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6"/>
  </p:notesMasterIdLst>
  <p:sldIdLst>
    <p:sldId id="312" r:id="rId2"/>
    <p:sldId id="316" r:id="rId3"/>
    <p:sldId id="324" r:id="rId4"/>
    <p:sldId id="314" r:id="rId5"/>
    <p:sldId id="313" r:id="rId6"/>
    <p:sldId id="326" r:id="rId7"/>
    <p:sldId id="327" r:id="rId8"/>
    <p:sldId id="328" r:id="rId9"/>
    <p:sldId id="329" r:id="rId10"/>
    <p:sldId id="330" r:id="rId11"/>
    <p:sldId id="332" r:id="rId12"/>
    <p:sldId id="334" r:id="rId13"/>
    <p:sldId id="333" r:id="rId14"/>
    <p:sldId id="335" r:id="rId15"/>
  </p:sldIdLst>
  <p:sldSz cx="9144000" cy="5143500" type="screen16x9"/>
  <p:notesSz cx="6858000" cy="9144000"/>
  <p:embeddedFontLst>
    <p:embeddedFont>
      <p:font typeface="Coming Soon" panose="020B0604020202020204" charset="0"/>
      <p:regular r:id="rId17"/>
    </p:embeddedFont>
    <p:embeddedFont>
      <p:font typeface="Nerko One" panose="020B0604020202020204" charset="0"/>
      <p:regular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91A"/>
    <a:srgbClr val="793BA8"/>
    <a:srgbClr val="8362B9"/>
    <a:srgbClr val="5730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E30EBFA-CC8C-4325-9123-C1B165DB7DE7}">
  <a:tblStyle styleId="{7E30EBFA-CC8C-4325-9123-C1B165DB7D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6" autoAdjust="0"/>
    <p:restoredTop sz="94600" autoAdjust="0"/>
  </p:normalViewPr>
  <p:slideViewPr>
    <p:cSldViewPr snapToGrid="0" showGuides="1">
      <p:cViewPr>
        <p:scale>
          <a:sx n="150" d="100"/>
          <a:sy n="150" d="100"/>
        </p:scale>
        <p:origin x="-2630" y="51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7942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7126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4252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11940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810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154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498300" y="540000"/>
            <a:ext cx="3982800" cy="16116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208050" y="2829313"/>
            <a:ext cx="4215900" cy="2592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4498300" y="2253952"/>
            <a:ext cx="3982800" cy="4020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20000" y="2838375"/>
            <a:ext cx="3805200" cy="841800"/>
          </a:xfrm>
          <a:prstGeom prst="rect">
            <a:avLst/>
          </a:prstGeom>
        </p:spPr>
        <p:txBody>
          <a:bodyPr spcFirstLastPara="1" wrap="square" lIns="91425" tIns="0" rIns="91425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043500"/>
            <a:ext cx="3805200" cy="1378800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297650" y="3793700"/>
            <a:ext cx="2649900" cy="534900"/>
          </a:xfrm>
          <a:prstGeom prst="rect">
            <a:avLst/>
          </a:prstGeom>
        </p:spPr>
        <p:txBody>
          <a:bodyPr spcFirstLastPara="1" wrap="square" lIns="91425" tIns="0" rIns="91425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/>
          <p:nvPr/>
        </p:nvSpPr>
        <p:spPr>
          <a:xfrm rot="-1353227">
            <a:off x="6987941" y="443340"/>
            <a:ext cx="746499" cy="1145273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26"/>
          <p:cNvGrpSpPr/>
          <p:nvPr/>
        </p:nvGrpSpPr>
        <p:grpSpPr>
          <a:xfrm>
            <a:off x="8172238" y="847845"/>
            <a:ext cx="251759" cy="519032"/>
            <a:chOff x="2561575" y="2201730"/>
            <a:chExt cx="174724" cy="360214"/>
          </a:xfrm>
        </p:grpSpPr>
        <p:sp>
          <p:nvSpPr>
            <p:cNvPr id="141" name="Google Shape;141;p26"/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26"/>
          <p:cNvSpPr/>
          <p:nvPr/>
        </p:nvSpPr>
        <p:spPr>
          <a:xfrm rot="9352054">
            <a:off x="1396090" y="3608200"/>
            <a:ext cx="742956" cy="1139855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26"/>
          <p:cNvGrpSpPr/>
          <p:nvPr/>
        </p:nvGrpSpPr>
        <p:grpSpPr>
          <a:xfrm rot="-10444818">
            <a:off x="745972" y="3847162"/>
            <a:ext cx="250562" cy="516563"/>
            <a:chOff x="2561575" y="2201730"/>
            <a:chExt cx="174724" cy="360214"/>
          </a:xfrm>
        </p:grpSpPr>
        <p:sp>
          <p:nvSpPr>
            <p:cNvPr id="146" name="Google Shape;146;p26"/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6"/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26"/>
          <p:cNvGrpSpPr/>
          <p:nvPr/>
        </p:nvGrpSpPr>
        <p:grpSpPr>
          <a:xfrm>
            <a:off x="417416" y="312534"/>
            <a:ext cx="1461764" cy="711763"/>
            <a:chOff x="2546443" y="3113422"/>
            <a:chExt cx="834912" cy="406536"/>
          </a:xfrm>
        </p:grpSpPr>
        <p:sp>
          <p:nvSpPr>
            <p:cNvPr id="150" name="Google Shape;150;p26"/>
            <p:cNvSpPr/>
            <p:nvPr/>
          </p:nvSpPr>
          <p:spPr>
            <a:xfrm>
              <a:off x="2546443" y="3113422"/>
              <a:ext cx="834912" cy="406536"/>
            </a:xfrm>
            <a:custGeom>
              <a:avLst/>
              <a:gdLst/>
              <a:ahLst/>
              <a:cxnLst/>
              <a:rect l="l" t="t" r="r" b="b"/>
              <a:pathLst>
                <a:path w="5352" h="2606" extrusionOk="0">
                  <a:moveTo>
                    <a:pt x="864" y="465"/>
                  </a:moveTo>
                  <a:cubicBezTo>
                    <a:pt x="876" y="527"/>
                    <a:pt x="888" y="600"/>
                    <a:pt x="901" y="660"/>
                  </a:cubicBezTo>
                  <a:cubicBezTo>
                    <a:pt x="901" y="660"/>
                    <a:pt x="815" y="672"/>
                    <a:pt x="779" y="672"/>
                  </a:cubicBezTo>
                  <a:cubicBezTo>
                    <a:pt x="779" y="672"/>
                    <a:pt x="766" y="490"/>
                    <a:pt x="755" y="490"/>
                  </a:cubicBezTo>
                  <a:cubicBezTo>
                    <a:pt x="791" y="478"/>
                    <a:pt x="828" y="478"/>
                    <a:pt x="864" y="465"/>
                  </a:cubicBezTo>
                  <a:close/>
                  <a:moveTo>
                    <a:pt x="693" y="502"/>
                  </a:moveTo>
                  <a:cubicBezTo>
                    <a:pt x="693" y="502"/>
                    <a:pt x="693" y="587"/>
                    <a:pt x="706" y="624"/>
                  </a:cubicBezTo>
                  <a:cubicBezTo>
                    <a:pt x="706" y="636"/>
                    <a:pt x="718" y="684"/>
                    <a:pt x="718" y="684"/>
                  </a:cubicBezTo>
                  <a:cubicBezTo>
                    <a:pt x="657" y="697"/>
                    <a:pt x="596" y="708"/>
                    <a:pt x="547" y="721"/>
                  </a:cubicBezTo>
                  <a:lnTo>
                    <a:pt x="511" y="563"/>
                  </a:lnTo>
                  <a:cubicBezTo>
                    <a:pt x="572" y="538"/>
                    <a:pt x="633" y="514"/>
                    <a:pt x="693" y="502"/>
                  </a:cubicBezTo>
                  <a:close/>
                  <a:moveTo>
                    <a:pt x="450" y="587"/>
                  </a:moveTo>
                  <a:lnTo>
                    <a:pt x="487" y="745"/>
                  </a:lnTo>
                  <a:cubicBezTo>
                    <a:pt x="474" y="757"/>
                    <a:pt x="474" y="757"/>
                    <a:pt x="463" y="757"/>
                  </a:cubicBezTo>
                  <a:cubicBezTo>
                    <a:pt x="426" y="781"/>
                    <a:pt x="390" y="806"/>
                    <a:pt x="365" y="830"/>
                  </a:cubicBezTo>
                  <a:cubicBezTo>
                    <a:pt x="353" y="818"/>
                    <a:pt x="280" y="684"/>
                    <a:pt x="280" y="684"/>
                  </a:cubicBezTo>
                  <a:cubicBezTo>
                    <a:pt x="304" y="660"/>
                    <a:pt x="341" y="636"/>
                    <a:pt x="365" y="624"/>
                  </a:cubicBezTo>
                  <a:cubicBezTo>
                    <a:pt x="390" y="611"/>
                    <a:pt x="414" y="600"/>
                    <a:pt x="450" y="587"/>
                  </a:cubicBezTo>
                  <a:close/>
                  <a:moveTo>
                    <a:pt x="231" y="721"/>
                  </a:moveTo>
                  <a:cubicBezTo>
                    <a:pt x="231" y="733"/>
                    <a:pt x="304" y="867"/>
                    <a:pt x="317" y="879"/>
                  </a:cubicBezTo>
                  <a:lnTo>
                    <a:pt x="280" y="916"/>
                  </a:lnTo>
                  <a:cubicBezTo>
                    <a:pt x="268" y="940"/>
                    <a:pt x="255" y="952"/>
                    <a:pt x="244" y="976"/>
                  </a:cubicBezTo>
                  <a:cubicBezTo>
                    <a:pt x="231" y="976"/>
                    <a:pt x="134" y="867"/>
                    <a:pt x="134" y="867"/>
                  </a:cubicBezTo>
                  <a:cubicBezTo>
                    <a:pt x="158" y="818"/>
                    <a:pt x="195" y="770"/>
                    <a:pt x="231" y="721"/>
                  </a:cubicBezTo>
                  <a:close/>
                  <a:moveTo>
                    <a:pt x="110" y="952"/>
                  </a:moveTo>
                  <a:cubicBezTo>
                    <a:pt x="122" y="964"/>
                    <a:pt x="219" y="1049"/>
                    <a:pt x="219" y="1049"/>
                  </a:cubicBezTo>
                  <a:cubicBezTo>
                    <a:pt x="207" y="1086"/>
                    <a:pt x="195" y="1122"/>
                    <a:pt x="195" y="1159"/>
                  </a:cubicBezTo>
                  <a:cubicBezTo>
                    <a:pt x="183" y="1159"/>
                    <a:pt x="98" y="1122"/>
                    <a:pt x="85" y="1122"/>
                  </a:cubicBezTo>
                  <a:cubicBezTo>
                    <a:pt x="85" y="1062"/>
                    <a:pt x="85" y="1000"/>
                    <a:pt x="110" y="952"/>
                  </a:cubicBezTo>
                  <a:close/>
                  <a:moveTo>
                    <a:pt x="85" y="1195"/>
                  </a:moveTo>
                  <a:cubicBezTo>
                    <a:pt x="110" y="1208"/>
                    <a:pt x="183" y="1232"/>
                    <a:pt x="183" y="1232"/>
                  </a:cubicBezTo>
                  <a:cubicBezTo>
                    <a:pt x="183" y="1281"/>
                    <a:pt x="171" y="1329"/>
                    <a:pt x="171" y="1378"/>
                  </a:cubicBezTo>
                  <a:lnTo>
                    <a:pt x="98" y="1365"/>
                  </a:lnTo>
                  <a:cubicBezTo>
                    <a:pt x="85" y="1305"/>
                    <a:pt x="85" y="1256"/>
                    <a:pt x="85" y="1195"/>
                  </a:cubicBezTo>
                  <a:close/>
                  <a:moveTo>
                    <a:pt x="171" y="1438"/>
                  </a:moveTo>
                  <a:lnTo>
                    <a:pt x="171" y="1548"/>
                  </a:lnTo>
                  <a:cubicBezTo>
                    <a:pt x="158" y="1548"/>
                    <a:pt x="122" y="1560"/>
                    <a:pt x="110" y="1560"/>
                  </a:cubicBezTo>
                  <a:cubicBezTo>
                    <a:pt x="110" y="1524"/>
                    <a:pt x="98" y="1475"/>
                    <a:pt x="98" y="1438"/>
                  </a:cubicBezTo>
                  <a:close/>
                  <a:moveTo>
                    <a:pt x="171" y="1608"/>
                  </a:moveTo>
                  <a:cubicBezTo>
                    <a:pt x="183" y="1694"/>
                    <a:pt x="183" y="1779"/>
                    <a:pt x="195" y="1864"/>
                  </a:cubicBezTo>
                  <a:cubicBezTo>
                    <a:pt x="171" y="1779"/>
                    <a:pt x="147" y="1706"/>
                    <a:pt x="122" y="1621"/>
                  </a:cubicBezTo>
                  <a:cubicBezTo>
                    <a:pt x="134" y="1621"/>
                    <a:pt x="158" y="1608"/>
                    <a:pt x="171" y="1608"/>
                  </a:cubicBezTo>
                  <a:close/>
                  <a:moveTo>
                    <a:pt x="888" y="100"/>
                  </a:moveTo>
                  <a:lnTo>
                    <a:pt x="888" y="100"/>
                  </a:lnTo>
                  <a:cubicBezTo>
                    <a:pt x="961" y="149"/>
                    <a:pt x="1046" y="198"/>
                    <a:pt x="1119" y="246"/>
                  </a:cubicBezTo>
                  <a:cubicBezTo>
                    <a:pt x="1168" y="271"/>
                    <a:pt x="1217" y="308"/>
                    <a:pt x="1253" y="332"/>
                  </a:cubicBezTo>
                  <a:cubicBezTo>
                    <a:pt x="1301" y="356"/>
                    <a:pt x="1350" y="392"/>
                    <a:pt x="1399" y="405"/>
                  </a:cubicBezTo>
                  <a:cubicBezTo>
                    <a:pt x="1417" y="410"/>
                    <a:pt x="1436" y="412"/>
                    <a:pt x="1456" y="412"/>
                  </a:cubicBezTo>
                  <a:cubicBezTo>
                    <a:pt x="1537" y="412"/>
                    <a:pt x="1622" y="376"/>
                    <a:pt x="1691" y="356"/>
                  </a:cubicBezTo>
                  <a:cubicBezTo>
                    <a:pt x="1800" y="332"/>
                    <a:pt x="1909" y="319"/>
                    <a:pt x="2007" y="295"/>
                  </a:cubicBezTo>
                  <a:cubicBezTo>
                    <a:pt x="2273" y="257"/>
                    <a:pt x="2544" y="238"/>
                    <a:pt x="2813" y="238"/>
                  </a:cubicBezTo>
                  <a:cubicBezTo>
                    <a:pt x="2975" y="238"/>
                    <a:pt x="3136" y="245"/>
                    <a:pt x="3296" y="259"/>
                  </a:cubicBezTo>
                  <a:cubicBezTo>
                    <a:pt x="3527" y="271"/>
                    <a:pt x="3746" y="295"/>
                    <a:pt x="3953" y="332"/>
                  </a:cubicBezTo>
                  <a:cubicBezTo>
                    <a:pt x="4160" y="356"/>
                    <a:pt x="4354" y="392"/>
                    <a:pt x="4549" y="465"/>
                  </a:cubicBezTo>
                  <a:cubicBezTo>
                    <a:pt x="4901" y="600"/>
                    <a:pt x="5133" y="952"/>
                    <a:pt x="5181" y="1329"/>
                  </a:cubicBezTo>
                  <a:cubicBezTo>
                    <a:pt x="5206" y="1511"/>
                    <a:pt x="5193" y="1718"/>
                    <a:pt x="5096" y="1889"/>
                  </a:cubicBezTo>
                  <a:cubicBezTo>
                    <a:pt x="5011" y="2035"/>
                    <a:pt x="4877" y="2156"/>
                    <a:pt x="4731" y="2241"/>
                  </a:cubicBezTo>
                  <a:cubicBezTo>
                    <a:pt x="4366" y="2448"/>
                    <a:pt x="3917" y="2448"/>
                    <a:pt x="3515" y="2472"/>
                  </a:cubicBezTo>
                  <a:cubicBezTo>
                    <a:pt x="3065" y="2508"/>
                    <a:pt x="2603" y="2521"/>
                    <a:pt x="2153" y="2521"/>
                  </a:cubicBezTo>
                  <a:lnTo>
                    <a:pt x="1472" y="2521"/>
                  </a:lnTo>
                  <a:cubicBezTo>
                    <a:pt x="1265" y="2508"/>
                    <a:pt x="1046" y="2497"/>
                    <a:pt x="839" y="2448"/>
                  </a:cubicBezTo>
                  <a:cubicBezTo>
                    <a:pt x="682" y="2411"/>
                    <a:pt x="511" y="2338"/>
                    <a:pt x="401" y="2205"/>
                  </a:cubicBezTo>
                  <a:cubicBezTo>
                    <a:pt x="341" y="2132"/>
                    <a:pt x="317" y="2035"/>
                    <a:pt x="304" y="1949"/>
                  </a:cubicBezTo>
                  <a:cubicBezTo>
                    <a:pt x="280" y="1840"/>
                    <a:pt x="268" y="1730"/>
                    <a:pt x="255" y="1621"/>
                  </a:cubicBezTo>
                  <a:cubicBezTo>
                    <a:pt x="255" y="1511"/>
                    <a:pt x="255" y="1402"/>
                    <a:pt x="268" y="1292"/>
                  </a:cubicBezTo>
                  <a:cubicBezTo>
                    <a:pt x="268" y="1195"/>
                    <a:pt x="280" y="1086"/>
                    <a:pt x="328" y="1000"/>
                  </a:cubicBezTo>
                  <a:cubicBezTo>
                    <a:pt x="401" y="854"/>
                    <a:pt x="572" y="794"/>
                    <a:pt x="718" y="770"/>
                  </a:cubicBezTo>
                  <a:cubicBezTo>
                    <a:pt x="803" y="757"/>
                    <a:pt x="864" y="745"/>
                    <a:pt x="937" y="745"/>
                  </a:cubicBezTo>
                  <a:cubicBezTo>
                    <a:pt x="998" y="745"/>
                    <a:pt x="961" y="648"/>
                    <a:pt x="961" y="624"/>
                  </a:cubicBezTo>
                  <a:cubicBezTo>
                    <a:pt x="937" y="454"/>
                    <a:pt x="912" y="283"/>
                    <a:pt x="888" y="100"/>
                  </a:cubicBezTo>
                  <a:close/>
                  <a:moveTo>
                    <a:pt x="845" y="0"/>
                  </a:moveTo>
                  <a:cubicBezTo>
                    <a:pt x="820" y="0"/>
                    <a:pt x="803" y="20"/>
                    <a:pt x="803" y="40"/>
                  </a:cubicBezTo>
                  <a:cubicBezTo>
                    <a:pt x="828" y="162"/>
                    <a:pt x="839" y="283"/>
                    <a:pt x="852" y="392"/>
                  </a:cubicBezTo>
                  <a:cubicBezTo>
                    <a:pt x="560" y="454"/>
                    <a:pt x="207" y="538"/>
                    <a:pt x="74" y="830"/>
                  </a:cubicBezTo>
                  <a:cubicBezTo>
                    <a:pt x="1" y="976"/>
                    <a:pt x="12" y="1146"/>
                    <a:pt x="12" y="1305"/>
                  </a:cubicBezTo>
                  <a:cubicBezTo>
                    <a:pt x="25" y="1462"/>
                    <a:pt x="37" y="1608"/>
                    <a:pt x="85" y="1754"/>
                  </a:cubicBezTo>
                  <a:cubicBezTo>
                    <a:pt x="122" y="1900"/>
                    <a:pt x="183" y="2035"/>
                    <a:pt x="268" y="2144"/>
                  </a:cubicBezTo>
                  <a:cubicBezTo>
                    <a:pt x="280" y="2156"/>
                    <a:pt x="280" y="2168"/>
                    <a:pt x="292" y="2180"/>
                  </a:cubicBezTo>
                  <a:cubicBezTo>
                    <a:pt x="328" y="2253"/>
                    <a:pt x="390" y="2314"/>
                    <a:pt x="450" y="2362"/>
                  </a:cubicBezTo>
                  <a:cubicBezTo>
                    <a:pt x="609" y="2472"/>
                    <a:pt x="791" y="2521"/>
                    <a:pt x="973" y="2557"/>
                  </a:cubicBezTo>
                  <a:cubicBezTo>
                    <a:pt x="1192" y="2594"/>
                    <a:pt x="1411" y="2594"/>
                    <a:pt x="1642" y="2606"/>
                  </a:cubicBezTo>
                  <a:cubicBezTo>
                    <a:pt x="2117" y="2606"/>
                    <a:pt x="2590" y="2606"/>
                    <a:pt x="3077" y="2581"/>
                  </a:cubicBezTo>
                  <a:cubicBezTo>
                    <a:pt x="3308" y="2570"/>
                    <a:pt x="3539" y="2557"/>
                    <a:pt x="3782" y="2545"/>
                  </a:cubicBezTo>
                  <a:cubicBezTo>
                    <a:pt x="4001" y="2533"/>
                    <a:pt x="4233" y="2508"/>
                    <a:pt x="4452" y="2448"/>
                  </a:cubicBezTo>
                  <a:cubicBezTo>
                    <a:pt x="4804" y="2338"/>
                    <a:pt x="5144" y="2108"/>
                    <a:pt x="5242" y="1730"/>
                  </a:cubicBezTo>
                  <a:cubicBezTo>
                    <a:pt x="5352" y="1365"/>
                    <a:pt x="5217" y="940"/>
                    <a:pt x="4962" y="648"/>
                  </a:cubicBezTo>
                  <a:cubicBezTo>
                    <a:pt x="4682" y="332"/>
                    <a:pt x="4220" y="283"/>
                    <a:pt x="3819" y="222"/>
                  </a:cubicBezTo>
                  <a:cubicBezTo>
                    <a:pt x="3512" y="181"/>
                    <a:pt x="3206" y="157"/>
                    <a:pt x="2900" y="157"/>
                  </a:cubicBezTo>
                  <a:cubicBezTo>
                    <a:pt x="2756" y="157"/>
                    <a:pt x="2612" y="162"/>
                    <a:pt x="2469" y="173"/>
                  </a:cubicBezTo>
                  <a:cubicBezTo>
                    <a:pt x="2250" y="186"/>
                    <a:pt x="2031" y="210"/>
                    <a:pt x="1812" y="259"/>
                  </a:cubicBezTo>
                  <a:cubicBezTo>
                    <a:pt x="1752" y="271"/>
                    <a:pt x="1703" y="283"/>
                    <a:pt x="1642" y="295"/>
                  </a:cubicBezTo>
                  <a:cubicBezTo>
                    <a:pt x="1593" y="308"/>
                    <a:pt x="1520" y="332"/>
                    <a:pt x="1460" y="332"/>
                  </a:cubicBezTo>
                  <a:cubicBezTo>
                    <a:pt x="1411" y="332"/>
                    <a:pt x="1363" y="308"/>
                    <a:pt x="1314" y="271"/>
                  </a:cubicBezTo>
                  <a:cubicBezTo>
                    <a:pt x="1265" y="246"/>
                    <a:pt x="1217" y="210"/>
                    <a:pt x="1155" y="186"/>
                  </a:cubicBezTo>
                  <a:lnTo>
                    <a:pt x="864" y="3"/>
                  </a:lnTo>
                  <a:cubicBezTo>
                    <a:pt x="857" y="1"/>
                    <a:pt x="851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6"/>
            <p:cNvSpPr/>
            <p:nvPr/>
          </p:nvSpPr>
          <p:spPr>
            <a:xfrm>
              <a:off x="3018824" y="3184092"/>
              <a:ext cx="140556" cy="15288"/>
            </a:xfrm>
            <a:custGeom>
              <a:avLst/>
              <a:gdLst/>
              <a:ahLst/>
              <a:cxnLst/>
              <a:rect l="l" t="t" r="r" b="b"/>
              <a:pathLst>
                <a:path w="901" h="98" extrusionOk="0">
                  <a:moveTo>
                    <a:pt x="475" y="1"/>
                  </a:moveTo>
                  <a:cubicBezTo>
                    <a:pt x="329" y="1"/>
                    <a:pt x="183" y="12"/>
                    <a:pt x="37" y="25"/>
                  </a:cubicBezTo>
                  <a:cubicBezTo>
                    <a:pt x="0" y="25"/>
                    <a:pt x="0" y="98"/>
                    <a:pt x="37" y="98"/>
                  </a:cubicBezTo>
                  <a:cubicBezTo>
                    <a:pt x="183" y="74"/>
                    <a:pt x="316" y="74"/>
                    <a:pt x="462" y="74"/>
                  </a:cubicBezTo>
                  <a:lnTo>
                    <a:pt x="670" y="74"/>
                  </a:lnTo>
                  <a:cubicBezTo>
                    <a:pt x="706" y="85"/>
                    <a:pt x="743" y="85"/>
                    <a:pt x="779" y="85"/>
                  </a:cubicBezTo>
                  <a:cubicBezTo>
                    <a:pt x="795" y="85"/>
                    <a:pt x="817" y="91"/>
                    <a:pt x="840" y="91"/>
                  </a:cubicBezTo>
                  <a:cubicBezTo>
                    <a:pt x="852" y="91"/>
                    <a:pt x="864" y="89"/>
                    <a:pt x="876" y="85"/>
                  </a:cubicBezTo>
                  <a:cubicBezTo>
                    <a:pt x="900" y="74"/>
                    <a:pt x="900" y="49"/>
                    <a:pt x="876" y="37"/>
                  </a:cubicBezTo>
                  <a:cubicBezTo>
                    <a:pt x="852" y="25"/>
                    <a:pt x="827" y="25"/>
                    <a:pt x="791" y="12"/>
                  </a:cubicBezTo>
                  <a:cubicBezTo>
                    <a:pt x="754" y="12"/>
                    <a:pt x="718" y="12"/>
                    <a:pt x="6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6"/>
            <p:cNvSpPr/>
            <p:nvPr/>
          </p:nvSpPr>
          <p:spPr>
            <a:xfrm>
              <a:off x="3174361" y="3190956"/>
              <a:ext cx="40092" cy="14976"/>
            </a:xfrm>
            <a:custGeom>
              <a:avLst/>
              <a:gdLst/>
              <a:ahLst/>
              <a:cxnLst/>
              <a:rect l="l" t="t" r="r" b="b"/>
              <a:pathLst>
                <a:path w="257" h="96" extrusionOk="0">
                  <a:moveTo>
                    <a:pt x="30" y="0"/>
                  </a:moveTo>
                  <a:cubicBezTo>
                    <a:pt x="13" y="0"/>
                    <a:pt x="1" y="12"/>
                    <a:pt x="1" y="30"/>
                  </a:cubicBezTo>
                  <a:cubicBezTo>
                    <a:pt x="1" y="54"/>
                    <a:pt x="13" y="78"/>
                    <a:pt x="25" y="78"/>
                  </a:cubicBezTo>
                  <a:cubicBezTo>
                    <a:pt x="68" y="86"/>
                    <a:pt x="111" y="95"/>
                    <a:pt x="149" y="95"/>
                  </a:cubicBezTo>
                  <a:cubicBezTo>
                    <a:pt x="165" y="95"/>
                    <a:pt x="181" y="94"/>
                    <a:pt x="195" y="90"/>
                  </a:cubicBezTo>
                  <a:cubicBezTo>
                    <a:pt x="256" y="78"/>
                    <a:pt x="244" y="41"/>
                    <a:pt x="208" y="30"/>
                  </a:cubicBezTo>
                  <a:cubicBezTo>
                    <a:pt x="195" y="17"/>
                    <a:pt x="183" y="17"/>
                    <a:pt x="171" y="17"/>
                  </a:cubicBezTo>
                  <a:cubicBezTo>
                    <a:pt x="122" y="17"/>
                    <a:pt x="86" y="17"/>
                    <a:pt x="49" y="5"/>
                  </a:cubicBezTo>
                  <a:cubicBezTo>
                    <a:pt x="43" y="2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6"/>
            <p:cNvSpPr/>
            <p:nvPr/>
          </p:nvSpPr>
          <p:spPr>
            <a:xfrm>
              <a:off x="2730372" y="3459441"/>
              <a:ext cx="133068" cy="16536"/>
            </a:xfrm>
            <a:custGeom>
              <a:avLst/>
              <a:gdLst/>
              <a:ahLst/>
              <a:cxnLst/>
              <a:rect l="l" t="t" r="r" b="b"/>
              <a:pathLst>
                <a:path w="853" h="106" extrusionOk="0">
                  <a:moveTo>
                    <a:pt x="764" y="0"/>
                  </a:moveTo>
                  <a:cubicBezTo>
                    <a:pt x="720" y="0"/>
                    <a:pt x="674" y="11"/>
                    <a:pt x="633" y="11"/>
                  </a:cubicBezTo>
                  <a:cubicBezTo>
                    <a:pt x="573" y="23"/>
                    <a:pt x="512" y="23"/>
                    <a:pt x="439" y="23"/>
                  </a:cubicBezTo>
                  <a:cubicBezTo>
                    <a:pt x="378" y="29"/>
                    <a:pt x="314" y="32"/>
                    <a:pt x="249" y="32"/>
                  </a:cubicBezTo>
                  <a:cubicBezTo>
                    <a:pt x="183" y="32"/>
                    <a:pt x="117" y="29"/>
                    <a:pt x="49" y="23"/>
                  </a:cubicBezTo>
                  <a:cubicBezTo>
                    <a:pt x="1" y="23"/>
                    <a:pt x="1" y="96"/>
                    <a:pt x="49" y="96"/>
                  </a:cubicBezTo>
                  <a:cubicBezTo>
                    <a:pt x="117" y="102"/>
                    <a:pt x="183" y="105"/>
                    <a:pt x="250" y="105"/>
                  </a:cubicBezTo>
                  <a:cubicBezTo>
                    <a:pt x="317" y="105"/>
                    <a:pt x="384" y="102"/>
                    <a:pt x="451" y="96"/>
                  </a:cubicBezTo>
                  <a:cubicBezTo>
                    <a:pt x="512" y="96"/>
                    <a:pt x="584" y="96"/>
                    <a:pt x="646" y="84"/>
                  </a:cubicBezTo>
                  <a:cubicBezTo>
                    <a:pt x="706" y="84"/>
                    <a:pt x="779" y="84"/>
                    <a:pt x="828" y="60"/>
                  </a:cubicBezTo>
                  <a:cubicBezTo>
                    <a:pt x="852" y="47"/>
                    <a:pt x="840" y="11"/>
                    <a:pt x="828" y="11"/>
                  </a:cubicBezTo>
                  <a:cubicBezTo>
                    <a:pt x="808" y="3"/>
                    <a:pt x="786" y="0"/>
                    <a:pt x="7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6"/>
            <p:cNvSpPr/>
            <p:nvPr/>
          </p:nvSpPr>
          <p:spPr>
            <a:xfrm>
              <a:off x="2882476" y="3457257"/>
              <a:ext cx="38064" cy="12636"/>
            </a:xfrm>
            <a:custGeom>
              <a:avLst/>
              <a:gdLst/>
              <a:ahLst/>
              <a:cxnLst/>
              <a:rect l="l" t="t" r="r" b="b"/>
              <a:pathLst>
                <a:path w="244" h="81" extrusionOk="0">
                  <a:moveTo>
                    <a:pt x="169" y="1"/>
                  </a:moveTo>
                  <a:cubicBezTo>
                    <a:pt x="145" y="1"/>
                    <a:pt x="60" y="1"/>
                    <a:pt x="36" y="25"/>
                  </a:cubicBezTo>
                  <a:cubicBezTo>
                    <a:pt x="1" y="65"/>
                    <a:pt x="35" y="80"/>
                    <a:pt x="82" y="80"/>
                  </a:cubicBezTo>
                  <a:cubicBezTo>
                    <a:pt x="150" y="80"/>
                    <a:pt x="244" y="49"/>
                    <a:pt x="193" y="12"/>
                  </a:cubicBezTo>
                  <a:cubicBezTo>
                    <a:pt x="182" y="1"/>
                    <a:pt x="182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" name="Google Shape;155;p26"/>
          <p:cNvGrpSpPr/>
          <p:nvPr/>
        </p:nvGrpSpPr>
        <p:grpSpPr>
          <a:xfrm>
            <a:off x="7045899" y="4502518"/>
            <a:ext cx="1378102" cy="201971"/>
            <a:chOff x="4147674" y="2583786"/>
            <a:chExt cx="671753" cy="98436"/>
          </a:xfrm>
        </p:grpSpPr>
        <p:sp>
          <p:nvSpPr>
            <p:cNvPr id="156" name="Google Shape;156;p26"/>
            <p:cNvSpPr/>
            <p:nvPr/>
          </p:nvSpPr>
          <p:spPr>
            <a:xfrm>
              <a:off x="4147674" y="2583786"/>
              <a:ext cx="668616" cy="98436"/>
            </a:xfrm>
            <a:custGeom>
              <a:avLst/>
              <a:gdLst/>
              <a:ahLst/>
              <a:cxnLst/>
              <a:rect l="l" t="t" r="r" b="b"/>
              <a:pathLst>
                <a:path w="4286" h="631" extrusionOk="0">
                  <a:moveTo>
                    <a:pt x="1450" y="1"/>
                  </a:moveTo>
                  <a:cubicBezTo>
                    <a:pt x="1418" y="1"/>
                    <a:pt x="1384" y="6"/>
                    <a:pt x="1350" y="17"/>
                  </a:cubicBezTo>
                  <a:cubicBezTo>
                    <a:pt x="1277" y="42"/>
                    <a:pt x="1229" y="103"/>
                    <a:pt x="1180" y="151"/>
                  </a:cubicBezTo>
                  <a:lnTo>
                    <a:pt x="1107" y="260"/>
                  </a:lnTo>
                  <a:cubicBezTo>
                    <a:pt x="1055" y="321"/>
                    <a:pt x="966" y="376"/>
                    <a:pt x="884" y="376"/>
                  </a:cubicBezTo>
                  <a:cubicBezTo>
                    <a:pt x="851" y="376"/>
                    <a:pt x="819" y="367"/>
                    <a:pt x="791" y="346"/>
                  </a:cubicBezTo>
                  <a:cubicBezTo>
                    <a:pt x="686" y="272"/>
                    <a:pt x="645" y="127"/>
                    <a:pt x="518" y="127"/>
                  </a:cubicBezTo>
                  <a:cubicBezTo>
                    <a:pt x="498" y="127"/>
                    <a:pt x="475" y="131"/>
                    <a:pt x="450" y="139"/>
                  </a:cubicBezTo>
                  <a:cubicBezTo>
                    <a:pt x="256" y="200"/>
                    <a:pt x="98" y="431"/>
                    <a:pt x="1" y="614"/>
                  </a:cubicBezTo>
                  <a:cubicBezTo>
                    <a:pt x="1" y="622"/>
                    <a:pt x="7" y="631"/>
                    <a:pt x="14" y="631"/>
                  </a:cubicBezTo>
                  <a:cubicBezTo>
                    <a:pt x="18" y="631"/>
                    <a:pt x="21" y="629"/>
                    <a:pt x="25" y="625"/>
                  </a:cubicBezTo>
                  <a:cubicBezTo>
                    <a:pt x="110" y="479"/>
                    <a:pt x="256" y="309"/>
                    <a:pt x="414" y="249"/>
                  </a:cubicBezTo>
                  <a:cubicBezTo>
                    <a:pt x="451" y="233"/>
                    <a:pt x="481" y="226"/>
                    <a:pt x="507" y="226"/>
                  </a:cubicBezTo>
                  <a:cubicBezTo>
                    <a:pt x="617" y="226"/>
                    <a:pt x="644" y="354"/>
                    <a:pt x="742" y="443"/>
                  </a:cubicBezTo>
                  <a:cubicBezTo>
                    <a:pt x="794" y="484"/>
                    <a:pt x="845" y="501"/>
                    <a:pt x="895" y="501"/>
                  </a:cubicBezTo>
                  <a:cubicBezTo>
                    <a:pt x="1010" y="501"/>
                    <a:pt x="1116" y="411"/>
                    <a:pt x="1193" y="309"/>
                  </a:cubicBezTo>
                  <a:cubicBezTo>
                    <a:pt x="1265" y="228"/>
                    <a:pt x="1350" y="114"/>
                    <a:pt x="1453" y="114"/>
                  </a:cubicBezTo>
                  <a:cubicBezTo>
                    <a:pt x="1490" y="114"/>
                    <a:pt x="1528" y="128"/>
                    <a:pt x="1569" y="163"/>
                  </a:cubicBezTo>
                  <a:cubicBezTo>
                    <a:pt x="1642" y="224"/>
                    <a:pt x="1691" y="309"/>
                    <a:pt x="1752" y="395"/>
                  </a:cubicBezTo>
                  <a:cubicBezTo>
                    <a:pt x="1833" y="499"/>
                    <a:pt x="1925" y="626"/>
                    <a:pt x="2072" y="626"/>
                  </a:cubicBezTo>
                  <a:cubicBezTo>
                    <a:pt x="2079" y="626"/>
                    <a:pt x="2086" y="626"/>
                    <a:pt x="2093" y="625"/>
                  </a:cubicBezTo>
                  <a:cubicBezTo>
                    <a:pt x="2275" y="625"/>
                    <a:pt x="2372" y="455"/>
                    <a:pt x="2482" y="333"/>
                  </a:cubicBezTo>
                  <a:cubicBezTo>
                    <a:pt x="2540" y="258"/>
                    <a:pt x="2605" y="188"/>
                    <a:pt x="2687" y="188"/>
                  </a:cubicBezTo>
                  <a:cubicBezTo>
                    <a:pt x="2724" y="188"/>
                    <a:pt x="2764" y="202"/>
                    <a:pt x="2810" y="236"/>
                  </a:cubicBezTo>
                  <a:cubicBezTo>
                    <a:pt x="2907" y="309"/>
                    <a:pt x="2968" y="406"/>
                    <a:pt x="3065" y="479"/>
                  </a:cubicBezTo>
                  <a:cubicBezTo>
                    <a:pt x="3216" y="575"/>
                    <a:pt x="3394" y="623"/>
                    <a:pt x="3572" y="623"/>
                  </a:cubicBezTo>
                  <a:cubicBezTo>
                    <a:pt x="3825" y="623"/>
                    <a:pt x="4079" y="526"/>
                    <a:pt x="4257" y="333"/>
                  </a:cubicBezTo>
                  <a:cubicBezTo>
                    <a:pt x="4285" y="305"/>
                    <a:pt x="4255" y="262"/>
                    <a:pt x="4217" y="262"/>
                  </a:cubicBezTo>
                  <a:cubicBezTo>
                    <a:pt x="4206" y="262"/>
                    <a:pt x="4195" y="265"/>
                    <a:pt x="4184" y="273"/>
                  </a:cubicBezTo>
                  <a:cubicBezTo>
                    <a:pt x="4023" y="434"/>
                    <a:pt x="3806" y="516"/>
                    <a:pt x="3588" y="516"/>
                  </a:cubicBezTo>
                  <a:cubicBezTo>
                    <a:pt x="3362" y="516"/>
                    <a:pt x="3135" y="428"/>
                    <a:pt x="2968" y="249"/>
                  </a:cubicBezTo>
                  <a:cubicBezTo>
                    <a:pt x="2894" y="165"/>
                    <a:pt x="2803" y="71"/>
                    <a:pt x="2685" y="71"/>
                  </a:cubicBezTo>
                  <a:cubicBezTo>
                    <a:pt x="2667" y="71"/>
                    <a:pt x="2647" y="73"/>
                    <a:pt x="2628" y="79"/>
                  </a:cubicBezTo>
                  <a:cubicBezTo>
                    <a:pt x="2493" y="115"/>
                    <a:pt x="2420" y="236"/>
                    <a:pt x="2347" y="333"/>
                  </a:cubicBezTo>
                  <a:cubicBezTo>
                    <a:pt x="2268" y="429"/>
                    <a:pt x="2178" y="514"/>
                    <a:pt x="2082" y="514"/>
                  </a:cubicBezTo>
                  <a:cubicBezTo>
                    <a:pt x="2030" y="514"/>
                    <a:pt x="1977" y="490"/>
                    <a:pt x="1922" y="431"/>
                  </a:cubicBezTo>
                  <a:cubicBezTo>
                    <a:pt x="1812" y="322"/>
                    <a:pt x="1764" y="176"/>
                    <a:pt x="1642" y="79"/>
                  </a:cubicBezTo>
                  <a:cubicBezTo>
                    <a:pt x="1592" y="28"/>
                    <a:pt x="1524" y="1"/>
                    <a:pt x="1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6"/>
            <p:cNvSpPr/>
            <p:nvPr/>
          </p:nvSpPr>
          <p:spPr>
            <a:xfrm>
              <a:off x="4733939" y="2622475"/>
              <a:ext cx="85488" cy="18876"/>
            </a:xfrm>
            <a:custGeom>
              <a:avLst/>
              <a:gdLst/>
              <a:ahLst/>
              <a:cxnLst/>
              <a:rect l="l" t="t" r="r" b="b"/>
              <a:pathLst>
                <a:path w="548" h="121" extrusionOk="0">
                  <a:moveTo>
                    <a:pt x="487" y="1"/>
                  </a:moveTo>
                  <a:cubicBezTo>
                    <a:pt x="402" y="12"/>
                    <a:pt x="305" y="12"/>
                    <a:pt x="219" y="37"/>
                  </a:cubicBezTo>
                  <a:cubicBezTo>
                    <a:pt x="146" y="49"/>
                    <a:pt x="61" y="61"/>
                    <a:pt x="0" y="110"/>
                  </a:cubicBezTo>
                  <a:cubicBezTo>
                    <a:pt x="23" y="117"/>
                    <a:pt x="47" y="120"/>
                    <a:pt x="71" y="120"/>
                  </a:cubicBezTo>
                  <a:cubicBezTo>
                    <a:pt x="125" y="120"/>
                    <a:pt x="181" y="106"/>
                    <a:pt x="232" y="98"/>
                  </a:cubicBezTo>
                  <a:cubicBezTo>
                    <a:pt x="316" y="98"/>
                    <a:pt x="402" y="85"/>
                    <a:pt x="487" y="85"/>
                  </a:cubicBezTo>
                  <a:cubicBezTo>
                    <a:pt x="548" y="74"/>
                    <a:pt x="548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6"/>
            <p:cNvSpPr/>
            <p:nvPr/>
          </p:nvSpPr>
          <p:spPr>
            <a:xfrm>
              <a:off x="4779492" y="2626219"/>
              <a:ext cx="32448" cy="55224"/>
            </a:xfrm>
            <a:custGeom>
              <a:avLst/>
              <a:gdLst/>
              <a:ahLst/>
              <a:cxnLst/>
              <a:rect l="l" t="t" r="r" b="b"/>
              <a:pathLst>
                <a:path w="208" h="354" extrusionOk="0">
                  <a:moveTo>
                    <a:pt x="164" y="1"/>
                  </a:moveTo>
                  <a:cubicBezTo>
                    <a:pt x="143" y="1"/>
                    <a:pt x="122" y="13"/>
                    <a:pt x="122" y="37"/>
                  </a:cubicBezTo>
                  <a:cubicBezTo>
                    <a:pt x="122" y="147"/>
                    <a:pt x="73" y="256"/>
                    <a:pt x="13" y="342"/>
                  </a:cubicBezTo>
                  <a:cubicBezTo>
                    <a:pt x="0" y="342"/>
                    <a:pt x="13" y="353"/>
                    <a:pt x="24" y="353"/>
                  </a:cubicBezTo>
                  <a:cubicBezTo>
                    <a:pt x="134" y="293"/>
                    <a:pt x="207" y="171"/>
                    <a:pt x="207" y="37"/>
                  </a:cubicBezTo>
                  <a:cubicBezTo>
                    <a:pt x="207" y="13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27"/>
          <p:cNvGrpSpPr/>
          <p:nvPr/>
        </p:nvGrpSpPr>
        <p:grpSpPr>
          <a:xfrm>
            <a:off x="3882949" y="540006"/>
            <a:ext cx="1378102" cy="201971"/>
            <a:chOff x="4147674" y="2583786"/>
            <a:chExt cx="671753" cy="98436"/>
          </a:xfrm>
        </p:grpSpPr>
        <p:sp>
          <p:nvSpPr>
            <p:cNvPr id="161" name="Google Shape;161;p27"/>
            <p:cNvSpPr/>
            <p:nvPr/>
          </p:nvSpPr>
          <p:spPr>
            <a:xfrm>
              <a:off x="4147674" y="2583786"/>
              <a:ext cx="668616" cy="98436"/>
            </a:xfrm>
            <a:custGeom>
              <a:avLst/>
              <a:gdLst/>
              <a:ahLst/>
              <a:cxnLst/>
              <a:rect l="l" t="t" r="r" b="b"/>
              <a:pathLst>
                <a:path w="4286" h="631" extrusionOk="0">
                  <a:moveTo>
                    <a:pt x="1450" y="1"/>
                  </a:moveTo>
                  <a:cubicBezTo>
                    <a:pt x="1418" y="1"/>
                    <a:pt x="1384" y="6"/>
                    <a:pt x="1350" y="17"/>
                  </a:cubicBezTo>
                  <a:cubicBezTo>
                    <a:pt x="1277" y="42"/>
                    <a:pt x="1229" y="103"/>
                    <a:pt x="1180" y="151"/>
                  </a:cubicBezTo>
                  <a:lnTo>
                    <a:pt x="1107" y="260"/>
                  </a:lnTo>
                  <a:cubicBezTo>
                    <a:pt x="1055" y="321"/>
                    <a:pt x="966" y="376"/>
                    <a:pt x="884" y="376"/>
                  </a:cubicBezTo>
                  <a:cubicBezTo>
                    <a:pt x="851" y="376"/>
                    <a:pt x="819" y="367"/>
                    <a:pt x="791" y="346"/>
                  </a:cubicBezTo>
                  <a:cubicBezTo>
                    <a:pt x="686" y="272"/>
                    <a:pt x="645" y="127"/>
                    <a:pt x="518" y="127"/>
                  </a:cubicBezTo>
                  <a:cubicBezTo>
                    <a:pt x="498" y="127"/>
                    <a:pt x="475" y="131"/>
                    <a:pt x="450" y="139"/>
                  </a:cubicBezTo>
                  <a:cubicBezTo>
                    <a:pt x="256" y="200"/>
                    <a:pt x="98" y="431"/>
                    <a:pt x="1" y="614"/>
                  </a:cubicBezTo>
                  <a:cubicBezTo>
                    <a:pt x="1" y="622"/>
                    <a:pt x="7" y="631"/>
                    <a:pt x="14" y="631"/>
                  </a:cubicBezTo>
                  <a:cubicBezTo>
                    <a:pt x="18" y="631"/>
                    <a:pt x="21" y="629"/>
                    <a:pt x="25" y="625"/>
                  </a:cubicBezTo>
                  <a:cubicBezTo>
                    <a:pt x="110" y="479"/>
                    <a:pt x="256" y="309"/>
                    <a:pt x="414" y="249"/>
                  </a:cubicBezTo>
                  <a:cubicBezTo>
                    <a:pt x="451" y="233"/>
                    <a:pt x="481" y="226"/>
                    <a:pt x="507" y="226"/>
                  </a:cubicBezTo>
                  <a:cubicBezTo>
                    <a:pt x="617" y="226"/>
                    <a:pt x="644" y="354"/>
                    <a:pt x="742" y="443"/>
                  </a:cubicBezTo>
                  <a:cubicBezTo>
                    <a:pt x="794" y="484"/>
                    <a:pt x="845" y="501"/>
                    <a:pt x="895" y="501"/>
                  </a:cubicBezTo>
                  <a:cubicBezTo>
                    <a:pt x="1010" y="501"/>
                    <a:pt x="1116" y="411"/>
                    <a:pt x="1193" y="309"/>
                  </a:cubicBezTo>
                  <a:cubicBezTo>
                    <a:pt x="1265" y="228"/>
                    <a:pt x="1350" y="114"/>
                    <a:pt x="1453" y="114"/>
                  </a:cubicBezTo>
                  <a:cubicBezTo>
                    <a:pt x="1490" y="114"/>
                    <a:pt x="1528" y="128"/>
                    <a:pt x="1569" y="163"/>
                  </a:cubicBezTo>
                  <a:cubicBezTo>
                    <a:pt x="1642" y="224"/>
                    <a:pt x="1691" y="309"/>
                    <a:pt x="1752" y="395"/>
                  </a:cubicBezTo>
                  <a:cubicBezTo>
                    <a:pt x="1833" y="499"/>
                    <a:pt x="1925" y="626"/>
                    <a:pt x="2072" y="626"/>
                  </a:cubicBezTo>
                  <a:cubicBezTo>
                    <a:pt x="2079" y="626"/>
                    <a:pt x="2086" y="626"/>
                    <a:pt x="2093" y="625"/>
                  </a:cubicBezTo>
                  <a:cubicBezTo>
                    <a:pt x="2275" y="625"/>
                    <a:pt x="2372" y="455"/>
                    <a:pt x="2482" y="333"/>
                  </a:cubicBezTo>
                  <a:cubicBezTo>
                    <a:pt x="2540" y="258"/>
                    <a:pt x="2605" y="188"/>
                    <a:pt x="2687" y="188"/>
                  </a:cubicBezTo>
                  <a:cubicBezTo>
                    <a:pt x="2724" y="188"/>
                    <a:pt x="2764" y="202"/>
                    <a:pt x="2810" y="236"/>
                  </a:cubicBezTo>
                  <a:cubicBezTo>
                    <a:pt x="2907" y="309"/>
                    <a:pt x="2968" y="406"/>
                    <a:pt x="3065" y="479"/>
                  </a:cubicBezTo>
                  <a:cubicBezTo>
                    <a:pt x="3216" y="575"/>
                    <a:pt x="3394" y="623"/>
                    <a:pt x="3572" y="623"/>
                  </a:cubicBezTo>
                  <a:cubicBezTo>
                    <a:pt x="3825" y="623"/>
                    <a:pt x="4079" y="526"/>
                    <a:pt x="4257" y="333"/>
                  </a:cubicBezTo>
                  <a:cubicBezTo>
                    <a:pt x="4285" y="305"/>
                    <a:pt x="4255" y="262"/>
                    <a:pt x="4217" y="262"/>
                  </a:cubicBezTo>
                  <a:cubicBezTo>
                    <a:pt x="4206" y="262"/>
                    <a:pt x="4195" y="265"/>
                    <a:pt x="4184" y="273"/>
                  </a:cubicBezTo>
                  <a:cubicBezTo>
                    <a:pt x="4023" y="434"/>
                    <a:pt x="3806" y="516"/>
                    <a:pt x="3588" y="516"/>
                  </a:cubicBezTo>
                  <a:cubicBezTo>
                    <a:pt x="3362" y="516"/>
                    <a:pt x="3135" y="428"/>
                    <a:pt x="2968" y="249"/>
                  </a:cubicBezTo>
                  <a:cubicBezTo>
                    <a:pt x="2894" y="165"/>
                    <a:pt x="2803" y="71"/>
                    <a:pt x="2685" y="71"/>
                  </a:cubicBezTo>
                  <a:cubicBezTo>
                    <a:pt x="2667" y="71"/>
                    <a:pt x="2647" y="73"/>
                    <a:pt x="2628" y="79"/>
                  </a:cubicBezTo>
                  <a:cubicBezTo>
                    <a:pt x="2493" y="115"/>
                    <a:pt x="2420" y="236"/>
                    <a:pt x="2347" y="333"/>
                  </a:cubicBezTo>
                  <a:cubicBezTo>
                    <a:pt x="2268" y="429"/>
                    <a:pt x="2178" y="514"/>
                    <a:pt x="2082" y="514"/>
                  </a:cubicBezTo>
                  <a:cubicBezTo>
                    <a:pt x="2030" y="514"/>
                    <a:pt x="1977" y="490"/>
                    <a:pt x="1922" y="431"/>
                  </a:cubicBezTo>
                  <a:cubicBezTo>
                    <a:pt x="1812" y="322"/>
                    <a:pt x="1764" y="176"/>
                    <a:pt x="1642" y="79"/>
                  </a:cubicBezTo>
                  <a:cubicBezTo>
                    <a:pt x="1592" y="28"/>
                    <a:pt x="1524" y="1"/>
                    <a:pt x="1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7"/>
            <p:cNvSpPr/>
            <p:nvPr/>
          </p:nvSpPr>
          <p:spPr>
            <a:xfrm>
              <a:off x="4733939" y="2622475"/>
              <a:ext cx="85488" cy="18876"/>
            </a:xfrm>
            <a:custGeom>
              <a:avLst/>
              <a:gdLst/>
              <a:ahLst/>
              <a:cxnLst/>
              <a:rect l="l" t="t" r="r" b="b"/>
              <a:pathLst>
                <a:path w="548" h="121" extrusionOk="0">
                  <a:moveTo>
                    <a:pt x="487" y="1"/>
                  </a:moveTo>
                  <a:cubicBezTo>
                    <a:pt x="402" y="12"/>
                    <a:pt x="305" y="12"/>
                    <a:pt x="219" y="37"/>
                  </a:cubicBezTo>
                  <a:cubicBezTo>
                    <a:pt x="146" y="49"/>
                    <a:pt x="61" y="61"/>
                    <a:pt x="0" y="110"/>
                  </a:cubicBezTo>
                  <a:cubicBezTo>
                    <a:pt x="23" y="117"/>
                    <a:pt x="47" y="120"/>
                    <a:pt x="71" y="120"/>
                  </a:cubicBezTo>
                  <a:cubicBezTo>
                    <a:pt x="125" y="120"/>
                    <a:pt x="181" y="106"/>
                    <a:pt x="232" y="98"/>
                  </a:cubicBezTo>
                  <a:cubicBezTo>
                    <a:pt x="316" y="98"/>
                    <a:pt x="402" y="85"/>
                    <a:pt x="487" y="85"/>
                  </a:cubicBezTo>
                  <a:cubicBezTo>
                    <a:pt x="548" y="74"/>
                    <a:pt x="548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7"/>
            <p:cNvSpPr/>
            <p:nvPr/>
          </p:nvSpPr>
          <p:spPr>
            <a:xfrm>
              <a:off x="4779492" y="2626219"/>
              <a:ext cx="32448" cy="55224"/>
            </a:xfrm>
            <a:custGeom>
              <a:avLst/>
              <a:gdLst/>
              <a:ahLst/>
              <a:cxnLst/>
              <a:rect l="l" t="t" r="r" b="b"/>
              <a:pathLst>
                <a:path w="208" h="354" extrusionOk="0">
                  <a:moveTo>
                    <a:pt x="164" y="1"/>
                  </a:moveTo>
                  <a:cubicBezTo>
                    <a:pt x="143" y="1"/>
                    <a:pt x="122" y="13"/>
                    <a:pt x="122" y="37"/>
                  </a:cubicBezTo>
                  <a:cubicBezTo>
                    <a:pt x="122" y="147"/>
                    <a:pt x="73" y="256"/>
                    <a:pt x="13" y="342"/>
                  </a:cubicBezTo>
                  <a:cubicBezTo>
                    <a:pt x="0" y="342"/>
                    <a:pt x="13" y="353"/>
                    <a:pt x="24" y="353"/>
                  </a:cubicBezTo>
                  <a:cubicBezTo>
                    <a:pt x="134" y="293"/>
                    <a:pt x="207" y="171"/>
                    <a:pt x="207" y="37"/>
                  </a:cubicBezTo>
                  <a:cubicBezTo>
                    <a:pt x="207" y="13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7"/>
          <p:cNvGrpSpPr/>
          <p:nvPr/>
        </p:nvGrpSpPr>
        <p:grpSpPr>
          <a:xfrm flipH="1">
            <a:off x="3882949" y="4401531"/>
            <a:ext cx="1378102" cy="201971"/>
            <a:chOff x="4147674" y="2583786"/>
            <a:chExt cx="671753" cy="98436"/>
          </a:xfrm>
        </p:grpSpPr>
        <p:sp>
          <p:nvSpPr>
            <p:cNvPr id="165" name="Google Shape;165;p27"/>
            <p:cNvSpPr/>
            <p:nvPr/>
          </p:nvSpPr>
          <p:spPr>
            <a:xfrm>
              <a:off x="4147674" y="2583786"/>
              <a:ext cx="668616" cy="98436"/>
            </a:xfrm>
            <a:custGeom>
              <a:avLst/>
              <a:gdLst/>
              <a:ahLst/>
              <a:cxnLst/>
              <a:rect l="l" t="t" r="r" b="b"/>
              <a:pathLst>
                <a:path w="4286" h="631" extrusionOk="0">
                  <a:moveTo>
                    <a:pt x="1450" y="1"/>
                  </a:moveTo>
                  <a:cubicBezTo>
                    <a:pt x="1418" y="1"/>
                    <a:pt x="1384" y="6"/>
                    <a:pt x="1350" y="17"/>
                  </a:cubicBezTo>
                  <a:cubicBezTo>
                    <a:pt x="1277" y="42"/>
                    <a:pt x="1229" y="103"/>
                    <a:pt x="1180" y="151"/>
                  </a:cubicBezTo>
                  <a:lnTo>
                    <a:pt x="1107" y="260"/>
                  </a:lnTo>
                  <a:cubicBezTo>
                    <a:pt x="1055" y="321"/>
                    <a:pt x="966" y="376"/>
                    <a:pt x="884" y="376"/>
                  </a:cubicBezTo>
                  <a:cubicBezTo>
                    <a:pt x="851" y="376"/>
                    <a:pt x="819" y="367"/>
                    <a:pt x="791" y="346"/>
                  </a:cubicBezTo>
                  <a:cubicBezTo>
                    <a:pt x="686" y="272"/>
                    <a:pt x="645" y="127"/>
                    <a:pt x="518" y="127"/>
                  </a:cubicBezTo>
                  <a:cubicBezTo>
                    <a:pt x="498" y="127"/>
                    <a:pt x="475" y="131"/>
                    <a:pt x="450" y="139"/>
                  </a:cubicBezTo>
                  <a:cubicBezTo>
                    <a:pt x="256" y="200"/>
                    <a:pt x="98" y="431"/>
                    <a:pt x="1" y="614"/>
                  </a:cubicBezTo>
                  <a:cubicBezTo>
                    <a:pt x="1" y="622"/>
                    <a:pt x="7" y="631"/>
                    <a:pt x="14" y="631"/>
                  </a:cubicBezTo>
                  <a:cubicBezTo>
                    <a:pt x="18" y="631"/>
                    <a:pt x="21" y="629"/>
                    <a:pt x="25" y="625"/>
                  </a:cubicBezTo>
                  <a:cubicBezTo>
                    <a:pt x="110" y="479"/>
                    <a:pt x="256" y="309"/>
                    <a:pt x="414" y="249"/>
                  </a:cubicBezTo>
                  <a:cubicBezTo>
                    <a:pt x="451" y="233"/>
                    <a:pt x="481" y="226"/>
                    <a:pt x="507" y="226"/>
                  </a:cubicBezTo>
                  <a:cubicBezTo>
                    <a:pt x="617" y="226"/>
                    <a:pt x="644" y="354"/>
                    <a:pt x="742" y="443"/>
                  </a:cubicBezTo>
                  <a:cubicBezTo>
                    <a:pt x="794" y="484"/>
                    <a:pt x="845" y="501"/>
                    <a:pt x="895" y="501"/>
                  </a:cubicBezTo>
                  <a:cubicBezTo>
                    <a:pt x="1010" y="501"/>
                    <a:pt x="1116" y="411"/>
                    <a:pt x="1193" y="309"/>
                  </a:cubicBezTo>
                  <a:cubicBezTo>
                    <a:pt x="1265" y="228"/>
                    <a:pt x="1350" y="114"/>
                    <a:pt x="1453" y="114"/>
                  </a:cubicBezTo>
                  <a:cubicBezTo>
                    <a:pt x="1490" y="114"/>
                    <a:pt x="1528" y="128"/>
                    <a:pt x="1569" y="163"/>
                  </a:cubicBezTo>
                  <a:cubicBezTo>
                    <a:pt x="1642" y="224"/>
                    <a:pt x="1691" y="309"/>
                    <a:pt x="1752" y="395"/>
                  </a:cubicBezTo>
                  <a:cubicBezTo>
                    <a:pt x="1833" y="499"/>
                    <a:pt x="1925" y="626"/>
                    <a:pt x="2072" y="626"/>
                  </a:cubicBezTo>
                  <a:cubicBezTo>
                    <a:pt x="2079" y="626"/>
                    <a:pt x="2086" y="626"/>
                    <a:pt x="2093" y="625"/>
                  </a:cubicBezTo>
                  <a:cubicBezTo>
                    <a:pt x="2275" y="625"/>
                    <a:pt x="2372" y="455"/>
                    <a:pt x="2482" y="333"/>
                  </a:cubicBezTo>
                  <a:cubicBezTo>
                    <a:pt x="2540" y="258"/>
                    <a:pt x="2605" y="188"/>
                    <a:pt x="2687" y="188"/>
                  </a:cubicBezTo>
                  <a:cubicBezTo>
                    <a:pt x="2724" y="188"/>
                    <a:pt x="2764" y="202"/>
                    <a:pt x="2810" y="236"/>
                  </a:cubicBezTo>
                  <a:cubicBezTo>
                    <a:pt x="2907" y="309"/>
                    <a:pt x="2968" y="406"/>
                    <a:pt x="3065" y="479"/>
                  </a:cubicBezTo>
                  <a:cubicBezTo>
                    <a:pt x="3216" y="575"/>
                    <a:pt x="3394" y="623"/>
                    <a:pt x="3572" y="623"/>
                  </a:cubicBezTo>
                  <a:cubicBezTo>
                    <a:pt x="3825" y="623"/>
                    <a:pt x="4079" y="526"/>
                    <a:pt x="4257" y="333"/>
                  </a:cubicBezTo>
                  <a:cubicBezTo>
                    <a:pt x="4285" y="305"/>
                    <a:pt x="4255" y="262"/>
                    <a:pt x="4217" y="262"/>
                  </a:cubicBezTo>
                  <a:cubicBezTo>
                    <a:pt x="4206" y="262"/>
                    <a:pt x="4195" y="265"/>
                    <a:pt x="4184" y="273"/>
                  </a:cubicBezTo>
                  <a:cubicBezTo>
                    <a:pt x="4023" y="434"/>
                    <a:pt x="3806" y="516"/>
                    <a:pt x="3588" y="516"/>
                  </a:cubicBezTo>
                  <a:cubicBezTo>
                    <a:pt x="3362" y="516"/>
                    <a:pt x="3135" y="428"/>
                    <a:pt x="2968" y="249"/>
                  </a:cubicBezTo>
                  <a:cubicBezTo>
                    <a:pt x="2894" y="165"/>
                    <a:pt x="2803" y="71"/>
                    <a:pt x="2685" y="71"/>
                  </a:cubicBezTo>
                  <a:cubicBezTo>
                    <a:pt x="2667" y="71"/>
                    <a:pt x="2647" y="73"/>
                    <a:pt x="2628" y="79"/>
                  </a:cubicBezTo>
                  <a:cubicBezTo>
                    <a:pt x="2493" y="115"/>
                    <a:pt x="2420" y="236"/>
                    <a:pt x="2347" y="333"/>
                  </a:cubicBezTo>
                  <a:cubicBezTo>
                    <a:pt x="2268" y="429"/>
                    <a:pt x="2178" y="514"/>
                    <a:pt x="2082" y="514"/>
                  </a:cubicBezTo>
                  <a:cubicBezTo>
                    <a:pt x="2030" y="514"/>
                    <a:pt x="1977" y="490"/>
                    <a:pt x="1922" y="431"/>
                  </a:cubicBezTo>
                  <a:cubicBezTo>
                    <a:pt x="1812" y="322"/>
                    <a:pt x="1764" y="176"/>
                    <a:pt x="1642" y="79"/>
                  </a:cubicBezTo>
                  <a:cubicBezTo>
                    <a:pt x="1592" y="28"/>
                    <a:pt x="1524" y="1"/>
                    <a:pt x="1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7"/>
            <p:cNvSpPr/>
            <p:nvPr/>
          </p:nvSpPr>
          <p:spPr>
            <a:xfrm>
              <a:off x="4733939" y="2622475"/>
              <a:ext cx="85488" cy="18876"/>
            </a:xfrm>
            <a:custGeom>
              <a:avLst/>
              <a:gdLst/>
              <a:ahLst/>
              <a:cxnLst/>
              <a:rect l="l" t="t" r="r" b="b"/>
              <a:pathLst>
                <a:path w="548" h="121" extrusionOk="0">
                  <a:moveTo>
                    <a:pt x="487" y="1"/>
                  </a:moveTo>
                  <a:cubicBezTo>
                    <a:pt x="402" y="12"/>
                    <a:pt x="305" y="12"/>
                    <a:pt x="219" y="37"/>
                  </a:cubicBezTo>
                  <a:cubicBezTo>
                    <a:pt x="146" y="49"/>
                    <a:pt x="61" y="61"/>
                    <a:pt x="0" y="110"/>
                  </a:cubicBezTo>
                  <a:cubicBezTo>
                    <a:pt x="23" y="117"/>
                    <a:pt x="47" y="120"/>
                    <a:pt x="71" y="120"/>
                  </a:cubicBezTo>
                  <a:cubicBezTo>
                    <a:pt x="125" y="120"/>
                    <a:pt x="181" y="106"/>
                    <a:pt x="232" y="98"/>
                  </a:cubicBezTo>
                  <a:cubicBezTo>
                    <a:pt x="316" y="98"/>
                    <a:pt x="402" y="85"/>
                    <a:pt x="487" y="85"/>
                  </a:cubicBezTo>
                  <a:cubicBezTo>
                    <a:pt x="548" y="74"/>
                    <a:pt x="548" y="1"/>
                    <a:pt x="4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7"/>
            <p:cNvSpPr/>
            <p:nvPr/>
          </p:nvSpPr>
          <p:spPr>
            <a:xfrm>
              <a:off x="4779492" y="2626219"/>
              <a:ext cx="32448" cy="55224"/>
            </a:xfrm>
            <a:custGeom>
              <a:avLst/>
              <a:gdLst/>
              <a:ahLst/>
              <a:cxnLst/>
              <a:rect l="l" t="t" r="r" b="b"/>
              <a:pathLst>
                <a:path w="208" h="354" extrusionOk="0">
                  <a:moveTo>
                    <a:pt x="164" y="1"/>
                  </a:moveTo>
                  <a:cubicBezTo>
                    <a:pt x="143" y="1"/>
                    <a:pt x="122" y="13"/>
                    <a:pt x="122" y="37"/>
                  </a:cubicBezTo>
                  <a:cubicBezTo>
                    <a:pt x="122" y="147"/>
                    <a:pt x="73" y="256"/>
                    <a:pt x="13" y="342"/>
                  </a:cubicBezTo>
                  <a:cubicBezTo>
                    <a:pt x="0" y="342"/>
                    <a:pt x="13" y="353"/>
                    <a:pt x="24" y="353"/>
                  </a:cubicBezTo>
                  <a:cubicBezTo>
                    <a:pt x="134" y="293"/>
                    <a:pt x="207" y="171"/>
                    <a:pt x="207" y="37"/>
                  </a:cubicBezTo>
                  <a:cubicBezTo>
                    <a:pt x="207" y="13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27"/>
          <p:cNvGrpSpPr/>
          <p:nvPr/>
        </p:nvGrpSpPr>
        <p:grpSpPr>
          <a:xfrm>
            <a:off x="8094803" y="3141721"/>
            <a:ext cx="329198" cy="1461788"/>
            <a:chOff x="4669138" y="2989504"/>
            <a:chExt cx="105431" cy="468132"/>
          </a:xfrm>
        </p:grpSpPr>
        <p:sp>
          <p:nvSpPr>
            <p:cNvPr id="169" name="Google Shape;169;p27"/>
            <p:cNvSpPr/>
            <p:nvPr/>
          </p:nvSpPr>
          <p:spPr>
            <a:xfrm>
              <a:off x="4670369" y="2997872"/>
              <a:ext cx="37161" cy="458435"/>
            </a:xfrm>
            <a:custGeom>
              <a:avLst/>
              <a:gdLst/>
              <a:ahLst/>
              <a:cxnLst/>
              <a:rect l="l" t="t" r="r" b="b"/>
              <a:pathLst>
                <a:path w="755" h="9314" extrusionOk="0">
                  <a:moveTo>
                    <a:pt x="390" y="366"/>
                  </a:moveTo>
                  <a:cubicBezTo>
                    <a:pt x="406" y="366"/>
                    <a:pt x="425" y="370"/>
                    <a:pt x="450" y="377"/>
                  </a:cubicBezTo>
                  <a:cubicBezTo>
                    <a:pt x="462" y="377"/>
                    <a:pt x="474" y="390"/>
                    <a:pt x="487" y="390"/>
                  </a:cubicBezTo>
                  <a:cubicBezTo>
                    <a:pt x="547" y="560"/>
                    <a:pt x="633" y="1204"/>
                    <a:pt x="620" y="1374"/>
                  </a:cubicBezTo>
                  <a:cubicBezTo>
                    <a:pt x="596" y="1374"/>
                    <a:pt x="584" y="1399"/>
                    <a:pt x="560" y="1399"/>
                  </a:cubicBezTo>
                  <a:cubicBezTo>
                    <a:pt x="520" y="1402"/>
                    <a:pt x="481" y="1404"/>
                    <a:pt x="443" y="1404"/>
                  </a:cubicBezTo>
                  <a:cubicBezTo>
                    <a:pt x="352" y="1404"/>
                    <a:pt x="264" y="1395"/>
                    <a:pt x="170" y="1387"/>
                  </a:cubicBezTo>
                  <a:cubicBezTo>
                    <a:pt x="133" y="1326"/>
                    <a:pt x="146" y="1290"/>
                    <a:pt x="146" y="1241"/>
                  </a:cubicBezTo>
                  <a:cubicBezTo>
                    <a:pt x="206" y="973"/>
                    <a:pt x="255" y="717"/>
                    <a:pt x="316" y="450"/>
                  </a:cubicBezTo>
                  <a:cubicBezTo>
                    <a:pt x="334" y="390"/>
                    <a:pt x="351" y="366"/>
                    <a:pt x="390" y="366"/>
                  </a:cubicBezTo>
                  <a:close/>
                  <a:moveTo>
                    <a:pt x="537" y="1495"/>
                  </a:moveTo>
                  <a:cubicBezTo>
                    <a:pt x="557" y="1495"/>
                    <a:pt x="584" y="1500"/>
                    <a:pt x="620" y="1508"/>
                  </a:cubicBezTo>
                  <a:cubicBezTo>
                    <a:pt x="657" y="1593"/>
                    <a:pt x="644" y="1679"/>
                    <a:pt x="644" y="1776"/>
                  </a:cubicBezTo>
                  <a:cubicBezTo>
                    <a:pt x="633" y="2189"/>
                    <a:pt x="620" y="2615"/>
                    <a:pt x="620" y="3028"/>
                  </a:cubicBezTo>
                  <a:cubicBezTo>
                    <a:pt x="608" y="3357"/>
                    <a:pt x="608" y="3673"/>
                    <a:pt x="608" y="4001"/>
                  </a:cubicBezTo>
                  <a:lnTo>
                    <a:pt x="608" y="5752"/>
                  </a:lnTo>
                  <a:cubicBezTo>
                    <a:pt x="608" y="6276"/>
                    <a:pt x="620" y="6798"/>
                    <a:pt x="633" y="7322"/>
                  </a:cubicBezTo>
                  <a:cubicBezTo>
                    <a:pt x="633" y="7625"/>
                    <a:pt x="633" y="7941"/>
                    <a:pt x="644" y="8258"/>
                  </a:cubicBezTo>
                  <a:lnTo>
                    <a:pt x="644" y="8465"/>
                  </a:lnTo>
                  <a:cubicBezTo>
                    <a:pt x="644" y="8489"/>
                    <a:pt x="633" y="8513"/>
                    <a:pt x="596" y="8525"/>
                  </a:cubicBezTo>
                  <a:cubicBezTo>
                    <a:pt x="560" y="8525"/>
                    <a:pt x="535" y="8501"/>
                    <a:pt x="535" y="8465"/>
                  </a:cubicBezTo>
                  <a:lnTo>
                    <a:pt x="535" y="8124"/>
                  </a:lnTo>
                  <a:cubicBezTo>
                    <a:pt x="535" y="8027"/>
                    <a:pt x="560" y="7930"/>
                    <a:pt x="560" y="7832"/>
                  </a:cubicBezTo>
                  <a:cubicBezTo>
                    <a:pt x="560" y="7552"/>
                    <a:pt x="560" y="7260"/>
                    <a:pt x="547" y="6981"/>
                  </a:cubicBezTo>
                  <a:cubicBezTo>
                    <a:pt x="547" y="6798"/>
                    <a:pt x="535" y="6616"/>
                    <a:pt x="523" y="6433"/>
                  </a:cubicBezTo>
                  <a:cubicBezTo>
                    <a:pt x="511" y="6081"/>
                    <a:pt x="487" y="5741"/>
                    <a:pt x="474" y="5400"/>
                  </a:cubicBezTo>
                  <a:cubicBezTo>
                    <a:pt x="462" y="5144"/>
                    <a:pt x="462" y="4889"/>
                    <a:pt x="462" y="4633"/>
                  </a:cubicBezTo>
                  <a:cubicBezTo>
                    <a:pt x="462" y="4281"/>
                    <a:pt x="474" y="3916"/>
                    <a:pt x="474" y="3563"/>
                  </a:cubicBezTo>
                  <a:cubicBezTo>
                    <a:pt x="474" y="3442"/>
                    <a:pt x="487" y="3320"/>
                    <a:pt x="487" y="3198"/>
                  </a:cubicBezTo>
                  <a:lnTo>
                    <a:pt x="487" y="2736"/>
                  </a:lnTo>
                  <a:lnTo>
                    <a:pt x="487" y="1654"/>
                  </a:lnTo>
                  <a:lnTo>
                    <a:pt x="487" y="1581"/>
                  </a:lnTo>
                  <a:cubicBezTo>
                    <a:pt x="487" y="1517"/>
                    <a:pt x="497" y="1495"/>
                    <a:pt x="537" y="1495"/>
                  </a:cubicBezTo>
                  <a:close/>
                  <a:moveTo>
                    <a:pt x="170" y="1496"/>
                  </a:moveTo>
                  <a:cubicBezTo>
                    <a:pt x="231" y="1533"/>
                    <a:pt x="206" y="1593"/>
                    <a:pt x="206" y="1642"/>
                  </a:cubicBezTo>
                  <a:cubicBezTo>
                    <a:pt x="219" y="1763"/>
                    <a:pt x="206" y="1885"/>
                    <a:pt x="206" y="2019"/>
                  </a:cubicBezTo>
                  <a:cubicBezTo>
                    <a:pt x="195" y="2420"/>
                    <a:pt x="195" y="2834"/>
                    <a:pt x="195" y="3247"/>
                  </a:cubicBezTo>
                  <a:lnTo>
                    <a:pt x="195" y="4220"/>
                  </a:lnTo>
                  <a:cubicBezTo>
                    <a:pt x="195" y="4390"/>
                    <a:pt x="206" y="4573"/>
                    <a:pt x="219" y="4755"/>
                  </a:cubicBezTo>
                  <a:lnTo>
                    <a:pt x="219" y="4841"/>
                  </a:lnTo>
                  <a:cubicBezTo>
                    <a:pt x="219" y="5230"/>
                    <a:pt x="231" y="5606"/>
                    <a:pt x="231" y="5996"/>
                  </a:cubicBezTo>
                  <a:cubicBezTo>
                    <a:pt x="231" y="6117"/>
                    <a:pt x="243" y="6239"/>
                    <a:pt x="243" y="6360"/>
                  </a:cubicBezTo>
                  <a:cubicBezTo>
                    <a:pt x="243" y="6871"/>
                    <a:pt x="243" y="7395"/>
                    <a:pt x="255" y="7905"/>
                  </a:cubicBezTo>
                  <a:lnTo>
                    <a:pt x="255" y="8368"/>
                  </a:lnTo>
                  <a:lnTo>
                    <a:pt x="255" y="8440"/>
                  </a:lnTo>
                  <a:cubicBezTo>
                    <a:pt x="248" y="8501"/>
                    <a:pt x="240" y="8529"/>
                    <a:pt x="209" y="8529"/>
                  </a:cubicBezTo>
                  <a:cubicBezTo>
                    <a:pt x="190" y="8529"/>
                    <a:pt x="163" y="8519"/>
                    <a:pt x="122" y="8501"/>
                  </a:cubicBezTo>
                  <a:cubicBezTo>
                    <a:pt x="122" y="8452"/>
                    <a:pt x="122" y="8404"/>
                    <a:pt x="109" y="8343"/>
                  </a:cubicBezTo>
                  <a:lnTo>
                    <a:pt x="109" y="8014"/>
                  </a:lnTo>
                  <a:cubicBezTo>
                    <a:pt x="97" y="7638"/>
                    <a:pt x="85" y="7249"/>
                    <a:pt x="85" y="6871"/>
                  </a:cubicBezTo>
                  <a:cubicBezTo>
                    <a:pt x="85" y="6579"/>
                    <a:pt x="85" y="6287"/>
                    <a:pt x="97" y="5996"/>
                  </a:cubicBezTo>
                  <a:cubicBezTo>
                    <a:pt x="97" y="5838"/>
                    <a:pt x="85" y="5668"/>
                    <a:pt x="85" y="5509"/>
                  </a:cubicBezTo>
                  <a:lnTo>
                    <a:pt x="85" y="4549"/>
                  </a:lnTo>
                  <a:cubicBezTo>
                    <a:pt x="85" y="4427"/>
                    <a:pt x="73" y="4306"/>
                    <a:pt x="60" y="4184"/>
                  </a:cubicBezTo>
                  <a:lnTo>
                    <a:pt x="60" y="4014"/>
                  </a:lnTo>
                  <a:lnTo>
                    <a:pt x="60" y="2992"/>
                  </a:lnTo>
                  <a:lnTo>
                    <a:pt x="60" y="2895"/>
                  </a:lnTo>
                  <a:cubicBezTo>
                    <a:pt x="73" y="2700"/>
                    <a:pt x="85" y="2517"/>
                    <a:pt x="97" y="2323"/>
                  </a:cubicBezTo>
                  <a:cubicBezTo>
                    <a:pt x="97" y="2104"/>
                    <a:pt x="109" y="1873"/>
                    <a:pt x="109" y="1642"/>
                  </a:cubicBezTo>
                  <a:cubicBezTo>
                    <a:pt x="122" y="1593"/>
                    <a:pt x="85" y="1520"/>
                    <a:pt x="170" y="1496"/>
                  </a:cubicBezTo>
                  <a:close/>
                  <a:moveTo>
                    <a:pt x="341" y="1484"/>
                  </a:moveTo>
                  <a:cubicBezTo>
                    <a:pt x="352" y="1484"/>
                    <a:pt x="365" y="1496"/>
                    <a:pt x="389" y="1496"/>
                  </a:cubicBezTo>
                  <a:cubicBezTo>
                    <a:pt x="389" y="1533"/>
                    <a:pt x="401" y="1569"/>
                    <a:pt x="401" y="1593"/>
                  </a:cubicBezTo>
                  <a:cubicBezTo>
                    <a:pt x="414" y="1812"/>
                    <a:pt x="425" y="2019"/>
                    <a:pt x="425" y="2238"/>
                  </a:cubicBezTo>
                  <a:lnTo>
                    <a:pt x="425" y="3101"/>
                  </a:lnTo>
                  <a:cubicBezTo>
                    <a:pt x="425" y="3271"/>
                    <a:pt x="401" y="3442"/>
                    <a:pt x="401" y="3612"/>
                  </a:cubicBezTo>
                  <a:cubicBezTo>
                    <a:pt x="401" y="4184"/>
                    <a:pt x="401" y="4768"/>
                    <a:pt x="414" y="5351"/>
                  </a:cubicBezTo>
                  <a:cubicBezTo>
                    <a:pt x="414" y="5606"/>
                    <a:pt x="438" y="5862"/>
                    <a:pt x="450" y="6117"/>
                  </a:cubicBezTo>
                  <a:lnTo>
                    <a:pt x="450" y="6141"/>
                  </a:lnTo>
                  <a:cubicBezTo>
                    <a:pt x="462" y="6360"/>
                    <a:pt x="474" y="6579"/>
                    <a:pt x="474" y="6787"/>
                  </a:cubicBezTo>
                  <a:cubicBezTo>
                    <a:pt x="487" y="7139"/>
                    <a:pt x="487" y="7492"/>
                    <a:pt x="487" y="7832"/>
                  </a:cubicBezTo>
                  <a:cubicBezTo>
                    <a:pt x="487" y="7941"/>
                    <a:pt x="474" y="8051"/>
                    <a:pt x="462" y="8160"/>
                  </a:cubicBezTo>
                  <a:lnTo>
                    <a:pt x="462" y="8355"/>
                  </a:lnTo>
                  <a:cubicBezTo>
                    <a:pt x="450" y="8404"/>
                    <a:pt x="450" y="8465"/>
                    <a:pt x="450" y="8513"/>
                  </a:cubicBezTo>
                  <a:cubicBezTo>
                    <a:pt x="425" y="8525"/>
                    <a:pt x="401" y="8538"/>
                    <a:pt x="377" y="8538"/>
                  </a:cubicBezTo>
                  <a:cubicBezTo>
                    <a:pt x="352" y="8538"/>
                    <a:pt x="328" y="8525"/>
                    <a:pt x="316" y="8489"/>
                  </a:cubicBezTo>
                  <a:lnTo>
                    <a:pt x="316" y="8416"/>
                  </a:lnTo>
                  <a:lnTo>
                    <a:pt x="316" y="6725"/>
                  </a:lnTo>
                  <a:cubicBezTo>
                    <a:pt x="316" y="6531"/>
                    <a:pt x="304" y="6324"/>
                    <a:pt x="304" y="6130"/>
                  </a:cubicBezTo>
                  <a:cubicBezTo>
                    <a:pt x="292" y="6093"/>
                    <a:pt x="292" y="6044"/>
                    <a:pt x="292" y="5996"/>
                  </a:cubicBezTo>
                  <a:cubicBezTo>
                    <a:pt x="328" y="5643"/>
                    <a:pt x="279" y="5290"/>
                    <a:pt x="292" y="4925"/>
                  </a:cubicBezTo>
                  <a:cubicBezTo>
                    <a:pt x="243" y="4512"/>
                    <a:pt x="268" y="4087"/>
                    <a:pt x="268" y="3661"/>
                  </a:cubicBezTo>
                  <a:cubicBezTo>
                    <a:pt x="255" y="3101"/>
                    <a:pt x="268" y="2554"/>
                    <a:pt x="268" y="2007"/>
                  </a:cubicBezTo>
                  <a:cubicBezTo>
                    <a:pt x="268" y="1836"/>
                    <a:pt x="279" y="1666"/>
                    <a:pt x="279" y="1496"/>
                  </a:cubicBezTo>
                  <a:cubicBezTo>
                    <a:pt x="316" y="1484"/>
                    <a:pt x="328" y="1484"/>
                    <a:pt x="341" y="1484"/>
                  </a:cubicBezTo>
                  <a:close/>
                  <a:moveTo>
                    <a:pt x="596" y="8611"/>
                  </a:moveTo>
                  <a:cubicBezTo>
                    <a:pt x="669" y="8611"/>
                    <a:pt x="693" y="8635"/>
                    <a:pt x="669" y="8744"/>
                  </a:cubicBezTo>
                  <a:cubicBezTo>
                    <a:pt x="601" y="8759"/>
                    <a:pt x="536" y="8764"/>
                    <a:pt x="472" y="8764"/>
                  </a:cubicBezTo>
                  <a:cubicBezTo>
                    <a:pt x="374" y="8764"/>
                    <a:pt x="278" y="8752"/>
                    <a:pt x="182" y="8744"/>
                  </a:cubicBezTo>
                  <a:cubicBezTo>
                    <a:pt x="133" y="8744"/>
                    <a:pt x="122" y="8720"/>
                    <a:pt x="133" y="8622"/>
                  </a:cubicBezTo>
                  <a:lnTo>
                    <a:pt x="206" y="8622"/>
                  </a:lnTo>
                  <a:cubicBezTo>
                    <a:pt x="328" y="8611"/>
                    <a:pt x="450" y="8611"/>
                    <a:pt x="584" y="8611"/>
                  </a:cubicBezTo>
                  <a:close/>
                  <a:moveTo>
                    <a:pt x="584" y="8830"/>
                  </a:moveTo>
                  <a:cubicBezTo>
                    <a:pt x="633" y="8830"/>
                    <a:pt x="644" y="8841"/>
                    <a:pt x="657" y="8890"/>
                  </a:cubicBezTo>
                  <a:cubicBezTo>
                    <a:pt x="657" y="8951"/>
                    <a:pt x="669" y="9024"/>
                    <a:pt x="669" y="9085"/>
                  </a:cubicBezTo>
                  <a:cubicBezTo>
                    <a:pt x="669" y="9146"/>
                    <a:pt x="620" y="9194"/>
                    <a:pt x="560" y="9219"/>
                  </a:cubicBezTo>
                  <a:cubicBezTo>
                    <a:pt x="511" y="9230"/>
                    <a:pt x="462" y="9243"/>
                    <a:pt x="414" y="9243"/>
                  </a:cubicBezTo>
                  <a:cubicBezTo>
                    <a:pt x="328" y="9243"/>
                    <a:pt x="243" y="9230"/>
                    <a:pt x="158" y="9194"/>
                  </a:cubicBezTo>
                  <a:cubicBezTo>
                    <a:pt x="122" y="9073"/>
                    <a:pt x="133" y="8963"/>
                    <a:pt x="158" y="8854"/>
                  </a:cubicBezTo>
                  <a:cubicBezTo>
                    <a:pt x="182" y="8841"/>
                    <a:pt x="195" y="8830"/>
                    <a:pt x="206" y="8830"/>
                  </a:cubicBezTo>
                  <a:close/>
                  <a:moveTo>
                    <a:pt x="401" y="0"/>
                  </a:moveTo>
                  <a:cubicBezTo>
                    <a:pt x="352" y="12"/>
                    <a:pt x="328" y="36"/>
                    <a:pt x="328" y="85"/>
                  </a:cubicBezTo>
                  <a:lnTo>
                    <a:pt x="292" y="268"/>
                  </a:lnTo>
                  <a:cubicBezTo>
                    <a:pt x="243" y="463"/>
                    <a:pt x="206" y="657"/>
                    <a:pt x="158" y="863"/>
                  </a:cubicBezTo>
                  <a:lnTo>
                    <a:pt x="49" y="1411"/>
                  </a:lnTo>
                  <a:cubicBezTo>
                    <a:pt x="36" y="1423"/>
                    <a:pt x="36" y="1447"/>
                    <a:pt x="36" y="1471"/>
                  </a:cubicBezTo>
                  <a:lnTo>
                    <a:pt x="36" y="2031"/>
                  </a:lnTo>
                  <a:lnTo>
                    <a:pt x="0" y="2907"/>
                  </a:lnTo>
                  <a:lnTo>
                    <a:pt x="0" y="4025"/>
                  </a:lnTo>
                  <a:lnTo>
                    <a:pt x="0" y="4306"/>
                  </a:lnTo>
                  <a:cubicBezTo>
                    <a:pt x="12" y="4415"/>
                    <a:pt x="12" y="4524"/>
                    <a:pt x="12" y="4633"/>
                  </a:cubicBezTo>
                  <a:lnTo>
                    <a:pt x="12" y="5071"/>
                  </a:lnTo>
                  <a:cubicBezTo>
                    <a:pt x="24" y="5619"/>
                    <a:pt x="24" y="6154"/>
                    <a:pt x="12" y="6701"/>
                  </a:cubicBezTo>
                  <a:cubicBezTo>
                    <a:pt x="12" y="7151"/>
                    <a:pt x="36" y="7601"/>
                    <a:pt x="36" y="8039"/>
                  </a:cubicBezTo>
                  <a:cubicBezTo>
                    <a:pt x="49" y="8246"/>
                    <a:pt x="73" y="8440"/>
                    <a:pt x="36" y="8635"/>
                  </a:cubicBezTo>
                  <a:cubicBezTo>
                    <a:pt x="24" y="8671"/>
                    <a:pt x="24" y="8708"/>
                    <a:pt x="36" y="8732"/>
                  </a:cubicBezTo>
                  <a:cubicBezTo>
                    <a:pt x="73" y="8817"/>
                    <a:pt x="60" y="8890"/>
                    <a:pt x="49" y="8963"/>
                  </a:cubicBezTo>
                  <a:cubicBezTo>
                    <a:pt x="49" y="9073"/>
                    <a:pt x="36" y="9170"/>
                    <a:pt x="109" y="9267"/>
                  </a:cubicBezTo>
                  <a:cubicBezTo>
                    <a:pt x="195" y="9303"/>
                    <a:pt x="282" y="9314"/>
                    <a:pt x="368" y="9314"/>
                  </a:cubicBezTo>
                  <a:cubicBezTo>
                    <a:pt x="428" y="9314"/>
                    <a:pt x="487" y="9309"/>
                    <a:pt x="547" y="9303"/>
                  </a:cubicBezTo>
                  <a:cubicBezTo>
                    <a:pt x="681" y="9292"/>
                    <a:pt x="730" y="9206"/>
                    <a:pt x="742" y="9097"/>
                  </a:cubicBezTo>
                  <a:lnTo>
                    <a:pt x="742" y="8963"/>
                  </a:lnTo>
                  <a:cubicBezTo>
                    <a:pt x="730" y="8914"/>
                    <a:pt x="717" y="8854"/>
                    <a:pt x="730" y="8805"/>
                  </a:cubicBezTo>
                  <a:cubicBezTo>
                    <a:pt x="754" y="8708"/>
                    <a:pt x="754" y="8611"/>
                    <a:pt x="730" y="8513"/>
                  </a:cubicBezTo>
                  <a:cubicBezTo>
                    <a:pt x="717" y="8476"/>
                    <a:pt x="717" y="8428"/>
                    <a:pt x="717" y="8392"/>
                  </a:cubicBezTo>
                  <a:cubicBezTo>
                    <a:pt x="717" y="8222"/>
                    <a:pt x="706" y="8051"/>
                    <a:pt x="706" y="7868"/>
                  </a:cubicBezTo>
                  <a:cubicBezTo>
                    <a:pt x="693" y="7370"/>
                    <a:pt x="693" y="6859"/>
                    <a:pt x="693" y="6349"/>
                  </a:cubicBezTo>
                  <a:cubicBezTo>
                    <a:pt x="693" y="6093"/>
                    <a:pt x="669" y="5838"/>
                    <a:pt x="669" y="5582"/>
                  </a:cubicBezTo>
                  <a:cubicBezTo>
                    <a:pt x="669" y="4962"/>
                    <a:pt x="657" y="4342"/>
                    <a:pt x="681" y="3722"/>
                  </a:cubicBezTo>
                  <a:cubicBezTo>
                    <a:pt x="693" y="3442"/>
                    <a:pt x="681" y="3150"/>
                    <a:pt x="693" y="2858"/>
                  </a:cubicBezTo>
                  <a:cubicBezTo>
                    <a:pt x="693" y="2517"/>
                    <a:pt x="706" y="2177"/>
                    <a:pt x="717" y="1849"/>
                  </a:cubicBezTo>
                  <a:cubicBezTo>
                    <a:pt x="730" y="1606"/>
                    <a:pt x="717" y="1363"/>
                    <a:pt x="681" y="1119"/>
                  </a:cubicBezTo>
                  <a:cubicBezTo>
                    <a:pt x="644" y="815"/>
                    <a:pt x="596" y="523"/>
                    <a:pt x="547" y="219"/>
                  </a:cubicBezTo>
                  <a:cubicBezTo>
                    <a:pt x="547" y="158"/>
                    <a:pt x="511" y="98"/>
                    <a:pt x="487" y="49"/>
                  </a:cubicBezTo>
                  <a:cubicBezTo>
                    <a:pt x="462" y="12"/>
                    <a:pt x="438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>
              <a:off x="4669138" y="2997035"/>
              <a:ext cx="39573" cy="460601"/>
            </a:xfrm>
            <a:custGeom>
              <a:avLst/>
              <a:gdLst/>
              <a:ahLst/>
              <a:cxnLst/>
              <a:rect l="l" t="t" r="r" b="b"/>
              <a:pathLst>
                <a:path w="804" h="9358" extrusionOk="0">
                  <a:moveTo>
                    <a:pt x="418" y="397"/>
                  </a:moveTo>
                  <a:cubicBezTo>
                    <a:pt x="432" y="397"/>
                    <a:pt x="450" y="400"/>
                    <a:pt x="475" y="407"/>
                  </a:cubicBezTo>
                  <a:cubicBezTo>
                    <a:pt x="475" y="407"/>
                    <a:pt x="487" y="418"/>
                    <a:pt x="499" y="418"/>
                  </a:cubicBezTo>
                  <a:cubicBezTo>
                    <a:pt x="548" y="601"/>
                    <a:pt x="633" y="1197"/>
                    <a:pt x="621" y="1380"/>
                  </a:cubicBezTo>
                  <a:cubicBezTo>
                    <a:pt x="609" y="1391"/>
                    <a:pt x="596" y="1391"/>
                    <a:pt x="585" y="1391"/>
                  </a:cubicBezTo>
                  <a:cubicBezTo>
                    <a:pt x="534" y="1396"/>
                    <a:pt x="483" y="1400"/>
                    <a:pt x="431" y="1400"/>
                  </a:cubicBezTo>
                  <a:cubicBezTo>
                    <a:pt x="359" y="1400"/>
                    <a:pt x="285" y="1394"/>
                    <a:pt x="207" y="1380"/>
                  </a:cubicBezTo>
                  <a:cubicBezTo>
                    <a:pt x="183" y="1343"/>
                    <a:pt x="183" y="1307"/>
                    <a:pt x="195" y="1270"/>
                  </a:cubicBezTo>
                  <a:lnTo>
                    <a:pt x="195" y="1258"/>
                  </a:lnTo>
                  <a:cubicBezTo>
                    <a:pt x="256" y="953"/>
                    <a:pt x="304" y="710"/>
                    <a:pt x="366" y="467"/>
                  </a:cubicBezTo>
                  <a:cubicBezTo>
                    <a:pt x="366" y="431"/>
                    <a:pt x="377" y="407"/>
                    <a:pt x="390" y="407"/>
                  </a:cubicBezTo>
                  <a:cubicBezTo>
                    <a:pt x="396" y="400"/>
                    <a:pt x="405" y="397"/>
                    <a:pt x="418" y="397"/>
                  </a:cubicBezTo>
                  <a:close/>
                  <a:moveTo>
                    <a:pt x="422" y="361"/>
                  </a:moveTo>
                  <a:cubicBezTo>
                    <a:pt x="405" y="361"/>
                    <a:pt x="390" y="364"/>
                    <a:pt x="377" y="370"/>
                  </a:cubicBezTo>
                  <a:cubicBezTo>
                    <a:pt x="341" y="394"/>
                    <a:pt x="329" y="431"/>
                    <a:pt x="329" y="467"/>
                  </a:cubicBezTo>
                  <a:cubicBezTo>
                    <a:pt x="268" y="698"/>
                    <a:pt x="220" y="953"/>
                    <a:pt x="158" y="1258"/>
                  </a:cubicBezTo>
                  <a:cubicBezTo>
                    <a:pt x="147" y="1307"/>
                    <a:pt x="134" y="1355"/>
                    <a:pt x="183" y="1404"/>
                  </a:cubicBezTo>
                  <a:lnTo>
                    <a:pt x="183" y="1416"/>
                  </a:lnTo>
                  <a:lnTo>
                    <a:pt x="195" y="1416"/>
                  </a:lnTo>
                  <a:cubicBezTo>
                    <a:pt x="280" y="1428"/>
                    <a:pt x="366" y="1440"/>
                    <a:pt x="450" y="1440"/>
                  </a:cubicBezTo>
                  <a:cubicBezTo>
                    <a:pt x="499" y="1440"/>
                    <a:pt x="536" y="1440"/>
                    <a:pt x="585" y="1428"/>
                  </a:cubicBezTo>
                  <a:cubicBezTo>
                    <a:pt x="609" y="1428"/>
                    <a:pt x="621" y="1416"/>
                    <a:pt x="633" y="1416"/>
                  </a:cubicBezTo>
                  <a:lnTo>
                    <a:pt x="645" y="1404"/>
                  </a:lnTo>
                  <a:lnTo>
                    <a:pt x="658" y="1404"/>
                  </a:lnTo>
                  <a:lnTo>
                    <a:pt x="658" y="1391"/>
                  </a:lnTo>
                  <a:cubicBezTo>
                    <a:pt x="669" y="1221"/>
                    <a:pt x="585" y="577"/>
                    <a:pt x="536" y="407"/>
                  </a:cubicBezTo>
                  <a:lnTo>
                    <a:pt x="523" y="394"/>
                  </a:lnTo>
                  <a:cubicBezTo>
                    <a:pt x="523" y="394"/>
                    <a:pt x="512" y="394"/>
                    <a:pt x="512" y="382"/>
                  </a:cubicBezTo>
                  <a:cubicBezTo>
                    <a:pt x="499" y="382"/>
                    <a:pt x="487" y="382"/>
                    <a:pt x="475" y="370"/>
                  </a:cubicBezTo>
                  <a:cubicBezTo>
                    <a:pt x="457" y="364"/>
                    <a:pt x="438" y="361"/>
                    <a:pt x="422" y="361"/>
                  </a:cubicBezTo>
                  <a:close/>
                  <a:moveTo>
                    <a:pt x="572" y="1525"/>
                  </a:moveTo>
                  <a:cubicBezTo>
                    <a:pt x="585" y="1525"/>
                    <a:pt x="609" y="1525"/>
                    <a:pt x="633" y="1537"/>
                  </a:cubicBezTo>
                  <a:cubicBezTo>
                    <a:pt x="658" y="1610"/>
                    <a:pt x="658" y="1696"/>
                    <a:pt x="658" y="1780"/>
                  </a:cubicBezTo>
                  <a:lnTo>
                    <a:pt x="658" y="1793"/>
                  </a:lnTo>
                  <a:cubicBezTo>
                    <a:pt x="645" y="1963"/>
                    <a:pt x="645" y="2134"/>
                    <a:pt x="645" y="2304"/>
                  </a:cubicBezTo>
                  <a:cubicBezTo>
                    <a:pt x="633" y="2547"/>
                    <a:pt x="621" y="2802"/>
                    <a:pt x="621" y="3045"/>
                  </a:cubicBezTo>
                  <a:cubicBezTo>
                    <a:pt x="621" y="3350"/>
                    <a:pt x="609" y="3653"/>
                    <a:pt x="609" y="4018"/>
                  </a:cubicBezTo>
                  <a:lnTo>
                    <a:pt x="609" y="4164"/>
                  </a:lnTo>
                  <a:cubicBezTo>
                    <a:pt x="609" y="4687"/>
                    <a:pt x="609" y="5234"/>
                    <a:pt x="621" y="5769"/>
                  </a:cubicBezTo>
                  <a:cubicBezTo>
                    <a:pt x="621" y="6098"/>
                    <a:pt x="621" y="6426"/>
                    <a:pt x="633" y="6742"/>
                  </a:cubicBezTo>
                  <a:cubicBezTo>
                    <a:pt x="633" y="6937"/>
                    <a:pt x="633" y="7131"/>
                    <a:pt x="645" y="7339"/>
                  </a:cubicBezTo>
                  <a:lnTo>
                    <a:pt x="645" y="7861"/>
                  </a:lnTo>
                  <a:lnTo>
                    <a:pt x="645" y="8275"/>
                  </a:lnTo>
                  <a:cubicBezTo>
                    <a:pt x="645" y="8312"/>
                    <a:pt x="645" y="8348"/>
                    <a:pt x="658" y="8385"/>
                  </a:cubicBezTo>
                  <a:lnTo>
                    <a:pt x="658" y="8482"/>
                  </a:lnTo>
                  <a:cubicBezTo>
                    <a:pt x="658" y="8506"/>
                    <a:pt x="633" y="8518"/>
                    <a:pt x="621" y="8518"/>
                  </a:cubicBezTo>
                  <a:cubicBezTo>
                    <a:pt x="609" y="8518"/>
                    <a:pt x="596" y="8518"/>
                    <a:pt x="585" y="8506"/>
                  </a:cubicBezTo>
                  <a:cubicBezTo>
                    <a:pt x="572" y="8506"/>
                    <a:pt x="572" y="8493"/>
                    <a:pt x="572" y="8482"/>
                  </a:cubicBezTo>
                  <a:lnTo>
                    <a:pt x="572" y="8141"/>
                  </a:lnTo>
                  <a:cubicBezTo>
                    <a:pt x="585" y="8093"/>
                    <a:pt x="585" y="8056"/>
                    <a:pt x="585" y="8007"/>
                  </a:cubicBezTo>
                  <a:cubicBezTo>
                    <a:pt x="596" y="7958"/>
                    <a:pt x="596" y="7898"/>
                    <a:pt x="596" y="7849"/>
                  </a:cubicBezTo>
                  <a:lnTo>
                    <a:pt x="596" y="6998"/>
                  </a:lnTo>
                  <a:cubicBezTo>
                    <a:pt x="596" y="6876"/>
                    <a:pt x="585" y="6755"/>
                    <a:pt x="572" y="6645"/>
                  </a:cubicBezTo>
                  <a:cubicBezTo>
                    <a:pt x="572" y="6572"/>
                    <a:pt x="572" y="6512"/>
                    <a:pt x="560" y="6450"/>
                  </a:cubicBezTo>
                  <a:cubicBezTo>
                    <a:pt x="560" y="6366"/>
                    <a:pt x="560" y="6280"/>
                    <a:pt x="548" y="6195"/>
                  </a:cubicBezTo>
                  <a:cubicBezTo>
                    <a:pt x="536" y="5940"/>
                    <a:pt x="523" y="5672"/>
                    <a:pt x="512" y="5417"/>
                  </a:cubicBezTo>
                  <a:lnTo>
                    <a:pt x="512" y="4760"/>
                  </a:lnTo>
                  <a:lnTo>
                    <a:pt x="512" y="4650"/>
                  </a:lnTo>
                  <a:lnTo>
                    <a:pt x="512" y="3580"/>
                  </a:lnTo>
                  <a:cubicBezTo>
                    <a:pt x="512" y="3520"/>
                    <a:pt x="523" y="3447"/>
                    <a:pt x="523" y="3386"/>
                  </a:cubicBezTo>
                  <a:lnTo>
                    <a:pt x="523" y="3215"/>
                  </a:lnTo>
                  <a:cubicBezTo>
                    <a:pt x="536" y="3069"/>
                    <a:pt x="536" y="2912"/>
                    <a:pt x="536" y="2753"/>
                  </a:cubicBezTo>
                  <a:cubicBezTo>
                    <a:pt x="536" y="2510"/>
                    <a:pt x="536" y="2255"/>
                    <a:pt x="523" y="2012"/>
                  </a:cubicBezTo>
                  <a:lnTo>
                    <a:pt x="523" y="1659"/>
                  </a:lnTo>
                  <a:lnTo>
                    <a:pt x="523" y="1598"/>
                  </a:lnTo>
                  <a:cubicBezTo>
                    <a:pt x="523" y="1561"/>
                    <a:pt x="536" y="1537"/>
                    <a:pt x="548" y="1537"/>
                  </a:cubicBezTo>
                  <a:cubicBezTo>
                    <a:pt x="548" y="1525"/>
                    <a:pt x="560" y="1525"/>
                    <a:pt x="572" y="1525"/>
                  </a:cubicBezTo>
                  <a:close/>
                  <a:moveTo>
                    <a:pt x="195" y="1537"/>
                  </a:moveTo>
                  <a:cubicBezTo>
                    <a:pt x="220" y="1561"/>
                    <a:pt x="220" y="1586"/>
                    <a:pt x="220" y="1623"/>
                  </a:cubicBezTo>
                  <a:lnTo>
                    <a:pt x="220" y="1659"/>
                  </a:lnTo>
                  <a:lnTo>
                    <a:pt x="220" y="1890"/>
                  </a:lnTo>
                  <a:cubicBezTo>
                    <a:pt x="207" y="1939"/>
                    <a:pt x="207" y="1988"/>
                    <a:pt x="207" y="2036"/>
                  </a:cubicBezTo>
                  <a:lnTo>
                    <a:pt x="207" y="2231"/>
                  </a:lnTo>
                  <a:cubicBezTo>
                    <a:pt x="207" y="2571"/>
                    <a:pt x="195" y="2924"/>
                    <a:pt x="195" y="3264"/>
                  </a:cubicBezTo>
                  <a:cubicBezTo>
                    <a:pt x="195" y="3580"/>
                    <a:pt x="195" y="3909"/>
                    <a:pt x="207" y="4237"/>
                  </a:cubicBezTo>
                  <a:cubicBezTo>
                    <a:pt x="207" y="4359"/>
                    <a:pt x="207" y="4480"/>
                    <a:pt x="220" y="4602"/>
                  </a:cubicBezTo>
                  <a:lnTo>
                    <a:pt x="220" y="4772"/>
                  </a:lnTo>
                  <a:lnTo>
                    <a:pt x="220" y="4809"/>
                  </a:lnTo>
                  <a:lnTo>
                    <a:pt x="220" y="4858"/>
                  </a:lnTo>
                  <a:lnTo>
                    <a:pt x="231" y="5247"/>
                  </a:lnTo>
                  <a:cubicBezTo>
                    <a:pt x="231" y="5502"/>
                    <a:pt x="231" y="5758"/>
                    <a:pt x="244" y="6013"/>
                  </a:cubicBezTo>
                  <a:lnTo>
                    <a:pt x="244" y="6183"/>
                  </a:lnTo>
                  <a:lnTo>
                    <a:pt x="244" y="6377"/>
                  </a:lnTo>
                  <a:cubicBezTo>
                    <a:pt x="256" y="6779"/>
                    <a:pt x="256" y="7193"/>
                    <a:pt x="256" y="7594"/>
                  </a:cubicBezTo>
                  <a:lnTo>
                    <a:pt x="256" y="7922"/>
                  </a:lnTo>
                  <a:lnTo>
                    <a:pt x="256" y="8385"/>
                  </a:lnTo>
                  <a:lnTo>
                    <a:pt x="256" y="8457"/>
                  </a:lnTo>
                  <a:cubicBezTo>
                    <a:pt x="256" y="8482"/>
                    <a:pt x="256" y="8518"/>
                    <a:pt x="244" y="8530"/>
                  </a:cubicBezTo>
                  <a:cubicBezTo>
                    <a:pt x="231" y="8530"/>
                    <a:pt x="195" y="8518"/>
                    <a:pt x="158" y="8506"/>
                  </a:cubicBezTo>
                  <a:lnTo>
                    <a:pt x="158" y="8469"/>
                  </a:lnTo>
                  <a:lnTo>
                    <a:pt x="158" y="8360"/>
                  </a:lnTo>
                  <a:lnTo>
                    <a:pt x="158" y="8190"/>
                  </a:lnTo>
                  <a:cubicBezTo>
                    <a:pt x="158" y="8129"/>
                    <a:pt x="158" y="8080"/>
                    <a:pt x="147" y="8031"/>
                  </a:cubicBezTo>
                  <a:lnTo>
                    <a:pt x="147" y="7667"/>
                  </a:lnTo>
                  <a:cubicBezTo>
                    <a:pt x="134" y="7412"/>
                    <a:pt x="134" y="7144"/>
                    <a:pt x="122" y="6888"/>
                  </a:cubicBezTo>
                  <a:cubicBezTo>
                    <a:pt x="122" y="6718"/>
                    <a:pt x="122" y="6536"/>
                    <a:pt x="134" y="6366"/>
                  </a:cubicBezTo>
                  <a:lnTo>
                    <a:pt x="134" y="6013"/>
                  </a:lnTo>
                  <a:lnTo>
                    <a:pt x="134" y="5745"/>
                  </a:lnTo>
                  <a:lnTo>
                    <a:pt x="134" y="5526"/>
                  </a:lnTo>
                  <a:cubicBezTo>
                    <a:pt x="122" y="5393"/>
                    <a:pt x="122" y="5271"/>
                    <a:pt x="122" y="5137"/>
                  </a:cubicBezTo>
                  <a:lnTo>
                    <a:pt x="122" y="4566"/>
                  </a:lnTo>
                  <a:cubicBezTo>
                    <a:pt x="122" y="4493"/>
                    <a:pt x="122" y="4407"/>
                    <a:pt x="110" y="4323"/>
                  </a:cubicBezTo>
                  <a:lnTo>
                    <a:pt x="110" y="4188"/>
                  </a:lnTo>
                  <a:cubicBezTo>
                    <a:pt x="110" y="4140"/>
                    <a:pt x="98" y="4091"/>
                    <a:pt x="98" y="4031"/>
                  </a:cubicBezTo>
                  <a:lnTo>
                    <a:pt x="98" y="3058"/>
                  </a:lnTo>
                  <a:lnTo>
                    <a:pt x="98" y="3009"/>
                  </a:lnTo>
                  <a:cubicBezTo>
                    <a:pt x="98" y="2972"/>
                    <a:pt x="98" y="2936"/>
                    <a:pt x="110" y="2912"/>
                  </a:cubicBezTo>
                  <a:lnTo>
                    <a:pt x="110" y="2717"/>
                  </a:lnTo>
                  <a:cubicBezTo>
                    <a:pt x="122" y="2596"/>
                    <a:pt x="134" y="2461"/>
                    <a:pt x="134" y="2340"/>
                  </a:cubicBezTo>
                  <a:cubicBezTo>
                    <a:pt x="134" y="2242"/>
                    <a:pt x="147" y="2134"/>
                    <a:pt x="147" y="2024"/>
                  </a:cubicBezTo>
                  <a:cubicBezTo>
                    <a:pt x="147" y="1902"/>
                    <a:pt x="147" y="1780"/>
                    <a:pt x="158" y="1659"/>
                  </a:cubicBezTo>
                  <a:lnTo>
                    <a:pt x="158" y="1623"/>
                  </a:lnTo>
                  <a:cubicBezTo>
                    <a:pt x="158" y="1586"/>
                    <a:pt x="158" y="1550"/>
                    <a:pt x="195" y="1537"/>
                  </a:cubicBezTo>
                  <a:close/>
                  <a:moveTo>
                    <a:pt x="366" y="1513"/>
                  </a:moveTo>
                  <a:cubicBezTo>
                    <a:pt x="377" y="1525"/>
                    <a:pt x="377" y="1525"/>
                    <a:pt x="390" y="1525"/>
                  </a:cubicBezTo>
                  <a:lnTo>
                    <a:pt x="402" y="1525"/>
                  </a:lnTo>
                  <a:lnTo>
                    <a:pt x="402" y="1550"/>
                  </a:lnTo>
                  <a:cubicBezTo>
                    <a:pt x="402" y="1574"/>
                    <a:pt x="414" y="1598"/>
                    <a:pt x="414" y="1610"/>
                  </a:cubicBezTo>
                  <a:lnTo>
                    <a:pt x="414" y="1744"/>
                  </a:lnTo>
                  <a:cubicBezTo>
                    <a:pt x="426" y="1915"/>
                    <a:pt x="426" y="2085"/>
                    <a:pt x="439" y="2255"/>
                  </a:cubicBezTo>
                  <a:cubicBezTo>
                    <a:pt x="439" y="2534"/>
                    <a:pt x="439" y="2826"/>
                    <a:pt x="426" y="3118"/>
                  </a:cubicBezTo>
                  <a:lnTo>
                    <a:pt x="426" y="3361"/>
                  </a:lnTo>
                  <a:cubicBezTo>
                    <a:pt x="414" y="3447"/>
                    <a:pt x="414" y="3532"/>
                    <a:pt x="414" y="3629"/>
                  </a:cubicBezTo>
                  <a:lnTo>
                    <a:pt x="414" y="5368"/>
                  </a:lnTo>
                  <a:cubicBezTo>
                    <a:pt x="414" y="5539"/>
                    <a:pt x="426" y="5721"/>
                    <a:pt x="439" y="5891"/>
                  </a:cubicBezTo>
                  <a:cubicBezTo>
                    <a:pt x="450" y="5964"/>
                    <a:pt x="450" y="6050"/>
                    <a:pt x="450" y="6134"/>
                  </a:cubicBezTo>
                  <a:lnTo>
                    <a:pt x="450" y="6147"/>
                  </a:lnTo>
                  <a:lnTo>
                    <a:pt x="463" y="6158"/>
                  </a:lnTo>
                  <a:lnTo>
                    <a:pt x="463" y="6366"/>
                  </a:lnTo>
                  <a:cubicBezTo>
                    <a:pt x="475" y="6512"/>
                    <a:pt x="475" y="6658"/>
                    <a:pt x="487" y="6804"/>
                  </a:cubicBezTo>
                  <a:cubicBezTo>
                    <a:pt x="487" y="7168"/>
                    <a:pt x="499" y="7521"/>
                    <a:pt x="499" y="7849"/>
                  </a:cubicBezTo>
                  <a:cubicBezTo>
                    <a:pt x="499" y="7922"/>
                    <a:pt x="487" y="7995"/>
                    <a:pt x="487" y="8068"/>
                  </a:cubicBezTo>
                  <a:cubicBezTo>
                    <a:pt x="475" y="8104"/>
                    <a:pt x="475" y="8141"/>
                    <a:pt x="475" y="8177"/>
                  </a:cubicBezTo>
                  <a:cubicBezTo>
                    <a:pt x="475" y="8239"/>
                    <a:pt x="463" y="8299"/>
                    <a:pt x="463" y="8360"/>
                  </a:cubicBezTo>
                  <a:lnTo>
                    <a:pt x="463" y="8372"/>
                  </a:lnTo>
                  <a:lnTo>
                    <a:pt x="463" y="8482"/>
                  </a:lnTo>
                  <a:lnTo>
                    <a:pt x="463" y="8518"/>
                  </a:lnTo>
                  <a:cubicBezTo>
                    <a:pt x="450" y="8518"/>
                    <a:pt x="450" y="8530"/>
                    <a:pt x="450" y="8530"/>
                  </a:cubicBezTo>
                  <a:cubicBezTo>
                    <a:pt x="426" y="8530"/>
                    <a:pt x="414" y="8542"/>
                    <a:pt x="402" y="8542"/>
                  </a:cubicBezTo>
                  <a:cubicBezTo>
                    <a:pt x="390" y="8542"/>
                    <a:pt x="366" y="8542"/>
                    <a:pt x="366" y="8506"/>
                  </a:cubicBezTo>
                  <a:lnTo>
                    <a:pt x="366" y="8433"/>
                  </a:lnTo>
                  <a:lnTo>
                    <a:pt x="366" y="7922"/>
                  </a:lnTo>
                  <a:lnTo>
                    <a:pt x="366" y="6742"/>
                  </a:lnTo>
                  <a:cubicBezTo>
                    <a:pt x="353" y="6609"/>
                    <a:pt x="353" y="6463"/>
                    <a:pt x="353" y="6341"/>
                  </a:cubicBezTo>
                  <a:cubicBezTo>
                    <a:pt x="341" y="6268"/>
                    <a:pt x="341" y="6207"/>
                    <a:pt x="341" y="6147"/>
                  </a:cubicBezTo>
                  <a:lnTo>
                    <a:pt x="341" y="6110"/>
                  </a:lnTo>
                  <a:lnTo>
                    <a:pt x="341" y="6013"/>
                  </a:lnTo>
                  <a:cubicBezTo>
                    <a:pt x="353" y="5806"/>
                    <a:pt x="341" y="5599"/>
                    <a:pt x="341" y="5404"/>
                  </a:cubicBezTo>
                  <a:cubicBezTo>
                    <a:pt x="329" y="5247"/>
                    <a:pt x="329" y="5101"/>
                    <a:pt x="329" y="4942"/>
                  </a:cubicBezTo>
                  <a:cubicBezTo>
                    <a:pt x="293" y="4650"/>
                    <a:pt x="304" y="4347"/>
                    <a:pt x="304" y="4055"/>
                  </a:cubicBezTo>
                  <a:lnTo>
                    <a:pt x="304" y="3678"/>
                  </a:lnTo>
                  <a:lnTo>
                    <a:pt x="304" y="2291"/>
                  </a:lnTo>
                  <a:lnTo>
                    <a:pt x="304" y="2024"/>
                  </a:lnTo>
                  <a:cubicBezTo>
                    <a:pt x="304" y="1915"/>
                    <a:pt x="317" y="1793"/>
                    <a:pt x="317" y="1671"/>
                  </a:cubicBezTo>
                  <a:cubicBezTo>
                    <a:pt x="329" y="1623"/>
                    <a:pt x="329" y="1574"/>
                    <a:pt x="329" y="1525"/>
                  </a:cubicBezTo>
                  <a:lnTo>
                    <a:pt x="341" y="1525"/>
                  </a:lnTo>
                  <a:cubicBezTo>
                    <a:pt x="353" y="1525"/>
                    <a:pt x="366" y="1513"/>
                    <a:pt x="366" y="1513"/>
                  </a:cubicBezTo>
                  <a:close/>
                  <a:moveTo>
                    <a:pt x="572" y="1492"/>
                  </a:moveTo>
                  <a:cubicBezTo>
                    <a:pt x="551" y="1492"/>
                    <a:pt x="535" y="1495"/>
                    <a:pt x="523" y="1501"/>
                  </a:cubicBezTo>
                  <a:cubicBezTo>
                    <a:pt x="499" y="1525"/>
                    <a:pt x="499" y="1550"/>
                    <a:pt x="487" y="1598"/>
                  </a:cubicBezTo>
                  <a:lnTo>
                    <a:pt x="487" y="1659"/>
                  </a:lnTo>
                  <a:lnTo>
                    <a:pt x="499" y="2012"/>
                  </a:lnTo>
                  <a:lnTo>
                    <a:pt x="499" y="2753"/>
                  </a:lnTo>
                  <a:lnTo>
                    <a:pt x="499" y="3215"/>
                  </a:lnTo>
                  <a:cubicBezTo>
                    <a:pt x="487" y="3277"/>
                    <a:pt x="487" y="3325"/>
                    <a:pt x="487" y="3386"/>
                  </a:cubicBezTo>
                  <a:cubicBezTo>
                    <a:pt x="487" y="3447"/>
                    <a:pt x="475" y="3507"/>
                    <a:pt x="475" y="3580"/>
                  </a:cubicBezTo>
                  <a:lnTo>
                    <a:pt x="475" y="4650"/>
                  </a:lnTo>
                  <a:lnTo>
                    <a:pt x="475" y="4760"/>
                  </a:lnTo>
                  <a:cubicBezTo>
                    <a:pt x="475" y="4979"/>
                    <a:pt x="475" y="5198"/>
                    <a:pt x="487" y="5417"/>
                  </a:cubicBezTo>
                  <a:cubicBezTo>
                    <a:pt x="487" y="5672"/>
                    <a:pt x="499" y="5940"/>
                    <a:pt x="512" y="6195"/>
                  </a:cubicBezTo>
                  <a:cubicBezTo>
                    <a:pt x="523" y="6280"/>
                    <a:pt x="523" y="6366"/>
                    <a:pt x="536" y="6450"/>
                  </a:cubicBezTo>
                  <a:lnTo>
                    <a:pt x="536" y="6645"/>
                  </a:lnTo>
                  <a:cubicBezTo>
                    <a:pt x="548" y="6755"/>
                    <a:pt x="560" y="6876"/>
                    <a:pt x="560" y="6998"/>
                  </a:cubicBezTo>
                  <a:lnTo>
                    <a:pt x="560" y="7849"/>
                  </a:lnTo>
                  <a:cubicBezTo>
                    <a:pt x="560" y="7898"/>
                    <a:pt x="560" y="7958"/>
                    <a:pt x="548" y="8007"/>
                  </a:cubicBezTo>
                  <a:cubicBezTo>
                    <a:pt x="548" y="8044"/>
                    <a:pt x="548" y="8093"/>
                    <a:pt x="536" y="8141"/>
                  </a:cubicBezTo>
                  <a:lnTo>
                    <a:pt x="536" y="8482"/>
                  </a:lnTo>
                  <a:cubicBezTo>
                    <a:pt x="536" y="8506"/>
                    <a:pt x="548" y="8530"/>
                    <a:pt x="560" y="8542"/>
                  </a:cubicBezTo>
                  <a:cubicBezTo>
                    <a:pt x="572" y="8555"/>
                    <a:pt x="596" y="8555"/>
                    <a:pt x="621" y="8555"/>
                  </a:cubicBezTo>
                  <a:lnTo>
                    <a:pt x="633" y="8555"/>
                  </a:lnTo>
                  <a:cubicBezTo>
                    <a:pt x="669" y="8555"/>
                    <a:pt x="694" y="8518"/>
                    <a:pt x="694" y="8482"/>
                  </a:cubicBezTo>
                  <a:cubicBezTo>
                    <a:pt x="694" y="8445"/>
                    <a:pt x="694" y="8409"/>
                    <a:pt x="682" y="8385"/>
                  </a:cubicBezTo>
                  <a:lnTo>
                    <a:pt x="682" y="8275"/>
                  </a:lnTo>
                  <a:lnTo>
                    <a:pt x="682" y="7861"/>
                  </a:lnTo>
                  <a:cubicBezTo>
                    <a:pt x="682" y="7691"/>
                    <a:pt x="682" y="7509"/>
                    <a:pt x="669" y="7339"/>
                  </a:cubicBezTo>
                  <a:lnTo>
                    <a:pt x="669" y="6742"/>
                  </a:lnTo>
                  <a:cubicBezTo>
                    <a:pt x="658" y="6426"/>
                    <a:pt x="658" y="6098"/>
                    <a:pt x="658" y="5769"/>
                  </a:cubicBezTo>
                  <a:cubicBezTo>
                    <a:pt x="645" y="5234"/>
                    <a:pt x="645" y="4687"/>
                    <a:pt x="645" y="4164"/>
                  </a:cubicBezTo>
                  <a:lnTo>
                    <a:pt x="645" y="4018"/>
                  </a:lnTo>
                  <a:cubicBezTo>
                    <a:pt x="645" y="3653"/>
                    <a:pt x="645" y="3350"/>
                    <a:pt x="658" y="3045"/>
                  </a:cubicBezTo>
                  <a:cubicBezTo>
                    <a:pt x="658" y="2802"/>
                    <a:pt x="669" y="2547"/>
                    <a:pt x="682" y="2304"/>
                  </a:cubicBezTo>
                  <a:cubicBezTo>
                    <a:pt x="682" y="2134"/>
                    <a:pt x="682" y="1963"/>
                    <a:pt x="694" y="1793"/>
                  </a:cubicBezTo>
                  <a:lnTo>
                    <a:pt x="694" y="1780"/>
                  </a:lnTo>
                  <a:cubicBezTo>
                    <a:pt x="694" y="1696"/>
                    <a:pt x="694" y="1598"/>
                    <a:pt x="669" y="1513"/>
                  </a:cubicBezTo>
                  <a:lnTo>
                    <a:pt x="658" y="1501"/>
                  </a:lnTo>
                  <a:cubicBezTo>
                    <a:pt x="621" y="1495"/>
                    <a:pt x="594" y="1492"/>
                    <a:pt x="572" y="1492"/>
                  </a:cubicBezTo>
                  <a:close/>
                  <a:moveTo>
                    <a:pt x="183" y="1501"/>
                  </a:moveTo>
                  <a:cubicBezTo>
                    <a:pt x="110" y="1525"/>
                    <a:pt x="122" y="1586"/>
                    <a:pt x="122" y="1634"/>
                  </a:cubicBezTo>
                  <a:lnTo>
                    <a:pt x="122" y="1659"/>
                  </a:lnTo>
                  <a:cubicBezTo>
                    <a:pt x="122" y="1780"/>
                    <a:pt x="110" y="1902"/>
                    <a:pt x="110" y="2024"/>
                  </a:cubicBezTo>
                  <a:cubicBezTo>
                    <a:pt x="110" y="2134"/>
                    <a:pt x="110" y="2231"/>
                    <a:pt x="98" y="2340"/>
                  </a:cubicBezTo>
                  <a:cubicBezTo>
                    <a:pt x="98" y="2461"/>
                    <a:pt x="85" y="2596"/>
                    <a:pt x="85" y="2717"/>
                  </a:cubicBezTo>
                  <a:cubicBezTo>
                    <a:pt x="74" y="2778"/>
                    <a:pt x="74" y="2839"/>
                    <a:pt x="74" y="2899"/>
                  </a:cubicBezTo>
                  <a:cubicBezTo>
                    <a:pt x="61" y="2936"/>
                    <a:pt x="61" y="2972"/>
                    <a:pt x="61" y="3009"/>
                  </a:cubicBezTo>
                  <a:lnTo>
                    <a:pt x="61" y="3058"/>
                  </a:lnTo>
                  <a:lnTo>
                    <a:pt x="61" y="4031"/>
                  </a:lnTo>
                  <a:cubicBezTo>
                    <a:pt x="61" y="4091"/>
                    <a:pt x="74" y="4140"/>
                    <a:pt x="74" y="4188"/>
                  </a:cubicBezTo>
                  <a:lnTo>
                    <a:pt x="74" y="4201"/>
                  </a:lnTo>
                  <a:cubicBezTo>
                    <a:pt x="74" y="4237"/>
                    <a:pt x="74" y="4286"/>
                    <a:pt x="85" y="4323"/>
                  </a:cubicBezTo>
                  <a:lnTo>
                    <a:pt x="85" y="4566"/>
                  </a:lnTo>
                  <a:cubicBezTo>
                    <a:pt x="98" y="4760"/>
                    <a:pt x="98" y="4955"/>
                    <a:pt x="98" y="5137"/>
                  </a:cubicBezTo>
                  <a:lnTo>
                    <a:pt x="98" y="5526"/>
                  </a:lnTo>
                  <a:lnTo>
                    <a:pt x="98" y="5745"/>
                  </a:lnTo>
                  <a:lnTo>
                    <a:pt x="98" y="6013"/>
                  </a:lnTo>
                  <a:lnTo>
                    <a:pt x="98" y="6366"/>
                  </a:lnTo>
                  <a:cubicBezTo>
                    <a:pt x="98" y="6536"/>
                    <a:pt x="85" y="6718"/>
                    <a:pt x="98" y="6888"/>
                  </a:cubicBezTo>
                  <a:cubicBezTo>
                    <a:pt x="98" y="7144"/>
                    <a:pt x="98" y="7412"/>
                    <a:pt x="110" y="7667"/>
                  </a:cubicBezTo>
                  <a:cubicBezTo>
                    <a:pt x="110" y="7788"/>
                    <a:pt x="110" y="7910"/>
                    <a:pt x="122" y="8031"/>
                  </a:cubicBezTo>
                  <a:lnTo>
                    <a:pt x="122" y="8190"/>
                  </a:lnTo>
                  <a:lnTo>
                    <a:pt x="122" y="8360"/>
                  </a:lnTo>
                  <a:lnTo>
                    <a:pt x="122" y="8469"/>
                  </a:lnTo>
                  <a:cubicBezTo>
                    <a:pt x="134" y="8482"/>
                    <a:pt x="134" y="8506"/>
                    <a:pt x="134" y="8518"/>
                  </a:cubicBezTo>
                  <a:lnTo>
                    <a:pt x="134" y="8530"/>
                  </a:lnTo>
                  <a:lnTo>
                    <a:pt x="147" y="8530"/>
                  </a:lnTo>
                  <a:cubicBezTo>
                    <a:pt x="183" y="8555"/>
                    <a:pt x="220" y="8566"/>
                    <a:pt x="231" y="8566"/>
                  </a:cubicBezTo>
                  <a:cubicBezTo>
                    <a:pt x="244" y="8566"/>
                    <a:pt x="256" y="8555"/>
                    <a:pt x="268" y="8555"/>
                  </a:cubicBezTo>
                  <a:cubicBezTo>
                    <a:pt x="280" y="8542"/>
                    <a:pt x="293" y="8506"/>
                    <a:pt x="293" y="8457"/>
                  </a:cubicBezTo>
                  <a:lnTo>
                    <a:pt x="293" y="8385"/>
                  </a:lnTo>
                  <a:lnTo>
                    <a:pt x="293" y="7922"/>
                  </a:lnTo>
                  <a:lnTo>
                    <a:pt x="293" y="7594"/>
                  </a:lnTo>
                  <a:cubicBezTo>
                    <a:pt x="293" y="7193"/>
                    <a:pt x="293" y="6779"/>
                    <a:pt x="280" y="6377"/>
                  </a:cubicBezTo>
                  <a:lnTo>
                    <a:pt x="280" y="6183"/>
                  </a:lnTo>
                  <a:cubicBezTo>
                    <a:pt x="280" y="6134"/>
                    <a:pt x="280" y="6074"/>
                    <a:pt x="268" y="6013"/>
                  </a:cubicBezTo>
                  <a:lnTo>
                    <a:pt x="268" y="5247"/>
                  </a:lnTo>
                  <a:lnTo>
                    <a:pt x="256" y="4858"/>
                  </a:lnTo>
                  <a:lnTo>
                    <a:pt x="256" y="4796"/>
                  </a:lnTo>
                  <a:lnTo>
                    <a:pt x="256" y="4772"/>
                  </a:lnTo>
                  <a:lnTo>
                    <a:pt x="256" y="4602"/>
                  </a:lnTo>
                  <a:cubicBezTo>
                    <a:pt x="244" y="4480"/>
                    <a:pt x="244" y="4359"/>
                    <a:pt x="244" y="4237"/>
                  </a:cubicBezTo>
                  <a:cubicBezTo>
                    <a:pt x="231" y="3909"/>
                    <a:pt x="231" y="3580"/>
                    <a:pt x="231" y="3264"/>
                  </a:cubicBezTo>
                  <a:cubicBezTo>
                    <a:pt x="231" y="2924"/>
                    <a:pt x="244" y="2571"/>
                    <a:pt x="244" y="2231"/>
                  </a:cubicBezTo>
                  <a:lnTo>
                    <a:pt x="244" y="2036"/>
                  </a:lnTo>
                  <a:lnTo>
                    <a:pt x="244" y="1890"/>
                  </a:lnTo>
                  <a:cubicBezTo>
                    <a:pt x="256" y="1817"/>
                    <a:pt x="256" y="1732"/>
                    <a:pt x="256" y="1659"/>
                  </a:cubicBezTo>
                  <a:lnTo>
                    <a:pt x="256" y="1634"/>
                  </a:lnTo>
                  <a:cubicBezTo>
                    <a:pt x="256" y="1586"/>
                    <a:pt x="256" y="1537"/>
                    <a:pt x="207" y="1501"/>
                  </a:cubicBezTo>
                  <a:close/>
                  <a:moveTo>
                    <a:pt x="356" y="1483"/>
                  </a:moveTo>
                  <a:cubicBezTo>
                    <a:pt x="350" y="1483"/>
                    <a:pt x="345" y="1488"/>
                    <a:pt x="329" y="1488"/>
                  </a:cubicBezTo>
                  <a:lnTo>
                    <a:pt x="293" y="1488"/>
                  </a:lnTo>
                  <a:lnTo>
                    <a:pt x="293" y="1513"/>
                  </a:lnTo>
                  <a:cubicBezTo>
                    <a:pt x="293" y="1561"/>
                    <a:pt x="293" y="1623"/>
                    <a:pt x="280" y="1671"/>
                  </a:cubicBezTo>
                  <a:cubicBezTo>
                    <a:pt x="280" y="1793"/>
                    <a:pt x="280" y="1915"/>
                    <a:pt x="268" y="2024"/>
                  </a:cubicBezTo>
                  <a:lnTo>
                    <a:pt x="268" y="2291"/>
                  </a:lnTo>
                  <a:lnTo>
                    <a:pt x="268" y="3678"/>
                  </a:lnTo>
                  <a:lnTo>
                    <a:pt x="268" y="4055"/>
                  </a:lnTo>
                  <a:cubicBezTo>
                    <a:pt x="268" y="4347"/>
                    <a:pt x="268" y="4650"/>
                    <a:pt x="293" y="4942"/>
                  </a:cubicBezTo>
                  <a:cubicBezTo>
                    <a:pt x="293" y="5101"/>
                    <a:pt x="293" y="5247"/>
                    <a:pt x="304" y="5404"/>
                  </a:cubicBezTo>
                  <a:cubicBezTo>
                    <a:pt x="317" y="5599"/>
                    <a:pt x="317" y="5806"/>
                    <a:pt x="304" y="6013"/>
                  </a:cubicBezTo>
                  <a:lnTo>
                    <a:pt x="304" y="6110"/>
                  </a:lnTo>
                  <a:lnTo>
                    <a:pt x="304" y="6147"/>
                  </a:lnTo>
                  <a:cubicBezTo>
                    <a:pt x="304" y="6207"/>
                    <a:pt x="304" y="6280"/>
                    <a:pt x="317" y="6341"/>
                  </a:cubicBezTo>
                  <a:cubicBezTo>
                    <a:pt x="317" y="6475"/>
                    <a:pt x="329" y="6609"/>
                    <a:pt x="329" y="6742"/>
                  </a:cubicBezTo>
                  <a:lnTo>
                    <a:pt x="329" y="7922"/>
                  </a:lnTo>
                  <a:lnTo>
                    <a:pt x="329" y="8433"/>
                  </a:lnTo>
                  <a:lnTo>
                    <a:pt x="329" y="8506"/>
                  </a:lnTo>
                  <a:cubicBezTo>
                    <a:pt x="329" y="8555"/>
                    <a:pt x="366" y="8579"/>
                    <a:pt x="402" y="8579"/>
                  </a:cubicBezTo>
                  <a:lnTo>
                    <a:pt x="414" y="8579"/>
                  </a:lnTo>
                  <a:cubicBezTo>
                    <a:pt x="426" y="8579"/>
                    <a:pt x="439" y="8566"/>
                    <a:pt x="463" y="8555"/>
                  </a:cubicBezTo>
                  <a:lnTo>
                    <a:pt x="487" y="8555"/>
                  </a:lnTo>
                  <a:lnTo>
                    <a:pt x="499" y="8542"/>
                  </a:lnTo>
                  <a:lnTo>
                    <a:pt x="499" y="8482"/>
                  </a:lnTo>
                  <a:lnTo>
                    <a:pt x="499" y="8372"/>
                  </a:lnTo>
                  <a:lnTo>
                    <a:pt x="499" y="8360"/>
                  </a:lnTo>
                  <a:cubicBezTo>
                    <a:pt x="499" y="8299"/>
                    <a:pt x="499" y="8239"/>
                    <a:pt x="512" y="8177"/>
                  </a:cubicBezTo>
                  <a:cubicBezTo>
                    <a:pt x="512" y="8141"/>
                    <a:pt x="512" y="8104"/>
                    <a:pt x="523" y="8068"/>
                  </a:cubicBezTo>
                  <a:cubicBezTo>
                    <a:pt x="523" y="7995"/>
                    <a:pt x="536" y="7922"/>
                    <a:pt x="536" y="7849"/>
                  </a:cubicBezTo>
                  <a:cubicBezTo>
                    <a:pt x="523" y="7521"/>
                    <a:pt x="523" y="7168"/>
                    <a:pt x="512" y="6804"/>
                  </a:cubicBezTo>
                  <a:cubicBezTo>
                    <a:pt x="512" y="6658"/>
                    <a:pt x="512" y="6512"/>
                    <a:pt x="499" y="6353"/>
                  </a:cubicBezTo>
                  <a:cubicBezTo>
                    <a:pt x="499" y="6293"/>
                    <a:pt x="499" y="6220"/>
                    <a:pt x="487" y="6158"/>
                  </a:cubicBezTo>
                  <a:lnTo>
                    <a:pt x="487" y="6147"/>
                  </a:lnTo>
                  <a:lnTo>
                    <a:pt x="487" y="6122"/>
                  </a:lnTo>
                  <a:cubicBezTo>
                    <a:pt x="487" y="6050"/>
                    <a:pt x="487" y="5964"/>
                    <a:pt x="475" y="5891"/>
                  </a:cubicBezTo>
                  <a:cubicBezTo>
                    <a:pt x="463" y="5721"/>
                    <a:pt x="450" y="5539"/>
                    <a:pt x="450" y="5368"/>
                  </a:cubicBezTo>
                  <a:cubicBezTo>
                    <a:pt x="439" y="4796"/>
                    <a:pt x="450" y="4237"/>
                    <a:pt x="450" y="3629"/>
                  </a:cubicBezTo>
                  <a:cubicBezTo>
                    <a:pt x="450" y="3532"/>
                    <a:pt x="450" y="3447"/>
                    <a:pt x="463" y="3361"/>
                  </a:cubicBezTo>
                  <a:lnTo>
                    <a:pt x="463" y="3118"/>
                  </a:lnTo>
                  <a:cubicBezTo>
                    <a:pt x="475" y="2826"/>
                    <a:pt x="475" y="2534"/>
                    <a:pt x="463" y="2255"/>
                  </a:cubicBezTo>
                  <a:cubicBezTo>
                    <a:pt x="463" y="2085"/>
                    <a:pt x="463" y="1915"/>
                    <a:pt x="450" y="1744"/>
                  </a:cubicBezTo>
                  <a:lnTo>
                    <a:pt x="450" y="1610"/>
                  </a:lnTo>
                  <a:cubicBezTo>
                    <a:pt x="450" y="1586"/>
                    <a:pt x="439" y="1561"/>
                    <a:pt x="439" y="1537"/>
                  </a:cubicBezTo>
                  <a:cubicBezTo>
                    <a:pt x="439" y="1537"/>
                    <a:pt x="439" y="1525"/>
                    <a:pt x="426" y="1513"/>
                  </a:cubicBezTo>
                  <a:lnTo>
                    <a:pt x="426" y="1501"/>
                  </a:lnTo>
                  <a:lnTo>
                    <a:pt x="414" y="1501"/>
                  </a:lnTo>
                  <a:lnTo>
                    <a:pt x="402" y="1488"/>
                  </a:lnTo>
                  <a:lnTo>
                    <a:pt x="366" y="1488"/>
                  </a:lnTo>
                  <a:cubicBezTo>
                    <a:pt x="361" y="1485"/>
                    <a:pt x="359" y="1483"/>
                    <a:pt x="356" y="1483"/>
                  </a:cubicBezTo>
                  <a:close/>
                  <a:moveTo>
                    <a:pt x="621" y="8639"/>
                  </a:moveTo>
                  <a:cubicBezTo>
                    <a:pt x="645" y="8639"/>
                    <a:pt x="669" y="8652"/>
                    <a:pt x="682" y="8664"/>
                  </a:cubicBezTo>
                  <a:lnTo>
                    <a:pt x="682" y="8749"/>
                  </a:lnTo>
                  <a:cubicBezTo>
                    <a:pt x="626" y="8760"/>
                    <a:pt x="570" y="8763"/>
                    <a:pt x="513" y="8763"/>
                  </a:cubicBezTo>
                  <a:cubicBezTo>
                    <a:pt x="436" y="8763"/>
                    <a:pt x="358" y="8756"/>
                    <a:pt x="280" y="8749"/>
                  </a:cubicBezTo>
                  <a:lnTo>
                    <a:pt x="220" y="8749"/>
                  </a:lnTo>
                  <a:cubicBezTo>
                    <a:pt x="195" y="8749"/>
                    <a:pt x="183" y="8737"/>
                    <a:pt x="183" y="8737"/>
                  </a:cubicBezTo>
                  <a:cubicBezTo>
                    <a:pt x="171" y="8725"/>
                    <a:pt x="171" y="8701"/>
                    <a:pt x="171" y="8664"/>
                  </a:cubicBezTo>
                  <a:lnTo>
                    <a:pt x="183" y="8664"/>
                  </a:lnTo>
                  <a:cubicBezTo>
                    <a:pt x="195" y="8652"/>
                    <a:pt x="220" y="8652"/>
                    <a:pt x="231" y="8652"/>
                  </a:cubicBezTo>
                  <a:lnTo>
                    <a:pt x="512" y="8652"/>
                  </a:lnTo>
                  <a:lnTo>
                    <a:pt x="609" y="8639"/>
                  </a:lnTo>
                  <a:close/>
                  <a:moveTo>
                    <a:pt x="609" y="8603"/>
                  </a:moveTo>
                  <a:lnTo>
                    <a:pt x="512" y="8615"/>
                  </a:lnTo>
                  <a:lnTo>
                    <a:pt x="231" y="8615"/>
                  </a:lnTo>
                  <a:cubicBezTo>
                    <a:pt x="207" y="8615"/>
                    <a:pt x="195" y="8615"/>
                    <a:pt x="183" y="8628"/>
                  </a:cubicBezTo>
                  <a:lnTo>
                    <a:pt x="147" y="8628"/>
                  </a:lnTo>
                  <a:lnTo>
                    <a:pt x="147" y="8639"/>
                  </a:lnTo>
                  <a:cubicBezTo>
                    <a:pt x="134" y="8688"/>
                    <a:pt x="134" y="8737"/>
                    <a:pt x="147" y="8761"/>
                  </a:cubicBezTo>
                  <a:cubicBezTo>
                    <a:pt x="171" y="8774"/>
                    <a:pt x="195" y="8785"/>
                    <a:pt x="207" y="8785"/>
                  </a:cubicBezTo>
                  <a:lnTo>
                    <a:pt x="280" y="8785"/>
                  </a:lnTo>
                  <a:cubicBezTo>
                    <a:pt x="353" y="8798"/>
                    <a:pt x="414" y="8798"/>
                    <a:pt x="487" y="8798"/>
                  </a:cubicBezTo>
                  <a:cubicBezTo>
                    <a:pt x="548" y="8798"/>
                    <a:pt x="621" y="8798"/>
                    <a:pt x="694" y="8774"/>
                  </a:cubicBezTo>
                  <a:lnTo>
                    <a:pt x="706" y="8774"/>
                  </a:lnTo>
                  <a:lnTo>
                    <a:pt x="706" y="8761"/>
                  </a:lnTo>
                  <a:cubicBezTo>
                    <a:pt x="718" y="8701"/>
                    <a:pt x="718" y="8664"/>
                    <a:pt x="706" y="8639"/>
                  </a:cubicBezTo>
                  <a:cubicBezTo>
                    <a:pt x="682" y="8615"/>
                    <a:pt x="645" y="8615"/>
                    <a:pt x="621" y="8603"/>
                  </a:cubicBezTo>
                  <a:close/>
                  <a:moveTo>
                    <a:pt x="596" y="8858"/>
                  </a:moveTo>
                  <a:cubicBezTo>
                    <a:pt x="645" y="8858"/>
                    <a:pt x="658" y="8871"/>
                    <a:pt x="658" y="8907"/>
                  </a:cubicBezTo>
                  <a:cubicBezTo>
                    <a:pt x="669" y="8980"/>
                    <a:pt x="669" y="9041"/>
                    <a:pt x="669" y="9102"/>
                  </a:cubicBezTo>
                  <a:cubicBezTo>
                    <a:pt x="669" y="9163"/>
                    <a:pt x="645" y="9199"/>
                    <a:pt x="585" y="9223"/>
                  </a:cubicBezTo>
                  <a:cubicBezTo>
                    <a:pt x="536" y="9236"/>
                    <a:pt x="487" y="9236"/>
                    <a:pt x="439" y="9236"/>
                  </a:cubicBezTo>
                  <a:cubicBezTo>
                    <a:pt x="377" y="9236"/>
                    <a:pt x="293" y="9236"/>
                    <a:pt x="195" y="9199"/>
                  </a:cubicBezTo>
                  <a:cubicBezTo>
                    <a:pt x="171" y="9090"/>
                    <a:pt x="183" y="8980"/>
                    <a:pt x="195" y="8883"/>
                  </a:cubicBezTo>
                  <a:cubicBezTo>
                    <a:pt x="195" y="8871"/>
                    <a:pt x="207" y="8871"/>
                    <a:pt x="207" y="8871"/>
                  </a:cubicBezTo>
                  <a:cubicBezTo>
                    <a:pt x="220" y="8871"/>
                    <a:pt x="220" y="8858"/>
                    <a:pt x="231" y="8858"/>
                  </a:cubicBezTo>
                  <a:close/>
                  <a:moveTo>
                    <a:pt x="609" y="8822"/>
                  </a:moveTo>
                  <a:cubicBezTo>
                    <a:pt x="475" y="8822"/>
                    <a:pt x="366" y="8822"/>
                    <a:pt x="231" y="8834"/>
                  </a:cubicBezTo>
                  <a:lnTo>
                    <a:pt x="195" y="8834"/>
                  </a:lnTo>
                  <a:cubicBezTo>
                    <a:pt x="183" y="8847"/>
                    <a:pt x="183" y="8847"/>
                    <a:pt x="171" y="8847"/>
                  </a:cubicBezTo>
                  <a:lnTo>
                    <a:pt x="158" y="8847"/>
                  </a:lnTo>
                  <a:lnTo>
                    <a:pt x="158" y="8858"/>
                  </a:lnTo>
                  <a:cubicBezTo>
                    <a:pt x="147" y="8980"/>
                    <a:pt x="134" y="9102"/>
                    <a:pt x="171" y="9223"/>
                  </a:cubicBezTo>
                  <a:lnTo>
                    <a:pt x="171" y="9236"/>
                  </a:lnTo>
                  <a:cubicBezTo>
                    <a:pt x="268" y="9272"/>
                    <a:pt x="341" y="9272"/>
                    <a:pt x="414" y="9272"/>
                  </a:cubicBezTo>
                  <a:lnTo>
                    <a:pt x="439" y="9272"/>
                  </a:lnTo>
                  <a:cubicBezTo>
                    <a:pt x="487" y="9272"/>
                    <a:pt x="536" y="9260"/>
                    <a:pt x="585" y="9247"/>
                  </a:cubicBezTo>
                  <a:cubicBezTo>
                    <a:pt x="658" y="9236"/>
                    <a:pt x="706" y="9175"/>
                    <a:pt x="706" y="9102"/>
                  </a:cubicBezTo>
                  <a:cubicBezTo>
                    <a:pt x="706" y="9041"/>
                    <a:pt x="706" y="8968"/>
                    <a:pt x="694" y="8907"/>
                  </a:cubicBezTo>
                  <a:cubicBezTo>
                    <a:pt x="694" y="8847"/>
                    <a:pt x="658" y="8822"/>
                    <a:pt x="609" y="8822"/>
                  </a:cubicBezTo>
                  <a:close/>
                  <a:moveTo>
                    <a:pt x="426" y="29"/>
                  </a:moveTo>
                  <a:cubicBezTo>
                    <a:pt x="450" y="29"/>
                    <a:pt x="475" y="42"/>
                    <a:pt x="487" y="78"/>
                  </a:cubicBezTo>
                  <a:cubicBezTo>
                    <a:pt x="523" y="126"/>
                    <a:pt x="548" y="175"/>
                    <a:pt x="560" y="236"/>
                  </a:cubicBezTo>
                  <a:cubicBezTo>
                    <a:pt x="572" y="358"/>
                    <a:pt x="596" y="491"/>
                    <a:pt x="621" y="601"/>
                  </a:cubicBezTo>
                  <a:cubicBezTo>
                    <a:pt x="645" y="783"/>
                    <a:pt x="669" y="966"/>
                    <a:pt x="694" y="1136"/>
                  </a:cubicBezTo>
                  <a:cubicBezTo>
                    <a:pt x="718" y="1367"/>
                    <a:pt x="731" y="1598"/>
                    <a:pt x="731" y="1866"/>
                  </a:cubicBezTo>
                  <a:cubicBezTo>
                    <a:pt x="718" y="1999"/>
                    <a:pt x="718" y="2134"/>
                    <a:pt x="718" y="2279"/>
                  </a:cubicBezTo>
                  <a:cubicBezTo>
                    <a:pt x="706" y="2474"/>
                    <a:pt x="706" y="2680"/>
                    <a:pt x="694" y="2875"/>
                  </a:cubicBezTo>
                  <a:lnTo>
                    <a:pt x="694" y="3228"/>
                  </a:lnTo>
                  <a:lnTo>
                    <a:pt x="694" y="3739"/>
                  </a:lnTo>
                  <a:cubicBezTo>
                    <a:pt x="669" y="4225"/>
                    <a:pt x="669" y="4699"/>
                    <a:pt x="669" y="5174"/>
                  </a:cubicBezTo>
                  <a:cubicBezTo>
                    <a:pt x="682" y="5307"/>
                    <a:pt x="682" y="5453"/>
                    <a:pt x="682" y="5599"/>
                  </a:cubicBezTo>
                  <a:cubicBezTo>
                    <a:pt x="682" y="5733"/>
                    <a:pt x="682" y="5879"/>
                    <a:pt x="694" y="6013"/>
                  </a:cubicBezTo>
                  <a:cubicBezTo>
                    <a:pt x="694" y="6122"/>
                    <a:pt x="694" y="6244"/>
                    <a:pt x="706" y="6366"/>
                  </a:cubicBezTo>
                  <a:lnTo>
                    <a:pt x="706" y="7217"/>
                  </a:lnTo>
                  <a:lnTo>
                    <a:pt x="706" y="7885"/>
                  </a:lnTo>
                  <a:cubicBezTo>
                    <a:pt x="706" y="8020"/>
                    <a:pt x="718" y="8153"/>
                    <a:pt x="718" y="8275"/>
                  </a:cubicBezTo>
                  <a:cubicBezTo>
                    <a:pt x="718" y="8323"/>
                    <a:pt x="718" y="8360"/>
                    <a:pt x="731" y="8409"/>
                  </a:cubicBezTo>
                  <a:lnTo>
                    <a:pt x="731" y="8433"/>
                  </a:lnTo>
                  <a:lnTo>
                    <a:pt x="731" y="8530"/>
                  </a:lnTo>
                  <a:cubicBezTo>
                    <a:pt x="767" y="8639"/>
                    <a:pt x="767" y="8725"/>
                    <a:pt x="742" y="8822"/>
                  </a:cubicBezTo>
                  <a:cubicBezTo>
                    <a:pt x="731" y="8858"/>
                    <a:pt x="731" y="8895"/>
                    <a:pt x="742" y="8931"/>
                  </a:cubicBezTo>
                  <a:lnTo>
                    <a:pt x="742" y="8980"/>
                  </a:lnTo>
                  <a:lnTo>
                    <a:pt x="742" y="9029"/>
                  </a:lnTo>
                  <a:cubicBezTo>
                    <a:pt x="755" y="9053"/>
                    <a:pt x="755" y="9090"/>
                    <a:pt x="755" y="9114"/>
                  </a:cubicBezTo>
                  <a:cubicBezTo>
                    <a:pt x="742" y="9223"/>
                    <a:pt x="682" y="9284"/>
                    <a:pt x="572" y="9309"/>
                  </a:cubicBezTo>
                  <a:cubicBezTo>
                    <a:pt x="518" y="9314"/>
                    <a:pt x="461" y="9318"/>
                    <a:pt x="403" y="9318"/>
                  </a:cubicBezTo>
                  <a:cubicBezTo>
                    <a:pt x="320" y="9318"/>
                    <a:pt x="233" y="9308"/>
                    <a:pt x="147" y="9272"/>
                  </a:cubicBezTo>
                  <a:cubicBezTo>
                    <a:pt x="85" y="9175"/>
                    <a:pt x="85" y="9077"/>
                    <a:pt x="98" y="8980"/>
                  </a:cubicBezTo>
                  <a:lnTo>
                    <a:pt x="98" y="8956"/>
                  </a:lnTo>
                  <a:cubicBezTo>
                    <a:pt x="98" y="8883"/>
                    <a:pt x="110" y="8822"/>
                    <a:pt x="85" y="8749"/>
                  </a:cubicBezTo>
                  <a:cubicBezTo>
                    <a:pt x="74" y="8725"/>
                    <a:pt x="74" y="8688"/>
                    <a:pt x="74" y="8664"/>
                  </a:cubicBezTo>
                  <a:cubicBezTo>
                    <a:pt x="98" y="8506"/>
                    <a:pt x="98" y="8360"/>
                    <a:pt x="85" y="8226"/>
                  </a:cubicBezTo>
                  <a:lnTo>
                    <a:pt x="85" y="8056"/>
                  </a:lnTo>
                  <a:cubicBezTo>
                    <a:pt x="85" y="7898"/>
                    <a:pt x="74" y="7739"/>
                    <a:pt x="74" y="7582"/>
                  </a:cubicBezTo>
                  <a:cubicBezTo>
                    <a:pt x="61" y="7302"/>
                    <a:pt x="61" y="7010"/>
                    <a:pt x="61" y="6718"/>
                  </a:cubicBezTo>
                  <a:cubicBezTo>
                    <a:pt x="74" y="6147"/>
                    <a:pt x="61" y="5575"/>
                    <a:pt x="49" y="5088"/>
                  </a:cubicBezTo>
                  <a:cubicBezTo>
                    <a:pt x="49" y="5015"/>
                    <a:pt x="49" y="4931"/>
                    <a:pt x="61" y="4858"/>
                  </a:cubicBezTo>
                  <a:lnTo>
                    <a:pt x="61" y="4650"/>
                  </a:lnTo>
                  <a:cubicBezTo>
                    <a:pt x="61" y="4577"/>
                    <a:pt x="61" y="4505"/>
                    <a:pt x="49" y="4432"/>
                  </a:cubicBezTo>
                  <a:lnTo>
                    <a:pt x="49" y="4323"/>
                  </a:lnTo>
                  <a:lnTo>
                    <a:pt x="49" y="4250"/>
                  </a:lnTo>
                  <a:cubicBezTo>
                    <a:pt x="37" y="4188"/>
                    <a:pt x="37" y="4115"/>
                    <a:pt x="37" y="4042"/>
                  </a:cubicBezTo>
                  <a:lnTo>
                    <a:pt x="37" y="3799"/>
                  </a:lnTo>
                  <a:cubicBezTo>
                    <a:pt x="37" y="3507"/>
                    <a:pt x="37" y="3215"/>
                    <a:pt x="49" y="2924"/>
                  </a:cubicBezTo>
                  <a:cubicBezTo>
                    <a:pt x="49" y="2753"/>
                    <a:pt x="49" y="2583"/>
                    <a:pt x="61" y="2413"/>
                  </a:cubicBezTo>
                  <a:cubicBezTo>
                    <a:pt x="61" y="2291"/>
                    <a:pt x="74" y="2170"/>
                    <a:pt x="74" y="2048"/>
                  </a:cubicBezTo>
                  <a:cubicBezTo>
                    <a:pt x="74" y="1926"/>
                    <a:pt x="74" y="1793"/>
                    <a:pt x="85" y="1671"/>
                  </a:cubicBezTo>
                  <a:lnTo>
                    <a:pt x="85" y="1488"/>
                  </a:lnTo>
                  <a:lnTo>
                    <a:pt x="85" y="1428"/>
                  </a:lnTo>
                  <a:lnTo>
                    <a:pt x="195" y="880"/>
                  </a:lnTo>
                  <a:lnTo>
                    <a:pt x="268" y="553"/>
                  </a:lnTo>
                  <a:cubicBezTo>
                    <a:pt x="293" y="467"/>
                    <a:pt x="304" y="370"/>
                    <a:pt x="329" y="285"/>
                  </a:cubicBezTo>
                  <a:cubicBezTo>
                    <a:pt x="341" y="261"/>
                    <a:pt x="341" y="224"/>
                    <a:pt x="341" y="199"/>
                  </a:cubicBezTo>
                  <a:cubicBezTo>
                    <a:pt x="353" y="163"/>
                    <a:pt x="353" y="139"/>
                    <a:pt x="366" y="102"/>
                  </a:cubicBezTo>
                  <a:cubicBezTo>
                    <a:pt x="377" y="53"/>
                    <a:pt x="390" y="42"/>
                    <a:pt x="426" y="29"/>
                  </a:cubicBezTo>
                  <a:close/>
                  <a:moveTo>
                    <a:pt x="440" y="1"/>
                  </a:moveTo>
                  <a:cubicBezTo>
                    <a:pt x="431" y="1"/>
                    <a:pt x="423" y="2"/>
                    <a:pt x="414" y="5"/>
                  </a:cubicBezTo>
                  <a:cubicBezTo>
                    <a:pt x="353" y="5"/>
                    <a:pt x="341" y="66"/>
                    <a:pt x="329" y="90"/>
                  </a:cubicBezTo>
                  <a:cubicBezTo>
                    <a:pt x="329" y="126"/>
                    <a:pt x="317" y="163"/>
                    <a:pt x="317" y="188"/>
                  </a:cubicBezTo>
                  <a:cubicBezTo>
                    <a:pt x="304" y="224"/>
                    <a:pt x="304" y="248"/>
                    <a:pt x="293" y="272"/>
                  </a:cubicBezTo>
                  <a:cubicBezTo>
                    <a:pt x="280" y="370"/>
                    <a:pt x="256" y="455"/>
                    <a:pt x="231" y="540"/>
                  </a:cubicBezTo>
                  <a:cubicBezTo>
                    <a:pt x="207" y="650"/>
                    <a:pt x="195" y="759"/>
                    <a:pt x="171" y="869"/>
                  </a:cubicBezTo>
                  <a:cubicBezTo>
                    <a:pt x="122" y="1051"/>
                    <a:pt x="85" y="1245"/>
                    <a:pt x="49" y="1428"/>
                  </a:cubicBezTo>
                  <a:lnTo>
                    <a:pt x="49" y="1488"/>
                  </a:lnTo>
                  <a:lnTo>
                    <a:pt x="49" y="1671"/>
                  </a:lnTo>
                  <a:cubicBezTo>
                    <a:pt x="49" y="1793"/>
                    <a:pt x="49" y="1926"/>
                    <a:pt x="37" y="2048"/>
                  </a:cubicBezTo>
                  <a:cubicBezTo>
                    <a:pt x="37" y="2170"/>
                    <a:pt x="37" y="2291"/>
                    <a:pt x="25" y="2413"/>
                  </a:cubicBezTo>
                  <a:cubicBezTo>
                    <a:pt x="25" y="2583"/>
                    <a:pt x="13" y="2753"/>
                    <a:pt x="13" y="2912"/>
                  </a:cubicBezTo>
                  <a:cubicBezTo>
                    <a:pt x="1" y="3215"/>
                    <a:pt x="1" y="3507"/>
                    <a:pt x="1" y="3799"/>
                  </a:cubicBezTo>
                  <a:lnTo>
                    <a:pt x="1" y="4042"/>
                  </a:lnTo>
                  <a:cubicBezTo>
                    <a:pt x="1" y="4115"/>
                    <a:pt x="13" y="4188"/>
                    <a:pt x="13" y="4250"/>
                  </a:cubicBezTo>
                  <a:lnTo>
                    <a:pt x="13" y="4323"/>
                  </a:lnTo>
                  <a:lnTo>
                    <a:pt x="13" y="4432"/>
                  </a:lnTo>
                  <a:cubicBezTo>
                    <a:pt x="25" y="4505"/>
                    <a:pt x="25" y="4577"/>
                    <a:pt x="25" y="4663"/>
                  </a:cubicBezTo>
                  <a:lnTo>
                    <a:pt x="25" y="4845"/>
                  </a:lnTo>
                  <a:cubicBezTo>
                    <a:pt x="13" y="4931"/>
                    <a:pt x="13" y="5015"/>
                    <a:pt x="13" y="5088"/>
                  </a:cubicBezTo>
                  <a:cubicBezTo>
                    <a:pt x="25" y="5575"/>
                    <a:pt x="37" y="6147"/>
                    <a:pt x="25" y="6718"/>
                  </a:cubicBezTo>
                  <a:cubicBezTo>
                    <a:pt x="25" y="7010"/>
                    <a:pt x="25" y="7302"/>
                    <a:pt x="37" y="7582"/>
                  </a:cubicBezTo>
                  <a:cubicBezTo>
                    <a:pt x="37" y="7739"/>
                    <a:pt x="49" y="7910"/>
                    <a:pt x="49" y="8068"/>
                  </a:cubicBezTo>
                  <a:lnTo>
                    <a:pt x="49" y="8226"/>
                  </a:lnTo>
                  <a:cubicBezTo>
                    <a:pt x="61" y="8360"/>
                    <a:pt x="61" y="8506"/>
                    <a:pt x="37" y="8652"/>
                  </a:cubicBezTo>
                  <a:cubicBezTo>
                    <a:pt x="37" y="8676"/>
                    <a:pt x="37" y="8725"/>
                    <a:pt x="49" y="8761"/>
                  </a:cubicBezTo>
                  <a:cubicBezTo>
                    <a:pt x="74" y="8822"/>
                    <a:pt x="74" y="8883"/>
                    <a:pt x="61" y="8956"/>
                  </a:cubicBezTo>
                  <a:lnTo>
                    <a:pt x="61" y="8980"/>
                  </a:lnTo>
                  <a:cubicBezTo>
                    <a:pt x="49" y="9077"/>
                    <a:pt x="49" y="9187"/>
                    <a:pt x="122" y="9296"/>
                  </a:cubicBezTo>
                  <a:lnTo>
                    <a:pt x="122" y="9309"/>
                  </a:lnTo>
                  <a:cubicBezTo>
                    <a:pt x="207" y="9345"/>
                    <a:pt x="304" y="9357"/>
                    <a:pt x="390" y="9357"/>
                  </a:cubicBezTo>
                  <a:cubicBezTo>
                    <a:pt x="450" y="9357"/>
                    <a:pt x="512" y="9345"/>
                    <a:pt x="585" y="9333"/>
                  </a:cubicBezTo>
                  <a:cubicBezTo>
                    <a:pt x="706" y="9320"/>
                    <a:pt x="779" y="9247"/>
                    <a:pt x="779" y="9114"/>
                  </a:cubicBezTo>
                  <a:cubicBezTo>
                    <a:pt x="791" y="9090"/>
                    <a:pt x="779" y="9053"/>
                    <a:pt x="779" y="9017"/>
                  </a:cubicBezTo>
                  <a:lnTo>
                    <a:pt x="779" y="8980"/>
                  </a:lnTo>
                  <a:lnTo>
                    <a:pt x="779" y="8931"/>
                  </a:lnTo>
                  <a:cubicBezTo>
                    <a:pt x="767" y="8895"/>
                    <a:pt x="767" y="8858"/>
                    <a:pt x="779" y="8834"/>
                  </a:cubicBezTo>
                  <a:cubicBezTo>
                    <a:pt x="804" y="8737"/>
                    <a:pt x="804" y="8639"/>
                    <a:pt x="767" y="8518"/>
                  </a:cubicBezTo>
                  <a:lnTo>
                    <a:pt x="767" y="8433"/>
                  </a:lnTo>
                  <a:lnTo>
                    <a:pt x="767" y="8409"/>
                  </a:lnTo>
                  <a:cubicBezTo>
                    <a:pt x="755" y="8360"/>
                    <a:pt x="755" y="8323"/>
                    <a:pt x="755" y="8275"/>
                  </a:cubicBezTo>
                  <a:cubicBezTo>
                    <a:pt x="755" y="8153"/>
                    <a:pt x="742" y="8020"/>
                    <a:pt x="742" y="7885"/>
                  </a:cubicBezTo>
                  <a:lnTo>
                    <a:pt x="742" y="7217"/>
                  </a:lnTo>
                  <a:cubicBezTo>
                    <a:pt x="742" y="6937"/>
                    <a:pt x="742" y="6645"/>
                    <a:pt x="731" y="6366"/>
                  </a:cubicBezTo>
                  <a:lnTo>
                    <a:pt x="731" y="6013"/>
                  </a:lnTo>
                  <a:cubicBezTo>
                    <a:pt x="718" y="5879"/>
                    <a:pt x="718" y="5733"/>
                    <a:pt x="718" y="5599"/>
                  </a:cubicBezTo>
                  <a:cubicBezTo>
                    <a:pt x="718" y="5453"/>
                    <a:pt x="706" y="5307"/>
                    <a:pt x="706" y="5174"/>
                  </a:cubicBezTo>
                  <a:cubicBezTo>
                    <a:pt x="706" y="4699"/>
                    <a:pt x="706" y="4225"/>
                    <a:pt x="718" y="3751"/>
                  </a:cubicBezTo>
                  <a:cubicBezTo>
                    <a:pt x="731" y="3569"/>
                    <a:pt x="731" y="3398"/>
                    <a:pt x="731" y="3228"/>
                  </a:cubicBezTo>
                  <a:lnTo>
                    <a:pt x="731" y="2875"/>
                  </a:lnTo>
                  <a:cubicBezTo>
                    <a:pt x="742" y="2680"/>
                    <a:pt x="742" y="2474"/>
                    <a:pt x="755" y="2279"/>
                  </a:cubicBezTo>
                  <a:cubicBezTo>
                    <a:pt x="755" y="2134"/>
                    <a:pt x="755" y="1999"/>
                    <a:pt x="767" y="1866"/>
                  </a:cubicBezTo>
                  <a:cubicBezTo>
                    <a:pt x="767" y="1598"/>
                    <a:pt x="755" y="1367"/>
                    <a:pt x="731" y="1136"/>
                  </a:cubicBezTo>
                  <a:cubicBezTo>
                    <a:pt x="706" y="953"/>
                    <a:pt x="682" y="771"/>
                    <a:pt x="645" y="601"/>
                  </a:cubicBezTo>
                  <a:cubicBezTo>
                    <a:pt x="633" y="480"/>
                    <a:pt x="609" y="358"/>
                    <a:pt x="596" y="236"/>
                  </a:cubicBezTo>
                  <a:cubicBezTo>
                    <a:pt x="585" y="163"/>
                    <a:pt x="560" y="115"/>
                    <a:pt x="523" y="53"/>
                  </a:cubicBezTo>
                  <a:cubicBezTo>
                    <a:pt x="496" y="16"/>
                    <a:pt x="468" y="1"/>
                    <a:pt x="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7"/>
            <p:cNvSpPr/>
            <p:nvPr/>
          </p:nvSpPr>
          <p:spPr>
            <a:xfrm>
              <a:off x="4722396" y="2990587"/>
              <a:ext cx="51533" cy="462668"/>
            </a:xfrm>
            <a:custGeom>
              <a:avLst/>
              <a:gdLst/>
              <a:ahLst/>
              <a:cxnLst/>
              <a:rect l="l" t="t" r="r" b="b"/>
              <a:pathLst>
                <a:path w="1047" h="9400" extrusionOk="0">
                  <a:moveTo>
                    <a:pt x="404" y="284"/>
                  </a:moveTo>
                  <a:cubicBezTo>
                    <a:pt x="424" y="284"/>
                    <a:pt x="444" y="297"/>
                    <a:pt x="451" y="319"/>
                  </a:cubicBezTo>
                  <a:cubicBezTo>
                    <a:pt x="476" y="416"/>
                    <a:pt x="512" y="513"/>
                    <a:pt x="536" y="611"/>
                  </a:cubicBezTo>
                  <a:cubicBezTo>
                    <a:pt x="560" y="744"/>
                    <a:pt x="573" y="878"/>
                    <a:pt x="597" y="1011"/>
                  </a:cubicBezTo>
                  <a:lnTo>
                    <a:pt x="597" y="1109"/>
                  </a:lnTo>
                  <a:cubicBezTo>
                    <a:pt x="494" y="1127"/>
                    <a:pt x="391" y="1154"/>
                    <a:pt x="288" y="1154"/>
                  </a:cubicBezTo>
                  <a:cubicBezTo>
                    <a:pt x="257" y="1154"/>
                    <a:pt x="226" y="1151"/>
                    <a:pt x="195" y="1146"/>
                  </a:cubicBezTo>
                  <a:cubicBezTo>
                    <a:pt x="184" y="1121"/>
                    <a:pt x="171" y="1097"/>
                    <a:pt x="171" y="1073"/>
                  </a:cubicBezTo>
                  <a:cubicBezTo>
                    <a:pt x="208" y="854"/>
                    <a:pt x="244" y="622"/>
                    <a:pt x="305" y="416"/>
                  </a:cubicBezTo>
                  <a:cubicBezTo>
                    <a:pt x="317" y="379"/>
                    <a:pt x="341" y="343"/>
                    <a:pt x="366" y="306"/>
                  </a:cubicBezTo>
                  <a:cubicBezTo>
                    <a:pt x="376" y="291"/>
                    <a:pt x="390" y="284"/>
                    <a:pt x="404" y="284"/>
                  </a:cubicBezTo>
                  <a:close/>
                  <a:moveTo>
                    <a:pt x="500" y="1194"/>
                  </a:moveTo>
                  <a:cubicBezTo>
                    <a:pt x="536" y="1194"/>
                    <a:pt x="573" y="1194"/>
                    <a:pt x="609" y="1206"/>
                  </a:cubicBezTo>
                  <a:cubicBezTo>
                    <a:pt x="646" y="1219"/>
                    <a:pt x="682" y="1230"/>
                    <a:pt x="682" y="1267"/>
                  </a:cubicBezTo>
                  <a:cubicBezTo>
                    <a:pt x="682" y="1303"/>
                    <a:pt x="657" y="1328"/>
                    <a:pt x="609" y="1328"/>
                  </a:cubicBezTo>
                  <a:cubicBezTo>
                    <a:pt x="500" y="1340"/>
                    <a:pt x="403" y="1352"/>
                    <a:pt x="293" y="1365"/>
                  </a:cubicBezTo>
                  <a:lnTo>
                    <a:pt x="293" y="1352"/>
                  </a:lnTo>
                  <a:cubicBezTo>
                    <a:pt x="260" y="1352"/>
                    <a:pt x="228" y="1358"/>
                    <a:pt x="195" y="1358"/>
                  </a:cubicBezTo>
                  <a:cubicBezTo>
                    <a:pt x="179" y="1358"/>
                    <a:pt x="163" y="1356"/>
                    <a:pt x="147" y="1352"/>
                  </a:cubicBezTo>
                  <a:cubicBezTo>
                    <a:pt x="135" y="1352"/>
                    <a:pt x="111" y="1328"/>
                    <a:pt x="111" y="1303"/>
                  </a:cubicBezTo>
                  <a:cubicBezTo>
                    <a:pt x="111" y="1292"/>
                    <a:pt x="122" y="1267"/>
                    <a:pt x="135" y="1243"/>
                  </a:cubicBezTo>
                  <a:cubicBezTo>
                    <a:pt x="147" y="1230"/>
                    <a:pt x="159" y="1230"/>
                    <a:pt x="171" y="1230"/>
                  </a:cubicBezTo>
                  <a:lnTo>
                    <a:pt x="500" y="1194"/>
                  </a:lnTo>
                  <a:close/>
                  <a:moveTo>
                    <a:pt x="633" y="1413"/>
                  </a:moveTo>
                  <a:cubicBezTo>
                    <a:pt x="706" y="1413"/>
                    <a:pt x="730" y="1438"/>
                    <a:pt x="743" y="1511"/>
                  </a:cubicBezTo>
                  <a:cubicBezTo>
                    <a:pt x="755" y="1632"/>
                    <a:pt x="767" y="1741"/>
                    <a:pt x="767" y="1863"/>
                  </a:cubicBezTo>
                  <a:cubicBezTo>
                    <a:pt x="779" y="2070"/>
                    <a:pt x="792" y="2289"/>
                    <a:pt x="803" y="2495"/>
                  </a:cubicBezTo>
                  <a:cubicBezTo>
                    <a:pt x="828" y="2933"/>
                    <a:pt x="840" y="3383"/>
                    <a:pt x="828" y="3821"/>
                  </a:cubicBezTo>
                  <a:lnTo>
                    <a:pt x="828" y="4636"/>
                  </a:lnTo>
                  <a:lnTo>
                    <a:pt x="828" y="4721"/>
                  </a:lnTo>
                  <a:cubicBezTo>
                    <a:pt x="828" y="4757"/>
                    <a:pt x="803" y="4794"/>
                    <a:pt x="767" y="4806"/>
                  </a:cubicBezTo>
                  <a:cubicBezTo>
                    <a:pt x="719" y="4818"/>
                    <a:pt x="657" y="4830"/>
                    <a:pt x="609" y="4843"/>
                  </a:cubicBezTo>
                  <a:cubicBezTo>
                    <a:pt x="524" y="4843"/>
                    <a:pt x="439" y="4843"/>
                    <a:pt x="354" y="4830"/>
                  </a:cubicBezTo>
                  <a:cubicBezTo>
                    <a:pt x="281" y="4830"/>
                    <a:pt x="195" y="4806"/>
                    <a:pt x="111" y="4794"/>
                  </a:cubicBezTo>
                  <a:cubicBezTo>
                    <a:pt x="98" y="4770"/>
                    <a:pt x="86" y="4733"/>
                    <a:pt x="86" y="4708"/>
                  </a:cubicBezTo>
                  <a:cubicBezTo>
                    <a:pt x="74" y="4527"/>
                    <a:pt x="62" y="4344"/>
                    <a:pt x="74" y="4149"/>
                  </a:cubicBezTo>
                  <a:cubicBezTo>
                    <a:pt x="86" y="4052"/>
                    <a:pt x="74" y="3954"/>
                    <a:pt x="74" y="3846"/>
                  </a:cubicBezTo>
                  <a:cubicBezTo>
                    <a:pt x="74" y="3687"/>
                    <a:pt x="86" y="3529"/>
                    <a:pt x="74" y="3359"/>
                  </a:cubicBezTo>
                  <a:cubicBezTo>
                    <a:pt x="74" y="3030"/>
                    <a:pt x="86" y="2690"/>
                    <a:pt x="86" y="2362"/>
                  </a:cubicBezTo>
                  <a:lnTo>
                    <a:pt x="86" y="1595"/>
                  </a:lnTo>
                  <a:cubicBezTo>
                    <a:pt x="86" y="1559"/>
                    <a:pt x="86" y="1522"/>
                    <a:pt x="98" y="1474"/>
                  </a:cubicBezTo>
                  <a:cubicBezTo>
                    <a:pt x="184" y="1438"/>
                    <a:pt x="268" y="1425"/>
                    <a:pt x="354" y="1425"/>
                  </a:cubicBezTo>
                  <a:cubicBezTo>
                    <a:pt x="439" y="1425"/>
                    <a:pt x="536" y="1413"/>
                    <a:pt x="633" y="1413"/>
                  </a:cubicBezTo>
                  <a:close/>
                  <a:moveTo>
                    <a:pt x="195" y="4879"/>
                  </a:moveTo>
                  <a:cubicBezTo>
                    <a:pt x="244" y="4891"/>
                    <a:pt x="293" y="4903"/>
                    <a:pt x="341" y="4903"/>
                  </a:cubicBezTo>
                  <a:cubicBezTo>
                    <a:pt x="393" y="4912"/>
                    <a:pt x="447" y="4916"/>
                    <a:pt x="501" y="4916"/>
                  </a:cubicBezTo>
                  <a:cubicBezTo>
                    <a:pt x="586" y="4916"/>
                    <a:pt x="673" y="4906"/>
                    <a:pt x="755" y="4891"/>
                  </a:cubicBezTo>
                  <a:lnTo>
                    <a:pt x="803" y="4891"/>
                  </a:lnTo>
                  <a:cubicBezTo>
                    <a:pt x="865" y="5062"/>
                    <a:pt x="803" y="5098"/>
                    <a:pt x="670" y="5098"/>
                  </a:cubicBezTo>
                  <a:cubicBezTo>
                    <a:pt x="581" y="5098"/>
                    <a:pt x="492" y="5103"/>
                    <a:pt x="402" y="5103"/>
                  </a:cubicBezTo>
                  <a:cubicBezTo>
                    <a:pt x="358" y="5103"/>
                    <a:pt x="313" y="5102"/>
                    <a:pt x="268" y="5098"/>
                  </a:cubicBezTo>
                  <a:cubicBezTo>
                    <a:pt x="184" y="5098"/>
                    <a:pt x="184" y="5098"/>
                    <a:pt x="98" y="5037"/>
                  </a:cubicBezTo>
                  <a:cubicBezTo>
                    <a:pt x="98" y="5013"/>
                    <a:pt x="86" y="4976"/>
                    <a:pt x="86" y="4952"/>
                  </a:cubicBezTo>
                  <a:cubicBezTo>
                    <a:pt x="86" y="4927"/>
                    <a:pt x="98" y="4916"/>
                    <a:pt x="98" y="4891"/>
                  </a:cubicBezTo>
                  <a:cubicBezTo>
                    <a:pt x="135" y="4879"/>
                    <a:pt x="171" y="4879"/>
                    <a:pt x="195" y="4879"/>
                  </a:cubicBezTo>
                  <a:close/>
                  <a:moveTo>
                    <a:pt x="184" y="5159"/>
                  </a:moveTo>
                  <a:cubicBezTo>
                    <a:pt x="277" y="5179"/>
                    <a:pt x="371" y="5188"/>
                    <a:pt x="462" y="5188"/>
                  </a:cubicBezTo>
                  <a:cubicBezTo>
                    <a:pt x="537" y="5188"/>
                    <a:pt x="611" y="5182"/>
                    <a:pt x="682" y="5171"/>
                  </a:cubicBezTo>
                  <a:lnTo>
                    <a:pt x="779" y="5171"/>
                  </a:lnTo>
                  <a:cubicBezTo>
                    <a:pt x="803" y="5171"/>
                    <a:pt x="816" y="5171"/>
                    <a:pt x="828" y="5208"/>
                  </a:cubicBezTo>
                  <a:cubicBezTo>
                    <a:pt x="840" y="5232"/>
                    <a:pt x="828" y="5281"/>
                    <a:pt x="803" y="5292"/>
                  </a:cubicBezTo>
                  <a:lnTo>
                    <a:pt x="694" y="5329"/>
                  </a:lnTo>
                  <a:cubicBezTo>
                    <a:pt x="649" y="5332"/>
                    <a:pt x="603" y="5334"/>
                    <a:pt x="556" y="5334"/>
                  </a:cubicBezTo>
                  <a:cubicBezTo>
                    <a:pt x="428" y="5334"/>
                    <a:pt x="296" y="5323"/>
                    <a:pt x="171" y="5305"/>
                  </a:cubicBezTo>
                  <a:cubicBezTo>
                    <a:pt x="147" y="5292"/>
                    <a:pt x="122" y="5281"/>
                    <a:pt x="111" y="5256"/>
                  </a:cubicBezTo>
                  <a:cubicBezTo>
                    <a:pt x="86" y="5232"/>
                    <a:pt x="86" y="5195"/>
                    <a:pt x="122" y="5159"/>
                  </a:cubicBezTo>
                  <a:close/>
                  <a:moveTo>
                    <a:pt x="111" y="5378"/>
                  </a:moveTo>
                  <a:cubicBezTo>
                    <a:pt x="244" y="5390"/>
                    <a:pt x="354" y="5402"/>
                    <a:pt x="476" y="5414"/>
                  </a:cubicBezTo>
                  <a:cubicBezTo>
                    <a:pt x="560" y="5414"/>
                    <a:pt x="646" y="5402"/>
                    <a:pt x="719" y="5402"/>
                  </a:cubicBezTo>
                  <a:cubicBezTo>
                    <a:pt x="755" y="5402"/>
                    <a:pt x="792" y="5390"/>
                    <a:pt x="828" y="5390"/>
                  </a:cubicBezTo>
                  <a:cubicBezTo>
                    <a:pt x="828" y="5427"/>
                    <a:pt x="840" y="5463"/>
                    <a:pt x="840" y="5487"/>
                  </a:cubicBezTo>
                  <a:cubicBezTo>
                    <a:pt x="852" y="5754"/>
                    <a:pt x="865" y="6010"/>
                    <a:pt x="889" y="6278"/>
                  </a:cubicBezTo>
                  <a:cubicBezTo>
                    <a:pt x="901" y="6594"/>
                    <a:pt x="925" y="6922"/>
                    <a:pt x="949" y="7238"/>
                  </a:cubicBezTo>
                  <a:lnTo>
                    <a:pt x="949" y="7603"/>
                  </a:lnTo>
                  <a:cubicBezTo>
                    <a:pt x="949" y="7943"/>
                    <a:pt x="949" y="8284"/>
                    <a:pt x="962" y="8624"/>
                  </a:cubicBezTo>
                  <a:cubicBezTo>
                    <a:pt x="962" y="8734"/>
                    <a:pt x="913" y="8795"/>
                    <a:pt x="828" y="8843"/>
                  </a:cubicBezTo>
                  <a:cubicBezTo>
                    <a:pt x="761" y="8877"/>
                    <a:pt x="693" y="8893"/>
                    <a:pt x="626" y="8893"/>
                  </a:cubicBezTo>
                  <a:cubicBezTo>
                    <a:pt x="547" y="8893"/>
                    <a:pt x="469" y="8871"/>
                    <a:pt x="390" y="8832"/>
                  </a:cubicBezTo>
                  <a:cubicBezTo>
                    <a:pt x="341" y="8807"/>
                    <a:pt x="317" y="8770"/>
                    <a:pt x="293" y="8722"/>
                  </a:cubicBezTo>
                  <a:lnTo>
                    <a:pt x="293" y="8686"/>
                  </a:lnTo>
                  <a:cubicBezTo>
                    <a:pt x="281" y="8613"/>
                    <a:pt x="281" y="8527"/>
                    <a:pt x="257" y="8467"/>
                  </a:cubicBezTo>
                  <a:cubicBezTo>
                    <a:pt x="232" y="8394"/>
                    <a:pt x="244" y="8321"/>
                    <a:pt x="232" y="8248"/>
                  </a:cubicBezTo>
                  <a:cubicBezTo>
                    <a:pt x="220" y="7992"/>
                    <a:pt x="195" y="7737"/>
                    <a:pt x="184" y="7481"/>
                  </a:cubicBezTo>
                  <a:lnTo>
                    <a:pt x="147" y="6862"/>
                  </a:lnTo>
                  <a:cubicBezTo>
                    <a:pt x="135" y="6667"/>
                    <a:pt x="122" y="6472"/>
                    <a:pt x="122" y="6289"/>
                  </a:cubicBezTo>
                  <a:cubicBezTo>
                    <a:pt x="111" y="5998"/>
                    <a:pt x="98" y="5706"/>
                    <a:pt x="98" y="5414"/>
                  </a:cubicBezTo>
                  <a:cubicBezTo>
                    <a:pt x="98" y="5414"/>
                    <a:pt x="98" y="5402"/>
                    <a:pt x="111" y="5378"/>
                  </a:cubicBezTo>
                  <a:close/>
                  <a:moveTo>
                    <a:pt x="865" y="8916"/>
                  </a:moveTo>
                  <a:cubicBezTo>
                    <a:pt x="876" y="8941"/>
                    <a:pt x="889" y="8965"/>
                    <a:pt x="889" y="8978"/>
                  </a:cubicBezTo>
                  <a:cubicBezTo>
                    <a:pt x="876" y="9038"/>
                    <a:pt x="876" y="9099"/>
                    <a:pt x="865" y="9172"/>
                  </a:cubicBezTo>
                  <a:cubicBezTo>
                    <a:pt x="852" y="9257"/>
                    <a:pt x="828" y="9294"/>
                    <a:pt x="730" y="9306"/>
                  </a:cubicBezTo>
                  <a:cubicBezTo>
                    <a:pt x="694" y="9318"/>
                    <a:pt x="657" y="9318"/>
                    <a:pt x="621" y="9318"/>
                  </a:cubicBezTo>
                  <a:cubicBezTo>
                    <a:pt x="500" y="9294"/>
                    <a:pt x="476" y="9294"/>
                    <a:pt x="451" y="9160"/>
                  </a:cubicBezTo>
                  <a:cubicBezTo>
                    <a:pt x="439" y="9099"/>
                    <a:pt x="414" y="9026"/>
                    <a:pt x="427" y="8941"/>
                  </a:cubicBezTo>
                  <a:lnTo>
                    <a:pt x="427" y="8941"/>
                  </a:lnTo>
                  <a:cubicBezTo>
                    <a:pt x="496" y="8957"/>
                    <a:pt x="560" y="8966"/>
                    <a:pt x="623" y="8966"/>
                  </a:cubicBezTo>
                  <a:cubicBezTo>
                    <a:pt x="704" y="8966"/>
                    <a:pt x="783" y="8951"/>
                    <a:pt x="865" y="8916"/>
                  </a:cubicBezTo>
                  <a:close/>
                  <a:moveTo>
                    <a:pt x="385" y="0"/>
                  </a:moveTo>
                  <a:cubicBezTo>
                    <a:pt x="378" y="0"/>
                    <a:pt x="372" y="1"/>
                    <a:pt x="366" y="2"/>
                  </a:cubicBezTo>
                  <a:cubicBezTo>
                    <a:pt x="330" y="2"/>
                    <a:pt x="305" y="38"/>
                    <a:pt x="305" y="100"/>
                  </a:cubicBezTo>
                  <a:cubicBezTo>
                    <a:pt x="317" y="184"/>
                    <a:pt x="293" y="270"/>
                    <a:pt x="257" y="355"/>
                  </a:cubicBezTo>
                  <a:cubicBezTo>
                    <a:pt x="244" y="379"/>
                    <a:pt x="232" y="416"/>
                    <a:pt x="220" y="452"/>
                  </a:cubicBezTo>
                  <a:cubicBezTo>
                    <a:pt x="195" y="598"/>
                    <a:pt x="171" y="744"/>
                    <a:pt x="135" y="902"/>
                  </a:cubicBezTo>
                  <a:cubicBezTo>
                    <a:pt x="111" y="1011"/>
                    <a:pt x="111" y="1133"/>
                    <a:pt x="49" y="1230"/>
                  </a:cubicBezTo>
                  <a:cubicBezTo>
                    <a:pt x="38" y="1255"/>
                    <a:pt x="38" y="1267"/>
                    <a:pt x="25" y="1292"/>
                  </a:cubicBezTo>
                  <a:lnTo>
                    <a:pt x="25" y="1511"/>
                  </a:lnTo>
                  <a:cubicBezTo>
                    <a:pt x="25" y="2033"/>
                    <a:pt x="38" y="2544"/>
                    <a:pt x="1" y="3067"/>
                  </a:cubicBezTo>
                  <a:lnTo>
                    <a:pt x="1" y="3213"/>
                  </a:lnTo>
                  <a:cubicBezTo>
                    <a:pt x="13" y="3359"/>
                    <a:pt x="25" y="3505"/>
                    <a:pt x="1" y="3651"/>
                  </a:cubicBezTo>
                  <a:lnTo>
                    <a:pt x="1" y="3954"/>
                  </a:lnTo>
                  <a:cubicBezTo>
                    <a:pt x="25" y="4113"/>
                    <a:pt x="13" y="4283"/>
                    <a:pt x="13" y="4441"/>
                  </a:cubicBezTo>
                  <a:lnTo>
                    <a:pt x="13" y="4551"/>
                  </a:lnTo>
                  <a:cubicBezTo>
                    <a:pt x="25" y="5025"/>
                    <a:pt x="38" y="5499"/>
                    <a:pt x="49" y="5986"/>
                  </a:cubicBezTo>
                  <a:cubicBezTo>
                    <a:pt x="49" y="6144"/>
                    <a:pt x="49" y="6314"/>
                    <a:pt x="62" y="6472"/>
                  </a:cubicBezTo>
                  <a:cubicBezTo>
                    <a:pt x="74" y="6752"/>
                    <a:pt x="98" y="7043"/>
                    <a:pt x="111" y="7324"/>
                  </a:cubicBezTo>
                  <a:lnTo>
                    <a:pt x="111" y="7408"/>
                  </a:lnTo>
                  <a:cubicBezTo>
                    <a:pt x="135" y="7652"/>
                    <a:pt x="147" y="7907"/>
                    <a:pt x="159" y="8151"/>
                  </a:cubicBezTo>
                  <a:cubicBezTo>
                    <a:pt x="171" y="8297"/>
                    <a:pt x="184" y="8443"/>
                    <a:pt x="195" y="8600"/>
                  </a:cubicBezTo>
                  <a:cubicBezTo>
                    <a:pt x="208" y="8686"/>
                    <a:pt x="220" y="8783"/>
                    <a:pt x="293" y="8856"/>
                  </a:cubicBezTo>
                  <a:cubicBezTo>
                    <a:pt x="330" y="8892"/>
                    <a:pt x="341" y="8953"/>
                    <a:pt x="354" y="9002"/>
                  </a:cubicBezTo>
                  <a:cubicBezTo>
                    <a:pt x="354" y="9075"/>
                    <a:pt x="366" y="9148"/>
                    <a:pt x="378" y="9208"/>
                  </a:cubicBezTo>
                  <a:cubicBezTo>
                    <a:pt x="390" y="9270"/>
                    <a:pt x="403" y="9318"/>
                    <a:pt x="463" y="9354"/>
                  </a:cubicBezTo>
                  <a:cubicBezTo>
                    <a:pt x="529" y="9373"/>
                    <a:pt x="602" y="9399"/>
                    <a:pt x="670" y="9399"/>
                  </a:cubicBezTo>
                  <a:cubicBezTo>
                    <a:pt x="691" y="9399"/>
                    <a:pt x="711" y="9397"/>
                    <a:pt x="730" y="9391"/>
                  </a:cubicBezTo>
                  <a:cubicBezTo>
                    <a:pt x="889" y="9354"/>
                    <a:pt x="938" y="9306"/>
                    <a:pt x="949" y="9160"/>
                  </a:cubicBezTo>
                  <a:cubicBezTo>
                    <a:pt x="962" y="9099"/>
                    <a:pt x="962" y="9038"/>
                    <a:pt x="962" y="8978"/>
                  </a:cubicBezTo>
                  <a:cubicBezTo>
                    <a:pt x="962" y="8916"/>
                    <a:pt x="962" y="8856"/>
                    <a:pt x="998" y="8807"/>
                  </a:cubicBezTo>
                  <a:cubicBezTo>
                    <a:pt x="1035" y="8770"/>
                    <a:pt x="1047" y="8722"/>
                    <a:pt x="1047" y="8673"/>
                  </a:cubicBezTo>
                  <a:cubicBezTo>
                    <a:pt x="1047" y="8552"/>
                    <a:pt x="1035" y="8430"/>
                    <a:pt x="1022" y="8308"/>
                  </a:cubicBezTo>
                  <a:cubicBezTo>
                    <a:pt x="1022" y="8235"/>
                    <a:pt x="1011" y="8162"/>
                    <a:pt x="1011" y="8102"/>
                  </a:cubicBezTo>
                  <a:cubicBezTo>
                    <a:pt x="1011" y="7834"/>
                    <a:pt x="1011" y="7567"/>
                    <a:pt x="998" y="7299"/>
                  </a:cubicBezTo>
                  <a:cubicBezTo>
                    <a:pt x="986" y="6922"/>
                    <a:pt x="962" y="6545"/>
                    <a:pt x="938" y="6168"/>
                  </a:cubicBezTo>
                  <a:cubicBezTo>
                    <a:pt x="925" y="5876"/>
                    <a:pt x="925" y="5572"/>
                    <a:pt x="901" y="5281"/>
                  </a:cubicBezTo>
                  <a:cubicBezTo>
                    <a:pt x="889" y="4916"/>
                    <a:pt x="901" y="4563"/>
                    <a:pt x="901" y="4198"/>
                  </a:cubicBezTo>
                  <a:cubicBezTo>
                    <a:pt x="901" y="3943"/>
                    <a:pt x="889" y="3675"/>
                    <a:pt x="901" y="3408"/>
                  </a:cubicBezTo>
                  <a:cubicBezTo>
                    <a:pt x="913" y="3103"/>
                    <a:pt x="876" y="2800"/>
                    <a:pt x="865" y="2495"/>
                  </a:cubicBezTo>
                  <a:lnTo>
                    <a:pt x="865" y="2471"/>
                  </a:lnTo>
                  <a:cubicBezTo>
                    <a:pt x="852" y="2240"/>
                    <a:pt x="828" y="2009"/>
                    <a:pt x="816" y="1778"/>
                  </a:cubicBezTo>
                  <a:cubicBezTo>
                    <a:pt x="816" y="1608"/>
                    <a:pt x="828" y="1449"/>
                    <a:pt x="767" y="1292"/>
                  </a:cubicBezTo>
                  <a:cubicBezTo>
                    <a:pt x="755" y="1243"/>
                    <a:pt x="743" y="1182"/>
                    <a:pt x="719" y="1146"/>
                  </a:cubicBezTo>
                  <a:cubicBezTo>
                    <a:pt x="694" y="1109"/>
                    <a:pt x="682" y="1060"/>
                    <a:pt x="682" y="1011"/>
                  </a:cubicBezTo>
                  <a:cubicBezTo>
                    <a:pt x="657" y="878"/>
                    <a:pt x="633" y="744"/>
                    <a:pt x="609" y="622"/>
                  </a:cubicBezTo>
                  <a:cubicBezTo>
                    <a:pt x="584" y="525"/>
                    <a:pt x="560" y="428"/>
                    <a:pt x="536" y="343"/>
                  </a:cubicBezTo>
                  <a:cubicBezTo>
                    <a:pt x="512" y="257"/>
                    <a:pt x="463" y="184"/>
                    <a:pt x="463" y="87"/>
                  </a:cubicBezTo>
                  <a:cubicBezTo>
                    <a:pt x="463" y="35"/>
                    <a:pt x="426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7"/>
            <p:cNvSpPr/>
            <p:nvPr/>
          </p:nvSpPr>
          <p:spPr>
            <a:xfrm>
              <a:off x="4721215" y="2989504"/>
              <a:ext cx="53354" cy="464538"/>
            </a:xfrm>
            <a:custGeom>
              <a:avLst/>
              <a:gdLst/>
              <a:ahLst/>
              <a:cxnLst/>
              <a:rect l="l" t="t" r="r" b="b"/>
              <a:pathLst>
                <a:path w="1084" h="9438" extrusionOk="0">
                  <a:moveTo>
                    <a:pt x="424" y="323"/>
                  </a:moveTo>
                  <a:cubicBezTo>
                    <a:pt x="425" y="323"/>
                    <a:pt x="427" y="325"/>
                    <a:pt x="427" y="328"/>
                  </a:cubicBezTo>
                  <a:cubicBezTo>
                    <a:pt x="438" y="328"/>
                    <a:pt x="451" y="328"/>
                    <a:pt x="451" y="341"/>
                  </a:cubicBezTo>
                  <a:lnTo>
                    <a:pt x="475" y="389"/>
                  </a:lnTo>
                  <a:cubicBezTo>
                    <a:pt x="500" y="474"/>
                    <a:pt x="524" y="560"/>
                    <a:pt x="536" y="633"/>
                  </a:cubicBezTo>
                  <a:cubicBezTo>
                    <a:pt x="560" y="742"/>
                    <a:pt x="572" y="851"/>
                    <a:pt x="584" y="949"/>
                  </a:cubicBezTo>
                  <a:lnTo>
                    <a:pt x="597" y="1033"/>
                  </a:lnTo>
                  <a:cubicBezTo>
                    <a:pt x="608" y="1058"/>
                    <a:pt x="608" y="1070"/>
                    <a:pt x="608" y="1095"/>
                  </a:cubicBezTo>
                  <a:cubicBezTo>
                    <a:pt x="597" y="1095"/>
                    <a:pt x="597" y="1106"/>
                    <a:pt x="597" y="1119"/>
                  </a:cubicBezTo>
                  <a:cubicBezTo>
                    <a:pt x="572" y="1119"/>
                    <a:pt x="548" y="1131"/>
                    <a:pt x="524" y="1131"/>
                  </a:cubicBezTo>
                  <a:cubicBezTo>
                    <a:pt x="453" y="1148"/>
                    <a:pt x="382" y="1160"/>
                    <a:pt x="311" y="1160"/>
                  </a:cubicBezTo>
                  <a:cubicBezTo>
                    <a:pt x="284" y="1160"/>
                    <a:pt x="258" y="1158"/>
                    <a:pt x="232" y="1155"/>
                  </a:cubicBezTo>
                  <a:lnTo>
                    <a:pt x="232" y="1131"/>
                  </a:lnTo>
                  <a:cubicBezTo>
                    <a:pt x="219" y="1119"/>
                    <a:pt x="219" y="1106"/>
                    <a:pt x="219" y="1095"/>
                  </a:cubicBezTo>
                  <a:lnTo>
                    <a:pt x="232" y="1009"/>
                  </a:lnTo>
                  <a:cubicBezTo>
                    <a:pt x="256" y="827"/>
                    <a:pt x="292" y="633"/>
                    <a:pt x="341" y="438"/>
                  </a:cubicBezTo>
                  <a:cubicBezTo>
                    <a:pt x="354" y="401"/>
                    <a:pt x="390" y="365"/>
                    <a:pt x="402" y="341"/>
                  </a:cubicBezTo>
                  <a:cubicBezTo>
                    <a:pt x="411" y="332"/>
                    <a:pt x="419" y="323"/>
                    <a:pt x="424" y="323"/>
                  </a:cubicBezTo>
                  <a:close/>
                  <a:moveTo>
                    <a:pt x="419" y="287"/>
                  </a:moveTo>
                  <a:cubicBezTo>
                    <a:pt x="402" y="287"/>
                    <a:pt x="386" y="299"/>
                    <a:pt x="378" y="316"/>
                  </a:cubicBezTo>
                  <a:lnTo>
                    <a:pt x="305" y="425"/>
                  </a:lnTo>
                  <a:cubicBezTo>
                    <a:pt x="256" y="620"/>
                    <a:pt x="219" y="814"/>
                    <a:pt x="195" y="1009"/>
                  </a:cubicBezTo>
                  <a:lnTo>
                    <a:pt x="183" y="1082"/>
                  </a:lnTo>
                  <a:cubicBezTo>
                    <a:pt x="183" y="1106"/>
                    <a:pt x="183" y="1131"/>
                    <a:pt x="195" y="1143"/>
                  </a:cubicBezTo>
                  <a:lnTo>
                    <a:pt x="195" y="1168"/>
                  </a:lnTo>
                  <a:lnTo>
                    <a:pt x="208" y="1179"/>
                  </a:lnTo>
                  <a:lnTo>
                    <a:pt x="219" y="1179"/>
                  </a:lnTo>
                  <a:cubicBezTo>
                    <a:pt x="244" y="1192"/>
                    <a:pt x="281" y="1192"/>
                    <a:pt x="317" y="1192"/>
                  </a:cubicBezTo>
                  <a:cubicBezTo>
                    <a:pt x="390" y="1192"/>
                    <a:pt x="451" y="1179"/>
                    <a:pt x="524" y="1168"/>
                  </a:cubicBezTo>
                  <a:cubicBezTo>
                    <a:pt x="560" y="1168"/>
                    <a:pt x="584" y="1155"/>
                    <a:pt x="621" y="1155"/>
                  </a:cubicBezTo>
                  <a:lnTo>
                    <a:pt x="633" y="1143"/>
                  </a:lnTo>
                  <a:lnTo>
                    <a:pt x="633" y="1131"/>
                  </a:lnTo>
                  <a:lnTo>
                    <a:pt x="633" y="1095"/>
                  </a:lnTo>
                  <a:cubicBezTo>
                    <a:pt x="633" y="1070"/>
                    <a:pt x="645" y="1046"/>
                    <a:pt x="633" y="1033"/>
                  </a:cubicBezTo>
                  <a:lnTo>
                    <a:pt x="621" y="949"/>
                  </a:lnTo>
                  <a:cubicBezTo>
                    <a:pt x="608" y="839"/>
                    <a:pt x="597" y="730"/>
                    <a:pt x="572" y="633"/>
                  </a:cubicBezTo>
                  <a:cubicBezTo>
                    <a:pt x="560" y="547"/>
                    <a:pt x="524" y="462"/>
                    <a:pt x="500" y="389"/>
                  </a:cubicBezTo>
                  <a:lnTo>
                    <a:pt x="487" y="341"/>
                  </a:lnTo>
                  <a:cubicBezTo>
                    <a:pt x="475" y="304"/>
                    <a:pt x="463" y="292"/>
                    <a:pt x="438" y="292"/>
                  </a:cubicBezTo>
                  <a:cubicBezTo>
                    <a:pt x="432" y="289"/>
                    <a:pt x="425" y="287"/>
                    <a:pt x="419" y="287"/>
                  </a:cubicBezTo>
                  <a:close/>
                  <a:moveTo>
                    <a:pt x="524" y="1228"/>
                  </a:moveTo>
                  <a:cubicBezTo>
                    <a:pt x="560" y="1228"/>
                    <a:pt x="597" y="1228"/>
                    <a:pt x="633" y="1241"/>
                  </a:cubicBezTo>
                  <a:cubicBezTo>
                    <a:pt x="681" y="1252"/>
                    <a:pt x="681" y="1289"/>
                    <a:pt x="681" y="1301"/>
                  </a:cubicBezTo>
                  <a:cubicBezTo>
                    <a:pt x="681" y="1325"/>
                    <a:pt x="645" y="1338"/>
                    <a:pt x="633" y="1338"/>
                  </a:cubicBezTo>
                  <a:cubicBezTo>
                    <a:pt x="560" y="1338"/>
                    <a:pt x="475" y="1350"/>
                    <a:pt x="402" y="1362"/>
                  </a:cubicBezTo>
                  <a:lnTo>
                    <a:pt x="171" y="1362"/>
                  </a:lnTo>
                  <a:cubicBezTo>
                    <a:pt x="171" y="1362"/>
                    <a:pt x="146" y="1338"/>
                    <a:pt x="146" y="1325"/>
                  </a:cubicBezTo>
                  <a:cubicBezTo>
                    <a:pt x="146" y="1314"/>
                    <a:pt x="171" y="1289"/>
                    <a:pt x="171" y="1277"/>
                  </a:cubicBezTo>
                  <a:cubicBezTo>
                    <a:pt x="171" y="1277"/>
                    <a:pt x="183" y="1265"/>
                    <a:pt x="195" y="1265"/>
                  </a:cubicBezTo>
                  <a:lnTo>
                    <a:pt x="232" y="1265"/>
                  </a:lnTo>
                  <a:lnTo>
                    <a:pt x="524" y="1228"/>
                  </a:lnTo>
                  <a:close/>
                  <a:moveTo>
                    <a:pt x="524" y="1192"/>
                  </a:moveTo>
                  <a:lnTo>
                    <a:pt x="232" y="1228"/>
                  </a:lnTo>
                  <a:lnTo>
                    <a:pt x="195" y="1228"/>
                  </a:lnTo>
                  <a:cubicBezTo>
                    <a:pt x="183" y="1228"/>
                    <a:pt x="159" y="1241"/>
                    <a:pt x="146" y="1252"/>
                  </a:cubicBezTo>
                  <a:cubicBezTo>
                    <a:pt x="122" y="1277"/>
                    <a:pt x="110" y="1301"/>
                    <a:pt x="110" y="1325"/>
                  </a:cubicBezTo>
                  <a:cubicBezTo>
                    <a:pt x="122" y="1350"/>
                    <a:pt x="146" y="1387"/>
                    <a:pt x="171" y="1398"/>
                  </a:cubicBezTo>
                  <a:lnTo>
                    <a:pt x="414" y="1398"/>
                  </a:lnTo>
                  <a:cubicBezTo>
                    <a:pt x="487" y="1387"/>
                    <a:pt x="560" y="1374"/>
                    <a:pt x="633" y="1374"/>
                  </a:cubicBezTo>
                  <a:cubicBezTo>
                    <a:pt x="694" y="1362"/>
                    <a:pt x="718" y="1325"/>
                    <a:pt x="718" y="1289"/>
                  </a:cubicBezTo>
                  <a:cubicBezTo>
                    <a:pt x="718" y="1252"/>
                    <a:pt x="694" y="1216"/>
                    <a:pt x="645" y="1204"/>
                  </a:cubicBezTo>
                  <a:cubicBezTo>
                    <a:pt x="597" y="1204"/>
                    <a:pt x="560" y="1192"/>
                    <a:pt x="524" y="1192"/>
                  </a:cubicBezTo>
                  <a:close/>
                  <a:moveTo>
                    <a:pt x="657" y="1460"/>
                  </a:moveTo>
                  <a:cubicBezTo>
                    <a:pt x="718" y="1460"/>
                    <a:pt x="743" y="1471"/>
                    <a:pt x="743" y="1533"/>
                  </a:cubicBezTo>
                  <a:cubicBezTo>
                    <a:pt x="754" y="1630"/>
                    <a:pt x="767" y="1751"/>
                    <a:pt x="779" y="1885"/>
                  </a:cubicBezTo>
                  <a:cubicBezTo>
                    <a:pt x="779" y="1995"/>
                    <a:pt x="791" y="2116"/>
                    <a:pt x="791" y="2225"/>
                  </a:cubicBezTo>
                  <a:cubicBezTo>
                    <a:pt x="791" y="2323"/>
                    <a:pt x="803" y="2420"/>
                    <a:pt x="803" y="2517"/>
                  </a:cubicBezTo>
                  <a:cubicBezTo>
                    <a:pt x="840" y="3052"/>
                    <a:pt x="840" y="3466"/>
                    <a:pt x="840" y="3843"/>
                  </a:cubicBezTo>
                  <a:lnTo>
                    <a:pt x="840" y="4390"/>
                  </a:lnTo>
                  <a:lnTo>
                    <a:pt x="840" y="4658"/>
                  </a:lnTo>
                  <a:lnTo>
                    <a:pt x="840" y="4743"/>
                  </a:lnTo>
                  <a:cubicBezTo>
                    <a:pt x="827" y="4779"/>
                    <a:pt x="816" y="4803"/>
                    <a:pt x="791" y="4803"/>
                  </a:cubicBezTo>
                  <a:cubicBezTo>
                    <a:pt x="730" y="4828"/>
                    <a:pt x="681" y="4840"/>
                    <a:pt x="621" y="4840"/>
                  </a:cubicBezTo>
                  <a:cubicBezTo>
                    <a:pt x="597" y="4844"/>
                    <a:pt x="571" y="4846"/>
                    <a:pt x="544" y="4846"/>
                  </a:cubicBezTo>
                  <a:cubicBezTo>
                    <a:pt x="491" y="4846"/>
                    <a:pt x="434" y="4840"/>
                    <a:pt x="378" y="4840"/>
                  </a:cubicBezTo>
                  <a:cubicBezTo>
                    <a:pt x="329" y="4840"/>
                    <a:pt x="268" y="4828"/>
                    <a:pt x="219" y="4816"/>
                  </a:cubicBezTo>
                  <a:cubicBezTo>
                    <a:pt x="195" y="4816"/>
                    <a:pt x="171" y="4803"/>
                    <a:pt x="146" y="4803"/>
                  </a:cubicBezTo>
                  <a:cubicBezTo>
                    <a:pt x="146" y="4792"/>
                    <a:pt x="146" y="4792"/>
                    <a:pt x="135" y="4779"/>
                  </a:cubicBezTo>
                  <a:cubicBezTo>
                    <a:pt x="135" y="4767"/>
                    <a:pt x="122" y="4743"/>
                    <a:pt x="122" y="4730"/>
                  </a:cubicBezTo>
                  <a:lnTo>
                    <a:pt x="122" y="4609"/>
                  </a:lnTo>
                  <a:cubicBezTo>
                    <a:pt x="110" y="4476"/>
                    <a:pt x="110" y="4317"/>
                    <a:pt x="122" y="4184"/>
                  </a:cubicBezTo>
                  <a:lnTo>
                    <a:pt x="122" y="3989"/>
                  </a:lnTo>
                  <a:cubicBezTo>
                    <a:pt x="110" y="3952"/>
                    <a:pt x="110" y="3916"/>
                    <a:pt x="110" y="3868"/>
                  </a:cubicBezTo>
                  <a:lnTo>
                    <a:pt x="110" y="3673"/>
                  </a:lnTo>
                  <a:cubicBezTo>
                    <a:pt x="122" y="3576"/>
                    <a:pt x="122" y="3478"/>
                    <a:pt x="122" y="3381"/>
                  </a:cubicBezTo>
                  <a:cubicBezTo>
                    <a:pt x="110" y="3162"/>
                    <a:pt x="122" y="2955"/>
                    <a:pt x="122" y="2736"/>
                  </a:cubicBezTo>
                  <a:cubicBezTo>
                    <a:pt x="122" y="2627"/>
                    <a:pt x="135" y="2505"/>
                    <a:pt x="135" y="2384"/>
                  </a:cubicBezTo>
                  <a:lnTo>
                    <a:pt x="135" y="1885"/>
                  </a:lnTo>
                  <a:lnTo>
                    <a:pt x="135" y="1617"/>
                  </a:lnTo>
                  <a:lnTo>
                    <a:pt x="135" y="1533"/>
                  </a:lnTo>
                  <a:lnTo>
                    <a:pt x="135" y="1508"/>
                  </a:lnTo>
                  <a:cubicBezTo>
                    <a:pt x="219" y="1471"/>
                    <a:pt x="292" y="1471"/>
                    <a:pt x="378" y="1471"/>
                  </a:cubicBezTo>
                  <a:cubicBezTo>
                    <a:pt x="402" y="1460"/>
                    <a:pt x="438" y="1460"/>
                    <a:pt x="463" y="1460"/>
                  </a:cubicBezTo>
                  <a:close/>
                  <a:moveTo>
                    <a:pt x="463" y="1423"/>
                  </a:moveTo>
                  <a:cubicBezTo>
                    <a:pt x="438" y="1423"/>
                    <a:pt x="402" y="1435"/>
                    <a:pt x="378" y="1435"/>
                  </a:cubicBezTo>
                  <a:cubicBezTo>
                    <a:pt x="281" y="1435"/>
                    <a:pt x="195" y="1447"/>
                    <a:pt x="110" y="1471"/>
                  </a:cubicBezTo>
                  <a:lnTo>
                    <a:pt x="98" y="1484"/>
                  </a:lnTo>
                  <a:lnTo>
                    <a:pt x="98" y="1496"/>
                  </a:lnTo>
                  <a:lnTo>
                    <a:pt x="98" y="1533"/>
                  </a:lnTo>
                  <a:lnTo>
                    <a:pt x="98" y="1617"/>
                  </a:lnTo>
                  <a:lnTo>
                    <a:pt x="98" y="1885"/>
                  </a:lnTo>
                  <a:lnTo>
                    <a:pt x="98" y="2384"/>
                  </a:lnTo>
                  <a:cubicBezTo>
                    <a:pt x="98" y="2505"/>
                    <a:pt x="86" y="2627"/>
                    <a:pt x="86" y="2736"/>
                  </a:cubicBezTo>
                  <a:cubicBezTo>
                    <a:pt x="86" y="2943"/>
                    <a:pt x="73" y="3162"/>
                    <a:pt x="86" y="3381"/>
                  </a:cubicBezTo>
                  <a:lnTo>
                    <a:pt x="86" y="3673"/>
                  </a:lnTo>
                  <a:cubicBezTo>
                    <a:pt x="73" y="3733"/>
                    <a:pt x="73" y="3806"/>
                    <a:pt x="73" y="3868"/>
                  </a:cubicBezTo>
                  <a:cubicBezTo>
                    <a:pt x="73" y="3916"/>
                    <a:pt x="73" y="3952"/>
                    <a:pt x="86" y="4001"/>
                  </a:cubicBezTo>
                  <a:lnTo>
                    <a:pt x="86" y="4171"/>
                  </a:lnTo>
                  <a:cubicBezTo>
                    <a:pt x="73" y="4317"/>
                    <a:pt x="73" y="4476"/>
                    <a:pt x="86" y="4609"/>
                  </a:cubicBezTo>
                  <a:lnTo>
                    <a:pt x="86" y="4730"/>
                  </a:lnTo>
                  <a:cubicBezTo>
                    <a:pt x="86" y="4755"/>
                    <a:pt x="98" y="4779"/>
                    <a:pt x="110" y="4792"/>
                  </a:cubicBezTo>
                  <a:lnTo>
                    <a:pt x="110" y="4828"/>
                  </a:lnTo>
                  <a:lnTo>
                    <a:pt x="122" y="4840"/>
                  </a:lnTo>
                  <a:cubicBezTo>
                    <a:pt x="159" y="4840"/>
                    <a:pt x="183" y="4840"/>
                    <a:pt x="208" y="4852"/>
                  </a:cubicBezTo>
                  <a:cubicBezTo>
                    <a:pt x="268" y="4865"/>
                    <a:pt x="329" y="4865"/>
                    <a:pt x="378" y="4876"/>
                  </a:cubicBezTo>
                  <a:lnTo>
                    <a:pt x="633" y="4876"/>
                  </a:lnTo>
                  <a:cubicBezTo>
                    <a:pt x="681" y="4876"/>
                    <a:pt x="743" y="4852"/>
                    <a:pt x="803" y="4840"/>
                  </a:cubicBezTo>
                  <a:cubicBezTo>
                    <a:pt x="840" y="4828"/>
                    <a:pt x="864" y="4792"/>
                    <a:pt x="864" y="4743"/>
                  </a:cubicBezTo>
                  <a:cubicBezTo>
                    <a:pt x="876" y="4719"/>
                    <a:pt x="876" y="4682"/>
                    <a:pt x="876" y="4658"/>
                  </a:cubicBezTo>
                  <a:lnTo>
                    <a:pt x="876" y="4390"/>
                  </a:lnTo>
                  <a:lnTo>
                    <a:pt x="876" y="3843"/>
                  </a:lnTo>
                  <a:cubicBezTo>
                    <a:pt x="876" y="3466"/>
                    <a:pt x="876" y="3052"/>
                    <a:pt x="840" y="2517"/>
                  </a:cubicBezTo>
                  <a:cubicBezTo>
                    <a:pt x="840" y="2420"/>
                    <a:pt x="827" y="2323"/>
                    <a:pt x="827" y="2225"/>
                  </a:cubicBezTo>
                  <a:cubicBezTo>
                    <a:pt x="827" y="2116"/>
                    <a:pt x="816" y="1995"/>
                    <a:pt x="816" y="1885"/>
                  </a:cubicBezTo>
                  <a:cubicBezTo>
                    <a:pt x="803" y="1751"/>
                    <a:pt x="791" y="1630"/>
                    <a:pt x="779" y="1533"/>
                  </a:cubicBezTo>
                  <a:cubicBezTo>
                    <a:pt x="779" y="1447"/>
                    <a:pt x="743" y="1423"/>
                    <a:pt x="657" y="1423"/>
                  </a:cubicBezTo>
                  <a:close/>
                  <a:moveTo>
                    <a:pt x="198" y="4920"/>
                  </a:moveTo>
                  <a:cubicBezTo>
                    <a:pt x="205" y="4920"/>
                    <a:pt x="211" y="4921"/>
                    <a:pt x="219" y="4925"/>
                  </a:cubicBezTo>
                  <a:cubicBezTo>
                    <a:pt x="244" y="4925"/>
                    <a:pt x="281" y="4925"/>
                    <a:pt x="305" y="4938"/>
                  </a:cubicBezTo>
                  <a:cubicBezTo>
                    <a:pt x="329" y="4938"/>
                    <a:pt x="341" y="4938"/>
                    <a:pt x="365" y="4949"/>
                  </a:cubicBezTo>
                  <a:cubicBezTo>
                    <a:pt x="411" y="4957"/>
                    <a:pt x="457" y="4960"/>
                    <a:pt x="503" y="4960"/>
                  </a:cubicBezTo>
                  <a:cubicBezTo>
                    <a:pt x="605" y="4960"/>
                    <a:pt x="704" y="4946"/>
                    <a:pt x="779" y="4938"/>
                  </a:cubicBezTo>
                  <a:lnTo>
                    <a:pt x="816" y="4938"/>
                  </a:lnTo>
                  <a:cubicBezTo>
                    <a:pt x="840" y="4998"/>
                    <a:pt x="840" y="5047"/>
                    <a:pt x="827" y="5071"/>
                  </a:cubicBezTo>
                  <a:cubicBezTo>
                    <a:pt x="803" y="5095"/>
                    <a:pt x="767" y="5108"/>
                    <a:pt x="694" y="5108"/>
                  </a:cubicBezTo>
                  <a:lnTo>
                    <a:pt x="292" y="5108"/>
                  </a:lnTo>
                  <a:cubicBezTo>
                    <a:pt x="219" y="5108"/>
                    <a:pt x="219" y="5095"/>
                    <a:pt x="159" y="5059"/>
                  </a:cubicBezTo>
                  <a:lnTo>
                    <a:pt x="135" y="5047"/>
                  </a:lnTo>
                  <a:lnTo>
                    <a:pt x="135" y="5035"/>
                  </a:lnTo>
                  <a:lnTo>
                    <a:pt x="135" y="4974"/>
                  </a:lnTo>
                  <a:lnTo>
                    <a:pt x="135" y="4938"/>
                  </a:lnTo>
                  <a:lnTo>
                    <a:pt x="135" y="4925"/>
                  </a:lnTo>
                  <a:lnTo>
                    <a:pt x="159" y="4925"/>
                  </a:lnTo>
                  <a:cubicBezTo>
                    <a:pt x="175" y="4925"/>
                    <a:pt x="186" y="4920"/>
                    <a:pt x="198" y="4920"/>
                  </a:cubicBezTo>
                  <a:close/>
                  <a:moveTo>
                    <a:pt x="110" y="4889"/>
                  </a:moveTo>
                  <a:lnTo>
                    <a:pt x="110" y="4901"/>
                  </a:lnTo>
                  <a:cubicBezTo>
                    <a:pt x="110" y="4913"/>
                    <a:pt x="98" y="4925"/>
                    <a:pt x="98" y="4925"/>
                  </a:cubicBezTo>
                  <a:lnTo>
                    <a:pt x="98" y="4974"/>
                  </a:lnTo>
                  <a:lnTo>
                    <a:pt x="98" y="5035"/>
                  </a:lnTo>
                  <a:cubicBezTo>
                    <a:pt x="110" y="5047"/>
                    <a:pt x="110" y="5047"/>
                    <a:pt x="110" y="5059"/>
                  </a:cubicBezTo>
                  <a:lnTo>
                    <a:pt x="135" y="5084"/>
                  </a:lnTo>
                  <a:cubicBezTo>
                    <a:pt x="208" y="5132"/>
                    <a:pt x="219" y="5144"/>
                    <a:pt x="292" y="5144"/>
                  </a:cubicBezTo>
                  <a:lnTo>
                    <a:pt x="694" y="5144"/>
                  </a:lnTo>
                  <a:cubicBezTo>
                    <a:pt x="779" y="5144"/>
                    <a:pt x="827" y="5120"/>
                    <a:pt x="852" y="5084"/>
                  </a:cubicBezTo>
                  <a:cubicBezTo>
                    <a:pt x="876" y="5047"/>
                    <a:pt x="876" y="4998"/>
                    <a:pt x="852" y="4913"/>
                  </a:cubicBezTo>
                  <a:lnTo>
                    <a:pt x="840" y="4901"/>
                  </a:lnTo>
                  <a:lnTo>
                    <a:pt x="779" y="4901"/>
                  </a:lnTo>
                  <a:cubicBezTo>
                    <a:pt x="703" y="4909"/>
                    <a:pt x="605" y="4924"/>
                    <a:pt x="502" y="4924"/>
                  </a:cubicBezTo>
                  <a:cubicBezTo>
                    <a:pt x="457" y="4924"/>
                    <a:pt x="410" y="4921"/>
                    <a:pt x="365" y="4913"/>
                  </a:cubicBezTo>
                  <a:cubicBezTo>
                    <a:pt x="354" y="4901"/>
                    <a:pt x="329" y="4901"/>
                    <a:pt x="317" y="4901"/>
                  </a:cubicBezTo>
                  <a:cubicBezTo>
                    <a:pt x="281" y="4889"/>
                    <a:pt x="256" y="4889"/>
                    <a:pt x="219" y="4889"/>
                  </a:cubicBezTo>
                  <a:close/>
                  <a:moveTo>
                    <a:pt x="803" y="5205"/>
                  </a:moveTo>
                  <a:cubicBezTo>
                    <a:pt x="827" y="5205"/>
                    <a:pt x="840" y="5217"/>
                    <a:pt x="840" y="5230"/>
                  </a:cubicBezTo>
                  <a:cubicBezTo>
                    <a:pt x="852" y="5254"/>
                    <a:pt x="840" y="5290"/>
                    <a:pt x="816" y="5303"/>
                  </a:cubicBezTo>
                  <a:cubicBezTo>
                    <a:pt x="791" y="5314"/>
                    <a:pt x="754" y="5327"/>
                    <a:pt x="718" y="5327"/>
                  </a:cubicBezTo>
                  <a:cubicBezTo>
                    <a:pt x="663" y="5335"/>
                    <a:pt x="605" y="5339"/>
                    <a:pt x="547" y="5339"/>
                  </a:cubicBezTo>
                  <a:cubicBezTo>
                    <a:pt x="439" y="5339"/>
                    <a:pt x="326" y="5326"/>
                    <a:pt x="208" y="5303"/>
                  </a:cubicBezTo>
                  <a:cubicBezTo>
                    <a:pt x="183" y="5303"/>
                    <a:pt x="159" y="5290"/>
                    <a:pt x="146" y="5266"/>
                  </a:cubicBezTo>
                  <a:cubicBezTo>
                    <a:pt x="122" y="5241"/>
                    <a:pt x="135" y="5217"/>
                    <a:pt x="146" y="5205"/>
                  </a:cubicBezTo>
                  <a:lnTo>
                    <a:pt x="208" y="5205"/>
                  </a:lnTo>
                  <a:cubicBezTo>
                    <a:pt x="292" y="5219"/>
                    <a:pt x="381" y="5225"/>
                    <a:pt x="481" y="5225"/>
                  </a:cubicBezTo>
                  <a:cubicBezTo>
                    <a:pt x="553" y="5225"/>
                    <a:pt x="632" y="5222"/>
                    <a:pt x="718" y="5217"/>
                  </a:cubicBezTo>
                  <a:cubicBezTo>
                    <a:pt x="743" y="5205"/>
                    <a:pt x="767" y="5205"/>
                    <a:pt x="803" y="5205"/>
                  </a:cubicBezTo>
                  <a:close/>
                  <a:moveTo>
                    <a:pt x="122" y="5168"/>
                  </a:moveTo>
                  <a:cubicBezTo>
                    <a:pt x="98" y="5217"/>
                    <a:pt x="86" y="5254"/>
                    <a:pt x="110" y="5290"/>
                  </a:cubicBezTo>
                  <a:cubicBezTo>
                    <a:pt x="135" y="5314"/>
                    <a:pt x="171" y="5339"/>
                    <a:pt x="195" y="5339"/>
                  </a:cubicBezTo>
                  <a:cubicBezTo>
                    <a:pt x="317" y="5363"/>
                    <a:pt x="438" y="5376"/>
                    <a:pt x="548" y="5376"/>
                  </a:cubicBezTo>
                  <a:cubicBezTo>
                    <a:pt x="608" y="5376"/>
                    <a:pt x="657" y="5376"/>
                    <a:pt x="718" y="5363"/>
                  </a:cubicBezTo>
                  <a:cubicBezTo>
                    <a:pt x="754" y="5363"/>
                    <a:pt x="803" y="5351"/>
                    <a:pt x="840" y="5327"/>
                  </a:cubicBezTo>
                  <a:cubicBezTo>
                    <a:pt x="876" y="5314"/>
                    <a:pt x="889" y="5254"/>
                    <a:pt x="876" y="5217"/>
                  </a:cubicBezTo>
                  <a:cubicBezTo>
                    <a:pt x="864" y="5193"/>
                    <a:pt x="840" y="5168"/>
                    <a:pt x="803" y="5168"/>
                  </a:cubicBezTo>
                  <a:cubicBezTo>
                    <a:pt x="767" y="5168"/>
                    <a:pt x="730" y="5181"/>
                    <a:pt x="706" y="5181"/>
                  </a:cubicBezTo>
                  <a:cubicBezTo>
                    <a:pt x="626" y="5186"/>
                    <a:pt x="553" y="5189"/>
                    <a:pt x="484" y="5189"/>
                  </a:cubicBezTo>
                  <a:cubicBezTo>
                    <a:pt x="384" y="5189"/>
                    <a:pt x="294" y="5183"/>
                    <a:pt x="208" y="5168"/>
                  </a:cubicBezTo>
                  <a:close/>
                  <a:moveTo>
                    <a:pt x="244" y="5424"/>
                  </a:moveTo>
                  <a:cubicBezTo>
                    <a:pt x="329" y="5436"/>
                    <a:pt x="414" y="5449"/>
                    <a:pt x="500" y="5449"/>
                  </a:cubicBezTo>
                  <a:lnTo>
                    <a:pt x="681" y="5449"/>
                  </a:lnTo>
                  <a:cubicBezTo>
                    <a:pt x="706" y="5449"/>
                    <a:pt x="730" y="5436"/>
                    <a:pt x="743" y="5436"/>
                  </a:cubicBezTo>
                  <a:lnTo>
                    <a:pt x="840" y="5436"/>
                  </a:lnTo>
                  <a:lnTo>
                    <a:pt x="840" y="5449"/>
                  </a:lnTo>
                  <a:cubicBezTo>
                    <a:pt x="840" y="5473"/>
                    <a:pt x="852" y="5497"/>
                    <a:pt x="852" y="5509"/>
                  </a:cubicBezTo>
                  <a:cubicBezTo>
                    <a:pt x="852" y="5619"/>
                    <a:pt x="864" y="5728"/>
                    <a:pt x="864" y="5838"/>
                  </a:cubicBezTo>
                  <a:cubicBezTo>
                    <a:pt x="876" y="5984"/>
                    <a:pt x="876" y="6141"/>
                    <a:pt x="889" y="6300"/>
                  </a:cubicBezTo>
                  <a:cubicBezTo>
                    <a:pt x="900" y="6446"/>
                    <a:pt x="913" y="6592"/>
                    <a:pt x="925" y="6749"/>
                  </a:cubicBezTo>
                  <a:cubicBezTo>
                    <a:pt x="937" y="6920"/>
                    <a:pt x="937" y="7090"/>
                    <a:pt x="949" y="7260"/>
                  </a:cubicBezTo>
                  <a:cubicBezTo>
                    <a:pt x="962" y="7370"/>
                    <a:pt x="962" y="7467"/>
                    <a:pt x="962" y="7576"/>
                  </a:cubicBezTo>
                  <a:lnTo>
                    <a:pt x="962" y="7625"/>
                  </a:lnTo>
                  <a:lnTo>
                    <a:pt x="962" y="7954"/>
                  </a:lnTo>
                  <a:lnTo>
                    <a:pt x="962" y="8646"/>
                  </a:lnTo>
                  <a:cubicBezTo>
                    <a:pt x="962" y="8744"/>
                    <a:pt x="937" y="8805"/>
                    <a:pt x="840" y="8854"/>
                  </a:cubicBezTo>
                  <a:cubicBezTo>
                    <a:pt x="782" y="8882"/>
                    <a:pt x="721" y="8897"/>
                    <a:pt x="657" y="8897"/>
                  </a:cubicBezTo>
                  <a:cubicBezTo>
                    <a:pt x="585" y="8897"/>
                    <a:pt x="509" y="8879"/>
                    <a:pt x="427" y="8841"/>
                  </a:cubicBezTo>
                  <a:cubicBezTo>
                    <a:pt x="378" y="8817"/>
                    <a:pt x="354" y="8781"/>
                    <a:pt x="341" y="8732"/>
                  </a:cubicBezTo>
                  <a:cubicBezTo>
                    <a:pt x="329" y="8719"/>
                    <a:pt x="329" y="8719"/>
                    <a:pt x="329" y="8708"/>
                  </a:cubicBezTo>
                  <a:lnTo>
                    <a:pt x="329" y="8635"/>
                  </a:lnTo>
                  <a:cubicBezTo>
                    <a:pt x="317" y="8586"/>
                    <a:pt x="317" y="8525"/>
                    <a:pt x="305" y="8476"/>
                  </a:cubicBezTo>
                  <a:cubicBezTo>
                    <a:pt x="281" y="8428"/>
                    <a:pt x="281" y="8367"/>
                    <a:pt x="281" y="8319"/>
                  </a:cubicBezTo>
                  <a:lnTo>
                    <a:pt x="281" y="8270"/>
                  </a:lnTo>
                  <a:lnTo>
                    <a:pt x="256" y="8075"/>
                  </a:lnTo>
                  <a:cubicBezTo>
                    <a:pt x="244" y="7881"/>
                    <a:pt x="232" y="7698"/>
                    <a:pt x="219" y="7503"/>
                  </a:cubicBezTo>
                  <a:cubicBezTo>
                    <a:pt x="219" y="7370"/>
                    <a:pt x="208" y="7248"/>
                    <a:pt x="208" y="7114"/>
                  </a:cubicBezTo>
                  <a:cubicBezTo>
                    <a:pt x="195" y="7041"/>
                    <a:pt x="195" y="6957"/>
                    <a:pt x="195" y="6884"/>
                  </a:cubicBezTo>
                  <a:cubicBezTo>
                    <a:pt x="183" y="6822"/>
                    <a:pt x="183" y="6749"/>
                    <a:pt x="183" y="6689"/>
                  </a:cubicBezTo>
                  <a:cubicBezTo>
                    <a:pt x="171" y="6555"/>
                    <a:pt x="171" y="6433"/>
                    <a:pt x="159" y="6311"/>
                  </a:cubicBezTo>
                  <a:cubicBezTo>
                    <a:pt x="159" y="6081"/>
                    <a:pt x="146" y="5862"/>
                    <a:pt x="146" y="5643"/>
                  </a:cubicBezTo>
                  <a:lnTo>
                    <a:pt x="135" y="5436"/>
                  </a:lnTo>
                  <a:cubicBezTo>
                    <a:pt x="135" y="5436"/>
                    <a:pt x="146" y="5436"/>
                    <a:pt x="146" y="5424"/>
                  </a:cubicBezTo>
                  <a:close/>
                  <a:moveTo>
                    <a:pt x="122" y="5387"/>
                  </a:moveTo>
                  <a:lnTo>
                    <a:pt x="122" y="5400"/>
                  </a:lnTo>
                  <a:lnTo>
                    <a:pt x="110" y="5412"/>
                  </a:lnTo>
                  <a:cubicBezTo>
                    <a:pt x="110" y="5424"/>
                    <a:pt x="98" y="5436"/>
                    <a:pt x="98" y="5436"/>
                  </a:cubicBezTo>
                  <a:lnTo>
                    <a:pt x="110" y="5643"/>
                  </a:lnTo>
                  <a:cubicBezTo>
                    <a:pt x="110" y="5862"/>
                    <a:pt x="122" y="6081"/>
                    <a:pt x="122" y="6311"/>
                  </a:cubicBezTo>
                  <a:cubicBezTo>
                    <a:pt x="135" y="6433"/>
                    <a:pt x="135" y="6567"/>
                    <a:pt x="146" y="6689"/>
                  </a:cubicBezTo>
                  <a:cubicBezTo>
                    <a:pt x="146" y="6749"/>
                    <a:pt x="159" y="6822"/>
                    <a:pt x="159" y="6884"/>
                  </a:cubicBezTo>
                  <a:cubicBezTo>
                    <a:pt x="159" y="6968"/>
                    <a:pt x="159" y="7041"/>
                    <a:pt x="171" y="7114"/>
                  </a:cubicBezTo>
                  <a:cubicBezTo>
                    <a:pt x="171" y="7248"/>
                    <a:pt x="183" y="7382"/>
                    <a:pt x="183" y="7503"/>
                  </a:cubicBezTo>
                  <a:cubicBezTo>
                    <a:pt x="195" y="7698"/>
                    <a:pt x="208" y="7881"/>
                    <a:pt x="232" y="8075"/>
                  </a:cubicBezTo>
                  <a:lnTo>
                    <a:pt x="244" y="8270"/>
                  </a:lnTo>
                  <a:lnTo>
                    <a:pt x="244" y="8319"/>
                  </a:lnTo>
                  <a:cubicBezTo>
                    <a:pt x="244" y="8367"/>
                    <a:pt x="244" y="8428"/>
                    <a:pt x="268" y="8489"/>
                  </a:cubicBezTo>
                  <a:cubicBezTo>
                    <a:pt x="281" y="8538"/>
                    <a:pt x="281" y="8586"/>
                    <a:pt x="292" y="8646"/>
                  </a:cubicBezTo>
                  <a:lnTo>
                    <a:pt x="292" y="8708"/>
                  </a:lnTo>
                  <a:cubicBezTo>
                    <a:pt x="292" y="8719"/>
                    <a:pt x="305" y="8732"/>
                    <a:pt x="305" y="8744"/>
                  </a:cubicBezTo>
                  <a:cubicBezTo>
                    <a:pt x="317" y="8805"/>
                    <a:pt x="354" y="8854"/>
                    <a:pt x="414" y="8878"/>
                  </a:cubicBezTo>
                  <a:cubicBezTo>
                    <a:pt x="500" y="8914"/>
                    <a:pt x="572" y="8938"/>
                    <a:pt x="657" y="8938"/>
                  </a:cubicBezTo>
                  <a:cubicBezTo>
                    <a:pt x="718" y="8938"/>
                    <a:pt x="791" y="8914"/>
                    <a:pt x="852" y="8878"/>
                  </a:cubicBezTo>
                  <a:cubicBezTo>
                    <a:pt x="962" y="8829"/>
                    <a:pt x="998" y="8756"/>
                    <a:pt x="998" y="8646"/>
                  </a:cubicBezTo>
                  <a:lnTo>
                    <a:pt x="998" y="7954"/>
                  </a:lnTo>
                  <a:lnTo>
                    <a:pt x="998" y="7625"/>
                  </a:lnTo>
                  <a:lnTo>
                    <a:pt x="998" y="7576"/>
                  </a:lnTo>
                  <a:cubicBezTo>
                    <a:pt x="998" y="7467"/>
                    <a:pt x="998" y="7370"/>
                    <a:pt x="986" y="7260"/>
                  </a:cubicBezTo>
                  <a:cubicBezTo>
                    <a:pt x="973" y="7090"/>
                    <a:pt x="962" y="6920"/>
                    <a:pt x="962" y="6738"/>
                  </a:cubicBezTo>
                  <a:cubicBezTo>
                    <a:pt x="949" y="6592"/>
                    <a:pt x="937" y="6446"/>
                    <a:pt x="925" y="6287"/>
                  </a:cubicBezTo>
                  <a:cubicBezTo>
                    <a:pt x="913" y="6141"/>
                    <a:pt x="913" y="5984"/>
                    <a:pt x="900" y="5838"/>
                  </a:cubicBezTo>
                  <a:cubicBezTo>
                    <a:pt x="900" y="5728"/>
                    <a:pt x="889" y="5619"/>
                    <a:pt x="889" y="5509"/>
                  </a:cubicBezTo>
                  <a:cubicBezTo>
                    <a:pt x="889" y="5485"/>
                    <a:pt x="876" y="5473"/>
                    <a:pt x="876" y="5449"/>
                  </a:cubicBezTo>
                  <a:cubicBezTo>
                    <a:pt x="876" y="5436"/>
                    <a:pt x="876" y="5424"/>
                    <a:pt x="864" y="5412"/>
                  </a:cubicBezTo>
                  <a:lnTo>
                    <a:pt x="864" y="5387"/>
                  </a:lnTo>
                  <a:lnTo>
                    <a:pt x="852" y="5387"/>
                  </a:lnTo>
                  <a:cubicBezTo>
                    <a:pt x="840" y="5400"/>
                    <a:pt x="827" y="5400"/>
                    <a:pt x="816" y="5400"/>
                  </a:cubicBezTo>
                  <a:lnTo>
                    <a:pt x="743" y="5400"/>
                  </a:lnTo>
                  <a:cubicBezTo>
                    <a:pt x="718" y="5412"/>
                    <a:pt x="706" y="5412"/>
                    <a:pt x="681" y="5412"/>
                  </a:cubicBezTo>
                  <a:cubicBezTo>
                    <a:pt x="641" y="5412"/>
                    <a:pt x="601" y="5417"/>
                    <a:pt x="560" y="5417"/>
                  </a:cubicBezTo>
                  <a:cubicBezTo>
                    <a:pt x="540" y="5417"/>
                    <a:pt x="520" y="5416"/>
                    <a:pt x="500" y="5412"/>
                  </a:cubicBezTo>
                  <a:cubicBezTo>
                    <a:pt x="414" y="5412"/>
                    <a:pt x="341" y="5400"/>
                    <a:pt x="256" y="5400"/>
                  </a:cubicBezTo>
                  <a:cubicBezTo>
                    <a:pt x="219" y="5387"/>
                    <a:pt x="171" y="5387"/>
                    <a:pt x="135" y="5387"/>
                  </a:cubicBezTo>
                  <a:close/>
                  <a:moveTo>
                    <a:pt x="876" y="8963"/>
                  </a:moveTo>
                  <a:lnTo>
                    <a:pt x="876" y="8975"/>
                  </a:lnTo>
                  <a:cubicBezTo>
                    <a:pt x="889" y="8987"/>
                    <a:pt x="889" y="8987"/>
                    <a:pt x="889" y="9000"/>
                  </a:cubicBezTo>
                  <a:cubicBezTo>
                    <a:pt x="889" y="9060"/>
                    <a:pt x="889" y="9121"/>
                    <a:pt x="876" y="9182"/>
                  </a:cubicBezTo>
                  <a:cubicBezTo>
                    <a:pt x="864" y="9267"/>
                    <a:pt x="840" y="9292"/>
                    <a:pt x="754" y="9316"/>
                  </a:cubicBezTo>
                  <a:cubicBezTo>
                    <a:pt x="730" y="9316"/>
                    <a:pt x="706" y="9321"/>
                    <a:pt x="682" y="9321"/>
                  </a:cubicBezTo>
                  <a:cubicBezTo>
                    <a:pt x="670" y="9321"/>
                    <a:pt x="657" y="9320"/>
                    <a:pt x="645" y="9316"/>
                  </a:cubicBezTo>
                  <a:lnTo>
                    <a:pt x="633" y="9316"/>
                  </a:lnTo>
                  <a:cubicBezTo>
                    <a:pt x="524" y="9292"/>
                    <a:pt x="524" y="9292"/>
                    <a:pt x="500" y="9182"/>
                  </a:cubicBezTo>
                  <a:lnTo>
                    <a:pt x="487" y="9157"/>
                  </a:lnTo>
                  <a:cubicBezTo>
                    <a:pt x="475" y="9109"/>
                    <a:pt x="463" y="9048"/>
                    <a:pt x="475" y="8987"/>
                  </a:cubicBezTo>
                  <a:lnTo>
                    <a:pt x="475" y="8987"/>
                  </a:lnTo>
                  <a:cubicBezTo>
                    <a:pt x="536" y="8997"/>
                    <a:pt x="594" y="9003"/>
                    <a:pt x="650" y="9003"/>
                  </a:cubicBezTo>
                  <a:cubicBezTo>
                    <a:pt x="730" y="9003"/>
                    <a:pt x="805" y="8991"/>
                    <a:pt x="876" y="8963"/>
                  </a:cubicBezTo>
                  <a:close/>
                  <a:moveTo>
                    <a:pt x="900" y="8914"/>
                  </a:moveTo>
                  <a:lnTo>
                    <a:pt x="889" y="8927"/>
                  </a:lnTo>
                  <a:cubicBezTo>
                    <a:pt x="810" y="8955"/>
                    <a:pt x="732" y="8967"/>
                    <a:pt x="648" y="8967"/>
                  </a:cubicBezTo>
                  <a:cubicBezTo>
                    <a:pt x="590" y="8967"/>
                    <a:pt x="528" y="8961"/>
                    <a:pt x="463" y="8951"/>
                  </a:cubicBezTo>
                  <a:lnTo>
                    <a:pt x="438" y="8951"/>
                  </a:lnTo>
                  <a:lnTo>
                    <a:pt x="438" y="8963"/>
                  </a:lnTo>
                  <a:cubicBezTo>
                    <a:pt x="427" y="9036"/>
                    <a:pt x="438" y="9109"/>
                    <a:pt x="451" y="9170"/>
                  </a:cubicBezTo>
                  <a:lnTo>
                    <a:pt x="463" y="9194"/>
                  </a:lnTo>
                  <a:cubicBezTo>
                    <a:pt x="487" y="9316"/>
                    <a:pt x="511" y="9328"/>
                    <a:pt x="621" y="9352"/>
                  </a:cubicBezTo>
                  <a:lnTo>
                    <a:pt x="633" y="9352"/>
                  </a:lnTo>
                  <a:cubicBezTo>
                    <a:pt x="645" y="9352"/>
                    <a:pt x="657" y="9364"/>
                    <a:pt x="670" y="9364"/>
                  </a:cubicBezTo>
                  <a:cubicBezTo>
                    <a:pt x="706" y="9364"/>
                    <a:pt x="730" y="9352"/>
                    <a:pt x="754" y="9352"/>
                  </a:cubicBezTo>
                  <a:cubicBezTo>
                    <a:pt x="864" y="9328"/>
                    <a:pt x="900" y="9292"/>
                    <a:pt x="913" y="9194"/>
                  </a:cubicBezTo>
                  <a:cubicBezTo>
                    <a:pt x="925" y="9133"/>
                    <a:pt x="925" y="9060"/>
                    <a:pt x="925" y="9000"/>
                  </a:cubicBezTo>
                  <a:cubicBezTo>
                    <a:pt x="925" y="8987"/>
                    <a:pt x="925" y="8975"/>
                    <a:pt x="913" y="8963"/>
                  </a:cubicBezTo>
                  <a:lnTo>
                    <a:pt x="913" y="8938"/>
                  </a:lnTo>
                  <a:lnTo>
                    <a:pt x="900" y="8914"/>
                  </a:lnTo>
                  <a:close/>
                  <a:moveTo>
                    <a:pt x="402" y="36"/>
                  </a:moveTo>
                  <a:cubicBezTo>
                    <a:pt x="414" y="36"/>
                    <a:pt x="427" y="36"/>
                    <a:pt x="438" y="49"/>
                  </a:cubicBezTo>
                  <a:cubicBezTo>
                    <a:pt x="451" y="60"/>
                    <a:pt x="463" y="85"/>
                    <a:pt x="463" y="109"/>
                  </a:cubicBezTo>
                  <a:cubicBezTo>
                    <a:pt x="463" y="182"/>
                    <a:pt x="487" y="231"/>
                    <a:pt x="511" y="292"/>
                  </a:cubicBezTo>
                  <a:cubicBezTo>
                    <a:pt x="524" y="316"/>
                    <a:pt x="536" y="341"/>
                    <a:pt x="536" y="365"/>
                  </a:cubicBezTo>
                  <a:cubicBezTo>
                    <a:pt x="572" y="450"/>
                    <a:pt x="597" y="547"/>
                    <a:pt x="608" y="644"/>
                  </a:cubicBezTo>
                  <a:cubicBezTo>
                    <a:pt x="621" y="717"/>
                    <a:pt x="645" y="790"/>
                    <a:pt x="657" y="863"/>
                  </a:cubicBezTo>
                  <a:cubicBezTo>
                    <a:pt x="657" y="924"/>
                    <a:pt x="670" y="985"/>
                    <a:pt x="681" y="1046"/>
                  </a:cubicBezTo>
                  <a:cubicBezTo>
                    <a:pt x="694" y="1082"/>
                    <a:pt x="706" y="1131"/>
                    <a:pt x="730" y="1168"/>
                  </a:cubicBezTo>
                  <a:cubicBezTo>
                    <a:pt x="743" y="1204"/>
                    <a:pt x="754" y="1228"/>
                    <a:pt x="767" y="1265"/>
                  </a:cubicBezTo>
                  <a:cubicBezTo>
                    <a:pt x="767" y="1277"/>
                    <a:pt x="767" y="1301"/>
                    <a:pt x="779" y="1314"/>
                  </a:cubicBezTo>
                  <a:cubicBezTo>
                    <a:pt x="816" y="1435"/>
                    <a:pt x="816" y="1557"/>
                    <a:pt x="827" y="1666"/>
                  </a:cubicBezTo>
                  <a:lnTo>
                    <a:pt x="827" y="1800"/>
                  </a:lnTo>
                  <a:cubicBezTo>
                    <a:pt x="840" y="1958"/>
                    <a:pt x="852" y="2128"/>
                    <a:pt x="864" y="2287"/>
                  </a:cubicBezTo>
                  <a:lnTo>
                    <a:pt x="876" y="2493"/>
                  </a:lnTo>
                  <a:lnTo>
                    <a:pt x="876" y="2505"/>
                  </a:lnTo>
                  <a:lnTo>
                    <a:pt x="876" y="2517"/>
                  </a:lnTo>
                  <a:cubicBezTo>
                    <a:pt x="876" y="2639"/>
                    <a:pt x="889" y="2760"/>
                    <a:pt x="889" y="2882"/>
                  </a:cubicBezTo>
                  <a:cubicBezTo>
                    <a:pt x="900" y="3065"/>
                    <a:pt x="913" y="3247"/>
                    <a:pt x="913" y="3430"/>
                  </a:cubicBezTo>
                  <a:cubicBezTo>
                    <a:pt x="900" y="3612"/>
                    <a:pt x="900" y="3806"/>
                    <a:pt x="900" y="3976"/>
                  </a:cubicBezTo>
                  <a:lnTo>
                    <a:pt x="900" y="4220"/>
                  </a:lnTo>
                  <a:lnTo>
                    <a:pt x="900" y="4573"/>
                  </a:lnTo>
                  <a:cubicBezTo>
                    <a:pt x="900" y="4803"/>
                    <a:pt x="900" y="5059"/>
                    <a:pt x="913" y="5303"/>
                  </a:cubicBezTo>
                  <a:cubicBezTo>
                    <a:pt x="913" y="5449"/>
                    <a:pt x="925" y="5594"/>
                    <a:pt x="925" y="5740"/>
                  </a:cubicBezTo>
                  <a:cubicBezTo>
                    <a:pt x="937" y="5886"/>
                    <a:pt x="937" y="6044"/>
                    <a:pt x="949" y="6190"/>
                  </a:cubicBezTo>
                  <a:cubicBezTo>
                    <a:pt x="962" y="6348"/>
                    <a:pt x="962" y="6506"/>
                    <a:pt x="973" y="6665"/>
                  </a:cubicBezTo>
                  <a:lnTo>
                    <a:pt x="1010" y="7321"/>
                  </a:lnTo>
                  <a:cubicBezTo>
                    <a:pt x="1022" y="7492"/>
                    <a:pt x="1022" y="7662"/>
                    <a:pt x="1022" y="7832"/>
                  </a:cubicBezTo>
                  <a:lnTo>
                    <a:pt x="1022" y="8124"/>
                  </a:lnTo>
                  <a:lnTo>
                    <a:pt x="1022" y="8246"/>
                  </a:lnTo>
                  <a:cubicBezTo>
                    <a:pt x="1035" y="8282"/>
                    <a:pt x="1035" y="8306"/>
                    <a:pt x="1035" y="8330"/>
                  </a:cubicBezTo>
                  <a:lnTo>
                    <a:pt x="1035" y="8416"/>
                  </a:lnTo>
                  <a:cubicBezTo>
                    <a:pt x="1046" y="8501"/>
                    <a:pt x="1046" y="8598"/>
                    <a:pt x="1046" y="8695"/>
                  </a:cubicBezTo>
                  <a:cubicBezTo>
                    <a:pt x="1046" y="8744"/>
                    <a:pt x="1035" y="8792"/>
                    <a:pt x="1010" y="8817"/>
                  </a:cubicBezTo>
                  <a:cubicBezTo>
                    <a:pt x="973" y="8878"/>
                    <a:pt x="962" y="8927"/>
                    <a:pt x="962" y="9000"/>
                  </a:cubicBezTo>
                  <a:lnTo>
                    <a:pt x="962" y="9011"/>
                  </a:lnTo>
                  <a:lnTo>
                    <a:pt x="962" y="9182"/>
                  </a:lnTo>
                  <a:cubicBezTo>
                    <a:pt x="949" y="9303"/>
                    <a:pt x="913" y="9364"/>
                    <a:pt x="754" y="9400"/>
                  </a:cubicBezTo>
                  <a:cubicBezTo>
                    <a:pt x="739" y="9403"/>
                    <a:pt x="724" y="9404"/>
                    <a:pt x="708" y="9404"/>
                  </a:cubicBezTo>
                  <a:cubicBezTo>
                    <a:pt x="639" y="9404"/>
                    <a:pt x="569" y="9382"/>
                    <a:pt x="500" y="9352"/>
                  </a:cubicBezTo>
                  <a:cubicBezTo>
                    <a:pt x="451" y="9328"/>
                    <a:pt x="427" y="9279"/>
                    <a:pt x="414" y="9230"/>
                  </a:cubicBezTo>
                  <a:cubicBezTo>
                    <a:pt x="402" y="9157"/>
                    <a:pt x="402" y="9097"/>
                    <a:pt x="390" y="9024"/>
                  </a:cubicBezTo>
                  <a:cubicBezTo>
                    <a:pt x="390" y="8975"/>
                    <a:pt x="378" y="8914"/>
                    <a:pt x="329" y="8865"/>
                  </a:cubicBezTo>
                  <a:cubicBezTo>
                    <a:pt x="256" y="8792"/>
                    <a:pt x="244" y="8695"/>
                    <a:pt x="232" y="8622"/>
                  </a:cubicBezTo>
                  <a:cubicBezTo>
                    <a:pt x="232" y="8513"/>
                    <a:pt x="219" y="8403"/>
                    <a:pt x="219" y="8294"/>
                  </a:cubicBezTo>
                  <a:cubicBezTo>
                    <a:pt x="208" y="8257"/>
                    <a:pt x="208" y="8209"/>
                    <a:pt x="208" y="8173"/>
                  </a:cubicBezTo>
                  <a:cubicBezTo>
                    <a:pt x="195" y="7929"/>
                    <a:pt x="171" y="7674"/>
                    <a:pt x="159" y="7430"/>
                  </a:cubicBezTo>
                  <a:lnTo>
                    <a:pt x="159" y="7382"/>
                  </a:lnTo>
                  <a:lnTo>
                    <a:pt x="159" y="7346"/>
                  </a:lnTo>
                  <a:cubicBezTo>
                    <a:pt x="146" y="7260"/>
                    <a:pt x="146" y="7175"/>
                    <a:pt x="135" y="7090"/>
                  </a:cubicBezTo>
                  <a:cubicBezTo>
                    <a:pt x="122" y="6895"/>
                    <a:pt x="110" y="6689"/>
                    <a:pt x="110" y="6494"/>
                  </a:cubicBezTo>
                  <a:cubicBezTo>
                    <a:pt x="98" y="6384"/>
                    <a:pt x="98" y="6275"/>
                    <a:pt x="98" y="6166"/>
                  </a:cubicBezTo>
                  <a:lnTo>
                    <a:pt x="98" y="5995"/>
                  </a:lnTo>
                  <a:lnTo>
                    <a:pt x="62" y="4573"/>
                  </a:lnTo>
                  <a:lnTo>
                    <a:pt x="62" y="4463"/>
                  </a:lnTo>
                  <a:lnTo>
                    <a:pt x="62" y="4354"/>
                  </a:lnTo>
                  <a:cubicBezTo>
                    <a:pt x="62" y="4232"/>
                    <a:pt x="62" y="4098"/>
                    <a:pt x="49" y="3976"/>
                  </a:cubicBezTo>
                  <a:cubicBezTo>
                    <a:pt x="37" y="3879"/>
                    <a:pt x="37" y="3782"/>
                    <a:pt x="49" y="3673"/>
                  </a:cubicBezTo>
                  <a:cubicBezTo>
                    <a:pt x="62" y="3551"/>
                    <a:pt x="62" y="3417"/>
                    <a:pt x="49" y="3235"/>
                  </a:cubicBezTo>
                  <a:cubicBezTo>
                    <a:pt x="37" y="3174"/>
                    <a:pt x="37" y="3138"/>
                    <a:pt x="49" y="3089"/>
                  </a:cubicBezTo>
                  <a:cubicBezTo>
                    <a:pt x="73" y="2639"/>
                    <a:pt x="73" y="2177"/>
                    <a:pt x="62" y="1739"/>
                  </a:cubicBezTo>
                  <a:lnTo>
                    <a:pt x="62" y="1533"/>
                  </a:lnTo>
                  <a:cubicBezTo>
                    <a:pt x="62" y="1471"/>
                    <a:pt x="62" y="1411"/>
                    <a:pt x="73" y="1350"/>
                  </a:cubicBezTo>
                  <a:lnTo>
                    <a:pt x="73" y="1314"/>
                  </a:lnTo>
                  <a:cubicBezTo>
                    <a:pt x="73" y="1301"/>
                    <a:pt x="73" y="1277"/>
                    <a:pt x="86" y="1265"/>
                  </a:cubicBezTo>
                  <a:cubicBezTo>
                    <a:pt x="135" y="1192"/>
                    <a:pt x="146" y="1106"/>
                    <a:pt x="159" y="1022"/>
                  </a:cubicBezTo>
                  <a:cubicBezTo>
                    <a:pt x="159" y="997"/>
                    <a:pt x="171" y="960"/>
                    <a:pt x="171" y="924"/>
                  </a:cubicBezTo>
                  <a:cubicBezTo>
                    <a:pt x="195" y="827"/>
                    <a:pt x="219" y="730"/>
                    <a:pt x="232" y="644"/>
                  </a:cubicBezTo>
                  <a:cubicBezTo>
                    <a:pt x="244" y="584"/>
                    <a:pt x="256" y="523"/>
                    <a:pt x="268" y="474"/>
                  </a:cubicBezTo>
                  <a:cubicBezTo>
                    <a:pt x="268" y="438"/>
                    <a:pt x="281" y="414"/>
                    <a:pt x="292" y="377"/>
                  </a:cubicBezTo>
                  <a:cubicBezTo>
                    <a:pt x="329" y="292"/>
                    <a:pt x="354" y="206"/>
                    <a:pt x="354" y="122"/>
                  </a:cubicBezTo>
                  <a:cubicBezTo>
                    <a:pt x="354" y="49"/>
                    <a:pt x="378" y="36"/>
                    <a:pt x="402" y="36"/>
                  </a:cubicBezTo>
                  <a:close/>
                  <a:moveTo>
                    <a:pt x="390" y="0"/>
                  </a:moveTo>
                  <a:cubicBezTo>
                    <a:pt x="354" y="12"/>
                    <a:pt x="317" y="36"/>
                    <a:pt x="317" y="122"/>
                  </a:cubicBezTo>
                  <a:cubicBezTo>
                    <a:pt x="317" y="206"/>
                    <a:pt x="305" y="279"/>
                    <a:pt x="256" y="365"/>
                  </a:cubicBezTo>
                  <a:cubicBezTo>
                    <a:pt x="244" y="401"/>
                    <a:pt x="232" y="425"/>
                    <a:pt x="232" y="462"/>
                  </a:cubicBezTo>
                  <a:cubicBezTo>
                    <a:pt x="219" y="523"/>
                    <a:pt x="208" y="571"/>
                    <a:pt x="195" y="633"/>
                  </a:cubicBezTo>
                  <a:cubicBezTo>
                    <a:pt x="183" y="730"/>
                    <a:pt x="159" y="827"/>
                    <a:pt x="135" y="924"/>
                  </a:cubicBezTo>
                  <a:cubicBezTo>
                    <a:pt x="135" y="949"/>
                    <a:pt x="122" y="985"/>
                    <a:pt x="122" y="1022"/>
                  </a:cubicBezTo>
                  <a:cubicBezTo>
                    <a:pt x="110" y="1106"/>
                    <a:pt x="98" y="1179"/>
                    <a:pt x="49" y="1252"/>
                  </a:cubicBezTo>
                  <a:cubicBezTo>
                    <a:pt x="37" y="1265"/>
                    <a:pt x="37" y="1289"/>
                    <a:pt x="37" y="1314"/>
                  </a:cubicBezTo>
                  <a:lnTo>
                    <a:pt x="37" y="1350"/>
                  </a:lnTo>
                  <a:cubicBezTo>
                    <a:pt x="37" y="1411"/>
                    <a:pt x="25" y="1471"/>
                    <a:pt x="25" y="1533"/>
                  </a:cubicBezTo>
                  <a:lnTo>
                    <a:pt x="25" y="1739"/>
                  </a:lnTo>
                  <a:cubicBezTo>
                    <a:pt x="37" y="2177"/>
                    <a:pt x="37" y="2639"/>
                    <a:pt x="13" y="3089"/>
                  </a:cubicBezTo>
                  <a:lnTo>
                    <a:pt x="13" y="3235"/>
                  </a:lnTo>
                  <a:cubicBezTo>
                    <a:pt x="25" y="3417"/>
                    <a:pt x="25" y="3551"/>
                    <a:pt x="13" y="3673"/>
                  </a:cubicBezTo>
                  <a:cubicBezTo>
                    <a:pt x="0" y="3782"/>
                    <a:pt x="0" y="3879"/>
                    <a:pt x="13" y="3976"/>
                  </a:cubicBezTo>
                  <a:cubicBezTo>
                    <a:pt x="25" y="4098"/>
                    <a:pt x="25" y="4232"/>
                    <a:pt x="25" y="4354"/>
                  </a:cubicBezTo>
                  <a:lnTo>
                    <a:pt x="25" y="4463"/>
                  </a:lnTo>
                  <a:lnTo>
                    <a:pt x="25" y="4573"/>
                  </a:lnTo>
                  <a:lnTo>
                    <a:pt x="62" y="6008"/>
                  </a:lnTo>
                  <a:lnTo>
                    <a:pt x="62" y="6166"/>
                  </a:lnTo>
                  <a:cubicBezTo>
                    <a:pt x="62" y="6275"/>
                    <a:pt x="62" y="6384"/>
                    <a:pt x="73" y="6494"/>
                  </a:cubicBezTo>
                  <a:cubicBezTo>
                    <a:pt x="73" y="6689"/>
                    <a:pt x="86" y="6895"/>
                    <a:pt x="98" y="7090"/>
                  </a:cubicBezTo>
                  <a:cubicBezTo>
                    <a:pt x="110" y="7175"/>
                    <a:pt x="110" y="7260"/>
                    <a:pt x="122" y="7346"/>
                  </a:cubicBezTo>
                  <a:lnTo>
                    <a:pt x="122" y="7382"/>
                  </a:lnTo>
                  <a:lnTo>
                    <a:pt x="122" y="7430"/>
                  </a:lnTo>
                  <a:cubicBezTo>
                    <a:pt x="135" y="7686"/>
                    <a:pt x="159" y="7929"/>
                    <a:pt x="171" y="8173"/>
                  </a:cubicBezTo>
                  <a:cubicBezTo>
                    <a:pt x="171" y="8209"/>
                    <a:pt x="171" y="8257"/>
                    <a:pt x="183" y="8294"/>
                  </a:cubicBezTo>
                  <a:cubicBezTo>
                    <a:pt x="183" y="8403"/>
                    <a:pt x="195" y="8513"/>
                    <a:pt x="208" y="8622"/>
                  </a:cubicBezTo>
                  <a:cubicBezTo>
                    <a:pt x="208" y="8708"/>
                    <a:pt x="219" y="8805"/>
                    <a:pt x="292" y="8890"/>
                  </a:cubicBezTo>
                  <a:cubicBezTo>
                    <a:pt x="341" y="8927"/>
                    <a:pt x="354" y="8975"/>
                    <a:pt x="354" y="9036"/>
                  </a:cubicBezTo>
                  <a:cubicBezTo>
                    <a:pt x="365" y="9097"/>
                    <a:pt x="378" y="9170"/>
                    <a:pt x="390" y="9230"/>
                  </a:cubicBezTo>
                  <a:cubicBezTo>
                    <a:pt x="402" y="9292"/>
                    <a:pt x="414" y="9364"/>
                    <a:pt x="487" y="9389"/>
                  </a:cubicBezTo>
                  <a:cubicBezTo>
                    <a:pt x="548" y="9413"/>
                    <a:pt x="621" y="9437"/>
                    <a:pt x="694" y="9437"/>
                  </a:cubicBezTo>
                  <a:cubicBezTo>
                    <a:pt x="718" y="9437"/>
                    <a:pt x="743" y="9437"/>
                    <a:pt x="767" y="9425"/>
                  </a:cubicBezTo>
                  <a:cubicBezTo>
                    <a:pt x="925" y="9389"/>
                    <a:pt x="973" y="9340"/>
                    <a:pt x="998" y="9182"/>
                  </a:cubicBezTo>
                  <a:lnTo>
                    <a:pt x="998" y="9011"/>
                  </a:lnTo>
                  <a:lnTo>
                    <a:pt x="998" y="9000"/>
                  </a:lnTo>
                  <a:cubicBezTo>
                    <a:pt x="998" y="8938"/>
                    <a:pt x="1010" y="8890"/>
                    <a:pt x="1046" y="8841"/>
                  </a:cubicBezTo>
                  <a:cubicBezTo>
                    <a:pt x="1071" y="8805"/>
                    <a:pt x="1083" y="8744"/>
                    <a:pt x="1083" y="8695"/>
                  </a:cubicBezTo>
                  <a:cubicBezTo>
                    <a:pt x="1083" y="8598"/>
                    <a:pt x="1083" y="8501"/>
                    <a:pt x="1071" y="8416"/>
                  </a:cubicBezTo>
                  <a:lnTo>
                    <a:pt x="1071" y="8330"/>
                  </a:lnTo>
                  <a:cubicBezTo>
                    <a:pt x="1071" y="8306"/>
                    <a:pt x="1071" y="8270"/>
                    <a:pt x="1059" y="8246"/>
                  </a:cubicBezTo>
                  <a:lnTo>
                    <a:pt x="1059" y="8111"/>
                  </a:lnTo>
                  <a:lnTo>
                    <a:pt x="1059" y="7832"/>
                  </a:lnTo>
                  <a:cubicBezTo>
                    <a:pt x="1046" y="7662"/>
                    <a:pt x="1046" y="7492"/>
                    <a:pt x="1046" y="7321"/>
                  </a:cubicBezTo>
                  <a:lnTo>
                    <a:pt x="1010" y="6665"/>
                  </a:lnTo>
                  <a:cubicBezTo>
                    <a:pt x="998" y="6506"/>
                    <a:pt x="986" y="6348"/>
                    <a:pt x="986" y="6190"/>
                  </a:cubicBezTo>
                  <a:cubicBezTo>
                    <a:pt x="973" y="6044"/>
                    <a:pt x="973" y="5886"/>
                    <a:pt x="962" y="5740"/>
                  </a:cubicBezTo>
                  <a:cubicBezTo>
                    <a:pt x="962" y="5594"/>
                    <a:pt x="949" y="5449"/>
                    <a:pt x="949" y="5303"/>
                  </a:cubicBezTo>
                  <a:cubicBezTo>
                    <a:pt x="937" y="5059"/>
                    <a:pt x="937" y="4803"/>
                    <a:pt x="937" y="4573"/>
                  </a:cubicBezTo>
                  <a:lnTo>
                    <a:pt x="937" y="4220"/>
                  </a:lnTo>
                  <a:lnTo>
                    <a:pt x="937" y="3976"/>
                  </a:lnTo>
                  <a:lnTo>
                    <a:pt x="937" y="3430"/>
                  </a:lnTo>
                  <a:cubicBezTo>
                    <a:pt x="949" y="3247"/>
                    <a:pt x="937" y="3052"/>
                    <a:pt x="925" y="2882"/>
                  </a:cubicBezTo>
                  <a:cubicBezTo>
                    <a:pt x="925" y="2760"/>
                    <a:pt x="913" y="2639"/>
                    <a:pt x="913" y="2517"/>
                  </a:cubicBezTo>
                  <a:lnTo>
                    <a:pt x="913" y="2493"/>
                  </a:lnTo>
                  <a:lnTo>
                    <a:pt x="889" y="2287"/>
                  </a:lnTo>
                  <a:cubicBezTo>
                    <a:pt x="889" y="2116"/>
                    <a:pt x="876" y="1958"/>
                    <a:pt x="864" y="1800"/>
                  </a:cubicBezTo>
                  <a:cubicBezTo>
                    <a:pt x="864" y="1751"/>
                    <a:pt x="864" y="1714"/>
                    <a:pt x="852" y="1666"/>
                  </a:cubicBezTo>
                  <a:cubicBezTo>
                    <a:pt x="852" y="1544"/>
                    <a:pt x="852" y="1423"/>
                    <a:pt x="816" y="1301"/>
                  </a:cubicBezTo>
                  <a:cubicBezTo>
                    <a:pt x="803" y="1289"/>
                    <a:pt x="803" y="1277"/>
                    <a:pt x="791" y="1252"/>
                  </a:cubicBezTo>
                  <a:cubicBezTo>
                    <a:pt x="791" y="1216"/>
                    <a:pt x="779" y="1179"/>
                    <a:pt x="754" y="1155"/>
                  </a:cubicBezTo>
                  <a:cubicBezTo>
                    <a:pt x="730" y="1119"/>
                    <a:pt x="730" y="1082"/>
                    <a:pt x="718" y="1033"/>
                  </a:cubicBezTo>
                  <a:cubicBezTo>
                    <a:pt x="706" y="973"/>
                    <a:pt x="694" y="912"/>
                    <a:pt x="681" y="863"/>
                  </a:cubicBezTo>
                  <a:cubicBezTo>
                    <a:pt x="670" y="790"/>
                    <a:pt x="657" y="706"/>
                    <a:pt x="645" y="633"/>
                  </a:cubicBezTo>
                  <a:cubicBezTo>
                    <a:pt x="621" y="535"/>
                    <a:pt x="597" y="438"/>
                    <a:pt x="572" y="352"/>
                  </a:cubicBezTo>
                  <a:cubicBezTo>
                    <a:pt x="560" y="328"/>
                    <a:pt x="560" y="304"/>
                    <a:pt x="548" y="279"/>
                  </a:cubicBezTo>
                  <a:cubicBezTo>
                    <a:pt x="524" y="219"/>
                    <a:pt x="500" y="170"/>
                    <a:pt x="500" y="109"/>
                  </a:cubicBezTo>
                  <a:cubicBezTo>
                    <a:pt x="500" y="73"/>
                    <a:pt x="487" y="49"/>
                    <a:pt x="463" y="24"/>
                  </a:cubicBezTo>
                  <a:cubicBezTo>
                    <a:pt x="438" y="0"/>
                    <a:pt x="414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" name="Google Shape;173;p27"/>
          <p:cNvGrpSpPr/>
          <p:nvPr/>
        </p:nvGrpSpPr>
        <p:grpSpPr>
          <a:xfrm rot="10800000">
            <a:off x="720003" y="539996"/>
            <a:ext cx="329198" cy="1461788"/>
            <a:chOff x="4669138" y="2989504"/>
            <a:chExt cx="105431" cy="468132"/>
          </a:xfrm>
        </p:grpSpPr>
        <p:sp>
          <p:nvSpPr>
            <p:cNvPr id="174" name="Google Shape;174;p27"/>
            <p:cNvSpPr/>
            <p:nvPr/>
          </p:nvSpPr>
          <p:spPr>
            <a:xfrm>
              <a:off x="4670369" y="2997872"/>
              <a:ext cx="37161" cy="458435"/>
            </a:xfrm>
            <a:custGeom>
              <a:avLst/>
              <a:gdLst/>
              <a:ahLst/>
              <a:cxnLst/>
              <a:rect l="l" t="t" r="r" b="b"/>
              <a:pathLst>
                <a:path w="755" h="9314" extrusionOk="0">
                  <a:moveTo>
                    <a:pt x="390" y="366"/>
                  </a:moveTo>
                  <a:cubicBezTo>
                    <a:pt x="406" y="366"/>
                    <a:pt x="425" y="370"/>
                    <a:pt x="450" y="377"/>
                  </a:cubicBezTo>
                  <a:cubicBezTo>
                    <a:pt x="462" y="377"/>
                    <a:pt x="474" y="390"/>
                    <a:pt x="487" y="390"/>
                  </a:cubicBezTo>
                  <a:cubicBezTo>
                    <a:pt x="547" y="560"/>
                    <a:pt x="633" y="1204"/>
                    <a:pt x="620" y="1374"/>
                  </a:cubicBezTo>
                  <a:cubicBezTo>
                    <a:pt x="596" y="1374"/>
                    <a:pt x="584" y="1399"/>
                    <a:pt x="560" y="1399"/>
                  </a:cubicBezTo>
                  <a:cubicBezTo>
                    <a:pt x="520" y="1402"/>
                    <a:pt x="481" y="1404"/>
                    <a:pt x="443" y="1404"/>
                  </a:cubicBezTo>
                  <a:cubicBezTo>
                    <a:pt x="352" y="1404"/>
                    <a:pt x="264" y="1395"/>
                    <a:pt x="170" y="1387"/>
                  </a:cubicBezTo>
                  <a:cubicBezTo>
                    <a:pt x="133" y="1326"/>
                    <a:pt x="146" y="1290"/>
                    <a:pt x="146" y="1241"/>
                  </a:cubicBezTo>
                  <a:cubicBezTo>
                    <a:pt x="206" y="973"/>
                    <a:pt x="255" y="717"/>
                    <a:pt x="316" y="450"/>
                  </a:cubicBezTo>
                  <a:cubicBezTo>
                    <a:pt x="334" y="390"/>
                    <a:pt x="351" y="366"/>
                    <a:pt x="390" y="366"/>
                  </a:cubicBezTo>
                  <a:close/>
                  <a:moveTo>
                    <a:pt x="537" y="1495"/>
                  </a:moveTo>
                  <a:cubicBezTo>
                    <a:pt x="557" y="1495"/>
                    <a:pt x="584" y="1500"/>
                    <a:pt x="620" y="1508"/>
                  </a:cubicBezTo>
                  <a:cubicBezTo>
                    <a:pt x="657" y="1593"/>
                    <a:pt x="644" y="1679"/>
                    <a:pt x="644" y="1776"/>
                  </a:cubicBezTo>
                  <a:cubicBezTo>
                    <a:pt x="633" y="2189"/>
                    <a:pt x="620" y="2615"/>
                    <a:pt x="620" y="3028"/>
                  </a:cubicBezTo>
                  <a:cubicBezTo>
                    <a:pt x="608" y="3357"/>
                    <a:pt x="608" y="3673"/>
                    <a:pt x="608" y="4001"/>
                  </a:cubicBezTo>
                  <a:lnTo>
                    <a:pt x="608" y="5752"/>
                  </a:lnTo>
                  <a:cubicBezTo>
                    <a:pt x="608" y="6276"/>
                    <a:pt x="620" y="6798"/>
                    <a:pt x="633" y="7322"/>
                  </a:cubicBezTo>
                  <a:cubicBezTo>
                    <a:pt x="633" y="7625"/>
                    <a:pt x="633" y="7941"/>
                    <a:pt x="644" y="8258"/>
                  </a:cubicBezTo>
                  <a:lnTo>
                    <a:pt x="644" y="8465"/>
                  </a:lnTo>
                  <a:cubicBezTo>
                    <a:pt x="644" y="8489"/>
                    <a:pt x="633" y="8513"/>
                    <a:pt x="596" y="8525"/>
                  </a:cubicBezTo>
                  <a:cubicBezTo>
                    <a:pt x="560" y="8525"/>
                    <a:pt x="535" y="8501"/>
                    <a:pt x="535" y="8465"/>
                  </a:cubicBezTo>
                  <a:lnTo>
                    <a:pt x="535" y="8124"/>
                  </a:lnTo>
                  <a:cubicBezTo>
                    <a:pt x="535" y="8027"/>
                    <a:pt x="560" y="7930"/>
                    <a:pt x="560" y="7832"/>
                  </a:cubicBezTo>
                  <a:cubicBezTo>
                    <a:pt x="560" y="7552"/>
                    <a:pt x="560" y="7260"/>
                    <a:pt x="547" y="6981"/>
                  </a:cubicBezTo>
                  <a:cubicBezTo>
                    <a:pt x="547" y="6798"/>
                    <a:pt x="535" y="6616"/>
                    <a:pt x="523" y="6433"/>
                  </a:cubicBezTo>
                  <a:cubicBezTo>
                    <a:pt x="511" y="6081"/>
                    <a:pt x="487" y="5741"/>
                    <a:pt x="474" y="5400"/>
                  </a:cubicBezTo>
                  <a:cubicBezTo>
                    <a:pt x="462" y="5144"/>
                    <a:pt x="462" y="4889"/>
                    <a:pt x="462" y="4633"/>
                  </a:cubicBezTo>
                  <a:cubicBezTo>
                    <a:pt x="462" y="4281"/>
                    <a:pt x="474" y="3916"/>
                    <a:pt x="474" y="3563"/>
                  </a:cubicBezTo>
                  <a:cubicBezTo>
                    <a:pt x="474" y="3442"/>
                    <a:pt x="487" y="3320"/>
                    <a:pt x="487" y="3198"/>
                  </a:cubicBezTo>
                  <a:lnTo>
                    <a:pt x="487" y="2736"/>
                  </a:lnTo>
                  <a:lnTo>
                    <a:pt x="487" y="1654"/>
                  </a:lnTo>
                  <a:lnTo>
                    <a:pt x="487" y="1581"/>
                  </a:lnTo>
                  <a:cubicBezTo>
                    <a:pt x="487" y="1517"/>
                    <a:pt x="497" y="1495"/>
                    <a:pt x="537" y="1495"/>
                  </a:cubicBezTo>
                  <a:close/>
                  <a:moveTo>
                    <a:pt x="170" y="1496"/>
                  </a:moveTo>
                  <a:cubicBezTo>
                    <a:pt x="231" y="1533"/>
                    <a:pt x="206" y="1593"/>
                    <a:pt x="206" y="1642"/>
                  </a:cubicBezTo>
                  <a:cubicBezTo>
                    <a:pt x="219" y="1763"/>
                    <a:pt x="206" y="1885"/>
                    <a:pt x="206" y="2019"/>
                  </a:cubicBezTo>
                  <a:cubicBezTo>
                    <a:pt x="195" y="2420"/>
                    <a:pt x="195" y="2834"/>
                    <a:pt x="195" y="3247"/>
                  </a:cubicBezTo>
                  <a:lnTo>
                    <a:pt x="195" y="4220"/>
                  </a:lnTo>
                  <a:cubicBezTo>
                    <a:pt x="195" y="4390"/>
                    <a:pt x="206" y="4573"/>
                    <a:pt x="219" y="4755"/>
                  </a:cubicBezTo>
                  <a:lnTo>
                    <a:pt x="219" y="4841"/>
                  </a:lnTo>
                  <a:cubicBezTo>
                    <a:pt x="219" y="5230"/>
                    <a:pt x="231" y="5606"/>
                    <a:pt x="231" y="5996"/>
                  </a:cubicBezTo>
                  <a:cubicBezTo>
                    <a:pt x="231" y="6117"/>
                    <a:pt x="243" y="6239"/>
                    <a:pt x="243" y="6360"/>
                  </a:cubicBezTo>
                  <a:cubicBezTo>
                    <a:pt x="243" y="6871"/>
                    <a:pt x="243" y="7395"/>
                    <a:pt x="255" y="7905"/>
                  </a:cubicBezTo>
                  <a:lnTo>
                    <a:pt x="255" y="8368"/>
                  </a:lnTo>
                  <a:lnTo>
                    <a:pt x="255" y="8440"/>
                  </a:lnTo>
                  <a:cubicBezTo>
                    <a:pt x="248" y="8501"/>
                    <a:pt x="240" y="8529"/>
                    <a:pt x="209" y="8529"/>
                  </a:cubicBezTo>
                  <a:cubicBezTo>
                    <a:pt x="190" y="8529"/>
                    <a:pt x="163" y="8519"/>
                    <a:pt x="122" y="8501"/>
                  </a:cubicBezTo>
                  <a:cubicBezTo>
                    <a:pt x="122" y="8452"/>
                    <a:pt x="122" y="8404"/>
                    <a:pt x="109" y="8343"/>
                  </a:cubicBezTo>
                  <a:lnTo>
                    <a:pt x="109" y="8014"/>
                  </a:lnTo>
                  <a:cubicBezTo>
                    <a:pt x="97" y="7638"/>
                    <a:pt x="85" y="7249"/>
                    <a:pt x="85" y="6871"/>
                  </a:cubicBezTo>
                  <a:cubicBezTo>
                    <a:pt x="85" y="6579"/>
                    <a:pt x="85" y="6287"/>
                    <a:pt x="97" y="5996"/>
                  </a:cubicBezTo>
                  <a:cubicBezTo>
                    <a:pt x="97" y="5838"/>
                    <a:pt x="85" y="5668"/>
                    <a:pt x="85" y="5509"/>
                  </a:cubicBezTo>
                  <a:lnTo>
                    <a:pt x="85" y="4549"/>
                  </a:lnTo>
                  <a:cubicBezTo>
                    <a:pt x="85" y="4427"/>
                    <a:pt x="73" y="4306"/>
                    <a:pt x="60" y="4184"/>
                  </a:cubicBezTo>
                  <a:lnTo>
                    <a:pt x="60" y="4014"/>
                  </a:lnTo>
                  <a:lnTo>
                    <a:pt x="60" y="2992"/>
                  </a:lnTo>
                  <a:lnTo>
                    <a:pt x="60" y="2895"/>
                  </a:lnTo>
                  <a:cubicBezTo>
                    <a:pt x="73" y="2700"/>
                    <a:pt x="85" y="2517"/>
                    <a:pt x="97" y="2323"/>
                  </a:cubicBezTo>
                  <a:cubicBezTo>
                    <a:pt x="97" y="2104"/>
                    <a:pt x="109" y="1873"/>
                    <a:pt x="109" y="1642"/>
                  </a:cubicBezTo>
                  <a:cubicBezTo>
                    <a:pt x="122" y="1593"/>
                    <a:pt x="85" y="1520"/>
                    <a:pt x="170" y="1496"/>
                  </a:cubicBezTo>
                  <a:close/>
                  <a:moveTo>
                    <a:pt x="341" y="1484"/>
                  </a:moveTo>
                  <a:cubicBezTo>
                    <a:pt x="352" y="1484"/>
                    <a:pt x="365" y="1496"/>
                    <a:pt x="389" y="1496"/>
                  </a:cubicBezTo>
                  <a:cubicBezTo>
                    <a:pt x="389" y="1533"/>
                    <a:pt x="401" y="1569"/>
                    <a:pt x="401" y="1593"/>
                  </a:cubicBezTo>
                  <a:cubicBezTo>
                    <a:pt x="414" y="1812"/>
                    <a:pt x="425" y="2019"/>
                    <a:pt x="425" y="2238"/>
                  </a:cubicBezTo>
                  <a:lnTo>
                    <a:pt x="425" y="3101"/>
                  </a:lnTo>
                  <a:cubicBezTo>
                    <a:pt x="425" y="3271"/>
                    <a:pt x="401" y="3442"/>
                    <a:pt x="401" y="3612"/>
                  </a:cubicBezTo>
                  <a:cubicBezTo>
                    <a:pt x="401" y="4184"/>
                    <a:pt x="401" y="4768"/>
                    <a:pt x="414" y="5351"/>
                  </a:cubicBezTo>
                  <a:cubicBezTo>
                    <a:pt x="414" y="5606"/>
                    <a:pt x="438" y="5862"/>
                    <a:pt x="450" y="6117"/>
                  </a:cubicBezTo>
                  <a:lnTo>
                    <a:pt x="450" y="6141"/>
                  </a:lnTo>
                  <a:cubicBezTo>
                    <a:pt x="462" y="6360"/>
                    <a:pt x="474" y="6579"/>
                    <a:pt x="474" y="6787"/>
                  </a:cubicBezTo>
                  <a:cubicBezTo>
                    <a:pt x="487" y="7139"/>
                    <a:pt x="487" y="7492"/>
                    <a:pt x="487" y="7832"/>
                  </a:cubicBezTo>
                  <a:cubicBezTo>
                    <a:pt x="487" y="7941"/>
                    <a:pt x="474" y="8051"/>
                    <a:pt x="462" y="8160"/>
                  </a:cubicBezTo>
                  <a:lnTo>
                    <a:pt x="462" y="8355"/>
                  </a:lnTo>
                  <a:cubicBezTo>
                    <a:pt x="450" y="8404"/>
                    <a:pt x="450" y="8465"/>
                    <a:pt x="450" y="8513"/>
                  </a:cubicBezTo>
                  <a:cubicBezTo>
                    <a:pt x="425" y="8525"/>
                    <a:pt x="401" y="8538"/>
                    <a:pt x="377" y="8538"/>
                  </a:cubicBezTo>
                  <a:cubicBezTo>
                    <a:pt x="352" y="8538"/>
                    <a:pt x="328" y="8525"/>
                    <a:pt x="316" y="8489"/>
                  </a:cubicBezTo>
                  <a:lnTo>
                    <a:pt x="316" y="8416"/>
                  </a:lnTo>
                  <a:lnTo>
                    <a:pt x="316" y="6725"/>
                  </a:lnTo>
                  <a:cubicBezTo>
                    <a:pt x="316" y="6531"/>
                    <a:pt x="304" y="6324"/>
                    <a:pt x="304" y="6130"/>
                  </a:cubicBezTo>
                  <a:cubicBezTo>
                    <a:pt x="292" y="6093"/>
                    <a:pt x="292" y="6044"/>
                    <a:pt x="292" y="5996"/>
                  </a:cubicBezTo>
                  <a:cubicBezTo>
                    <a:pt x="328" y="5643"/>
                    <a:pt x="279" y="5290"/>
                    <a:pt x="292" y="4925"/>
                  </a:cubicBezTo>
                  <a:cubicBezTo>
                    <a:pt x="243" y="4512"/>
                    <a:pt x="268" y="4087"/>
                    <a:pt x="268" y="3661"/>
                  </a:cubicBezTo>
                  <a:cubicBezTo>
                    <a:pt x="255" y="3101"/>
                    <a:pt x="268" y="2554"/>
                    <a:pt x="268" y="2007"/>
                  </a:cubicBezTo>
                  <a:cubicBezTo>
                    <a:pt x="268" y="1836"/>
                    <a:pt x="279" y="1666"/>
                    <a:pt x="279" y="1496"/>
                  </a:cubicBezTo>
                  <a:cubicBezTo>
                    <a:pt x="316" y="1484"/>
                    <a:pt x="328" y="1484"/>
                    <a:pt x="341" y="1484"/>
                  </a:cubicBezTo>
                  <a:close/>
                  <a:moveTo>
                    <a:pt x="596" y="8611"/>
                  </a:moveTo>
                  <a:cubicBezTo>
                    <a:pt x="669" y="8611"/>
                    <a:pt x="693" y="8635"/>
                    <a:pt x="669" y="8744"/>
                  </a:cubicBezTo>
                  <a:cubicBezTo>
                    <a:pt x="601" y="8759"/>
                    <a:pt x="536" y="8764"/>
                    <a:pt x="472" y="8764"/>
                  </a:cubicBezTo>
                  <a:cubicBezTo>
                    <a:pt x="374" y="8764"/>
                    <a:pt x="278" y="8752"/>
                    <a:pt x="182" y="8744"/>
                  </a:cubicBezTo>
                  <a:cubicBezTo>
                    <a:pt x="133" y="8744"/>
                    <a:pt x="122" y="8720"/>
                    <a:pt x="133" y="8622"/>
                  </a:cubicBezTo>
                  <a:lnTo>
                    <a:pt x="206" y="8622"/>
                  </a:lnTo>
                  <a:cubicBezTo>
                    <a:pt x="328" y="8611"/>
                    <a:pt x="450" y="8611"/>
                    <a:pt x="584" y="8611"/>
                  </a:cubicBezTo>
                  <a:close/>
                  <a:moveTo>
                    <a:pt x="584" y="8830"/>
                  </a:moveTo>
                  <a:cubicBezTo>
                    <a:pt x="633" y="8830"/>
                    <a:pt x="644" y="8841"/>
                    <a:pt x="657" y="8890"/>
                  </a:cubicBezTo>
                  <a:cubicBezTo>
                    <a:pt x="657" y="8951"/>
                    <a:pt x="669" y="9024"/>
                    <a:pt x="669" y="9085"/>
                  </a:cubicBezTo>
                  <a:cubicBezTo>
                    <a:pt x="669" y="9146"/>
                    <a:pt x="620" y="9194"/>
                    <a:pt x="560" y="9219"/>
                  </a:cubicBezTo>
                  <a:cubicBezTo>
                    <a:pt x="511" y="9230"/>
                    <a:pt x="462" y="9243"/>
                    <a:pt x="414" y="9243"/>
                  </a:cubicBezTo>
                  <a:cubicBezTo>
                    <a:pt x="328" y="9243"/>
                    <a:pt x="243" y="9230"/>
                    <a:pt x="158" y="9194"/>
                  </a:cubicBezTo>
                  <a:cubicBezTo>
                    <a:pt x="122" y="9073"/>
                    <a:pt x="133" y="8963"/>
                    <a:pt x="158" y="8854"/>
                  </a:cubicBezTo>
                  <a:cubicBezTo>
                    <a:pt x="182" y="8841"/>
                    <a:pt x="195" y="8830"/>
                    <a:pt x="206" y="8830"/>
                  </a:cubicBezTo>
                  <a:close/>
                  <a:moveTo>
                    <a:pt x="401" y="0"/>
                  </a:moveTo>
                  <a:cubicBezTo>
                    <a:pt x="352" y="12"/>
                    <a:pt x="328" y="36"/>
                    <a:pt x="328" y="85"/>
                  </a:cubicBezTo>
                  <a:lnTo>
                    <a:pt x="292" y="268"/>
                  </a:lnTo>
                  <a:cubicBezTo>
                    <a:pt x="243" y="463"/>
                    <a:pt x="206" y="657"/>
                    <a:pt x="158" y="863"/>
                  </a:cubicBezTo>
                  <a:lnTo>
                    <a:pt x="49" y="1411"/>
                  </a:lnTo>
                  <a:cubicBezTo>
                    <a:pt x="36" y="1423"/>
                    <a:pt x="36" y="1447"/>
                    <a:pt x="36" y="1471"/>
                  </a:cubicBezTo>
                  <a:lnTo>
                    <a:pt x="36" y="2031"/>
                  </a:lnTo>
                  <a:lnTo>
                    <a:pt x="0" y="2907"/>
                  </a:lnTo>
                  <a:lnTo>
                    <a:pt x="0" y="4025"/>
                  </a:lnTo>
                  <a:lnTo>
                    <a:pt x="0" y="4306"/>
                  </a:lnTo>
                  <a:cubicBezTo>
                    <a:pt x="12" y="4415"/>
                    <a:pt x="12" y="4524"/>
                    <a:pt x="12" y="4633"/>
                  </a:cubicBezTo>
                  <a:lnTo>
                    <a:pt x="12" y="5071"/>
                  </a:lnTo>
                  <a:cubicBezTo>
                    <a:pt x="24" y="5619"/>
                    <a:pt x="24" y="6154"/>
                    <a:pt x="12" y="6701"/>
                  </a:cubicBezTo>
                  <a:cubicBezTo>
                    <a:pt x="12" y="7151"/>
                    <a:pt x="36" y="7601"/>
                    <a:pt x="36" y="8039"/>
                  </a:cubicBezTo>
                  <a:cubicBezTo>
                    <a:pt x="49" y="8246"/>
                    <a:pt x="73" y="8440"/>
                    <a:pt x="36" y="8635"/>
                  </a:cubicBezTo>
                  <a:cubicBezTo>
                    <a:pt x="24" y="8671"/>
                    <a:pt x="24" y="8708"/>
                    <a:pt x="36" y="8732"/>
                  </a:cubicBezTo>
                  <a:cubicBezTo>
                    <a:pt x="73" y="8817"/>
                    <a:pt x="60" y="8890"/>
                    <a:pt x="49" y="8963"/>
                  </a:cubicBezTo>
                  <a:cubicBezTo>
                    <a:pt x="49" y="9073"/>
                    <a:pt x="36" y="9170"/>
                    <a:pt x="109" y="9267"/>
                  </a:cubicBezTo>
                  <a:cubicBezTo>
                    <a:pt x="195" y="9303"/>
                    <a:pt x="282" y="9314"/>
                    <a:pt x="368" y="9314"/>
                  </a:cubicBezTo>
                  <a:cubicBezTo>
                    <a:pt x="428" y="9314"/>
                    <a:pt x="487" y="9309"/>
                    <a:pt x="547" y="9303"/>
                  </a:cubicBezTo>
                  <a:cubicBezTo>
                    <a:pt x="681" y="9292"/>
                    <a:pt x="730" y="9206"/>
                    <a:pt x="742" y="9097"/>
                  </a:cubicBezTo>
                  <a:lnTo>
                    <a:pt x="742" y="8963"/>
                  </a:lnTo>
                  <a:cubicBezTo>
                    <a:pt x="730" y="8914"/>
                    <a:pt x="717" y="8854"/>
                    <a:pt x="730" y="8805"/>
                  </a:cubicBezTo>
                  <a:cubicBezTo>
                    <a:pt x="754" y="8708"/>
                    <a:pt x="754" y="8611"/>
                    <a:pt x="730" y="8513"/>
                  </a:cubicBezTo>
                  <a:cubicBezTo>
                    <a:pt x="717" y="8476"/>
                    <a:pt x="717" y="8428"/>
                    <a:pt x="717" y="8392"/>
                  </a:cubicBezTo>
                  <a:cubicBezTo>
                    <a:pt x="717" y="8222"/>
                    <a:pt x="706" y="8051"/>
                    <a:pt x="706" y="7868"/>
                  </a:cubicBezTo>
                  <a:cubicBezTo>
                    <a:pt x="693" y="7370"/>
                    <a:pt x="693" y="6859"/>
                    <a:pt x="693" y="6349"/>
                  </a:cubicBezTo>
                  <a:cubicBezTo>
                    <a:pt x="693" y="6093"/>
                    <a:pt x="669" y="5838"/>
                    <a:pt x="669" y="5582"/>
                  </a:cubicBezTo>
                  <a:cubicBezTo>
                    <a:pt x="669" y="4962"/>
                    <a:pt x="657" y="4342"/>
                    <a:pt x="681" y="3722"/>
                  </a:cubicBezTo>
                  <a:cubicBezTo>
                    <a:pt x="693" y="3442"/>
                    <a:pt x="681" y="3150"/>
                    <a:pt x="693" y="2858"/>
                  </a:cubicBezTo>
                  <a:cubicBezTo>
                    <a:pt x="693" y="2517"/>
                    <a:pt x="706" y="2177"/>
                    <a:pt x="717" y="1849"/>
                  </a:cubicBezTo>
                  <a:cubicBezTo>
                    <a:pt x="730" y="1606"/>
                    <a:pt x="717" y="1363"/>
                    <a:pt x="681" y="1119"/>
                  </a:cubicBezTo>
                  <a:cubicBezTo>
                    <a:pt x="644" y="815"/>
                    <a:pt x="596" y="523"/>
                    <a:pt x="547" y="219"/>
                  </a:cubicBezTo>
                  <a:cubicBezTo>
                    <a:pt x="547" y="158"/>
                    <a:pt x="511" y="98"/>
                    <a:pt x="487" y="49"/>
                  </a:cubicBezTo>
                  <a:cubicBezTo>
                    <a:pt x="462" y="12"/>
                    <a:pt x="438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7"/>
            <p:cNvSpPr/>
            <p:nvPr/>
          </p:nvSpPr>
          <p:spPr>
            <a:xfrm>
              <a:off x="4669138" y="2997035"/>
              <a:ext cx="39573" cy="460601"/>
            </a:xfrm>
            <a:custGeom>
              <a:avLst/>
              <a:gdLst/>
              <a:ahLst/>
              <a:cxnLst/>
              <a:rect l="l" t="t" r="r" b="b"/>
              <a:pathLst>
                <a:path w="804" h="9358" extrusionOk="0">
                  <a:moveTo>
                    <a:pt x="418" y="397"/>
                  </a:moveTo>
                  <a:cubicBezTo>
                    <a:pt x="432" y="397"/>
                    <a:pt x="450" y="400"/>
                    <a:pt x="475" y="407"/>
                  </a:cubicBezTo>
                  <a:cubicBezTo>
                    <a:pt x="475" y="407"/>
                    <a:pt x="487" y="418"/>
                    <a:pt x="499" y="418"/>
                  </a:cubicBezTo>
                  <a:cubicBezTo>
                    <a:pt x="548" y="601"/>
                    <a:pt x="633" y="1197"/>
                    <a:pt x="621" y="1380"/>
                  </a:cubicBezTo>
                  <a:cubicBezTo>
                    <a:pt x="609" y="1391"/>
                    <a:pt x="596" y="1391"/>
                    <a:pt x="585" y="1391"/>
                  </a:cubicBezTo>
                  <a:cubicBezTo>
                    <a:pt x="534" y="1396"/>
                    <a:pt x="483" y="1400"/>
                    <a:pt x="431" y="1400"/>
                  </a:cubicBezTo>
                  <a:cubicBezTo>
                    <a:pt x="359" y="1400"/>
                    <a:pt x="285" y="1394"/>
                    <a:pt x="207" y="1380"/>
                  </a:cubicBezTo>
                  <a:cubicBezTo>
                    <a:pt x="183" y="1343"/>
                    <a:pt x="183" y="1307"/>
                    <a:pt x="195" y="1270"/>
                  </a:cubicBezTo>
                  <a:lnTo>
                    <a:pt x="195" y="1258"/>
                  </a:lnTo>
                  <a:cubicBezTo>
                    <a:pt x="256" y="953"/>
                    <a:pt x="304" y="710"/>
                    <a:pt x="366" y="467"/>
                  </a:cubicBezTo>
                  <a:cubicBezTo>
                    <a:pt x="366" y="431"/>
                    <a:pt x="377" y="407"/>
                    <a:pt x="390" y="407"/>
                  </a:cubicBezTo>
                  <a:cubicBezTo>
                    <a:pt x="396" y="400"/>
                    <a:pt x="405" y="397"/>
                    <a:pt x="418" y="397"/>
                  </a:cubicBezTo>
                  <a:close/>
                  <a:moveTo>
                    <a:pt x="422" y="361"/>
                  </a:moveTo>
                  <a:cubicBezTo>
                    <a:pt x="405" y="361"/>
                    <a:pt x="390" y="364"/>
                    <a:pt x="377" y="370"/>
                  </a:cubicBezTo>
                  <a:cubicBezTo>
                    <a:pt x="341" y="394"/>
                    <a:pt x="329" y="431"/>
                    <a:pt x="329" y="467"/>
                  </a:cubicBezTo>
                  <a:cubicBezTo>
                    <a:pt x="268" y="698"/>
                    <a:pt x="220" y="953"/>
                    <a:pt x="158" y="1258"/>
                  </a:cubicBezTo>
                  <a:cubicBezTo>
                    <a:pt x="147" y="1307"/>
                    <a:pt x="134" y="1355"/>
                    <a:pt x="183" y="1404"/>
                  </a:cubicBezTo>
                  <a:lnTo>
                    <a:pt x="183" y="1416"/>
                  </a:lnTo>
                  <a:lnTo>
                    <a:pt x="195" y="1416"/>
                  </a:lnTo>
                  <a:cubicBezTo>
                    <a:pt x="280" y="1428"/>
                    <a:pt x="366" y="1440"/>
                    <a:pt x="450" y="1440"/>
                  </a:cubicBezTo>
                  <a:cubicBezTo>
                    <a:pt x="499" y="1440"/>
                    <a:pt x="536" y="1440"/>
                    <a:pt x="585" y="1428"/>
                  </a:cubicBezTo>
                  <a:cubicBezTo>
                    <a:pt x="609" y="1428"/>
                    <a:pt x="621" y="1416"/>
                    <a:pt x="633" y="1416"/>
                  </a:cubicBezTo>
                  <a:lnTo>
                    <a:pt x="645" y="1404"/>
                  </a:lnTo>
                  <a:lnTo>
                    <a:pt x="658" y="1404"/>
                  </a:lnTo>
                  <a:lnTo>
                    <a:pt x="658" y="1391"/>
                  </a:lnTo>
                  <a:cubicBezTo>
                    <a:pt x="669" y="1221"/>
                    <a:pt x="585" y="577"/>
                    <a:pt x="536" y="407"/>
                  </a:cubicBezTo>
                  <a:lnTo>
                    <a:pt x="523" y="394"/>
                  </a:lnTo>
                  <a:cubicBezTo>
                    <a:pt x="523" y="394"/>
                    <a:pt x="512" y="394"/>
                    <a:pt x="512" y="382"/>
                  </a:cubicBezTo>
                  <a:cubicBezTo>
                    <a:pt x="499" y="382"/>
                    <a:pt x="487" y="382"/>
                    <a:pt x="475" y="370"/>
                  </a:cubicBezTo>
                  <a:cubicBezTo>
                    <a:pt x="457" y="364"/>
                    <a:pt x="438" y="361"/>
                    <a:pt x="422" y="361"/>
                  </a:cubicBezTo>
                  <a:close/>
                  <a:moveTo>
                    <a:pt x="572" y="1525"/>
                  </a:moveTo>
                  <a:cubicBezTo>
                    <a:pt x="585" y="1525"/>
                    <a:pt x="609" y="1525"/>
                    <a:pt x="633" y="1537"/>
                  </a:cubicBezTo>
                  <a:cubicBezTo>
                    <a:pt x="658" y="1610"/>
                    <a:pt x="658" y="1696"/>
                    <a:pt x="658" y="1780"/>
                  </a:cubicBezTo>
                  <a:lnTo>
                    <a:pt x="658" y="1793"/>
                  </a:lnTo>
                  <a:cubicBezTo>
                    <a:pt x="645" y="1963"/>
                    <a:pt x="645" y="2134"/>
                    <a:pt x="645" y="2304"/>
                  </a:cubicBezTo>
                  <a:cubicBezTo>
                    <a:pt x="633" y="2547"/>
                    <a:pt x="621" y="2802"/>
                    <a:pt x="621" y="3045"/>
                  </a:cubicBezTo>
                  <a:cubicBezTo>
                    <a:pt x="621" y="3350"/>
                    <a:pt x="609" y="3653"/>
                    <a:pt x="609" y="4018"/>
                  </a:cubicBezTo>
                  <a:lnTo>
                    <a:pt x="609" y="4164"/>
                  </a:lnTo>
                  <a:cubicBezTo>
                    <a:pt x="609" y="4687"/>
                    <a:pt x="609" y="5234"/>
                    <a:pt x="621" y="5769"/>
                  </a:cubicBezTo>
                  <a:cubicBezTo>
                    <a:pt x="621" y="6098"/>
                    <a:pt x="621" y="6426"/>
                    <a:pt x="633" y="6742"/>
                  </a:cubicBezTo>
                  <a:cubicBezTo>
                    <a:pt x="633" y="6937"/>
                    <a:pt x="633" y="7131"/>
                    <a:pt x="645" y="7339"/>
                  </a:cubicBezTo>
                  <a:lnTo>
                    <a:pt x="645" y="7861"/>
                  </a:lnTo>
                  <a:lnTo>
                    <a:pt x="645" y="8275"/>
                  </a:lnTo>
                  <a:cubicBezTo>
                    <a:pt x="645" y="8312"/>
                    <a:pt x="645" y="8348"/>
                    <a:pt x="658" y="8385"/>
                  </a:cubicBezTo>
                  <a:lnTo>
                    <a:pt x="658" y="8482"/>
                  </a:lnTo>
                  <a:cubicBezTo>
                    <a:pt x="658" y="8506"/>
                    <a:pt x="633" y="8518"/>
                    <a:pt x="621" y="8518"/>
                  </a:cubicBezTo>
                  <a:cubicBezTo>
                    <a:pt x="609" y="8518"/>
                    <a:pt x="596" y="8518"/>
                    <a:pt x="585" y="8506"/>
                  </a:cubicBezTo>
                  <a:cubicBezTo>
                    <a:pt x="572" y="8506"/>
                    <a:pt x="572" y="8493"/>
                    <a:pt x="572" y="8482"/>
                  </a:cubicBezTo>
                  <a:lnTo>
                    <a:pt x="572" y="8141"/>
                  </a:lnTo>
                  <a:cubicBezTo>
                    <a:pt x="585" y="8093"/>
                    <a:pt x="585" y="8056"/>
                    <a:pt x="585" y="8007"/>
                  </a:cubicBezTo>
                  <a:cubicBezTo>
                    <a:pt x="596" y="7958"/>
                    <a:pt x="596" y="7898"/>
                    <a:pt x="596" y="7849"/>
                  </a:cubicBezTo>
                  <a:lnTo>
                    <a:pt x="596" y="6998"/>
                  </a:lnTo>
                  <a:cubicBezTo>
                    <a:pt x="596" y="6876"/>
                    <a:pt x="585" y="6755"/>
                    <a:pt x="572" y="6645"/>
                  </a:cubicBezTo>
                  <a:cubicBezTo>
                    <a:pt x="572" y="6572"/>
                    <a:pt x="572" y="6512"/>
                    <a:pt x="560" y="6450"/>
                  </a:cubicBezTo>
                  <a:cubicBezTo>
                    <a:pt x="560" y="6366"/>
                    <a:pt x="560" y="6280"/>
                    <a:pt x="548" y="6195"/>
                  </a:cubicBezTo>
                  <a:cubicBezTo>
                    <a:pt x="536" y="5940"/>
                    <a:pt x="523" y="5672"/>
                    <a:pt x="512" y="5417"/>
                  </a:cubicBezTo>
                  <a:lnTo>
                    <a:pt x="512" y="4760"/>
                  </a:lnTo>
                  <a:lnTo>
                    <a:pt x="512" y="4650"/>
                  </a:lnTo>
                  <a:lnTo>
                    <a:pt x="512" y="3580"/>
                  </a:lnTo>
                  <a:cubicBezTo>
                    <a:pt x="512" y="3520"/>
                    <a:pt x="523" y="3447"/>
                    <a:pt x="523" y="3386"/>
                  </a:cubicBezTo>
                  <a:lnTo>
                    <a:pt x="523" y="3215"/>
                  </a:lnTo>
                  <a:cubicBezTo>
                    <a:pt x="536" y="3069"/>
                    <a:pt x="536" y="2912"/>
                    <a:pt x="536" y="2753"/>
                  </a:cubicBezTo>
                  <a:cubicBezTo>
                    <a:pt x="536" y="2510"/>
                    <a:pt x="536" y="2255"/>
                    <a:pt x="523" y="2012"/>
                  </a:cubicBezTo>
                  <a:lnTo>
                    <a:pt x="523" y="1659"/>
                  </a:lnTo>
                  <a:lnTo>
                    <a:pt x="523" y="1598"/>
                  </a:lnTo>
                  <a:cubicBezTo>
                    <a:pt x="523" y="1561"/>
                    <a:pt x="536" y="1537"/>
                    <a:pt x="548" y="1537"/>
                  </a:cubicBezTo>
                  <a:cubicBezTo>
                    <a:pt x="548" y="1525"/>
                    <a:pt x="560" y="1525"/>
                    <a:pt x="572" y="1525"/>
                  </a:cubicBezTo>
                  <a:close/>
                  <a:moveTo>
                    <a:pt x="195" y="1537"/>
                  </a:moveTo>
                  <a:cubicBezTo>
                    <a:pt x="220" y="1561"/>
                    <a:pt x="220" y="1586"/>
                    <a:pt x="220" y="1623"/>
                  </a:cubicBezTo>
                  <a:lnTo>
                    <a:pt x="220" y="1659"/>
                  </a:lnTo>
                  <a:lnTo>
                    <a:pt x="220" y="1890"/>
                  </a:lnTo>
                  <a:cubicBezTo>
                    <a:pt x="207" y="1939"/>
                    <a:pt x="207" y="1988"/>
                    <a:pt x="207" y="2036"/>
                  </a:cubicBezTo>
                  <a:lnTo>
                    <a:pt x="207" y="2231"/>
                  </a:lnTo>
                  <a:cubicBezTo>
                    <a:pt x="207" y="2571"/>
                    <a:pt x="195" y="2924"/>
                    <a:pt x="195" y="3264"/>
                  </a:cubicBezTo>
                  <a:cubicBezTo>
                    <a:pt x="195" y="3580"/>
                    <a:pt x="195" y="3909"/>
                    <a:pt x="207" y="4237"/>
                  </a:cubicBezTo>
                  <a:cubicBezTo>
                    <a:pt x="207" y="4359"/>
                    <a:pt x="207" y="4480"/>
                    <a:pt x="220" y="4602"/>
                  </a:cubicBezTo>
                  <a:lnTo>
                    <a:pt x="220" y="4772"/>
                  </a:lnTo>
                  <a:lnTo>
                    <a:pt x="220" y="4809"/>
                  </a:lnTo>
                  <a:lnTo>
                    <a:pt x="220" y="4858"/>
                  </a:lnTo>
                  <a:lnTo>
                    <a:pt x="231" y="5247"/>
                  </a:lnTo>
                  <a:cubicBezTo>
                    <a:pt x="231" y="5502"/>
                    <a:pt x="231" y="5758"/>
                    <a:pt x="244" y="6013"/>
                  </a:cubicBezTo>
                  <a:lnTo>
                    <a:pt x="244" y="6183"/>
                  </a:lnTo>
                  <a:lnTo>
                    <a:pt x="244" y="6377"/>
                  </a:lnTo>
                  <a:cubicBezTo>
                    <a:pt x="256" y="6779"/>
                    <a:pt x="256" y="7193"/>
                    <a:pt x="256" y="7594"/>
                  </a:cubicBezTo>
                  <a:lnTo>
                    <a:pt x="256" y="7922"/>
                  </a:lnTo>
                  <a:lnTo>
                    <a:pt x="256" y="8385"/>
                  </a:lnTo>
                  <a:lnTo>
                    <a:pt x="256" y="8457"/>
                  </a:lnTo>
                  <a:cubicBezTo>
                    <a:pt x="256" y="8482"/>
                    <a:pt x="256" y="8518"/>
                    <a:pt x="244" y="8530"/>
                  </a:cubicBezTo>
                  <a:cubicBezTo>
                    <a:pt x="231" y="8530"/>
                    <a:pt x="195" y="8518"/>
                    <a:pt x="158" y="8506"/>
                  </a:cubicBezTo>
                  <a:lnTo>
                    <a:pt x="158" y="8469"/>
                  </a:lnTo>
                  <a:lnTo>
                    <a:pt x="158" y="8360"/>
                  </a:lnTo>
                  <a:lnTo>
                    <a:pt x="158" y="8190"/>
                  </a:lnTo>
                  <a:cubicBezTo>
                    <a:pt x="158" y="8129"/>
                    <a:pt x="158" y="8080"/>
                    <a:pt x="147" y="8031"/>
                  </a:cubicBezTo>
                  <a:lnTo>
                    <a:pt x="147" y="7667"/>
                  </a:lnTo>
                  <a:cubicBezTo>
                    <a:pt x="134" y="7412"/>
                    <a:pt x="134" y="7144"/>
                    <a:pt x="122" y="6888"/>
                  </a:cubicBezTo>
                  <a:cubicBezTo>
                    <a:pt x="122" y="6718"/>
                    <a:pt x="122" y="6536"/>
                    <a:pt x="134" y="6366"/>
                  </a:cubicBezTo>
                  <a:lnTo>
                    <a:pt x="134" y="6013"/>
                  </a:lnTo>
                  <a:lnTo>
                    <a:pt x="134" y="5745"/>
                  </a:lnTo>
                  <a:lnTo>
                    <a:pt x="134" y="5526"/>
                  </a:lnTo>
                  <a:cubicBezTo>
                    <a:pt x="122" y="5393"/>
                    <a:pt x="122" y="5271"/>
                    <a:pt x="122" y="5137"/>
                  </a:cubicBezTo>
                  <a:lnTo>
                    <a:pt x="122" y="4566"/>
                  </a:lnTo>
                  <a:cubicBezTo>
                    <a:pt x="122" y="4493"/>
                    <a:pt x="122" y="4407"/>
                    <a:pt x="110" y="4323"/>
                  </a:cubicBezTo>
                  <a:lnTo>
                    <a:pt x="110" y="4188"/>
                  </a:lnTo>
                  <a:cubicBezTo>
                    <a:pt x="110" y="4140"/>
                    <a:pt x="98" y="4091"/>
                    <a:pt x="98" y="4031"/>
                  </a:cubicBezTo>
                  <a:lnTo>
                    <a:pt x="98" y="3058"/>
                  </a:lnTo>
                  <a:lnTo>
                    <a:pt x="98" y="3009"/>
                  </a:lnTo>
                  <a:cubicBezTo>
                    <a:pt x="98" y="2972"/>
                    <a:pt x="98" y="2936"/>
                    <a:pt x="110" y="2912"/>
                  </a:cubicBezTo>
                  <a:lnTo>
                    <a:pt x="110" y="2717"/>
                  </a:lnTo>
                  <a:cubicBezTo>
                    <a:pt x="122" y="2596"/>
                    <a:pt x="134" y="2461"/>
                    <a:pt x="134" y="2340"/>
                  </a:cubicBezTo>
                  <a:cubicBezTo>
                    <a:pt x="134" y="2242"/>
                    <a:pt x="147" y="2134"/>
                    <a:pt x="147" y="2024"/>
                  </a:cubicBezTo>
                  <a:cubicBezTo>
                    <a:pt x="147" y="1902"/>
                    <a:pt x="147" y="1780"/>
                    <a:pt x="158" y="1659"/>
                  </a:cubicBezTo>
                  <a:lnTo>
                    <a:pt x="158" y="1623"/>
                  </a:lnTo>
                  <a:cubicBezTo>
                    <a:pt x="158" y="1586"/>
                    <a:pt x="158" y="1550"/>
                    <a:pt x="195" y="1537"/>
                  </a:cubicBezTo>
                  <a:close/>
                  <a:moveTo>
                    <a:pt x="366" y="1513"/>
                  </a:moveTo>
                  <a:cubicBezTo>
                    <a:pt x="377" y="1525"/>
                    <a:pt x="377" y="1525"/>
                    <a:pt x="390" y="1525"/>
                  </a:cubicBezTo>
                  <a:lnTo>
                    <a:pt x="402" y="1525"/>
                  </a:lnTo>
                  <a:lnTo>
                    <a:pt x="402" y="1550"/>
                  </a:lnTo>
                  <a:cubicBezTo>
                    <a:pt x="402" y="1574"/>
                    <a:pt x="414" y="1598"/>
                    <a:pt x="414" y="1610"/>
                  </a:cubicBezTo>
                  <a:lnTo>
                    <a:pt x="414" y="1744"/>
                  </a:lnTo>
                  <a:cubicBezTo>
                    <a:pt x="426" y="1915"/>
                    <a:pt x="426" y="2085"/>
                    <a:pt x="439" y="2255"/>
                  </a:cubicBezTo>
                  <a:cubicBezTo>
                    <a:pt x="439" y="2534"/>
                    <a:pt x="439" y="2826"/>
                    <a:pt x="426" y="3118"/>
                  </a:cubicBezTo>
                  <a:lnTo>
                    <a:pt x="426" y="3361"/>
                  </a:lnTo>
                  <a:cubicBezTo>
                    <a:pt x="414" y="3447"/>
                    <a:pt x="414" y="3532"/>
                    <a:pt x="414" y="3629"/>
                  </a:cubicBezTo>
                  <a:lnTo>
                    <a:pt x="414" y="5368"/>
                  </a:lnTo>
                  <a:cubicBezTo>
                    <a:pt x="414" y="5539"/>
                    <a:pt x="426" y="5721"/>
                    <a:pt x="439" y="5891"/>
                  </a:cubicBezTo>
                  <a:cubicBezTo>
                    <a:pt x="450" y="5964"/>
                    <a:pt x="450" y="6050"/>
                    <a:pt x="450" y="6134"/>
                  </a:cubicBezTo>
                  <a:lnTo>
                    <a:pt x="450" y="6147"/>
                  </a:lnTo>
                  <a:lnTo>
                    <a:pt x="463" y="6158"/>
                  </a:lnTo>
                  <a:lnTo>
                    <a:pt x="463" y="6366"/>
                  </a:lnTo>
                  <a:cubicBezTo>
                    <a:pt x="475" y="6512"/>
                    <a:pt x="475" y="6658"/>
                    <a:pt x="487" y="6804"/>
                  </a:cubicBezTo>
                  <a:cubicBezTo>
                    <a:pt x="487" y="7168"/>
                    <a:pt x="499" y="7521"/>
                    <a:pt x="499" y="7849"/>
                  </a:cubicBezTo>
                  <a:cubicBezTo>
                    <a:pt x="499" y="7922"/>
                    <a:pt x="487" y="7995"/>
                    <a:pt x="487" y="8068"/>
                  </a:cubicBezTo>
                  <a:cubicBezTo>
                    <a:pt x="475" y="8104"/>
                    <a:pt x="475" y="8141"/>
                    <a:pt x="475" y="8177"/>
                  </a:cubicBezTo>
                  <a:cubicBezTo>
                    <a:pt x="475" y="8239"/>
                    <a:pt x="463" y="8299"/>
                    <a:pt x="463" y="8360"/>
                  </a:cubicBezTo>
                  <a:lnTo>
                    <a:pt x="463" y="8372"/>
                  </a:lnTo>
                  <a:lnTo>
                    <a:pt x="463" y="8482"/>
                  </a:lnTo>
                  <a:lnTo>
                    <a:pt x="463" y="8518"/>
                  </a:lnTo>
                  <a:cubicBezTo>
                    <a:pt x="450" y="8518"/>
                    <a:pt x="450" y="8530"/>
                    <a:pt x="450" y="8530"/>
                  </a:cubicBezTo>
                  <a:cubicBezTo>
                    <a:pt x="426" y="8530"/>
                    <a:pt x="414" y="8542"/>
                    <a:pt x="402" y="8542"/>
                  </a:cubicBezTo>
                  <a:cubicBezTo>
                    <a:pt x="390" y="8542"/>
                    <a:pt x="366" y="8542"/>
                    <a:pt x="366" y="8506"/>
                  </a:cubicBezTo>
                  <a:lnTo>
                    <a:pt x="366" y="8433"/>
                  </a:lnTo>
                  <a:lnTo>
                    <a:pt x="366" y="7922"/>
                  </a:lnTo>
                  <a:lnTo>
                    <a:pt x="366" y="6742"/>
                  </a:lnTo>
                  <a:cubicBezTo>
                    <a:pt x="353" y="6609"/>
                    <a:pt x="353" y="6463"/>
                    <a:pt x="353" y="6341"/>
                  </a:cubicBezTo>
                  <a:cubicBezTo>
                    <a:pt x="341" y="6268"/>
                    <a:pt x="341" y="6207"/>
                    <a:pt x="341" y="6147"/>
                  </a:cubicBezTo>
                  <a:lnTo>
                    <a:pt x="341" y="6110"/>
                  </a:lnTo>
                  <a:lnTo>
                    <a:pt x="341" y="6013"/>
                  </a:lnTo>
                  <a:cubicBezTo>
                    <a:pt x="353" y="5806"/>
                    <a:pt x="341" y="5599"/>
                    <a:pt x="341" y="5404"/>
                  </a:cubicBezTo>
                  <a:cubicBezTo>
                    <a:pt x="329" y="5247"/>
                    <a:pt x="329" y="5101"/>
                    <a:pt x="329" y="4942"/>
                  </a:cubicBezTo>
                  <a:cubicBezTo>
                    <a:pt x="293" y="4650"/>
                    <a:pt x="304" y="4347"/>
                    <a:pt x="304" y="4055"/>
                  </a:cubicBezTo>
                  <a:lnTo>
                    <a:pt x="304" y="3678"/>
                  </a:lnTo>
                  <a:lnTo>
                    <a:pt x="304" y="2291"/>
                  </a:lnTo>
                  <a:lnTo>
                    <a:pt x="304" y="2024"/>
                  </a:lnTo>
                  <a:cubicBezTo>
                    <a:pt x="304" y="1915"/>
                    <a:pt x="317" y="1793"/>
                    <a:pt x="317" y="1671"/>
                  </a:cubicBezTo>
                  <a:cubicBezTo>
                    <a:pt x="329" y="1623"/>
                    <a:pt x="329" y="1574"/>
                    <a:pt x="329" y="1525"/>
                  </a:cubicBezTo>
                  <a:lnTo>
                    <a:pt x="341" y="1525"/>
                  </a:lnTo>
                  <a:cubicBezTo>
                    <a:pt x="353" y="1525"/>
                    <a:pt x="366" y="1513"/>
                    <a:pt x="366" y="1513"/>
                  </a:cubicBezTo>
                  <a:close/>
                  <a:moveTo>
                    <a:pt x="572" y="1492"/>
                  </a:moveTo>
                  <a:cubicBezTo>
                    <a:pt x="551" y="1492"/>
                    <a:pt x="535" y="1495"/>
                    <a:pt x="523" y="1501"/>
                  </a:cubicBezTo>
                  <a:cubicBezTo>
                    <a:pt x="499" y="1525"/>
                    <a:pt x="499" y="1550"/>
                    <a:pt x="487" y="1598"/>
                  </a:cubicBezTo>
                  <a:lnTo>
                    <a:pt x="487" y="1659"/>
                  </a:lnTo>
                  <a:lnTo>
                    <a:pt x="499" y="2012"/>
                  </a:lnTo>
                  <a:lnTo>
                    <a:pt x="499" y="2753"/>
                  </a:lnTo>
                  <a:lnTo>
                    <a:pt x="499" y="3215"/>
                  </a:lnTo>
                  <a:cubicBezTo>
                    <a:pt x="487" y="3277"/>
                    <a:pt x="487" y="3325"/>
                    <a:pt x="487" y="3386"/>
                  </a:cubicBezTo>
                  <a:cubicBezTo>
                    <a:pt x="487" y="3447"/>
                    <a:pt x="475" y="3507"/>
                    <a:pt x="475" y="3580"/>
                  </a:cubicBezTo>
                  <a:lnTo>
                    <a:pt x="475" y="4650"/>
                  </a:lnTo>
                  <a:lnTo>
                    <a:pt x="475" y="4760"/>
                  </a:lnTo>
                  <a:cubicBezTo>
                    <a:pt x="475" y="4979"/>
                    <a:pt x="475" y="5198"/>
                    <a:pt x="487" y="5417"/>
                  </a:cubicBezTo>
                  <a:cubicBezTo>
                    <a:pt x="487" y="5672"/>
                    <a:pt x="499" y="5940"/>
                    <a:pt x="512" y="6195"/>
                  </a:cubicBezTo>
                  <a:cubicBezTo>
                    <a:pt x="523" y="6280"/>
                    <a:pt x="523" y="6366"/>
                    <a:pt x="536" y="6450"/>
                  </a:cubicBezTo>
                  <a:lnTo>
                    <a:pt x="536" y="6645"/>
                  </a:lnTo>
                  <a:cubicBezTo>
                    <a:pt x="548" y="6755"/>
                    <a:pt x="560" y="6876"/>
                    <a:pt x="560" y="6998"/>
                  </a:cubicBezTo>
                  <a:lnTo>
                    <a:pt x="560" y="7849"/>
                  </a:lnTo>
                  <a:cubicBezTo>
                    <a:pt x="560" y="7898"/>
                    <a:pt x="560" y="7958"/>
                    <a:pt x="548" y="8007"/>
                  </a:cubicBezTo>
                  <a:cubicBezTo>
                    <a:pt x="548" y="8044"/>
                    <a:pt x="548" y="8093"/>
                    <a:pt x="536" y="8141"/>
                  </a:cubicBezTo>
                  <a:lnTo>
                    <a:pt x="536" y="8482"/>
                  </a:lnTo>
                  <a:cubicBezTo>
                    <a:pt x="536" y="8506"/>
                    <a:pt x="548" y="8530"/>
                    <a:pt x="560" y="8542"/>
                  </a:cubicBezTo>
                  <a:cubicBezTo>
                    <a:pt x="572" y="8555"/>
                    <a:pt x="596" y="8555"/>
                    <a:pt x="621" y="8555"/>
                  </a:cubicBezTo>
                  <a:lnTo>
                    <a:pt x="633" y="8555"/>
                  </a:lnTo>
                  <a:cubicBezTo>
                    <a:pt x="669" y="8555"/>
                    <a:pt x="694" y="8518"/>
                    <a:pt x="694" y="8482"/>
                  </a:cubicBezTo>
                  <a:cubicBezTo>
                    <a:pt x="694" y="8445"/>
                    <a:pt x="694" y="8409"/>
                    <a:pt x="682" y="8385"/>
                  </a:cubicBezTo>
                  <a:lnTo>
                    <a:pt x="682" y="8275"/>
                  </a:lnTo>
                  <a:lnTo>
                    <a:pt x="682" y="7861"/>
                  </a:lnTo>
                  <a:cubicBezTo>
                    <a:pt x="682" y="7691"/>
                    <a:pt x="682" y="7509"/>
                    <a:pt x="669" y="7339"/>
                  </a:cubicBezTo>
                  <a:lnTo>
                    <a:pt x="669" y="6742"/>
                  </a:lnTo>
                  <a:cubicBezTo>
                    <a:pt x="658" y="6426"/>
                    <a:pt x="658" y="6098"/>
                    <a:pt x="658" y="5769"/>
                  </a:cubicBezTo>
                  <a:cubicBezTo>
                    <a:pt x="645" y="5234"/>
                    <a:pt x="645" y="4687"/>
                    <a:pt x="645" y="4164"/>
                  </a:cubicBezTo>
                  <a:lnTo>
                    <a:pt x="645" y="4018"/>
                  </a:lnTo>
                  <a:cubicBezTo>
                    <a:pt x="645" y="3653"/>
                    <a:pt x="645" y="3350"/>
                    <a:pt x="658" y="3045"/>
                  </a:cubicBezTo>
                  <a:cubicBezTo>
                    <a:pt x="658" y="2802"/>
                    <a:pt x="669" y="2547"/>
                    <a:pt x="682" y="2304"/>
                  </a:cubicBezTo>
                  <a:cubicBezTo>
                    <a:pt x="682" y="2134"/>
                    <a:pt x="682" y="1963"/>
                    <a:pt x="694" y="1793"/>
                  </a:cubicBezTo>
                  <a:lnTo>
                    <a:pt x="694" y="1780"/>
                  </a:lnTo>
                  <a:cubicBezTo>
                    <a:pt x="694" y="1696"/>
                    <a:pt x="694" y="1598"/>
                    <a:pt x="669" y="1513"/>
                  </a:cubicBezTo>
                  <a:lnTo>
                    <a:pt x="658" y="1501"/>
                  </a:lnTo>
                  <a:cubicBezTo>
                    <a:pt x="621" y="1495"/>
                    <a:pt x="594" y="1492"/>
                    <a:pt x="572" y="1492"/>
                  </a:cubicBezTo>
                  <a:close/>
                  <a:moveTo>
                    <a:pt x="183" y="1501"/>
                  </a:moveTo>
                  <a:cubicBezTo>
                    <a:pt x="110" y="1525"/>
                    <a:pt x="122" y="1586"/>
                    <a:pt x="122" y="1634"/>
                  </a:cubicBezTo>
                  <a:lnTo>
                    <a:pt x="122" y="1659"/>
                  </a:lnTo>
                  <a:cubicBezTo>
                    <a:pt x="122" y="1780"/>
                    <a:pt x="110" y="1902"/>
                    <a:pt x="110" y="2024"/>
                  </a:cubicBezTo>
                  <a:cubicBezTo>
                    <a:pt x="110" y="2134"/>
                    <a:pt x="110" y="2231"/>
                    <a:pt x="98" y="2340"/>
                  </a:cubicBezTo>
                  <a:cubicBezTo>
                    <a:pt x="98" y="2461"/>
                    <a:pt x="85" y="2596"/>
                    <a:pt x="85" y="2717"/>
                  </a:cubicBezTo>
                  <a:cubicBezTo>
                    <a:pt x="74" y="2778"/>
                    <a:pt x="74" y="2839"/>
                    <a:pt x="74" y="2899"/>
                  </a:cubicBezTo>
                  <a:cubicBezTo>
                    <a:pt x="61" y="2936"/>
                    <a:pt x="61" y="2972"/>
                    <a:pt x="61" y="3009"/>
                  </a:cubicBezTo>
                  <a:lnTo>
                    <a:pt x="61" y="3058"/>
                  </a:lnTo>
                  <a:lnTo>
                    <a:pt x="61" y="4031"/>
                  </a:lnTo>
                  <a:cubicBezTo>
                    <a:pt x="61" y="4091"/>
                    <a:pt x="74" y="4140"/>
                    <a:pt x="74" y="4188"/>
                  </a:cubicBezTo>
                  <a:lnTo>
                    <a:pt x="74" y="4201"/>
                  </a:lnTo>
                  <a:cubicBezTo>
                    <a:pt x="74" y="4237"/>
                    <a:pt x="74" y="4286"/>
                    <a:pt x="85" y="4323"/>
                  </a:cubicBezTo>
                  <a:lnTo>
                    <a:pt x="85" y="4566"/>
                  </a:lnTo>
                  <a:cubicBezTo>
                    <a:pt x="98" y="4760"/>
                    <a:pt x="98" y="4955"/>
                    <a:pt x="98" y="5137"/>
                  </a:cubicBezTo>
                  <a:lnTo>
                    <a:pt x="98" y="5526"/>
                  </a:lnTo>
                  <a:lnTo>
                    <a:pt x="98" y="5745"/>
                  </a:lnTo>
                  <a:lnTo>
                    <a:pt x="98" y="6013"/>
                  </a:lnTo>
                  <a:lnTo>
                    <a:pt x="98" y="6366"/>
                  </a:lnTo>
                  <a:cubicBezTo>
                    <a:pt x="98" y="6536"/>
                    <a:pt x="85" y="6718"/>
                    <a:pt x="98" y="6888"/>
                  </a:cubicBezTo>
                  <a:cubicBezTo>
                    <a:pt x="98" y="7144"/>
                    <a:pt x="98" y="7412"/>
                    <a:pt x="110" y="7667"/>
                  </a:cubicBezTo>
                  <a:cubicBezTo>
                    <a:pt x="110" y="7788"/>
                    <a:pt x="110" y="7910"/>
                    <a:pt x="122" y="8031"/>
                  </a:cubicBezTo>
                  <a:lnTo>
                    <a:pt x="122" y="8190"/>
                  </a:lnTo>
                  <a:lnTo>
                    <a:pt x="122" y="8360"/>
                  </a:lnTo>
                  <a:lnTo>
                    <a:pt x="122" y="8469"/>
                  </a:lnTo>
                  <a:cubicBezTo>
                    <a:pt x="134" y="8482"/>
                    <a:pt x="134" y="8506"/>
                    <a:pt x="134" y="8518"/>
                  </a:cubicBezTo>
                  <a:lnTo>
                    <a:pt x="134" y="8530"/>
                  </a:lnTo>
                  <a:lnTo>
                    <a:pt x="147" y="8530"/>
                  </a:lnTo>
                  <a:cubicBezTo>
                    <a:pt x="183" y="8555"/>
                    <a:pt x="220" y="8566"/>
                    <a:pt x="231" y="8566"/>
                  </a:cubicBezTo>
                  <a:cubicBezTo>
                    <a:pt x="244" y="8566"/>
                    <a:pt x="256" y="8555"/>
                    <a:pt x="268" y="8555"/>
                  </a:cubicBezTo>
                  <a:cubicBezTo>
                    <a:pt x="280" y="8542"/>
                    <a:pt x="293" y="8506"/>
                    <a:pt x="293" y="8457"/>
                  </a:cubicBezTo>
                  <a:lnTo>
                    <a:pt x="293" y="8385"/>
                  </a:lnTo>
                  <a:lnTo>
                    <a:pt x="293" y="7922"/>
                  </a:lnTo>
                  <a:lnTo>
                    <a:pt x="293" y="7594"/>
                  </a:lnTo>
                  <a:cubicBezTo>
                    <a:pt x="293" y="7193"/>
                    <a:pt x="293" y="6779"/>
                    <a:pt x="280" y="6377"/>
                  </a:cubicBezTo>
                  <a:lnTo>
                    <a:pt x="280" y="6183"/>
                  </a:lnTo>
                  <a:cubicBezTo>
                    <a:pt x="280" y="6134"/>
                    <a:pt x="280" y="6074"/>
                    <a:pt x="268" y="6013"/>
                  </a:cubicBezTo>
                  <a:lnTo>
                    <a:pt x="268" y="5247"/>
                  </a:lnTo>
                  <a:lnTo>
                    <a:pt x="256" y="4858"/>
                  </a:lnTo>
                  <a:lnTo>
                    <a:pt x="256" y="4796"/>
                  </a:lnTo>
                  <a:lnTo>
                    <a:pt x="256" y="4772"/>
                  </a:lnTo>
                  <a:lnTo>
                    <a:pt x="256" y="4602"/>
                  </a:lnTo>
                  <a:cubicBezTo>
                    <a:pt x="244" y="4480"/>
                    <a:pt x="244" y="4359"/>
                    <a:pt x="244" y="4237"/>
                  </a:cubicBezTo>
                  <a:cubicBezTo>
                    <a:pt x="231" y="3909"/>
                    <a:pt x="231" y="3580"/>
                    <a:pt x="231" y="3264"/>
                  </a:cubicBezTo>
                  <a:cubicBezTo>
                    <a:pt x="231" y="2924"/>
                    <a:pt x="244" y="2571"/>
                    <a:pt x="244" y="2231"/>
                  </a:cubicBezTo>
                  <a:lnTo>
                    <a:pt x="244" y="2036"/>
                  </a:lnTo>
                  <a:lnTo>
                    <a:pt x="244" y="1890"/>
                  </a:lnTo>
                  <a:cubicBezTo>
                    <a:pt x="256" y="1817"/>
                    <a:pt x="256" y="1732"/>
                    <a:pt x="256" y="1659"/>
                  </a:cubicBezTo>
                  <a:lnTo>
                    <a:pt x="256" y="1634"/>
                  </a:lnTo>
                  <a:cubicBezTo>
                    <a:pt x="256" y="1586"/>
                    <a:pt x="256" y="1537"/>
                    <a:pt x="207" y="1501"/>
                  </a:cubicBezTo>
                  <a:close/>
                  <a:moveTo>
                    <a:pt x="356" y="1483"/>
                  </a:moveTo>
                  <a:cubicBezTo>
                    <a:pt x="350" y="1483"/>
                    <a:pt x="345" y="1488"/>
                    <a:pt x="329" y="1488"/>
                  </a:cubicBezTo>
                  <a:lnTo>
                    <a:pt x="293" y="1488"/>
                  </a:lnTo>
                  <a:lnTo>
                    <a:pt x="293" y="1513"/>
                  </a:lnTo>
                  <a:cubicBezTo>
                    <a:pt x="293" y="1561"/>
                    <a:pt x="293" y="1623"/>
                    <a:pt x="280" y="1671"/>
                  </a:cubicBezTo>
                  <a:cubicBezTo>
                    <a:pt x="280" y="1793"/>
                    <a:pt x="280" y="1915"/>
                    <a:pt x="268" y="2024"/>
                  </a:cubicBezTo>
                  <a:lnTo>
                    <a:pt x="268" y="2291"/>
                  </a:lnTo>
                  <a:lnTo>
                    <a:pt x="268" y="3678"/>
                  </a:lnTo>
                  <a:lnTo>
                    <a:pt x="268" y="4055"/>
                  </a:lnTo>
                  <a:cubicBezTo>
                    <a:pt x="268" y="4347"/>
                    <a:pt x="268" y="4650"/>
                    <a:pt x="293" y="4942"/>
                  </a:cubicBezTo>
                  <a:cubicBezTo>
                    <a:pt x="293" y="5101"/>
                    <a:pt x="293" y="5247"/>
                    <a:pt x="304" y="5404"/>
                  </a:cubicBezTo>
                  <a:cubicBezTo>
                    <a:pt x="317" y="5599"/>
                    <a:pt x="317" y="5806"/>
                    <a:pt x="304" y="6013"/>
                  </a:cubicBezTo>
                  <a:lnTo>
                    <a:pt x="304" y="6110"/>
                  </a:lnTo>
                  <a:lnTo>
                    <a:pt x="304" y="6147"/>
                  </a:lnTo>
                  <a:cubicBezTo>
                    <a:pt x="304" y="6207"/>
                    <a:pt x="304" y="6280"/>
                    <a:pt x="317" y="6341"/>
                  </a:cubicBezTo>
                  <a:cubicBezTo>
                    <a:pt x="317" y="6475"/>
                    <a:pt x="329" y="6609"/>
                    <a:pt x="329" y="6742"/>
                  </a:cubicBezTo>
                  <a:lnTo>
                    <a:pt x="329" y="7922"/>
                  </a:lnTo>
                  <a:lnTo>
                    <a:pt x="329" y="8433"/>
                  </a:lnTo>
                  <a:lnTo>
                    <a:pt x="329" y="8506"/>
                  </a:lnTo>
                  <a:cubicBezTo>
                    <a:pt x="329" y="8555"/>
                    <a:pt x="366" y="8579"/>
                    <a:pt x="402" y="8579"/>
                  </a:cubicBezTo>
                  <a:lnTo>
                    <a:pt x="414" y="8579"/>
                  </a:lnTo>
                  <a:cubicBezTo>
                    <a:pt x="426" y="8579"/>
                    <a:pt x="439" y="8566"/>
                    <a:pt x="463" y="8555"/>
                  </a:cubicBezTo>
                  <a:lnTo>
                    <a:pt x="487" y="8555"/>
                  </a:lnTo>
                  <a:lnTo>
                    <a:pt x="499" y="8542"/>
                  </a:lnTo>
                  <a:lnTo>
                    <a:pt x="499" y="8482"/>
                  </a:lnTo>
                  <a:lnTo>
                    <a:pt x="499" y="8372"/>
                  </a:lnTo>
                  <a:lnTo>
                    <a:pt x="499" y="8360"/>
                  </a:lnTo>
                  <a:cubicBezTo>
                    <a:pt x="499" y="8299"/>
                    <a:pt x="499" y="8239"/>
                    <a:pt x="512" y="8177"/>
                  </a:cubicBezTo>
                  <a:cubicBezTo>
                    <a:pt x="512" y="8141"/>
                    <a:pt x="512" y="8104"/>
                    <a:pt x="523" y="8068"/>
                  </a:cubicBezTo>
                  <a:cubicBezTo>
                    <a:pt x="523" y="7995"/>
                    <a:pt x="536" y="7922"/>
                    <a:pt x="536" y="7849"/>
                  </a:cubicBezTo>
                  <a:cubicBezTo>
                    <a:pt x="523" y="7521"/>
                    <a:pt x="523" y="7168"/>
                    <a:pt x="512" y="6804"/>
                  </a:cubicBezTo>
                  <a:cubicBezTo>
                    <a:pt x="512" y="6658"/>
                    <a:pt x="512" y="6512"/>
                    <a:pt x="499" y="6353"/>
                  </a:cubicBezTo>
                  <a:cubicBezTo>
                    <a:pt x="499" y="6293"/>
                    <a:pt x="499" y="6220"/>
                    <a:pt x="487" y="6158"/>
                  </a:cubicBezTo>
                  <a:lnTo>
                    <a:pt x="487" y="6147"/>
                  </a:lnTo>
                  <a:lnTo>
                    <a:pt x="487" y="6122"/>
                  </a:lnTo>
                  <a:cubicBezTo>
                    <a:pt x="487" y="6050"/>
                    <a:pt x="487" y="5964"/>
                    <a:pt x="475" y="5891"/>
                  </a:cubicBezTo>
                  <a:cubicBezTo>
                    <a:pt x="463" y="5721"/>
                    <a:pt x="450" y="5539"/>
                    <a:pt x="450" y="5368"/>
                  </a:cubicBezTo>
                  <a:cubicBezTo>
                    <a:pt x="439" y="4796"/>
                    <a:pt x="450" y="4237"/>
                    <a:pt x="450" y="3629"/>
                  </a:cubicBezTo>
                  <a:cubicBezTo>
                    <a:pt x="450" y="3532"/>
                    <a:pt x="450" y="3447"/>
                    <a:pt x="463" y="3361"/>
                  </a:cubicBezTo>
                  <a:lnTo>
                    <a:pt x="463" y="3118"/>
                  </a:lnTo>
                  <a:cubicBezTo>
                    <a:pt x="475" y="2826"/>
                    <a:pt x="475" y="2534"/>
                    <a:pt x="463" y="2255"/>
                  </a:cubicBezTo>
                  <a:cubicBezTo>
                    <a:pt x="463" y="2085"/>
                    <a:pt x="463" y="1915"/>
                    <a:pt x="450" y="1744"/>
                  </a:cubicBezTo>
                  <a:lnTo>
                    <a:pt x="450" y="1610"/>
                  </a:lnTo>
                  <a:cubicBezTo>
                    <a:pt x="450" y="1586"/>
                    <a:pt x="439" y="1561"/>
                    <a:pt x="439" y="1537"/>
                  </a:cubicBezTo>
                  <a:cubicBezTo>
                    <a:pt x="439" y="1537"/>
                    <a:pt x="439" y="1525"/>
                    <a:pt x="426" y="1513"/>
                  </a:cubicBezTo>
                  <a:lnTo>
                    <a:pt x="426" y="1501"/>
                  </a:lnTo>
                  <a:lnTo>
                    <a:pt x="414" y="1501"/>
                  </a:lnTo>
                  <a:lnTo>
                    <a:pt x="402" y="1488"/>
                  </a:lnTo>
                  <a:lnTo>
                    <a:pt x="366" y="1488"/>
                  </a:lnTo>
                  <a:cubicBezTo>
                    <a:pt x="361" y="1485"/>
                    <a:pt x="359" y="1483"/>
                    <a:pt x="356" y="1483"/>
                  </a:cubicBezTo>
                  <a:close/>
                  <a:moveTo>
                    <a:pt x="621" y="8639"/>
                  </a:moveTo>
                  <a:cubicBezTo>
                    <a:pt x="645" y="8639"/>
                    <a:pt x="669" y="8652"/>
                    <a:pt x="682" y="8664"/>
                  </a:cubicBezTo>
                  <a:lnTo>
                    <a:pt x="682" y="8749"/>
                  </a:lnTo>
                  <a:cubicBezTo>
                    <a:pt x="626" y="8760"/>
                    <a:pt x="570" y="8763"/>
                    <a:pt x="513" y="8763"/>
                  </a:cubicBezTo>
                  <a:cubicBezTo>
                    <a:pt x="436" y="8763"/>
                    <a:pt x="358" y="8756"/>
                    <a:pt x="280" y="8749"/>
                  </a:cubicBezTo>
                  <a:lnTo>
                    <a:pt x="220" y="8749"/>
                  </a:lnTo>
                  <a:cubicBezTo>
                    <a:pt x="195" y="8749"/>
                    <a:pt x="183" y="8737"/>
                    <a:pt x="183" y="8737"/>
                  </a:cubicBezTo>
                  <a:cubicBezTo>
                    <a:pt x="171" y="8725"/>
                    <a:pt x="171" y="8701"/>
                    <a:pt x="171" y="8664"/>
                  </a:cubicBezTo>
                  <a:lnTo>
                    <a:pt x="183" y="8664"/>
                  </a:lnTo>
                  <a:cubicBezTo>
                    <a:pt x="195" y="8652"/>
                    <a:pt x="220" y="8652"/>
                    <a:pt x="231" y="8652"/>
                  </a:cubicBezTo>
                  <a:lnTo>
                    <a:pt x="512" y="8652"/>
                  </a:lnTo>
                  <a:lnTo>
                    <a:pt x="609" y="8639"/>
                  </a:lnTo>
                  <a:close/>
                  <a:moveTo>
                    <a:pt x="609" y="8603"/>
                  </a:moveTo>
                  <a:lnTo>
                    <a:pt x="512" y="8615"/>
                  </a:lnTo>
                  <a:lnTo>
                    <a:pt x="231" y="8615"/>
                  </a:lnTo>
                  <a:cubicBezTo>
                    <a:pt x="207" y="8615"/>
                    <a:pt x="195" y="8615"/>
                    <a:pt x="183" y="8628"/>
                  </a:cubicBezTo>
                  <a:lnTo>
                    <a:pt x="147" y="8628"/>
                  </a:lnTo>
                  <a:lnTo>
                    <a:pt x="147" y="8639"/>
                  </a:lnTo>
                  <a:cubicBezTo>
                    <a:pt x="134" y="8688"/>
                    <a:pt x="134" y="8737"/>
                    <a:pt x="147" y="8761"/>
                  </a:cubicBezTo>
                  <a:cubicBezTo>
                    <a:pt x="171" y="8774"/>
                    <a:pt x="195" y="8785"/>
                    <a:pt x="207" y="8785"/>
                  </a:cubicBezTo>
                  <a:lnTo>
                    <a:pt x="280" y="8785"/>
                  </a:lnTo>
                  <a:cubicBezTo>
                    <a:pt x="353" y="8798"/>
                    <a:pt x="414" y="8798"/>
                    <a:pt x="487" y="8798"/>
                  </a:cubicBezTo>
                  <a:cubicBezTo>
                    <a:pt x="548" y="8798"/>
                    <a:pt x="621" y="8798"/>
                    <a:pt x="694" y="8774"/>
                  </a:cubicBezTo>
                  <a:lnTo>
                    <a:pt x="706" y="8774"/>
                  </a:lnTo>
                  <a:lnTo>
                    <a:pt x="706" y="8761"/>
                  </a:lnTo>
                  <a:cubicBezTo>
                    <a:pt x="718" y="8701"/>
                    <a:pt x="718" y="8664"/>
                    <a:pt x="706" y="8639"/>
                  </a:cubicBezTo>
                  <a:cubicBezTo>
                    <a:pt x="682" y="8615"/>
                    <a:pt x="645" y="8615"/>
                    <a:pt x="621" y="8603"/>
                  </a:cubicBezTo>
                  <a:close/>
                  <a:moveTo>
                    <a:pt x="596" y="8858"/>
                  </a:moveTo>
                  <a:cubicBezTo>
                    <a:pt x="645" y="8858"/>
                    <a:pt x="658" y="8871"/>
                    <a:pt x="658" y="8907"/>
                  </a:cubicBezTo>
                  <a:cubicBezTo>
                    <a:pt x="669" y="8980"/>
                    <a:pt x="669" y="9041"/>
                    <a:pt x="669" y="9102"/>
                  </a:cubicBezTo>
                  <a:cubicBezTo>
                    <a:pt x="669" y="9163"/>
                    <a:pt x="645" y="9199"/>
                    <a:pt x="585" y="9223"/>
                  </a:cubicBezTo>
                  <a:cubicBezTo>
                    <a:pt x="536" y="9236"/>
                    <a:pt x="487" y="9236"/>
                    <a:pt x="439" y="9236"/>
                  </a:cubicBezTo>
                  <a:cubicBezTo>
                    <a:pt x="377" y="9236"/>
                    <a:pt x="293" y="9236"/>
                    <a:pt x="195" y="9199"/>
                  </a:cubicBezTo>
                  <a:cubicBezTo>
                    <a:pt x="171" y="9090"/>
                    <a:pt x="183" y="8980"/>
                    <a:pt x="195" y="8883"/>
                  </a:cubicBezTo>
                  <a:cubicBezTo>
                    <a:pt x="195" y="8871"/>
                    <a:pt x="207" y="8871"/>
                    <a:pt x="207" y="8871"/>
                  </a:cubicBezTo>
                  <a:cubicBezTo>
                    <a:pt x="220" y="8871"/>
                    <a:pt x="220" y="8858"/>
                    <a:pt x="231" y="8858"/>
                  </a:cubicBezTo>
                  <a:close/>
                  <a:moveTo>
                    <a:pt x="609" y="8822"/>
                  </a:moveTo>
                  <a:cubicBezTo>
                    <a:pt x="475" y="8822"/>
                    <a:pt x="366" y="8822"/>
                    <a:pt x="231" y="8834"/>
                  </a:cubicBezTo>
                  <a:lnTo>
                    <a:pt x="195" y="8834"/>
                  </a:lnTo>
                  <a:cubicBezTo>
                    <a:pt x="183" y="8847"/>
                    <a:pt x="183" y="8847"/>
                    <a:pt x="171" y="8847"/>
                  </a:cubicBezTo>
                  <a:lnTo>
                    <a:pt x="158" y="8847"/>
                  </a:lnTo>
                  <a:lnTo>
                    <a:pt x="158" y="8858"/>
                  </a:lnTo>
                  <a:cubicBezTo>
                    <a:pt x="147" y="8980"/>
                    <a:pt x="134" y="9102"/>
                    <a:pt x="171" y="9223"/>
                  </a:cubicBezTo>
                  <a:lnTo>
                    <a:pt x="171" y="9236"/>
                  </a:lnTo>
                  <a:cubicBezTo>
                    <a:pt x="268" y="9272"/>
                    <a:pt x="341" y="9272"/>
                    <a:pt x="414" y="9272"/>
                  </a:cubicBezTo>
                  <a:lnTo>
                    <a:pt x="439" y="9272"/>
                  </a:lnTo>
                  <a:cubicBezTo>
                    <a:pt x="487" y="9272"/>
                    <a:pt x="536" y="9260"/>
                    <a:pt x="585" y="9247"/>
                  </a:cubicBezTo>
                  <a:cubicBezTo>
                    <a:pt x="658" y="9236"/>
                    <a:pt x="706" y="9175"/>
                    <a:pt x="706" y="9102"/>
                  </a:cubicBezTo>
                  <a:cubicBezTo>
                    <a:pt x="706" y="9041"/>
                    <a:pt x="706" y="8968"/>
                    <a:pt x="694" y="8907"/>
                  </a:cubicBezTo>
                  <a:cubicBezTo>
                    <a:pt x="694" y="8847"/>
                    <a:pt x="658" y="8822"/>
                    <a:pt x="609" y="8822"/>
                  </a:cubicBezTo>
                  <a:close/>
                  <a:moveTo>
                    <a:pt x="426" y="29"/>
                  </a:moveTo>
                  <a:cubicBezTo>
                    <a:pt x="450" y="29"/>
                    <a:pt x="475" y="42"/>
                    <a:pt x="487" y="78"/>
                  </a:cubicBezTo>
                  <a:cubicBezTo>
                    <a:pt x="523" y="126"/>
                    <a:pt x="548" y="175"/>
                    <a:pt x="560" y="236"/>
                  </a:cubicBezTo>
                  <a:cubicBezTo>
                    <a:pt x="572" y="358"/>
                    <a:pt x="596" y="491"/>
                    <a:pt x="621" y="601"/>
                  </a:cubicBezTo>
                  <a:cubicBezTo>
                    <a:pt x="645" y="783"/>
                    <a:pt x="669" y="966"/>
                    <a:pt x="694" y="1136"/>
                  </a:cubicBezTo>
                  <a:cubicBezTo>
                    <a:pt x="718" y="1367"/>
                    <a:pt x="731" y="1598"/>
                    <a:pt x="731" y="1866"/>
                  </a:cubicBezTo>
                  <a:cubicBezTo>
                    <a:pt x="718" y="1999"/>
                    <a:pt x="718" y="2134"/>
                    <a:pt x="718" y="2279"/>
                  </a:cubicBezTo>
                  <a:cubicBezTo>
                    <a:pt x="706" y="2474"/>
                    <a:pt x="706" y="2680"/>
                    <a:pt x="694" y="2875"/>
                  </a:cubicBezTo>
                  <a:lnTo>
                    <a:pt x="694" y="3228"/>
                  </a:lnTo>
                  <a:lnTo>
                    <a:pt x="694" y="3739"/>
                  </a:lnTo>
                  <a:cubicBezTo>
                    <a:pt x="669" y="4225"/>
                    <a:pt x="669" y="4699"/>
                    <a:pt x="669" y="5174"/>
                  </a:cubicBezTo>
                  <a:cubicBezTo>
                    <a:pt x="682" y="5307"/>
                    <a:pt x="682" y="5453"/>
                    <a:pt x="682" y="5599"/>
                  </a:cubicBezTo>
                  <a:cubicBezTo>
                    <a:pt x="682" y="5733"/>
                    <a:pt x="682" y="5879"/>
                    <a:pt x="694" y="6013"/>
                  </a:cubicBezTo>
                  <a:cubicBezTo>
                    <a:pt x="694" y="6122"/>
                    <a:pt x="694" y="6244"/>
                    <a:pt x="706" y="6366"/>
                  </a:cubicBezTo>
                  <a:lnTo>
                    <a:pt x="706" y="7217"/>
                  </a:lnTo>
                  <a:lnTo>
                    <a:pt x="706" y="7885"/>
                  </a:lnTo>
                  <a:cubicBezTo>
                    <a:pt x="706" y="8020"/>
                    <a:pt x="718" y="8153"/>
                    <a:pt x="718" y="8275"/>
                  </a:cubicBezTo>
                  <a:cubicBezTo>
                    <a:pt x="718" y="8323"/>
                    <a:pt x="718" y="8360"/>
                    <a:pt x="731" y="8409"/>
                  </a:cubicBezTo>
                  <a:lnTo>
                    <a:pt x="731" y="8433"/>
                  </a:lnTo>
                  <a:lnTo>
                    <a:pt x="731" y="8530"/>
                  </a:lnTo>
                  <a:cubicBezTo>
                    <a:pt x="767" y="8639"/>
                    <a:pt x="767" y="8725"/>
                    <a:pt x="742" y="8822"/>
                  </a:cubicBezTo>
                  <a:cubicBezTo>
                    <a:pt x="731" y="8858"/>
                    <a:pt x="731" y="8895"/>
                    <a:pt x="742" y="8931"/>
                  </a:cubicBezTo>
                  <a:lnTo>
                    <a:pt x="742" y="8980"/>
                  </a:lnTo>
                  <a:lnTo>
                    <a:pt x="742" y="9029"/>
                  </a:lnTo>
                  <a:cubicBezTo>
                    <a:pt x="755" y="9053"/>
                    <a:pt x="755" y="9090"/>
                    <a:pt x="755" y="9114"/>
                  </a:cubicBezTo>
                  <a:cubicBezTo>
                    <a:pt x="742" y="9223"/>
                    <a:pt x="682" y="9284"/>
                    <a:pt x="572" y="9309"/>
                  </a:cubicBezTo>
                  <a:cubicBezTo>
                    <a:pt x="518" y="9314"/>
                    <a:pt x="461" y="9318"/>
                    <a:pt x="403" y="9318"/>
                  </a:cubicBezTo>
                  <a:cubicBezTo>
                    <a:pt x="320" y="9318"/>
                    <a:pt x="233" y="9308"/>
                    <a:pt x="147" y="9272"/>
                  </a:cubicBezTo>
                  <a:cubicBezTo>
                    <a:pt x="85" y="9175"/>
                    <a:pt x="85" y="9077"/>
                    <a:pt x="98" y="8980"/>
                  </a:cubicBezTo>
                  <a:lnTo>
                    <a:pt x="98" y="8956"/>
                  </a:lnTo>
                  <a:cubicBezTo>
                    <a:pt x="98" y="8883"/>
                    <a:pt x="110" y="8822"/>
                    <a:pt x="85" y="8749"/>
                  </a:cubicBezTo>
                  <a:cubicBezTo>
                    <a:pt x="74" y="8725"/>
                    <a:pt x="74" y="8688"/>
                    <a:pt x="74" y="8664"/>
                  </a:cubicBezTo>
                  <a:cubicBezTo>
                    <a:pt x="98" y="8506"/>
                    <a:pt x="98" y="8360"/>
                    <a:pt x="85" y="8226"/>
                  </a:cubicBezTo>
                  <a:lnTo>
                    <a:pt x="85" y="8056"/>
                  </a:lnTo>
                  <a:cubicBezTo>
                    <a:pt x="85" y="7898"/>
                    <a:pt x="74" y="7739"/>
                    <a:pt x="74" y="7582"/>
                  </a:cubicBezTo>
                  <a:cubicBezTo>
                    <a:pt x="61" y="7302"/>
                    <a:pt x="61" y="7010"/>
                    <a:pt x="61" y="6718"/>
                  </a:cubicBezTo>
                  <a:cubicBezTo>
                    <a:pt x="74" y="6147"/>
                    <a:pt x="61" y="5575"/>
                    <a:pt x="49" y="5088"/>
                  </a:cubicBezTo>
                  <a:cubicBezTo>
                    <a:pt x="49" y="5015"/>
                    <a:pt x="49" y="4931"/>
                    <a:pt x="61" y="4858"/>
                  </a:cubicBezTo>
                  <a:lnTo>
                    <a:pt x="61" y="4650"/>
                  </a:lnTo>
                  <a:cubicBezTo>
                    <a:pt x="61" y="4577"/>
                    <a:pt x="61" y="4505"/>
                    <a:pt x="49" y="4432"/>
                  </a:cubicBezTo>
                  <a:lnTo>
                    <a:pt x="49" y="4323"/>
                  </a:lnTo>
                  <a:lnTo>
                    <a:pt x="49" y="4250"/>
                  </a:lnTo>
                  <a:cubicBezTo>
                    <a:pt x="37" y="4188"/>
                    <a:pt x="37" y="4115"/>
                    <a:pt x="37" y="4042"/>
                  </a:cubicBezTo>
                  <a:lnTo>
                    <a:pt x="37" y="3799"/>
                  </a:lnTo>
                  <a:cubicBezTo>
                    <a:pt x="37" y="3507"/>
                    <a:pt x="37" y="3215"/>
                    <a:pt x="49" y="2924"/>
                  </a:cubicBezTo>
                  <a:cubicBezTo>
                    <a:pt x="49" y="2753"/>
                    <a:pt x="49" y="2583"/>
                    <a:pt x="61" y="2413"/>
                  </a:cubicBezTo>
                  <a:cubicBezTo>
                    <a:pt x="61" y="2291"/>
                    <a:pt x="74" y="2170"/>
                    <a:pt x="74" y="2048"/>
                  </a:cubicBezTo>
                  <a:cubicBezTo>
                    <a:pt x="74" y="1926"/>
                    <a:pt x="74" y="1793"/>
                    <a:pt x="85" y="1671"/>
                  </a:cubicBezTo>
                  <a:lnTo>
                    <a:pt x="85" y="1488"/>
                  </a:lnTo>
                  <a:lnTo>
                    <a:pt x="85" y="1428"/>
                  </a:lnTo>
                  <a:lnTo>
                    <a:pt x="195" y="880"/>
                  </a:lnTo>
                  <a:lnTo>
                    <a:pt x="268" y="553"/>
                  </a:lnTo>
                  <a:cubicBezTo>
                    <a:pt x="293" y="467"/>
                    <a:pt x="304" y="370"/>
                    <a:pt x="329" y="285"/>
                  </a:cubicBezTo>
                  <a:cubicBezTo>
                    <a:pt x="341" y="261"/>
                    <a:pt x="341" y="224"/>
                    <a:pt x="341" y="199"/>
                  </a:cubicBezTo>
                  <a:cubicBezTo>
                    <a:pt x="353" y="163"/>
                    <a:pt x="353" y="139"/>
                    <a:pt x="366" y="102"/>
                  </a:cubicBezTo>
                  <a:cubicBezTo>
                    <a:pt x="377" y="53"/>
                    <a:pt x="390" y="42"/>
                    <a:pt x="426" y="29"/>
                  </a:cubicBezTo>
                  <a:close/>
                  <a:moveTo>
                    <a:pt x="440" y="1"/>
                  </a:moveTo>
                  <a:cubicBezTo>
                    <a:pt x="431" y="1"/>
                    <a:pt x="423" y="2"/>
                    <a:pt x="414" y="5"/>
                  </a:cubicBezTo>
                  <a:cubicBezTo>
                    <a:pt x="353" y="5"/>
                    <a:pt x="341" y="66"/>
                    <a:pt x="329" y="90"/>
                  </a:cubicBezTo>
                  <a:cubicBezTo>
                    <a:pt x="329" y="126"/>
                    <a:pt x="317" y="163"/>
                    <a:pt x="317" y="188"/>
                  </a:cubicBezTo>
                  <a:cubicBezTo>
                    <a:pt x="304" y="224"/>
                    <a:pt x="304" y="248"/>
                    <a:pt x="293" y="272"/>
                  </a:cubicBezTo>
                  <a:cubicBezTo>
                    <a:pt x="280" y="370"/>
                    <a:pt x="256" y="455"/>
                    <a:pt x="231" y="540"/>
                  </a:cubicBezTo>
                  <a:cubicBezTo>
                    <a:pt x="207" y="650"/>
                    <a:pt x="195" y="759"/>
                    <a:pt x="171" y="869"/>
                  </a:cubicBezTo>
                  <a:cubicBezTo>
                    <a:pt x="122" y="1051"/>
                    <a:pt x="85" y="1245"/>
                    <a:pt x="49" y="1428"/>
                  </a:cubicBezTo>
                  <a:lnTo>
                    <a:pt x="49" y="1488"/>
                  </a:lnTo>
                  <a:lnTo>
                    <a:pt x="49" y="1671"/>
                  </a:lnTo>
                  <a:cubicBezTo>
                    <a:pt x="49" y="1793"/>
                    <a:pt x="49" y="1926"/>
                    <a:pt x="37" y="2048"/>
                  </a:cubicBezTo>
                  <a:cubicBezTo>
                    <a:pt x="37" y="2170"/>
                    <a:pt x="37" y="2291"/>
                    <a:pt x="25" y="2413"/>
                  </a:cubicBezTo>
                  <a:cubicBezTo>
                    <a:pt x="25" y="2583"/>
                    <a:pt x="13" y="2753"/>
                    <a:pt x="13" y="2912"/>
                  </a:cubicBezTo>
                  <a:cubicBezTo>
                    <a:pt x="1" y="3215"/>
                    <a:pt x="1" y="3507"/>
                    <a:pt x="1" y="3799"/>
                  </a:cubicBezTo>
                  <a:lnTo>
                    <a:pt x="1" y="4042"/>
                  </a:lnTo>
                  <a:cubicBezTo>
                    <a:pt x="1" y="4115"/>
                    <a:pt x="13" y="4188"/>
                    <a:pt x="13" y="4250"/>
                  </a:cubicBezTo>
                  <a:lnTo>
                    <a:pt x="13" y="4323"/>
                  </a:lnTo>
                  <a:lnTo>
                    <a:pt x="13" y="4432"/>
                  </a:lnTo>
                  <a:cubicBezTo>
                    <a:pt x="25" y="4505"/>
                    <a:pt x="25" y="4577"/>
                    <a:pt x="25" y="4663"/>
                  </a:cubicBezTo>
                  <a:lnTo>
                    <a:pt x="25" y="4845"/>
                  </a:lnTo>
                  <a:cubicBezTo>
                    <a:pt x="13" y="4931"/>
                    <a:pt x="13" y="5015"/>
                    <a:pt x="13" y="5088"/>
                  </a:cubicBezTo>
                  <a:cubicBezTo>
                    <a:pt x="25" y="5575"/>
                    <a:pt x="37" y="6147"/>
                    <a:pt x="25" y="6718"/>
                  </a:cubicBezTo>
                  <a:cubicBezTo>
                    <a:pt x="25" y="7010"/>
                    <a:pt x="25" y="7302"/>
                    <a:pt x="37" y="7582"/>
                  </a:cubicBezTo>
                  <a:cubicBezTo>
                    <a:pt x="37" y="7739"/>
                    <a:pt x="49" y="7910"/>
                    <a:pt x="49" y="8068"/>
                  </a:cubicBezTo>
                  <a:lnTo>
                    <a:pt x="49" y="8226"/>
                  </a:lnTo>
                  <a:cubicBezTo>
                    <a:pt x="61" y="8360"/>
                    <a:pt x="61" y="8506"/>
                    <a:pt x="37" y="8652"/>
                  </a:cubicBezTo>
                  <a:cubicBezTo>
                    <a:pt x="37" y="8676"/>
                    <a:pt x="37" y="8725"/>
                    <a:pt x="49" y="8761"/>
                  </a:cubicBezTo>
                  <a:cubicBezTo>
                    <a:pt x="74" y="8822"/>
                    <a:pt x="74" y="8883"/>
                    <a:pt x="61" y="8956"/>
                  </a:cubicBezTo>
                  <a:lnTo>
                    <a:pt x="61" y="8980"/>
                  </a:lnTo>
                  <a:cubicBezTo>
                    <a:pt x="49" y="9077"/>
                    <a:pt x="49" y="9187"/>
                    <a:pt x="122" y="9296"/>
                  </a:cubicBezTo>
                  <a:lnTo>
                    <a:pt x="122" y="9309"/>
                  </a:lnTo>
                  <a:cubicBezTo>
                    <a:pt x="207" y="9345"/>
                    <a:pt x="304" y="9357"/>
                    <a:pt x="390" y="9357"/>
                  </a:cubicBezTo>
                  <a:cubicBezTo>
                    <a:pt x="450" y="9357"/>
                    <a:pt x="512" y="9345"/>
                    <a:pt x="585" y="9333"/>
                  </a:cubicBezTo>
                  <a:cubicBezTo>
                    <a:pt x="706" y="9320"/>
                    <a:pt x="779" y="9247"/>
                    <a:pt x="779" y="9114"/>
                  </a:cubicBezTo>
                  <a:cubicBezTo>
                    <a:pt x="791" y="9090"/>
                    <a:pt x="779" y="9053"/>
                    <a:pt x="779" y="9017"/>
                  </a:cubicBezTo>
                  <a:lnTo>
                    <a:pt x="779" y="8980"/>
                  </a:lnTo>
                  <a:lnTo>
                    <a:pt x="779" y="8931"/>
                  </a:lnTo>
                  <a:cubicBezTo>
                    <a:pt x="767" y="8895"/>
                    <a:pt x="767" y="8858"/>
                    <a:pt x="779" y="8834"/>
                  </a:cubicBezTo>
                  <a:cubicBezTo>
                    <a:pt x="804" y="8737"/>
                    <a:pt x="804" y="8639"/>
                    <a:pt x="767" y="8518"/>
                  </a:cubicBezTo>
                  <a:lnTo>
                    <a:pt x="767" y="8433"/>
                  </a:lnTo>
                  <a:lnTo>
                    <a:pt x="767" y="8409"/>
                  </a:lnTo>
                  <a:cubicBezTo>
                    <a:pt x="755" y="8360"/>
                    <a:pt x="755" y="8323"/>
                    <a:pt x="755" y="8275"/>
                  </a:cubicBezTo>
                  <a:cubicBezTo>
                    <a:pt x="755" y="8153"/>
                    <a:pt x="742" y="8020"/>
                    <a:pt x="742" y="7885"/>
                  </a:cubicBezTo>
                  <a:lnTo>
                    <a:pt x="742" y="7217"/>
                  </a:lnTo>
                  <a:cubicBezTo>
                    <a:pt x="742" y="6937"/>
                    <a:pt x="742" y="6645"/>
                    <a:pt x="731" y="6366"/>
                  </a:cubicBezTo>
                  <a:lnTo>
                    <a:pt x="731" y="6013"/>
                  </a:lnTo>
                  <a:cubicBezTo>
                    <a:pt x="718" y="5879"/>
                    <a:pt x="718" y="5733"/>
                    <a:pt x="718" y="5599"/>
                  </a:cubicBezTo>
                  <a:cubicBezTo>
                    <a:pt x="718" y="5453"/>
                    <a:pt x="706" y="5307"/>
                    <a:pt x="706" y="5174"/>
                  </a:cubicBezTo>
                  <a:cubicBezTo>
                    <a:pt x="706" y="4699"/>
                    <a:pt x="706" y="4225"/>
                    <a:pt x="718" y="3751"/>
                  </a:cubicBezTo>
                  <a:cubicBezTo>
                    <a:pt x="731" y="3569"/>
                    <a:pt x="731" y="3398"/>
                    <a:pt x="731" y="3228"/>
                  </a:cubicBezTo>
                  <a:lnTo>
                    <a:pt x="731" y="2875"/>
                  </a:lnTo>
                  <a:cubicBezTo>
                    <a:pt x="742" y="2680"/>
                    <a:pt x="742" y="2474"/>
                    <a:pt x="755" y="2279"/>
                  </a:cubicBezTo>
                  <a:cubicBezTo>
                    <a:pt x="755" y="2134"/>
                    <a:pt x="755" y="1999"/>
                    <a:pt x="767" y="1866"/>
                  </a:cubicBezTo>
                  <a:cubicBezTo>
                    <a:pt x="767" y="1598"/>
                    <a:pt x="755" y="1367"/>
                    <a:pt x="731" y="1136"/>
                  </a:cubicBezTo>
                  <a:cubicBezTo>
                    <a:pt x="706" y="953"/>
                    <a:pt x="682" y="771"/>
                    <a:pt x="645" y="601"/>
                  </a:cubicBezTo>
                  <a:cubicBezTo>
                    <a:pt x="633" y="480"/>
                    <a:pt x="609" y="358"/>
                    <a:pt x="596" y="236"/>
                  </a:cubicBezTo>
                  <a:cubicBezTo>
                    <a:pt x="585" y="163"/>
                    <a:pt x="560" y="115"/>
                    <a:pt x="523" y="53"/>
                  </a:cubicBezTo>
                  <a:cubicBezTo>
                    <a:pt x="496" y="16"/>
                    <a:pt x="468" y="1"/>
                    <a:pt x="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7"/>
            <p:cNvSpPr/>
            <p:nvPr/>
          </p:nvSpPr>
          <p:spPr>
            <a:xfrm>
              <a:off x="4722396" y="2990587"/>
              <a:ext cx="51533" cy="462668"/>
            </a:xfrm>
            <a:custGeom>
              <a:avLst/>
              <a:gdLst/>
              <a:ahLst/>
              <a:cxnLst/>
              <a:rect l="l" t="t" r="r" b="b"/>
              <a:pathLst>
                <a:path w="1047" h="9400" extrusionOk="0">
                  <a:moveTo>
                    <a:pt x="404" y="284"/>
                  </a:moveTo>
                  <a:cubicBezTo>
                    <a:pt x="424" y="284"/>
                    <a:pt x="444" y="297"/>
                    <a:pt x="451" y="319"/>
                  </a:cubicBezTo>
                  <a:cubicBezTo>
                    <a:pt x="476" y="416"/>
                    <a:pt x="512" y="513"/>
                    <a:pt x="536" y="611"/>
                  </a:cubicBezTo>
                  <a:cubicBezTo>
                    <a:pt x="560" y="744"/>
                    <a:pt x="573" y="878"/>
                    <a:pt x="597" y="1011"/>
                  </a:cubicBezTo>
                  <a:lnTo>
                    <a:pt x="597" y="1109"/>
                  </a:lnTo>
                  <a:cubicBezTo>
                    <a:pt x="494" y="1127"/>
                    <a:pt x="391" y="1154"/>
                    <a:pt x="288" y="1154"/>
                  </a:cubicBezTo>
                  <a:cubicBezTo>
                    <a:pt x="257" y="1154"/>
                    <a:pt x="226" y="1151"/>
                    <a:pt x="195" y="1146"/>
                  </a:cubicBezTo>
                  <a:cubicBezTo>
                    <a:pt x="184" y="1121"/>
                    <a:pt x="171" y="1097"/>
                    <a:pt x="171" y="1073"/>
                  </a:cubicBezTo>
                  <a:cubicBezTo>
                    <a:pt x="208" y="854"/>
                    <a:pt x="244" y="622"/>
                    <a:pt x="305" y="416"/>
                  </a:cubicBezTo>
                  <a:cubicBezTo>
                    <a:pt x="317" y="379"/>
                    <a:pt x="341" y="343"/>
                    <a:pt x="366" y="306"/>
                  </a:cubicBezTo>
                  <a:cubicBezTo>
                    <a:pt x="376" y="291"/>
                    <a:pt x="390" y="284"/>
                    <a:pt x="404" y="284"/>
                  </a:cubicBezTo>
                  <a:close/>
                  <a:moveTo>
                    <a:pt x="500" y="1194"/>
                  </a:moveTo>
                  <a:cubicBezTo>
                    <a:pt x="536" y="1194"/>
                    <a:pt x="573" y="1194"/>
                    <a:pt x="609" y="1206"/>
                  </a:cubicBezTo>
                  <a:cubicBezTo>
                    <a:pt x="646" y="1219"/>
                    <a:pt x="682" y="1230"/>
                    <a:pt x="682" y="1267"/>
                  </a:cubicBezTo>
                  <a:cubicBezTo>
                    <a:pt x="682" y="1303"/>
                    <a:pt x="657" y="1328"/>
                    <a:pt x="609" y="1328"/>
                  </a:cubicBezTo>
                  <a:cubicBezTo>
                    <a:pt x="500" y="1340"/>
                    <a:pt x="403" y="1352"/>
                    <a:pt x="293" y="1365"/>
                  </a:cubicBezTo>
                  <a:lnTo>
                    <a:pt x="293" y="1352"/>
                  </a:lnTo>
                  <a:cubicBezTo>
                    <a:pt x="260" y="1352"/>
                    <a:pt x="228" y="1358"/>
                    <a:pt x="195" y="1358"/>
                  </a:cubicBezTo>
                  <a:cubicBezTo>
                    <a:pt x="179" y="1358"/>
                    <a:pt x="163" y="1356"/>
                    <a:pt x="147" y="1352"/>
                  </a:cubicBezTo>
                  <a:cubicBezTo>
                    <a:pt x="135" y="1352"/>
                    <a:pt x="111" y="1328"/>
                    <a:pt x="111" y="1303"/>
                  </a:cubicBezTo>
                  <a:cubicBezTo>
                    <a:pt x="111" y="1292"/>
                    <a:pt x="122" y="1267"/>
                    <a:pt x="135" y="1243"/>
                  </a:cubicBezTo>
                  <a:cubicBezTo>
                    <a:pt x="147" y="1230"/>
                    <a:pt x="159" y="1230"/>
                    <a:pt x="171" y="1230"/>
                  </a:cubicBezTo>
                  <a:lnTo>
                    <a:pt x="500" y="1194"/>
                  </a:lnTo>
                  <a:close/>
                  <a:moveTo>
                    <a:pt x="633" y="1413"/>
                  </a:moveTo>
                  <a:cubicBezTo>
                    <a:pt x="706" y="1413"/>
                    <a:pt x="730" y="1438"/>
                    <a:pt x="743" y="1511"/>
                  </a:cubicBezTo>
                  <a:cubicBezTo>
                    <a:pt x="755" y="1632"/>
                    <a:pt x="767" y="1741"/>
                    <a:pt x="767" y="1863"/>
                  </a:cubicBezTo>
                  <a:cubicBezTo>
                    <a:pt x="779" y="2070"/>
                    <a:pt x="792" y="2289"/>
                    <a:pt x="803" y="2495"/>
                  </a:cubicBezTo>
                  <a:cubicBezTo>
                    <a:pt x="828" y="2933"/>
                    <a:pt x="840" y="3383"/>
                    <a:pt x="828" y="3821"/>
                  </a:cubicBezTo>
                  <a:lnTo>
                    <a:pt x="828" y="4636"/>
                  </a:lnTo>
                  <a:lnTo>
                    <a:pt x="828" y="4721"/>
                  </a:lnTo>
                  <a:cubicBezTo>
                    <a:pt x="828" y="4757"/>
                    <a:pt x="803" y="4794"/>
                    <a:pt x="767" y="4806"/>
                  </a:cubicBezTo>
                  <a:cubicBezTo>
                    <a:pt x="719" y="4818"/>
                    <a:pt x="657" y="4830"/>
                    <a:pt x="609" y="4843"/>
                  </a:cubicBezTo>
                  <a:cubicBezTo>
                    <a:pt x="524" y="4843"/>
                    <a:pt x="439" y="4843"/>
                    <a:pt x="354" y="4830"/>
                  </a:cubicBezTo>
                  <a:cubicBezTo>
                    <a:pt x="281" y="4830"/>
                    <a:pt x="195" y="4806"/>
                    <a:pt x="111" y="4794"/>
                  </a:cubicBezTo>
                  <a:cubicBezTo>
                    <a:pt x="98" y="4770"/>
                    <a:pt x="86" y="4733"/>
                    <a:pt x="86" y="4708"/>
                  </a:cubicBezTo>
                  <a:cubicBezTo>
                    <a:pt x="74" y="4527"/>
                    <a:pt x="62" y="4344"/>
                    <a:pt x="74" y="4149"/>
                  </a:cubicBezTo>
                  <a:cubicBezTo>
                    <a:pt x="86" y="4052"/>
                    <a:pt x="74" y="3954"/>
                    <a:pt x="74" y="3846"/>
                  </a:cubicBezTo>
                  <a:cubicBezTo>
                    <a:pt x="74" y="3687"/>
                    <a:pt x="86" y="3529"/>
                    <a:pt x="74" y="3359"/>
                  </a:cubicBezTo>
                  <a:cubicBezTo>
                    <a:pt x="74" y="3030"/>
                    <a:pt x="86" y="2690"/>
                    <a:pt x="86" y="2362"/>
                  </a:cubicBezTo>
                  <a:lnTo>
                    <a:pt x="86" y="1595"/>
                  </a:lnTo>
                  <a:cubicBezTo>
                    <a:pt x="86" y="1559"/>
                    <a:pt x="86" y="1522"/>
                    <a:pt x="98" y="1474"/>
                  </a:cubicBezTo>
                  <a:cubicBezTo>
                    <a:pt x="184" y="1438"/>
                    <a:pt x="268" y="1425"/>
                    <a:pt x="354" y="1425"/>
                  </a:cubicBezTo>
                  <a:cubicBezTo>
                    <a:pt x="439" y="1425"/>
                    <a:pt x="536" y="1413"/>
                    <a:pt x="633" y="1413"/>
                  </a:cubicBezTo>
                  <a:close/>
                  <a:moveTo>
                    <a:pt x="195" y="4879"/>
                  </a:moveTo>
                  <a:cubicBezTo>
                    <a:pt x="244" y="4891"/>
                    <a:pt x="293" y="4903"/>
                    <a:pt x="341" y="4903"/>
                  </a:cubicBezTo>
                  <a:cubicBezTo>
                    <a:pt x="393" y="4912"/>
                    <a:pt x="447" y="4916"/>
                    <a:pt x="501" y="4916"/>
                  </a:cubicBezTo>
                  <a:cubicBezTo>
                    <a:pt x="586" y="4916"/>
                    <a:pt x="673" y="4906"/>
                    <a:pt x="755" y="4891"/>
                  </a:cubicBezTo>
                  <a:lnTo>
                    <a:pt x="803" y="4891"/>
                  </a:lnTo>
                  <a:cubicBezTo>
                    <a:pt x="865" y="5062"/>
                    <a:pt x="803" y="5098"/>
                    <a:pt x="670" y="5098"/>
                  </a:cubicBezTo>
                  <a:cubicBezTo>
                    <a:pt x="581" y="5098"/>
                    <a:pt x="492" y="5103"/>
                    <a:pt x="402" y="5103"/>
                  </a:cubicBezTo>
                  <a:cubicBezTo>
                    <a:pt x="358" y="5103"/>
                    <a:pt x="313" y="5102"/>
                    <a:pt x="268" y="5098"/>
                  </a:cubicBezTo>
                  <a:cubicBezTo>
                    <a:pt x="184" y="5098"/>
                    <a:pt x="184" y="5098"/>
                    <a:pt x="98" y="5037"/>
                  </a:cubicBezTo>
                  <a:cubicBezTo>
                    <a:pt x="98" y="5013"/>
                    <a:pt x="86" y="4976"/>
                    <a:pt x="86" y="4952"/>
                  </a:cubicBezTo>
                  <a:cubicBezTo>
                    <a:pt x="86" y="4927"/>
                    <a:pt x="98" y="4916"/>
                    <a:pt x="98" y="4891"/>
                  </a:cubicBezTo>
                  <a:cubicBezTo>
                    <a:pt x="135" y="4879"/>
                    <a:pt x="171" y="4879"/>
                    <a:pt x="195" y="4879"/>
                  </a:cubicBezTo>
                  <a:close/>
                  <a:moveTo>
                    <a:pt x="184" y="5159"/>
                  </a:moveTo>
                  <a:cubicBezTo>
                    <a:pt x="277" y="5179"/>
                    <a:pt x="371" y="5188"/>
                    <a:pt x="462" y="5188"/>
                  </a:cubicBezTo>
                  <a:cubicBezTo>
                    <a:pt x="537" y="5188"/>
                    <a:pt x="611" y="5182"/>
                    <a:pt x="682" y="5171"/>
                  </a:cubicBezTo>
                  <a:lnTo>
                    <a:pt x="779" y="5171"/>
                  </a:lnTo>
                  <a:cubicBezTo>
                    <a:pt x="803" y="5171"/>
                    <a:pt x="816" y="5171"/>
                    <a:pt x="828" y="5208"/>
                  </a:cubicBezTo>
                  <a:cubicBezTo>
                    <a:pt x="840" y="5232"/>
                    <a:pt x="828" y="5281"/>
                    <a:pt x="803" y="5292"/>
                  </a:cubicBezTo>
                  <a:lnTo>
                    <a:pt x="694" y="5329"/>
                  </a:lnTo>
                  <a:cubicBezTo>
                    <a:pt x="649" y="5332"/>
                    <a:pt x="603" y="5334"/>
                    <a:pt x="556" y="5334"/>
                  </a:cubicBezTo>
                  <a:cubicBezTo>
                    <a:pt x="428" y="5334"/>
                    <a:pt x="296" y="5323"/>
                    <a:pt x="171" y="5305"/>
                  </a:cubicBezTo>
                  <a:cubicBezTo>
                    <a:pt x="147" y="5292"/>
                    <a:pt x="122" y="5281"/>
                    <a:pt x="111" y="5256"/>
                  </a:cubicBezTo>
                  <a:cubicBezTo>
                    <a:pt x="86" y="5232"/>
                    <a:pt x="86" y="5195"/>
                    <a:pt x="122" y="5159"/>
                  </a:cubicBezTo>
                  <a:close/>
                  <a:moveTo>
                    <a:pt x="111" y="5378"/>
                  </a:moveTo>
                  <a:cubicBezTo>
                    <a:pt x="244" y="5390"/>
                    <a:pt x="354" y="5402"/>
                    <a:pt x="476" y="5414"/>
                  </a:cubicBezTo>
                  <a:cubicBezTo>
                    <a:pt x="560" y="5414"/>
                    <a:pt x="646" y="5402"/>
                    <a:pt x="719" y="5402"/>
                  </a:cubicBezTo>
                  <a:cubicBezTo>
                    <a:pt x="755" y="5402"/>
                    <a:pt x="792" y="5390"/>
                    <a:pt x="828" y="5390"/>
                  </a:cubicBezTo>
                  <a:cubicBezTo>
                    <a:pt x="828" y="5427"/>
                    <a:pt x="840" y="5463"/>
                    <a:pt x="840" y="5487"/>
                  </a:cubicBezTo>
                  <a:cubicBezTo>
                    <a:pt x="852" y="5754"/>
                    <a:pt x="865" y="6010"/>
                    <a:pt x="889" y="6278"/>
                  </a:cubicBezTo>
                  <a:cubicBezTo>
                    <a:pt x="901" y="6594"/>
                    <a:pt x="925" y="6922"/>
                    <a:pt x="949" y="7238"/>
                  </a:cubicBezTo>
                  <a:lnTo>
                    <a:pt x="949" y="7603"/>
                  </a:lnTo>
                  <a:cubicBezTo>
                    <a:pt x="949" y="7943"/>
                    <a:pt x="949" y="8284"/>
                    <a:pt x="962" y="8624"/>
                  </a:cubicBezTo>
                  <a:cubicBezTo>
                    <a:pt x="962" y="8734"/>
                    <a:pt x="913" y="8795"/>
                    <a:pt x="828" y="8843"/>
                  </a:cubicBezTo>
                  <a:cubicBezTo>
                    <a:pt x="761" y="8877"/>
                    <a:pt x="693" y="8893"/>
                    <a:pt x="626" y="8893"/>
                  </a:cubicBezTo>
                  <a:cubicBezTo>
                    <a:pt x="547" y="8893"/>
                    <a:pt x="469" y="8871"/>
                    <a:pt x="390" y="8832"/>
                  </a:cubicBezTo>
                  <a:cubicBezTo>
                    <a:pt x="341" y="8807"/>
                    <a:pt x="317" y="8770"/>
                    <a:pt x="293" y="8722"/>
                  </a:cubicBezTo>
                  <a:lnTo>
                    <a:pt x="293" y="8686"/>
                  </a:lnTo>
                  <a:cubicBezTo>
                    <a:pt x="281" y="8613"/>
                    <a:pt x="281" y="8527"/>
                    <a:pt x="257" y="8467"/>
                  </a:cubicBezTo>
                  <a:cubicBezTo>
                    <a:pt x="232" y="8394"/>
                    <a:pt x="244" y="8321"/>
                    <a:pt x="232" y="8248"/>
                  </a:cubicBezTo>
                  <a:cubicBezTo>
                    <a:pt x="220" y="7992"/>
                    <a:pt x="195" y="7737"/>
                    <a:pt x="184" y="7481"/>
                  </a:cubicBezTo>
                  <a:lnTo>
                    <a:pt x="147" y="6862"/>
                  </a:lnTo>
                  <a:cubicBezTo>
                    <a:pt x="135" y="6667"/>
                    <a:pt x="122" y="6472"/>
                    <a:pt x="122" y="6289"/>
                  </a:cubicBezTo>
                  <a:cubicBezTo>
                    <a:pt x="111" y="5998"/>
                    <a:pt x="98" y="5706"/>
                    <a:pt x="98" y="5414"/>
                  </a:cubicBezTo>
                  <a:cubicBezTo>
                    <a:pt x="98" y="5414"/>
                    <a:pt x="98" y="5402"/>
                    <a:pt x="111" y="5378"/>
                  </a:cubicBezTo>
                  <a:close/>
                  <a:moveTo>
                    <a:pt x="865" y="8916"/>
                  </a:moveTo>
                  <a:cubicBezTo>
                    <a:pt x="876" y="8941"/>
                    <a:pt x="889" y="8965"/>
                    <a:pt x="889" y="8978"/>
                  </a:cubicBezTo>
                  <a:cubicBezTo>
                    <a:pt x="876" y="9038"/>
                    <a:pt x="876" y="9099"/>
                    <a:pt x="865" y="9172"/>
                  </a:cubicBezTo>
                  <a:cubicBezTo>
                    <a:pt x="852" y="9257"/>
                    <a:pt x="828" y="9294"/>
                    <a:pt x="730" y="9306"/>
                  </a:cubicBezTo>
                  <a:cubicBezTo>
                    <a:pt x="694" y="9318"/>
                    <a:pt x="657" y="9318"/>
                    <a:pt x="621" y="9318"/>
                  </a:cubicBezTo>
                  <a:cubicBezTo>
                    <a:pt x="500" y="9294"/>
                    <a:pt x="476" y="9294"/>
                    <a:pt x="451" y="9160"/>
                  </a:cubicBezTo>
                  <a:cubicBezTo>
                    <a:pt x="439" y="9099"/>
                    <a:pt x="414" y="9026"/>
                    <a:pt x="427" y="8941"/>
                  </a:cubicBezTo>
                  <a:lnTo>
                    <a:pt x="427" y="8941"/>
                  </a:lnTo>
                  <a:cubicBezTo>
                    <a:pt x="496" y="8957"/>
                    <a:pt x="560" y="8966"/>
                    <a:pt x="623" y="8966"/>
                  </a:cubicBezTo>
                  <a:cubicBezTo>
                    <a:pt x="704" y="8966"/>
                    <a:pt x="783" y="8951"/>
                    <a:pt x="865" y="8916"/>
                  </a:cubicBezTo>
                  <a:close/>
                  <a:moveTo>
                    <a:pt x="385" y="0"/>
                  </a:moveTo>
                  <a:cubicBezTo>
                    <a:pt x="378" y="0"/>
                    <a:pt x="372" y="1"/>
                    <a:pt x="366" y="2"/>
                  </a:cubicBezTo>
                  <a:cubicBezTo>
                    <a:pt x="330" y="2"/>
                    <a:pt x="305" y="38"/>
                    <a:pt x="305" y="100"/>
                  </a:cubicBezTo>
                  <a:cubicBezTo>
                    <a:pt x="317" y="184"/>
                    <a:pt x="293" y="270"/>
                    <a:pt x="257" y="355"/>
                  </a:cubicBezTo>
                  <a:cubicBezTo>
                    <a:pt x="244" y="379"/>
                    <a:pt x="232" y="416"/>
                    <a:pt x="220" y="452"/>
                  </a:cubicBezTo>
                  <a:cubicBezTo>
                    <a:pt x="195" y="598"/>
                    <a:pt x="171" y="744"/>
                    <a:pt x="135" y="902"/>
                  </a:cubicBezTo>
                  <a:cubicBezTo>
                    <a:pt x="111" y="1011"/>
                    <a:pt x="111" y="1133"/>
                    <a:pt x="49" y="1230"/>
                  </a:cubicBezTo>
                  <a:cubicBezTo>
                    <a:pt x="38" y="1255"/>
                    <a:pt x="38" y="1267"/>
                    <a:pt x="25" y="1292"/>
                  </a:cubicBezTo>
                  <a:lnTo>
                    <a:pt x="25" y="1511"/>
                  </a:lnTo>
                  <a:cubicBezTo>
                    <a:pt x="25" y="2033"/>
                    <a:pt x="38" y="2544"/>
                    <a:pt x="1" y="3067"/>
                  </a:cubicBezTo>
                  <a:lnTo>
                    <a:pt x="1" y="3213"/>
                  </a:lnTo>
                  <a:cubicBezTo>
                    <a:pt x="13" y="3359"/>
                    <a:pt x="25" y="3505"/>
                    <a:pt x="1" y="3651"/>
                  </a:cubicBezTo>
                  <a:lnTo>
                    <a:pt x="1" y="3954"/>
                  </a:lnTo>
                  <a:cubicBezTo>
                    <a:pt x="25" y="4113"/>
                    <a:pt x="13" y="4283"/>
                    <a:pt x="13" y="4441"/>
                  </a:cubicBezTo>
                  <a:lnTo>
                    <a:pt x="13" y="4551"/>
                  </a:lnTo>
                  <a:cubicBezTo>
                    <a:pt x="25" y="5025"/>
                    <a:pt x="38" y="5499"/>
                    <a:pt x="49" y="5986"/>
                  </a:cubicBezTo>
                  <a:cubicBezTo>
                    <a:pt x="49" y="6144"/>
                    <a:pt x="49" y="6314"/>
                    <a:pt x="62" y="6472"/>
                  </a:cubicBezTo>
                  <a:cubicBezTo>
                    <a:pt x="74" y="6752"/>
                    <a:pt x="98" y="7043"/>
                    <a:pt x="111" y="7324"/>
                  </a:cubicBezTo>
                  <a:lnTo>
                    <a:pt x="111" y="7408"/>
                  </a:lnTo>
                  <a:cubicBezTo>
                    <a:pt x="135" y="7652"/>
                    <a:pt x="147" y="7907"/>
                    <a:pt x="159" y="8151"/>
                  </a:cubicBezTo>
                  <a:cubicBezTo>
                    <a:pt x="171" y="8297"/>
                    <a:pt x="184" y="8443"/>
                    <a:pt x="195" y="8600"/>
                  </a:cubicBezTo>
                  <a:cubicBezTo>
                    <a:pt x="208" y="8686"/>
                    <a:pt x="220" y="8783"/>
                    <a:pt x="293" y="8856"/>
                  </a:cubicBezTo>
                  <a:cubicBezTo>
                    <a:pt x="330" y="8892"/>
                    <a:pt x="341" y="8953"/>
                    <a:pt x="354" y="9002"/>
                  </a:cubicBezTo>
                  <a:cubicBezTo>
                    <a:pt x="354" y="9075"/>
                    <a:pt x="366" y="9148"/>
                    <a:pt x="378" y="9208"/>
                  </a:cubicBezTo>
                  <a:cubicBezTo>
                    <a:pt x="390" y="9270"/>
                    <a:pt x="403" y="9318"/>
                    <a:pt x="463" y="9354"/>
                  </a:cubicBezTo>
                  <a:cubicBezTo>
                    <a:pt x="529" y="9373"/>
                    <a:pt x="602" y="9399"/>
                    <a:pt x="670" y="9399"/>
                  </a:cubicBezTo>
                  <a:cubicBezTo>
                    <a:pt x="691" y="9399"/>
                    <a:pt x="711" y="9397"/>
                    <a:pt x="730" y="9391"/>
                  </a:cubicBezTo>
                  <a:cubicBezTo>
                    <a:pt x="889" y="9354"/>
                    <a:pt x="938" y="9306"/>
                    <a:pt x="949" y="9160"/>
                  </a:cubicBezTo>
                  <a:cubicBezTo>
                    <a:pt x="962" y="9099"/>
                    <a:pt x="962" y="9038"/>
                    <a:pt x="962" y="8978"/>
                  </a:cubicBezTo>
                  <a:cubicBezTo>
                    <a:pt x="962" y="8916"/>
                    <a:pt x="962" y="8856"/>
                    <a:pt x="998" y="8807"/>
                  </a:cubicBezTo>
                  <a:cubicBezTo>
                    <a:pt x="1035" y="8770"/>
                    <a:pt x="1047" y="8722"/>
                    <a:pt x="1047" y="8673"/>
                  </a:cubicBezTo>
                  <a:cubicBezTo>
                    <a:pt x="1047" y="8552"/>
                    <a:pt x="1035" y="8430"/>
                    <a:pt x="1022" y="8308"/>
                  </a:cubicBezTo>
                  <a:cubicBezTo>
                    <a:pt x="1022" y="8235"/>
                    <a:pt x="1011" y="8162"/>
                    <a:pt x="1011" y="8102"/>
                  </a:cubicBezTo>
                  <a:cubicBezTo>
                    <a:pt x="1011" y="7834"/>
                    <a:pt x="1011" y="7567"/>
                    <a:pt x="998" y="7299"/>
                  </a:cubicBezTo>
                  <a:cubicBezTo>
                    <a:pt x="986" y="6922"/>
                    <a:pt x="962" y="6545"/>
                    <a:pt x="938" y="6168"/>
                  </a:cubicBezTo>
                  <a:cubicBezTo>
                    <a:pt x="925" y="5876"/>
                    <a:pt x="925" y="5572"/>
                    <a:pt x="901" y="5281"/>
                  </a:cubicBezTo>
                  <a:cubicBezTo>
                    <a:pt x="889" y="4916"/>
                    <a:pt x="901" y="4563"/>
                    <a:pt x="901" y="4198"/>
                  </a:cubicBezTo>
                  <a:cubicBezTo>
                    <a:pt x="901" y="3943"/>
                    <a:pt x="889" y="3675"/>
                    <a:pt x="901" y="3408"/>
                  </a:cubicBezTo>
                  <a:cubicBezTo>
                    <a:pt x="913" y="3103"/>
                    <a:pt x="876" y="2800"/>
                    <a:pt x="865" y="2495"/>
                  </a:cubicBezTo>
                  <a:lnTo>
                    <a:pt x="865" y="2471"/>
                  </a:lnTo>
                  <a:cubicBezTo>
                    <a:pt x="852" y="2240"/>
                    <a:pt x="828" y="2009"/>
                    <a:pt x="816" y="1778"/>
                  </a:cubicBezTo>
                  <a:cubicBezTo>
                    <a:pt x="816" y="1608"/>
                    <a:pt x="828" y="1449"/>
                    <a:pt x="767" y="1292"/>
                  </a:cubicBezTo>
                  <a:cubicBezTo>
                    <a:pt x="755" y="1243"/>
                    <a:pt x="743" y="1182"/>
                    <a:pt x="719" y="1146"/>
                  </a:cubicBezTo>
                  <a:cubicBezTo>
                    <a:pt x="694" y="1109"/>
                    <a:pt x="682" y="1060"/>
                    <a:pt x="682" y="1011"/>
                  </a:cubicBezTo>
                  <a:cubicBezTo>
                    <a:pt x="657" y="878"/>
                    <a:pt x="633" y="744"/>
                    <a:pt x="609" y="622"/>
                  </a:cubicBezTo>
                  <a:cubicBezTo>
                    <a:pt x="584" y="525"/>
                    <a:pt x="560" y="428"/>
                    <a:pt x="536" y="343"/>
                  </a:cubicBezTo>
                  <a:cubicBezTo>
                    <a:pt x="512" y="257"/>
                    <a:pt x="463" y="184"/>
                    <a:pt x="463" y="87"/>
                  </a:cubicBezTo>
                  <a:cubicBezTo>
                    <a:pt x="463" y="35"/>
                    <a:pt x="426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7"/>
            <p:cNvSpPr/>
            <p:nvPr/>
          </p:nvSpPr>
          <p:spPr>
            <a:xfrm>
              <a:off x="4721215" y="2989504"/>
              <a:ext cx="53354" cy="464538"/>
            </a:xfrm>
            <a:custGeom>
              <a:avLst/>
              <a:gdLst/>
              <a:ahLst/>
              <a:cxnLst/>
              <a:rect l="l" t="t" r="r" b="b"/>
              <a:pathLst>
                <a:path w="1084" h="9438" extrusionOk="0">
                  <a:moveTo>
                    <a:pt x="424" y="323"/>
                  </a:moveTo>
                  <a:cubicBezTo>
                    <a:pt x="425" y="323"/>
                    <a:pt x="427" y="325"/>
                    <a:pt x="427" y="328"/>
                  </a:cubicBezTo>
                  <a:cubicBezTo>
                    <a:pt x="438" y="328"/>
                    <a:pt x="451" y="328"/>
                    <a:pt x="451" y="341"/>
                  </a:cubicBezTo>
                  <a:lnTo>
                    <a:pt x="475" y="389"/>
                  </a:lnTo>
                  <a:cubicBezTo>
                    <a:pt x="500" y="474"/>
                    <a:pt x="524" y="560"/>
                    <a:pt x="536" y="633"/>
                  </a:cubicBezTo>
                  <a:cubicBezTo>
                    <a:pt x="560" y="742"/>
                    <a:pt x="572" y="851"/>
                    <a:pt x="584" y="949"/>
                  </a:cubicBezTo>
                  <a:lnTo>
                    <a:pt x="597" y="1033"/>
                  </a:lnTo>
                  <a:cubicBezTo>
                    <a:pt x="608" y="1058"/>
                    <a:pt x="608" y="1070"/>
                    <a:pt x="608" y="1095"/>
                  </a:cubicBezTo>
                  <a:cubicBezTo>
                    <a:pt x="597" y="1095"/>
                    <a:pt x="597" y="1106"/>
                    <a:pt x="597" y="1119"/>
                  </a:cubicBezTo>
                  <a:cubicBezTo>
                    <a:pt x="572" y="1119"/>
                    <a:pt x="548" y="1131"/>
                    <a:pt x="524" y="1131"/>
                  </a:cubicBezTo>
                  <a:cubicBezTo>
                    <a:pt x="453" y="1148"/>
                    <a:pt x="382" y="1160"/>
                    <a:pt x="311" y="1160"/>
                  </a:cubicBezTo>
                  <a:cubicBezTo>
                    <a:pt x="284" y="1160"/>
                    <a:pt x="258" y="1158"/>
                    <a:pt x="232" y="1155"/>
                  </a:cubicBezTo>
                  <a:lnTo>
                    <a:pt x="232" y="1131"/>
                  </a:lnTo>
                  <a:cubicBezTo>
                    <a:pt x="219" y="1119"/>
                    <a:pt x="219" y="1106"/>
                    <a:pt x="219" y="1095"/>
                  </a:cubicBezTo>
                  <a:lnTo>
                    <a:pt x="232" y="1009"/>
                  </a:lnTo>
                  <a:cubicBezTo>
                    <a:pt x="256" y="827"/>
                    <a:pt x="292" y="633"/>
                    <a:pt x="341" y="438"/>
                  </a:cubicBezTo>
                  <a:cubicBezTo>
                    <a:pt x="354" y="401"/>
                    <a:pt x="390" y="365"/>
                    <a:pt x="402" y="341"/>
                  </a:cubicBezTo>
                  <a:cubicBezTo>
                    <a:pt x="411" y="332"/>
                    <a:pt x="419" y="323"/>
                    <a:pt x="424" y="323"/>
                  </a:cubicBezTo>
                  <a:close/>
                  <a:moveTo>
                    <a:pt x="419" y="287"/>
                  </a:moveTo>
                  <a:cubicBezTo>
                    <a:pt x="402" y="287"/>
                    <a:pt x="386" y="299"/>
                    <a:pt x="378" y="316"/>
                  </a:cubicBezTo>
                  <a:lnTo>
                    <a:pt x="305" y="425"/>
                  </a:lnTo>
                  <a:cubicBezTo>
                    <a:pt x="256" y="620"/>
                    <a:pt x="219" y="814"/>
                    <a:pt x="195" y="1009"/>
                  </a:cubicBezTo>
                  <a:lnTo>
                    <a:pt x="183" y="1082"/>
                  </a:lnTo>
                  <a:cubicBezTo>
                    <a:pt x="183" y="1106"/>
                    <a:pt x="183" y="1131"/>
                    <a:pt x="195" y="1143"/>
                  </a:cubicBezTo>
                  <a:lnTo>
                    <a:pt x="195" y="1168"/>
                  </a:lnTo>
                  <a:lnTo>
                    <a:pt x="208" y="1179"/>
                  </a:lnTo>
                  <a:lnTo>
                    <a:pt x="219" y="1179"/>
                  </a:lnTo>
                  <a:cubicBezTo>
                    <a:pt x="244" y="1192"/>
                    <a:pt x="281" y="1192"/>
                    <a:pt x="317" y="1192"/>
                  </a:cubicBezTo>
                  <a:cubicBezTo>
                    <a:pt x="390" y="1192"/>
                    <a:pt x="451" y="1179"/>
                    <a:pt x="524" y="1168"/>
                  </a:cubicBezTo>
                  <a:cubicBezTo>
                    <a:pt x="560" y="1168"/>
                    <a:pt x="584" y="1155"/>
                    <a:pt x="621" y="1155"/>
                  </a:cubicBezTo>
                  <a:lnTo>
                    <a:pt x="633" y="1143"/>
                  </a:lnTo>
                  <a:lnTo>
                    <a:pt x="633" y="1131"/>
                  </a:lnTo>
                  <a:lnTo>
                    <a:pt x="633" y="1095"/>
                  </a:lnTo>
                  <a:cubicBezTo>
                    <a:pt x="633" y="1070"/>
                    <a:pt x="645" y="1046"/>
                    <a:pt x="633" y="1033"/>
                  </a:cubicBezTo>
                  <a:lnTo>
                    <a:pt x="621" y="949"/>
                  </a:lnTo>
                  <a:cubicBezTo>
                    <a:pt x="608" y="839"/>
                    <a:pt x="597" y="730"/>
                    <a:pt x="572" y="633"/>
                  </a:cubicBezTo>
                  <a:cubicBezTo>
                    <a:pt x="560" y="547"/>
                    <a:pt x="524" y="462"/>
                    <a:pt x="500" y="389"/>
                  </a:cubicBezTo>
                  <a:lnTo>
                    <a:pt x="487" y="341"/>
                  </a:lnTo>
                  <a:cubicBezTo>
                    <a:pt x="475" y="304"/>
                    <a:pt x="463" y="292"/>
                    <a:pt x="438" y="292"/>
                  </a:cubicBezTo>
                  <a:cubicBezTo>
                    <a:pt x="432" y="289"/>
                    <a:pt x="425" y="287"/>
                    <a:pt x="419" y="287"/>
                  </a:cubicBezTo>
                  <a:close/>
                  <a:moveTo>
                    <a:pt x="524" y="1228"/>
                  </a:moveTo>
                  <a:cubicBezTo>
                    <a:pt x="560" y="1228"/>
                    <a:pt x="597" y="1228"/>
                    <a:pt x="633" y="1241"/>
                  </a:cubicBezTo>
                  <a:cubicBezTo>
                    <a:pt x="681" y="1252"/>
                    <a:pt x="681" y="1289"/>
                    <a:pt x="681" y="1301"/>
                  </a:cubicBezTo>
                  <a:cubicBezTo>
                    <a:pt x="681" y="1325"/>
                    <a:pt x="645" y="1338"/>
                    <a:pt x="633" y="1338"/>
                  </a:cubicBezTo>
                  <a:cubicBezTo>
                    <a:pt x="560" y="1338"/>
                    <a:pt x="475" y="1350"/>
                    <a:pt x="402" y="1362"/>
                  </a:cubicBezTo>
                  <a:lnTo>
                    <a:pt x="171" y="1362"/>
                  </a:lnTo>
                  <a:cubicBezTo>
                    <a:pt x="171" y="1362"/>
                    <a:pt x="146" y="1338"/>
                    <a:pt x="146" y="1325"/>
                  </a:cubicBezTo>
                  <a:cubicBezTo>
                    <a:pt x="146" y="1314"/>
                    <a:pt x="171" y="1289"/>
                    <a:pt x="171" y="1277"/>
                  </a:cubicBezTo>
                  <a:cubicBezTo>
                    <a:pt x="171" y="1277"/>
                    <a:pt x="183" y="1265"/>
                    <a:pt x="195" y="1265"/>
                  </a:cubicBezTo>
                  <a:lnTo>
                    <a:pt x="232" y="1265"/>
                  </a:lnTo>
                  <a:lnTo>
                    <a:pt x="524" y="1228"/>
                  </a:lnTo>
                  <a:close/>
                  <a:moveTo>
                    <a:pt x="524" y="1192"/>
                  </a:moveTo>
                  <a:lnTo>
                    <a:pt x="232" y="1228"/>
                  </a:lnTo>
                  <a:lnTo>
                    <a:pt x="195" y="1228"/>
                  </a:lnTo>
                  <a:cubicBezTo>
                    <a:pt x="183" y="1228"/>
                    <a:pt x="159" y="1241"/>
                    <a:pt x="146" y="1252"/>
                  </a:cubicBezTo>
                  <a:cubicBezTo>
                    <a:pt x="122" y="1277"/>
                    <a:pt x="110" y="1301"/>
                    <a:pt x="110" y="1325"/>
                  </a:cubicBezTo>
                  <a:cubicBezTo>
                    <a:pt x="122" y="1350"/>
                    <a:pt x="146" y="1387"/>
                    <a:pt x="171" y="1398"/>
                  </a:cubicBezTo>
                  <a:lnTo>
                    <a:pt x="414" y="1398"/>
                  </a:lnTo>
                  <a:cubicBezTo>
                    <a:pt x="487" y="1387"/>
                    <a:pt x="560" y="1374"/>
                    <a:pt x="633" y="1374"/>
                  </a:cubicBezTo>
                  <a:cubicBezTo>
                    <a:pt x="694" y="1362"/>
                    <a:pt x="718" y="1325"/>
                    <a:pt x="718" y="1289"/>
                  </a:cubicBezTo>
                  <a:cubicBezTo>
                    <a:pt x="718" y="1252"/>
                    <a:pt x="694" y="1216"/>
                    <a:pt x="645" y="1204"/>
                  </a:cubicBezTo>
                  <a:cubicBezTo>
                    <a:pt x="597" y="1204"/>
                    <a:pt x="560" y="1192"/>
                    <a:pt x="524" y="1192"/>
                  </a:cubicBezTo>
                  <a:close/>
                  <a:moveTo>
                    <a:pt x="657" y="1460"/>
                  </a:moveTo>
                  <a:cubicBezTo>
                    <a:pt x="718" y="1460"/>
                    <a:pt x="743" y="1471"/>
                    <a:pt x="743" y="1533"/>
                  </a:cubicBezTo>
                  <a:cubicBezTo>
                    <a:pt x="754" y="1630"/>
                    <a:pt x="767" y="1751"/>
                    <a:pt x="779" y="1885"/>
                  </a:cubicBezTo>
                  <a:cubicBezTo>
                    <a:pt x="779" y="1995"/>
                    <a:pt x="791" y="2116"/>
                    <a:pt x="791" y="2225"/>
                  </a:cubicBezTo>
                  <a:cubicBezTo>
                    <a:pt x="791" y="2323"/>
                    <a:pt x="803" y="2420"/>
                    <a:pt x="803" y="2517"/>
                  </a:cubicBezTo>
                  <a:cubicBezTo>
                    <a:pt x="840" y="3052"/>
                    <a:pt x="840" y="3466"/>
                    <a:pt x="840" y="3843"/>
                  </a:cubicBezTo>
                  <a:lnTo>
                    <a:pt x="840" y="4390"/>
                  </a:lnTo>
                  <a:lnTo>
                    <a:pt x="840" y="4658"/>
                  </a:lnTo>
                  <a:lnTo>
                    <a:pt x="840" y="4743"/>
                  </a:lnTo>
                  <a:cubicBezTo>
                    <a:pt x="827" y="4779"/>
                    <a:pt x="816" y="4803"/>
                    <a:pt x="791" y="4803"/>
                  </a:cubicBezTo>
                  <a:cubicBezTo>
                    <a:pt x="730" y="4828"/>
                    <a:pt x="681" y="4840"/>
                    <a:pt x="621" y="4840"/>
                  </a:cubicBezTo>
                  <a:cubicBezTo>
                    <a:pt x="597" y="4844"/>
                    <a:pt x="571" y="4846"/>
                    <a:pt x="544" y="4846"/>
                  </a:cubicBezTo>
                  <a:cubicBezTo>
                    <a:pt x="491" y="4846"/>
                    <a:pt x="434" y="4840"/>
                    <a:pt x="378" y="4840"/>
                  </a:cubicBezTo>
                  <a:cubicBezTo>
                    <a:pt x="329" y="4840"/>
                    <a:pt x="268" y="4828"/>
                    <a:pt x="219" y="4816"/>
                  </a:cubicBezTo>
                  <a:cubicBezTo>
                    <a:pt x="195" y="4816"/>
                    <a:pt x="171" y="4803"/>
                    <a:pt x="146" y="4803"/>
                  </a:cubicBezTo>
                  <a:cubicBezTo>
                    <a:pt x="146" y="4792"/>
                    <a:pt x="146" y="4792"/>
                    <a:pt x="135" y="4779"/>
                  </a:cubicBezTo>
                  <a:cubicBezTo>
                    <a:pt x="135" y="4767"/>
                    <a:pt x="122" y="4743"/>
                    <a:pt x="122" y="4730"/>
                  </a:cubicBezTo>
                  <a:lnTo>
                    <a:pt x="122" y="4609"/>
                  </a:lnTo>
                  <a:cubicBezTo>
                    <a:pt x="110" y="4476"/>
                    <a:pt x="110" y="4317"/>
                    <a:pt x="122" y="4184"/>
                  </a:cubicBezTo>
                  <a:lnTo>
                    <a:pt x="122" y="3989"/>
                  </a:lnTo>
                  <a:cubicBezTo>
                    <a:pt x="110" y="3952"/>
                    <a:pt x="110" y="3916"/>
                    <a:pt x="110" y="3868"/>
                  </a:cubicBezTo>
                  <a:lnTo>
                    <a:pt x="110" y="3673"/>
                  </a:lnTo>
                  <a:cubicBezTo>
                    <a:pt x="122" y="3576"/>
                    <a:pt x="122" y="3478"/>
                    <a:pt x="122" y="3381"/>
                  </a:cubicBezTo>
                  <a:cubicBezTo>
                    <a:pt x="110" y="3162"/>
                    <a:pt x="122" y="2955"/>
                    <a:pt x="122" y="2736"/>
                  </a:cubicBezTo>
                  <a:cubicBezTo>
                    <a:pt x="122" y="2627"/>
                    <a:pt x="135" y="2505"/>
                    <a:pt x="135" y="2384"/>
                  </a:cubicBezTo>
                  <a:lnTo>
                    <a:pt x="135" y="1885"/>
                  </a:lnTo>
                  <a:lnTo>
                    <a:pt x="135" y="1617"/>
                  </a:lnTo>
                  <a:lnTo>
                    <a:pt x="135" y="1533"/>
                  </a:lnTo>
                  <a:lnTo>
                    <a:pt x="135" y="1508"/>
                  </a:lnTo>
                  <a:cubicBezTo>
                    <a:pt x="219" y="1471"/>
                    <a:pt x="292" y="1471"/>
                    <a:pt x="378" y="1471"/>
                  </a:cubicBezTo>
                  <a:cubicBezTo>
                    <a:pt x="402" y="1460"/>
                    <a:pt x="438" y="1460"/>
                    <a:pt x="463" y="1460"/>
                  </a:cubicBezTo>
                  <a:close/>
                  <a:moveTo>
                    <a:pt x="463" y="1423"/>
                  </a:moveTo>
                  <a:cubicBezTo>
                    <a:pt x="438" y="1423"/>
                    <a:pt x="402" y="1435"/>
                    <a:pt x="378" y="1435"/>
                  </a:cubicBezTo>
                  <a:cubicBezTo>
                    <a:pt x="281" y="1435"/>
                    <a:pt x="195" y="1447"/>
                    <a:pt x="110" y="1471"/>
                  </a:cubicBezTo>
                  <a:lnTo>
                    <a:pt x="98" y="1484"/>
                  </a:lnTo>
                  <a:lnTo>
                    <a:pt x="98" y="1496"/>
                  </a:lnTo>
                  <a:lnTo>
                    <a:pt x="98" y="1533"/>
                  </a:lnTo>
                  <a:lnTo>
                    <a:pt x="98" y="1617"/>
                  </a:lnTo>
                  <a:lnTo>
                    <a:pt x="98" y="1885"/>
                  </a:lnTo>
                  <a:lnTo>
                    <a:pt x="98" y="2384"/>
                  </a:lnTo>
                  <a:cubicBezTo>
                    <a:pt x="98" y="2505"/>
                    <a:pt x="86" y="2627"/>
                    <a:pt x="86" y="2736"/>
                  </a:cubicBezTo>
                  <a:cubicBezTo>
                    <a:pt x="86" y="2943"/>
                    <a:pt x="73" y="3162"/>
                    <a:pt x="86" y="3381"/>
                  </a:cubicBezTo>
                  <a:lnTo>
                    <a:pt x="86" y="3673"/>
                  </a:lnTo>
                  <a:cubicBezTo>
                    <a:pt x="73" y="3733"/>
                    <a:pt x="73" y="3806"/>
                    <a:pt x="73" y="3868"/>
                  </a:cubicBezTo>
                  <a:cubicBezTo>
                    <a:pt x="73" y="3916"/>
                    <a:pt x="73" y="3952"/>
                    <a:pt x="86" y="4001"/>
                  </a:cubicBezTo>
                  <a:lnTo>
                    <a:pt x="86" y="4171"/>
                  </a:lnTo>
                  <a:cubicBezTo>
                    <a:pt x="73" y="4317"/>
                    <a:pt x="73" y="4476"/>
                    <a:pt x="86" y="4609"/>
                  </a:cubicBezTo>
                  <a:lnTo>
                    <a:pt x="86" y="4730"/>
                  </a:lnTo>
                  <a:cubicBezTo>
                    <a:pt x="86" y="4755"/>
                    <a:pt x="98" y="4779"/>
                    <a:pt x="110" y="4792"/>
                  </a:cubicBezTo>
                  <a:lnTo>
                    <a:pt x="110" y="4828"/>
                  </a:lnTo>
                  <a:lnTo>
                    <a:pt x="122" y="4840"/>
                  </a:lnTo>
                  <a:cubicBezTo>
                    <a:pt x="159" y="4840"/>
                    <a:pt x="183" y="4840"/>
                    <a:pt x="208" y="4852"/>
                  </a:cubicBezTo>
                  <a:cubicBezTo>
                    <a:pt x="268" y="4865"/>
                    <a:pt x="329" y="4865"/>
                    <a:pt x="378" y="4876"/>
                  </a:cubicBezTo>
                  <a:lnTo>
                    <a:pt x="633" y="4876"/>
                  </a:lnTo>
                  <a:cubicBezTo>
                    <a:pt x="681" y="4876"/>
                    <a:pt x="743" y="4852"/>
                    <a:pt x="803" y="4840"/>
                  </a:cubicBezTo>
                  <a:cubicBezTo>
                    <a:pt x="840" y="4828"/>
                    <a:pt x="864" y="4792"/>
                    <a:pt x="864" y="4743"/>
                  </a:cubicBezTo>
                  <a:cubicBezTo>
                    <a:pt x="876" y="4719"/>
                    <a:pt x="876" y="4682"/>
                    <a:pt x="876" y="4658"/>
                  </a:cubicBezTo>
                  <a:lnTo>
                    <a:pt x="876" y="4390"/>
                  </a:lnTo>
                  <a:lnTo>
                    <a:pt x="876" y="3843"/>
                  </a:lnTo>
                  <a:cubicBezTo>
                    <a:pt x="876" y="3466"/>
                    <a:pt x="876" y="3052"/>
                    <a:pt x="840" y="2517"/>
                  </a:cubicBezTo>
                  <a:cubicBezTo>
                    <a:pt x="840" y="2420"/>
                    <a:pt x="827" y="2323"/>
                    <a:pt x="827" y="2225"/>
                  </a:cubicBezTo>
                  <a:cubicBezTo>
                    <a:pt x="827" y="2116"/>
                    <a:pt x="816" y="1995"/>
                    <a:pt x="816" y="1885"/>
                  </a:cubicBezTo>
                  <a:cubicBezTo>
                    <a:pt x="803" y="1751"/>
                    <a:pt x="791" y="1630"/>
                    <a:pt x="779" y="1533"/>
                  </a:cubicBezTo>
                  <a:cubicBezTo>
                    <a:pt x="779" y="1447"/>
                    <a:pt x="743" y="1423"/>
                    <a:pt x="657" y="1423"/>
                  </a:cubicBezTo>
                  <a:close/>
                  <a:moveTo>
                    <a:pt x="198" y="4920"/>
                  </a:moveTo>
                  <a:cubicBezTo>
                    <a:pt x="205" y="4920"/>
                    <a:pt x="211" y="4921"/>
                    <a:pt x="219" y="4925"/>
                  </a:cubicBezTo>
                  <a:cubicBezTo>
                    <a:pt x="244" y="4925"/>
                    <a:pt x="281" y="4925"/>
                    <a:pt x="305" y="4938"/>
                  </a:cubicBezTo>
                  <a:cubicBezTo>
                    <a:pt x="329" y="4938"/>
                    <a:pt x="341" y="4938"/>
                    <a:pt x="365" y="4949"/>
                  </a:cubicBezTo>
                  <a:cubicBezTo>
                    <a:pt x="411" y="4957"/>
                    <a:pt x="457" y="4960"/>
                    <a:pt x="503" y="4960"/>
                  </a:cubicBezTo>
                  <a:cubicBezTo>
                    <a:pt x="605" y="4960"/>
                    <a:pt x="704" y="4946"/>
                    <a:pt x="779" y="4938"/>
                  </a:cubicBezTo>
                  <a:lnTo>
                    <a:pt x="816" y="4938"/>
                  </a:lnTo>
                  <a:cubicBezTo>
                    <a:pt x="840" y="4998"/>
                    <a:pt x="840" y="5047"/>
                    <a:pt x="827" y="5071"/>
                  </a:cubicBezTo>
                  <a:cubicBezTo>
                    <a:pt x="803" y="5095"/>
                    <a:pt x="767" y="5108"/>
                    <a:pt x="694" y="5108"/>
                  </a:cubicBezTo>
                  <a:lnTo>
                    <a:pt x="292" y="5108"/>
                  </a:lnTo>
                  <a:cubicBezTo>
                    <a:pt x="219" y="5108"/>
                    <a:pt x="219" y="5095"/>
                    <a:pt x="159" y="5059"/>
                  </a:cubicBezTo>
                  <a:lnTo>
                    <a:pt x="135" y="5047"/>
                  </a:lnTo>
                  <a:lnTo>
                    <a:pt x="135" y="5035"/>
                  </a:lnTo>
                  <a:lnTo>
                    <a:pt x="135" y="4974"/>
                  </a:lnTo>
                  <a:lnTo>
                    <a:pt x="135" y="4938"/>
                  </a:lnTo>
                  <a:lnTo>
                    <a:pt x="135" y="4925"/>
                  </a:lnTo>
                  <a:lnTo>
                    <a:pt x="159" y="4925"/>
                  </a:lnTo>
                  <a:cubicBezTo>
                    <a:pt x="175" y="4925"/>
                    <a:pt x="186" y="4920"/>
                    <a:pt x="198" y="4920"/>
                  </a:cubicBezTo>
                  <a:close/>
                  <a:moveTo>
                    <a:pt x="110" y="4889"/>
                  </a:moveTo>
                  <a:lnTo>
                    <a:pt x="110" y="4901"/>
                  </a:lnTo>
                  <a:cubicBezTo>
                    <a:pt x="110" y="4913"/>
                    <a:pt x="98" y="4925"/>
                    <a:pt x="98" y="4925"/>
                  </a:cubicBezTo>
                  <a:lnTo>
                    <a:pt x="98" y="4974"/>
                  </a:lnTo>
                  <a:lnTo>
                    <a:pt x="98" y="5035"/>
                  </a:lnTo>
                  <a:cubicBezTo>
                    <a:pt x="110" y="5047"/>
                    <a:pt x="110" y="5047"/>
                    <a:pt x="110" y="5059"/>
                  </a:cubicBezTo>
                  <a:lnTo>
                    <a:pt x="135" y="5084"/>
                  </a:lnTo>
                  <a:cubicBezTo>
                    <a:pt x="208" y="5132"/>
                    <a:pt x="219" y="5144"/>
                    <a:pt x="292" y="5144"/>
                  </a:cubicBezTo>
                  <a:lnTo>
                    <a:pt x="694" y="5144"/>
                  </a:lnTo>
                  <a:cubicBezTo>
                    <a:pt x="779" y="5144"/>
                    <a:pt x="827" y="5120"/>
                    <a:pt x="852" y="5084"/>
                  </a:cubicBezTo>
                  <a:cubicBezTo>
                    <a:pt x="876" y="5047"/>
                    <a:pt x="876" y="4998"/>
                    <a:pt x="852" y="4913"/>
                  </a:cubicBezTo>
                  <a:lnTo>
                    <a:pt x="840" y="4901"/>
                  </a:lnTo>
                  <a:lnTo>
                    <a:pt x="779" y="4901"/>
                  </a:lnTo>
                  <a:cubicBezTo>
                    <a:pt x="703" y="4909"/>
                    <a:pt x="605" y="4924"/>
                    <a:pt x="502" y="4924"/>
                  </a:cubicBezTo>
                  <a:cubicBezTo>
                    <a:pt x="457" y="4924"/>
                    <a:pt x="410" y="4921"/>
                    <a:pt x="365" y="4913"/>
                  </a:cubicBezTo>
                  <a:cubicBezTo>
                    <a:pt x="354" y="4901"/>
                    <a:pt x="329" y="4901"/>
                    <a:pt x="317" y="4901"/>
                  </a:cubicBezTo>
                  <a:cubicBezTo>
                    <a:pt x="281" y="4889"/>
                    <a:pt x="256" y="4889"/>
                    <a:pt x="219" y="4889"/>
                  </a:cubicBezTo>
                  <a:close/>
                  <a:moveTo>
                    <a:pt x="803" y="5205"/>
                  </a:moveTo>
                  <a:cubicBezTo>
                    <a:pt x="827" y="5205"/>
                    <a:pt x="840" y="5217"/>
                    <a:pt x="840" y="5230"/>
                  </a:cubicBezTo>
                  <a:cubicBezTo>
                    <a:pt x="852" y="5254"/>
                    <a:pt x="840" y="5290"/>
                    <a:pt x="816" y="5303"/>
                  </a:cubicBezTo>
                  <a:cubicBezTo>
                    <a:pt x="791" y="5314"/>
                    <a:pt x="754" y="5327"/>
                    <a:pt x="718" y="5327"/>
                  </a:cubicBezTo>
                  <a:cubicBezTo>
                    <a:pt x="663" y="5335"/>
                    <a:pt x="605" y="5339"/>
                    <a:pt x="547" y="5339"/>
                  </a:cubicBezTo>
                  <a:cubicBezTo>
                    <a:pt x="439" y="5339"/>
                    <a:pt x="326" y="5326"/>
                    <a:pt x="208" y="5303"/>
                  </a:cubicBezTo>
                  <a:cubicBezTo>
                    <a:pt x="183" y="5303"/>
                    <a:pt x="159" y="5290"/>
                    <a:pt x="146" y="5266"/>
                  </a:cubicBezTo>
                  <a:cubicBezTo>
                    <a:pt x="122" y="5241"/>
                    <a:pt x="135" y="5217"/>
                    <a:pt x="146" y="5205"/>
                  </a:cubicBezTo>
                  <a:lnTo>
                    <a:pt x="208" y="5205"/>
                  </a:lnTo>
                  <a:cubicBezTo>
                    <a:pt x="292" y="5219"/>
                    <a:pt x="381" y="5225"/>
                    <a:pt x="481" y="5225"/>
                  </a:cubicBezTo>
                  <a:cubicBezTo>
                    <a:pt x="553" y="5225"/>
                    <a:pt x="632" y="5222"/>
                    <a:pt x="718" y="5217"/>
                  </a:cubicBezTo>
                  <a:cubicBezTo>
                    <a:pt x="743" y="5205"/>
                    <a:pt x="767" y="5205"/>
                    <a:pt x="803" y="5205"/>
                  </a:cubicBezTo>
                  <a:close/>
                  <a:moveTo>
                    <a:pt x="122" y="5168"/>
                  </a:moveTo>
                  <a:cubicBezTo>
                    <a:pt x="98" y="5217"/>
                    <a:pt x="86" y="5254"/>
                    <a:pt x="110" y="5290"/>
                  </a:cubicBezTo>
                  <a:cubicBezTo>
                    <a:pt x="135" y="5314"/>
                    <a:pt x="171" y="5339"/>
                    <a:pt x="195" y="5339"/>
                  </a:cubicBezTo>
                  <a:cubicBezTo>
                    <a:pt x="317" y="5363"/>
                    <a:pt x="438" y="5376"/>
                    <a:pt x="548" y="5376"/>
                  </a:cubicBezTo>
                  <a:cubicBezTo>
                    <a:pt x="608" y="5376"/>
                    <a:pt x="657" y="5376"/>
                    <a:pt x="718" y="5363"/>
                  </a:cubicBezTo>
                  <a:cubicBezTo>
                    <a:pt x="754" y="5363"/>
                    <a:pt x="803" y="5351"/>
                    <a:pt x="840" y="5327"/>
                  </a:cubicBezTo>
                  <a:cubicBezTo>
                    <a:pt x="876" y="5314"/>
                    <a:pt x="889" y="5254"/>
                    <a:pt x="876" y="5217"/>
                  </a:cubicBezTo>
                  <a:cubicBezTo>
                    <a:pt x="864" y="5193"/>
                    <a:pt x="840" y="5168"/>
                    <a:pt x="803" y="5168"/>
                  </a:cubicBezTo>
                  <a:cubicBezTo>
                    <a:pt x="767" y="5168"/>
                    <a:pt x="730" y="5181"/>
                    <a:pt x="706" y="5181"/>
                  </a:cubicBezTo>
                  <a:cubicBezTo>
                    <a:pt x="626" y="5186"/>
                    <a:pt x="553" y="5189"/>
                    <a:pt x="484" y="5189"/>
                  </a:cubicBezTo>
                  <a:cubicBezTo>
                    <a:pt x="384" y="5189"/>
                    <a:pt x="294" y="5183"/>
                    <a:pt x="208" y="5168"/>
                  </a:cubicBezTo>
                  <a:close/>
                  <a:moveTo>
                    <a:pt x="244" y="5424"/>
                  </a:moveTo>
                  <a:cubicBezTo>
                    <a:pt x="329" y="5436"/>
                    <a:pt x="414" y="5449"/>
                    <a:pt x="500" y="5449"/>
                  </a:cubicBezTo>
                  <a:lnTo>
                    <a:pt x="681" y="5449"/>
                  </a:lnTo>
                  <a:cubicBezTo>
                    <a:pt x="706" y="5449"/>
                    <a:pt x="730" y="5436"/>
                    <a:pt x="743" y="5436"/>
                  </a:cubicBezTo>
                  <a:lnTo>
                    <a:pt x="840" y="5436"/>
                  </a:lnTo>
                  <a:lnTo>
                    <a:pt x="840" y="5449"/>
                  </a:lnTo>
                  <a:cubicBezTo>
                    <a:pt x="840" y="5473"/>
                    <a:pt x="852" y="5497"/>
                    <a:pt x="852" y="5509"/>
                  </a:cubicBezTo>
                  <a:cubicBezTo>
                    <a:pt x="852" y="5619"/>
                    <a:pt x="864" y="5728"/>
                    <a:pt x="864" y="5838"/>
                  </a:cubicBezTo>
                  <a:cubicBezTo>
                    <a:pt x="876" y="5984"/>
                    <a:pt x="876" y="6141"/>
                    <a:pt x="889" y="6300"/>
                  </a:cubicBezTo>
                  <a:cubicBezTo>
                    <a:pt x="900" y="6446"/>
                    <a:pt x="913" y="6592"/>
                    <a:pt x="925" y="6749"/>
                  </a:cubicBezTo>
                  <a:cubicBezTo>
                    <a:pt x="937" y="6920"/>
                    <a:pt x="937" y="7090"/>
                    <a:pt x="949" y="7260"/>
                  </a:cubicBezTo>
                  <a:cubicBezTo>
                    <a:pt x="962" y="7370"/>
                    <a:pt x="962" y="7467"/>
                    <a:pt x="962" y="7576"/>
                  </a:cubicBezTo>
                  <a:lnTo>
                    <a:pt x="962" y="7625"/>
                  </a:lnTo>
                  <a:lnTo>
                    <a:pt x="962" y="7954"/>
                  </a:lnTo>
                  <a:lnTo>
                    <a:pt x="962" y="8646"/>
                  </a:lnTo>
                  <a:cubicBezTo>
                    <a:pt x="962" y="8744"/>
                    <a:pt x="937" y="8805"/>
                    <a:pt x="840" y="8854"/>
                  </a:cubicBezTo>
                  <a:cubicBezTo>
                    <a:pt x="782" y="8882"/>
                    <a:pt x="721" y="8897"/>
                    <a:pt x="657" y="8897"/>
                  </a:cubicBezTo>
                  <a:cubicBezTo>
                    <a:pt x="585" y="8897"/>
                    <a:pt x="509" y="8879"/>
                    <a:pt x="427" y="8841"/>
                  </a:cubicBezTo>
                  <a:cubicBezTo>
                    <a:pt x="378" y="8817"/>
                    <a:pt x="354" y="8781"/>
                    <a:pt x="341" y="8732"/>
                  </a:cubicBezTo>
                  <a:cubicBezTo>
                    <a:pt x="329" y="8719"/>
                    <a:pt x="329" y="8719"/>
                    <a:pt x="329" y="8708"/>
                  </a:cubicBezTo>
                  <a:lnTo>
                    <a:pt x="329" y="8635"/>
                  </a:lnTo>
                  <a:cubicBezTo>
                    <a:pt x="317" y="8586"/>
                    <a:pt x="317" y="8525"/>
                    <a:pt x="305" y="8476"/>
                  </a:cubicBezTo>
                  <a:cubicBezTo>
                    <a:pt x="281" y="8428"/>
                    <a:pt x="281" y="8367"/>
                    <a:pt x="281" y="8319"/>
                  </a:cubicBezTo>
                  <a:lnTo>
                    <a:pt x="281" y="8270"/>
                  </a:lnTo>
                  <a:lnTo>
                    <a:pt x="256" y="8075"/>
                  </a:lnTo>
                  <a:cubicBezTo>
                    <a:pt x="244" y="7881"/>
                    <a:pt x="232" y="7698"/>
                    <a:pt x="219" y="7503"/>
                  </a:cubicBezTo>
                  <a:cubicBezTo>
                    <a:pt x="219" y="7370"/>
                    <a:pt x="208" y="7248"/>
                    <a:pt x="208" y="7114"/>
                  </a:cubicBezTo>
                  <a:cubicBezTo>
                    <a:pt x="195" y="7041"/>
                    <a:pt x="195" y="6957"/>
                    <a:pt x="195" y="6884"/>
                  </a:cubicBezTo>
                  <a:cubicBezTo>
                    <a:pt x="183" y="6822"/>
                    <a:pt x="183" y="6749"/>
                    <a:pt x="183" y="6689"/>
                  </a:cubicBezTo>
                  <a:cubicBezTo>
                    <a:pt x="171" y="6555"/>
                    <a:pt x="171" y="6433"/>
                    <a:pt x="159" y="6311"/>
                  </a:cubicBezTo>
                  <a:cubicBezTo>
                    <a:pt x="159" y="6081"/>
                    <a:pt x="146" y="5862"/>
                    <a:pt x="146" y="5643"/>
                  </a:cubicBezTo>
                  <a:lnTo>
                    <a:pt x="135" y="5436"/>
                  </a:lnTo>
                  <a:cubicBezTo>
                    <a:pt x="135" y="5436"/>
                    <a:pt x="146" y="5436"/>
                    <a:pt x="146" y="5424"/>
                  </a:cubicBezTo>
                  <a:close/>
                  <a:moveTo>
                    <a:pt x="122" y="5387"/>
                  </a:moveTo>
                  <a:lnTo>
                    <a:pt x="122" y="5400"/>
                  </a:lnTo>
                  <a:lnTo>
                    <a:pt x="110" y="5412"/>
                  </a:lnTo>
                  <a:cubicBezTo>
                    <a:pt x="110" y="5424"/>
                    <a:pt x="98" y="5436"/>
                    <a:pt x="98" y="5436"/>
                  </a:cubicBezTo>
                  <a:lnTo>
                    <a:pt x="110" y="5643"/>
                  </a:lnTo>
                  <a:cubicBezTo>
                    <a:pt x="110" y="5862"/>
                    <a:pt x="122" y="6081"/>
                    <a:pt x="122" y="6311"/>
                  </a:cubicBezTo>
                  <a:cubicBezTo>
                    <a:pt x="135" y="6433"/>
                    <a:pt x="135" y="6567"/>
                    <a:pt x="146" y="6689"/>
                  </a:cubicBezTo>
                  <a:cubicBezTo>
                    <a:pt x="146" y="6749"/>
                    <a:pt x="159" y="6822"/>
                    <a:pt x="159" y="6884"/>
                  </a:cubicBezTo>
                  <a:cubicBezTo>
                    <a:pt x="159" y="6968"/>
                    <a:pt x="159" y="7041"/>
                    <a:pt x="171" y="7114"/>
                  </a:cubicBezTo>
                  <a:cubicBezTo>
                    <a:pt x="171" y="7248"/>
                    <a:pt x="183" y="7382"/>
                    <a:pt x="183" y="7503"/>
                  </a:cubicBezTo>
                  <a:cubicBezTo>
                    <a:pt x="195" y="7698"/>
                    <a:pt x="208" y="7881"/>
                    <a:pt x="232" y="8075"/>
                  </a:cubicBezTo>
                  <a:lnTo>
                    <a:pt x="244" y="8270"/>
                  </a:lnTo>
                  <a:lnTo>
                    <a:pt x="244" y="8319"/>
                  </a:lnTo>
                  <a:cubicBezTo>
                    <a:pt x="244" y="8367"/>
                    <a:pt x="244" y="8428"/>
                    <a:pt x="268" y="8489"/>
                  </a:cubicBezTo>
                  <a:cubicBezTo>
                    <a:pt x="281" y="8538"/>
                    <a:pt x="281" y="8586"/>
                    <a:pt x="292" y="8646"/>
                  </a:cubicBezTo>
                  <a:lnTo>
                    <a:pt x="292" y="8708"/>
                  </a:lnTo>
                  <a:cubicBezTo>
                    <a:pt x="292" y="8719"/>
                    <a:pt x="305" y="8732"/>
                    <a:pt x="305" y="8744"/>
                  </a:cubicBezTo>
                  <a:cubicBezTo>
                    <a:pt x="317" y="8805"/>
                    <a:pt x="354" y="8854"/>
                    <a:pt x="414" y="8878"/>
                  </a:cubicBezTo>
                  <a:cubicBezTo>
                    <a:pt x="500" y="8914"/>
                    <a:pt x="572" y="8938"/>
                    <a:pt x="657" y="8938"/>
                  </a:cubicBezTo>
                  <a:cubicBezTo>
                    <a:pt x="718" y="8938"/>
                    <a:pt x="791" y="8914"/>
                    <a:pt x="852" y="8878"/>
                  </a:cubicBezTo>
                  <a:cubicBezTo>
                    <a:pt x="962" y="8829"/>
                    <a:pt x="998" y="8756"/>
                    <a:pt x="998" y="8646"/>
                  </a:cubicBezTo>
                  <a:lnTo>
                    <a:pt x="998" y="7954"/>
                  </a:lnTo>
                  <a:lnTo>
                    <a:pt x="998" y="7625"/>
                  </a:lnTo>
                  <a:lnTo>
                    <a:pt x="998" y="7576"/>
                  </a:lnTo>
                  <a:cubicBezTo>
                    <a:pt x="998" y="7467"/>
                    <a:pt x="998" y="7370"/>
                    <a:pt x="986" y="7260"/>
                  </a:cubicBezTo>
                  <a:cubicBezTo>
                    <a:pt x="973" y="7090"/>
                    <a:pt x="962" y="6920"/>
                    <a:pt x="962" y="6738"/>
                  </a:cubicBezTo>
                  <a:cubicBezTo>
                    <a:pt x="949" y="6592"/>
                    <a:pt x="937" y="6446"/>
                    <a:pt x="925" y="6287"/>
                  </a:cubicBezTo>
                  <a:cubicBezTo>
                    <a:pt x="913" y="6141"/>
                    <a:pt x="913" y="5984"/>
                    <a:pt x="900" y="5838"/>
                  </a:cubicBezTo>
                  <a:cubicBezTo>
                    <a:pt x="900" y="5728"/>
                    <a:pt x="889" y="5619"/>
                    <a:pt x="889" y="5509"/>
                  </a:cubicBezTo>
                  <a:cubicBezTo>
                    <a:pt x="889" y="5485"/>
                    <a:pt x="876" y="5473"/>
                    <a:pt x="876" y="5449"/>
                  </a:cubicBezTo>
                  <a:cubicBezTo>
                    <a:pt x="876" y="5436"/>
                    <a:pt x="876" y="5424"/>
                    <a:pt x="864" y="5412"/>
                  </a:cubicBezTo>
                  <a:lnTo>
                    <a:pt x="864" y="5387"/>
                  </a:lnTo>
                  <a:lnTo>
                    <a:pt x="852" y="5387"/>
                  </a:lnTo>
                  <a:cubicBezTo>
                    <a:pt x="840" y="5400"/>
                    <a:pt x="827" y="5400"/>
                    <a:pt x="816" y="5400"/>
                  </a:cubicBezTo>
                  <a:lnTo>
                    <a:pt x="743" y="5400"/>
                  </a:lnTo>
                  <a:cubicBezTo>
                    <a:pt x="718" y="5412"/>
                    <a:pt x="706" y="5412"/>
                    <a:pt x="681" y="5412"/>
                  </a:cubicBezTo>
                  <a:cubicBezTo>
                    <a:pt x="641" y="5412"/>
                    <a:pt x="601" y="5417"/>
                    <a:pt x="560" y="5417"/>
                  </a:cubicBezTo>
                  <a:cubicBezTo>
                    <a:pt x="540" y="5417"/>
                    <a:pt x="520" y="5416"/>
                    <a:pt x="500" y="5412"/>
                  </a:cubicBezTo>
                  <a:cubicBezTo>
                    <a:pt x="414" y="5412"/>
                    <a:pt x="341" y="5400"/>
                    <a:pt x="256" y="5400"/>
                  </a:cubicBezTo>
                  <a:cubicBezTo>
                    <a:pt x="219" y="5387"/>
                    <a:pt x="171" y="5387"/>
                    <a:pt x="135" y="5387"/>
                  </a:cubicBezTo>
                  <a:close/>
                  <a:moveTo>
                    <a:pt x="876" y="8963"/>
                  </a:moveTo>
                  <a:lnTo>
                    <a:pt x="876" y="8975"/>
                  </a:lnTo>
                  <a:cubicBezTo>
                    <a:pt x="889" y="8987"/>
                    <a:pt x="889" y="8987"/>
                    <a:pt x="889" y="9000"/>
                  </a:cubicBezTo>
                  <a:cubicBezTo>
                    <a:pt x="889" y="9060"/>
                    <a:pt x="889" y="9121"/>
                    <a:pt x="876" y="9182"/>
                  </a:cubicBezTo>
                  <a:cubicBezTo>
                    <a:pt x="864" y="9267"/>
                    <a:pt x="840" y="9292"/>
                    <a:pt x="754" y="9316"/>
                  </a:cubicBezTo>
                  <a:cubicBezTo>
                    <a:pt x="730" y="9316"/>
                    <a:pt x="706" y="9321"/>
                    <a:pt x="682" y="9321"/>
                  </a:cubicBezTo>
                  <a:cubicBezTo>
                    <a:pt x="670" y="9321"/>
                    <a:pt x="657" y="9320"/>
                    <a:pt x="645" y="9316"/>
                  </a:cubicBezTo>
                  <a:lnTo>
                    <a:pt x="633" y="9316"/>
                  </a:lnTo>
                  <a:cubicBezTo>
                    <a:pt x="524" y="9292"/>
                    <a:pt x="524" y="9292"/>
                    <a:pt x="500" y="9182"/>
                  </a:cubicBezTo>
                  <a:lnTo>
                    <a:pt x="487" y="9157"/>
                  </a:lnTo>
                  <a:cubicBezTo>
                    <a:pt x="475" y="9109"/>
                    <a:pt x="463" y="9048"/>
                    <a:pt x="475" y="8987"/>
                  </a:cubicBezTo>
                  <a:lnTo>
                    <a:pt x="475" y="8987"/>
                  </a:lnTo>
                  <a:cubicBezTo>
                    <a:pt x="536" y="8997"/>
                    <a:pt x="594" y="9003"/>
                    <a:pt x="650" y="9003"/>
                  </a:cubicBezTo>
                  <a:cubicBezTo>
                    <a:pt x="730" y="9003"/>
                    <a:pt x="805" y="8991"/>
                    <a:pt x="876" y="8963"/>
                  </a:cubicBezTo>
                  <a:close/>
                  <a:moveTo>
                    <a:pt x="900" y="8914"/>
                  </a:moveTo>
                  <a:lnTo>
                    <a:pt x="889" y="8927"/>
                  </a:lnTo>
                  <a:cubicBezTo>
                    <a:pt x="810" y="8955"/>
                    <a:pt x="732" y="8967"/>
                    <a:pt x="648" y="8967"/>
                  </a:cubicBezTo>
                  <a:cubicBezTo>
                    <a:pt x="590" y="8967"/>
                    <a:pt x="528" y="8961"/>
                    <a:pt x="463" y="8951"/>
                  </a:cubicBezTo>
                  <a:lnTo>
                    <a:pt x="438" y="8951"/>
                  </a:lnTo>
                  <a:lnTo>
                    <a:pt x="438" y="8963"/>
                  </a:lnTo>
                  <a:cubicBezTo>
                    <a:pt x="427" y="9036"/>
                    <a:pt x="438" y="9109"/>
                    <a:pt x="451" y="9170"/>
                  </a:cubicBezTo>
                  <a:lnTo>
                    <a:pt x="463" y="9194"/>
                  </a:lnTo>
                  <a:cubicBezTo>
                    <a:pt x="487" y="9316"/>
                    <a:pt x="511" y="9328"/>
                    <a:pt x="621" y="9352"/>
                  </a:cubicBezTo>
                  <a:lnTo>
                    <a:pt x="633" y="9352"/>
                  </a:lnTo>
                  <a:cubicBezTo>
                    <a:pt x="645" y="9352"/>
                    <a:pt x="657" y="9364"/>
                    <a:pt x="670" y="9364"/>
                  </a:cubicBezTo>
                  <a:cubicBezTo>
                    <a:pt x="706" y="9364"/>
                    <a:pt x="730" y="9352"/>
                    <a:pt x="754" y="9352"/>
                  </a:cubicBezTo>
                  <a:cubicBezTo>
                    <a:pt x="864" y="9328"/>
                    <a:pt x="900" y="9292"/>
                    <a:pt x="913" y="9194"/>
                  </a:cubicBezTo>
                  <a:cubicBezTo>
                    <a:pt x="925" y="9133"/>
                    <a:pt x="925" y="9060"/>
                    <a:pt x="925" y="9000"/>
                  </a:cubicBezTo>
                  <a:cubicBezTo>
                    <a:pt x="925" y="8987"/>
                    <a:pt x="925" y="8975"/>
                    <a:pt x="913" y="8963"/>
                  </a:cubicBezTo>
                  <a:lnTo>
                    <a:pt x="913" y="8938"/>
                  </a:lnTo>
                  <a:lnTo>
                    <a:pt x="900" y="8914"/>
                  </a:lnTo>
                  <a:close/>
                  <a:moveTo>
                    <a:pt x="402" y="36"/>
                  </a:moveTo>
                  <a:cubicBezTo>
                    <a:pt x="414" y="36"/>
                    <a:pt x="427" y="36"/>
                    <a:pt x="438" y="49"/>
                  </a:cubicBezTo>
                  <a:cubicBezTo>
                    <a:pt x="451" y="60"/>
                    <a:pt x="463" y="85"/>
                    <a:pt x="463" y="109"/>
                  </a:cubicBezTo>
                  <a:cubicBezTo>
                    <a:pt x="463" y="182"/>
                    <a:pt x="487" y="231"/>
                    <a:pt x="511" y="292"/>
                  </a:cubicBezTo>
                  <a:cubicBezTo>
                    <a:pt x="524" y="316"/>
                    <a:pt x="536" y="341"/>
                    <a:pt x="536" y="365"/>
                  </a:cubicBezTo>
                  <a:cubicBezTo>
                    <a:pt x="572" y="450"/>
                    <a:pt x="597" y="547"/>
                    <a:pt x="608" y="644"/>
                  </a:cubicBezTo>
                  <a:cubicBezTo>
                    <a:pt x="621" y="717"/>
                    <a:pt x="645" y="790"/>
                    <a:pt x="657" y="863"/>
                  </a:cubicBezTo>
                  <a:cubicBezTo>
                    <a:pt x="657" y="924"/>
                    <a:pt x="670" y="985"/>
                    <a:pt x="681" y="1046"/>
                  </a:cubicBezTo>
                  <a:cubicBezTo>
                    <a:pt x="694" y="1082"/>
                    <a:pt x="706" y="1131"/>
                    <a:pt x="730" y="1168"/>
                  </a:cubicBezTo>
                  <a:cubicBezTo>
                    <a:pt x="743" y="1204"/>
                    <a:pt x="754" y="1228"/>
                    <a:pt x="767" y="1265"/>
                  </a:cubicBezTo>
                  <a:cubicBezTo>
                    <a:pt x="767" y="1277"/>
                    <a:pt x="767" y="1301"/>
                    <a:pt x="779" y="1314"/>
                  </a:cubicBezTo>
                  <a:cubicBezTo>
                    <a:pt x="816" y="1435"/>
                    <a:pt x="816" y="1557"/>
                    <a:pt x="827" y="1666"/>
                  </a:cubicBezTo>
                  <a:lnTo>
                    <a:pt x="827" y="1800"/>
                  </a:lnTo>
                  <a:cubicBezTo>
                    <a:pt x="840" y="1958"/>
                    <a:pt x="852" y="2128"/>
                    <a:pt x="864" y="2287"/>
                  </a:cubicBezTo>
                  <a:lnTo>
                    <a:pt x="876" y="2493"/>
                  </a:lnTo>
                  <a:lnTo>
                    <a:pt x="876" y="2505"/>
                  </a:lnTo>
                  <a:lnTo>
                    <a:pt x="876" y="2517"/>
                  </a:lnTo>
                  <a:cubicBezTo>
                    <a:pt x="876" y="2639"/>
                    <a:pt x="889" y="2760"/>
                    <a:pt x="889" y="2882"/>
                  </a:cubicBezTo>
                  <a:cubicBezTo>
                    <a:pt x="900" y="3065"/>
                    <a:pt x="913" y="3247"/>
                    <a:pt x="913" y="3430"/>
                  </a:cubicBezTo>
                  <a:cubicBezTo>
                    <a:pt x="900" y="3612"/>
                    <a:pt x="900" y="3806"/>
                    <a:pt x="900" y="3976"/>
                  </a:cubicBezTo>
                  <a:lnTo>
                    <a:pt x="900" y="4220"/>
                  </a:lnTo>
                  <a:lnTo>
                    <a:pt x="900" y="4573"/>
                  </a:lnTo>
                  <a:cubicBezTo>
                    <a:pt x="900" y="4803"/>
                    <a:pt x="900" y="5059"/>
                    <a:pt x="913" y="5303"/>
                  </a:cubicBezTo>
                  <a:cubicBezTo>
                    <a:pt x="913" y="5449"/>
                    <a:pt x="925" y="5594"/>
                    <a:pt x="925" y="5740"/>
                  </a:cubicBezTo>
                  <a:cubicBezTo>
                    <a:pt x="937" y="5886"/>
                    <a:pt x="937" y="6044"/>
                    <a:pt x="949" y="6190"/>
                  </a:cubicBezTo>
                  <a:cubicBezTo>
                    <a:pt x="962" y="6348"/>
                    <a:pt x="962" y="6506"/>
                    <a:pt x="973" y="6665"/>
                  </a:cubicBezTo>
                  <a:lnTo>
                    <a:pt x="1010" y="7321"/>
                  </a:lnTo>
                  <a:cubicBezTo>
                    <a:pt x="1022" y="7492"/>
                    <a:pt x="1022" y="7662"/>
                    <a:pt x="1022" y="7832"/>
                  </a:cubicBezTo>
                  <a:lnTo>
                    <a:pt x="1022" y="8124"/>
                  </a:lnTo>
                  <a:lnTo>
                    <a:pt x="1022" y="8246"/>
                  </a:lnTo>
                  <a:cubicBezTo>
                    <a:pt x="1035" y="8282"/>
                    <a:pt x="1035" y="8306"/>
                    <a:pt x="1035" y="8330"/>
                  </a:cubicBezTo>
                  <a:lnTo>
                    <a:pt x="1035" y="8416"/>
                  </a:lnTo>
                  <a:cubicBezTo>
                    <a:pt x="1046" y="8501"/>
                    <a:pt x="1046" y="8598"/>
                    <a:pt x="1046" y="8695"/>
                  </a:cubicBezTo>
                  <a:cubicBezTo>
                    <a:pt x="1046" y="8744"/>
                    <a:pt x="1035" y="8792"/>
                    <a:pt x="1010" y="8817"/>
                  </a:cubicBezTo>
                  <a:cubicBezTo>
                    <a:pt x="973" y="8878"/>
                    <a:pt x="962" y="8927"/>
                    <a:pt x="962" y="9000"/>
                  </a:cubicBezTo>
                  <a:lnTo>
                    <a:pt x="962" y="9011"/>
                  </a:lnTo>
                  <a:lnTo>
                    <a:pt x="962" y="9182"/>
                  </a:lnTo>
                  <a:cubicBezTo>
                    <a:pt x="949" y="9303"/>
                    <a:pt x="913" y="9364"/>
                    <a:pt x="754" y="9400"/>
                  </a:cubicBezTo>
                  <a:cubicBezTo>
                    <a:pt x="739" y="9403"/>
                    <a:pt x="724" y="9404"/>
                    <a:pt x="708" y="9404"/>
                  </a:cubicBezTo>
                  <a:cubicBezTo>
                    <a:pt x="639" y="9404"/>
                    <a:pt x="569" y="9382"/>
                    <a:pt x="500" y="9352"/>
                  </a:cubicBezTo>
                  <a:cubicBezTo>
                    <a:pt x="451" y="9328"/>
                    <a:pt x="427" y="9279"/>
                    <a:pt x="414" y="9230"/>
                  </a:cubicBezTo>
                  <a:cubicBezTo>
                    <a:pt x="402" y="9157"/>
                    <a:pt x="402" y="9097"/>
                    <a:pt x="390" y="9024"/>
                  </a:cubicBezTo>
                  <a:cubicBezTo>
                    <a:pt x="390" y="8975"/>
                    <a:pt x="378" y="8914"/>
                    <a:pt x="329" y="8865"/>
                  </a:cubicBezTo>
                  <a:cubicBezTo>
                    <a:pt x="256" y="8792"/>
                    <a:pt x="244" y="8695"/>
                    <a:pt x="232" y="8622"/>
                  </a:cubicBezTo>
                  <a:cubicBezTo>
                    <a:pt x="232" y="8513"/>
                    <a:pt x="219" y="8403"/>
                    <a:pt x="219" y="8294"/>
                  </a:cubicBezTo>
                  <a:cubicBezTo>
                    <a:pt x="208" y="8257"/>
                    <a:pt x="208" y="8209"/>
                    <a:pt x="208" y="8173"/>
                  </a:cubicBezTo>
                  <a:cubicBezTo>
                    <a:pt x="195" y="7929"/>
                    <a:pt x="171" y="7674"/>
                    <a:pt x="159" y="7430"/>
                  </a:cubicBezTo>
                  <a:lnTo>
                    <a:pt x="159" y="7382"/>
                  </a:lnTo>
                  <a:lnTo>
                    <a:pt x="159" y="7346"/>
                  </a:lnTo>
                  <a:cubicBezTo>
                    <a:pt x="146" y="7260"/>
                    <a:pt x="146" y="7175"/>
                    <a:pt x="135" y="7090"/>
                  </a:cubicBezTo>
                  <a:cubicBezTo>
                    <a:pt x="122" y="6895"/>
                    <a:pt x="110" y="6689"/>
                    <a:pt x="110" y="6494"/>
                  </a:cubicBezTo>
                  <a:cubicBezTo>
                    <a:pt x="98" y="6384"/>
                    <a:pt x="98" y="6275"/>
                    <a:pt x="98" y="6166"/>
                  </a:cubicBezTo>
                  <a:lnTo>
                    <a:pt x="98" y="5995"/>
                  </a:lnTo>
                  <a:lnTo>
                    <a:pt x="62" y="4573"/>
                  </a:lnTo>
                  <a:lnTo>
                    <a:pt x="62" y="4463"/>
                  </a:lnTo>
                  <a:lnTo>
                    <a:pt x="62" y="4354"/>
                  </a:lnTo>
                  <a:cubicBezTo>
                    <a:pt x="62" y="4232"/>
                    <a:pt x="62" y="4098"/>
                    <a:pt x="49" y="3976"/>
                  </a:cubicBezTo>
                  <a:cubicBezTo>
                    <a:pt x="37" y="3879"/>
                    <a:pt x="37" y="3782"/>
                    <a:pt x="49" y="3673"/>
                  </a:cubicBezTo>
                  <a:cubicBezTo>
                    <a:pt x="62" y="3551"/>
                    <a:pt x="62" y="3417"/>
                    <a:pt x="49" y="3235"/>
                  </a:cubicBezTo>
                  <a:cubicBezTo>
                    <a:pt x="37" y="3174"/>
                    <a:pt x="37" y="3138"/>
                    <a:pt x="49" y="3089"/>
                  </a:cubicBezTo>
                  <a:cubicBezTo>
                    <a:pt x="73" y="2639"/>
                    <a:pt x="73" y="2177"/>
                    <a:pt x="62" y="1739"/>
                  </a:cubicBezTo>
                  <a:lnTo>
                    <a:pt x="62" y="1533"/>
                  </a:lnTo>
                  <a:cubicBezTo>
                    <a:pt x="62" y="1471"/>
                    <a:pt x="62" y="1411"/>
                    <a:pt x="73" y="1350"/>
                  </a:cubicBezTo>
                  <a:lnTo>
                    <a:pt x="73" y="1314"/>
                  </a:lnTo>
                  <a:cubicBezTo>
                    <a:pt x="73" y="1301"/>
                    <a:pt x="73" y="1277"/>
                    <a:pt x="86" y="1265"/>
                  </a:cubicBezTo>
                  <a:cubicBezTo>
                    <a:pt x="135" y="1192"/>
                    <a:pt x="146" y="1106"/>
                    <a:pt x="159" y="1022"/>
                  </a:cubicBezTo>
                  <a:cubicBezTo>
                    <a:pt x="159" y="997"/>
                    <a:pt x="171" y="960"/>
                    <a:pt x="171" y="924"/>
                  </a:cubicBezTo>
                  <a:cubicBezTo>
                    <a:pt x="195" y="827"/>
                    <a:pt x="219" y="730"/>
                    <a:pt x="232" y="644"/>
                  </a:cubicBezTo>
                  <a:cubicBezTo>
                    <a:pt x="244" y="584"/>
                    <a:pt x="256" y="523"/>
                    <a:pt x="268" y="474"/>
                  </a:cubicBezTo>
                  <a:cubicBezTo>
                    <a:pt x="268" y="438"/>
                    <a:pt x="281" y="414"/>
                    <a:pt x="292" y="377"/>
                  </a:cubicBezTo>
                  <a:cubicBezTo>
                    <a:pt x="329" y="292"/>
                    <a:pt x="354" y="206"/>
                    <a:pt x="354" y="122"/>
                  </a:cubicBezTo>
                  <a:cubicBezTo>
                    <a:pt x="354" y="49"/>
                    <a:pt x="378" y="36"/>
                    <a:pt x="402" y="36"/>
                  </a:cubicBezTo>
                  <a:close/>
                  <a:moveTo>
                    <a:pt x="390" y="0"/>
                  </a:moveTo>
                  <a:cubicBezTo>
                    <a:pt x="354" y="12"/>
                    <a:pt x="317" y="36"/>
                    <a:pt x="317" y="122"/>
                  </a:cubicBezTo>
                  <a:cubicBezTo>
                    <a:pt x="317" y="206"/>
                    <a:pt x="305" y="279"/>
                    <a:pt x="256" y="365"/>
                  </a:cubicBezTo>
                  <a:cubicBezTo>
                    <a:pt x="244" y="401"/>
                    <a:pt x="232" y="425"/>
                    <a:pt x="232" y="462"/>
                  </a:cubicBezTo>
                  <a:cubicBezTo>
                    <a:pt x="219" y="523"/>
                    <a:pt x="208" y="571"/>
                    <a:pt x="195" y="633"/>
                  </a:cubicBezTo>
                  <a:cubicBezTo>
                    <a:pt x="183" y="730"/>
                    <a:pt x="159" y="827"/>
                    <a:pt x="135" y="924"/>
                  </a:cubicBezTo>
                  <a:cubicBezTo>
                    <a:pt x="135" y="949"/>
                    <a:pt x="122" y="985"/>
                    <a:pt x="122" y="1022"/>
                  </a:cubicBezTo>
                  <a:cubicBezTo>
                    <a:pt x="110" y="1106"/>
                    <a:pt x="98" y="1179"/>
                    <a:pt x="49" y="1252"/>
                  </a:cubicBezTo>
                  <a:cubicBezTo>
                    <a:pt x="37" y="1265"/>
                    <a:pt x="37" y="1289"/>
                    <a:pt x="37" y="1314"/>
                  </a:cubicBezTo>
                  <a:lnTo>
                    <a:pt x="37" y="1350"/>
                  </a:lnTo>
                  <a:cubicBezTo>
                    <a:pt x="37" y="1411"/>
                    <a:pt x="25" y="1471"/>
                    <a:pt x="25" y="1533"/>
                  </a:cubicBezTo>
                  <a:lnTo>
                    <a:pt x="25" y="1739"/>
                  </a:lnTo>
                  <a:cubicBezTo>
                    <a:pt x="37" y="2177"/>
                    <a:pt x="37" y="2639"/>
                    <a:pt x="13" y="3089"/>
                  </a:cubicBezTo>
                  <a:lnTo>
                    <a:pt x="13" y="3235"/>
                  </a:lnTo>
                  <a:cubicBezTo>
                    <a:pt x="25" y="3417"/>
                    <a:pt x="25" y="3551"/>
                    <a:pt x="13" y="3673"/>
                  </a:cubicBezTo>
                  <a:cubicBezTo>
                    <a:pt x="0" y="3782"/>
                    <a:pt x="0" y="3879"/>
                    <a:pt x="13" y="3976"/>
                  </a:cubicBezTo>
                  <a:cubicBezTo>
                    <a:pt x="25" y="4098"/>
                    <a:pt x="25" y="4232"/>
                    <a:pt x="25" y="4354"/>
                  </a:cubicBezTo>
                  <a:lnTo>
                    <a:pt x="25" y="4463"/>
                  </a:lnTo>
                  <a:lnTo>
                    <a:pt x="25" y="4573"/>
                  </a:lnTo>
                  <a:lnTo>
                    <a:pt x="62" y="6008"/>
                  </a:lnTo>
                  <a:lnTo>
                    <a:pt x="62" y="6166"/>
                  </a:lnTo>
                  <a:cubicBezTo>
                    <a:pt x="62" y="6275"/>
                    <a:pt x="62" y="6384"/>
                    <a:pt x="73" y="6494"/>
                  </a:cubicBezTo>
                  <a:cubicBezTo>
                    <a:pt x="73" y="6689"/>
                    <a:pt x="86" y="6895"/>
                    <a:pt x="98" y="7090"/>
                  </a:cubicBezTo>
                  <a:cubicBezTo>
                    <a:pt x="110" y="7175"/>
                    <a:pt x="110" y="7260"/>
                    <a:pt x="122" y="7346"/>
                  </a:cubicBezTo>
                  <a:lnTo>
                    <a:pt x="122" y="7382"/>
                  </a:lnTo>
                  <a:lnTo>
                    <a:pt x="122" y="7430"/>
                  </a:lnTo>
                  <a:cubicBezTo>
                    <a:pt x="135" y="7686"/>
                    <a:pt x="159" y="7929"/>
                    <a:pt x="171" y="8173"/>
                  </a:cubicBezTo>
                  <a:cubicBezTo>
                    <a:pt x="171" y="8209"/>
                    <a:pt x="171" y="8257"/>
                    <a:pt x="183" y="8294"/>
                  </a:cubicBezTo>
                  <a:cubicBezTo>
                    <a:pt x="183" y="8403"/>
                    <a:pt x="195" y="8513"/>
                    <a:pt x="208" y="8622"/>
                  </a:cubicBezTo>
                  <a:cubicBezTo>
                    <a:pt x="208" y="8708"/>
                    <a:pt x="219" y="8805"/>
                    <a:pt x="292" y="8890"/>
                  </a:cubicBezTo>
                  <a:cubicBezTo>
                    <a:pt x="341" y="8927"/>
                    <a:pt x="354" y="8975"/>
                    <a:pt x="354" y="9036"/>
                  </a:cubicBezTo>
                  <a:cubicBezTo>
                    <a:pt x="365" y="9097"/>
                    <a:pt x="378" y="9170"/>
                    <a:pt x="390" y="9230"/>
                  </a:cubicBezTo>
                  <a:cubicBezTo>
                    <a:pt x="402" y="9292"/>
                    <a:pt x="414" y="9364"/>
                    <a:pt x="487" y="9389"/>
                  </a:cubicBezTo>
                  <a:cubicBezTo>
                    <a:pt x="548" y="9413"/>
                    <a:pt x="621" y="9437"/>
                    <a:pt x="694" y="9437"/>
                  </a:cubicBezTo>
                  <a:cubicBezTo>
                    <a:pt x="718" y="9437"/>
                    <a:pt x="743" y="9437"/>
                    <a:pt x="767" y="9425"/>
                  </a:cubicBezTo>
                  <a:cubicBezTo>
                    <a:pt x="925" y="9389"/>
                    <a:pt x="973" y="9340"/>
                    <a:pt x="998" y="9182"/>
                  </a:cubicBezTo>
                  <a:lnTo>
                    <a:pt x="998" y="9011"/>
                  </a:lnTo>
                  <a:lnTo>
                    <a:pt x="998" y="9000"/>
                  </a:lnTo>
                  <a:cubicBezTo>
                    <a:pt x="998" y="8938"/>
                    <a:pt x="1010" y="8890"/>
                    <a:pt x="1046" y="8841"/>
                  </a:cubicBezTo>
                  <a:cubicBezTo>
                    <a:pt x="1071" y="8805"/>
                    <a:pt x="1083" y="8744"/>
                    <a:pt x="1083" y="8695"/>
                  </a:cubicBezTo>
                  <a:cubicBezTo>
                    <a:pt x="1083" y="8598"/>
                    <a:pt x="1083" y="8501"/>
                    <a:pt x="1071" y="8416"/>
                  </a:cubicBezTo>
                  <a:lnTo>
                    <a:pt x="1071" y="8330"/>
                  </a:lnTo>
                  <a:cubicBezTo>
                    <a:pt x="1071" y="8306"/>
                    <a:pt x="1071" y="8270"/>
                    <a:pt x="1059" y="8246"/>
                  </a:cubicBezTo>
                  <a:lnTo>
                    <a:pt x="1059" y="8111"/>
                  </a:lnTo>
                  <a:lnTo>
                    <a:pt x="1059" y="7832"/>
                  </a:lnTo>
                  <a:cubicBezTo>
                    <a:pt x="1046" y="7662"/>
                    <a:pt x="1046" y="7492"/>
                    <a:pt x="1046" y="7321"/>
                  </a:cubicBezTo>
                  <a:lnTo>
                    <a:pt x="1010" y="6665"/>
                  </a:lnTo>
                  <a:cubicBezTo>
                    <a:pt x="998" y="6506"/>
                    <a:pt x="986" y="6348"/>
                    <a:pt x="986" y="6190"/>
                  </a:cubicBezTo>
                  <a:cubicBezTo>
                    <a:pt x="973" y="6044"/>
                    <a:pt x="973" y="5886"/>
                    <a:pt x="962" y="5740"/>
                  </a:cubicBezTo>
                  <a:cubicBezTo>
                    <a:pt x="962" y="5594"/>
                    <a:pt x="949" y="5449"/>
                    <a:pt x="949" y="5303"/>
                  </a:cubicBezTo>
                  <a:cubicBezTo>
                    <a:pt x="937" y="5059"/>
                    <a:pt x="937" y="4803"/>
                    <a:pt x="937" y="4573"/>
                  </a:cubicBezTo>
                  <a:lnTo>
                    <a:pt x="937" y="4220"/>
                  </a:lnTo>
                  <a:lnTo>
                    <a:pt x="937" y="3976"/>
                  </a:lnTo>
                  <a:lnTo>
                    <a:pt x="937" y="3430"/>
                  </a:lnTo>
                  <a:cubicBezTo>
                    <a:pt x="949" y="3247"/>
                    <a:pt x="937" y="3052"/>
                    <a:pt x="925" y="2882"/>
                  </a:cubicBezTo>
                  <a:cubicBezTo>
                    <a:pt x="925" y="2760"/>
                    <a:pt x="913" y="2639"/>
                    <a:pt x="913" y="2517"/>
                  </a:cubicBezTo>
                  <a:lnTo>
                    <a:pt x="913" y="2493"/>
                  </a:lnTo>
                  <a:lnTo>
                    <a:pt x="889" y="2287"/>
                  </a:lnTo>
                  <a:cubicBezTo>
                    <a:pt x="889" y="2116"/>
                    <a:pt x="876" y="1958"/>
                    <a:pt x="864" y="1800"/>
                  </a:cubicBezTo>
                  <a:cubicBezTo>
                    <a:pt x="864" y="1751"/>
                    <a:pt x="864" y="1714"/>
                    <a:pt x="852" y="1666"/>
                  </a:cubicBezTo>
                  <a:cubicBezTo>
                    <a:pt x="852" y="1544"/>
                    <a:pt x="852" y="1423"/>
                    <a:pt x="816" y="1301"/>
                  </a:cubicBezTo>
                  <a:cubicBezTo>
                    <a:pt x="803" y="1289"/>
                    <a:pt x="803" y="1277"/>
                    <a:pt x="791" y="1252"/>
                  </a:cubicBezTo>
                  <a:cubicBezTo>
                    <a:pt x="791" y="1216"/>
                    <a:pt x="779" y="1179"/>
                    <a:pt x="754" y="1155"/>
                  </a:cubicBezTo>
                  <a:cubicBezTo>
                    <a:pt x="730" y="1119"/>
                    <a:pt x="730" y="1082"/>
                    <a:pt x="718" y="1033"/>
                  </a:cubicBezTo>
                  <a:cubicBezTo>
                    <a:pt x="706" y="973"/>
                    <a:pt x="694" y="912"/>
                    <a:pt x="681" y="863"/>
                  </a:cubicBezTo>
                  <a:cubicBezTo>
                    <a:pt x="670" y="790"/>
                    <a:pt x="657" y="706"/>
                    <a:pt x="645" y="633"/>
                  </a:cubicBezTo>
                  <a:cubicBezTo>
                    <a:pt x="621" y="535"/>
                    <a:pt x="597" y="438"/>
                    <a:pt x="572" y="352"/>
                  </a:cubicBezTo>
                  <a:cubicBezTo>
                    <a:pt x="560" y="328"/>
                    <a:pt x="560" y="304"/>
                    <a:pt x="548" y="279"/>
                  </a:cubicBezTo>
                  <a:cubicBezTo>
                    <a:pt x="524" y="219"/>
                    <a:pt x="500" y="170"/>
                    <a:pt x="500" y="109"/>
                  </a:cubicBezTo>
                  <a:cubicBezTo>
                    <a:pt x="500" y="73"/>
                    <a:pt x="487" y="49"/>
                    <a:pt x="463" y="24"/>
                  </a:cubicBezTo>
                  <a:cubicBezTo>
                    <a:pt x="438" y="0"/>
                    <a:pt x="414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bg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324450" y="591275"/>
            <a:ext cx="7099500" cy="42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lvl="1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lvl="2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lvl="3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lvl="4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lvl="5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lvl="6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lvl="7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lvl="8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Nerko One"/>
              <a:buNone/>
              <a:defRPr sz="3400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●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○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■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●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○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■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●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○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ing Soon"/>
              <a:buChar char="■"/>
              <a:defRPr sz="1600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72" r:id="rId4"/>
    <p:sldLayoutId id="2147483673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microsoft.com/office/2007/relationships/hdphoto" Target="../media/hdphoto3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11" Type="http://schemas.openxmlformats.org/officeDocument/2006/relationships/image" Target="../media/image3.png"/><Relationship Id="rId5" Type="http://schemas.openxmlformats.org/officeDocument/2006/relationships/image" Target="../media/image8.png"/><Relationship Id="rId10" Type="http://schemas.microsoft.com/office/2007/relationships/hdphoto" Target="../media/hdphoto7.wdp"/><Relationship Id="rId4" Type="http://schemas.microsoft.com/office/2007/relationships/hdphoto" Target="../media/hdphoto1.wdp"/><Relationship Id="rId9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hdphoto" Target="../media/hdphoto1.wdp"/><Relationship Id="rId7" Type="http://schemas.microsoft.com/office/2007/relationships/hdphoto" Target="../media/hdphoto7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microsoft.com/office/2007/relationships/hdphoto" Target="../media/hdphoto6.wdp"/><Relationship Id="rId10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4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microsoft.com/office/2007/relationships/hdphoto" Target="../media/hdphoto6.wdp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>
            <a:spLocks noGrp="1"/>
          </p:cNvSpPr>
          <p:nvPr>
            <p:ph type="ctrTitle"/>
          </p:nvPr>
        </p:nvSpPr>
        <p:spPr>
          <a:xfrm>
            <a:off x="3254432" y="601364"/>
            <a:ext cx="5479992" cy="16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n cap="rnd">
                  <a:noFill/>
                </a:ln>
                <a:solidFill>
                  <a:schemeClr val="bg1"/>
                </a:solidFill>
              </a:rPr>
              <a:t>AKHLAK KEPADA </a:t>
            </a:r>
            <a:br>
              <a:rPr lang="en-US" sz="5400" dirty="0">
                <a:ln cap="rnd">
                  <a:noFill/>
                </a:ln>
                <a:solidFill>
                  <a:schemeClr val="bg1"/>
                </a:solidFill>
              </a:rPr>
            </a:br>
            <a:r>
              <a:rPr lang="en" sz="5400" dirty="0">
                <a:ln cap="rnd">
                  <a:noFill/>
                </a:ln>
                <a:solidFill>
                  <a:schemeClr val="bg1"/>
                </a:solidFill>
              </a:rPr>
              <a:t>GURU</a:t>
            </a:r>
            <a:endParaRPr sz="5400" dirty="0">
              <a:ln cap="rnd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5" name="Google Shape;188;p31">
            <a:extLst>
              <a:ext uri="{FF2B5EF4-FFF2-40B4-BE49-F238E27FC236}">
                <a16:creationId xmlns:a16="http://schemas.microsoft.com/office/drawing/2014/main" id="{9FED047D-59F3-4187-BCCF-E2143F044FB8}"/>
              </a:ext>
            </a:extLst>
          </p:cNvPr>
          <p:cNvSpPr txBox="1">
            <a:spLocks/>
          </p:cNvSpPr>
          <p:nvPr/>
        </p:nvSpPr>
        <p:spPr>
          <a:xfrm rot="3907496">
            <a:off x="2057282" y="-3012044"/>
            <a:ext cx="5479992" cy="16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5400" b="1" dirty="0">
                <a:ln cap="rnd">
                  <a:noFill/>
                </a:ln>
                <a:solidFill>
                  <a:schemeClr val="tx1"/>
                </a:solidFill>
              </a:rPr>
              <a:t>Kelompok 3</a:t>
            </a:r>
          </a:p>
        </p:txBody>
      </p:sp>
      <p:grpSp>
        <p:nvGrpSpPr>
          <p:cNvPr id="1043" name="Google Shape;2190;p35">
            <a:extLst>
              <a:ext uri="{FF2B5EF4-FFF2-40B4-BE49-F238E27FC236}">
                <a16:creationId xmlns:a16="http://schemas.microsoft.com/office/drawing/2014/main" id="{8DC3C78E-5856-4674-952E-8FB09382E0EF}"/>
              </a:ext>
            </a:extLst>
          </p:cNvPr>
          <p:cNvGrpSpPr/>
          <p:nvPr/>
        </p:nvGrpSpPr>
        <p:grpSpPr>
          <a:xfrm rot="6234369">
            <a:off x="-4218815" y="-8695644"/>
            <a:ext cx="6084099" cy="7022214"/>
            <a:chOff x="2724879" y="2525097"/>
            <a:chExt cx="201162" cy="232171"/>
          </a:xfrm>
        </p:grpSpPr>
        <p:sp>
          <p:nvSpPr>
            <p:cNvPr id="1044" name="Google Shape;2191;p35">
              <a:extLst>
                <a:ext uri="{FF2B5EF4-FFF2-40B4-BE49-F238E27FC236}">
                  <a16:creationId xmlns:a16="http://schemas.microsoft.com/office/drawing/2014/main" id="{4E4A2BC9-BFB3-4DB2-942E-41B041EAFC75}"/>
                </a:ext>
              </a:extLst>
            </p:cNvPr>
            <p:cNvSpPr/>
            <p:nvPr/>
          </p:nvSpPr>
          <p:spPr>
            <a:xfrm>
              <a:off x="2725470" y="2525983"/>
              <a:ext cx="199981" cy="230645"/>
            </a:xfrm>
            <a:custGeom>
              <a:avLst/>
              <a:gdLst/>
              <a:ahLst/>
              <a:cxnLst/>
              <a:rect l="l" t="t" r="r" b="b"/>
              <a:pathLst>
                <a:path w="4063" h="4686" extrusionOk="0">
                  <a:moveTo>
                    <a:pt x="1751" y="53"/>
                  </a:moveTo>
                  <a:cubicBezTo>
                    <a:pt x="1788" y="65"/>
                    <a:pt x="1837" y="77"/>
                    <a:pt x="1849" y="77"/>
                  </a:cubicBezTo>
                  <a:cubicBezTo>
                    <a:pt x="1946" y="101"/>
                    <a:pt x="2019" y="137"/>
                    <a:pt x="2080" y="235"/>
                  </a:cubicBezTo>
                  <a:cubicBezTo>
                    <a:pt x="2165" y="356"/>
                    <a:pt x="2165" y="575"/>
                    <a:pt x="2153" y="721"/>
                  </a:cubicBezTo>
                  <a:cubicBezTo>
                    <a:pt x="2153" y="880"/>
                    <a:pt x="2116" y="1050"/>
                    <a:pt x="2068" y="1196"/>
                  </a:cubicBezTo>
                  <a:cubicBezTo>
                    <a:pt x="2043" y="1281"/>
                    <a:pt x="2007" y="1354"/>
                    <a:pt x="1970" y="1427"/>
                  </a:cubicBezTo>
                  <a:cubicBezTo>
                    <a:pt x="1959" y="1451"/>
                    <a:pt x="1934" y="1537"/>
                    <a:pt x="1897" y="1573"/>
                  </a:cubicBezTo>
                  <a:cubicBezTo>
                    <a:pt x="1824" y="1488"/>
                    <a:pt x="1751" y="1439"/>
                    <a:pt x="1703" y="1329"/>
                  </a:cubicBezTo>
                  <a:cubicBezTo>
                    <a:pt x="1654" y="1196"/>
                    <a:pt x="1630" y="1062"/>
                    <a:pt x="1606" y="928"/>
                  </a:cubicBezTo>
                  <a:cubicBezTo>
                    <a:pt x="1570" y="770"/>
                    <a:pt x="1533" y="612"/>
                    <a:pt x="1521" y="454"/>
                  </a:cubicBezTo>
                  <a:cubicBezTo>
                    <a:pt x="1508" y="381"/>
                    <a:pt x="1508" y="308"/>
                    <a:pt x="1508" y="247"/>
                  </a:cubicBezTo>
                  <a:cubicBezTo>
                    <a:pt x="1508" y="137"/>
                    <a:pt x="1581" y="101"/>
                    <a:pt x="1667" y="77"/>
                  </a:cubicBezTo>
                  <a:cubicBezTo>
                    <a:pt x="1679" y="77"/>
                    <a:pt x="1691" y="77"/>
                    <a:pt x="1703" y="65"/>
                  </a:cubicBezTo>
                  <a:lnTo>
                    <a:pt x="1703" y="53"/>
                  </a:lnTo>
                  <a:close/>
                  <a:moveTo>
                    <a:pt x="1594" y="2193"/>
                  </a:moveTo>
                  <a:cubicBezTo>
                    <a:pt x="1606" y="2218"/>
                    <a:pt x="1606" y="2254"/>
                    <a:pt x="1618" y="2278"/>
                  </a:cubicBezTo>
                  <a:lnTo>
                    <a:pt x="1606" y="2278"/>
                  </a:lnTo>
                  <a:cubicBezTo>
                    <a:pt x="1581" y="2254"/>
                    <a:pt x="1570" y="2229"/>
                    <a:pt x="1557" y="2193"/>
                  </a:cubicBezTo>
                  <a:close/>
                  <a:moveTo>
                    <a:pt x="1484" y="588"/>
                  </a:moveTo>
                  <a:lnTo>
                    <a:pt x="1484" y="588"/>
                  </a:lnTo>
                  <a:cubicBezTo>
                    <a:pt x="1497" y="637"/>
                    <a:pt x="1508" y="673"/>
                    <a:pt x="1521" y="721"/>
                  </a:cubicBezTo>
                  <a:cubicBezTo>
                    <a:pt x="1557" y="916"/>
                    <a:pt x="1594" y="1110"/>
                    <a:pt x="1643" y="1305"/>
                  </a:cubicBezTo>
                  <a:cubicBezTo>
                    <a:pt x="1691" y="1439"/>
                    <a:pt x="1776" y="1500"/>
                    <a:pt x="1849" y="1597"/>
                  </a:cubicBezTo>
                  <a:cubicBezTo>
                    <a:pt x="1849" y="1609"/>
                    <a:pt x="1849" y="1634"/>
                    <a:pt x="1873" y="1634"/>
                  </a:cubicBezTo>
                  <a:lnTo>
                    <a:pt x="1886" y="1634"/>
                  </a:lnTo>
                  <a:cubicBezTo>
                    <a:pt x="1889" y="1637"/>
                    <a:pt x="1893" y="1638"/>
                    <a:pt x="1897" y="1638"/>
                  </a:cubicBezTo>
                  <a:cubicBezTo>
                    <a:pt x="1909" y="1638"/>
                    <a:pt x="1922" y="1627"/>
                    <a:pt x="1922" y="1609"/>
                  </a:cubicBezTo>
                  <a:cubicBezTo>
                    <a:pt x="1946" y="1585"/>
                    <a:pt x="1959" y="1573"/>
                    <a:pt x="1970" y="1548"/>
                  </a:cubicBezTo>
                  <a:cubicBezTo>
                    <a:pt x="2019" y="1451"/>
                    <a:pt x="2068" y="1354"/>
                    <a:pt x="2105" y="1256"/>
                  </a:cubicBezTo>
                  <a:cubicBezTo>
                    <a:pt x="2105" y="1232"/>
                    <a:pt x="2116" y="1220"/>
                    <a:pt x="2116" y="1196"/>
                  </a:cubicBezTo>
                  <a:cubicBezTo>
                    <a:pt x="2141" y="1318"/>
                    <a:pt x="2141" y="1439"/>
                    <a:pt x="2141" y="1561"/>
                  </a:cubicBezTo>
                  <a:cubicBezTo>
                    <a:pt x="2153" y="1707"/>
                    <a:pt x="2165" y="1840"/>
                    <a:pt x="2202" y="1986"/>
                  </a:cubicBezTo>
                  <a:lnTo>
                    <a:pt x="2238" y="2132"/>
                  </a:lnTo>
                  <a:lnTo>
                    <a:pt x="2238" y="2156"/>
                  </a:lnTo>
                  <a:cubicBezTo>
                    <a:pt x="2251" y="2266"/>
                    <a:pt x="2238" y="2375"/>
                    <a:pt x="2129" y="2448"/>
                  </a:cubicBezTo>
                  <a:cubicBezTo>
                    <a:pt x="2089" y="2470"/>
                    <a:pt x="2043" y="2480"/>
                    <a:pt x="1995" y="2480"/>
                  </a:cubicBezTo>
                  <a:cubicBezTo>
                    <a:pt x="1883" y="2480"/>
                    <a:pt x="1763" y="2425"/>
                    <a:pt x="1703" y="2339"/>
                  </a:cubicBezTo>
                  <a:cubicBezTo>
                    <a:pt x="1691" y="2327"/>
                    <a:pt x="1679" y="2315"/>
                    <a:pt x="1679" y="2302"/>
                  </a:cubicBezTo>
                  <a:cubicBezTo>
                    <a:pt x="1700" y="2292"/>
                    <a:pt x="1693" y="2252"/>
                    <a:pt x="1674" y="2252"/>
                  </a:cubicBezTo>
                  <a:cubicBezTo>
                    <a:pt x="1672" y="2252"/>
                    <a:pt x="1669" y="2252"/>
                    <a:pt x="1667" y="2254"/>
                  </a:cubicBezTo>
                  <a:cubicBezTo>
                    <a:pt x="1667" y="2254"/>
                    <a:pt x="1654" y="2254"/>
                    <a:pt x="1654" y="2266"/>
                  </a:cubicBezTo>
                  <a:cubicBezTo>
                    <a:pt x="1618" y="2145"/>
                    <a:pt x="1618" y="1986"/>
                    <a:pt x="1606" y="1877"/>
                  </a:cubicBezTo>
                  <a:cubicBezTo>
                    <a:pt x="1594" y="1718"/>
                    <a:pt x="1557" y="1561"/>
                    <a:pt x="1545" y="1402"/>
                  </a:cubicBezTo>
                  <a:cubicBezTo>
                    <a:pt x="1533" y="1245"/>
                    <a:pt x="1521" y="1086"/>
                    <a:pt x="1508" y="916"/>
                  </a:cubicBezTo>
                  <a:cubicBezTo>
                    <a:pt x="1497" y="807"/>
                    <a:pt x="1484" y="697"/>
                    <a:pt x="1484" y="588"/>
                  </a:cubicBezTo>
                  <a:close/>
                  <a:moveTo>
                    <a:pt x="170" y="2266"/>
                  </a:moveTo>
                  <a:lnTo>
                    <a:pt x="170" y="2364"/>
                  </a:lnTo>
                  <a:cubicBezTo>
                    <a:pt x="146" y="2400"/>
                    <a:pt x="110" y="2436"/>
                    <a:pt x="86" y="2472"/>
                  </a:cubicBezTo>
                  <a:cubicBezTo>
                    <a:pt x="86" y="2485"/>
                    <a:pt x="73" y="2485"/>
                    <a:pt x="73" y="2497"/>
                  </a:cubicBezTo>
                  <a:cubicBezTo>
                    <a:pt x="73" y="2461"/>
                    <a:pt x="86" y="2412"/>
                    <a:pt x="98" y="2375"/>
                  </a:cubicBezTo>
                  <a:cubicBezTo>
                    <a:pt x="110" y="2327"/>
                    <a:pt x="134" y="2302"/>
                    <a:pt x="170" y="2266"/>
                  </a:cubicBezTo>
                  <a:close/>
                  <a:moveTo>
                    <a:pt x="2505" y="2400"/>
                  </a:moveTo>
                  <a:cubicBezTo>
                    <a:pt x="2518" y="2412"/>
                    <a:pt x="2530" y="2436"/>
                    <a:pt x="2530" y="2448"/>
                  </a:cubicBezTo>
                  <a:cubicBezTo>
                    <a:pt x="2603" y="2655"/>
                    <a:pt x="2311" y="2618"/>
                    <a:pt x="2189" y="2643"/>
                  </a:cubicBezTo>
                  <a:cubicBezTo>
                    <a:pt x="2132" y="2653"/>
                    <a:pt x="2071" y="2657"/>
                    <a:pt x="2008" y="2657"/>
                  </a:cubicBezTo>
                  <a:cubicBezTo>
                    <a:pt x="1923" y="2657"/>
                    <a:pt x="1835" y="2650"/>
                    <a:pt x="1751" y="2643"/>
                  </a:cubicBezTo>
                  <a:cubicBezTo>
                    <a:pt x="1643" y="2631"/>
                    <a:pt x="1545" y="2643"/>
                    <a:pt x="1497" y="2509"/>
                  </a:cubicBezTo>
                  <a:cubicBezTo>
                    <a:pt x="1484" y="2461"/>
                    <a:pt x="1484" y="2424"/>
                    <a:pt x="1508" y="2400"/>
                  </a:cubicBezTo>
                  <a:cubicBezTo>
                    <a:pt x="1508" y="2400"/>
                    <a:pt x="1514" y="2405"/>
                    <a:pt x="1521" y="2405"/>
                  </a:cubicBezTo>
                  <a:cubicBezTo>
                    <a:pt x="1525" y="2405"/>
                    <a:pt x="1529" y="2404"/>
                    <a:pt x="1533" y="2400"/>
                  </a:cubicBezTo>
                  <a:cubicBezTo>
                    <a:pt x="1637" y="2400"/>
                    <a:pt x="1674" y="2498"/>
                    <a:pt x="1760" y="2498"/>
                  </a:cubicBezTo>
                  <a:cubicBezTo>
                    <a:pt x="1765" y="2498"/>
                    <a:pt x="1771" y="2497"/>
                    <a:pt x="1776" y="2497"/>
                  </a:cubicBezTo>
                  <a:lnTo>
                    <a:pt x="1788" y="2497"/>
                  </a:lnTo>
                  <a:cubicBezTo>
                    <a:pt x="1824" y="2521"/>
                    <a:pt x="1861" y="2534"/>
                    <a:pt x="1922" y="2534"/>
                  </a:cubicBezTo>
                  <a:cubicBezTo>
                    <a:pt x="2007" y="2534"/>
                    <a:pt x="2080" y="2521"/>
                    <a:pt x="2165" y="2497"/>
                  </a:cubicBezTo>
                  <a:cubicBezTo>
                    <a:pt x="2178" y="2497"/>
                    <a:pt x="2189" y="2485"/>
                    <a:pt x="2202" y="2472"/>
                  </a:cubicBezTo>
                  <a:lnTo>
                    <a:pt x="2214" y="2472"/>
                  </a:lnTo>
                  <a:cubicBezTo>
                    <a:pt x="2299" y="2436"/>
                    <a:pt x="2384" y="2412"/>
                    <a:pt x="2481" y="2412"/>
                  </a:cubicBezTo>
                  <a:lnTo>
                    <a:pt x="2505" y="2412"/>
                  </a:lnTo>
                  <a:lnTo>
                    <a:pt x="2505" y="2400"/>
                  </a:lnTo>
                  <a:close/>
                  <a:moveTo>
                    <a:pt x="170" y="2436"/>
                  </a:moveTo>
                  <a:lnTo>
                    <a:pt x="170" y="2545"/>
                  </a:lnTo>
                  <a:cubicBezTo>
                    <a:pt x="170" y="2545"/>
                    <a:pt x="159" y="2558"/>
                    <a:pt x="159" y="2570"/>
                  </a:cubicBezTo>
                  <a:cubicBezTo>
                    <a:pt x="146" y="2607"/>
                    <a:pt x="98" y="2631"/>
                    <a:pt x="86" y="2667"/>
                  </a:cubicBezTo>
                  <a:cubicBezTo>
                    <a:pt x="86" y="2680"/>
                    <a:pt x="73" y="2691"/>
                    <a:pt x="73" y="2704"/>
                  </a:cubicBezTo>
                  <a:lnTo>
                    <a:pt x="73" y="2618"/>
                  </a:lnTo>
                  <a:lnTo>
                    <a:pt x="73" y="2607"/>
                  </a:lnTo>
                  <a:lnTo>
                    <a:pt x="73" y="2594"/>
                  </a:lnTo>
                  <a:lnTo>
                    <a:pt x="73" y="2582"/>
                  </a:lnTo>
                  <a:cubicBezTo>
                    <a:pt x="86" y="2545"/>
                    <a:pt x="122" y="2497"/>
                    <a:pt x="146" y="2461"/>
                  </a:cubicBezTo>
                  <a:lnTo>
                    <a:pt x="170" y="2436"/>
                  </a:lnTo>
                  <a:close/>
                  <a:moveTo>
                    <a:pt x="183" y="2618"/>
                  </a:moveTo>
                  <a:cubicBezTo>
                    <a:pt x="183" y="2655"/>
                    <a:pt x="195" y="2680"/>
                    <a:pt x="195" y="2716"/>
                  </a:cubicBezTo>
                  <a:cubicBezTo>
                    <a:pt x="195" y="2716"/>
                    <a:pt x="183" y="2716"/>
                    <a:pt x="183" y="2728"/>
                  </a:cubicBezTo>
                  <a:cubicBezTo>
                    <a:pt x="170" y="2753"/>
                    <a:pt x="159" y="2777"/>
                    <a:pt x="134" y="2801"/>
                  </a:cubicBezTo>
                  <a:cubicBezTo>
                    <a:pt x="122" y="2826"/>
                    <a:pt x="110" y="2850"/>
                    <a:pt x="86" y="2874"/>
                  </a:cubicBezTo>
                  <a:cubicBezTo>
                    <a:pt x="86" y="2837"/>
                    <a:pt x="73" y="2813"/>
                    <a:pt x="73" y="2777"/>
                  </a:cubicBezTo>
                  <a:cubicBezTo>
                    <a:pt x="98" y="2764"/>
                    <a:pt x="110" y="2728"/>
                    <a:pt x="122" y="2704"/>
                  </a:cubicBezTo>
                  <a:cubicBezTo>
                    <a:pt x="134" y="2680"/>
                    <a:pt x="159" y="2655"/>
                    <a:pt x="183" y="2618"/>
                  </a:cubicBezTo>
                  <a:close/>
                  <a:moveTo>
                    <a:pt x="207" y="2789"/>
                  </a:moveTo>
                  <a:cubicBezTo>
                    <a:pt x="219" y="2826"/>
                    <a:pt x="219" y="2862"/>
                    <a:pt x="232" y="2899"/>
                  </a:cubicBezTo>
                  <a:cubicBezTo>
                    <a:pt x="228" y="2895"/>
                    <a:pt x="224" y="2893"/>
                    <a:pt x="221" y="2893"/>
                  </a:cubicBezTo>
                  <a:cubicBezTo>
                    <a:pt x="213" y="2893"/>
                    <a:pt x="207" y="2902"/>
                    <a:pt x="207" y="2910"/>
                  </a:cubicBezTo>
                  <a:cubicBezTo>
                    <a:pt x="195" y="2972"/>
                    <a:pt x="146" y="3020"/>
                    <a:pt x="122" y="3069"/>
                  </a:cubicBezTo>
                  <a:cubicBezTo>
                    <a:pt x="110" y="3045"/>
                    <a:pt x="110" y="3032"/>
                    <a:pt x="110" y="3020"/>
                  </a:cubicBezTo>
                  <a:cubicBezTo>
                    <a:pt x="98" y="2996"/>
                    <a:pt x="98" y="2959"/>
                    <a:pt x="98" y="2935"/>
                  </a:cubicBezTo>
                  <a:cubicBezTo>
                    <a:pt x="98" y="2923"/>
                    <a:pt x="110" y="2923"/>
                    <a:pt x="110" y="2923"/>
                  </a:cubicBezTo>
                  <a:cubicBezTo>
                    <a:pt x="122" y="2899"/>
                    <a:pt x="134" y="2886"/>
                    <a:pt x="146" y="2862"/>
                  </a:cubicBezTo>
                  <a:cubicBezTo>
                    <a:pt x="170" y="2837"/>
                    <a:pt x="195" y="2813"/>
                    <a:pt x="207" y="2789"/>
                  </a:cubicBezTo>
                  <a:close/>
                  <a:moveTo>
                    <a:pt x="243" y="2947"/>
                  </a:moveTo>
                  <a:lnTo>
                    <a:pt x="280" y="3093"/>
                  </a:lnTo>
                  <a:cubicBezTo>
                    <a:pt x="275" y="3088"/>
                    <a:pt x="268" y="3085"/>
                    <a:pt x="260" y="3085"/>
                  </a:cubicBezTo>
                  <a:cubicBezTo>
                    <a:pt x="250" y="3085"/>
                    <a:pt x="239" y="3091"/>
                    <a:pt x="232" y="3105"/>
                  </a:cubicBezTo>
                  <a:cubicBezTo>
                    <a:pt x="232" y="3129"/>
                    <a:pt x="219" y="3142"/>
                    <a:pt x="207" y="3154"/>
                  </a:cubicBezTo>
                  <a:cubicBezTo>
                    <a:pt x="195" y="3178"/>
                    <a:pt x="183" y="3202"/>
                    <a:pt x="159" y="3226"/>
                  </a:cubicBezTo>
                  <a:lnTo>
                    <a:pt x="159" y="3239"/>
                  </a:lnTo>
                  <a:cubicBezTo>
                    <a:pt x="146" y="3215"/>
                    <a:pt x="134" y="3178"/>
                    <a:pt x="134" y="3142"/>
                  </a:cubicBezTo>
                  <a:cubicBezTo>
                    <a:pt x="146" y="3105"/>
                    <a:pt x="170" y="3069"/>
                    <a:pt x="195" y="3032"/>
                  </a:cubicBezTo>
                  <a:cubicBezTo>
                    <a:pt x="207" y="3008"/>
                    <a:pt x="232" y="2972"/>
                    <a:pt x="243" y="2947"/>
                  </a:cubicBezTo>
                  <a:close/>
                  <a:moveTo>
                    <a:pt x="280" y="3118"/>
                  </a:moveTo>
                  <a:cubicBezTo>
                    <a:pt x="292" y="3142"/>
                    <a:pt x="292" y="3166"/>
                    <a:pt x="292" y="3190"/>
                  </a:cubicBezTo>
                  <a:cubicBezTo>
                    <a:pt x="305" y="3226"/>
                    <a:pt x="305" y="3263"/>
                    <a:pt x="316" y="3299"/>
                  </a:cubicBezTo>
                  <a:cubicBezTo>
                    <a:pt x="305" y="3299"/>
                    <a:pt x="280" y="3299"/>
                    <a:pt x="280" y="3324"/>
                  </a:cubicBezTo>
                  <a:cubicBezTo>
                    <a:pt x="280" y="3372"/>
                    <a:pt x="232" y="3409"/>
                    <a:pt x="207" y="3434"/>
                  </a:cubicBezTo>
                  <a:cubicBezTo>
                    <a:pt x="207" y="3445"/>
                    <a:pt x="195" y="3445"/>
                    <a:pt x="195" y="3458"/>
                  </a:cubicBezTo>
                  <a:cubicBezTo>
                    <a:pt x="183" y="3409"/>
                    <a:pt x="170" y="3361"/>
                    <a:pt x="170" y="3312"/>
                  </a:cubicBezTo>
                  <a:cubicBezTo>
                    <a:pt x="170" y="3299"/>
                    <a:pt x="183" y="3288"/>
                    <a:pt x="183" y="3288"/>
                  </a:cubicBezTo>
                  <a:cubicBezTo>
                    <a:pt x="195" y="3263"/>
                    <a:pt x="207" y="3239"/>
                    <a:pt x="232" y="3215"/>
                  </a:cubicBezTo>
                  <a:cubicBezTo>
                    <a:pt x="243" y="3190"/>
                    <a:pt x="280" y="3154"/>
                    <a:pt x="280" y="3118"/>
                  </a:cubicBezTo>
                  <a:close/>
                  <a:moveTo>
                    <a:pt x="316" y="3348"/>
                  </a:moveTo>
                  <a:cubicBezTo>
                    <a:pt x="329" y="3397"/>
                    <a:pt x="341" y="3445"/>
                    <a:pt x="341" y="3494"/>
                  </a:cubicBezTo>
                  <a:lnTo>
                    <a:pt x="329" y="3507"/>
                  </a:lnTo>
                  <a:cubicBezTo>
                    <a:pt x="329" y="3531"/>
                    <a:pt x="305" y="3555"/>
                    <a:pt x="292" y="3580"/>
                  </a:cubicBezTo>
                  <a:cubicBezTo>
                    <a:pt x="280" y="3604"/>
                    <a:pt x="268" y="3616"/>
                    <a:pt x="256" y="3640"/>
                  </a:cubicBezTo>
                  <a:cubicBezTo>
                    <a:pt x="243" y="3653"/>
                    <a:pt x="232" y="3664"/>
                    <a:pt x="232" y="3677"/>
                  </a:cubicBezTo>
                  <a:cubicBezTo>
                    <a:pt x="219" y="3628"/>
                    <a:pt x="219" y="3580"/>
                    <a:pt x="207" y="3518"/>
                  </a:cubicBezTo>
                  <a:cubicBezTo>
                    <a:pt x="207" y="3507"/>
                    <a:pt x="219" y="3507"/>
                    <a:pt x="232" y="3482"/>
                  </a:cubicBezTo>
                  <a:cubicBezTo>
                    <a:pt x="243" y="3458"/>
                    <a:pt x="268" y="3445"/>
                    <a:pt x="280" y="3421"/>
                  </a:cubicBezTo>
                  <a:cubicBezTo>
                    <a:pt x="305" y="3409"/>
                    <a:pt x="316" y="3385"/>
                    <a:pt x="316" y="3348"/>
                  </a:cubicBezTo>
                  <a:close/>
                  <a:moveTo>
                    <a:pt x="353" y="3580"/>
                  </a:moveTo>
                  <a:cubicBezTo>
                    <a:pt x="353" y="3628"/>
                    <a:pt x="365" y="3677"/>
                    <a:pt x="365" y="3726"/>
                  </a:cubicBezTo>
                  <a:lnTo>
                    <a:pt x="292" y="3835"/>
                  </a:lnTo>
                  <a:cubicBezTo>
                    <a:pt x="280" y="3859"/>
                    <a:pt x="256" y="3872"/>
                    <a:pt x="243" y="3896"/>
                  </a:cubicBezTo>
                  <a:cubicBezTo>
                    <a:pt x="243" y="3847"/>
                    <a:pt x="243" y="3799"/>
                    <a:pt x="232" y="3762"/>
                  </a:cubicBezTo>
                  <a:cubicBezTo>
                    <a:pt x="243" y="3737"/>
                    <a:pt x="256" y="3713"/>
                    <a:pt x="268" y="3701"/>
                  </a:cubicBezTo>
                  <a:cubicBezTo>
                    <a:pt x="280" y="3677"/>
                    <a:pt x="292" y="3664"/>
                    <a:pt x="305" y="3640"/>
                  </a:cubicBezTo>
                  <a:cubicBezTo>
                    <a:pt x="329" y="3628"/>
                    <a:pt x="341" y="3604"/>
                    <a:pt x="353" y="3580"/>
                  </a:cubicBezTo>
                  <a:close/>
                  <a:moveTo>
                    <a:pt x="378" y="3786"/>
                  </a:moveTo>
                  <a:cubicBezTo>
                    <a:pt x="389" y="3823"/>
                    <a:pt x="389" y="3859"/>
                    <a:pt x="389" y="3896"/>
                  </a:cubicBezTo>
                  <a:lnTo>
                    <a:pt x="389" y="3908"/>
                  </a:lnTo>
                  <a:cubicBezTo>
                    <a:pt x="365" y="3980"/>
                    <a:pt x="305" y="4042"/>
                    <a:pt x="268" y="4102"/>
                  </a:cubicBezTo>
                  <a:cubicBezTo>
                    <a:pt x="268" y="4053"/>
                    <a:pt x="256" y="4017"/>
                    <a:pt x="256" y="3969"/>
                  </a:cubicBezTo>
                  <a:cubicBezTo>
                    <a:pt x="280" y="3945"/>
                    <a:pt x="305" y="3908"/>
                    <a:pt x="316" y="3872"/>
                  </a:cubicBezTo>
                  <a:cubicBezTo>
                    <a:pt x="329" y="3859"/>
                    <a:pt x="341" y="3847"/>
                    <a:pt x="353" y="3823"/>
                  </a:cubicBezTo>
                  <a:cubicBezTo>
                    <a:pt x="365" y="3810"/>
                    <a:pt x="378" y="3799"/>
                    <a:pt x="378" y="3786"/>
                  </a:cubicBezTo>
                  <a:close/>
                  <a:moveTo>
                    <a:pt x="414" y="3980"/>
                  </a:moveTo>
                  <a:cubicBezTo>
                    <a:pt x="414" y="4029"/>
                    <a:pt x="426" y="4078"/>
                    <a:pt x="438" y="4126"/>
                  </a:cubicBezTo>
                  <a:cubicBezTo>
                    <a:pt x="438" y="4126"/>
                    <a:pt x="426" y="4126"/>
                    <a:pt x="426" y="4139"/>
                  </a:cubicBezTo>
                  <a:cubicBezTo>
                    <a:pt x="402" y="4175"/>
                    <a:pt x="378" y="4224"/>
                    <a:pt x="353" y="4272"/>
                  </a:cubicBezTo>
                  <a:cubicBezTo>
                    <a:pt x="329" y="4297"/>
                    <a:pt x="305" y="4321"/>
                    <a:pt x="292" y="4358"/>
                  </a:cubicBezTo>
                  <a:cubicBezTo>
                    <a:pt x="280" y="4309"/>
                    <a:pt x="280" y="4248"/>
                    <a:pt x="280" y="4199"/>
                  </a:cubicBezTo>
                  <a:lnTo>
                    <a:pt x="292" y="4188"/>
                  </a:lnTo>
                  <a:cubicBezTo>
                    <a:pt x="292" y="4126"/>
                    <a:pt x="341" y="4090"/>
                    <a:pt x="365" y="4042"/>
                  </a:cubicBezTo>
                  <a:cubicBezTo>
                    <a:pt x="378" y="4017"/>
                    <a:pt x="402" y="4005"/>
                    <a:pt x="414" y="3980"/>
                  </a:cubicBezTo>
                  <a:close/>
                  <a:moveTo>
                    <a:pt x="3962" y="4187"/>
                  </a:moveTo>
                  <a:cubicBezTo>
                    <a:pt x="3949" y="4232"/>
                    <a:pt x="3927" y="4276"/>
                    <a:pt x="3905" y="4321"/>
                  </a:cubicBezTo>
                  <a:cubicBezTo>
                    <a:pt x="3880" y="4370"/>
                    <a:pt x="3843" y="4407"/>
                    <a:pt x="3795" y="4443"/>
                  </a:cubicBezTo>
                  <a:cubicBezTo>
                    <a:pt x="3819" y="4407"/>
                    <a:pt x="3832" y="4370"/>
                    <a:pt x="3868" y="4334"/>
                  </a:cubicBezTo>
                  <a:cubicBezTo>
                    <a:pt x="3880" y="4321"/>
                    <a:pt x="3868" y="4309"/>
                    <a:pt x="3868" y="4309"/>
                  </a:cubicBezTo>
                  <a:cubicBezTo>
                    <a:pt x="3905" y="4272"/>
                    <a:pt x="3929" y="4236"/>
                    <a:pt x="3953" y="4188"/>
                  </a:cubicBezTo>
                  <a:cubicBezTo>
                    <a:pt x="3957" y="4188"/>
                    <a:pt x="3960" y="4188"/>
                    <a:pt x="3962" y="4187"/>
                  </a:cubicBezTo>
                  <a:close/>
                  <a:moveTo>
                    <a:pt x="3341" y="2070"/>
                  </a:moveTo>
                  <a:cubicBezTo>
                    <a:pt x="3514" y="2070"/>
                    <a:pt x="3672" y="2124"/>
                    <a:pt x="3770" y="2278"/>
                  </a:cubicBezTo>
                  <a:cubicBezTo>
                    <a:pt x="3880" y="2436"/>
                    <a:pt x="3892" y="2667"/>
                    <a:pt x="3905" y="2850"/>
                  </a:cubicBezTo>
                  <a:cubicBezTo>
                    <a:pt x="3929" y="3202"/>
                    <a:pt x="4013" y="3567"/>
                    <a:pt x="3977" y="3920"/>
                  </a:cubicBezTo>
                  <a:cubicBezTo>
                    <a:pt x="3965" y="4115"/>
                    <a:pt x="3892" y="4285"/>
                    <a:pt x="3697" y="4358"/>
                  </a:cubicBezTo>
                  <a:cubicBezTo>
                    <a:pt x="3637" y="4382"/>
                    <a:pt x="3576" y="4394"/>
                    <a:pt x="3503" y="4407"/>
                  </a:cubicBezTo>
                  <a:cubicBezTo>
                    <a:pt x="3497" y="4400"/>
                    <a:pt x="3491" y="4397"/>
                    <a:pt x="3485" y="4397"/>
                  </a:cubicBezTo>
                  <a:cubicBezTo>
                    <a:pt x="3479" y="4397"/>
                    <a:pt x="3473" y="4400"/>
                    <a:pt x="3467" y="4407"/>
                  </a:cubicBezTo>
                  <a:cubicBezTo>
                    <a:pt x="3357" y="4418"/>
                    <a:pt x="3248" y="4418"/>
                    <a:pt x="3151" y="4418"/>
                  </a:cubicBezTo>
                  <a:cubicBezTo>
                    <a:pt x="3005" y="4418"/>
                    <a:pt x="2846" y="4431"/>
                    <a:pt x="2700" y="4431"/>
                  </a:cubicBezTo>
                  <a:lnTo>
                    <a:pt x="2676" y="4431"/>
                  </a:lnTo>
                  <a:cubicBezTo>
                    <a:pt x="2573" y="4437"/>
                    <a:pt x="2469" y="4440"/>
                    <a:pt x="2366" y="4440"/>
                  </a:cubicBezTo>
                  <a:cubicBezTo>
                    <a:pt x="2262" y="4440"/>
                    <a:pt x="2159" y="4437"/>
                    <a:pt x="2056" y="4431"/>
                  </a:cubicBezTo>
                  <a:cubicBezTo>
                    <a:pt x="1886" y="4418"/>
                    <a:pt x="1715" y="4407"/>
                    <a:pt x="1545" y="4407"/>
                  </a:cubicBezTo>
                  <a:cubicBezTo>
                    <a:pt x="1424" y="4407"/>
                    <a:pt x="1314" y="4418"/>
                    <a:pt x="1205" y="4431"/>
                  </a:cubicBezTo>
                  <a:lnTo>
                    <a:pt x="1192" y="4431"/>
                  </a:lnTo>
                  <a:cubicBezTo>
                    <a:pt x="1119" y="4443"/>
                    <a:pt x="1046" y="4455"/>
                    <a:pt x="986" y="4455"/>
                  </a:cubicBezTo>
                  <a:lnTo>
                    <a:pt x="973" y="4455"/>
                  </a:lnTo>
                  <a:cubicBezTo>
                    <a:pt x="913" y="4464"/>
                    <a:pt x="853" y="4472"/>
                    <a:pt x="793" y="4472"/>
                  </a:cubicBezTo>
                  <a:cubicBezTo>
                    <a:pt x="768" y="4472"/>
                    <a:pt x="743" y="4471"/>
                    <a:pt x="718" y="4467"/>
                  </a:cubicBezTo>
                  <a:cubicBezTo>
                    <a:pt x="608" y="4443"/>
                    <a:pt x="548" y="4345"/>
                    <a:pt x="511" y="4248"/>
                  </a:cubicBezTo>
                  <a:cubicBezTo>
                    <a:pt x="451" y="4078"/>
                    <a:pt x="438" y="3883"/>
                    <a:pt x="414" y="3701"/>
                  </a:cubicBezTo>
                  <a:cubicBezTo>
                    <a:pt x="365" y="3348"/>
                    <a:pt x="305" y="3008"/>
                    <a:pt x="232" y="2655"/>
                  </a:cubicBezTo>
                  <a:cubicBezTo>
                    <a:pt x="219" y="2558"/>
                    <a:pt x="207" y="2472"/>
                    <a:pt x="207" y="2375"/>
                  </a:cubicBezTo>
                  <a:cubicBezTo>
                    <a:pt x="219" y="2364"/>
                    <a:pt x="219" y="2364"/>
                    <a:pt x="219" y="2351"/>
                  </a:cubicBezTo>
                  <a:cubicBezTo>
                    <a:pt x="219" y="2339"/>
                    <a:pt x="219" y="2339"/>
                    <a:pt x="207" y="2327"/>
                  </a:cubicBezTo>
                  <a:cubicBezTo>
                    <a:pt x="219" y="2302"/>
                    <a:pt x="219" y="2278"/>
                    <a:pt x="219" y="2242"/>
                  </a:cubicBezTo>
                  <a:lnTo>
                    <a:pt x="232" y="2242"/>
                  </a:lnTo>
                  <a:cubicBezTo>
                    <a:pt x="232" y="2229"/>
                    <a:pt x="305" y="2229"/>
                    <a:pt x="316" y="2229"/>
                  </a:cubicBezTo>
                  <a:cubicBezTo>
                    <a:pt x="389" y="2205"/>
                    <a:pt x="462" y="2205"/>
                    <a:pt x="535" y="2205"/>
                  </a:cubicBezTo>
                  <a:lnTo>
                    <a:pt x="900" y="2205"/>
                  </a:lnTo>
                  <a:cubicBezTo>
                    <a:pt x="961" y="2209"/>
                    <a:pt x="1022" y="2210"/>
                    <a:pt x="1084" y="2210"/>
                  </a:cubicBezTo>
                  <a:cubicBezTo>
                    <a:pt x="1229" y="2210"/>
                    <a:pt x="1375" y="2201"/>
                    <a:pt x="1521" y="2193"/>
                  </a:cubicBezTo>
                  <a:cubicBezTo>
                    <a:pt x="1533" y="2229"/>
                    <a:pt x="1545" y="2266"/>
                    <a:pt x="1557" y="2291"/>
                  </a:cubicBezTo>
                  <a:cubicBezTo>
                    <a:pt x="1521" y="2302"/>
                    <a:pt x="1484" y="2327"/>
                    <a:pt x="1472" y="2364"/>
                  </a:cubicBezTo>
                  <a:cubicBezTo>
                    <a:pt x="1424" y="2436"/>
                    <a:pt x="1448" y="2509"/>
                    <a:pt x="1484" y="2582"/>
                  </a:cubicBezTo>
                  <a:cubicBezTo>
                    <a:pt x="1521" y="2667"/>
                    <a:pt x="1606" y="2680"/>
                    <a:pt x="1679" y="2691"/>
                  </a:cubicBezTo>
                  <a:lnTo>
                    <a:pt x="2105" y="2691"/>
                  </a:lnTo>
                  <a:cubicBezTo>
                    <a:pt x="2165" y="2691"/>
                    <a:pt x="2226" y="2691"/>
                    <a:pt x="2275" y="2680"/>
                  </a:cubicBezTo>
                  <a:cubicBezTo>
                    <a:pt x="2305" y="2673"/>
                    <a:pt x="2335" y="2673"/>
                    <a:pt x="2364" y="2673"/>
                  </a:cubicBezTo>
                  <a:cubicBezTo>
                    <a:pt x="2393" y="2673"/>
                    <a:pt x="2421" y="2673"/>
                    <a:pt x="2445" y="2667"/>
                  </a:cubicBezTo>
                  <a:cubicBezTo>
                    <a:pt x="2518" y="2655"/>
                    <a:pt x="2567" y="2618"/>
                    <a:pt x="2591" y="2534"/>
                  </a:cubicBezTo>
                  <a:cubicBezTo>
                    <a:pt x="2621" y="2375"/>
                    <a:pt x="2496" y="2305"/>
                    <a:pt x="2363" y="2305"/>
                  </a:cubicBezTo>
                  <a:cubicBezTo>
                    <a:pt x="2334" y="2305"/>
                    <a:pt x="2304" y="2308"/>
                    <a:pt x="2275" y="2315"/>
                  </a:cubicBezTo>
                  <a:cubicBezTo>
                    <a:pt x="2287" y="2291"/>
                    <a:pt x="2287" y="2266"/>
                    <a:pt x="2299" y="2229"/>
                  </a:cubicBezTo>
                  <a:cubicBezTo>
                    <a:pt x="2299" y="2205"/>
                    <a:pt x="2299" y="2193"/>
                    <a:pt x="2287" y="2169"/>
                  </a:cubicBezTo>
                  <a:lnTo>
                    <a:pt x="2287" y="2169"/>
                  </a:lnTo>
                  <a:cubicBezTo>
                    <a:pt x="2342" y="2177"/>
                    <a:pt x="2398" y="2180"/>
                    <a:pt x="2453" y="2180"/>
                  </a:cubicBezTo>
                  <a:cubicBezTo>
                    <a:pt x="2735" y="2180"/>
                    <a:pt x="3010" y="2092"/>
                    <a:pt x="3284" y="2072"/>
                  </a:cubicBezTo>
                  <a:cubicBezTo>
                    <a:pt x="3303" y="2070"/>
                    <a:pt x="3322" y="2070"/>
                    <a:pt x="3341" y="2070"/>
                  </a:cubicBezTo>
                  <a:close/>
                  <a:moveTo>
                    <a:pt x="451" y="4188"/>
                  </a:moveTo>
                  <a:cubicBezTo>
                    <a:pt x="451" y="4199"/>
                    <a:pt x="451" y="4212"/>
                    <a:pt x="462" y="4224"/>
                  </a:cubicBezTo>
                  <a:cubicBezTo>
                    <a:pt x="462" y="4248"/>
                    <a:pt x="475" y="4272"/>
                    <a:pt x="487" y="4297"/>
                  </a:cubicBezTo>
                  <a:cubicBezTo>
                    <a:pt x="487" y="4309"/>
                    <a:pt x="475" y="4309"/>
                    <a:pt x="475" y="4321"/>
                  </a:cubicBezTo>
                  <a:cubicBezTo>
                    <a:pt x="475" y="4394"/>
                    <a:pt x="402" y="4443"/>
                    <a:pt x="389" y="4516"/>
                  </a:cubicBezTo>
                  <a:cubicBezTo>
                    <a:pt x="353" y="4491"/>
                    <a:pt x="329" y="4455"/>
                    <a:pt x="316" y="4407"/>
                  </a:cubicBezTo>
                  <a:cubicBezTo>
                    <a:pt x="329" y="4407"/>
                    <a:pt x="329" y="4407"/>
                    <a:pt x="341" y="4394"/>
                  </a:cubicBezTo>
                  <a:cubicBezTo>
                    <a:pt x="341" y="4358"/>
                    <a:pt x="365" y="4321"/>
                    <a:pt x="389" y="4297"/>
                  </a:cubicBezTo>
                  <a:cubicBezTo>
                    <a:pt x="402" y="4261"/>
                    <a:pt x="426" y="4224"/>
                    <a:pt x="451" y="4188"/>
                  </a:cubicBezTo>
                  <a:close/>
                  <a:moveTo>
                    <a:pt x="3248" y="4467"/>
                  </a:moveTo>
                  <a:lnTo>
                    <a:pt x="3175" y="4540"/>
                  </a:lnTo>
                  <a:lnTo>
                    <a:pt x="3041" y="4540"/>
                  </a:lnTo>
                  <a:lnTo>
                    <a:pt x="3041" y="4528"/>
                  </a:lnTo>
                  <a:cubicBezTo>
                    <a:pt x="3053" y="4504"/>
                    <a:pt x="3065" y="4491"/>
                    <a:pt x="3078" y="4467"/>
                  </a:cubicBezTo>
                  <a:close/>
                  <a:moveTo>
                    <a:pt x="3783" y="4358"/>
                  </a:moveTo>
                  <a:lnTo>
                    <a:pt x="3783" y="4358"/>
                  </a:lnTo>
                  <a:cubicBezTo>
                    <a:pt x="3770" y="4394"/>
                    <a:pt x="3759" y="4418"/>
                    <a:pt x="3734" y="4455"/>
                  </a:cubicBezTo>
                  <a:cubicBezTo>
                    <a:pt x="3722" y="4467"/>
                    <a:pt x="3734" y="4467"/>
                    <a:pt x="3734" y="4480"/>
                  </a:cubicBezTo>
                  <a:cubicBezTo>
                    <a:pt x="3686" y="4504"/>
                    <a:pt x="3637" y="4528"/>
                    <a:pt x="3588" y="4540"/>
                  </a:cubicBezTo>
                  <a:cubicBezTo>
                    <a:pt x="3624" y="4491"/>
                    <a:pt x="3661" y="4455"/>
                    <a:pt x="3697" y="4418"/>
                  </a:cubicBezTo>
                  <a:lnTo>
                    <a:pt x="3697" y="4407"/>
                  </a:lnTo>
                  <a:cubicBezTo>
                    <a:pt x="3734" y="4394"/>
                    <a:pt x="3759" y="4382"/>
                    <a:pt x="3783" y="4358"/>
                  </a:cubicBezTo>
                  <a:close/>
                  <a:moveTo>
                    <a:pt x="3016" y="4467"/>
                  </a:moveTo>
                  <a:cubicBezTo>
                    <a:pt x="3016" y="4480"/>
                    <a:pt x="3005" y="4491"/>
                    <a:pt x="3005" y="4504"/>
                  </a:cubicBezTo>
                  <a:cubicBezTo>
                    <a:pt x="2992" y="4516"/>
                    <a:pt x="2992" y="4528"/>
                    <a:pt x="2980" y="4540"/>
                  </a:cubicBezTo>
                  <a:cubicBezTo>
                    <a:pt x="2943" y="4540"/>
                    <a:pt x="2895" y="4540"/>
                    <a:pt x="2846" y="4553"/>
                  </a:cubicBezTo>
                  <a:cubicBezTo>
                    <a:pt x="2859" y="4528"/>
                    <a:pt x="2883" y="4504"/>
                    <a:pt x="2895" y="4480"/>
                  </a:cubicBezTo>
                  <a:lnTo>
                    <a:pt x="2907" y="4480"/>
                  </a:lnTo>
                  <a:cubicBezTo>
                    <a:pt x="2943" y="4480"/>
                    <a:pt x="2980" y="4467"/>
                    <a:pt x="3016" y="4467"/>
                  </a:cubicBezTo>
                  <a:close/>
                  <a:moveTo>
                    <a:pt x="3430" y="4455"/>
                  </a:moveTo>
                  <a:lnTo>
                    <a:pt x="3394" y="4491"/>
                  </a:lnTo>
                  <a:cubicBezTo>
                    <a:pt x="3381" y="4516"/>
                    <a:pt x="3357" y="4528"/>
                    <a:pt x="3345" y="4553"/>
                  </a:cubicBezTo>
                  <a:cubicBezTo>
                    <a:pt x="3308" y="4553"/>
                    <a:pt x="3272" y="4553"/>
                    <a:pt x="3235" y="4540"/>
                  </a:cubicBezTo>
                  <a:lnTo>
                    <a:pt x="3296" y="4480"/>
                  </a:lnTo>
                  <a:lnTo>
                    <a:pt x="3308" y="4467"/>
                  </a:lnTo>
                  <a:cubicBezTo>
                    <a:pt x="3345" y="4455"/>
                    <a:pt x="3381" y="4455"/>
                    <a:pt x="3430" y="4455"/>
                  </a:cubicBezTo>
                  <a:close/>
                  <a:moveTo>
                    <a:pt x="3624" y="4418"/>
                  </a:moveTo>
                  <a:lnTo>
                    <a:pt x="3624" y="4418"/>
                  </a:lnTo>
                  <a:cubicBezTo>
                    <a:pt x="3588" y="4455"/>
                    <a:pt x="3564" y="4491"/>
                    <a:pt x="3540" y="4528"/>
                  </a:cubicBezTo>
                  <a:lnTo>
                    <a:pt x="3540" y="4553"/>
                  </a:lnTo>
                  <a:cubicBezTo>
                    <a:pt x="3507" y="4553"/>
                    <a:pt x="3475" y="4558"/>
                    <a:pt x="3446" y="4558"/>
                  </a:cubicBezTo>
                  <a:cubicBezTo>
                    <a:pt x="3431" y="4558"/>
                    <a:pt x="3418" y="4556"/>
                    <a:pt x="3405" y="4553"/>
                  </a:cubicBezTo>
                  <a:lnTo>
                    <a:pt x="3442" y="4516"/>
                  </a:lnTo>
                  <a:cubicBezTo>
                    <a:pt x="3454" y="4504"/>
                    <a:pt x="3454" y="4491"/>
                    <a:pt x="3467" y="4480"/>
                  </a:cubicBezTo>
                  <a:cubicBezTo>
                    <a:pt x="3478" y="4467"/>
                    <a:pt x="3478" y="4455"/>
                    <a:pt x="3491" y="4443"/>
                  </a:cubicBezTo>
                  <a:cubicBezTo>
                    <a:pt x="3540" y="4443"/>
                    <a:pt x="3588" y="4431"/>
                    <a:pt x="3624" y="4418"/>
                  </a:cubicBezTo>
                  <a:close/>
                  <a:moveTo>
                    <a:pt x="2846" y="4480"/>
                  </a:moveTo>
                  <a:cubicBezTo>
                    <a:pt x="2822" y="4504"/>
                    <a:pt x="2810" y="4528"/>
                    <a:pt x="2797" y="4553"/>
                  </a:cubicBezTo>
                  <a:cubicBezTo>
                    <a:pt x="2750" y="4553"/>
                    <a:pt x="2703" y="4563"/>
                    <a:pt x="2656" y="4564"/>
                  </a:cubicBezTo>
                  <a:lnTo>
                    <a:pt x="2656" y="4564"/>
                  </a:lnTo>
                  <a:cubicBezTo>
                    <a:pt x="2664" y="4564"/>
                    <a:pt x="2664" y="4563"/>
                    <a:pt x="2664" y="4553"/>
                  </a:cubicBezTo>
                  <a:lnTo>
                    <a:pt x="2700" y="4480"/>
                  </a:lnTo>
                  <a:close/>
                  <a:moveTo>
                    <a:pt x="511" y="4358"/>
                  </a:moveTo>
                  <a:cubicBezTo>
                    <a:pt x="535" y="4394"/>
                    <a:pt x="548" y="4418"/>
                    <a:pt x="572" y="4443"/>
                  </a:cubicBezTo>
                  <a:lnTo>
                    <a:pt x="560" y="4455"/>
                  </a:lnTo>
                  <a:cubicBezTo>
                    <a:pt x="560" y="4504"/>
                    <a:pt x="524" y="4540"/>
                    <a:pt x="511" y="4589"/>
                  </a:cubicBezTo>
                  <a:cubicBezTo>
                    <a:pt x="487" y="4577"/>
                    <a:pt x="451" y="4564"/>
                    <a:pt x="426" y="4540"/>
                  </a:cubicBezTo>
                  <a:cubicBezTo>
                    <a:pt x="426" y="4540"/>
                    <a:pt x="438" y="4528"/>
                    <a:pt x="438" y="4516"/>
                  </a:cubicBezTo>
                  <a:cubicBezTo>
                    <a:pt x="438" y="4491"/>
                    <a:pt x="475" y="4455"/>
                    <a:pt x="487" y="4418"/>
                  </a:cubicBezTo>
                  <a:cubicBezTo>
                    <a:pt x="499" y="4407"/>
                    <a:pt x="511" y="4382"/>
                    <a:pt x="511" y="4358"/>
                  </a:cubicBezTo>
                  <a:close/>
                  <a:moveTo>
                    <a:pt x="2651" y="4480"/>
                  </a:moveTo>
                  <a:lnTo>
                    <a:pt x="2651" y="4480"/>
                  </a:lnTo>
                  <a:cubicBezTo>
                    <a:pt x="2640" y="4491"/>
                    <a:pt x="2640" y="4504"/>
                    <a:pt x="2627" y="4516"/>
                  </a:cubicBezTo>
                  <a:cubicBezTo>
                    <a:pt x="2627" y="4528"/>
                    <a:pt x="2615" y="4564"/>
                    <a:pt x="2603" y="4564"/>
                  </a:cubicBezTo>
                  <a:cubicBezTo>
                    <a:pt x="2591" y="4564"/>
                    <a:pt x="2591" y="4564"/>
                    <a:pt x="2578" y="4577"/>
                  </a:cubicBezTo>
                  <a:cubicBezTo>
                    <a:pt x="2530" y="4577"/>
                    <a:pt x="2481" y="4589"/>
                    <a:pt x="2433" y="4589"/>
                  </a:cubicBezTo>
                  <a:lnTo>
                    <a:pt x="2457" y="4564"/>
                  </a:lnTo>
                  <a:cubicBezTo>
                    <a:pt x="2469" y="4540"/>
                    <a:pt x="2494" y="4516"/>
                    <a:pt x="2505" y="4491"/>
                  </a:cubicBezTo>
                  <a:cubicBezTo>
                    <a:pt x="2554" y="4491"/>
                    <a:pt x="2603" y="4491"/>
                    <a:pt x="2651" y="4480"/>
                  </a:cubicBezTo>
                  <a:close/>
                  <a:moveTo>
                    <a:pt x="2445" y="4491"/>
                  </a:moveTo>
                  <a:cubicBezTo>
                    <a:pt x="2445" y="4504"/>
                    <a:pt x="2433" y="4516"/>
                    <a:pt x="2421" y="4528"/>
                  </a:cubicBezTo>
                  <a:cubicBezTo>
                    <a:pt x="2408" y="4553"/>
                    <a:pt x="2384" y="4564"/>
                    <a:pt x="2372" y="4589"/>
                  </a:cubicBezTo>
                  <a:lnTo>
                    <a:pt x="2372" y="4601"/>
                  </a:lnTo>
                  <a:lnTo>
                    <a:pt x="2262" y="4601"/>
                  </a:lnTo>
                  <a:lnTo>
                    <a:pt x="2275" y="4589"/>
                  </a:lnTo>
                  <a:cubicBezTo>
                    <a:pt x="2287" y="4564"/>
                    <a:pt x="2311" y="4540"/>
                    <a:pt x="2324" y="4516"/>
                  </a:cubicBezTo>
                  <a:cubicBezTo>
                    <a:pt x="2335" y="4504"/>
                    <a:pt x="2324" y="4491"/>
                    <a:pt x="2324" y="4491"/>
                  </a:cubicBezTo>
                  <a:close/>
                  <a:moveTo>
                    <a:pt x="1715" y="4455"/>
                  </a:moveTo>
                  <a:cubicBezTo>
                    <a:pt x="1703" y="4480"/>
                    <a:pt x="1679" y="4516"/>
                    <a:pt x="1667" y="4540"/>
                  </a:cubicBezTo>
                  <a:cubicBezTo>
                    <a:pt x="1654" y="4553"/>
                    <a:pt x="1643" y="4589"/>
                    <a:pt x="1630" y="4601"/>
                  </a:cubicBezTo>
                  <a:cubicBezTo>
                    <a:pt x="1618" y="4601"/>
                    <a:pt x="1606" y="4601"/>
                    <a:pt x="1606" y="4613"/>
                  </a:cubicBezTo>
                  <a:lnTo>
                    <a:pt x="1460" y="4613"/>
                  </a:lnTo>
                  <a:lnTo>
                    <a:pt x="1508" y="4564"/>
                  </a:lnTo>
                  <a:cubicBezTo>
                    <a:pt x="1521" y="4528"/>
                    <a:pt x="1545" y="4504"/>
                    <a:pt x="1581" y="4480"/>
                  </a:cubicBezTo>
                  <a:lnTo>
                    <a:pt x="1581" y="4455"/>
                  </a:lnTo>
                  <a:close/>
                  <a:moveTo>
                    <a:pt x="1910" y="4467"/>
                  </a:moveTo>
                  <a:lnTo>
                    <a:pt x="1910" y="4480"/>
                  </a:lnTo>
                  <a:cubicBezTo>
                    <a:pt x="1886" y="4504"/>
                    <a:pt x="1861" y="4540"/>
                    <a:pt x="1837" y="4577"/>
                  </a:cubicBezTo>
                  <a:cubicBezTo>
                    <a:pt x="1824" y="4589"/>
                    <a:pt x="1813" y="4589"/>
                    <a:pt x="1800" y="4601"/>
                  </a:cubicBezTo>
                  <a:lnTo>
                    <a:pt x="1800" y="4613"/>
                  </a:lnTo>
                  <a:lnTo>
                    <a:pt x="1667" y="4613"/>
                  </a:lnTo>
                  <a:cubicBezTo>
                    <a:pt x="1679" y="4613"/>
                    <a:pt x="1679" y="4601"/>
                    <a:pt x="1691" y="4589"/>
                  </a:cubicBezTo>
                  <a:cubicBezTo>
                    <a:pt x="1715" y="4553"/>
                    <a:pt x="1727" y="4504"/>
                    <a:pt x="1776" y="4480"/>
                  </a:cubicBezTo>
                  <a:lnTo>
                    <a:pt x="1776" y="4467"/>
                  </a:lnTo>
                  <a:close/>
                  <a:moveTo>
                    <a:pt x="1946" y="4467"/>
                  </a:moveTo>
                  <a:lnTo>
                    <a:pt x="1946" y="4467"/>
                  </a:lnTo>
                  <a:cubicBezTo>
                    <a:pt x="1995" y="4480"/>
                    <a:pt x="2043" y="4480"/>
                    <a:pt x="2092" y="4480"/>
                  </a:cubicBezTo>
                  <a:cubicBezTo>
                    <a:pt x="2056" y="4516"/>
                    <a:pt x="2032" y="4564"/>
                    <a:pt x="1995" y="4613"/>
                  </a:cubicBezTo>
                  <a:lnTo>
                    <a:pt x="1861" y="4613"/>
                  </a:lnTo>
                  <a:cubicBezTo>
                    <a:pt x="1873" y="4601"/>
                    <a:pt x="1886" y="4589"/>
                    <a:pt x="1886" y="4577"/>
                  </a:cubicBezTo>
                  <a:cubicBezTo>
                    <a:pt x="1910" y="4553"/>
                    <a:pt x="1922" y="4528"/>
                    <a:pt x="1946" y="4504"/>
                  </a:cubicBezTo>
                  <a:cubicBezTo>
                    <a:pt x="1959" y="4491"/>
                    <a:pt x="1946" y="4480"/>
                    <a:pt x="1946" y="4467"/>
                  </a:cubicBezTo>
                  <a:close/>
                  <a:moveTo>
                    <a:pt x="2141" y="4480"/>
                  </a:moveTo>
                  <a:cubicBezTo>
                    <a:pt x="2189" y="4491"/>
                    <a:pt x="2238" y="4491"/>
                    <a:pt x="2287" y="4491"/>
                  </a:cubicBezTo>
                  <a:cubicBezTo>
                    <a:pt x="2275" y="4516"/>
                    <a:pt x="2251" y="4540"/>
                    <a:pt x="2238" y="4553"/>
                  </a:cubicBezTo>
                  <a:cubicBezTo>
                    <a:pt x="2226" y="4577"/>
                    <a:pt x="2226" y="4589"/>
                    <a:pt x="2202" y="4601"/>
                  </a:cubicBezTo>
                  <a:lnTo>
                    <a:pt x="2189" y="4613"/>
                  </a:lnTo>
                  <a:lnTo>
                    <a:pt x="2056" y="4613"/>
                  </a:lnTo>
                  <a:cubicBezTo>
                    <a:pt x="2080" y="4577"/>
                    <a:pt x="2092" y="4540"/>
                    <a:pt x="2129" y="4516"/>
                  </a:cubicBezTo>
                  <a:lnTo>
                    <a:pt x="2129" y="4480"/>
                  </a:lnTo>
                  <a:close/>
                  <a:moveTo>
                    <a:pt x="1362" y="4467"/>
                  </a:moveTo>
                  <a:lnTo>
                    <a:pt x="1351" y="4480"/>
                  </a:lnTo>
                  <a:cubicBezTo>
                    <a:pt x="1326" y="4491"/>
                    <a:pt x="1302" y="4516"/>
                    <a:pt x="1289" y="4540"/>
                  </a:cubicBezTo>
                  <a:cubicBezTo>
                    <a:pt x="1278" y="4553"/>
                    <a:pt x="1265" y="4564"/>
                    <a:pt x="1265" y="4577"/>
                  </a:cubicBezTo>
                  <a:cubicBezTo>
                    <a:pt x="1253" y="4589"/>
                    <a:pt x="1253" y="4589"/>
                    <a:pt x="1253" y="4601"/>
                  </a:cubicBezTo>
                  <a:lnTo>
                    <a:pt x="1241" y="4601"/>
                  </a:lnTo>
                  <a:lnTo>
                    <a:pt x="1241" y="4613"/>
                  </a:lnTo>
                  <a:cubicBezTo>
                    <a:pt x="1229" y="4613"/>
                    <a:pt x="1216" y="4613"/>
                    <a:pt x="1216" y="4626"/>
                  </a:cubicBezTo>
                  <a:lnTo>
                    <a:pt x="1083" y="4626"/>
                  </a:lnTo>
                  <a:lnTo>
                    <a:pt x="1119" y="4589"/>
                  </a:lnTo>
                  <a:cubicBezTo>
                    <a:pt x="1156" y="4564"/>
                    <a:pt x="1180" y="4516"/>
                    <a:pt x="1205" y="4480"/>
                  </a:cubicBezTo>
                  <a:cubicBezTo>
                    <a:pt x="1265" y="4480"/>
                    <a:pt x="1314" y="4467"/>
                    <a:pt x="1362" y="4467"/>
                  </a:cubicBezTo>
                  <a:close/>
                  <a:moveTo>
                    <a:pt x="1533" y="4455"/>
                  </a:moveTo>
                  <a:cubicBezTo>
                    <a:pt x="1508" y="4480"/>
                    <a:pt x="1484" y="4504"/>
                    <a:pt x="1472" y="4528"/>
                  </a:cubicBezTo>
                  <a:cubicBezTo>
                    <a:pt x="1448" y="4564"/>
                    <a:pt x="1424" y="4589"/>
                    <a:pt x="1411" y="4613"/>
                  </a:cubicBezTo>
                  <a:cubicBezTo>
                    <a:pt x="1375" y="4613"/>
                    <a:pt x="1326" y="4613"/>
                    <a:pt x="1289" y="4626"/>
                  </a:cubicBezTo>
                  <a:cubicBezTo>
                    <a:pt x="1302" y="4613"/>
                    <a:pt x="1302" y="4613"/>
                    <a:pt x="1302" y="4601"/>
                  </a:cubicBezTo>
                  <a:cubicBezTo>
                    <a:pt x="1314" y="4589"/>
                    <a:pt x="1326" y="4564"/>
                    <a:pt x="1338" y="4553"/>
                  </a:cubicBezTo>
                  <a:cubicBezTo>
                    <a:pt x="1351" y="4540"/>
                    <a:pt x="1375" y="4528"/>
                    <a:pt x="1387" y="4504"/>
                  </a:cubicBezTo>
                  <a:cubicBezTo>
                    <a:pt x="1399" y="4491"/>
                    <a:pt x="1387" y="4467"/>
                    <a:pt x="1375" y="4467"/>
                  </a:cubicBezTo>
                  <a:cubicBezTo>
                    <a:pt x="1424" y="4467"/>
                    <a:pt x="1472" y="4455"/>
                    <a:pt x="1533" y="4455"/>
                  </a:cubicBezTo>
                  <a:close/>
                  <a:moveTo>
                    <a:pt x="608" y="4467"/>
                  </a:moveTo>
                  <a:cubicBezTo>
                    <a:pt x="621" y="4467"/>
                    <a:pt x="633" y="4480"/>
                    <a:pt x="645" y="4491"/>
                  </a:cubicBezTo>
                  <a:cubicBezTo>
                    <a:pt x="670" y="4504"/>
                    <a:pt x="706" y="4516"/>
                    <a:pt x="754" y="4516"/>
                  </a:cubicBezTo>
                  <a:cubicBezTo>
                    <a:pt x="743" y="4516"/>
                    <a:pt x="743" y="4528"/>
                    <a:pt x="743" y="4540"/>
                  </a:cubicBezTo>
                  <a:cubicBezTo>
                    <a:pt x="730" y="4564"/>
                    <a:pt x="718" y="4601"/>
                    <a:pt x="706" y="4613"/>
                  </a:cubicBezTo>
                  <a:cubicBezTo>
                    <a:pt x="694" y="4613"/>
                    <a:pt x="694" y="4626"/>
                    <a:pt x="694" y="4637"/>
                  </a:cubicBezTo>
                  <a:cubicBezTo>
                    <a:pt x="645" y="4626"/>
                    <a:pt x="597" y="4626"/>
                    <a:pt x="560" y="4601"/>
                  </a:cubicBezTo>
                  <a:cubicBezTo>
                    <a:pt x="560" y="4553"/>
                    <a:pt x="608" y="4516"/>
                    <a:pt x="608" y="4467"/>
                  </a:cubicBezTo>
                  <a:close/>
                  <a:moveTo>
                    <a:pt x="924" y="4516"/>
                  </a:moveTo>
                  <a:cubicBezTo>
                    <a:pt x="913" y="4528"/>
                    <a:pt x="900" y="4553"/>
                    <a:pt x="888" y="4564"/>
                  </a:cubicBezTo>
                  <a:cubicBezTo>
                    <a:pt x="888" y="4589"/>
                    <a:pt x="864" y="4637"/>
                    <a:pt x="852" y="4637"/>
                  </a:cubicBezTo>
                  <a:lnTo>
                    <a:pt x="743" y="4637"/>
                  </a:lnTo>
                  <a:cubicBezTo>
                    <a:pt x="767" y="4613"/>
                    <a:pt x="779" y="4577"/>
                    <a:pt x="779" y="4540"/>
                  </a:cubicBezTo>
                  <a:lnTo>
                    <a:pt x="779" y="4516"/>
                  </a:lnTo>
                  <a:cubicBezTo>
                    <a:pt x="795" y="4520"/>
                    <a:pt x="811" y="4521"/>
                    <a:pt x="827" y="4521"/>
                  </a:cubicBezTo>
                  <a:cubicBezTo>
                    <a:pt x="860" y="4521"/>
                    <a:pt x="892" y="4516"/>
                    <a:pt x="924" y="4516"/>
                  </a:cubicBezTo>
                  <a:close/>
                  <a:moveTo>
                    <a:pt x="1143" y="4491"/>
                  </a:moveTo>
                  <a:lnTo>
                    <a:pt x="1095" y="4540"/>
                  </a:lnTo>
                  <a:cubicBezTo>
                    <a:pt x="1083" y="4564"/>
                    <a:pt x="1070" y="4564"/>
                    <a:pt x="1059" y="4589"/>
                  </a:cubicBezTo>
                  <a:cubicBezTo>
                    <a:pt x="1046" y="4601"/>
                    <a:pt x="1034" y="4626"/>
                    <a:pt x="1022" y="4626"/>
                  </a:cubicBezTo>
                  <a:cubicBezTo>
                    <a:pt x="1010" y="4626"/>
                    <a:pt x="1010" y="4626"/>
                    <a:pt x="1010" y="4637"/>
                  </a:cubicBezTo>
                  <a:lnTo>
                    <a:pt x="900" y="4637"/>
                  </a:lnTo>
                  <a:cubicBezTo>
                    <a:pt x="913" y="4637"/>
                    <a:pt x="913" y="4626"/>
                    <a:pt x="913" y="4613"/>
                  </a:cubicBezTo>
                  <a:lnTo>
                    <a:pt x="986" y="4504"/>
                  </a:lnTo>
                  <a:lnTo>
                    <a:pt x="1059" y="4504"/>
                  </a:lnTo>
                  <a:cubicBezTo>
                    <a:pt x="1095" y="4491"/>
                    <a:pt x="1119" y="4491"/>
                    <a:pt x="1143" y="4491"/>
                  </a:cubicBezTo>
                  <a:close/>
                  <a:moveTo>
                    <a:pt x="1723" y="1"/>
                  </a:moveTo>
                  <a:cubicBezTo>
                    <a:pt x="1705" y="1"/>
                    <a:pt x="1690" y="4"/>
                    <a:pt x="1679" y="16"/>
                  </a:cubicBezTo>
                  <a:cubicBezTo>
                    <a:pt x="1533" y="16"/>
                    <a:pt x="1375" y="65"/>
                    <a:pt x="1314" y="210"/>
                  </a:cubicBezTo>
                  <a:cubicBezTo>
                    <a:pt x="1278" y="296"/>
                    <a:pt x="1278" y="418"/>
                    <a:pt x="1278" y="502"/>
                  </a:cubicBezTo>
                  <a:cubicBezTo>
                    <a:pt x="1278" y="637"/>
                    <a:pt x="1289" y="770"/>
                    <a:pt x="1314" y="891"/>
                  </a:cubicBezTo>
                  <a:cubicBezTo>
                    <a:pt x="1375" y="1183"/>
                    <a:pt x="1387" y="1464"/>
                    <a:pt x="1424" y="1755"/>
                  </a:cubicBezTo>
                  <a:cubicBezTo>
                    <a:pt x="1435" y="1889"/>
                    <a:pt x="1460" y="2023"/>
                    <a:pt x="1497" y="2156"/>
                  </a:cubicBezTo>
                  <a:cubicBezTo>
                    <a:pt x="1342" y="2156"/>
                    <a:pt x="1188" y="2162"/>
                    <a:pt x="1031" y="2162"/>
                  </a:cubicBezTo>
                  <a:cubicBezTo>
                    <a:pt x="952" y="2162"/>
                    <a:pt x="872" y="2160"/>
                    <a:pt x="791" y="2156"/>
                  </a:cubicBezTo>
                  <a:cubicBezTo>
                    <a:pt x="730" y="2150"/>
                    <a:pt x="666" y="2148"/>
                    <a:pt x="602" y="2148"/>
                  </a:cubicBezTo>
                  <a:cubicBezTo>
                    <a:pt x="538" y="2148"/>
                    <a:pt x="475" y="2150"/>
                    <a:pt x="414" y="2156"/>
                  </a:cubicBezTo>
                  <a:cubicBezTo>
                    <a:pt x="378" y="2169"/>
                    <a:pt x="316" y="2169"/>
                    <a:pt x="280" y="2181"/>
                  </a:cubicBezTo>
                  <a:cubicBezTo>
                    <a:pt x="268" y="2169"/>
                    <a:pt x="268" y="2169"/>
                    <a:pt x="256" y="2169"/>
                  </a:cubicBezTo>
                  <a:cubicBezTo>
                    <a:pt x="243" y="2181"/>
                    <a:pt x="232" y="2181"/>
                    <a:pt x="232" y="2181"/>
                  </a:cubicBezTo>
                  <a:cubicBezTo>
                    <a:pt x="232" y="2181"/>
                    <a:pt x="219" y="2181"/>
                    <a:pt x="219" y="2193"/>
                  </a:cubicBezTo>
                  <a:cubicBezTo>
                    <a:pt x="214" y="2188"/>
                    <a:pt x="207" y="2185"/>
                    <a:pt x="201" y="2185"/>
                  </a:cubicBezTo>
                  <a:cubicBezTo>
                    <a:pt x="191" y="2185"/>
                    <a:pt x="183" y="2191"/>
                    <a:pt x="183" y="2205"/>
                  </a:cubicBezTo>
                  <a:cubicBezTo>
                    <a:pt x="122" y="2242"/>
                    <a:pt x="73" y="2291"/>
                    <a:pt x="49" y="2364"/>
                  </a:cubicBezTo>
                  <a:cubicBezTo>
                    <a:pt x="0" y="2485"/>
                    <a:pt x="13" y="2631"/>
                    <a:pt x="25" y="2764"/>
                  </a:cubicBezTo>
                  <a:lnTo>
                    <a:pt x="25" y="2789"/>
                  </a:lnTo>
                  <a:cubicBezTo>
                    <a:pt x="37" y="2837"/>
                    <a:pt x="37" y="2886"/>
                    <a:pt x="49" y="2935"/>
                  </a:cubicBezTo>
                  <a:cubicBezTo>
                    <a:pt x="37" y="2947"/>
                    <a:pt x="37" y="2959"/>
                    <a:pt x="37" y="2972"/>
                  </a:cubicBezTo>
                  <a:lnTo>
                    <a:pt x="49" y="2983"/>
                  </a:lnTo>
                  <a:cubicBezTo>
                    <a:pt x="73" y="3093"/>
                    <a:pt x="86" y="3202"/>
                    <a:pt x="110" y="3312"/>
                  </a:cubicBezTo>
                  <a:cubicBezTo>
                    <a:pt x="110" y="3324"/>
                    <a:pt x="110" y="3324"/>
                    <a:pt x="98" y="3336"/>
                  </a:cubicBezTo>
                  <a:cubicBezTo>
                    <a:pt x="98" y="3348"/>
                    <a:pt x="110" y="3361"/>
                    <a:pt x="122" y="3361"/>
                  </a:cubicBezTo>
                  <a:cubicBezTo>
                    <a:pt x="134" y="3470"/>
                    <a:pt x="159" y="3567"/>
                    <a:pt x="170" y="3677"/>
                  </a:cubicBezTo>
                  <a:cubicBezTo>
                    <a:pt x="195" y="3762"/>
                    <a:pt x="195" y="3859"/>
                    <a:pt x="207" y="3956"/>
                  </a:cubicBezTo>
                  <a:cubicBezTo>
                    <a:pt x="207" y="3969"/>
                    <a:pt x="207" y="3969"/>
                    <a:pt x="195" y="3980"/>
                  </a:cubicBezTo>
                  <a:cubicBezTo>
                    <a:pt x="195" y="3993"/>
                    <a:pt x="207" y="4005"/>
                    <a:pt x="219" y="4005"/>
                  </a:cubicBezTo>
                  <a:lnTo>
                    <a:pt x="219" y="4175"/>
                  </a:lnTo>
                  <a:cubicBezTo>
                    <a:pt x="232" y="4285"/>
                    <a:pt x="243" y="4407"/>
                    <a:pt x="305" y="4491"/>
                  </a:cubicBezTo>
                  <a:cubicBezTo>
                    <a:pt x="414" y="4674"/>
                    <a:pt x="645" y="4686"/>
                    <a:pt x="840" y="4686"/>
                  </a:cubicBezTo>
                  <a:lnTo>
                    <a:pt x="949" y="4686"/>
                  </a:lnTo>
                  <a:cubicBezTo>
                    <a:pt x="1216" y="4674"/>
                    <a:pt x="1484" y="4662"/>
                    <a:pt x="1764" y="4662"/>
                  </a:cubicBezTo>
                  <a:cubicBezTo>
                    <a:pt x="1764" y="4674"/>
                    <a:pt x="1776" y="4674"/>
                    <a:pt x="1788" y="4674"/>
                  </a:cubicBezTo>
                  <a:cubicBezTo>
                    <a:pt x="1800" y="4674"/>
                    <a:pt x="1800" y="4674"/>
                    <a:pt x="1813" y="4662"/>
                  </a:cubicBezTo>
                  <a:lnTo>
                    <a:pt x="1922" y="4662"/>
                  </a:lnTo>
                  <a:cubicBezTo>
                    <a:pt x="1952" y="4663"/>
                    <a:pt x="1982" y="4663"/>
                    <a:pt x="2012" y="4663"/>
                  </a:cubicBezTo>
                  <a:cubicBezTo>
                    <a:pt x="2309" y="4663"/>
                    <a:pt x="2597" y="4611"/>
                    <a:pt x="2895" y="4589"/>
                  </a:cubicBezTo>
                  <a:lnTo>
                    <a:pt x="2968" y="4589"/>
                  </a:lnTo>
                  <a:cubicBezTo>
                    <a:pt x="2968" y="4595"/>
                    <a:pt x="2974" y="4598"/>
                    <a:pt x="2981" y="4598"/>
                  </a:cubicBezTo>
                  <a:cubicBezTo>
                    <a:pt x="2989" y="4598"/>
                    <a:pt x="2998" y="4595"/>
                    <a:pt x="3005" y="4589"/>
                  </a:cubicBezTo>
                  <a:lnTo>
                    <a:pt x="3162" y="4589"/>
                  </a:lnTo>
                  <a:cubicBezTo>
                    <a:pt x="3162" y="4601"/>
                    <a:pt x="3175" y="4601"/>
                    <a:pt x="3187" y="4601"/>
                  </a:cubicBezTo>
                  <a:lnTo>
                    <a:pt x="3345" y="4601"/>
                  </a:lnTo>
                  <a:cubicBezTo>
                    <a:pt x="3351" y="4607"/>
                    <a:pt x="3357" y="4610"/>
                    <a:pt x="3362" y="4610"/>
                  </a:cubicBezTo>
                  <a:cubicBezTo>
                    <a:pt x="3366" y="4610"/>
                    <a:pt x="3369" y="4607"/>
                    <a:pt x="3369" y="4601"/>
                  </a:cubicBezTo>
                  <a:cubicBezTo>
                    <a:pt x="3491" y="4601"/>
                    <a:pt x="3613" y="4589"/>
                    <a:pt x="3722" y="4540"/>
                  </a:cubicBezTo>
                  <a:cubicBezTo>
                    <a:pt x="3941" y="4443"/>
                    <a:pt x="4013" y="4224"/>
                    <a:pt x="4038" y="4005"/>
                  </a:cubicBezTo>
                  <a:cubicBezTo>
                    <a:pt x="4050" y="3993"/>
                    <a:pt x="4038" y="3980"/>
                    <a:pt x="4026" y="3980"/>
                  </a:cubicBezTo>
                  <a:cubicBezTo>
                    <a:pt x="4062" y="3750"/>
                    <a:pt x="4013" y="3494"/>
                    <a:pt x="3989" y="3275"/>
                  </a:cubicBezTo>
                  <a:lnTo>
                    <a:pt x="3953" y="2764"/>
                  </a:lnTo>
                  <a:cubicBezTo>
                    <a:pt x="3941" y="2607"/>
                    <a:pt x="3916" y="2448"/>
                    <a:pt x="3843" y="2302"/>
                  </a:cubicBezTo>
                  <a:cubicBezTo>
                    <a:pt x="3734" y="2083"/>
                    <a:pt x="3515" y="2023"/>
                    <a:pt x="3284" y="2023"/>
                  </a:cubicBezTo>
                  <a:cubicBezTo>
                    <a:pt x="2995" y="2033"/>
                    <a:pt x="2724" y="2131"/>
                    <a:pt x="2441" y="2131"/>
                  </a:cubicBezTo>
                  <a:cubicBezTo>
                    <a:pt x="2390" y="2131"/>
                    <a:pt x="2338" y="2128"/>
                    <a:pt x="2287" y="2120"/>
                  </a:cubicBezTo>
                  <a:cubicBezTo>
                    <a:pt x="2275" y="1974"/>
                    <a:pt x="2214" y="1828"/>
                    <a:pt x="2202" y="1682"/>
                  </a:cubicBezTo>
                  <a:cubicBezTo>
                    <a:pt x="2178" y="1488"/>
                    <a:pt x="2202" y="1293"/>
                    <a:pt x="2153" y="1110"/>
                  </a:cubicBezTo>
                  <a:cubicBezTo>
                    <a:pt x="2202" y="916"/>
                    <a:pt x="2214" y="697"/>
                    <a:pt x="2189" y="502"/>
                  </a:cubicBezTo>
                  <a:cubicBezTo>
                    <a:pt x="2178" y="345"/>
                    <a:pt x="2141" y="137"/>
                    <a:pt x="1959" y="65"/>
                  </a:cubicBezTo>
                  <a:cubicBezTo>
                    <a:pt x="1934" y="65"/>
                    <a:pt x="1873" y="29"/>
                    <a:pt x="1813" y="16"/>
                  </a:cubicBezTo>
                  <a:cubicBezTo>
                    <a:pt x="1800" y="16"/>
                    <a:pt x="1800" y="4"/>
                    <a:pt x="1800" y="4"/>
                  </a:cubicBezTo>
                  <a:lnTo>
                    <a:pt x="1788" y="4"/>
                  </a:lnTo>
                  <a:cubicBezTo>
                    <a:pt x="1764" y="4"/>
                    <a:pt x="1742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2192;p35">
              <a:extLst>
                <a:ext uri="{FF2B5EF4-FFF2-40B4-BE49-F238E27FC236}">
                  <a16:creationId xmlns:a16="http://schemas.microsoft.com/office/drawing/2014/main" id="{11BF1201-9211-4DB7-91EF-C8F9CDE4C1BA}"/>
                </a:ext>
              </a:extLst>
            </p:cNvPr>
            <p:cNvSpPr/>
            <p:nvPr/>
          </p:nvSpPr>
          <p:spPr>
            <a:xfrm>
              <a:off x="2724879" y="2525097"/>
              <a:ext cx="201162" cy="232171"/>
            </a:xfrm>
            <a:custGeom>
              <a:avLst/>
              <a:gdLst/>
              <a:ahLst/>
              <a:cxnLst/>
              <a:rect l="l" t="t" r="r" b="b"/>
              <a:pathLst>
                <a:path w="4087" h="4717" extrusionOk="0">
                  <a:moveTo>
                    <a:pt x="1752" y="95"/>
                  </a:moveTo>
                  <a:cubicBezTo>
                    <a:pt x="1776" y="95"/>
                    <a:pt x="1812" y="107"/>
                    <a:pt x="1849" y="119"/>
                  </a:cubicBezTo>
                  <a:cubicBezTo>
                    <a:pt x="1934" y="144"/>
                    <a:pt x="2019" y="168"/>
                    <a:pt x="2080" y="253"/>
                  </a:cubicBezTo>
                  <a:cubicBezTo>
                    <a:pt x="2153" y="374"/>
                    <a:pt x="2153" y="593"/>
                    <a:pt x="2153" y="739"/>
                  </a:cubicBezTo>
                  <a:cubicBezTo>
                    <a:pt x="2153" y="873"/>
                    <a:pt x="2128" y="1031"/>
                    <a:pt x="2068" y="1214"/>
                  </a:cubicBezTo>
                  <a:cubicBezTo>
                    <a:pt x="2044" y="1299"/>
                    <a:pt x="1995" y="1372"/>
                    <a:pt x="1971" y="1433"/>
                  </a:cubicBezTo>
                  <a:cubicBezTo>
                    <a:pt x="1971" y="1445"/>
                    <a:pt x="1958" y="1457"/>
                    <a:pt x="1958" y="1469"/>
                  </a:cubicBezTo>
                  <a:cubicBezTo>
                    <a:pt x="1946" y="1506"/>
                    <a:pt x="1922" y="1542"/>
                    <a:pt x="1909" y="1566"/>
                  </a:cubicBezTo>
                  <a:lnTo>
                    <a:pt x="1873" y="1530"/>
                  </a:lnTo>
                  <a:cubicBezTo>
                    <a:pt x="1812" y="1469"/>
                    <a:pt x="1763" y="1420"/>
                    <a:pt x="1727" y="1336"/>
                  </a:cubicBezTo>
                  <a:cubicBezTo>
                    <a:pt x="1691" y="1238"/>
                    <a:pt x="1666" y="1117"/>
                    <a:pt x="1642" y="1007"/>
                  </a:cubicBezTo>
                  <a:cubicBezTo>
                    <a:pt x="1642" y="982"/>
                    <a:pt x="1642" y="958"/>
                    <a:pt x="1630" y="946"/>
                  </a:cubicBezTo>
                  <a:cubicBezTo>
                    <a:pt x="1630" y="898"/>
                    <a:pt x="1618" y="849"/>
                    <a:pt x="1606" y="801"/>
                  </a:cubicBezTo>
                  <a:cubicBezTo>
                    <a:pt x="1582" y="691"/>
                    <a:pt x="1557" y="582"/>
                    <a:pt x="1545" y="472"/>
                  </a:cubicBezTo>
                  <a:lnTo>
                    <a:pt x="1545" y="290"/>
                  </a:lnTo>
                  <a:lnTo>
                    <a:pt x="1545" y="265"/>
                  </a:lnTo>
                  <a:cubicBezTo>
                    <a:pt x="1545" y="180"/>
                    <a:pt x="1593" y="144"/>
                    <a:pt x="1679" y="107"/>
                  </a:cubicBezTo>
                  <a:cubicBezTo>
                    <a:pt x="1679" y="111"/>
                    <a:pt x="1680" y="112"/>
                    <a:pt x="1682" y="112"/>
                  </a:cubicBezTo>
                  <a:cubicBezTo>
                    <a:pt x="1687" y="112"/>
                    <a:pt x="1695" y="107"/>
                    <a:pt x="1703" y="107"/>
                  </a:cubicBezTo>
                  <a:cubicBezTo>
                    <a:pt x="1715" y="107"/>
                    <a:pt x="1715" y="107"/>
                    <a:pt x="1727" y="95"/>
                  </a:cubicBezTo>
                  <a:close/>
                  <a:moveTo>
                    <a:pt x="1703" y="58"/>
                  </a:moveTo>
                  <a:lnTo>
                    <a:pt x="1703" y="71"/>
                  </a:lnTo>
                  <a:lnTo>
                    <a:pt x="1691" y="71"/>
                  </a:lnTo>
                  <a:lnTo>
                    <a:pt x="1691" y="83"/>
                  </a:lnTo>
                  <a:lnTo>
                    <a:pt x="1679" y="71"/>
                  </a:lnTo>
                  <a:lnTo>
                    <a:pt x="1666" y="71"/>
                  </a:lnTo>
                  <a:cubicBezTo>
                    <a:pt x="1593" y="107"/>
                    <a:pt x="1509" y="144"/>
                    <a:pt x="1509" y="265"/>
                  </a:cubicBezTo>
                  <a:lnTo>
                    <a:pt x="1509" y="290"/>
                  </a:lnTo>
                  <a:lnTo>
                    <a:pt x="1509" y="472"/>
                  </a:lnTo>
                  <a:cubicBezTo>
                    <a:pt x="1520" y="582"/>
                    <a:pt x="1545" y="703"/>
                    <a:pt x="1569" y="812"/>
                  </a:cubicBezTo>
                  <a:cubicBezTo>
                    <a:pt x="1582" y="861"/>
                    <a:pt x="1593" y="898"/>
                    <a:pt x="1606" y="946"/>
                  </a:cubicBezTo>
                  <a:cubicBezTo>
                    <a:pt x="1606" y="971"/>
                    <a:pt x="1606" y="995"/>
                    <a:pt x="1618" y="1019"/>
                  </a:cubicBezTo>
                  <a:cubicBezTo>
                    <a:pt x="1630" y="1128"/>
                    <a:pt x="1655" y="1250"/>
                    <a:pt x="1703" y="1347"/>
                  </a:cubicBezTo>
                  <a:cubicBezTo>
                    <a:pt x="1739" y="1445"/>
                    <a:pt x="1788" y="1493"/>
                    <a:pt x="1849" y="1555"/>
                  </a:cubicBezTo>
                  <a:cubicBezTo>
                    <a:pt x="1861" y="1566"/>
                    <a:pt x="1885" y="1579"/>
                    <a:pt x="1898" y="1603"/>
                  </a:cubicBezTo>
                  <a:lnTo>
                    <a:pt x="1909" y="1615"/>
                  </a:lnTo>
                  <a:lnTo>
                    <a:pt x="1922" y="1603"/>
                  </a:lnTo>
                  <a:cubicBezTo>
                    <a:pt x="1946" y="1579"/>
                    <a:pt x="1971" y="1530"/>
                    <a:pt x="1982" y="1482"/>
                  </a:cubicBezTo>
                  <a:cubicBezTo>
                    <a:pt x="1995" y="1469"/>
                    <a:pt x="1995" y="1457"/>
                    <a:pt x="2007" y="1445"/>
                  </a:cubicBezTo>
                  <a:cubicBezTo>
                    <a:pt x="2031" y="1396"/>
                    <a:pt x="2068" y="1311"/>
                    <a:pt x="2104" y="1226"/>
                  </a:cubicBezTo>
                  <a:cubicBezTo>
                    <a:pt x="2153" y="1044"/>
                    <a:pt x="2190" y="885"/>
                    <a:pt x="2190" y="739"/>
                  </a:cubicBezTo>
                  <a:cubicBezTo>
                    <a:pt x="2190" y="593"/>
                    <a:pt x="2190" y="374"/>
                    <a:pt x="2104" y="241"/>
                  </a:cubicBezTo>
                  <a:cubicBezTo>
                    <a:pt x="2044" y="144"/>
                    <a:pt x="1946" y="107"/>
                    <a:pt x="1861" y="83"/>
                  </a:cubicBezTo>
                  <a:cubicBezTo>
                    <a:pt x="1812" y="71"/>
                    <a:pt x="1788" y="58"/>
                    <a:pt x="1763" y="58"/>
                  </a:cubicBezTo>
                  <a:close/>
                  <a:moveTo>
                    <a:pt x="1545" y="2199"/>
                  </a:moveTo>
                  <a:lnTo>
                    <a:pt x="1557" y="2223"/>
                  </a:lnTo>
                  <a:cubicBezTo>
                    <a:pt x="1569" y="2247"/>
                    <a:pt x="1582" y="2284"/>
                    <a:pt x="1606" y="2309"/>
                  </a:cubicBezTo>
                  <a:lnTo>
                    <a:pt x="1606" y="2320"/>
                  </a:lnTo>
                  <a:lnTo>
                    <a:pt x="1655" y="2309"/>
                  </a:lnTo>
                  <a:lnTo>
                    <a:pt x="1642" y="2284"/>
                  </a:lnTo>
                  <a:cubicBezTo>
                    <a:pt x="1642" y="2260"/>
                    <a:pt x="1630" y="2236"/>
                    <a:pt x="1630" y="2211"/>
                  </a:cubicBezTo>
                  <a:lnTo>
                    <a:pt x="1618" y="2199"/>
                  </a:lnTo>
                  <a:close/>
                  <a:moveTo>
                    <a:pt x="158" y="2333"/>
                  </a:moveTo>
                  <a:lnTo>
                    <a:pt x="158" y="2382"/>
                  </a:lnTo>
                  <a:cubicBezTo>
                    <a:pt x="146" y="2393"/>
                    <a:pt x="134" y="2418"/>
                    <a:pt x="122" y="2430"/>
                  </a:cubicBezTo>
                  <a:cubicBezTo>
                    <a:pt x="122" y="2442"/>
                    <a:pt x="110" y="2442"/>
                    <a:pt x="110" y="2442"/>
                  </a:cubicBezTo>
                  <a:cubicBezTo>
                    <a:pt x="122" y="2430"/>
                    <a:pt x="122" y="2418"/>
                    <a:pt x="122" y="2406"/>
                  </a:cubicBezTo>
                  <a:cubicBezTo>
                    <a:pt x="134" y="2369"/>
                    <a:pt x="146" y="2357"/>
                    <a:pt x="158" y="2333"/>
                  </a:cubicBezTo>
                  <a:close/>
                  <a:moveTo>
                    <a:pt x="1533" y="837"/>
                  </a:moveTo>
                  <a:cubicBezTo>
                    <a:pt x="1557" y="995"/>
                    <a:pt x="1593" y="1165"/>
                    <a:pt x="1642" y="1336"/>
                  </a:cubicBezTo>
                  <a:cubicBezTo>
                    <a:pt x="1679" y="1445"/>
                    <a:pt x="1739" y="1506"/>
                    <a:pt x="1812" y="1579"/>
                  </a:cubicBezTo>
                  <a:lnTo>
                    <a:pt x="1849" y="1615"/>
                  </a:lnTo>
                  <a:lnTo>
                    <a:pt x="1849" y="1652"/>
                  </a:lnTo>
                  <a:cubicBezTo>
                    <a:pt x="1861" y="1663"/>
                    <a:pt x="1873" y="1663"/>
                    <a:pt x="1885" y="1663"/>
                  </a:cubicBezTo>
                  <a:cubicBezTo>
                    <a:pt x="1898" y="1676"/>
                    <a:pt x="1909" y="1676"/>
                    <a:pt x="1934" y="1676"/>
                  </a:cubicBezTo>
                  <a:cubicBezTo>
                    <a:pt x="1946" y="1663"/>
                    <a:pt x="1958" y="1652"/>
                    <a:pt x="1958" y="1627"/>
                  </a:cubicBezTo>
                  <a:cubicBezTo>
                    <a:pt x="1971" y="1615"/>
                    <a:pt x="1982" y="1591"/>
                    <a:pt x="1995" y="1566"/>
                  </a:cubicBezTo>
                  <a:lnTo>
                    <a:pt x="2128" y="1299"/>
                  </a:lnTo>
                  <a:lnTo>
                    <a:pt x="2128" y="1493"/>
                  </a:lnTo>
                  <a:cubicBezTo>
                    <a:pt x="2141" y="1518"/>
                    <a:pt x="2141" y="1555"/>
                    <a:pt x="2141" y="1579"/>
                  </a:cubicBezTo>
                  <a:cubicBezTo>
                    <a:pt x="2141" y="1712"/>
                    <a:pt x="2165" y="1858"/>
                    <a:pt x="2201" y="2004"/>
                  </a:cubicBezTo>
                  <a:lnTo>
                    <a:pt x="2201" y="2017"/>
                  </a:lnTo>
                  <a:cubicBezTo>
                    <a:pt x="2214" y="2065"/>
                    <a:pt x="2226" y="2101"/>
                    <a:pt x="2226" y="2150"/>
                  </a:cubicBezTo>
                  <a:cubicBezTo>
                    <a:pt x="2226" y="2163"/>
                    <a:pt x="2226" y="2174"/>
                    <a:pt x="2238" y="2187"/>
                  </a:cubicBezTo>
                  <a:cubicBezTo>
                    <a:pt x="2250" y="2320"/>
                    <a:pt x="2226" y="2393"/>
                    <a:pt x="2141" y="2442"/>
                  </a:cubicBezTo>
                  <a:cubicBezTo>
                    <a:pt x="2100" y="2468"/>
                    <a:pt x="2053" y="2479"/>
                    <a:pt x="2006" y="2479"/>
                  </a:cubicBezTo>
                  <a:cubicBezTo>
                    <a:pt x="1898" y="2479"/>
                    <a:pt x="1786" y="2421"/>
                    <a:pt x="1727" y="2345"/>
                  </a:cubicBezTo>
                  <a:cubicBezTo>
                    <a:pt x="1715" y="2333"/>
                    <a:pt x="1715" y="2333"/>
                    <a:pt x="1715" y="2320"/>
                  </a:cubicBezTo>
                  <a:cubicBezTo>
                    <a:pt x="1727" y="2309"/>
                    <a:pt x="1727" y="2296"/>
                    <a:pt x="1715" y="2284"/>
                  </a:cubicBezTo>
                  <a:cubicBezTo>
                    <a:pt x="1715" y="2260"/>
                    <a:pt x="1691" y="2260"/>
                    <a:pt x="1679" y="2260"/>
                  </a:cubicBezTo>
                  <a:cubicBezTo>
                    <a:pt x="1655" y="2187"/>
                    <a:pt x="1655" y="2101"/>
                    <a:pt x="1642" y="2017"/>
                  </a:cubicBezTo>
                  <a:lnTo>
                    <a:pt x="1642" y="1882"/>
                  </a:lnTo>
                  <a:cubicBezTo>
                    <a:pt x="1630" y="1822"/>
                    <a:pt x="1618" y="1749"/>
                    <a:pt x="1606" y="1688"/>
                  </a:cubicBezTo>
                  <a:cubicBezTo>
                    <a:pt x="1593" y="1603"/>
                    <a:pt x="1582" y="1518"/>
                    <a:pt x="1569" y="1420"/>
                  </a:cubicBezTo>
                  <a:cubicBezTo>
                    <a:pt x="1569" y="1347"/>
                    <a:pt x="1557" y="1263"/>
                    <a:pt x="1557" y="1177"/>
                  </a:cubicBezTo>
                  <a:cubicBezTo>
                    <a:pt x="1545" y="1104"/>
                    <a:pt x="1545" y="1019"/>
                    <a:pt x="1533" y="934"/>
                  </a:cubicBezTo>
                  <a:lnTo>
                    <a:pt x="1533" y="837"/>
                  </a:lnTo>
                  <a:close/>
                  <a:moveTo>
                    <a:pt x="1484" y="436"/>
                  </a:moveTo>
                  <a:lnTo>
                    <a:pt x="1484" y="606"/>
                  </a:lnTo>
                  <a:cubicBezTo>
                    <a:pt x="1484" y="715"/>
                    <a:pt x="1496" y="837"/>
                    <a:pt x="1509" y="946"/>
                  </a:cubicBezTo>
                  <a:cubicBezTo>
                    <a:pt x="1509" y="1019"/>
                    <a:pt x="1520" y="1104"/>
                    <a:pt x="1520" y="1177"/>
                  </a:cubicBezTo>
                  <a:cubicBezTo>
                    <a:pt x="1520" y="1263"/>
                    <a:pt x="1533" y="1347"/>
                    <a:pt x="1533" y="1433"/>
                  </a:cubicBezTo>
                  <a:cubicBezTo>
                    <a:pt x="1545" y="1518"/>
                    <a:pt x="1557" y="1603"/>
                    <a:pt x="1569" y="1700"/>
                  </a:cubicBezTo>
                  <a:cubicBezTo>
                    <a:pt x="1582" y="1761"/>
                    <a:pt x="1593" y="1822"/>
                    <a:pt x="1606" y="1895"/>
                  </a:cubicBezTo>
                  <a:cubicBezTo>
                    <a:pt x="1606" y="1931"/>
                    <a:pt x="1606" y="1968"/>
                    <a:pt x="1618" y="2017"/>
                  </a:cubicBezTo>
                  <a:cubicBezTo>
                    <a:pt x="1618" y="2101"/>
                    <a:pt x="1618" y="2199"/>
                    <a:pt x="1655" y="2284"/>
                  </a:cubicBezTo>
                  <a:lnTo>
                    <a:pt x="1666" y="2296"/>
                  </a:lnTo>
                  <a:lnTo>
                    <a:pt x="1691" y="2296"/>
                  </a:lnTo>
                  <a:cubicBezTo>
                    <a:pt x="1691" y="2309"/>
                    <a:pt x="1679" y="2309"/>
                    <a:pt x="1679" y="2309"/>
                  </a:cubicBezTo>
                  <a:lnTo>
                    <a:pt x="1666" y="2309"/>
                  </a:lnTo>
                  <a:lnTo>
                    <a:pt x="1679" y="2333"/>
                  </a:lnTo>
                  <a:cubicBezTo>
                    <a:pt x="1679" y="2345"/>
                    <a:pt x="1691" y="2357"/>
                    <a:pt x="1691" y="2369"/>
                  </a:cubicBezTo>
                  <a:cubicBezTo>
                    <a:pt x="1763" y="2454"/>
                    <a:pt x="1885" y="2515"/>
                    <a:pt x="2007" y="2515"/>
                  </a:cubicBezTo>
                  <a:cubicBezTo>
                    <a:pt x="2055" y="2515"/>
                    <a:pt x="2104" y="2503"/>
                    <a:pt x="2153" y="2479"/>
                  </a:cubicBezTo>
                  <a:cubicBezTo>
                    <a:pt x="2287" y="2406"/>
                    <a:pt x="2287" y="2272"/>
                    <a:pt x="2274" y="2174"/>
                  </a:cubicBezTo>
                  <a:lnTo>
                    <a:pt x="2274" y="2163"/>
                  </a:lnTo>
                  <a:lnTo>
                    <a:pt x="2263" y="2163"/>
                  </a:lnTo>
                  <a:lnTo>
                    <a:pt x="2263" y="2150"/>
                  </a:lnTo>
                  <a:cubicBezTo>
                    <a:pt x="2263" y="2101"/>
                    <a:pt x="2250" y="2053"/>
                    <a:pt x="2238" y="2017"/>
                  </a:cubicBezTo>
                  <a:lnTo>
                    <a:pt x="2238" y="1992"/>
                  </a:lnTo>
                  <a:cubicBezTo>
                    <a:pt x="2201" y="1858"/>
                    <a:pt x="2177" y="1712"/>
                    <a:pt x="2177" y="1579"/>
                  </a:cubicBezTo>
                  <a:cubicBezTo>
                    <a:pt x="2165" y="1555"/>
                    <a:pt x="2165" y="1518"/>
                    <a:pt x="2165" y="1493"/>
                  </a:cubicBezTo>
                  <a:cubicBezTo>
                    <a:pt x="2165" y="1396"/>
                    <a:pt x="2165" y="1311"/>
                    <a:pt x="2153" y="1214"/>
                  </a:cubicBezTo>
                  <a:lnTo>
                    <a:pt x="2141" y="1141"/>
                  </a:lnTo>
                  <a:lnTo>
                    <a:pt x="2117" y="1226"/>
                  </a:lnTo>
                  <a:cubicBezTo>
                    <a:pt x="2104" y="1238"/>
                    <a:pt x="2104" y="1250"/>
                    <a:pt x="2092" y="1263"/>
                  </a:cubicBezTo>
                  <a:cubicBezTo>
                    <a:pt x="2055" y="1372"/>
                    <a:pt x="2007" y="1482"/>
                    <a:pt x="1971" y="1555"/>
                  </a:cubicBezTo>
                  <a:cubicBezTo>
                    <a:pt x="1958" y="1579"/>
                    <a:pt x="1946" y="1603"/>
                    <a:pt x="1934" y="1615"/>
                  </a:cubicBezTo>
                  <a:lnTo>
                    <a:pt x="1922" y="1615"/>
                  </a:lnTo>
                  <a:lnTo>
                    <a:pt x="1922" y="1627"/>
                  </a:lnTo>
                  <a:lnTo>
                    <a:pt x="1922" y="1639"/>
                  </a:lnTo>
                  <a:lnTo>
                    <a:pt x="1909" y="1639"/>
                  </a:lnTo>
                  <a:lnTo>
                    <a:pt x="1909" y="1627"/>
                  </a:lnTo>
                  <a:lnTo>
                    <a:pt x="1885" y="1627"/>
                  </a:lnTo>
                  <a:lnTo>
                    <a:pt x="1885" y="1615"/>
                  </a:lnTo>
                  <a:lnTo>
                    <a:pt x="1885" y="1603"/>
                  </a:lnTo>
                  <a:lnTo>
                    <a:pt x="1836" y="1555"/>
                  </a:lnTo>
                  <a:cubicBezTo>
                    <a:pt x="1763" y="1482"/>
                    <a:pt x="1703" y="1420"/>
                    <a:pt x="1679" y="1323"/>
                  </a:cubicBezTo>
                  <a:cubicBezTo>
                    <a:pt x="1630" y="1153"/>
                    <a:pt x="1593" y="982"/>
                    <a:pt x="1557" y="812"/>
                  </a:cubicBezTo>
                  <a:lnTo>
                    <a:pt x="1545" y="728"/>
                  </a:lnTo>
                  <a:cubicBezTo>
                    <a:pt x="1545" y="715"/>
                    <a:pt x="1533" y="691"/>
                    <a:pt x="1533" y="666"/>
                  </a:cubicBezTo>
                  <a:cubicBezTo>
                    <a:pt x="1533" y="642"/>
                    <a:pt x="1520" y="618"/>
                    <a:pt x="1520" y="606"/>
                  </a:cubicBezTo>
                  <a:lnTo>
                    <a:pt x="1484" y="436"/>
                  </a:lnTo>
                  <a:close/>
                  <a:moveTo>
                    <a:pt x="207" y="2247"/>
                  </a:moveTo>
                  <a:lnTo>
                    <a:pt x="171" y="2272"/>
                  </a:lnTo>
                  <a:cubicBezTo>
                    <a:pt x="134" y="2309"/>
                    <a:pt x="98" y="2345"/>
                    <a:pt x="85" y="2393"/>
                  </a:cubicBezTo>
                  <a:cubicBezTo>
                    <a:pt x="74" y="2430"/>
                    <a:pt x="74" y="2466"/>
                    <a:pt x="61" y="2515"/>
                  </a:cubicBezTo>
                  <a:lnTo>
                    <a:pt x="61" y="2588"/>
                  </a:lnTo>
                  <a:lnTo>
                    <a:pt x="122" y="2503"/>
                  </a:lnTo>
                  <a:cubicBezTo>
                    <a:pt x="122" y="2490"/>
                    <a:pt x="134" y="2466"/>
                    <a:pt x="146" y="2454"/>
                  </a:cubicBezTo>
                  <a:cubicBezTo>
                    <a:pt x="158" y="2430"/>
                    <a:pt x="182" y="2406"/>
                    <a:pt x="195" y="2382"/>
                  </a:cubicBezTo>
                  <a:lnTo>
                    <a:pt x="195" y="2296"/>
                  </a:lnTo>
                  <a:lnTo>
                    <a:pt x="207" y="2247"/>
                  </a:lnTo>
                  <a:close/>
                  <a:moveTo>
                    <a:pt x="2517" y="2442"/>
                  </a:moveTo>
                  <a:cubicBezTo>
                    <a:pt x="2517" y="2454"/>
                    <a:pt x="2530" y="2466"/>
                    <a:pt x="2530" y="2479"/>
                  </a:cubicBezTo>
                  <a:cubicBezTo>
                    <a:pt x="2542" y="2515"/>
                    <a:pt x="2542" y="2552"/>
                    <a:pt x="2530" y="2576"/>
                  </a:cubicBezTo>
                  <a:cubicBezTo>
                    <a:pt x="2493" y="2625"/>
                    <a:pt x="2384" y="2625"/>
                    <a:pt x="2287" y="2636"/>
                  </a:cubicBezTo>
                  <a:lnTo>
                    <a:pt x="2201" y="2636"/>
                  </a:lnTo>
                  <a:cubicBezTo>
                    <a:pt x="2144" y="2647"/>
                    <a:pt x="2085" y="2651"/>
                    <a:pt x="2024" y="2651"/>
                  </a:cubicBezTo>
                  <a:cubicBezTo>
                    <a:pt x="1941" y="2651"/>
                    <a:pt x="1854" y="2644"/>
                    <a:pt x="1763" y="2636"/>
                  </a:cubicBezTo>
                  <a:lnTo>
                    <a:pt x="1727" y="2636"/>
                  </a:lnTo>
                  <a:cubicBezTo>
                    <a:pt x="1630" y="2636"/>
                    <a:pt x="1569" y="2625"/>
                    <a:pt x="1520" y="2527"/>
                  </a:cubicBezTo>
                  <a:cubicBezTo>
                    <a:pt x="1520" y="2490"/>
                    <a:pt x="1509" y="2466"/>
                    <a:pt x="1520" y="2442"/>
                  </a:cubicBezTo>
                  <a:lnTo>
                    <a:pt x="1545" y="2442"/>
                  </a:lnTo>
                  <a:cubicBezTo>
                    <a:pt x="1593" y="2442"/>
                    <a:pt x="1630" y="2454"/>
                    <a:pt x="1666" y="2490"/>
                  </a:cubicBezTo>
                  <a:cubicBezTo>
                    <a:pt x="1703" y="2515"/>
                    <a:pt x="1739" y="2539"/>
                    <a:pt x="1788" y="2539"/>
                  </a:cubicBezTo>
                  <a:lnTo>
                    <a:pt x="1800" y="2539"/>
                  </a:lnTo>
                  <a:cubicBezTo>
                    <a:pt x="1836" y="2552"/>
                    <a:pt x="1885" y="2563"/>
                    <a:pt x="1934" y="2563"/>
                  </a:cubicBezTo>
                  <a:cubicBezTo>
                    <a:pt x="2019" y="2563"/>
                    <a:pt x="2104" y="2552"/>
                    <a:pt x="2177" y="2539"/>
                  </a:cubicBezTo>
                  <a:cubicBezTo>
                    <a:pt x="2190" y="2527"/>
                    <a:pt x="2201" y="2527"/>
                    <a:pt x="2226" y="2515"/>
                  </a:cubicBezTo>
                  <a:lnTo>
                    <a:pt x="2238" y="2515"/>
                  </a:lnTo>
                  <a:cubicBezTo>
                    <a:pt x="2336" y="2466"/>
                    <a:pt x="2409" y="2454"/>
                    <a:pt x="2481" y="2442"/>
                  </a:cubicBezTo>
                  <a:cubicBezTo>
                    <a:pt x="2487" y="2448"/>
                    <a:pt x="2493" y="2451"/>
                    <a:pt x="2499" y="2451"/>
                  </a:cubicBezTo>
                  <a:cubicBezTo>
                    <a:pt x="2506" y="2451"/>
                    <a:pt x="2512" y="2448"/>
                    <a:pt x="2517" y="2442"/>
                  </a:cubicBezTo>
                  <a:close/>
                  <a:moveTo>
                    <a:pt x="158" y="2515"/>
                  </a:moveTo>
                  <a:cubicBezTo>
                    <a:pt x="158" y="2527"/>
                    <a:pt x="158" y="2539"/>
                    <a:pt x="171" y="2552"/>
                  </a:cubicBezTo>
                  <a:lnTo>
                    <a:pt x="146" y="2576"/>
                  </a:lnTo>
                  <a:cubicBezTo>
                    <a:pt x="146" y="2600"/>
                    <a:pt x="134" y="2612"/>
                    <a:pt x="110" y="2636"/>
                  </a:cubicBezTo>
                  <a:cubicBezTo>
                    <a:pt x="110" y="2636"/>
                    <a:pt x="98" y="2649"/>
                    <a:pt x="98" y="2661"/>
                  </a:cubicBezTo>
                  <a:lnTo>
                    <a:pt x="98" y="2649"/>
                  </a:lnTo>
                  <a:cubicBezTo>
                    <a:pt x="98" y="2636"/>
                    <a:pt x="110" y="2636"/>
                    <a:pt x="110" y="2625"/>
                  </a:cubicBezTo>
                  <a:lnTo>
                    <a:pt x="110" y="2600"/>
                  </a:lnTo>
                  <a:cubicBezTo>
                    <a:pt x="110" y="2576"/>
                    <a:pt x="134" y="2552"/>
                    <a:pt x="146" y="2539"/>
                  </a:cubicBezTo>
                  <a:cubicBezTo>
                    <a:pt x="158" y="2527"/>
                    <a:pt x="158" y="2515"/>
                    <a:pt x="158" y="2515"/>
                  </a:cubicBezTo>
                  <a:close/>
                  <a:moveTo>
                    <a:pt x="1520" y="2382"/>
                  </a:moveTo>
                  <a:lnTo>
                    <a:pt x="1496" y="2406"/>
                  </a:lnTo>
                  <a:cubicBezTo>
                    <a:pt x="1472" y="2442"/>
                    <a:pt x="1472" y="2479"/>
                    <a:pt x="1496" y="2527"/>
                  </a:cubicBezTo>
                  <a:cubicBezTo>
                    <a:pt x="1545" y="2661"/>
                    <a:pt x="1630" y="2673"/>
                    <a:pt x="1727" y="2673"/>
                  </a:cubicBezTo>
                  <a:lnTo>
                    <a:pt x="1763" y="2673"/>
                  </a:lnTo>
                  <a:cubicBezTo>
                    <a:pt x="1849" y="2685"/>
                    <a:pt x="1934" y="2685"/>
                    <a:pt x="2019" y="2685"/>
                  </a:cubicBezTo>
                  <a:cubicBezTo>
                    <a:pt x="2080" y="2685"/>
                    <a:pt x="2141" y="2685"/>
                    <a:pt x="2201" y="2673"/>
                  </a:cubicBezTo>
                  <a:lnTo>
                    <a:pt x="2287" y="2673"/>
                  </a:lnTo>
                  <a:cubicBezTo>
                    <a:pt x="2384" y="2661"/>
                    <a:pt x="2506" y="2661"/>
                    <a:pt x="2554" y="2588"/>
                  </a:cubicBezTo>
                  <a:cubicBezTo>
                    <a:pt x="2579" y="2563"/>
                    <a:pt x="2579" y="2515"/>
                    <a:pt x="2566" y="2466"/>
                  </a:cubicBezTo>
                  <a:cubicBezTo>
                    <a:pt x="2554" y="2442"/>
                    <a:pt x="2542" y="2430"/>
                    <a:pt x="2542" y="2418"/>
                  </a:cubicBezTo>
                  <a:lnTo>
                    <a:pt x="2530" y="2393"/>
                  </a:lnTo>
                  <a:lnTo>
                    <a:pt x="2506" y="2406"/>
                  </a:lnTo>
                  <a:lnTo>
                    <a:pt x="2506" y="2418"/>
                  </a:lnTo>
                  <a:lnTo>
                    <a:pt x="2493" y="2406"/>
                  </a:lnTo>
                  <a:cubicBezTo>
                    <a:pt x="2409" y="2418"/>
                    <a:pt x="2323" y="2442"/>
                    <a:pt x="2226" y="2479"/>
                  </a:cubicBezTo>
                  <a:lnTo>
                    <a:pt x="2201" y="2479"/>
                  </a:lnTo>
                  <a:cubicBezTo>
                    <a:pt x="2190" y="2490"/>
                    <a:pt x="2177" y="2503"/>
                    <a:pt x="2165" y="2503"/>
                  </a:cubicBezTo>
                  <a:cubicBezTo>
                    <a:pt x="2104" y="2515"/>
                    <a:pt x="2019" y="2527"/>
                    <a:pt x="1934" y="2527"/>
                  </a:cubicBezTo>
                  <a:cubicBezTo>
                    <a:pt x="1885" y="2527"/>
                    <a:pt x="1849" y="2527"/>
                    <a:pt x="1812" y="2503"/>
                  </a:cubicBezTo>
                  <a:lnTo>
                    <a:pt x="1800" y="2490"/>
                  </a:lnTo>
                  <a:lnTo>
                    <a:pt x="1788" y="2503"/>
                  </a:lnTo>
                  <a:cubicBezTo>
                    <a:pt x="1752" y="2503"/>
                    <a:pt x="1715" y="2479"/>
                    <a:pt x="1679" y="2454"/>
                  </a:cubicBezTo>
                  <a:cubicBezTo>
                    <a:pt x="1642" y="2430"/>
                    <a:pt x="1606" y="2406"/>
                    <a:pt x="1545" y="2406"/>
                  </a:cubicBezTo>
                  <a:lnTo>
                    <a:pt x="1533" y="2406"/>
                  </a:lnTo>
                  <a:lnTo>
                    <a:pt x="1520" y="2382"/>
                  </a:lnTo>
                  <a:close/>
                  <a:moveTo>
                    <a:pt x="182" y="2685"/>
                  </a:moveTo>
                  <a:lnTo>
                    <a:pt x="182" y="2709"/>
                  </a:lnTo>
                  <a:lnTo>
                    <a:pt x="182" y="2722"/>
                  </a:lnTo>
                  <a:cubicBezTo>
                    <a:pt x="182" y="2722"/>
                    <a:pt x="182" y="2734"/>
                    <a:pt x="171" y="2746"/>
                  </a:cubicBezTo>
                  <a:cubicBezTo>
                    <a:pt x="171" y="2758"/>
                    <a:pt x="158" y="2771"/>
                    <a:pt x="146" y="2795"/>
                  </a:cubicBezTo>
                  <a:lnTo>
                    <a:pt x="134" y="2807"/>
                  </a:lnTo>
                  <a:cubicBezTo>
                    <a:pt x="134" y="2819"/>
                    <a:pt x="122" y="2819"/>
                    <a:pt x="122" y="2831"/>
                  </a:cubicBezTo>
                  <a:cubicBezTo>
                    <a:pt x="110" y="2831"/>
                    <a:pt x="110" y="2844"/>
                    <a:pt x="110" y="2844"/>
                  </a:cubicBezTo>
                  <a:lnTo>
                    <a:pt x="110" y="2807"/>
                  </a:lnTo>
                  <a:cubicBezTo>
                    <a:pt x="122" y="2782"/>
                    <a:pt x="122" y="2771"/>
                    <a:pt x="134" y="2758"/>
                  </a:cubicBezTo>
                  <a:cubicBezTo>
                    <a:pt x="134" y="2746"/>
                    <a:pt x="146" y="2734"/>
                    <a:pt x="146" y="2734"/>
                  </a:cubicBezTo>
                  <a:cubicBezTo>
                    <a:pt x="158" y="2722"/>
                    <a:pt x="171" y="2709"/>
                    <a:pt x="182" y="2685"/>
                  </a:cubicBezTo>
                  <a:close/>
                  <a:moveTo>
                    <a:pt x="195" y="2406"/>
                  </a:moveTo>
                  <a:lnTo>
                    <a:pt x="158" y="2442"/>
                  </a:lnTo>
                  <a:cubicBezTo>
                    <a:pt x="158" y="2454"/>
                    <a:pt x="146" y="2466"/>
                    <a:pt x="146" y="2479"/>
                  </a:cubicBezTo>
                  <a:cubicBezTo>
                    <a:pt x="134" y="2490"/>
                    <a:pt x="122" y="2503"/>
                    <a:pt x="122" y="2515"/>
                  </a:cubicBezTo>
                  <a:cubicBezTo>
                    <a:pt x="98" y="2539"/>
                    <a:pt x="85" y="2563"/>
                    <a:pt x="74" y="2600"/>
                  </a:cubicBezTo>
                  <a:lnTo>
                    <a:pt x="74" y="2612"/>
                  </a:lnTo>
                  <a:lnTo>
                    <a:pt x="74" y="2625"/>
                  </a:lnTo>
                  <a:lnTo>
                    <a:pt x="61" y="2625"/>
                  </a:lnTo>
                  <a:lnTo>
                    <a:pt x="61" y="2636"/>
                  </a:lnTo>
                  <a:lnTo>
                    <a:pt x="61" y="2722"/>
                  </a:lnTo>
                  <a:lnTo>
                    <a:pt x="74" y="2782"/>
                  </a:lnTo>
                  <a:lnTo>
                    <a:pt x="98" y="2722"/>
                  </a:lnTo>
                  <a:cubicBezTo>
                    <a:pt x="110" y="2709"/>
                    <a:pt x="110" y="2698"/>
                    <a:pt x="110" y="2698"/>
                  </a:cubicBezTo>
                  <a:lnTo>
                    <a:pt x="146" y="2661"/>
                  </a:lnTo>
                  <a:lnTo>
                    <a:pt x="146" y="2661"/>
                  </a:lnTo>
                  <a:cubicBezTo>
                    <a:pt x="134" y="2685"/>
                    <a:pt x="122" y="2698"/>
                    <a:pt x="110" y="2722"/>
                  </a:cubicBezTo>
                  <a:lnTo>
                    <a:pt x="110" y="2734"/>
                  </a:lnTo>
                  <a:cubicBezTo>
                    <a:pt x="98" y="2758"/>
                    <a:pt x="85" y="2771"/>
                    <a:pt x="74" y="2782"/>
                  </a:cubicBezTo>
                  <a:lnTo>
                    <a:pt x="74" y="2795"/>
                  </a:lnTo>
                  <a:cubicBezTo>
                    <a:pt x="74" y="2831"/>
                    <a:pt x="74" y="2855"/>
                    <a:pt x="85" y="2892"/>
                  </a:cubicBezTo>
                  <a:lnTo>
                    <a:pt x="85" y="2928"/>
                  </a:lnTo>
                  <a:lnTo>
                    <a:pt x="110" y="2904"/>
                  </a:lnTo>
                  <a:cubicBezTo>
                    <a:pt x="122" y="2880"/>
                    <a:pt x="134" y="2868"/>
                    <a:pt x="146" y="2855"/>
                  </a:cubicBezTo>
                  <a:cubicBezTo>
                    <a:pt x="158" y="2844"/>
                    <a:pt x="158" y="2831"/>
                    <a:pt x="171" y="2831"/>
                  </a:cubicBezTo>
                  <a:cubicBezTo>
                    <a:pt x="171" y="2819"/>
                    <a:pt x="171" y="2819"/>
                    <a:pt x="182" y="2807"/>
                  </a:cubicBezTo>
                  <a:cubicBezTo>
                    <a:pt x="195" y="2795"/>
                    <a:pt x="207" y="2771"/>
                    <a:pt x="207" y="2746"/>
                  </a:cubicBezTo>
                  <a:lnTo>
                    <a:pt x="231" y="2746"/>
                  </a:lnTo>
                  <a:lnTo>
                    <a:pt x="219" y="2709"/>
                  </a:lnTo>
                  <a:cubicBezTo>
                    <a:pt x="219" y="2685"/>
                    <a:pt x="219" y="2661"/>
                    <a:pt x="207" y="2636"/>
                  </a:cubicBezTo>
                  <a:lnTo>
                    <a:pt x="207" y="2600"/>
                  </a:lnTo>
                  <a:lnTo>
                    <a:pt x="182" y="2636"/>
                  </a:lnTo>
                  <a:cubicBezTo>
                    <a:pt x="171" y="2649"/>
                    <a:pt x="158" y="2649"/>
                    <a:pt x="146" y="2661"/>
                  </a:cubicBezTo>
                  <a:cubicBezTo>
                    <a:pt x="158" y="2636"/>
                    <a:pt x="182" y="2612"/>
                    <a:pt x="182" y="2588"/>
                  </a:cubicBezTo>
                  <a:lnTo>
                    <a:pt x="207" y="2576"/>
                  </a:lnTo>
                  <a:lnTo>
                    <a:pt x="207" y="2563"/>
                  </a:lnTo>
                  <a:cubicBezTo>
                    <a:pt x="195" y="2527"/>
                    <a:pt x="195" y="2490"/>
                    <a:pt x="195" y="2454"/>
                  </a:cubicBezTo>
                  <a:lnTo>
                    <a:pt x="195" y="2406"/>
                  </a:lnTo>
                  <a:close/>
                  <a:moveTo>
                    <a:pt x="207" y="2844"/>
                  </a:moveTo>
                  <a:cubicBezTo>
                    <a:pt x="219" y="2868"/>
                    <a:pt x="219" y="2880"/>
                    <a:pt x="219" y="2892"/>
                  </a:cubicBezTo>
                  <a:cubicBezTo>
                    <a:pt x="207" y="2904"/>
                    <a:pt x="207" y="2917"/>
                    <a:pt x="195" y="2928"/>
                  </a:cubicBezTo>
                  <a:cubicBezTo>
                    <a:pt x="195" y="2965"/>
                    <a:pt x="171" y="3001"/>
                    <a:pt x="146" y="3038"/>
                  </a:cubicBezTo>
                  <a:lnTo>
                    <a:pt x="134" y="3038"/>
                  </a:lnTo>
                  <a:cubicBezTo>
                    <a:pt x="134" y="3014"/>
                    <a:pt x="134" y="2990"/>
                    <a:pt x="122" y="2965"/>
                  </a:cubicBezTo>
                  <a:lnTo>
                    <a:pt x="134" y="2953"/>
                  </a:lnTo>
                  <a:lnTo>
                    <a:pt x="134" y="2941"/>
                  </a:lnTo>
                  <a:cubicBezTo>
                    <a:pt x="146" y="2941"/>
                    <a:pt x="146" y="2928"/>
                    <a:pt x="158" y="2917"/>
                  </a:cubicBezTo>
                  <a:lnTo>
                    <a:pt x="182" y="2892"/>
                  </a:lnTo>
                  <a:cubicBezTo>
                    <a:pt x="182" y="2880"/>
                    <a:pt x="195" y="2868"/>
                    <a:pt x="207" y="2855"/>
                  </a:cubicBezTo>
                  <a:lnTo>
                    <a:pt x="207" y="2844"/>
                  </a:lnTo>
                  <a:close/>
                  <a:moveTo>
                    <a:pt x="244" y="3014"/>
                  </a:moveTo>
                  <a:cubicBezTo>
                    <a:pt x="255" y="3038"/>
                    <a:pt x="255" y="3063"/>
                    <a:pt x="268" y="3087"/>
                  </a:cubicBezTo>
                  <a:lnTo>
                    <a:pt x="255" y="3087"/>
                  </a:lnTo>
                  <a:cubicBezTo>
                    <a:pt x="244" y="3087"/>
                    <a:pt x="231" y="3099"/>
                    <a:pt x="231" y="3123"/>
                  </a:cubicBezTo>
                  <a:cubicBezTo>
                    <a:pt x="231" y="3136"/>
                    <a:pt x="219" y="3136"/>
                    <a:pt x="219" y="3147"/>
                  </a:cubicBezTo>
                  <a:cubicBezTo>
                    <a:pt x="207" y="3147"/>
                    <a:pt x="207" y="3160"/>
                    <a:pt x="207" y="3160"/>
                  </a:cubicBezTo>
                  <a:cubicBezTo>
                    <a:pt x="195" y="3172"/>
                    <a:pt x="195" y="3184"/>
                    <a:pt x="195" y="3196"/>
                  </a:cubicBezTo>
                  <a:cubicBezTo>
                    <a:pt x="182" y="3196"/>
                    <a:pt x="182" y="3208"/>
                    <a:pt x="171" y="3220"/>
                  </a:cubicBezTo>
                  <a:cubicBezTo>
                    <a:pt x="171" y="3196"/>
                    <a:pt x="171" y="3184"/>
                    <a:pt x="158" y="3160"/>
                  </a:cubicBezTo>
                  <a:cubicBezTo>
                    <a:pt x="171" y="3147"/>
                    <a:pt x="182" y="3123"/>
                    <a:pt x="195" y="3111"/>
                  </a:cubicBezTo>
                  <a:cubicBezTo>
                    <a:pt x="207" y="3099"/>
                    <a:pt x="207" y="3074"/>
                    <a:pt x="219" y="3063"/>
                  </a:cubicBezTo>
                  <a:cubicBezTo>
                    <a:pt x="231" y="3050"/>
                    <a:pt x="231" y="3038"/>
                    <a:pt x="244" y="3026"/>
                  </a:cubicBezTo>
                  <a:lnTo>
                    <a:pt x="244" y="3014"/>
                  </a:lnTo>
                  <a:close/>
                  <a:moveTo>
                    <a:pt x="292" y="3196"/>
                  </a:moveTo>
                  <a:lnTo>
                    <a:pt x="292" y="3220"/>
                  </a:lnTo>
                  <a:cubicBezTo>
                    <a:pt x="292" y="3244"/>
                    <a:pt x="304" y="3269"/>
                    <a:pt x="304" y="3306"/>
                  </a:cubicBezTo>
                  <a:lnTo>
                    <a:pt x="292" y="3306"/>
                  </a:lnTo>
                  <a:cubicBezTo>
                    <a:pt x="280" y="3317"/>
                    <a:pt x="280" y="3330"/>
                    <a:pt x="280" y="3342"/>
                  </a:cubicBezTo>
                  <a:cubicBezTo>
                    <a:pt x="268" y="3366"/>
                    <a:pt x="255" y="3390"/>
                    <a:pt x="231" y="3415"/>
                  </a:cubicBezTo>
                  <a:lnTo>
                    <a:pt x="219" y="3427"/>
                  </a:lnTo>
                  <a:cubicBezTo>
                    <a:pt x="207" y="3403"/>
                    <a:pt x="207" y="3366"/>
                    <a:pt x="195" y="3330"/>
                  </a:cubicBezTo>
                  <a:cubicBezTo>
                    <a:pt x="207" y="3317"/>
                    <a:pt x="207" y="3317"/>
                    <a:pt x="207" y="3306"/>
                  </a:cubicBezTo>
                  <a:cubicBezTo>
                    <a:pt x="219" y="3293"/>
                    <a:pt x="219" y="3281"/>
                    <a:pt x="231" y="3281"/>
                  </a:cubicBezTo>
                  <a:cubicBezTo>
                    <a:pt x="244" y="3269"/>
                    <a:pt x="244" y="3257"/>
                    <a:pt x="255" y="3244"/>
                  </a:cubicBezTo>
                  <a:cubicBezTo>
                    <a:pt x="255" y="3244"/>
                    <a:pt x="255" y="3233"/>
                    <a:pt x="268" y="3233"/>
                  </a:cubicBezTo>
                  <a:cubicBezTo>
                    <a:pt x="268" y="3220"/>
                    <a:pt x="280" y="3208"/>
                    <a:pt x="292" y="3196"/>
                  </a:cubicBezTo>
                  <a:close/>
                  <a:moveTo>
                    <a:pt x="328" y="3439"/>
                  </a:moveTo>
                  <a:lnTo>
                    <a:pt x="328" y="3500"/>
                  </a:lnTo>
                  <a:lnTo>
                    <a:pt x="328" y="3525"/>
                  </a:lnTo>
                  <a:cubicBezTo>
                    <a:pt x="328" y="3536"/>
                    <a:pt x="304" y="3561"/>
                    <a:pt x="304" y="3573"/>
                  </a:cubicBezTo>
                  <a:cubicBezTo>
                    <a:pt x="292" y="3573"/>
                    <a:pt x="292" y="3585"/>
                    <a:pt x="292" y="3585"/>
                  </a:cubicBezTo>
                  <a:lnTo>
                    <a:pt x="280" y="3609"/>
                  </a:lnTo>
                  <a:cubicBezTo>
                    <a:pt x="268" y="3622"/>
                    <a:pt x="255" y="3634"/>
                    <a:pt x="255" y="3646"/>
                  </a:cubicBezTo>
                  <a:cubicBezTo>
                    <a:pt x="244" y="3609"/>
                    <a:pt x="244" y="3573"/>
                    <a:pt x="231" y="3549"/>
                  </a:cubicBezTo>
                  <a:lnTo>
                    <a:pt x="244" y="3536"/>
                  </a:lnTo>
                  <a:cubicBezTo>
                    <a:pt x="244" y="3525"/>
                    <a:pt x="255" y="3525"/>
                    <a:pt x="255" y="3512"/>
                  </a:cubicBezTo>
                  <a:cubicBezTo>
                    <a:pt x="268" y="3500"/>
                    <a:pt x="280" y="3476"/>
                    <a:pt x="304" y="3463"/>
                  </a:cubicBezTo>
                  <a:lnTo>
                    <a:pt x="304" y="3452"/>
                  </a:lnTo>
                  <a:cubicBezTo>
                    <a:pt x="317" y="3452"/>
                    <a:pt x="317" y="3439"/>
                    <a:pt x="328" y="3439"/>
                  </a:cubicBezTo>
                  <a:close/>
                  <a:moveTo>
                    <a:pt x="231" y="2758"/>
                  </a:moveTo>
                  <a:lnTo>
                    <a:pt x="207" y="2795"/>
                  </a:lnTo>
                  <a:cubicBezTo>
                    <a:pt x="195" y="2807"/>
                    <a:pt x="182" y="2819"/>
                    <a:pt x="171" y="2844"/>
                  </a:cubicBezTo>
                  <a:cubicBezTo>
                    <a:pt x="171" y="2855"/>
                    <a:pt x="158" y="2855"/>
                    <a:pt x="146" y="2868"/>
                  </a:cubicBezTo>
                  <a:cubicBezTo>
                    <a:pt x="146" y="2880"/>
                    <a:pt x="134" y="2892"/>
                    <a:pt x="134" y="2904"/>
                  </a:cubicBezTo>
                  <a:cubicBezTo>
                    <a:pt x="122" y="2904"/>
                    <a:pt x="110" y="2917"/>
                    <a:pt x="110" y="2928"/>
                  </a:cubicBezTo>
                  <a:lnTo>
                    <a:pt x="98" y="2928"/>
                  </a:lnTo>
                  <a:lnTo>
                    <a:pt x="98" y="2941"/>
                  </a:lnTo>
                  <a:lnTo>
                    <a:pt x="85" y="2953"/>
                  </a:lnTo>
                  <a:lnTo>
                    <a:pt x="98" y="2965"/>
                  </a:lnTo>
                  <a:lnTo>
                    <a:pt x="98" y="3038"/>
                  </a:lnTo>
                  <a:cubicBezTo>
                    <a:pt x="110" y="3050"/>
                    <a:pt x="110" y="3074"/>
                    <a:pt x="110" y="3087"/>
                  </a:cubicBezTo>
                  <a:lnTo>
                    <a:pt x="122" y="3136"/>
                  </a:lnTo>
                  <a:lnTo>
                    <a:pt x="146" y="3099"/>
                  </a:lnTo>
                  <a:cubicBezTo>
                    <a:pt x="158" y="3074"/>
                    <a:pt x="158" y="3063"/>
                    <a:pt x="171" y="3050"/>
                  </a:cubicBezTo>
                  <a:cubicBezTo>
                    <a:pt x="195" y="3014"/>
                    <a:pt x="231" y="2977"/>
                    <a:pt x="231" y="2928"/>
                  </a:cubicBezTo>
                  <a:lnTo>
                    <a:pt x="244" y="2928"/>
                  </a:lnTo>
                  <a:lnTo>
                    <a:pt x="244" y="2953"/>
                  </a:lnTo>
                  <a:cubicBezTo>
                    <a:pt x="231" y="2977"/>
                    <a:pt x="219" y="2990"/>
                    <a:pt x="207" y="3001"/>
                  </a:cubicBezTo>
                  <a:cubicBezTo>
                    <a:pt x="207" y="3014"/>
                    <a:pt x="195" y="3038"/>
                    <a:pt x="182" y="3050"/>
                  </a:cubicBezTo>
                  <a:cubicBezTo>
                    <a:pt x="182" y="3063"/>
                    <a:pt x="171" y="3074"/>
                    <a:pt x="158" y="3087"/>
                  </a:cubicBezTo>
                  <a:cubicBezTo>
                    <a:pt x="146" y="3111"/>
                    <a:pt x="134" y="3123"/>
                    <a:pt x="122" y="3147"/>
                  </a:cubicBezTo>
                  <a:lnTo>
                    <a:pt x="122" y="3160"/>
                  </a:lnTo>
                  <a:cubicBezTo>
                    <a:pt x="134" y="3196"/>
                    <a:pt x="146" y="3233"/>
                    <a:pt x="146" y="3269"/>
                  </a:cubicBezTo>
                  <a:lnTo>
                    <a:pt x="158" y="3306"/>
                  </a:lnTo>
                  <a:lnTo>
                    <a:pt x="182" y="3269"/>
                  </a:lnTo>
                  <a:lnTo>
                    <a:pt x="182" y="3257"/>
                  </a:lnTo>
                  <a:cubicBezTo>
                    <a:pt x="207" y="3244"/>
                    <a:pt x="207" y="3220"/>
                    <a:pt x="219" y="3208"/>
                  </a:cubicBezTo>
                  <a:cubicBezTo>
                    <a:pt x="219" y="3196"/>
                    <a:pt x="231" y="3184"/>
                    <a:pt x="231" y="3184"/>
                  </a:cubicBezTo>
                  <a:cubicBezTo>
                    <a:pt x="231" y="3172"/>
                    <a:pt x="244" y="3172"/>
                    <a:pt x="244" y="3172"/>
                  </a:cubicBezTo>
                  <a:cubicBezTo>
                    <a:pt x="255" y="3160"/>
                    <a:pt x="268" y="3147"/>
                    <a:pt x="268" y="3123"/>
                  </a:cubicBezTo>
                  <a:lnTo>
                    <a:pt x="280" y="3123"/>
                  </a:lnTo>
                  <a:lnTo>
                    <a:pt x="280" y="3136"/>
                  </a:lnTo>
                  <a:cubicBezTo>
                    <a:pt x="268" y="3160"/>
                    <a:pt x="255" y="3184"/>
                    <a:pt x="231" y="3208"/>
                  </a:cubicBezTo>
                  <a:cubicBezTo>
                    <a:pt x="231" y="3220"/>
                    <a:pt x="231" y="3220"/>
                    <a:pt x="219" y="3233"/>
                  </a:cubicBezTo>
                  <a:cubicBezTo>
                    <a:pt x="219" y="3233"/>
                    <a:pt x="207" y="3244"/>
                    <a:pt x="207" y="3257"/>
                  </a:cubicBezTo>
                  <a:cubicBezTo>
                    <a:pt x="195" y="3269"/>
                    <a:pt x="182" y="3281"/>
                    <a:pt x="182" y="3293"/>
                  </a:cubicBezTo>
                  <a:cubicBezTo>
                    <a:pt x="171" y="3293"/>
                    <a:pt x="171" y="3306"/>
                    <a:pt x="171" y="3317"/>
                  </a:cubicBezTo>
                  <a:lnTo>
                    <a:pt x="158" y="3330"/>
                  </a:lnTo>
                  <a:cubicBezTo>
                    <a:pt x="171" y="3379"/>
                    <a:pt x="182" y="3427"/>
                    <a:pt x="182" y="3476"/>
                  </a:cubicBezTo>
                  <a:lnTo>
                    <a:pt x="195" y="3512"/>
                  </a:lnTo>
                  <a:lnTo>
                    <a:pt x="231" y="3463"/>
                  </a:lnTo>
                  <a:cubicBezTo>
                    <a:pt x="244" y="3463"/>
                    <a:pt x="244" y="3452"/>
                    <a:pt x="255" y="3439"/>
                  </a:cubicBezTo>
                  <a:cubicBezTo>
                    <a:pt x="280" y="3415"/>
                    <a:pt x="304" y="3390"/>
                    <a:pt x="317" y="3342"/>
                  </a:cubicBezTo>
                  <a:lnTo>
                    <a:pt x="328" y="3342"/>
                  </a:lnTo>
                  <a:lnTo>
                    <a:pt x="317" y="3366"/>
                  </a:lnTo>
                  <a:cubicBezTo>
                    <a:pt x="317" y="3390"/>
                    <a:pt x="292" y="3415"/>
                    <a:pt x="280" y="3427"/>
                  </a:cubicBezTo>
                  <a:lnTo>
                    <a:pt x="280" y="3439"/>
                  </a:lnTo>
                  <a:cubicBezTo>
                    <a:pt x="255" y="3452"/>
                    <a:pt x="244" y="3476"/>
                    <a:pt x="231" y="3500"/>
                  </a:cubicBezTo>
                  <a:cubicBezTo>
                    <a:pt x="219" y="3500"/>
                    <a:pt x="219" y="3512"/>
                    <a:pt x="219" y="3512"/>
                  </a:cubicBezTo>
                  <a:cubicBezTo>
                    <a:pt x="207" y="3512"/>
                    <a:pt x="207" y="3525"/>
                    <a:pt x="207" y="3536"/>
                  </a:cubicBezTo>
                  <a:lnTo>
                    <a:pt x="195" y="3536"/>
                  </a:lnTo>
                  <a:lnTo>
                    <a:pt x="195" y="3549"/>
                  </a:lnTo>
                  <a:cubicBezTo>
                    <a:pt x="207" y="3585"/>
                    <a:pt x="219" y="3634"/>
                    <a:pt x="219" y="3695"/>
                  </a:cubicBezTo>
                  <a:lnTo>
                    <a:pt x="231" y="3744"/>
                  </a:lnTo>
                  <a:lnTo>
                    <a:pt x="280" y="3671"/>
                  </a:lnTo>
                  <a:cubicBezTo>
                    <a:pt x="292" y="3658"/>
                    <a:pt x="304" y="3634"/>
                    <a:pt x="304" y="3622"/>
                  </a:cubicBezTo>
                  <a:lnTo>
                    <a:pt x="317" y="3598"/>
                  </a:lnTo>
                  <a:cubicBezTo>
                    <a:pt x="317" y="3598"/>
                    <a:pt x="328" y="3598"/>
                    <a:pt x="328" y="3585"/>
                  </a:cubicBezTo>
                  <a:cubicBezTo>
                    <a:pt x="341" y="3573"/>
                    <a:pt x="353" y="3549"/>
                    <a:pt x="353" y="3525"/>
                  </a:cubicBezTo>
                  <a:lnTo>
                    <a:pt x="377" y="3525"/>
                  </a:lnTo>
                  <a:lnTo>
                    <a:pt x="365" y="3512"/>
                  </a:lnTo>
                  <a:cubicBezTo>
                    <a:pt x="365" y="3463"/>
                    <a:pt x="353" y="3415"/>
                    <a:pt x="353" y="3366"/>
                  </a:cubicBezTo>
                  <a:lnTo>
                    <a:pt x="353" y="3342"/>
                  </a:lnTo>
                  <a:lnTo>
                    <a:pt x="341" y="3293"/>
                  </a:lnTo>
                  <a:cubicBezTo>
                    <a:pt x="341" y="3269"/>
                    <a:pt x="328" y="3233"/>
                    <a:pt x="328" y="3208"/>
                  </a:cubicBezTo>
                  <a:lnTo>
                    <a:pt x="328" y="3196"/>
                  </a:lnTo>
                  <a:lnTo>
                    <a:pt x="304" y="3111"/>
                  </a:lnTo>
                  <a:lnTo>
                    <a:pt x="292" y="3038"/>
                  </a:lnTo>
                  <a:lnTo>
                    <a:pt x="292" y="3050"/>
                  </a:lnTo>
                  <a:cubicBezTo>
                    <a:pt x="280" y="3014"/>
                    <a:pt x="280" y="2990"/>
                    <a:pt x="268" y="2953"/>
                  </a:cubicBezTo>
                  <a:lnTo>
                    <a:pt x="255" y="2904"/>
                  </a:lnTo>
                  <a:cubicBezTo>
                    <a:pt x="255" y="2868"/>
                    <a:pt x="244" y="2831"/>
                    <a:pt x="244" y="2795"/>
                  </a:cubicBezTo>
                  <a:lnTo>
                    <a:pt x="231" y="2758"/>
                  </a:lnTo>
                  <a:close/>
                  <a:moveTo>
                    <a:pt x="353" y="3646"/>
                  </a:moveTo>
                  <a:cubicBezTo>
                    <a:pt x="353" y="3671"/>
                    <a:pt x="365" y="3707"/>
                    <a:pt x="365" y="3731"/>
                  </a:cubicBezTo>
                  <a:cubicBezTo>
                    <a:pt x="341" y="3755"/>
                    <a:pt x="328" y="3780"/>
                    <a:pt x="317" y="3804"/>
                  </a:cubicBezTo>
                  <a:lnTo>
                    <a:pt x="280" y="3841"/>
                  </a:lnTo>
                  <a:cubicBezTo>
                    <a:pt x="280" y="3853"/>
                    <a:pt x="280" y="3853"/>
                    <a:pt x="268" y="3865"/>
                  </a:cubicBezTo>
                  <a:lnTo>
                    <a:pt x="268" y="3780"/>
                  </a:lnTo>
                  <a:cubicBezTo>
                    <a:pt x="268" y="3768"/>
                    <a:pt x="280" y="3755"/>
                    <a:pt x="280" y="3744"/>
                  </a:cubicBezTo>
                  <a:cubicBezTo>
                    <a:pt x="292" y="3744"/>
                    <a:pt x="292" y="3731"/>
                    <a:pt x="292" y="3731"/>
                  </a:cubicBezTo>
                  <a:cubicBezTo>
                    <a:pt x="304" y="3707"/>
                    <a:pt x="317" y="3695"/>
                    <a:pt x="341" y="3671"/>
                  </a:cubicBezTo>
                  <a:cubicBezTo>
                    <a:pt x="341" y="3658"/>
                    <a:pt x="353" y="3658"/>
                    <a:pt x="353" y="3646"/>
                  </a:cubicBezTo>
                  <a:close/>
                  <a:moveTo>
                    <a:pt x="377" y="3536"/>
                  </a:moveTo>
                  <a:lnTo>
                    <a:pt x="353" y="3585"/>
                  </a:lnTo>
                  <a:cubicBezTo>
                    <a:pt x="341" y="3609"/>
                    <a:pt x="317" y="3634"/>
                    <a:pt x="304" y="3646"/>
                  </a:cubicBezTo>
                  <a:cubicBezTo>
                    <a:pt x="292" y="3671"/>
                    <a:pt x="280" y="3682"/>
                    <a:pt x="268" y="3707"/>
                  </a:cubicBezTo>
                  <a:cubicBezTo>
                    <a:pt x="268" y="3719"/>
                    <a:pt x="255" y="3719"/>
                    <a:pt x="255" y="3731"/>
                  </a:cubicBezTo>
                  <a:cubicBezTo>
                    <a:pt x="244" y="3744"/>
                    <a:pt x="231" y="3755"/>
                    <a:pt x="231" y="3768"/>
                  </a:cubicBezTo>
                  <a:lnTo>
                    <a:pt x="231" y="3780"/>
                  </a:lnTo>
                  <a:cubicBezTo>
                    <a:pt x="231" y="3817"/>
                    <a:pt x="244" y="3865"/>
                    <a:pt x="244" y="3914"/>
                  </a:cubicBezTo>
                  <a:lnTo>
                    <a:pt x="244" y="3963"/>
                  </a:lnTo>
                  <a:lnTo>
                    <a:pt x="280" y="3926"/>
                  </a:lnTo>
                  <a:cubicBezTo>
                    <a:pt x="292" y="3901"/>
                    <a:pt x="304" y="3890"/>
                    <a:pt x="317" y="3865"/>
                  </a:cubicBezTo>
                  <a:cubicBezTo>
                    <a:pt x="328" y="3853"/>
                    <a:pt x="341" y="3828"/>
                    <a:pt x="341" y="3817"/>
                  </a:cubicBezTo>
                  <a:cubicBezTo>
                    <a:pt x="365" y="3792"/>
                    <a:pt x="377" y="3768"/>
                    <a:pt x="390" y="3755"/>
                  </a:cubicBezTo>
                  <a:lnTo>
                    <a:pt x="401" y="3744"/>
                  </a:lnTo>
                  <a:lnTo>
                    <a:pt x="401" y="3731"/>
                  </a:lnTo>
                  <a:cubicBezTo>
                    <a:pt x="390" y="3682"/>
                    <a:pt x="390" y="3646"/>
                    <a:pt x="377" y="3598"/>
                  </a:cubicBezTo>
                  <a:lnTo>
                    <a:pt x="377" y="3536"/>
                  </a:lnTo>
                  <a:close/>
                  <a:moveTo>
                    <a:pt x="377" y="3853"/>
                  </a:moveTo>
                  <a:cubicBezTo>
                    <a:pt x="377" y="3877"/>
                    <a:pt x="390" y="3901"/>
                    <a:pt x="390" y="3914"/>
                  </a:cubicBezTo>
                  <a:cubicBezTo>
                    <a:pt x="377" y="3963"/>
                    <a:pt x="353" y="3987"/>
                    <a:pt x="317" y="4035"/>
                  </a:cubicBezTo>
                  <a:cubicBezTo>
                    <a:pt x="317" y="4047"/>
                    <a:pt x="304" y="4060"/>
                    <a:pt x="292" y="4071"/>
                  </a:cubicBezTo>
                  <a:cubicBezTo>
                    <a:pt x="292" y="4047"/>
                    <a:pt x="292" y="4023"/>
                    <a:pt x="280" y="3998"/>
                  </a:cubicBezTo>
                  <a:lnTo>
                    <a:pt x="317" y="3963"/>
                  </a:lnTo>
                  <a:cubicBezTo>
                    <a:pt x="328" y="3938"/>
                    <a:pt x="341" y="3926"/>
                    <a:pt x="341" y="3901"/>
                  </a:cubicBezTo>
                  <a:lnTo>
                    <a:pt x="365" y="3877"/>
                  </a:lnTo>
                  <a:cubicBezTo>
                    <a:pt x="377" y="3865"/>
                    <a:pt x="377" y="3865"/>
                    <a:pt x="377" y="3853"/>
                  </a:cubicBezTo>
                  <a:close/>
                  <a:moveTo>
                    <a:pt x="401" y="3744"/>
                  </a:moveTo>
                  <a:lnTo>
                    <a:pt x="365" y="3804"/>
                  </a:lnTo>
                  <a:cubicBezTo>
                    <a:pt x="365" y="3817"/>
                    <a:pt x="365" y="3828"/>
                    <a:pt x="353" y="3828"/>
                  </a:cubicBezTo>
                  <a:cubicBezTo>
                    <a:pt x="353" y="3841"/>
                    <a:pt x="341" y="3841"/>
                    <a:pt x="341" y="3853"/>
                  </a:cubicBezTo>
                  <a:cubicBezTo>
                    <a:pt x="328" y="3865"/>
                    <a:pt x="317" y="3877"/>
                    <a:pt x="317" y="3890"/>
                  </a:cubicBezTo>
                  <a:cubicBezTo>
                    <a:pt x="304" y="3901"/>
                    <a:pt x="292" y="3914"/>
                    <a:pt x="280" y="3938"/>
                  </a:cubicBezTo>
                  <a:cubicBezTo>
                    <a:pt x="268" y="3950"/>
                    <a:pt x="255" y="3963"/>
                    <a:pt x="255" y="3974"/>
                  </a:cubicBezTo>
                  <a:lnTo>
                    <a:pt x="244" y="3987"/>
                  </a:lnTo>
                  <a:lnTo>
                    <a:pt x="255" y="3987"/>
                  </a:lnTo>
                  <a:lnTo>
                    <a:pt x="255" y="4120"/>
                  </a:lnTo>
                  <a:lnTo>
                    <a:pt x="268" y="4181"/>
                  </a:lnTo>
                  <a:lnTo>
                    <a:pt x="292" y="4133"/>
                  </a:lnTo>
                  <a:cubicBezTo>
                    <a:pt x="304" y="4108"/>
                    <a:pt x="328" y="4084"/>
                    <a:pt x="353" y="4047"/>
                  </a:cubicBezTo>
                  <a:cubicBezTo>
                    <a:pt x="377" y="4011"/>
                    <a:pt x="401" y="3974"/>
                    <a:pt x="426" y="3926"/>
                  </a:cubicBezTo>
                  <a:lnTo>
                    <a:pt x="426" y="3914"/>
                  </a:lnTo>
                  <a:cubicBezTo>
                    <a:pt x="414" y="3877"/>
                    <a:pt x="414" y="3841"/>
                    <a:pt x="414" y="3804"/>
                  </a:cubicBezTo>
                  <a:lnTo>
                    <a:pt x="401" y="3744"/>
                  </a:lnTo>
                  <a:close/>
                  <a:moveTo>
                    <a:pt x="414" y="4047"/>
                  </a:moveTo>
                  <a:cubicBezTo>
                    <a:pt x="414" y="4071"/>
                    <a:pt x="426" y="4108"/>
                    <a:pt x="426" y="4133"/>
                  </a:cubicBezTo>
                  <a:lnTo>
                    <a:pt x="426" y="4144"/>
                  </a:lnTo>
                  <a:cubicBezTo>
                    <a:pt x="390" y="4181"/>
                    <a:pt x="365" y="4230"/>
                    <a:pt x="341" y="4279"/>
                  </a:cubicBezTo>
                  <a:cubicBezTo>
                    <a:pt x="341" y="4290"/>
                    <a:pt x="328" y="4303"/>
                    <a:pt x="328" y="4315"/>
                  </a:cubicBezTo>
                  <a:cubicBezTo>
                    <a:pt x="317" y="4315"/>
                    <a:pt x="317" y="4315"/>
                    <a:pt x="317" y="4327"/>
                  </a:cubicBezTo>
                  <a:cubicBezTo>
                    <a:pt x="304" y="4290"/>
                    <a:pt x="304" y="4254"/>
                    <a:pt x="304" y="4230"/>
                  </a:cubicBezTo>
                  <a:cubicBezTo>
                    <a:pt x="317" y="4217"/>
                    <a:pt x="317" y="4217"/>
                    <a:pt x="317" y="4206"/>
                  </a:cubicBezTo>
                  <a:cubicBezTo>
                    <a:pt x="328" y="4169"/>
                    <a:pt x="353" y="4133"/>
                    <a:pt x="377" y="4096"/>
                  </a:cubicBezTo>
                  <a:cubicBezTo>
                    <a:pt x="377" y="4096"/>
                    <a:pt x="390" y="4084"/>
                    <a:pt x="390" y="4071"/>
                  </a:cubicBezTo>
                  <a:lnTo>
                    <a:pt x="414" y="4047"/>
                  </a:lnTo>
                  <a:close/>
                  <a:moveTo>
                    <a:pt x="3360" y="2112"/>
                  </a:moveTo>
                  <a:cubicBezTo>
                    <a:pt x="3541" y="2112"/>
                    <a:pt x="3682" y="2175"/>
                    <a:pt x="3771" y="2309"/>
                  </a:cubicBezTo>
                  <a:cubicBezTo>
                    <a:pt x="3880" y="2454"/>
                    <a:pt x="3892" y="2673"/>
                    <a:pt x="3904" y="2855"/>
                  </a:cubicBezTo>
                  <a:lnTo>
                    <a:pt x="3904" y="2868"/>
                  </a:lnTo>
                  <a:cubicBezTo>
                    <a:pt x="3904" y="2990"/>
                    <a:pt x="3928" y="3123"/>
                    <a:pt x="3941" y="3244"/>
                  </a:cubicBezTo>
                  <a:cubicBezTo>
                    <a:pt x="3965" y="3463"/>
                    <a:pt x="3989" y="3707"/>
                    <a:pt x="3977" y="3938"/>
                  </a:cubicBezTo>
                  <a:cubicBezTo>
                    <a:pt x="3953" y="4144"/>
                    <a:pt x="3868" y="4290"/>
                    <a:pt x="3709" y="4352"/>
                  </a:cubicBezTo>
                  <a:cubicBezTo>
                    <a:pt x="3649" y="4376"/>
                    <a:pt x="3588" y="4388"/>
                    <a:pt x="3515" y="4400"/>
                  </a:cubicBezTo>
                  <a:lnTo>
                    <a:pt x="3503" y="4400"/>
                  </a:lnTo>
                  <a:cubicBezTo>
                    <a:pt x="3490" y="4400"/>
                    <a:pt x="3479" y="4400"/>
                    <a:pt x="3466" y="4412"/>
                  </a:cubicBezTo>
                  <a:lnTo>
                    <a:pt x="3223" y="4412"/>
                  </a:lnTo>
                  <a:cubicBezTo>
                    <a:pt x="3199" y="4412"/>
                    <a:pt x="3187" y="4425"/>
                    <a:pt x="3163" y="4425"/>
                  </a:cubicBezTo>
                  <a:lnTo>
                    <a:pt x="2822" y="4425"/>
                  </a:lnTo>
                  <a:lnTo>
                    <a:pt x="2725" y="4436"/>
                  </a:lnTo>
                  <a:cubicBezTo>
                    <a:pt x="2713" y="4430"/>
                    <a:pt x="2703" y="4428"/>
                    <a:pt x="2696" y="4428"/>
                  </a:cubicBezTo>
                  <a:cubicBezTo>
                    <a:pt x="2688" y="4428"/>
                    <a:pt x="2682" y="4430"/>
                    <a:pt x="2676" y="4436"/>
                  </a:cubicBezTo>
                  <a:cubicBezTo>
                    <a:pt x="2530" y="4436"/>
                    <a:pt x="2395" y="4442"/>
                    <a:pt x="2267" y="4442"/>
                  </a:cubicBezTo>
                  <a:cubicBezTo>
                    <a:pt x="2203" y="4442"/>
                    <a:pt x="2141" y="4441"/>
                    <a:pt x="2080" y="4436"/>
                  </a:cubicBezTo>
                  <a:lnTo>
                    <a:pt x="1982" y="4425"/>
                  </a:lnTo>
                  <a:cubicBezTo>
                    <a:pt x="1849" y="4425"/>
                    <a:pt x="1703" y="4412"/>
                    <a:pt x="1557" y="4412"/>
                  </a:cubicBezTo>
                  <a:cubicBezTo>
                    <a:pt x="1447" y="4412"/>
                    <a:pt x="1338" y="4425"/>
                    <a:pt x="1217" y="4436"/>
                  </a:cubicBezTo>
                  <a:lnTo>
                    <a:pt x="1204" y="4436"/>
                  </a:lnTo>
                  <a:lnTo>
                    <a:pt x="1144" y="4449"/>
                  </a:lnTo>
                  <a:cubicBezTo>
                    <a:pt x="1095" y="4449"/>
                    <a:pt x="1046" y="4449"/>
                    <a:pt x="998" y="4461"/>
                  </a:cubicBezTo>
                  <a:lnTo>
                    <a:pt x="973" y="4461"/>
                  </a:lnTo>
                  <a:cubicBezTo>
                    <a:pt x="937" y="4467"/>
                    <a:pt x="897" y="4470"/>
                    <a:pt x="858" y="4470"/>
                  </a:cubicBezTo>
                  <a:cubicBezTo>
                    <a:pt x="818" y="4470"/>
                    <a:pt x="778" y="4467"/>
                    <a:pt x="742" y="4461"/>
                  </a:cubicBezTo>
                  <a:cubicBezTo>
                    <a:pt x="657" y="4449"/>
                    <a:pt x="584" y="4388"/>
                    <a:pt x="547" y="4254"/>
                  </a:cubicBezTo>
                  <a:cubicBezTo>
                    <a:pt x="499" y="4120"/>
                    <a:pt x="474" y="3974"/>
                    <a:pt x="463" y="3817"/>
                  </a:cubicBezTo>
                  <a:cubicBezTo>
                    <a:pt x="450" y="3792"/>
                    <a:pt x="450" y="3755"/>
                    <a:pt x="450" y="3719"/>
                  </a:cubicBezTo>
                  <a:cubicBezTo>
                    <a:pt x="414" y="3439"/>
                    <a:pt x="353" y="3172"/>
                    <a:pt x="304" y="2904"/>
                  </a:cubicBezTo>
                  <a:cubicBezTo>
                    <a:pt x="292" y="2831"/>
                    <a:pt x="280" y="2746"/>
                    <a:pt x="268" y="2673"/>
                  </a:cubicBezTo>
                  <a:cubicBezTo>
                    <a:pt x="244" y="2576"/>
                    <a:pt x="244" y="2479"/>
                    <a:pt x="244" y="2393"/>
                  </a:cubicBezTo>
                  <a:lnTo>
                    <a:pt x="244" y="2369"/>
                  </a:lnTo>
                  <a:lnTo>
                    <a:pt x="244" y="2345"/>
                  </a:lnTo>
                  <a:cubicBezTo>
                    <a:pt x="244" y="2320"/>
                    <a:pt x="244" y="2296"/>
                    <a:pt x="255" y="2272"/>
                  </a:cubicBezTo>
                  <a:cubicBezTo>
                    <a:pt x="268" y="2272"/>
                    <a:pt x="304" y="2260"/>
                    <a:pt x="317" y="2260"/>
                  </a:cubicBezTo>
                  <a:lnTo>
                    <a:pt x="328" y="2260"/>
                  </a:lnTo>
                  <a:cubicBezTo>
                    <a:pt x="401" y="2247"/>
                    <a:pt x="474" y="2236"/>
                    <a:pt x="547" y="2236"/>
                  </a:cubicBezTo>
                  <a:lnTo>
                    <a:pt x="572" y="2236"/>
                  </a:lnTo>
                  <a:cubicBezTo>
                    <a:pt x="682" y="2236"/>
                    <a:pt x="791" y="2236"/>
                    <a:pt x="912" y="2247"/>
                  </a:cubicBezTo>
                  <a:cubicBezTo>
                    <a:pt x="962" y="2251"/>
                    <a:pt x="1014" y="2253"/>
                    <a:pt x="1066" y="2253"/>
                  </a:cubicBezTo>
                  <a:cubicBezTo>
                    <a:pt x="1189" y="2253"/>
                    <a:pt x="1316" y="2244"/>
                    <a:pt x="1436" y="2236"/>
                  </a:cubicBezTo>
                  <a:lnTo>
                    <a:pt x="1520" y="2236"/>
                  </a:lnTo>
                  <a:cubicBezTo>
                    <a:pt x="1520" y="2260"/>
                    <a:pt x="1533" y="2284"/>
                    <a:pt x="1545" y="2296"/>
                  </a:cubicBezTo>
                  <a:cubicBezTo>
                    <a:pt x="1520" y="2309"/>
                    <a:pt x="1484" y="2333"/>
                    <a:pt x="1460" y="2369"/>
                  </a:cubicBezTo>
                  <a:cubicBezTo>
                    <a:pt x="1423" y="2442"/>
                    <a:pt x="1436" y="2527"/>
                    <a:pt x="1472" y="2612"/>
                  </a:cubicBezTo>
                  <a:cubicBezTo>
                    <a:pt x="1509" y="2685"/>
                    <a:pt x="1582" y="2722"/>
                    <a:pt x="1691" y="2722"/>
                  </a:cubicBezTo>
                  <a:cubicBezTo>
                    <a:pt x="1836" y="2734"/>
                    <a:pt x="1982" y="2734"/>
                    <a:pt x="2117" y="2734"/>
                  </a:cubicBezTo>
                  <a:cubicBezTo>
                    <a:pt x="2165" y="2734"/>
                    <a:pt x="2214" y="2722"/>
                    <a:pt x="2263" y="2722"/>
                  </a:cubicBezTo>
                  <a:lnTo>
                    <a:pt x="2299" y="2709"/>
                  </a:lnTo>
                  <a:lnTo>
                    <a:pt x="2469" y="2709"/>
                  </a:lnTo>
                  <a:cubicBezTo>
                    <a:pt x="2554" y="2685"/>
                    <a:pt x="2603" y="2636"/>
                    <a:pt x="2615" y="2563"/>
                  </a:cubicBezTo>
                  <a:cubicBezTo>
                    <a:pt x="2639" y="2454"/>
                    <a:pt x="2603" y="2393"/>
                    <a:pt x="2566" y="2369"/>
                  </a:cubicBezTo>
                  <a:cubicBezTo>
                    <a:pt x="2520" y="2322"/>
                    <a:pt x="2451" y="2304"/>
                    <a:pt x="2377" y="2304"/>
                  </a:cubicBezTo>
                  <a:cubicBezTo>
                    <a:pt x="2355" y="2304"/>
                    <a:pt x="2333" y="2306"/>
                    <a:pt x="2311" y="2309"/>
                  </a:cubicBezTo>
                  <a:cubicBezTo>
                    <a:pt x="2323" y="2296"/>
                    <a:pt x="2323" y="2272"/>
                    <a:pt x="2323" y="2247"/>
                  </a:cubicBezTo>
                  <a:lnTo>
                    <a:pt x="2323" y="2211"/>
                  </a:lnTo>
                  <a:cubicBezTo>
                    <a:pt x="2369" y="2217"/>
                    <a:pt x="2415" y="2219"/>
                    <a:pt x="2460" y="2219"/>
                  </a:cubicBezTo>
                  <a:cubicBezTo>
                    <a:pt x="2617" y="2219"/>
                    <a:pt x="2768" y="2191"/>
                    <a:pt x="2919" y="2163"/>
                  </a:cubicBezTo>
                  <a:cubicBezTo>
                    <a:pt x="3041" y="2138"/>
                    <a:pt x="3174" y="2114"/>
                    <a:pt x="3308" y="2114"/>
                  </a:cubicBezTo>
                  <a:cubicBezTo>
                    <a:pt x="3326" y="2113"/>
                    <a:pt x="3343" y="2112"/>
                    <a:pt x="3360" y="2112"/>
                  </a:cubicBezTo>
                  <a:close/>
                  <a:moveTo>
                    <a:pt x="450" y="4242"/>
                  </a:moveTo>
                  <a:cubicBezTo>
                    <a:pt x="463" y="4279"/>
                    <a:pt x="474" y="4290"/>
                    <a:pt x="474" y="4315"/>
                  </a:cubicBezTo>
                  <a:lnTo>
                    <a:pt x="474" y="4339"/>
                  </a:lnTo>
                  <a:cubicBezTo>
                    <a:pt x="474" y="4363"/>
                    <a:pt x="450" y="4400"/>
                    <a:pt x="426" y="4425"/>
                  </a:cubicBezTo>
                  <a:cubicBezTo>
                    <a:pt x="414" y="4449"/>
                    <a:pt x="401" y="4473"/>
                    <a:pt x="390" y="4509"/>
                  </a:cubicBezTo>
                  <a:lnTo>
                    <a:pt x="353" y="4436"/>
                  </a:lnTo>
                  <a:cubicBezTo>
                    <a:pt x="353" y="4436"/>
                    <a:pt x="365" y="4425"/>
                    <a:pt x="365" y="4412"/>
                  </a:cubicBezTo>
                  <a:cubicBezTo>
                    <a:pt x="365" y="4388"/>
                    <a:pt x="377" y="4376"/>
                    <a:pt x="390" y="4352"/>
                  </a:cubicBezTo>
                  <a:cubicBezTo>
                    <a:pt x="401" y="4339"/>
                    <a:pt x="414" y="4327"/>
                    <a:pt x="414" y="4315"/>
                  </a:cubicBezTo>
                  <a:cubicBezTo>
                    <a:pt x="426" y="4290"/>
                    <a:pt x="438" y="4279"/>
                    <a:pt x="450" y="4242"/>
                  </a:cubicBezTo>
                  <a:close/>
                  <a:moveTo>
                    <a:pt x="3350" y="2076"/>
                  </a:moveTo>
                  <a:cubicBezTo>
                    <a:pt x="3332" y="2076"/>
                    <a:pt x="3314" y="2076"/>
                    <a:pt x="3296" y="2077"/>
                  </a:cubicBezTo>
                  <a:cubicBezTo>
                    <a:pt x="3174" y="2077"/>
                    <a:pt x="3041" y="2101"/>
                    <a:pt x="2919" y="2126"/>
                  </a:cubicBezTo>
                  <a:cubicBezTo>
                    <a:pt x="2759" y="2154"/>
                    <a:pt x="2606" y="2182"/>
                    <a:pt x="2450" y="2182"/>
                  </a:cubicBezTo>
                  <a:cubicBezTo>
                    <a:pt x="2404" y="2182"/>
                    <a:pt x="2358" y="2180"/>
                    <a:pt x="2311" y="2174"/>
                  </a:cubicBezTo>
                  <a:lnTo>
                    <a:pt x="2287" y="2163"/>
                  </a:lnTo>
                  <a:lnTo>
                    <a:pt x="2287" y="2187"/>
                  </a:lnTo>
                  <a:lnTo>
                    <a:pt x="2287" y="2247"/>
                  </a:lnTo>
                  <a:cubicBezTo>
                    <a:pt x="2287" y="2272"/>
                    <a:pt x="2287" y="2309"/>
                    <a:pt x="2274" y="2333"/>
                  </a:cubicBezTo>
                  <a:lnTo>
                    <a:pt x="2263" y="2357"/>
                  </a:lnTo>
                  <a:lnTo>
                    <a:pt x="2299" y="2357"/>
                  </a:lnTo>
                  <a:cubicBezTo>
                    <a:pt x="2331" y="2349"/>
                    <a:pt x="2363" y="2345"/>
                    <a:pt x="2392" y="2345"/>
                  </a:cubicBezTo>
                  <a:cubicBezTo>
                    <a:pt x="2451" y="2345"/>
                    <a:pt x="2502" y="2361"/>
                    <a:pt x="2542" y="2393"/>
                  </a:cubicBezTo>
                  <a:cubicBezTo>
                    <a:pt x="2579" y="2430"/>
                    <a:pt x="2590" y="2479"/>
                    <a:pt x="2579" y="2552"/>
                  </a:cubicBezTo>
                  <a:cubicBezTo>
                    <a:pt x="2566" y="2625"/>
                    <a:pt x="2530" y="2661"/>
                    <a:pt x="2457" y="2673"/>
                  </a:cubicBezTo>
                  <a:lnTo>
                    <a:pt x="2372" y="2673"/>
                  </a:lnTo>
                  <a:cubicBezTo>
                    <a:pt x="2347" y="2673"/>
                    <a:pt x="2311" y="2673"/>
                    <a:pt x="2287" y="2685"/>
                  </a:cubicBezTo>
                  <a:lnTo>
                    <a:pt x="2263" y="2685"/>
                  </a:lnTo>
                  <a:cubicBezTo>
                    <a:pt x="2214" y="2685"/>
                    <a:pt x="2165" y="2698"/>
                    <a:pt x="2117" y="2698"/>
                  </a:cubicBezTo>
                  <a:cubicBezTo>
                    <a:pt x="1982" y="2698"/>
                    <a:pt x="1836" y="2698"/>
                    <a:pt x="1691" y="2685"/>
                  </a:cubicBezTo>
                  <a:cubicBezTo>
                    <a:pt x="1593" y="2685"/>
                    <a:pt x="1533" y="2649"/>
                    <a:pt x="1509" y="2600"/>
                  </a:cubicBezTo>
                  <a:cubicBezTo>
                    <a:pt x="1472" y="2515"/>
                    <a:pt x="1460" y="2454"/>
                    <a:pt x="1496" y="2382"/>
                  </a:cubicBezTo>
                  <a:cubicBezTo>
                    <a:pt x="1509" y="2357"/>
                    <a:pt x="1533" y="2345"/>
                    <a:pt x="1569" y="2320"/>
                  </a:cubicBezTo>
                  <a:lnTo>
                    <a:pt x="1593" y="2320"/>
                  </a:lnTo>
                  <a:lnTo>
                    <a:pt x="1582" y="2296"/>
                  </a:lnTo>
                  <a:cubicBezTo>
                    <a:pt x="1569" y="2272"/>
                    <a:pt x="1557" y="2247"/>
                    <a:pt x="1545" y="2211"/>
                  </a:cubicBezTo>
                  <a:lnTo>
                    <a:pt x="1545" y="2199"/>
                  </a:lnTo>
                  <a:lnTo>
                    <a:pt x="1436" y="2199"/>
                  </a:lnTo>
                  <a:cubicBezTo>
                    <a:pt x="1315" y="2208"/>
                    <a:pt x="1188" y="2216"/>
                    <a:pt x="1063" y="2216"/>
                  </a:cubicBezTo>
                  <a:cubicBezTo>
                    <a:pt x="1012" y="2216"/>
                    <a:pt x="962" y="2215"/>
                    <a:pt x="912" y="2211"/>
                  </a:cubicBezTo>
                  <a:cubicBezTo>
                    <a:pt x="791" y="2199"/>
                    <a:pt x="682" y="2199"/>
                    <a:pt x="572" y="2199"/>
                  </a:cubicBezTo>
                  <a:lnTo>
                    <a:pt x="547" y="2199"/>
                  </a:lnTo>
                  <a:cubicBezTo>
                    <a:pt x="474" y="2199"/>
                    <a:pt x="401" y="2211"/>
                    <a:pt x="328" y="2223"/>
                  </a:cubicBezTo>
                  <a:lnTo>
                    <a:pt x="304" y="2223"/>
                  </a:lnTo>
                  <a:cubicBezTo>
                    <a:pt x="231" y="2236"/>
                    <a:pt x="231" y="2236"/>
                    <a:pt x="219" y="2247"/>
                  </a:cubicBezTo>
                  <a:lnTo>
                    <a:pt x="219" y="2260"/>
                  </a:lnTo>
                  <a:cubicBezTo>
                    <a:pt x="207" y="2284"/>
                    <a:pt x="207" y="2309"/>
                    <a:pt x="207" y="2345"/>
                  </a:cubicBezTo>
                  <a:lnTo>
                    <a:pt x="207" y="2357"/>
                  </a:lnTo>
                  <a:cubicBezTo>
                    <a:pt x="219" y="2357"/>
                    <a:pt x="219" y="2369"/>
                    <a:pt x="219" y="2369"/>
                  </a:cubicBezTo>
                  <a:cubicBezTo>
                    <a:pt x="207" y="2369"/>
                    <a:pt x="207" y="2382"/>
                    <a:pt x="207" y="2382"/>
                  </a:cubicBezTo>
                  <a:lnTo>
                    <a:pt x="207" y="2393"/>
                  </a:lnTo>
                  <a:cubicBezTo>
                    <a:pt x="207" y="2479"/>
                    <a:pt x="207" y="2576"/>
                    <a:pt x="231" y="2685"/>
                  </a:cubicBezTo>
                  <a:lnTo>
                    <a:pt x="268" y="2904"/>
                  </a:lnTo>
                  <a:cubicBezTo>
                    <a:pt x="328" y="3172"/>
                    <a:pt x="377" y="3452"/>
                    <a:pt x="414" y="3719"/>
                  </a:cubicBezTo>
                  <a:cubicBezTo>
                    <a:pt x="414" y="3755"/>
                    <a:pt x="426" y="3792"/>
                    <a:pt x="426" y="3828"/>
                  </a:cubicBezTo>
                  <a:cubicBezTo>
                    <a:pt x="438" y="3974"/>
                    <a:pt x="463" y="4133"/>
                    <a:pt x="511" y="4266"/>
                  </a:cubicBezTo>
                  <a:cubicBezTo>
                    <a:pt x="547" y="4363"/>
                    <a:pt x="596" y="4473"/>
                    <a:pt x="730" y="4498"/>
                  </a:cubicBezTo>
                  <a:cubicBezTo>
                    <a:pt x="766" y="4498"/>
                    <a:pt x="803" y="4509"/>
                    <a:pt x="839" y="4509"/>
                  </a:cubicBezTo>
                  <a:cubicBezTo>
                    <a:pt x="888" y="4509"/>
                    <a:pt x="936" y="4498"/>
                    <a:pt x="985" y="4498"/>
                  </a:cubicBezTo>
                  <a:lnTo>
                    <a:pt x="998" y="4498"/>
                  </a:lnTo>
                  <a:cubicBezTo>
                    <a:pt x="1046" y="4485"/>
                    <a:pt x="1095" y="4485"/>
                    <a:pt x="1155" y="4473"/>
                  </a:cubicBezTo>
                  <a:lnTo>
                    <a:pt x="1217" y="4473"/>
                  </a:lnTo>
                  <a:cubicBezTo>
                    <a:pt x="1338" y="4461"/>
                    <a:pt x="1447" y="4449"/>
                    <a:pt x="1557" y="4449"/>
                  </a:cubicBezTo>
                  <a:cubicBezTo>
                    <a:pt x="1703" y="4449"/>
                    <a:pt x="1849" y="4449"/>
                    <a:pt x="1982" y="4461"/>
                  </a:cubicBezTo>
                  <a:lnTo>
                    <a:pt x="2068" y="4473"/>
                  </a:lnTo>
                  <a:cubicBezTo>
                    <a:pt x="2133" y="4477"/>
                    <a:pt x="2198" y="4478"/>
                    <a:pt x="2264" y="4478"/>
                  </a:cubicBezTo>
                  <a:cubicBezTo>
                    <a:pt x="2396" y="4478"/>
                    <a:pt x="2534" y="4473"/>
                    <a:pt x="2688" y="4473"/>
                  </a:cubicBezTo>
                  <a:lnTo>
                    <a:pt x="2700" y="4461"/>
                  </a:lnTo>
                  <a:lnTo>
                    <a:pt x="2712" y="4473"/>
                  </a:lnTo>
                  <a:lnTo>
                    <a:pt x="2822" y="4461"/>
                  </a:lnTo>
                  <a:cubicBezTo>
                    <a:pt x="2931" y="4461"/>
                    <a:pt x="3053" y="4461"/>
                    <a:pt x="3163" y="4449"/>
                  </a:cubicBezTo>
                  <a:lnTo>
                    <a:pt x="3479" y="4449"/>
                  </a:lnTo>
                  <a:lnTo>
                    <a:pt x="3490" y="4436"/>
                  </a:lnTo>
                  <a:lnTo>
                    <a:pt x="3515" y="4436"/>
                  </a:lnTo>
                  <a:cubicBezTo>
                    <a:pt x="3600" y="4425"/>
                    <a:pt x="3661" y="4412"/>
                    <a:pt x="3722" y="4388"/>
                  </a:cubicBezTo>
                  <a:cubicBezTo>
                    <a:pt x="3892" y="4315"/>
                    <a:pt x="3989" y="4169"/>
                    <a:pt x="4014" y="3938"/>
                  </a:cubicBezTo>
                  <a:cubicBezTo>
                    <a:pt x="4025" y="3707"/>
                    <a:pt x="4001" y="3463"/>
                    <a:pt x="3977" y="3233"/>
                  </a:cubicBezTo>
                  <a:cubicBezTo>
                    <a:pt x="3965" y="3111"/>
                    <a:pt x="3941" y="2990"/>
                    <a:pt x="3941" y="2868"/>
                  </a:cubicBezTo>
                  <a:lnTo>
                    <a:pt x="3941" y="2855"/>
                  </a:lnTo>
                  <a:cubicBezTo>
                    <a:pt x="3928" y="2661"/>
                    <a:pt x="3917" y="2442"/>
                    <a:pt x="3795" y="2284"/>
                  </a:cubicBezTo>
                  <a:cubicBezTo>
                    <a:pt x="3694" y="2138"/>
                    <a:pt x="3552" y="2076"/>
                    <a:pt x="3350" y="2076"/>
                  </a:cubicBezTo>
                  <a:close/>
                  <a:moveTo>
                    <a:pt x="3758" y="4425"/>
                  </a:moveTo>
                  <a:cubicBezTo>
                    <a:pt x="3746" y="4436"/>
                    <a:pt x="3734" y="4449"/>
                    <a:pt x="3734" y="4461"/>
                  </a:cubicBezTo>
                  <a:cubicBezTo>
                    <a:pt x="3722" y="4473"/>
                    <a:pt x="3722" y="4485"/>
                    <a:pt x="3722" y="4485"/>
                  </a:cubicBezTo>
                  <a:lnTo>
                    <a:pt x="3649" y="4522"/>
                  </a:lnTo>
                  <a:lnTo>
                    <a:pt x="3649" y="4522"/>
                  </a:lnTo>
                  <a:lnTo>
                    <a:pt x="3685" y="4485"/>
                  </a:lnTo>
                  <a:lnTo>
                    <a:pt x="3722" y="4449"/>
                  </a:lnTo>
                  <a:lnTo>
                    <a:pt x="3722" y="4436"/>
                  </a:lnTo>
                  <a:cubicBezTo>
                    <a:pt x="3734" y="4425"/>
                    <a:pt x="3746" y="4425"/>
                    <a:pt x="3758" y="4425"/>
                  </a:cubicBezTo>
                  <a:close/>
                  <a:moveTo>
                    <a:pt x="3004" y="4509"/>
                  </a:moveTo>
                  <a:cubicBezTo>
                    <a:pt x="2992" y="4522"/>
                    <a:pt x="2992" y="4534"/>
                    <a:pt x="2980" y="4534"/>
                  </a:cubicBezTo>
                  <a:cubicBezTo>
                    <a:pt x="2955" y="4546"/>
                    <a:pt x="2931" y="4546"/>
                    <a:pt x="2895" y="4546"/>
                  </a:cubicBezTo>
                  <a:cubicBezTo>
                    <a:pt x="2907" y="4534"/>
                    <a:pt x="2919" y="4522"/>
                    <a:pt x="2919" y="4509"/>
                  </a:cubicBezTo>
                  <a:close/>
                  <a:moveTo>
                    <a:pt x="3223" y="4498"/>
                  </a:moveTo>
                  <a:lnTo>
                    <a:pt x="3174" y="4546"/>
                  </a:lnTo>
                  <a:cubicBezTo>
                    <a:pt x="3150" y="4534"/>
                    <a:pt x="3114" y="4534"/>
                    <a:pt x="3077" y="4534"/>
                  </a:cubicBezTo>
                  <a:cubicBezTo>
                    <a:pt x="3077" y="4522"/>
                    <a:pt x="3090" y="4509"/>
                    <a:pt x="3101" y="4509"/>
                  </a:cubicBezTo>
                  <a:lnTo>
                    <a:pt x="3138" y="4498"/>
                  </a:lnTo>
                  <a:close/>
                  <a:moveTo>
                    <a:pt x="2822" y="4509"/>
                  </a:moveTo>
                  <a:lnTo>
                    <a:pt x="2822" y="4509"/>
                  </a:lnTo>
                  <a:cubicBezTo>
                    <a:pt x="2809" y="4522"/>
                    <a:pt x="2798" y="4534"/>
                    <a:pt x="2798" y="4546"/>
                  </a:cubicBezTo>
                  <a:cubicBezTo>
                    <a:pt x="2761" y="4558"/>
                    <a:pt x="2736" y="4558"/>
                    <a:pt x="2700" y="4558"/>
                  </a:cubicBezTo>
                  <a:lnTo>
                    <a:pt x="2700" y="4546"/>
                  </a:lnTo>
                  <a:cubicBezTo>
                    <a:pt x="2712" y="4546"/>
                    <a:pt x="2725" y="4534"/>
                    <a:pt x="2725" y="4522"/>
                  </a:cubicBezTo>
                  <a:cubicBezTo>
                    <a:pt x="2761" y="4522"/>
                    <a:pt x="2785" y="4522"/>
                    <a:pt x="2822" y="4509"/>
                  </a:cubicBezTo>
                  <a:close/>
                  <a:moveTo>
                    <a:pt x="3393" y="4498"/>
                  </a:moveTo>
                  <a:cubicBezTo>
                    <a:pt x="3381" y="4509"/>
                    <a:pt x="3369" y="4534"/>
                    <a:pt x="3344" y="4558"/>
                  </a:cubicBezTo>
                  <a:cubicBezTo>
                    <a:pt x="3333" y="4558"/>
                    <a:pt x="3308" y="4546"/>
                    <a:pt x="3284" y="4546"/>
                  </a:cubicBezTo>
                  <a:lnTo>
                    <a:pt x="3320" y="4509"/>
                  </a:lnTo>
                  <a:lnTo>
                    <a:pt x="3333" y="4498"/>
                  </a:lnTo>
                  <a:close/>
                  <a:moveTo>
                    <a:pt x="3588" y="4473"/>
                  </a:moveTo>
                  <a:cubicBezTo>
                    <a:pt x="3563" y="4498"/>
                    <a:pt x="3552" y="4522"/>
                    <a:pt x="3539" y="4546"/>
                  </a:cubicBezTo>
                  <a:cubicBezTo>
                    <a:pt x="3527" y="4546"/>
                    <a:pt x="3527" y="4546"/>
                    <a:pt x="3527" y="4558"/>
                  </a:cubicBezTo>
                  <a:lnTo>
                    <a:pt x="3454" y="4558"/>
                  </a:lnTo>
                  <a:lnTo>
                    <a:pt x="3466" y="4546"/>
                  </a:lnTo>
                  <a:cubicBezTo>
                    <a:pt x="3479" y="4534"/>
                    <a:pt x="3479" y="4534"/>
                    <a:pt x="3479" y="4522"/>
                  </a:cubicBezTo>
                  <a:lnTo>
                    <a:pt x="3490" y="4509"/>
                  </a:lnTo>
                  <a:cubicBezTo>
                    <a:pt x="3503" y="4498"/>
                    <a:pt x="3503" y="4485"/>
                    <a:pt x="3515" y="4485"/>
                  </a:cubicBezTo>
                  <a:cubicBezTo>
                    <a:pt x="3539" y="4485"/>
                    <a:pt x="3563" y="4473"/>
                    <a:pt x="3588" y="4473"/>
                  </a:cubicBezTo>
                  <a:close/>
                  <a:moveTo>
                    <a:pt x="536" y="4412"/>
                  </a:moveTo>
                  <a:cubicBezTo>
                    <a:pt x="536" y="4436"/>
                    <a:pt x="547" y="4449"/>
                    <a:pt x="560" y="4461"/>
                  </a:cubicBezTo>
                  <a:lnTo>
                    <a:pt x="560" y="4473"/>
                  </a:lnTo>
                  <a:cubicBezTo>
                    <a:pt x="560" y="4498"/>
                    <a:pt x="547" y="4509"/>
                    <a:pt x="536" y="4534"/>
                  </a:cubicBezTo>
                  <a:cubicBezTo>
                    <a:pt x="523" y="4558"/>
                    <a:pt x="523" y="4571"/>
                    <a:pt x="511" y="4582"/>
                  </a:cubicBezTo>
                  <a:cubicBezTo>
                    <a:pt x="499" y="4582"/>
                    <a:pt x="474" y="4571"/>
                    <a:pt x="463" y="4558"/>
                  </a:cubicBezTo>
                  <a:lnTo>
                    <a:pt x="463" y="4546"/>
                  </a:lnTo>
                  <a:lnTo>
                    <a:pt x="499" y="4473"/>
                  </a:lnTo>
                  <a:cubicBezTo>
                    <a:pt x="499" y="4461"/>
                    <a:pt x="511" y="4461"/>
                    <a:pt x="511" y="4449"/>
                  </a:cubicBezTo>
                  <a:cubicBezTo>
                    <a:pt x="523" y="4436"/>
                    <a:pt x="523" y="4425"/>
                    <a:pt x="536" y="4412"/>
                  </a:cubicBezTo>
                  <a:close/>
                  <a:moveTo>
                    <a:pt x="2627" y="4522"/>
                  </a:moveTo>
                  <a:cubicBezTo>
                    <a:pt x="2627" y="4534"/>
                    <a:pt x="2615" y="4534"/>
                    <a:pt x="2615" y="4546"/>
                  </a:cubicBezTo>
                  <a:cubicBezTo>
                    <a:pt x="2615" y="4546"/>
                    <a:pt x="2615" y="4558"/>
                    <a:pt x="2603" y="4558"/>
                  </a:cubicBezTo>
                  <a:lnTo>
                    <a:pt x="2590" y="4571"/>
                  </a:lnTo>
                  <a:lnTo>
                    <a:pt x="2566" y="4571"/>
                  </a:lnTo>
                  <a:cubicBezTo>
                    <a:pt x="2542" y="4582"/>
                    <a:pt x="2517" y="4582"/>
                    <a:pt x="2493" y="4582"/>
                  </a:cubicBezTo>
                  <a:lnTo>
                    <a:pt x="2493" y="4571"/>
                  </a:lnTo>
                  <a:cubicBezTo>
                    <a:pt x="2506" y="4558"/>
                    <a:pt x="2517" y="4534"/>
                    <a:pt x="2530" y="4522"/>
                  </a:cubicBezTo>
                  <a:close/>
                  <a:moveTo>
                    <a:pt x="2907" y="4473"/>
                  </a:moveTo>
                  <a:lnTo>
                    <a:pt x="2895" y="4485"/>
                  </a:lnTo>
                  <a:cubicBezTo>
                    <a:pt x="2882" y="4509"/>
                    <a:pt x="2858" y="4534"/>
                    <a:pt x="2846" y="4558"/>
                  </a:cubicBezTo>
                  <a:lnTo>
                    <a:pt x="2834" y="4582"/>
                  </a:lnTo>
                  <a:lnTo>
                    <a:pt x="2858" y="4582"/>
                  </a:lnTo>
                  <a:cubicBezTo>
                    <a:pt x="2907" y="4582"/>
                    <a:pt x="2944" y="4571"/>
                    <a:pt x="2992" y="4571"/>
                  </a:cubicBezTo>
                  <a:lnTo>
                    <a:pt x="3004" y="4571"/>
                  </a:lnTo>
                  <a:cubicBezTo>
                    <a:pt x="3017" y="4558"/>
                    <a:pt x="3028" y="4546"/>
                    <a:pt x="3028" y="4522"/>
                  </a:cubicBezTo>
                  <a:cubicBezTo>
                    <a:pt x="3041" y="4509"/>
                    <a:pt x="3041" y="4509"/>
                    <a:pt x="3041" y="4498"/>
                  </a:cubicBezTo>
                  <a:lnTo>
                    <a:pt x="3065" y="4473"/>
                  </a:lnTo>
                  <a:close/>
                  <a:moveTo>
                    <a:pt x="3247" y="4461"/>
                  </a:moveTo>
                  <a:cubicBezTo>
                    <a:pt x="3211" y="4461"/>
                    <a:pt x="3174" y="4461"/>
                    <a:pt x="3138" y="4473"/>
                  </a:cubicBezTo>
                  <a:lnTo>
                    <a:pt x="3077" y="4473"/>
                  </a:lnTo>
                  <a:cubicBezTo>
                    <a:pt x="3065" y="4498"/>
                    <a:pt x="3041" y="4522"/>
                    <a:pt x="3041" y="4546"/>
                  </a:cubicBezTo>
                  <a:lnTo>
                    <a:pt x="3028" y="4546"/>
                  </a:lnTo>
                  <a:lnTo>
                    <a:pt x="3017" y="4571"/>
                  </a:lnTo>
                  <a:lnTo>
                    <a:pt x="3053" y="4571"/>
                  </a:lnTo>
                  <a:cubicBezTo>
                    <a:pt x="3090" y="4571"/>
                    <a:pt x="3138" y="4571"/>
                    <a:pt x="3187" y="4582"/>
                  </a:cubicBezTo>
                  <a:lnTo>
                    <a:pt x="3199" y="4582"/>
                  </a:lnTo>
                  <a:lnTo>
                    <a:pt x="3296" y="4461"/>
                  </a:lnTo>
                  <a:close/>
                  <a:moveTo>
                    <a:pt x="3479" y="4449"/>
                  </a:moveTo>
                  <a:lnTo>
                    <a:pt x="3430" y="4461"/>
                  </a:lnTo>
                  <a:lnTo>
                    <a:pt x="3296" y="4461"/>
                  </a:lnTo>
                  <a:lnTo>
                    <a:pt x="3296" y="4485"/>
                  </a:lnTo>
                  <a:lnTo>
                    <a:pt x="3235" y="4546"/>
                  </a:lnTo>
                  <a:lnTo>
                    <a:pt x="3211" y="4582"/>
                  </a:lnTo>
                  <a:lnTo>
                    <a:pt x="3247" y="4582"/>
                  </a:lnTo>
                  <a:cubicBezTo>
                    <a:pt x="3284" y="4582"/>
                    <a:pt x="3320" y="4582"/>
                    <a:pt x="3357" y="4595"/>
                  </a:cubicBezTo>
                  <a:lnTo>
                    <a:pt x="3369" y="4595"/>
                  </a:lnTo>
                  <a:lnTo>
                    <a:pt x="3381" y="4582"/>
                  </a:lnTo>
                  <a:cubicBezTo>
                    <a:pt x="3393" y="4558"/>
                    <a:pt x="3406" y="4534"/>
                    <a:pt x="3417" y="4522"/>
                  </a:cubicBezTo>
                  <a:cubicBezTo>
                    <a:pt x="3430" y="4509"/>
                    <a:pt x="3442" y="4509"/>
                    <a:pt x="3442" y="4498"/>
                  </a:cubicBezTo>
                  <a:lnTo>
                    <a:pt x="3479" y="4449"/>
                  </a:lnTo>
                  <a:close/>
                  <a:moveTo>
                    <a:pt x="3685" y="4412"/>
                  </a:moveTo>
                  <a:lnTo>
                    <a:pt x="3636" y="4425"/>
                  </a:lnTo>
                  <a:cubicBezTo>
                    <a:pt x="3588" y="4436"/>
                    <a:pt x="3552" y="4449"/>
                    <a:pt x="3503" y="4449"/>
                  </a:cubicBezTo>
                  <a:lnTo>
                    <a:pt x="3490" y="4449"/>
                  </a:lnTo>
                  <a:cubicBezTo>
                    <a:pt x="3479" y="4461"/>
                    <a:pt x="3479" y="4473"/>
                    <a:pt x="3466" y="4485"/>
                  </a:cubicBezTo>
                  <a:cubicBezTo>
                    <a:pt x="3454" y="4485"/>
                    <a:pt x="3454" y="4498"/>
                    <a:pt x="3454" y="4498"/>
                  </a:cubicBezTo>
                  <a:cubicBezTo>
                    <a:pt x="3454" y="4509"/>
                    <a:pt x="3442" y="4522"/>
                    <a:pt x="3442" y="4522"/>
                  </a:cubicBezTo>
                  <a:cubicBezTo>
                    <a:pt x="3430" y="4534"/>
                    <a:pt x="3417" y="4546"/>
                    <a:pt x="3406" y="4571"/>
                  </a:cubicBezTo>
                  <a:lnTo>
                    <a:pt x="3381" y="4595"/>
                  </a:lnTo>
                  <a:lnTo>
                    <a:pt x="3417" y="4595"/>
                  </a:lnTo>
                  <a:cubicBezTo>
                    <a:pt x="3466" y="4595"/>
                    <a:pt x="3503" y="4595"/>
                    <a:pt x="3552" y="4582"/>
                  </a:cubicBezTo>
                  <a:lnTo>
                    <a:pt x="3563" y="4582"/>
                  </a:lnTo>
                  <a:lnTo>
                    <a:pt x="3563" y="4558"/>
                  </a:lnTo>
                  <a:cubicBezTo>
                    <a:pt x="3588" y="4522"/>
                    <a:pt x="3612" y="4498"/>
                    <a:pt x="3649" y="4461"/>
                  </a:cubicBezTo>
                  <a:lnTo>
                    <a:pt x="3685" y="4412"/>
                  </a:lnTo>
                  <a:close/>
                  <a:moveTo>
                    <a:pt x="2834" y="4473"/>
                  </a:moveTo>
                  <a:cubicBezTo>
                    <a:pt x="2798" y="4485"/>
                    <a:pt x="2749" y="4485"/>
                    <a:pt x="2712" y="4485"/>
                  </a:cubicBezTo>
                  <a:lnTo>
                    <a:pt x="2700" y="4485"/>
                  </a:lnTo>
                  <a:lnTo>
                    <a:pt x="2700" y="4498"/>
                  </a:lnTo>
                  <a:cubicBezTo>
                    <a:pt x="2688" y="4509"/>
                    <a:pt x="2688" y="4522"/>
                    <a:pt x="2676" y="4534"/>
                  </a:cubicBezTo>
                  <a:cubicBezTo>
                    <a:pt x="2676" y="4546"/>
                    <a:pt x="2663" y="4558"/>
                    <a:pt x="2663" y="4571"/>
                  </a:cubicBezTo>
                  <a:lnTo>
                    <a:pt x="2652" y="4571"/>
                  </a:lnTo>
                  <a:lnTo>
                    <a:pt x="2639" y="4607"/>
                  </a:lnTo>
                  <a:lnTo>
                    <a:pt x="2639" y="4607"/>
                  </a:lnTo>
                  <a:lnTo>
                    <a:pt x="2676" y="4595"/>
                  </a:lnTo>
                  <a:cubicBezTo>
                    <a:pt x="2725" y="4595"/>
                    <a:pt x="2761" y="4595"/>
                    <a:pt x="2809" y="4582"/>
                  </a:cubicBezTo>
                  <a:lnTo>
                    <a:pt x="2822" y="4582"/>
                  </a:lnTo>
                  <a:lnTo>
                    <a:pt x="2822" y="4571"/>
                  </a:lnTo>
                  <a:cubicBezTo>
                    <a:pt x="2834" y="4546"/>
                    <a:pt x="2846" y="4534"/>
                    <a:pt x="2871" y="4509"/>
                  </a:cubicBezTo>
                  <a:lnTo>
                    <a:pt x="2895" y="4473"/>
                  </a:lnTo>
                  <a:close/>
                  <a:moveTo>
                    <a:pt x="2433" y="4522"/>
                  </a:moveTo>
                  <a:cubicBezTo>
                    <a:pt x="2433" y="4534"/>
                    <a:pt x="2420" y="4534"/>
                    <a:pt x="2420" y="4534"/>
                  </a:cubicBezTo>
                  <a:cubicBezTo>
                    <a:pt x="2420" y="4546"/>
                    <a:pt x="2409" y="4546"/>
                    <a:pt x="2396" y="4558"/>
                  </a:cubicBezTo>
                  <a:cubicBezTo>
                    <a:pt x="2384" y="4571"/>
                    <a:pt x="2372" y="4582"/>
                    <a:pt x="2372" y="4595"/>
                  </a:cubicBezTo>
                  <a:cubicBezTo>
                    <a:pt x="2347" y="4595"/>
                    <a:pt x="2323" y="4607"/>
                    <a:pt x="2311" y="4607"/>
                  </a:cubicBezTo>
                  <a:cubicBezTo>
                    <a:pt x="2311" y="4595"/>
                    <a:pt x="2323" y="4582"/>
                    <a:pt x="2336" y="4571"/>
                  </a:cubicBezTo>
                  <a:cubicBezTo>
                    <a:pt x="2336" y="4571"/>
                    <a:pt x="2347" y="4558"/>
                    <a:pt x="2347" y="4546"/>
                  </a:cubicBezTo>
                  <a:cubicBezTo>
                    <a:pt x="2360" y="4534"/>
                    <a:pt x="2360" y="4534"/>
                    <a:pt x="2360" y="4522"/>
                  </a:cubicBezTo>
                  <a:close/>
                  <a:moveTo>
                    <a:pt x="1496" y="4498"/>
                  </a:moveTo>
                  <a:cubicBezTo>
                    <a:pt x="1484" y="4509"/>
                    <a:pt x="1472" y="4522"/>
                    <a:pt x="1472" y="4534"/>
                  </a:cubicBezTo>
                  <a:cubicBezTo>
                    <a:pt x="1460" y="4546"/>
                    <a:pt x="1447" y="4558"/>
                    <a:pt x="1447" y="4571"/>
                  </a:cubicBezTo>
                  <a:cubicBezTo>
                    <a:pt x="1436" y="4582"/>
                    <a:pt x="1423" y="4595"/>
                    <a:pt x="1411" y="4619"/>
                  </a:cubicBezTo>
                  <a:lnTo>
                    <a:pt x="1338" y="4619"/>
                  </a:lnTo>
                  <a:cubicBezTo>
                    <a:pt x="1350" y="4607"/>
                    <a:pt x="1350" y="4595"/>
                    <a:pt x="1363" y="4582"/>
                  </a:cubicBezTo>
                  <a:lnTo>
                    <a:pt x="1387" y="4558"/>
                  </a:lnTo>
                  <a:lnTo>
                    <a:pt x="1411" y="4534"/>
                  </a:lnTo>
                  <a:cubicBezTo>
                    <a:pt x="1423" y="4522"/>
                    <a:pt x="1423" y="4509"/>
                    <a:pt x="1423" y="4498"/>
                  </a:cubicBezTo>
                  <a:close/>
                  <a:moveTo>
                    <a:pt x="1691" y="4498"/>
                  </a:moveTo>
                  <a:cubicBezTo>
                    <a:pt x="1679" y="4509"/>
                    <a:pt x="1666" y="4534"/>
                    <a:pt x="1666" y="4546"/>
                  </a:cubicBezTo>
                  <a:cubicBezTo>
                    <a:pt x="1655" y="4546"/>
                    <a:pt x="1655" y="4558"/>
                    <a:pt x="1655" y="4558"/>
                  </a:cubicBezTo>
                  <a:cubicBezTo>
                    <a:pt x="1642" y="4571"/>
                    <a:pt x="1642" y="4595"/>
                    <a:pt x="1630" y="4607"/>
                  </a:cubicBezTo>
                  <a:cubicBezTo>
                    <a:pt x="1618" y="4607"/>
                    <a:pt x="1606" y="4607"/>
                    <a:pt x="1606" y="4619"/>
                  </a:cubicBezTo>
                  <a:lnTo>
                    <a:pt x="1509" y="4619"/>
                  </a:lnTo>
                  <a:cubicBezTo>
                    <a:pt x="1520" y="4607"/>
                    <a:pt x="1520" y="4595"/>
                    <a:pt x="1533" y="4595"/>
                  </a:cubicBezTo>
                  <a:cubicBezTo>
                    <a:pt x="1545" y="4558"/>
                    <a:pt x="1569" y="4534"/>
                    <a:pt x="1606" y="4509"/>
                  </a:cubicBezTo>
                  <a:lnTo>
                    <a:pt x="1606" y="4498"/>
                  </a:lnTo>
                  <a:close/>
                  <a:moveTo>
                    <a:pt x="1800" y="4498"/>
                  </a:moveTo>
                  <a:cubicBezTo>
                    <a:pt x="1836" y="4498"/>
                    <a:pt x="1861" y="4498"/>
                    <a:pt x="1885" y="4509"/>
                  </a:cubicBezTo>
                  <a:lnTo>
                    <a:pt x="1836" y="4582"/>
                  </a:lnTo>
                  <a:cubicBezTo>
                    <a:pt x="1825" y="4582"/>
                    <a:pt x="1825" y="4595"/>
                    <a:pt x="1812" y="4595"/>
                  </a:cubicBezTo>
                  <a:cubicBezTo>
                    <a:pt x="1812" y="4595"/>
                    <a:pt x="1812" y="4607"/>
                    <a:pt x="1800" y="4607"/>
                  </a:cubicBezTo>
                  <a:lnTo>
                    <a:pt x="1800" y="4619"/>
                  </a:lnTo>
                  <a:lnTo>
                    <a:pt x="1715" y="4619"/>
                  </a:lnTo>
                  <a:cubicBezTo>
                    <a:pt x="1727" y="4607"/>
                    <a:pt x="1739" y="4582"/>
                    <a:pt x="1752" y="4571"/>
                  </a:cubicBezTo>
                  <a:cubicBezTo>
                    <a:pt x="1763" y="4546"/>
                    <a:pt x="1776" y="4522"/>
                    <a:pt x="1800" y="4509"/>
                  </a:cubicBezTo>
                  <a:lnTo>
                    <a:pt x="1800" y="4498"/>
                  </a:lnTo>
                  <a:close/>
                  <a:moveTo>
                    <a:pt x="2068" y="4509"/>
                  </a:moveTo>
                  <a:cubicBezTo>
                    <a:pt x="2044" y="4546"/>
                    <a:pt x="2031" y="4571"/>
                    <a:pt x="2007" y="4595"/>
                  </a:cubicBezTo>
                  <a:lnTo>
                    <a:pt x="1995" y="4619"/>
                  </a:lnTo>
                  <a:lnTo>
                    <a:pt x="1909" y="4619"/>
                  </a:lnTo>
                  <a:lnTo>
                    <a:pt x="1909" y="4607"/>
                  </a:lnTo>
                  <a:lnTo>
                    <a:pt x="1971" y="4534"/>
                  </a:lnTo>
                  <a:cubicBezTo>
                    <a:pt x="1982" y="4522"/>
                    <a:pt x="1982" y="4522"/>
                    <a:pt x="1982" y="4509"/>
                  </a:cubicBezTo>
                  <a:close/>
                  <a:moveTo>
                    <a:pt x="2263" y="4522"/>
                  </a:moveTo>
                  <a:lnTo>
                    <a:pt x="2263" y="4534"/>
                  </a:lnTo>
                  <a:cubicBezTo>
                    <a:pt x="2250" y="4546"/>
                    <a:pt x="2238" y="4558"/>
                    <a:pt x="2238" y="4571"/>
                  </a:cubicBezTo>
                  <a:cubicBezTo>
                    <a:pt x="2226" y="4571"/>
                    <a:pt x="2226" y="4571"/>
                    <a:pt x="2226" y="4582"/>
                  </a:cubicBezTo>
                  <a:cubicBezTo>
                    <a:pt x="2226" y="4595"/>
                    <a:pt x="2214" y="4595"/>
                    <a:pt x="2214" y="4607"/>
                  </a:cubicBezTo>
                  <a:lnTo>
                    <a:pt x="2201" y="4607"/>
                  </a:lnTo>
                  <a:cubicBezTo>
                    <a:pt x="2165" y="4607"/>
                    <a:pt x="2128" y="4619"/>
                    <a:pt x="2092" y="4619"/>
                  </a:cubicBezTo>
                  <a:cubicBezTo>
                    <a:pt x="2117" y="4595"/>
                    <a:pt x="2128" y="4571"/>
                    <a:pt x="2153" y="4546"/>
                  </a:cubicBezTo>
                  <a:cubicBezTo>
                    <a:pt x="2153" y="4534"/>
                    <a:pt x="2165" y="4534"/>
                    <a:pt x="2165" y="4522"/>
                  </a:cubicBezTo>
                  <a:close/>
                  <a:moveTo>
                    <a:pt x="633" y="4509"/>
                  </a:moveTo>
                  <a:lnTo>
                    <a:pt x="645" y="4522"/>
                  </a:lnTo>
                  <a:cubicBezTo>
                    <a:pt x="669" y="4534"/>
                    <a:pt x="693" y="4546"/>
                    <a:pt x="730" y="4546"/>
                  </a:cubicBezTo>
                  <a:lnTo>
                    <a:pt x="730" y="4558"/>
                  </a:lnTo>
                  <a:cubicBezTo>
                    <a:pt x="730" y="4571"/>
                    <a:pt x="718" y="4607"/>
                    <a:pt x="706" y="4619"/>
                  </a:cubicBezTo>
                  <a:cubicBezTo>
                    <a:pt x="693" y="4619"/>
                    <a:pt x="693" y="4631"/>
                    <a:pt x="693" y="4631"/>
                  </a:cubicBezTo>
                  <a:cubicBezTo>
                    <a:pt x="657" y="4631"/>
                    <a:pt x="620" y="4619"/>
                    <a:pt x="596" y="4607"/>
                  </a:cubicBezTo>
                  <a:cubicBezTo>
                    <a:pt x="596" y="4595"/>
                    <a:pt x="609" y="4582"/>
                    <a:pt x="609" y="4558"/>
                  </a:cubicBezTo>
                  <a:cubicBezTo>
                    <a:pt x="620" y="4546"/>
                    <a:pt x="633" y="4534"/>
                    <a:pt x="633" y="4509"/>
                  </a:cubicBezTo>
                  <a:close/>
                  <a:moveTo>
                    <a:pt x="1326" y="4509"/>
                  </a:moveTo>
                  <a:cubicBezTo>
                    <a:pt x="1314" y="4522"/>
                    <a:pt x="1290" y="4534"/>
                    <a:pt x="1277" y="4546"/>
                  </a:cubicBezTo>
                  <a:cubicBezTo>
                    <a:pt x="1277" y="4558"/>
                    <a:pt x="1277" y="4571"/>
                    <a:pt x="1265" y="4571"/>
                  </a:cubicBezTo>
                  <a:lnTo>
                    <a:pt x="1265" y="4582"/>
                  </a:lnTo>
                  <a:lnTo>
                    <a:pt x="1253" y="4595"/>
                  </a:lnTo>
                  <a:lnTo>
                    <a:pt x="1253" y="4607"/>
                  </a:lnTo>
                  <a:lnTo>
                    <a:pt x="1241" y="4607"/>
                  </a:lnTo>
                  <a:cubicBezTo>
                    <a:pt x="1241" y="4607"/>
                    <a:pt x="1228" y="4619"/>
                    <a:pt x="1217" y="4619"/>
                  </a:cubicBezTo>
                  <a:lnTo>
                    <a:pt x="1180" y="4619"/>
                  </a:lnTo>
                  <a:cubicBezTo>
                    <a:pt x="1168" y="4631"/>
                    <a:pt x="1144" y="4631"/>
                    <a:pt x="1131" y="4631"/>
                  </a:cubicBezTo>
                  <a:cubicBezTo>
                    <a:pt x="1131" y="4631"/>
                    <a:pt x="1131" y="4619"/>
                    <a:pt x="1144" y="4619"/>
                  </a:cubicBezTo>
                  <a:cubicBezTo>
                    <a:pt x="1168" y="4607"/>
                    <a:pt x="1180" y="4571"/>
                    <a:pt x="1204" y="4546"/>
                  </a:cubicBezTo>
                  <a:cubicBezTo>
                    <a:pt x="1217" y="4534"/>
                    <a:pt x="1217" y="4522"/>
                    <a:pt x="1228" y="4522"/>
                  </a:cubicBezTo>
                  <a:cubicBezTo>
                    <a:pt x="1265" y="4509"/>
                    <a:pt x="1290" y="4509"/>
                    <a:pt x="1326" y="4509"/>
                  </a:cubicBezTo>
                  <a:close/>
                  <a:moveTo>
                    <a:pt x="900" y="4558"/>
                  </a:moveTo>
                  <a:cubicBezTo>
                    <a:pt x="900" y="4558"/>
                    <a:pt x="900" y="4571"/>
                    <a:pt x="888" y="4582"/>
                  </a:cubicBezTo>
                  <a:cubicBezTo>
                    <a:pt x="888" y="4582"/>
                    <a:pt x="876" y="4595"/>
                    <a:pt x="876" y="4607"/>
                  </a:cubicBezTo>
                  <a:cubicBezTo>
                    <a:pt x="876" y="4619"/>
                    <a:pt x="864" y="4631"/>
                    <a:pt x="852" y="4644"/>
                  </a:cubicBezTo>
                  <a:lnTo>
                    <a:pt x="791" y="4644"/>
                  </a:lnTo>
                  <a:cubicBezTo>
                    <a:pt x="803" y="4619"/>
                    <a:pt x="815" y="4582"/>
                    <a:pt x="815" y="4558"/>
                  </a:cubicBezTo>
                  <a:close/>
                  <a:moveTo>
                    <a:pt x="1107" y="4534"/>
                  </a:moveTo>
                  <a:lnTo>
                    <a:pt x="1095" y="4546"/>
                  </a:lnTo>
                  <a:cubicBezTo>
                    <a:pt x="1095" y="4558"/>
                    <a:pt x="1082" y="4558"/>
                    <a:pt x="1082" y="4571"/>
                  </a:cubicBezTo>
                  <a:cubicBezTo>
                    <a:pt x="1071" y="4571"/>
                    <a:pt x="1058" y="4582"/>
                    <a:pt x="1058" y="4595"/>
                  </a:cubicBezTo>
                  <a:cubicBezTo>
                    <a:pt x="1046" y="4595"/>
                    <a:pt x="1046" y="4607"/>
                    <a:pt x="1046" y="4607"/>
                  </a:cubicBezTo>
                  <a:lnTo>
                    <a:pt x="1022" y="4631"/>
                  </a:lnTo>
                  <a:lnTo>
                    <a:pt x="1009" y="4631"/>
                  </a:lnTo>
                  <a:cubicBezTo>
                    <a:pt x="985" y="4631"/>
                    <a:pt x="973" y="4644"/>
                    <a:pt x="949" y="4644"/>
                  </a:cubicBezTo>
                  <a:cubicBezTo>
                    <a:pt x="949" y="4631"/>
                    <a:pt x="961" y="4619"/>
                    <a:pt x="961" y="4619"/>
                  </a:cubicBezTo>
                  <a:cubicBezTo>
                    <a:pt x="973" y="4595"/>
                    <a:pt x="998" y="4571"/>
                    <a:pt x="1009" y="4546"/>
                  </a:cubicBezTo>
                  <a:cubicBezTo>
                    <a:pt x="1034" y="4534"/>
                    <a:pt x="1058" y="4534"/>
                    <a:pt x="1082" y="4534"/>
                  </a:cubicBezTo>
                  <a:close/>
                  <a:moveTo>
                    <a:pt x="766" y="4546"/>
                  </a:moveTo>
                  <a:lnTo>
                    <a:pt x="779" y="4558"/>
                  </a:lnTo>
                  <a:cubicBezTo>
                    <a:pt x="779" y="4582"/>
                    <a:pt x="766" y="4619"/>
                    <a:pt x="742" y="4644"/>
                  </a:cubicBezTo>
                  <a:lnTo>
                    <a:pt x="718" y="4655"/>
                  </a:lnTo>
                  <a:lnTo>
                    <a:pt x="718" y="4644"/>
                  </a:lnTo>
                  <a:cubicBezTo>
                    <a:pt x="742" y="4631"/>
                    <a:pt x="766" y="4582"/>
                    <a:pt x="766" y="4558"/>
                  </a:cubicBezTo>
                  <a:lnTo>
                    <a:pt x="766" y="4546"/>
                  </a:lnTo>
                  <a:close/>
                  <a:moveTo>
                    <a:pt x="1582" y="4461"/>
                  </a:moveTo>
                  <a:lnTo>
                    <a:pt x="1582" y="4473"/>
                  </a:lnTo>
                  <a:lnTo>
                    <a:pt x="1582" y="4485"/>
                  </a:lnTo>
                  <a:cubicBezTo>
                    <a:pt x="1545" y="4509"/>
                    <a:pt x="1520" y="4546"/>
                    <a:pt x="1496" y="4571"/>
                  </a:cubicBezTo>
                  <a:cubicBezTo>
                    <a:pt x="1496" y="4582"/>
                    <a:pt x="1484" y="4595"/>
                    <a:pt x="1472" y="4607"/>
                  </a:cubicBezTo>
                  <a:cubicBezTo>
                    <a:pt x="1472" y="4607"/>
                    <a:pt x="1472" y="4619"/>
                    <a:pt x="1460" y="4619"/>
                  </a:cubicBezTo>
                  <a:lnTo>
                    <a:pt x="1436" y="4655"/>
                  </a:lnTo>
                  <a:lnTo>
                    <a:pt x="1630" y="4655"/>
                  </a:lnTo>
                  <a:lnTo>
                    <a:pt x="1630" y="4644"/>
                  </a:lnTo>
                  <a:lnTo>
                    <a:pt x="1630" y="4631"/>
                  </a:lnTo>
                  <a:lnTo>
                    <a:pt x="1642" y="4644"/>
                  </a:lnTo>
                  <a:lnTo>
                    <a:pt x="1655" y="4631"/>
                  </a:lnTo>
                  <a:cubicBezTo>
                    <a:pt x="1662" y="4623"/>
                    <a:pt x="1671" y="4609"/>
                    <a:pt x="1679" y="4598"/>
                  </a:cubicBezTo>
                  <a:lnTo>
                    <a:pt x="1679" y="4598"/>
                  </a:lnTo>
                  <a:cubicBezTo>
                    <a:pt x="1679" y="4608"/>
                    <a:pt x="1678" y="4619"/>
                    <a:pt x="1666" y="4619"/>
                  </a:cubicBezTo>
                  <a:lnTo>
                    <a:pt x="1655" y="4655"/>
                  </a:lnTo>
                  <a:lnTo>
                    <a:pt x="1812" y="4655"/>
                  </a:lnTo>
                  <a:lnTo>
                    <a:pt x="1825" y="4644"/>
                  </a:lnTo>
                  <a:lnTo>
                    <a:pt x="1825" y="4631"/>
                  </a:lnTo>
                  <a:cubicBezTo>
                    <a:pt x="1836" y="4631"/>
                    <a:pt x="1836" y="4619"/>
                    <a:pt x="1836" y="4619"/>
                  </a:cubicBezTo>
                  <a:cubicBezTo>
                    <a:pt x="1849" y="4619"/>
                    <a:pt x="1849" y="4607"/>
                    <a:pt x="1861" y="4595"/>
                  </a:cubicBezTo>
                  <a:lnTo>
                    <a:pt x="1934" y="4498"/>
                  </a:lnTo>
                  <a:lnTo>
                    <a:pt x="1946" y="4498"/>
                  </a:lnTo>
                  <a:lnTo>
                    <a:pt x="1946" y="4509"/>
                  </a:lnTo>
                  <a:lnTo>
                    <a:pt x="1885" y="4582"/>
                  </a:lnTo>
                  <a:cubicBezTo>
                    <a:pt x="1885" y="4582"/>
                    <a:pt x="1885" y="4595"/>
                    <a:pt x="1873" y="4595"/>
                  </a:cubicBezTo>
                  <a:cubicBezTo>
                    <a:pt x="1873" y="4607"/>
                    <a:pt x="1861" y="4619"/>
                    <a:pt x="1861" y="4619"/>
                  </a:cubicBezTo>
                  <a:lnTo>
                    <a:pt x="1836" y="4655"/>
                  </a:lnTo>
                  <a:lnTo>
                    <a:pt x="2019" y="4655"/>
                  </a:lnTo>
                  <a:lnTo>
                    <a:pt x="2044" y="4619"/>
                  </a:lnTo>
                  <a:cubicBezTo>
                    <a:pt x="2068" y="4582"/>
                    <a:pt x="2080" y="4546"/>
                    <a:pt x="2117" y="4509"/>
                  </a:cubicBezTo>
                  <a:lnTo>
                    <a:pt x="2128" y="4509"/>
                  </a:lnTo>
                  <a:lnTo>
                    <a:pt x="2128" y="4522"/>
                  </a:lnTo>
                  <a:cubicBezTo>
                    <a:pt x="2092" y="4546"/>
                    <a:pt x="2068" y="4595"/>
                    <a:pt x="2044" y="4619"/>
                  </a:cubicBezTo>
                  <a:lnTo>
                    <a:pt x="2031" y="4655"/>
                  </a:lnTo>
                  <a:lnTo>
                    <a:pt x="2068" y="4655"/>
                  </a:lnTo>
                  <a:cubicBezTo>
                    <a:pt x="2104" y="4655"/>
                    <a:pt x="2153" y="4644"/>
                    <a:pt x="2201" y="4644"/>
                  </a:cubicBezTo>
                  <a:lnTo>
                    <a:pt x="2214" y="4644"/>
                  </a:lnTo>
                  <a:lnTo>
                    <a:pt x="2226" y="4631"/>
                  </a:lnTo>
                  <a:cubicBezTo>
                    <a:pt x="2238" y="4631"/>
                    <a:pt x="2250" y="4607"/>
                    <a:pt x="2263" y="4595"/>
                  </a:cubicBezTo>
                  <a:lnTo>
                    <a:pt x="2263" y="4582"/>
                  </a:lnTo>
                  <a:lnTo>
                    <a:pt x="2287" y="4558"/>
                  </a:lnTo>
                  <a:cubicBezTo>
                    <a:pt x="2299" y="4546"/>
                    <a:pt x="2299" y="4534"/>
                    <a:pt x="2311" y="4522"/>
                  </a:cubicBezTo>
                  <a:lnTo>
                    <a:pt x="2323" y="4522"/>
                  </a:lnTo>
                  <a:cubicBezTo>
                    <a:pt x="2311" y="4534"/>
                    <a:pt x="2311" y="4546"/>
                    <a:pt x="2299" y="4558"/>
                  </a:cubicBezTo>
                  <a:cubicBezTo>
                    <a:pt x="2287" y="4571"/>
                    <a:pt x="2274" y="4582"/>
                    <a:pt x="2263" y="4607"/>
                  </a:cubicBezTo>
                  <a:lnTo>
                    <a:pt x="2263" y="4619"/>
                  </a:lnTo>
                  <a:lnTo>
                    <a:pt x="2238" y="4644"/>
                  </a:lnTo>
                  <a:lnTo>
                    <a:pt x="2274" y="4644"/>
                  </a:lnTo>
                  <a:cubicBezTo>
                    <a:pt x="2311" y="4644"/>
                    <a:pt x="2347" y="4631"/>
                    <a:pt x="2384" y="4631"/>
                  </a:cubicBezTo>
                  <a:lnTo>
                    <a:pt x="2445" y="4619"/>
                  </a:lnTo>
                  <a:cubicBezTo>
                    <a:pt x="2481" y="4619"/>
                    <a:pt x="2530" y="4619"/>
                    <a:pt x="2566" y="4607"/>
                  </a:cubicBezTo>
                  <a:lnTo>
                    <a:pt x="2603" y="4607"/>
                  </a:lnTo>
                  <a:lnTo>
                    <a:pt x="2615" y="4595"/>
                  </a:lnTo>
                  <a:cubicBezTo>
                    <a:pt x="2639" y="4595"/>
                    <a:pt x="2639" y="4571"/>
                    <a:pt x="2652" y="4558"/>
                  </a:cubicBezTo>
                  <a:lnTo>
                    <a:pt x="2652" y="4546"/>
                  </a:lnTo>
                  <a:cubicBezTo>
                    <a:pt x="2663" y="4534"/>
                    <a:pt x="2663" y="4522"/>
                    <a:pt x="2676" y="4509"/>
                  </a:cubicBezTo>
                  <a:lnTo>
                    <a:pt x="2688" y="4485"/>
                  </a:lnTo>
                  <a:lnTo>
                    <a:pt x="2517" y="4485"/>
                  </a:lnTo>
                  <a:lnTo>
                    <a:pt x="2506" y="4498"/>
                  </a:lnTo>
                  <a:cubicBezTo>
                    <a:pt x="2493" y="4509"/>
                    <a:pt x="2481" y="4534"/>
                    <a:pt x="2469" y="4558"/>
                  </a:cubicBezTo>
                  <a:cubicBezTo>
                    <a:pt x="2457" y="4558"/>
                    <a:pt x="2457" y="4571"/>
                    <a:pt x="2457" y="4571"/>
                  </a:cubicBezTo>
                  <a:lnTo>
                    <a:pt x="2433" y="4595"/>
                  </a:lnTo>
                  <a:lnTo>
                    <a:pt x="2396" y="4619"/>
                  </a:lnTo>
                  <a:lnTo>
                    <a:pt x="2396" y="4607"/>
                  </a:lnTo>
                  <a:cubicBezTo>
                    <a:pt x="2409" y="4607"/>
                    <a:pt x="2409" y="4595"/>
                    <a:pt x="2420" y="4582"/>
                  </a:cubicBezTo>
                  <a:cubicBezTo>
                    <a:pt x="2433" y="4582"/>
                    <a:pt x="2445" y="4571"/>
                    <a:pt x="2457" y="4558"/>
                  </a:cubicBezTo>
                  <a:cubicBezTo>
                    <a:pt x="2457" y="4546"/>
                    <a:pt x="2469" y="4534"/>
                    <a:pt x="2481" y="4522"/>
                  </a:cubicBezTo>
                  <a:lnTo>
                    <a:pt x="2493" y="4485"/>
                  </a:lnTo>
                  <a:lnTo>
                    <a:pt x="2092" y="4485"/>
                  </a:lnTo>
                  <a:cubicBezTo>
                    <a:pt x="2044" y="4473"/>
                    <a:pt x="2007" y="4473"/>
                    <a:pt x="1958" y="4473"/>
                  </a:cubicBezTo>
                  <a:lnTo>
                    <a:pt x="1909" y="4473"/>
                  </a:lnTo>
                  <a:cubicBezTo>
                    <a:pt x="1873" y="4473"/>
                    <a:pt x="1825" y="4461"/>
                    <a:pt x="1788" y="4461"/>
                  </a:cubicBezTo>
                  <a:lnTo>
                    <a:pt x="1776" y="4461"/>
                  </a:lnTo>
                  <a:lnTo>
                    <a:pt x="1776" y="4485"/>
                  </a:lnTo>
                  <a:cubicBezTo>
                    <a:pt x="1752" y="4498"/>
                    <a:pt x="1727" y="4534"/>
                    <a:pt x="1715" y="4558"/>
                  </a:cubicBezTo>
                  <a:lnTo>
                    <a:pt x="1686" y="4587"/>
                  </a:lnTo>
                  <a:lnTo>
                    <a:pt x="1686" y="4587"/>
                  </a:lnTo>
                  <a:cubicBezTo>
                    <a:pt x="1688" y="4585"/>
                    <a:pt x="1689" y="4584"/>
                    <a:pt x="1691" y="4582"/>
                  </a:cubicBezTo>
                  <a:lnTo>
                    <a:pt x="1691" y="4571"/>
                  </a:lnTo>
                  <a:cubicBezTo>
                    <a:pt x="1703" y="4546"/>
                    <a:pt x="1727" y="4509"/>
                    <a:pt x="1752" y="4485"/>
                  </a:cubicBezTo>
                  <a:lnTo>
                    <a:pt x="1776" y="4461"/>
                  </a:lnTo>
                  <a:close/>
                  <a:moveTo>
                    <a:pt x="1496" y="4461"/>
                  </a:moveTo>
                  <a:lnTo>
                    <a:pt x="1387" y="4473"/>
                  </a:lnTo>
                  <a:lnTo>
                    <a:pt x="1241" y="4473"/>
                  </a:lnTo>
                  <a:lnTo>
                    <a:pt x="1241" y="4485"/>
                  </a:lnTo>
                  <a:lnTo>
                    <a:pt x="1204" y="4485"/>
                  </a:lnTo>
                  <a:cubicBezTo>
                    <a:pt x="1192" y="4498"/>
                    <a:pt x="1192" y="4509"/>
                    <a:pt x="1180" y="4534"/>
                  </a:cubicBezTo>
                  <a:cubicBezTo>
                    <a:pt x="1155" y="4558"/>
                    <a:pt x="1144" y="4582"/>
                    <a:pt x="1119" y="4595"/>
                  </a:cubicBezTo>
                  <a:lnTo>
                    <a:pt x="1082" y="4631"/>
                  </a:lnTo>
                  <a:lnTo>
                    <a:pt x="1058" y="4668"/>
                  </a:lnTo>
                  <a:lnTo>
                    <a:pt x="1095" y="4668"/>
                  </a:lnTo>
                  <a:cubicBezTo>
                    <a:pt x="1119" y="4668"/>
                    <a:pt x="1155" y="4655"/>
                    <a:pt x="1180" y="4655"/>
                  </a:cubicBezTo>
                  <a:lnTo>
                    <a:pt x="1241" y="4655"/>
                  </a:lnTo>
                  <a:lnTo>
                    <a:pt x="1241" y="4644"/>
                  </a:lnTo>
                  <a:lnTo>
                    <a:pt x="1265" y="4644"/>
                  </a:lnTo>
                  <a:lnTo>
                    <a:pt x="1265" y="4631"/>
                  </a:lnTo>
                  <a:cubicBezTo>
                    <a:pt x="1277" y="4631"/>
                    <a:pt x="1277" y="4631"/>
                    <a:pt x="1277" y="4619"/>
                  </a:cubicBezTo>
                  <a:lnTo>
                    <a:pt x="1290" y="4607"/>
                  </a:lnTo>
                  <a:cubicBezTo>
                    <a:pt x="1290" y="4595"/>
                    <a:pt x="1301" y="4595"/>
                    <a:pt x="1301" y="4595"/>
                  </a:cubicBezTo>
                  <a:cubicBezTo>
                    <a:pt x="1301" y="4582"/>
                    <a:pt x="1301" y="4582"/>
                    <a:pt x="1314" y="4571"/>
                  </a:cubicBezTo>
                  <a:cubicBezTo>
                    <a:pt x="1326" y="4558"/>
                    <a:pt x="1338" y="4546"/>
                    <a:pt x="1350" y="4522"/>
                  </a:cubicBezTo>
                  <a:cubicBezTo>
                    <a:pt x="1363" y="4522"/>
                    <a:pt x="1374" y="4509"/>
                    <a:pt x="1387" y="4498"/>
                  </a:cubicBezTo>
                  <a:lnTo>
                    <a:pt x="1387" y="4509"/>
                  </a:lnTo>
                  <a:cubicBezTo>
                    <a:pt x="1387" y="4522"/>
                    <a:pt x="1374" y="4522"/>
                    <a:pt x="1363" y="4534"/>
                  </a:cubicBezTo>
                  <a:lnTo>
                    <a:pt x="1338" y="4558"/>
                  </a:lnTo>
                  <a:cubicBezTo>
                    <a:pt x="1326" y="4571"/>
                    <a:pt x="1314" y="4582"/>
                    <a:pt x="1301" y="4607"/>
                  </a:cubicBezTo>
                  <a:cubicBezTo>
                    <a:pt x="1301" y="4619"/>
                    <a:pt x="1290" y="4619"/>
                    <a:pt x="1290" y="4631"/>
                  </a:cubicBezTo>
                  <a:lnTo>
                    <a:pt x="1265" y="4655"/>
                  </a:lnTo>
                  <a:lnTo>
                    <a:pt x="1436" y="4655"/>
                  </a:lnTo>
                  <a:lnTo>
                    <a:pt x="1436" y="4644"/>
                  </a:lnTo>
                  <a:cubicBezTo>
                    <a:pt x="1447" y="4619"/>
                    <a:pt x="1460" y="4607"/>
                    <a:pt x="1472" y="4595"/>
                  </a:cubicBezTo>
                  <a:cubicBezTo>
                    <a:pt x="1484" y="4582"/>
                    <a:pt x="1484" y="4571"/>
                    <a:pt x="1496" y="4558"/>
                  </a:cubicBezTo>
                  <a:cubicBezTo>
                    <a:pt x="1509" y="4534"/>
                    <a:pt x="1533" y="4509"/>
                    <a:pt x="1557" y="4485"/>
                  </a:cubicBezTo>
                  <a:lnTo>
                    <a:pt x="1582" y="4461"/>
                  </a:lnTo>
                  <a:close/>
                  <a:moveTo>
                    <a:pt x="1733" y="37"/>
                  </a:moveTo>
                  <a:cubicBezTo>
                    <a:pt x="1748" y="37"/>
                    <a:pt x="1770" y="40"/>
                    <a:pt x="1800" y="47"/>
                  </a:cubicBezTo>
                  <a:lnTo>
                    <a:pt x="1812" y="47"/>
                  </a:lnTo>
                  <a:cubicBezTo>
                    <a:pt x="1861" y="58"/>
                    <a:pt x="1922" y="83"/>
                    <a:pt x="1946" y="95"/>
                  </a:cubicBezTo>
                  <a:cubicBezTo>
                    <a:pt x="1958" y="95"/>
                    <a:pt x="1958" y="107"/>
                    <a:pt x="1971" y="107"/>
                  </a:cubicBezTo>
                  <a:cubicBezTo>
                    <a:pt x="2141" y="168"/>
                    <a:pt x="2165" y="374"/>
                    <a:pt x="2190" y="520"/>
                  </a:cubicBezTo>
                  <a:cubicBezTo>
                    <a:pt x="2214" y="715"/>
                    <a:pt x="2201" y="922"/>
                    <a:pt x="2141" y="1117"/>
                  </a:cubicBezTo>
                  <a:lnTo>
                    <a:pt x="2141" y="1128"/>
                  </a:lnTo>
                  <a:cubicBezTo>
                    <a:pt x="2177" y="1250"/>
                    <a:pt x="2177" y="1372"/>
                    <a:pt x="2177" y="1482"/>
                  </a:cubicBezTo>
                  <a:cubicBezTo>
                    <a:pt x="2177" y="1555"/>
                    <a:pt x="2190" y="1627"/>
                    <a:pt x="2190" y="1712"/>
                  </a:cubicBezTo>
                  <a:cubicBezTo>
                    <a:pt x="2201" y="1785"/>
                    <a:pt x="2226" y="1858"/>
                    <a:pt x="2238" y="1931"/>
                  </a:cubicBezTo>
                  <a:cubicBezTo>
                    <a:pt x="2250" y="1992"/>
                    <a:pt x="2274" y="2065"/>
                    <a:pt x="2287" y="2138"/>
                  </a:cubicBezTo>
                  <a:lnTo>
                    <a:pt x="2287" y="2150"/>
                  </a:lnTo>
                  <a:lnTo>
                    <a:pt x="2299" y="2150"/>
                  </a:lnTo>
                  <a:cubicBezTo>
                    <a:pt x="2359" y="2161"/>
                    <a:pt x="2419" y="2165"/>
                    <a:pt x="2478" y="2165"/>
                  </a:cubicBezTo>
                  <a:cubicBezTo>
                    <a:pt x="2620" y="2165"/>
                    <a:pt x="2758" y="2139"/>
                    <a:pt x="2895" y="2114"/>
                  </a:cubicBezTo>
                  <a:cubicBezTo>
                    <a:pt x="3028" y="2090"/>
                    <a:pt x="3163" y="2065"/>
                    <a:pt x="3308" y="2065"/>
                  </a:cubicBezTo>
                  <a:cubicBezTo>
                    <a:pt x="3324" y="2065"/>
                    <a:pt x="3339" y="2064"/>
                    <a:pt x="3354" y="2064"/>
                  </a:cubicBezTo>
                  <a:cubicBezTo>
                    <a:pt x="3595" y="2064"/>
                    <a:pt x="3752" y="2161"/>
                    <a:pt x="3844" y="2333"/>
                  </a:cubicBezTo>
                  <a:cubicBezTo>
                    <a:pt x="3917" y="2479"/>
                    <a:pt x="3928" y="2649"/>
                    <a:pt x="3941" y="2782"/>
                  </a:cubicBezTo>
                  <a:cubicBezTo>
                    <a:pt x="3953" y="2965"/>
                    <a:pt x="3977" y="3147"/>
                    <a:pt x="3989" y="3293"/>
                  </a:cubicBezTo>
                  <a:cubicBezTo>
                    <a:pt x="3989" y="3354"/>
                    <a:pt x="4001" y="3415"/>
                    <a:pt x="4001" y="3463"/>
                  </a:cubicBezTo>
                  <a:cubicBezTo>
                    <a:pt x="4025" y="3634"/>
                    <a:pt x="4050" y="3828"/>
                    <a:pt x="4025" y="3998"/>
                  </a:cubicBezTo>
                  <a:lnTo>
                    <a:pt x="4038" y="4011"/>
                  </a:lnTo>
                  <a:lnTo>
                    <a:pt x="4038" y="4023"/>
                  </a:lnTo>
                  <a:cubicBezTo>
                    <a:pt x="4038" y="4035"/>
                    <a:pt x="4038" y="4047"/>
                    <a:pt x="4025" y="4060"/>
                  </a:cubicBezTo>
                  <a:cubicBezTo>
                    <a:pt x="4025" y="4060"/>
                    <a:pt x="4025" y="4060"/>
                    <a:pt x="4025" y="4060"/>
                  </a:cubicBezTo>
                  <a:lnTo>
                    <a:pt x="4025" y="4060"/>
                  </a:lnTo>
                  <a:lnTo>
                    <a:pt x="3965" y="4193"/>
                  </a:lnTo>
                  <a:lnTo>
                    <a:pt x="3953" y="4193"/>
                  </a:lnTo>
                  <a:lnTo>
                    <a:pt x="3953" y="4206"/>
                  </a:lnTo>
                  <a:cubicBezTo>
                    <a:pt x="3928" y="4242"/>
                    <a:pt x="3904" y="4279"/>
                    <a:pt x="3868" y="4303"/>
                  </a:cubicBezTo>
                  <a:lnTo>
                    <a:pt x="3855" y="4315"/>
                  </a:lnTo>
                  <a:lnTo>
                    <a:pt x="3868" y="4327"/>
                  </a:lnTo>
                  <a:lnTo>
                    <a:pt x="3868" y="4339"/>
                  </a:lnTo>
                  <a:cubicBezTo>
                    <a:pt x="3831" y="4363"/>
                    <a:pt x="3819" y="4400"/>
                    <a:pt x="3795" y="4436"/>
                  </a:cubicBezTo>
                  <a:lnTo>
                    <a:pt x="3771" y="4498"/>
                  </a:lnTo>
                  <a:lnTo>
                    <a:pt x="3758" y="4485"/>
                  </a:lnTo>
                  <a:cubicBezTo>
                    <a:pt x="3771" y="4461"/>
                    <a:pt x="3782" y="4449"/>
                    <a:pt x="3795" y="4425"/>
                  </a:cubicBezTo>
                  <a:cubicBezTo>
                    <a:pt x="3795" y="4412"/>
                    <a:pt x="3807" y="4400"/>
                    <a:pt x="3819" y="4388"/>
                  </a:cubicBezTo>
                  <a:lnTo>
                    <a:pt x="3855" y="4327"/>
                  </a:lnTo>
                  <a:lnTo>
                    <a:pt x="3795" y="4363"/>
                  </a:lnTo>
                  <a:cubicBezTo>
                    <a:pt x="3758" y="4376"/>
                    <a:pt x="3734" y="4388"/>
                    <a:pt x="3709" y="4400"/>
                  </a:cubicBezTo>
                  <a:lnTo>
                    <a:pt x="3685" y="4412"/>
                  </a:lnTo>
                  <a:lnTo>
                    <a:pt x="3698" y="4425"/>
                  </a:lnTo>
                  <a:lnTo>
                    <a:pt x="3685" y="4425"/>
                  </a:lnTo>
                  <a:cubicBezTo>
                    <a:pt x="3673" y="4436"/>
                    <a:pt x="3661" y="4449"/>
                    <a:pt x="3661" y="4473"/>
                  </a:cubicBezTo>
                  <a:lnTo>
                    <a:pt x="3588" y="4546"/>
                  </a:lnTo>
                  <a:lnTo>
                    <a:pt x="3563" y="4582"/>
                  </a:lnTo>
                  <a:lnTo>
                    <a:pt x="3612" y="4571"/>
                  </a:lnTo>
                  <a:cubicBezTo>
                    <a:pt x="3661" y="4558"/>
                    <a:pt x="3709" y="4534"/>
                    <a:pt x="3758" y="4509"/>
                  </a:cubicBezTo>
                  <a:lnTo>
                    <a:pt x="3758" y="4522"/>
                  </a:lnTo>
                  <a:lnTo>
                    <a:pt x="3819" y="4473"/>
                  </a:lnTo>
                  <a:cubicBezTo>
                    <a:pt x="3868" y="4436"/>
                    <a:pt x="3904" y="4388"/>
                    <a:pt x="3928" y="4339"/>
                  </a:cubicBezTo>
                  <a:cubicBezTo>
                    <a:pt x="3953" y="4303"/>
                    <a:pt x="3977" y="4254"/>
                    <a:pt x="3989" y="4206"/>
                  </a:cubicBezTo>
                  <a:lnTo>
                    <a:pt x="4025" y="4060"/>
                  </a:lnTo>
                  <a:lnTo>
                    <a:pt x="4025" y="4060"/>
                  </a:lnTo>
                  <a:cubicBezTo>
                    <a:pt x="3989" y="4290"/>
                    <a:pt x="3917" y="4461"/>
                    <a:pt x="3722" y="4546"/>
                  </a:cubicBezTo>
                  <a:cubicBezTo>
                    <a:pt x="3636" y="4582"/>
                    <a:pt x="3527" y="4607"/>
                    <a:pt x="3381" y="4607"/>
                  </a:cubicBezTo>
                  <a:lnTo>
                    <a:pt x="3357" y="4607"/>
                  </a:lnTo>
                  <a:cubicBezTo>
                    <a:pt x="3308" y="4607"/>
                    <a:pt x="3247" y="4595"/>
                    <a:pt x="3199" y="4595"/>
                  </a:cubicBezTo>
                  <a:lnTo>
                    <a:pt x="3174" y="4595"/>
                  </a:lnTo>
                  <a:cubicBezTo>
                    <a:pt x="3126" y="4595"/>
                    <a:pt x="3077" y="4582"/>
                    <a:pt x="3017" y="4582"/>
                  </a:cubicBezTo>
                  <a:lnTo>
                    <a:pt x="3004" y="4582"/>
                  </a:lnTo>
                  <a:lnTo>
                    <a:pt x="3004" y="4595"/>
                  </a:lnTo>
                  <a:lnTo>
                    <a:pt x="2992" y="4595"/>
                  </a:lnTo>
                  <a:lnTo>
                    <a:pt x="2992" y="4582"/>
                  </a:lnTo>
                  <a:lnTo>
                    <a:pt x="2980" y="4582"/>
                  </a:lnTo>
                  <a:cubicBezTo>
                    <a:pt x="2955" y="4582"/>
                    <a:pt x="2931" y="4582"/>
                    <a:pt x="2907" y="4595"/>
                  </a:cubicBezTo>
                  <a:cubicBezTo>
                    <a:pt x="2798" y="4595"/>
                    <a:pt x="2688" y="4607"/>
                    <a:pt x="2590" y="4619"/>
                  </a:cubicBezTo>
                  <a:cubicBezTo>
                    <a:pt x="2372" y="4644"/>
                    <a:pt x="2153" y="4668"/>
                    <a:pt x="1934" y="4668"/>
                  </a:cubicBezTo>
                  <a:lnTo>
                    <a:pt x="1812" y="4668"/>
                  </a:lnTo>
                  <a:lnTo>
                    <a:pt x="1800" y="4680"/>
                  </a:lnTo>
                  <a:cubicBezTo>
                    <a:pt x="1788" y="4680"/>
                    <a:pt x="1788" y="4680"/>
                    <a:pt x="1788" y="4668"/>
                  </a:cubicBezTo>
                  <a:lnTo>
                    <a:pt x="1776" y="4655"/>
                  </a:lnTo>
                  <a:cubicBezTo>
                    <a:pt x="1606" y="4668"/>
                    <a:pt x="1447" y="4668"/>
                    <a:pt x="1290" y="4668"/>
                  </a:cubicBezTo>
                  <a:cubicBezTo>
                    <a:pt x="1180" y="4680"/>
                    <a:pt x="1071" y="4680"/>
                    <a:pt x="961" y="4680"/>
                  </a:cubicBezTo>
                  <a:lnTo>
                    <a:pt x="925" y="4680"/>
                  </a:lnTo>
                  <a:cubicBezTo>
                    <a:pt x="949" y="4680"/>
                    <a:pt x="985" y="4668"/>
                    <a:pt x="1022" y="4668"/>
                  </a:cubicBezTo>
                  <a:lnTo>
                    <a:pt x="1034" y="4668"/>
                  </a:lnTo>
                  <a:lnTo>
                    <a:pt x="1034" y="4655"/>
                  </a:lnTo>
                  <a:cubicBezTo>
                    <a:pt x="1058" y="4655"/>
                    <a:pt x="1071" y="4644"/>
                    <a:pt x="1071" y="4619"/>
                  </a:cubicBezTo>
                  <a:lnTo>
                    <a:pt x="1082" y="4619"/>
                  </a:lnTo>
                  <a:cubicBezTo>
                    <a:pt x="1082" y="4607"/>
                    <a:pt x="1095" y="4595"/>
                    <a:pt x="1095" y="4595"/>
                  </a:cubicBezTo>
                  <a:cubicBezTo>
                    <a:pt x="1107" y="4582"/>
                    <a:pt x="1119" y="4582"/>
                    <a:pt x="1119" y="4571"/>
                  </a:cubicBezTo>
                  <a:lnTo>
                    <a:pt x="1168" y="4522"/>
                  </a:lnTo>
                  <a:lnTo>
                    <a:pt x="1192" y="4485"/>
                  </a:lnTo>
                  <a:lnTo>
                    <a:pt x="1071" y="4498"/>
                  </a:lnTo>
                  <a:cubicBezTo>
                    <a:pt x="1046" y="4498"/>
                    <a:pt x="1022" y="4509"/>
                    <a:pt x="998" y="4509"/>
                  </a:cubicBezTo>
                  <a:lnTo>
                    <a:pt x="985" y="4509"/>
                  </a:lnTo>
                  <a:cubicBezTo>
                    <a:pt x="961" y="4546"/>
                    <a:pt x="949" y="4571"/>
                    <a:pt x="936" y="4595"/>
                  </a:cubicBezTo>
                  <a:cubicBezTo>
                    <a:pt x="925" y="4607"/>
                    <a:pt x="925" y="4619"/>
                    <a:pt x="912" y="4631"/>
                  </a:cubicBezTo>
                  <a:lnTo>
                    <a:pt x="888" y="4680"/>
                  </a:lnTo>
                  <a:lnTo>
                    <a:pt x="876" y="4680"/>
                  </a:lnTo>
                  <a:lnTo>
                    <a:pt x="864" y="4692"/>
                  </a:lnTo>
                  <a:lnTo>
                    <a:pt x="864" y="4680"/>
                  </a:lnTo>
                  <a:cubicBezTo>
                    <a:pt x="876" y="4668"/>
                    <a:pt x="888" y="4655"/>
                    <a:pt x="912" y="4619"/>
                  </a:cubicBezTo>
                  <a:cubicBezTo>
                    <a:pt x="912" y="4607"/>
                    <a:pt x="912" y="4607"/>
                    <a:pt x="925" y="4595"/>
                  </a:cubicBezTo>
                  <a:cubicBezTo>
                    <a:pt x="925" y="4582"/>
                    <a:pt x="936" y="4571"/>
                    <a:pt x="949" y="4558"/>
                  </a:cubicBezTo>
                  <a:lnTo>
                    <a:pt x="973" y="4509"/>
                  </a:lnTo>
                  <a:lnTo>
                    <a:pt x="936" y="4509"/>
                  </a:lnTo>
                  <a:cubicBezTo>
                    <a:pt x="876" y="4522"/>
                    <a:pt x="828" y="4522"/>
                    <a:pt x="791" y="4522"/>
                  </a:cubicBezTo>
                  <a:lnTo>
                    <a:pt x="766" y="4522"/>
                  </a:lnTo>
                  <a:cubicBezTo>
                    <a:pt x="718" y="4509"/>
                    <a:pt x="693" y="4498"/>
                    <a:pt x="657" y="4485"/>
                  </a:cubicBezTo>
                  <a:cubicBezTo>
                    <a:pt x="657" y="4485"/>
                    <a:pt x="645" y="4473"/>
                    <a:pt x="633" y="4473"/>
                  </a:cubicBezTo>
                  <a:lnTo>
                    <a:pt x="620" y="4461"/>
                  </a:lnTo>
                  <a:lnTo>
                    <a:pt x="596" y="4449"/>
                  </a:lnTo>
                  <a:cubicBezTo>
                    <a:pt x="584" y="4425"/>
                    <a:pt x="560" y="4400"/>
                    <a:pt x="547" y="4376"/>
                  </a:cubicBezTo>
                  <a:lnTo>
                    <a:pt x="523" y="4339"/>
                  </a:lnTo>
                  <a:lnTo>
                    <a:pt x="511" y="4376"/>
                  </a:lnTo>
                  <a:cubicBezTo>
                    <a:pt x="499" y="4388"/>
                    <a:pt x="499" y="4412"/>
                    <a:pt x="487" y="4436"/>
                  </a:cubicBezTo>
                  <a:cubicBezTo>
                    <a:pt x="474" y="4436"/>
                    <a:pt x="474" y="4449"/>
                    <a:pt x="463" y="4461"/>
                  </a:cubicBezTo>
                  <a:cubicBezTo>
                    <a:pt x="450" y="4485"/>
                    <a:pt x="438" y="4509"/>
                    <a:pt x="438" y="4534"/>
                  </a:cubicBezTo>
                  <a:cubicBezTo>
                    <a:pt x="438" y="4534"/>
                    <a:pt x="438" y="4546"/>
                    <a:pt x="426" y="4546"/>
                  </a:cubicBezTo>
                  <a:cubicBezTo>
                    <a:pt x="426" y="4509"/>
                    <a:pt x="438" y="4473"/>
                    <a:pt x="463" y="4449"/>
                  </a:cubicBezTo>
                  <a:cubicBezTo>
                    <a:pt x="487" y="4412"/>
                    <a:pt x="499" y="4376"/>
                    <a:pt x="511" y="4339"/>
                  </a:cubicBezTo>
                  <a:lnTo>
                    <a:pt x="511" y="4327"/>
                  </a:lnTo>
                  <a:lnTo>
                    <a:pt x="523" y="4327"/>
                  </a:lnTo>
                  <a:lnTo>
                    <a:pt x="511" y="4315"/>
                  </a:lnTo>
                  <a:cubicBezTo>
                    <a:pt x="499" y="4290"/>
                    <a:pt x="499" y="4266"/>
                    <a:pt x="487" y="4242"/>
                  </a:cubicBezTo>
                  <a:lnTo>
                    <a:pt x="487" y="4217"/>
                  </a:lnTo>
                  <a:lnTo>
                    <a:pt x="474" y="4157"/>
                  </a:lnTo>
                  <a:lnTo>
                    <a:pt x="450" y="4193"/>
                  </a:lnTo>
                  <a:cubicBezTo>
                    <a:pt x="426" y="4230"/>
                    <a:pt x="401" y="4266"/>
                    <a:pt x="390" y="4303"/>
                  </a:cubicBezTo>
                  <a:cubicBezTo>
                    <a:pt x="377" y="4315"/>
                    <a:pt x="377" y="4327"/>
                    <a:pt x="365" y="4327"/>
                  </a:cubicBezTo>
                  <a:cubicBezTo>
                    <a:pt x="353" y="4352"/>
                    <a:pt x="341" y="4376"/>
                    <a:pt x="328" y="4412"/>
                  </a:cubicBezTo>
                  <a:lnTo>
                    <a:pt x="317" y="4412"/>
                  </a:lnTo>
                  <a:lnTo>
                    <a:pt x="328" y="4388"/>
                  </a:lnTo>
                  <a:cubicBezTo>
                    <a:pt x="328" y="4363"/>
                    <a:pt x="341" y="4352"/>
                    <a:pt x="353" y="4327"/>
                  </a:cubicBezTo>
                  <a:cubicBezTo>
                    <a:pt x="365" y="4315"/>
                    <a:pt x="365" y="4303"/>
                    <a:pt x="377" y="4290"/>
                  </a:cubicBezTo>
                  <a:cubicBezTo>
                    <a:pt x="401" y="4242"/>
                    <a:pt x="426" y="4206"/>
                    <a:pt x="450" y="4157"/>
                  </a:cubicBezTo>
                  <a:lnTo>
                    <a:pt x="474" y="4157"/>
                  </a:lnTo>
                  <a:lnTo>
                    <a:pt x="463" y="4144"/>
                  </a:lnTo>
                  <a:cubicBezTo>
                    <a:pt x="450" y="4084"/>
                    <a:pt x="450" y="4047"/>
                    <a:pt x="438" y="3998"/>
                  </a:cubicBezTo>
                  <a:lnTo>
                    <a:pt x="426" y="3950"/>
                  </a:lnTo>
                  <a:lnTo>
                    <a:pt x="401" y="3987"/>
                  </a:lnTo>
                  <a:cubicBezTo>
                    <a:pt x="390" y="4011"/>
                    <a:pt x="377" y="4035"/>
                    <a:pt x="365" y="4047"/>
                  </a:cubicBezTo>
                  <a:cubicBezTo>
                    <a:pt x="365" y="4060"/>
                    <a:pt x="353" y="4071"/>
                    <a:pt x="341" y="4084"/>
                  </a:cubicBezTo>
                  <a:cubicBezTo>
                    <a:pt x="317" y="4120"/>
                    <a:pt x="292" y="4157"/>
                    <a:pt x="280" y="4206"/>
                  </a:cubicBezTo>
                  <a:lnTo>
                    <a:pt x="268" y="4206"/>
                  </a:lnTo>
                  <a:lnTo>
                    <a:pt x="268" y="4217"/>
                  </a:lnTo>
                  <a:cubicBezTo>
                    <a:pt x="268" y="4254"/>
                    <a:pt x="280" y="4327"/>
                    <a:pt x="292" y="4376"/>
                  </a:cubicBezTo>
                  <a:lnTo>
                    <a:pt x="304" y="4412"/>
                  </a:lnTo>
                  <a:lnTo>
                    <a:pt x="304" y="4436"/>
                  </a:lnTo>
                  <a:cubicBezTo>
                    <a:pt x="328" y="4485"/>
                    <a:pt x="353" y="4522"/>
                    <a:pt x="390" y="4546"/>
                  </a:cubicBezTo>
                  <a:lnTo>
                    <a:pt x="401" y="4558"/>
                  </a:lnTo>
                  <a:lnTo>
                    <a:pt x="390" y="4558"/>
                  </a:lnTo>
                  <a:lnTo>
                    <a:pt x="414" y="4571"/>
                  </a:lnTo>
                  <a:lnTo>
                    <a:pt x="426" y="4571"/>
                  </a:lnTo>
                  <a:cubicBezTo>
                    <a:pt x="450" y="4595"/>
                    <a:pt x="487" y="4607"/>
                    <a:pt x="523" y="4631"/>
                  </a:cubicBezTo>
                  <a:lnTo>
                    <a:pt x="536" y="4631"/>
                  </a:lnTo>
                  <a:lnTo>
                    <a:pt x="547" y="4619"/>
                  </a:lnTo>
                  <a:cubicBezTo>
                    <a:pt x="547" y="4595"/>
                    <a:pt x="560" y="4571"/>
                    <a:pt x="572" y="4558"/>
                  </a:cubicBezTo>
                  <a:cubicBezTo>
                    <a:pt x="572" y="4534"/>
                    <a:pt x="596" y="4498"/>
                    <a:pt x="596" y="4473"/>
                  </a:cubicBezTo>
                  <a:lnTo>
                    <a:pt x="609" y="4461"/>
                  </a:lnTo>
                  <a:lnTo>
                    <a:pt x="609" y="4485"/>
                  </a:lnTo>
                  <a:cubicBezTo>
                    <a:pt x="596" y="4498"/>
                    <a:pt x="596" y="4522"/>
                    <a:pt x="584" y="4546"/>
                  </a:cubicBezTo>
                  <a:lnTo>
                    <a:pt x="547" y="4619"/>
                  </a:lnTo>
                  <a:lnTo>
                    <a:pt x="547" y="4631"/>
                  </a:lnTo>
                  <a:lnTo>
                    <a:pt x="560" y="4644"/>
                  </a:lnTo>
                  <a:cubicBezTo>
                    <a:pt x="609" y="4655"/>
                    <a:pt x="645" y="4668"/>
                    <a:pt x="706" y="4668"/>
                  </a:cubicBezTo>
                  <a:lnTo>
                    <a:pt x="755" y="4668"/>
                  </a:lnTo>
                  <a:cubicBezTo>
                    <a:pt x="776" y="4678"/>
                    <a:pt x="807" y="4679"/>
                    <a:pt x="839" y="4680"/>
                  </a:cubicBezTo>
                  <a:lnTo>
                    <a:pt x="839" y="4680"/>
                  </a:lnTo>
                  <a:cubicBezTo>
                    <a:pt x="648" y="4679"/>
                    <a:pt x="436" y="4664"/>
                    <a:pt x="341" y="4509"/>
                  </a:cubicBezTo>
                  <a:cubicBezTo>
                    <a:pt x="280" y="4412"/>
                    <a:pt x="255" y="4290"/>
                    <a:pt x="255" y="4193"/>
                  </a:cubicBezTo>
                  <a:cubicBezTo>
                    <a:pt x="255" y="4133"/>
                    <a:pt x="244" y="4084"/>
                    <a:pt x="244" y="4023"/>
                  </a:cubicBezTo>
                  <a:lnTo>
                    <a:pt x="244" y="4011"/>
                  </a:lnTo>
                  <a:lnTo>
                    <a:pt x="231" y="4011"/>
                  </a:lnTo>
                  <a:lnTo>
                    <a:pt x="231" y="3998"/>
                  </a:lnTo>
                  <a:lnTo>
                    <a:pt x="231" y="3987"/>
                  </a:lnTo>
                  <a:lnTo>
                    <a:pt x="244" y="3974"/>
                  </a:lnTo>
                  <a:cubicBezTo>
                    <a:pt x="231" y="3853"/>
                    <a:pt x="219" y="3768"/>
                    <a:pt x="207" y="3682"/>
                  </a:cubicBezTo>
                  <a:cubicBezTo>
                    <a:pt x="195" y="3585"/>
                    <a:pt x="171" y="3476"/>
                    <a:pt x="146" y="3379"/>
                  </a:cubicBezTo>
                  <a:lnTo>
                    <a:pt x="146" y="3366"/>
                  </a:lnTo>
                  <a:lnTo>
                    <a:pt x="134" y="3366"/>
                  </a:lnTo>
                  <a:lnTo>
                    <a:pt x="134" y="3354"/>
                  </a:lnTo>
                  <a:lnTo>
                    <a:pt x="134" y="3342"/>
                  </a:lnTo>
                  <a:lnTo>
                    <a:pt x="146" y="3330"/>
                  </a:lnTo>
                  <a:lnTo>
                    <a:pt x="134" y="3330"/>
                  </a:lnTo>
                  <a:cubicBezTo>
                    <a:pt x="122" y="3220"/>
                    <a:pt x="98" y="3111"/>
                    <a:pt x="85" y="3001"/>
                  </a:cubicBezTo>
                  <a:lnTo>
                    <a:pt x="74" y="2990"/>
                  </a:lnTo>
                  <a:lnTo>
                    <a:pt x="74" y="2977"/>
                  </a:lnTo>
                  <a:lnTo>
                    <a:pt x="74" y="2953"/>
                  </a:lnTo>
                  <a:cubicBezTo>
                    <a:pt x="61" y="2892"/>
                    <a:pt x="61" y="2844"/>
                    <a:pt x="61" y="2807"/>
                  </a:cubicBezTo>
                  <a:lnTo>
                    <a:pt x="61" y="2795"/>
                  </a:lnTo>
                  <a:lnTo>
                    <a:pt x="49" y="2795"/>
                  </a:lnTo>
                  <a:lnTo>
                    <a:pt x="61" y="2782"/>
                  </a:lnTo>
                  <a:lnTo>
                    <a:pt x="61" y="2771"/>
                  </a:lnTo>
                  <a:cubicBezTo>
                    <a:pt x="49" y="2649"/>
                    <a:pt x="37" y="2503"/>
                    <a:pt x="74" y="2393"/>
                  </a:cubicBezTo>
                  <a:cubicBezTo>
                    <a:pt x="110" y="2320"/>
                    <a:pt x="134" y="2284"/>
                    <a:pt x="195" y="2247"/>
                  </a:cubicBezTo>
                  <a:lnTo>
                    <a:pt x="207" y="2236"/>
                  </a:lnTo>
                  <a:lnTo>
                    <a:pt x="207" y="2223"/>
                  </a:lnTo>
                  <a:lnTo>
                    <a:pt x="219" y="2223"/>
                  </a:lnTo>
                  <a:lnTo>
                    <a:pt x="268" y="2211"/>
                  </a:lnTo>
                  <a:lnTo>
                    <a:pt x="292" y="2211"/>
                  </a:lnTo>
                  <a:cubicBezTo>
                    <a:pt x="317" y="2211"/>
                    <a:pt x="353" y="2199"/>
                    <a:pt x="377" y="2199"/>
                  </a:cubicBezTo>
                  <a:lnTo>
                    <a:pt x="426" y="2199"/>
                  </a:lnTo>
                  <a:cubicBezTo>
                    <a:pt x="485" y="2187"/>
                    <a:pt x="551" y="2184"/>
                    <a:pt x="615" y="2184"/>
                  </a:cubicBezTo>
                  <a:cubicBezTo>
                    <a:pt x="682" y="2184"/>
                    <a:pt x="747" y="2187"/>
                    <a:pt x="803" y="2187"/>
                  </a:cubicBezTo>
                  <a:cubicBezTo>
                    <a:pt x="918" y="2193"/>
                    <a:pt x="1037" y="2196"/>
                    <a:pt x="1156" y="2196"/>
                  </a:cubicBezTo>
                  <a:cubicBezTo>
                    <a:pt x="1274" y="2196"/>
                    <a:pt x="1393" y="2193"/>
                    <a:pt x="1509" y="2187"/>
                  </a:cubicBezTo>
                  <a:lnTo>
                    <a:pt x="1533" y="2187"/>
                  </a:lnTo>
                  <a:lnTo>
                    <a:pt x="1533" y="2163"/>
                  </a:lnTo>
                  <a:cubicBezTo>
                    <a:pt x="1496" y="2041"/>
                    <a:pt x="1472" y="1907"/>
                    <a:pt x="1447" y="1773"/>
                  </a:cubicBezTo>
                  <a:cubicBezTo>
                    <a:pt x="1436" y="1652"/>
                    <a:pt x="1423" y="1530"/>
                    <a:pt x="1411" y="1420"/>
                  </a:cubicBezTo>
                  <a:cubicBezTo>
                    <a:pt x="1399" y="1250"/>
                    <a:pt x="1374" y="1080"/>
                    <a:pt x="1350" y="909"/>
                  </a:cubicBezTo>
                  <a:cubicBezTo>
                    <a:pt x="1326" y="788"/>
                    <a:pt x="1314" y="655"/>
                    <a:pt x="1314" y="520"/>
                  </a:cubicBezTo>
                  <a:lnTo>
                    <a:pt x="1314" y="484"/>
                  </a:lnTo>
                  <a:cubicBezTo>
                    <a:pt x="1314" y="399"/>
                    <a:pt x="1314" y="314"/>
                    <a:pt x="1338" y="241"/>
                  </a:cubicBezTo>
                  <a:cubicBezTo>
                    <a:pt x="1399" y="119"/>
                    <a:pt x="1509" y="58"/>
                    <a:pt x="1691" y="47"/>
                  </a:cubicBezTo>
                  <a:lnTo>
                    <a:pt x="1703" y="47"/>
                  </a:lnTo>
                  <a:cubicBezTo>
                    <a:pt x="1709" y="40"/>
                    <a:pt x="1718" y="37"/>
                    <a:pt x="1733" y="37"/>
                  </a:cubicBezTo>
                  <a:close/>
                  <a:moveTo>
                    <a:pt x="1736" y="1"/>
                  </a:moveTo>
                  <a:cubicBezTo>
                    <a:pt x="1718" y="1"/>
                    <a:pt x="1703" y="4"/>
                    <a:pt x="1691" y="10"/>
                  </a:cubicBezTo>
                  <a:cubicBezTo>
                    <a:pt x="1557" y="22"/>
                    <a:pt x="1387" y="47"/>
                    <a:pt x="1314" y="217"/>
                  </a:cubicBezTo>
                  <a:cubicBezTo>
                    <a:pt x="1277" y="301"/>
                    <a:pt x="1277" y="399"/>
                    <a:pt x="1277" y="484"/>
                  </a:cubicBezTo>
                  <a:lnTo>
                    <a:pt x="1277" y="520"/>
                  </a:lnTo>
                  <a:cubicBezTo>
                    <a:pt x="1277" y="655"/>
                    <a:pt x="1290" y="788"/>
                    <a:pt x="1314" y="922"/>
                  </a:cubicBezTo>
                  <a:cubicBezTo>
                    <a:pt x="1338" y="1080"/>
                    <a:pt x="1363" y="1250"/>
                    <a:pt x="1374" y="1420"/>
                  </a:cubicBezTo>
                  <a:cubicBezTo>
                    <a:pt x="1387" y="1530"/>
                    <a:pt x="1399" y="1652"/>
                    <a:pt x="1411" y="1773"/>
                  </a:cubicBezTo>
                  <a:cubicBezTo>
                    <a:pt x="1436" y="1907"/>
                    <a:pt x="1460" y="2028"/>
                    <a:pt x="1496" y="2150"/>
                  </a:cubicBezTo>
                  <a:cubicBezTo>
                    <a:pt x="1364" y="2157"/>
                    <a:pt x="1231" y="2164"/>
                    <a:pt x="1098" y="2164"/>
                  </a:cubicBezTo>
                  <a:cubicBezTo>
                    <a:pt x="1000" y="2164"/>
                    <a:pt x="901" y="2160"/>
                    <a:pt x="803" y="2150"/>
                  </a:cubicBezTo>
                  <a:cubicBezTo>
                    <a:pt x="749" y="2150"/>
                    <a:pt x="687" y="2147"/>
                    <a:pt x="623" y="2147"/>
                  </a:cubicBezTo>
                  <a:cubicBezTo>
                    <a:pt x="556" y="2147"/>
                    <a:pt x="488" y="2150"/>
                    <a:pt x="426" y="2163"/>
                  </a:cubicBezTo>
                  <a:lnTo>
                    <a:pt x="377" y="2163"/>
                  </a:lnTo>
                  <a:cubicBezTo>
                    <a:pt x="341" y="2163"/>
                    <a:pt x="317" y="2174"/>
                    <a:pt x="292" y="2174"/>
                  </a:cubicBezTo>
                  <a:lnTo>
                    <a:pt x="255" y="2174"/>
                  </a:lnTo>
                  <a:lnTo>
                    <a:pt x="231" y="2187"/>
                  </a:lnTo>
                  <a:lnTo>
                    <a:pt x="195" y="2187"/>
                  </a:lnTo>
                  <a:cubicBezTo>
                    <a:pt x="182" y="2199"/>
                    <a:pt x="182" y="2211"/>
                    <a:pt x="171" y="2211"/>
                  </a:cubicBezTo>
                  <a:cubicBezTo>
                    <a:pt x="110" y="2260"/>
                    <a:pt x="74" y="2309"/>
                    <a:pt x="49" y="2382"/>
                  </a:cubicBezTo>
                  <a:cubicBezTo>
                    <a:pt x="1" y="2503"/>
                    <a:pt x="12" y="2649"/>
                    <a:pt x="25" y="2771"/>
                  </a:cubicBezTo>
                  <a:cubicBezTo>
                    <a:pt x="12" y="2782"/>
                    <a:pt x="12" y="2795"/>
                    <a:pt x="25" y="2807"/>
                  </a:cubicBezTo>
                  <a:cubicBezTo>
                    <a:pt x="25" y="2855"/>
                    <a:pt x="37" y="2892"/>
                    <a:pt x="37" y="2953"/>
                  </a:cubicBezTo>
                  <a:lnTo>
                    <a:pt x="37" y="2990"/>
                  </a:lnTo>
                  <a:cubicBezTo>
                    <a:pt x="37" y="3001"/>
                    <a:pt x="37" y="3001"/>
                    <a:pt x="49" y="3014"/>
                  </a:cubicBezTo>
                  <a:cubicBezTo>
                    <a:pt x="61" y="3111"/>
                    <a:pt x="85" y="3220"/>
                    <a:pt x="110" y="3330"/>
                  </a:cubicBezTo>
                  <a:cubicBezTo>
                    <a:pt x="98" y="3330"/>
                    <a:pt x="98" y="3342"/>
                    <a:pt x="98" y="3342"/>
                  </a:cubicBezTo>
                  <a:cubicBezTo>
                    <a:pt x="98" y="3366"/>
                    <a:pt x="98" y="3379"/>
                    <a:pt x="122" y="3390"/>
                  </a:cubicBezTo>
                  <a:cubicBezTo>
                    <a:pt x="134" y="3488"/>
                    <a:pt x="158" y="3598"/>
                    <a:pt x="171" y="3695"/>
                  </a:cubicBezTo>
                  <a:cubicBezTo>
                    <a:pt x="182" y="3780"/>
                    <a:pt x="195" y="3865"/>
                    <a:pt x="207" y="3974"/>
                  </a:cubicBezTo>
                  <a:cubicBezTo>
                    <a:pt x="195" y="3974"/>
                    <a:pt x="195" y="3987"/>
                    <a:pt x="195" y="3987"/>
                  </a:cubicBezTo>
                  <a:lnTo>
                    <a:pt x="195" y="4023"/>
                  </a:lnTo>
                  <a:lnTo>
                    <a:pt x="207" y="4035"/>
                  </a:lnTo>
                  <a:cubicBezTo>
                    <a:pt x="207" y="4096"/>
                    <a:pt x="219" y="4144"/>
                    <a:pt x="219" y="4193"/>
                  </a:cubicBezTo>
                  <a:cubicBezTo>
                    <a:pt x="231" y="4303"/>
                    <a:pt x="244" y="4425"/>
                    <a:pt x="304" y="4522"/>
                  </a:cubicBezTo>
                  <a:cubicBezTo>
                    <a:pt x="414" y="4692"/>
                    <a:pt x="633" y="4717"/>
                    <a:pt x="839" y="4717"/>
                  </a:cubicBezTo>
                  <a:lnTo>
                    <a:pt x="961" y="4717"/>
                  </a:lnTo>
                  <a:cubicBezTo>
                    <a:pt x="1071" y="4717"/>
                    <a:pt x="1180" y="4717"/>
                    <a:pt x="1290" y="4704"/>
                  </a:cubicBezTo>
                  <a:cubicBezTo>
                    <a:pt x="1447" y="4704"/>
                    <a:pt x="1606" y="4692"/>
                    <a:pt x="1763" y="4692"/>
                  </a:cubicBezTo>
                  <a:cubicBezTo>
                    <a:pt x="1763" y="4704"/>
                    <a:pt x="1788" y="4717"/>
                    <a:pt x="1800" y="4717"/>
                  </a:cubicBezTo>
                  <a:cubicBezTo>
                    <a:pt x="1812" y="4717"/>
                    <a:pt x="1825" y="4704"/>
                    <a:pt x="1836" y="4692"/>
                  </a:cubicBezTo>
                  <a:lnTo>
                    <a:pt x="1934" y="4692"/>
                  </a:lnTo>
                  <a:cubicBezTo>
                    <a:pt x="1973" y="4694"/>
                    <a:pt x="2012" y="4695"/>
                    <a:pt x="2051" y="4695"/>
                  </a:cubicBezTo>
                  <a:cubicBezTo>
                    <a:pt x="2231" y="4695"/>
                    <a:pt x="2411" y="4675"/>
                    <a:pt x="2590" y="4655"/>
                  </a:cubicBezTo>
                  <a:cubicBezTo>
                    <a:pt x="2688" y="4644"/>
                    <a:pt x="2798" y="4631"/>
                    <a:pt x="2907" y="4631"/>
                  </a:cubicBezTo>
                  <a:cubicBezTo>
                    <a:pt x="2931" y="4619"/>
                    <a:pt x="2944" y="4619"/>
                    <a:pt x="2968" y="4619"/>
                  </a:cubicBezTo>
                  <a:cubicBezTo>
                    <a:pt x="2980" y="4631"/>
                    <a:pt x="2992" y="4631"/>
                    <a:pt x="3004" y="4631"/>
                  </a:cubicBezTo>
                  <a:cubicBezTo>
                    <a:pt x="3017" y="4631"/>
                    <a:pt x="3017" y="4631"/>
                    <a:pt x="3028" y="4619"/>
                  </a:cubicBezTo>
                  <a:cubicBezTo>
                    <a:pt x="3077" y="4619"/>
                    <a:pt x="3126" y="4631"/>
                    <a:pt x="3163" y="4631"/>
                  </a:cubicBezTo>
                  <a:cubicBezTo>
                    <a:pt x="3170" y="4631"/>
                    <a:pt x="3179" y="4637"/>
                    <a:pt x="3187" y="4637"/>
                  </a:cubicBezTo>
                  <a:cubicBezTo>
                    <a:pt x="3191" y="4637"/>
                    <a:pt x="3195" y="4635"/>
                    <a:pt x="3199" y="4631"/>
                  </a:cubicBezTo>
                  <a:cubicBezTo>
                    <a:pt x="3247" y="4631"/>
                    <a:pt x="3308" y="4631"/>
                    <a:pt x="3357" y="4644"/>
                  </a:cubicBezTo>
                  <a:lnTo>
                    <a:pt x="3393" y="4644"/>
                  </a:lnTo>
                  <a:cubicBezTo>
                    <a:pt x="3539" y="4644"/>
                    <a:pt x="3636" y="4619"/>
                    <a:pt x="3734" y="4571"/>
                  </a:cubicBezTo>
                  <a:cubicBezTo>
                    <a:pt x="3977" y="4473"/>
                    <a:pt x="4038" y="4242"/>
                    <a:pt x="4074" y="4023"/>
                  </a:cubicBezTo>
                  <a:cubicBezTo>
                    <a:pt x="4074" y="4011"/>
                    <a:pt x="4074" y="3998"/>
                    <a:pt x="4062" y="3987"/>
                  </a:cubicBezTo>
                  <a:cubicBezTo>
                    <a:pt x="4087" y="3817"/>
                    <a:pt x="4062" y="3634"/>
                    <a:pt x="4038" y="3463"/>
                  </a:cubicBezTo>
                  <a:cubicBezTo>
                    <a:pt x="4038" y="3403"/>
                    <a:pt x="4025" y="3354"/>
                    <a:pt x="4025" y="3293"/>
                  </a:cubicBezTo>
                  <a:cubicBezTo>
                    <a:pt x="4014" y="3147"/>
                    <a:pt x="3989" y="2965"/>
                    <a:pt x="3977" y="2782"/>
                  </a:cubicBezTo>
                  <a:cubicBezTo>
                    <a:pt x="3965" y="2649"/>
                    <a:pt x="3953" y="2479"/>
                    <a:pt x="3868" y="2320"/>
                  </a:cubicBezTo>
                  <a:cubicBezTo>
                    <a:pt x="3787" y="2125"/>
                    <a:pt x="3608" y="2027"/>
                    <a:pt x="3342" y="2027"/>
                  </a:cubicBezTo>
                  <a:cubicBezTo>
                    <a:pt x="3327" y="2027"/>
                    <a:pt x="3311" y="2028"/>
                    <a:pt x="3296" y="2028"/>
                  </a:cubicBezTo>
                  <a:cubicBezTo>
                    <a:pt x="3163" y="2028"/>
                    <a:pt x="3028" y="2053"/>
                    <a:pt x="2895" y="2077"/>
                  </a:cubicBezTo>
                  <a:cubicBezTo>
                    <a:pt x="2745" y="2106"/>
                    <a:pt x="2594" y="2134"/>
                    <a:pt x="2444" y="2134"/>
                  </a:cubicBezTo>
                  <a:cubicBezTo>
                    <a:pt x="2400" y="2134"/>
                    <a:pt x="2355" y="2131"/>
                    <a:pt x="2311" y="2126"/>
                  </a:cubicBezTo>
                  <a:cubicBezTo>
                    <a:pt x="2311" y="2053"/>
                    <a:pt x="2287" y="1992"/>
                    <a:pt x="2274" y="1919"/>
                  </a:cubicBezTo>
                  <a:cubicBezTo>
                    <a:pt x="2250" y="1846"/>
                    <a:pt x="2238" y="1773"/>
                    <a:pt x="2226" y="1700"/>
                  </a:cubicBezTo>
                  <a:cubicBezTo>
                    <a:pt x="2226" y="1627"/>
                    <a:pt x="2214" y="1555"/>
                    <a:pt x="2214" y="1482"/>
                  </a:cubicBezTo>
                  <a:cubicBezTo>
                    <a:pt x="2214" y="1372"/>
                    <a:pt x="2214" y="1250"/>
                    <a:pt x="2177" y="1128"/>
                  </a:cubicBezTo>
                  <a:cubicBezTo>
                    <a:pt x="2238" y="922"/>
                    <a:pt x="2250" y="715"/>
                    <a:pt x="2226" y="520"/>
                  </a:cubicBezTo>
                  <a:cubicBezTo>
                    <a:pt x="2201" y="363"/>
                    <a:pt x="2177" y="144"/>
                    <a:pt x="1982" y="71"/>
                  </a:cubicBezTo>
                  <a:cubicBezTo>
                    <a:pt x="1982" y="71"/>
                    <a:pt x="1971" y="71"/>
                    <a:pt x="1958" y="58"/>
                  </a:cubicBezTo>
                  <a:cubicBezTo>
                    <a:pt x="1934" y="47"/>
                    <a:pt x="1885" y="34"/>
                    <a:pt x="1825" y="10"/>
                  </a:cubicBezTo>
                  <a:lnTo>
                    <a:pt x="1800" y="10"/>
                  </a:lnTo>
                  <a:cubicBezTo>
                    <a:pt x="1776" y="4"/>
                    <a:pt x="1755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2193;p35">
              <a:extLst>
                <a:ext uri="{FF2B5EF4-FFF2-40B4-BE49-F238E27FC236}">
                  <a16:creationId xmlns:a16="http://schemas.microsoft.com/office/drawing/2014/main" id="{A9FD64C7-A996-4A02-9F8C-AE9367A6FE90}"/>
                </a:ext>
              </a:extLst>
            </p:cNvPr>
            <p:cNvSpPr/>
            <p:nvPr/>
          </p:nvSpPr>
          <p:spPr>
            <a:xfrm>
              <a:off x="2813479" y="2533907"/>
              <a:ext cx="10828" cy="56505"/>
            </a:xfrm>
            <a:custGeom>
              <a:avLst/>
              <a:gdLst/>
              <a:ahLst/>
              <a:cxnLst/>
              <a:rect l="l" t="t" r="r" b="b"/>
              <a:pathLst>
                <a:path w="220" h="1148" extrusionOk="0">
                  <a:moveTo>
                    <a:pt x="36" y="1"/>
                  </a:moveTo>
                  <a:cubicBezTo>
                    <a:pt x="12" y="1"/>
                    <a:pt x="0" y="38"/>
                    <a:pt x="36" y="49"/>
                  </a:cubicBezTo>
                  <a:cubicBezTo>
                    <a:pt x="219" y="98"/>
                    <a:pt x="146" y="524"/>
                    <a:pt x="158" y="670"/>
                  </a:cubicBezTo>
                  <a:cubicBezTo>
                    <a:pt x="171" y="816"/>
                    <a:pt x="146" y="974"/>
                    <a:pt x="134" y="1120"/>
                  </a:cubicBezTo>
                  <a:cubicBezTo>
                    <a:pt x="134" y="1138"/>
                    <a:pt x="146" y="1147"/>
                    <a:pt x="158" y="1147"/>
                  </a:cubicBezTo>
                  <a:cubicBezTo>
                    <a:pt x="170" y="1147"/>
                    <a:pt x="182" y="1138"/>
                    <a:pt x="182" y="1120"/>
                  </a:cubicBezTo>
                  <a:cubicBezTo>
                    <a:pt x="195" y="1022"/>
                    <a:pt x="207" y="925"/>
                    <a:pt x="207" y="828"/>
                  </a:cubicBezTo>
                  <a:cubicBezTo>
                    <a:pt x="219" y="706"/>
                    <a:pt x="207" y="585"/>
                    <a:pt x="207" y="463"/>
                  </a:cubicBezTo>
                  <a:cubicBezTo>
                    <a:pt x="207" y="330"/>
                    <a:pt x="219" y="86"/>
                    <a:pt x="73" y="13"/>
                  </a:cubicBezTo>
                  <a:cubicBezTo>
                    <a:pt x="73" y="13"/>
                    <a:pt x="6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2194;p35">
              <a:extLst>
                <a:ext uri="{FF2B5EF4-FFF2-40B4-BE49-F238E27FC236}">
                  <a16:creationId xmlns:a16="http://schemas.microsoft.com/office/drawing/2014/main" id="{42872D7F-8E04-4A12-8BD8-B75F70740E94}"/>
                </a:ext>
              </a:extLst>
            </p:cNvPr>
            <p:cNvSpPr/>
            <p:nvPr/>
          </p:nvSpPr>
          <p:spPr>
            <a:xfrm>
              <a:off x="2813479" y="2533366"/>
              <a:ext cx="11419" cy="58080"/>
            </a:xfrm>
            <a:custGeom>
              <a:avLst/>
              <a:gdLst/>
              <a:ahLst/>
              <a:cxnLst/>
              <a:rect l="l" t="t" r="r" b="b"/>
              <a:pathLst>
                <a:path w="232" h="1180" extrusionOk="0">
                  <a:moveTo>
                    <a:pt x="61" y="36"/>
                  </a:moveTo>
                  <a:cubicBezTo>
                    <a:pt x="186" y="104"/>
                    <a:pt x="183" y="301"/>
                    <a:pt x="182" y="435"/>
                  </a:cubicBezTo>
                  <a:lnTo>
                    <a:pt x="182" y="435"/>
                  </a:lnTo>
                  <a:cubicBezTo>
                    <a:pt x="181" y="268"/>
                    <a:pt x="165" y="78"/>
                    <a:pt x="36" y="49"/>
                  </a:cubicBezTo>
                  <a:lnTo>
                    <a:pt x="36" y="36"/>
                  </a:lnTo>
                  <a:close/>
                  <a:moveTo>
                    <a:pt x="183" y="506"/>
                  </a:moveTo>
                  <a:cubicBezTo>
                    <a:pt x="183" y="544"/>
                    <a:pt x="185" y="582"/>
                    <a:pt x="195" y="620"/>
                  </a:cubicBezTo>
                  <a:lnTo>
                    <a:pt x="195" y="839"/>
                  </a:lnTo>
                  <a:cubicBezTo>
                    <a:pt x="195" y="876"/>
                    <a:pt x="182" y="912"/>
                    <a:pt x="182" y="960"/>
                  </a:cubicBezTo>
                  <a:cubicBezTo>
                    <a:pt x="182" y="1009"/>
                    <a:pt x="171" y="1070"/>
                    <a:pt x="171" y="1131"/>
                  </a:cubicBezTo>
                  <a:lnTo>
                    <a:pt x="171" y="1143"/>
                  </a:lnTo>
                  <a:lnTo>
                    <a:pt x="158" y="1143"/>
                  </a:lnTo>
                  <a:lnTo>
                    <a:pt x="158" y="1131"/>
                  </a:lnTo>
                  <a:cubicBezTo>
                    <a:pt x="158" y="1082"/>
                    <a:pt x="158" y="1022"/>
                    <a:pt x="171" y="960"/>
                  </a:cubicBezTo>
                  <a:cubicBezTo>
                    <a:pt x="171" y="876"/>
                    <a:pt x="182" y="778"/>
                    <a:pt x="182" y="669"/>
                  </a:cubicBezTo>
                  <a:cubicBezTo>
                    <a:pt x="171" y="644"/>
                    <a:pt x="182" y="596"/>
                    <a:pt x="182" y="547"/>
                  </a:cubicBezTo>
                  <a:cubicBezTo>
                    <a:pt x="182" y="534"/>
                    <a:pt x="182" y="520"/>
                    <a:pt x="183" y="506"/>
                  </a:cubicBezTo>
                  <a:close/>
                  <a:moveTo>
                    <a:pt x="36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0" y="49"/>
                    <a:pt x="12" y="73"/>
                    <a:pt x="25" y="73"/>
                  </a:cubicBezTo>
                  <a:cubicBezTo>
                    <a:pt x="158" y="109"/>
                    <a:pt x="146" y="377"/>
                    <a:pt x="146" y="547"/>
                  </a:cubicBezTo>
                  <a:cubicBezTo>
                    <a:pt x="146" y="596"/>
                    <a:pt x="134" y="644"/>
                    <a:pt x="146" y="681"/>
                  </a:cubicBezTo>
                  <a:cubicBezTo>
                    <a:pt x="146" y="778"/>
                    <a:pt x="146" y="863"/>
                    <a:pt x="134" y="960"/>
                  </a:cubicBezTo>
                  <a:cubicBezTo>
                    <a:pt x="134" y="1022"/>
                    <a:pt x="122" y="1082"/>
                    <a:pt x="122" y="1131"/>
                  </a:cubicBezTo>
                  <a:cubicBezTo>
                    <a:pt x="122" y="1155"/>
                    <a:pt x="134" y="1168"/>
                    <a:pt x="146" y="1168"/>
                  </a:cubicBezTo>
                  <a:cubicBezTo>
                    <a:pt x="146" y="1179"/>
                    <a:pt x="158" y="1179"/>
                    <a:pt x="158" y="1179"/>
                  </a:cubicBezTo>
                  <a:cubicBezTo>
                    <a:pt x="171" y="1179"/>
                    <a:pt x="182" y="1179"/>
                    <a:pt x="182" y="1168"/>
                  </a:cubicBezTo>
                  <a:cubicBezTo>
                    <a:pt x="195" y="1168"/>
                    <a:pt x="207" y="1155"/>
                    <a:pt x="207" y="1131"/>
                  </a:cubicBezTo>
                  <a:cubicBezTo>
                    <a:pt x="207" y="1082"/>
                    <a:pt x="207" y="1022"/>
                    <a:pt x="219" y="960"/>
                  </a:cubicBezTo>
                  <a:cubicBezTo>
                    <a:pt x="219" y="924"/>
                    <a:pt x="231" y="876"/>
                    <a:pt x="231" y="839"/>
                  </a:cubicBezTo>
                  <a:lnTo>
                    <a:pt x="231" y="620"/>
                  </a:lnTo>
                  <a:cubicBezTo>
                    <a:pt x="219" y="571"/>
                    <a:pt x="219" y="523"/>
                    <a:pt x="219" y="474"/>
                  </a:cubicBezTo>
                  <a:lnTo>
                    <a:pt x="219" y="462"/>
                  </a:lnTo>
                  <a:cubicBezTo>
                    <a:pt x="219" y="328"/>
                    <a:pt x="231" y="85"/>
                    <a:pt x="85" y="12"/>
                  </a:cubicBezTo>
                  <a:cubicBezTo>
                    <a:pt x="73" y="0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2195;p35">
              <a:extLst>
                <a:ext uri="{FF2B5EF4-FFF2-40B4-BE49-F238E27FC236}">
                  <a16:creationId xmlns:a16="http://schemas.microsoft.com/office/drawing/2014/main" id="{3EAFC5A6-4A36-4602-B06E-C7ACA5978E71}"/>
                </a:ext>
              </a:extLst>
            </p:cNvPr>
            <p:cNvSpPr/>
            <p:nvPr/>
          </p:nvSpPr>
          <p:spPr>
            <a:xfrm>
              <a:off x="2815890" y="2545130"/>
              <a:ext cx="3642" cy="20869"/>
            </a:xfrm>
            <a:custGeom>
              <a:avLst/>
              <a:gdLst/>
              <a:ahLst/>
              <a:cxnLst/>
              <a:rect l="l" t="t" r="r" b="b"/>
              <a:pathLst>
                <a:path w="74" h="424" extrusionOk="0">
                  <a:moveTo>
                    <a:pt x="24" y="1"/>
                  </a:moveTo>
                  <a:cubicBezTo>
                    <a:pt x="12" y="1"/>
                    <a:pt x="0" y="10"/>
                    <a:pt x="0" y="29"/>
                  </a:cubicBezTo>
                  <a:cubicBezTo>
                    <a:pt x="0" y="150"/>
                    <a:pt x="12" y="272"/>
                    <a:pt x="24" y="405"/>
                  </a:cubicBezTo>
                  <a:cubicBezTo>
                    <a:pt x="24" y="417"/>
                    <a:pt x="37" y="423"/>
                    <a:pt x="49" y="423"/>
                  </a:cubicBezTo>
                  <a:cubicBezTo>
                    <a:pt x="61" y="423"/>
                    <a:pt x="73" y="417"/>
                    <a:pt x="73" y="405"/>
                  </a:cubicBezTo>
                  <a:cubicBezTo>
                    <a:pt x="60" y="272"/>
                    <a:pt x="49" y="150"/>
                    <a:pt x="49" y="29"/>
                  </a:cubicBezTo>
                  <a:cubicBezTo>
                    <a:pt x="49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2196;p35">
              <a:extLst>
                <a:ext uri="{FF2B5EF4-FFF2-40B4-BE49-F238E27FC236}">
                  <a16:creationId xmlns:a16="http://schemas.microsoft.com/office/drawing/2014/main" id="{0C09ADE4-5C7F-4237-B7DC-A94B93C16232}"/>
                </a:ext>
              </a:extLst>
            </p:cNvPr>
            <p:cNvSpPr/>
            <p:nvPr/>
          </p:nvSpPr>
          <p:spPr>
            <a:xfrm>
              <a:off x="2815251" y="2544145"/>
              <a:ext cx="4824" cy="22789"/>
            </a:xfrm>
            <a:custGeom>
              <a:avLst/>
              <a:gdLst/>
              <a:ahLst/>
              <a:cxnLst/>
              <a:rect l="l" t="t" r="r" b="b"/>
              <a:pathLst>
                <a:path w="98" h="463" extrusionOk="0">
                  <a:moveTo>
                    <a:pt x="37" y="36"/>
                  </a:moveTo>
                  <a:cubicBezTo>
                    <a:pt x="49" y="36"/>
                    <a:pt x="49" y="49"/>
                    <a:pt x="49" y="49"/>
                  </a:cubicBezTo>
                  <a:cubicBezTo>
                    <a:pt x="49" y="133"/>
                    <a:pt x="49" y="219"/>
                    <a:pt x="62" y="304"/>
                  </a:cubicBezTo>
                  <a:lnTo>
                    <a:pt x="62" y="425"/>
                  </a:lnTo>
                  <a:lnTo>
                    <a:pt x="49" y="425"/>
                  </a:lnTo>
                  <a:lnTo>
                    <a:pt x="49" y="304"/>
                  </a:lnTo>
                  <a:cubicBezTo>
                    <a:pt x="37" y="219"/>
                    <a:pt x="37" y="133"/>
                    <a:pt x="37" y="49"/>
                  </a:cubicBezTo>
                  <a:lnTo>
                    <a:pt x="37" y="36"/>
                  </a:lnTo>
                  <a:close/>
                  <a:moveTo>
                    <a:pt x="37" y="0"/>
                  </a:moveTo>
                  <a:cubicBezTo>
                    <a:pt x="13" y="0"/>
                    <a:pt x="0" y="24"/>
                    <a:pt x="0" y="49"/>
                  </a:cubicBezTo>
                  <a:cubicBezTo>
                    <a:pt x="0" y="133"/>
                    <a:pt x="0" y="219"/>
                    <a:pt x="13" y="304"/>
                  </a:cubicBezTo>
                  <a:lnTo>
                    <a:pt x="13" y="425"/>
                  </a:lnTo>
                  <a:cubicBezTo>
                    <a:pt x="13" y="438"/>
                    <a:pt x="25" y="450"/>
                    <a:pt x="37" y="462"/>
                  </a:cubicBezTo>
                  <a:lnTo>
                    <a:pt x="86" y="462"/>
                  </a:lnTo>
                  <a:cubicBezTo>
                    <a:pt x="98" y="450"/>
                    <a:pt x="98" y="438"/>
                    <a:pt x="98" y="425"/>
                  </a:cubicBezTo>
                  <a:cubicBezTo>
                    <a:pt x="98" y="377"/>
                    <a:pt x="98" y="341"/>
                    <a:pt x="86" y="304"/>
                  </a:cubicBezTo>
                  <a:lnTo>
                    <a:pt x="86" y="49"/>
                  </a:lnTo>
                  <a:cubicBezTo>
                    <a:pt x="86" y="24"/>
                    <a:pt x="6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2197;p35">
              <a:extLst>
                <a:ext uri="{FF2B5EF4-FFF2-40B4-BE49-F238E27FC236}">
                  <a16:creationId xmlns:a16="http://schemas.microsoft.com/office/drawing/2014/main" id="{D9373EEF-D056-45A1-B5F3-DD3FDE9B50FA}"/>
                </a:ext>
              </a:extLst>
            </p:cNvPr>
            <p:cNvSpPr/>
            <p:nvPr/>
          </p:nvSpPr>
          <p:spPr>
            <a:xfrm>
              <a:off x="2819631" y="2671039"/>
              <a:ext cx="86086" cy="7924"/>
            </a:xfrm>
            <a:custGeom>
              <a:avLst/>
              <a:gdLst/>
              <a:ahLst/>
              <a:cxnLst/>
              <a:rect l="l" t="t" r="r" b="b"/>
              <a:pathLst>
                <a:path w="1749" h="161" extrusionOk="0">
                  <a:moveTo>
                    <a:pt x="1724" y="0"/>
                  </a:moveTo>
                  <a:cubicBezTo>
                    <a:pt x="1444" y="25"/>
                    <a:pt x="1152" y="73"/>
                    <a:pt x="873" y="85"/>
                  </a:cubicBezTo>
                  <a:cubicBezTo>
                    <a:pt x="714" y="98"/>
                    <a:pt x="556" y="98"/>
                    <a:pt x="398" y="98"/>
                  </a:cubicBezTo>
                  <a:lnTo>
                    <a:pt x="203" y="98"/>
                  </a:lnTo>
                  <a:cubicBezTo>
                    <a:pt x="155" y="98"/>
                    <a:pt x="82" y="98"/>
                    <a:pt x="21" y="122"/>
                  </a:cubicBezTo>
                  <a:cubicBezTo>
                    <a:pt x="1" y="132"/>
                    <a:pt x="6" y="160"/>
                    <a:pt x="23" y="160"/>
                  </a:cubicBezTo>
                  <a:cubicBezTo>
                    <a:pt x="26" y="160"/>
                    <a:pt x="30" y="160"/>
                    <a:pt x="33" y="158"/>
                  </a:cubicBezTo>
                  <a:cubicBezTo>
                    <a:pt x="74" y="143"/>
                    <a:pt x="127" y="138"/>
                    <a:pt x="182" y="138"/>
                  </a:cubicBezTo>
                  <a:cubicBezTo>
                    <a:pt x="256" y="138"/>
                    <a:pt x="335" y="146"/>
                    <a:pt x="398" y="146"/>
                  </a:cubicBezTo>
                  <a:cubicBezTo>
                    <a:pt x="477" y="140"/>
                    <a:pt x="556" y="140"/>
                    <a:pt x="635" y="140"/>
                  </a:cubicBezTo>
                  <a:cubicBezTo>
                    <a:pt x="714" y="140"/>
                    <a:pt x="793" y="140"/>
                    <a:pt x="873" y="134"/>
                  </a:cubicBezTo>
                  <a:cubicBezTo>
                    <a:pt x="1140" y="109"/>
                    <a:pt x="1408" y="73"/>
                    <a:pt x="1675" y="49"/>
                  </a:cubicBezTo>
                  <a:cubicBezTo>
                    <a:pt x="1684" y="57"/>
                    <a:pt x="1692" y="66"/>
                    <a:pt x="1701" y="66"/>
                  </a:cubicBezTo>
                  <a:cubicBezTo>
                    <a:pt x="1704" y="66"/>
                    <a:pt x="1708" y="64"/>
                    <a:pt x="1711" y="61"/>
                  </a:cubicBezTo>
                  <a:cubicBezTo>
                    <a:pt x="1724" y="49"/>
                    <a:pt x="1724" y="49"/>
                    <a:pt x="1736" y="49"/>
                  </a:cubicBezTo>
                  <a:cubicBezTo>
                    <a:pt x="1748" y="36"/>
                    <a:pt x="1748" y="0"/>
                    <a:pt x="1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2198;p35">
              <a:extLst>
                <a:ext uri="{FF2B5EF4-FFF2-40B4-BE49-F238E27FC236}">
                  <a16:creationId xmlns:a16="http://schemas.microsoft.com/office/drawing/2014/main" id="{F1370B2F-E11C-43B4-A4AD-71FB594D2618}"/>
                </a:ext>
              </a:extLst>
            </p:cNvPr>
            <p:cNvSpPr/>
            <p:nvPr/>
          </p:nvSpPr>
          <p:spPr>
            <a:xfrm>
              <a:off x="2818844" y="2670202"/>
              <a:ext cx="88055" cy="9844"/>
            </a:xfrm>
            <a:custGeom>
              <a:avLst/>
              <a:gdLst/>
              <a:ahLst/>
              <a:cxnLst/>
              <a:rect l="l" t="t" r="r" b="b"/>
              <a:pathLst>
                <a:path w="1789" h="200" extrusionOk="0">
                  <a:moveTo>
                    <a:pt x="1740" y="29"/>
                  </a:moveTo>
                  <a:lnTo>
                    <a:pt x="1740" y="42"/>
                  </a:lnTo>
                  <a:lnTo>
                    <a:pt x="1716" y="66"/>
                  </a:lnTo>
                  <a:lnTo>
                    <a:pt x="1716" y="53"/>
                  </a:lnTo>
                  <a:lnTo>
                    <a:pt x="1691" y="53"/>
                  </a:lnTo>
                  <a:cubicBezTo>
                    <a:pt x="1570" y="66"/>
                    <a:pt x="1435" y="78"/>
                    <a:pt x="1314" y="90"/>
                  </a:cubicBezTo>
                  <a:cubicBezTo>
                    <a:pt x="1181" y="102"/>
                    <a:pt x="1035" y="126"/>
                    <a:pt x="889" y="139"/>
                  </a:cubicBezTo>
                  <a:lnTo>
                    <a:pt x="317" y="139"/>
                  </a:lnTo>
                  <a:cubicBezTo>
                    <a:pt x="219" y="139"/>
                    <a:pt x="122" y="139"/>
                    <a:pt x="49" y="163"/>
                  </a:cubicBezTo>
                  <a:lnTo>
                    <a:pt x="37" y="163"/>
                  </a:lnTo>
                  <a:cubicBezTo>
                    <a:pt x="37" y="151"/>
                    <a:pt x="49" y="151"/>
                    <a:pt x="49" y="151"/>
                  </a:cubicBezTo>
                  <a:cubicBezTo>
                    <a:pt x="86" y="139"/>
                    <a:pt x="122" y="139"/>
                    <a:pt x="159" y="139"/>
                  </a:cubicBezTo>
                  <a:lnTo>
                    <a:pt x="219" y="139"/>
                  </a:lnTo>
                  <a:cubicBezTo>
                    <a:pt x="256" y="139"/>
                    <a:pt x="292" y="139"/>
                    <a:pt x="317" y="126"/>
                  </a:cubicBezTo>
                  <a:lnTo>
                    <a:pt x="889" y="126"/>
                  </a:lnTo>
                  <a:cubicBezTo>
                    <a:pt x="1059" y="115"/>
                    <a:pt x="1229" y="90"/>
                    <a:pt x="1399" y="78"/>
                  </a:cubicBezTo>
                  <a:cubicBezTo>
                    <a:pt x="1508" y="53"/>
                    <a:pt x="1630" y="42"/>
                    <a:pt x="1740" y="29"/>
                  </a:cubicBezTo>
                  <a:close/>
                  <a:moveTo>
                    <a:pt x="1751" y="0"/>
                  </a:moveTo>
                  <a:cubicBezTo>
                    <a:pt x="1747" y="0"/>
                    <a:pt x="1743" y="2"/>
                    <a:pt x="1740" y="5"/>
                  </a:cubicBezTo>
                  <a:cubicBezTo>
                    <a:pt x="1618" y="5"/>
                    <a:pt x="1508" y="29"/>
                    <a:pt x="1387" y="42"/>
                  </a:cubicBezTo>
                  <a:cubicBezTo>
                    <a:pt x="1229" y="53"/>
                    <a:pt x="1059" y="78"/>
                    <a:pt x="889" y="90"/>
                  </a:cubicBezTo>
                  <a:lnTo>
                    <a:pt x="414" y="90"/>
                  </a:lnTo>
                  <a:cubicBezTo>
                    <a:pt x="378" y="90"/>
                    <a:pt x="354" y="90"/>
                    <a:pt x="317" y="102"/>
                  </a:cubicBezTo>
                  <a:lnTo>
                    <a:pt x="195" y="102"/>
                  </a:lnTo>
                  <a:cubicBezTo>
                    <a:pt x="146" y="102"/>
                    <a:pt x="86" y="102"/>
                    <a:pt x="37" y="115"/>
                  </a:cubicBezTo>
                  <a:cubicBezTo>
                    <a:pt x="25" y="126"/>
                    <a:pt x="13" y="139"/>
                    <a:pt x="13" y="151"/>
                  </a:cubicBezTo>
                  <a:cubicBezTo>
                    <a:pt x="0" y="163"/>
                    <a:pt x="13" y="188"/>
                    <a:pt x="25" y="188"/>
                  </a:cubicBezTo>
                  <a:cubicBezTo>
                    <a:pt x="25" y="199"/>
                    <a:pt x="37" y="199"/>
                    <a:pt x="49" y="199"/>
                  </a:cubicBezTo>
                  <a:lnTo>
                    <a:pt x="62" y="199"/>
                  </a:lnTo>
                  <a:cubicBezTo>
                    <a:pt x="122" y="175"/>
                    <a:pt x="219" y="175"/>
                    <a:pt x="317" y="175"/>
                  </a:cubicBezTo>
                  <a:lnTo>
                    <a:pt x="621" y="175"/>
                  </a:lnTo>
                  <a:cubicBezTo>
                    <a:pt x="706" y="175"/>
                    <a:pt x="803" y="175"/>
                    <a:pt x="889" y="163"/>
                  </a:cubicBezTo>
                  <a:lnTo>
                    <a:pt x="1326" y="126"/>
                  </a:lnTo>
                  <a:cubicBezTo>
                    <a:pt x="1435" y="115"/>
                    <a:pt x="1570" y="102"/>
                    <a:pt x="1691" y="90"/>
                  </a:cubicBezTo>
                  <a:cubicBezTo>
                    <a:pt x="1691" y="90"/>
                    <a:pt x="1703" y="90"/>
                    <a:pt x="1703" y="102"/>
                  </a:cubicBezTo>
                  <a:cubicBezTo>
                    <a:pt x="1716" y="102"/>
                    <a:pt x="1727" y="102"/>
                    <a:pt x="1740" y="90"/>
                  </a:cubicBezTo>
                  <a:lnTo>
                    <a:pt x="1764" y="78"/>
                  </a:lnTo>
                  <a:cubicBezTo>
                    <a:pt x="1776" y="66"/>
                    <a:pt x="1789" y="42"/>
                    <a:pt x="1776" y="29"/>
                  </a:cubicBezTo>
                  <a:cubicBezTo>
                    <a:pt x="1776" y="11"/>
                    <a:pt x="1763" y="0"/>
                    <a:pt x="1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2199;p35">
              <a:extLst>
                <a:ext uri="{FF2B5EF4-FFF2-40B4-BE49-F238E27FC236}">
                  <a16:creationId xmlns:a16="http://schemas.microsoft.com/office/drawing/2014/main" id="{4C8483D9-2326-4C08-B6C6-6E8F30A0B32A}"/>
                </a:ext>
              </a:extLst>
            </p:cNvPr>
            <p:cNvSpPr/>
            <p:nvPr/>
          </p:nvSpPr>
          <p:spPr>
            <a:xfrm>
              <a:off x="2824849" y="2686445"/>
              <a:ext cx="82050" cy="4873"/>
            </a:xfrm>
            <a:custGeom>
              <a:avLst/>
              <a:gdLst/>
              <a:ahLst/>
              <a:cxnLst/>
              <a:rect l="l" t="t" r="r" b="b"/>
              <a:pathLst>
                <a:path w="1667" h="99" extrusionOk="0">
                  <a:moveTo>
                    <a:pt x="446" y="0"/>
                  </a:moveTo>
                  <a:cubicBezTo>
                    <a:pt x="307" y="0"/>
                    <a:pt x="167" y="3"/>
                    <a:pt x="24" y="3"/>
                  </a:cubicBezTo>
                  <a:cubicBezTo>
                    <a:pt x="0" y="3"/>
                    <a:pt x="0" y="52"/>
                    <a:pt x="24" y="52"/>
                  </a:cubicBezTo>
                  <a:cubicBezTo>
                    <a:pt x="211" y="52"/>
                    <a:pt x="392" y="46"/>
                    <a:pt x="575" y="46"/>
                  </a:cubicBezTo>
                  <a:cubicBezTo>
                    <a:pt x="666" y="46"/>
                    <a:pt x="758" y="48"/>
                    <a:pt x="851" y="52"/>
                  </a:cubicBezTo>
                  <a:cubicBezTo>
                    <a:pt x="997" y="64"/>
                    <a:pt x="1143" y="76"/>
                    <a:pt x="1277" y="88"/>
                  </a:cubicBezTo>
                  <a:cubicBezTo>
                    <a:pt x="1318" y="96"/>
                    <a:pt x="1359" y="99"/>
                    <a:pt x="1399" y="99"/>
                  </a:cubicBezTo>
                  <a:cubicBezTo>
                    <a:pt x="1479" y="99"/>
                    <a:pt x="1557" y="88"/>
                    <a:pt x="1630" y="88"/>
                  </a:cubicBezTo>
                  <a:cubicBezTo>
                    <a:pt x="1667" y="88"/>
                    <a:pt x="1667" y="39"/>
                    <a:pt x="1630" y="39"/>
                  </a:cubicBezTo>
                  <a:cubicBezTo>
                    <a:pt x="1580" y="42"/>
                    <a:pt x="1529" y="43"/>
                    <a:pt x="1479" y="43"/>
                  </a:cubicBezTo>
                  <a:cubicBezTo>
                    <a:pt x="1274" y="43"/>
                    <a:pt x="1066" y="25"/>
                    <a:pt x="851" y="15"/>
                  </a:cubicBezTo>
                  <a:cubicBezTo>
                    <a:pt x="714" y="3"/>
                    <a:pt x="580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2200;p35">
              <a:extLst>
                <a:ext uri="{FF2B5EF4-FFF2-40B4-BE49-F238E27FC236}">
                  <a16:creationId xmlns:a16="http://schemas.microsoft.com/office/drawing/2014/main" id="{8EBD9DE6-1555-4A4C-9084-4BBDA830A6C3}"/>
                </a:ext>
              </a:extLst>
            </p:cNvPr>
            <p:cNvSpPr/>
            <p:nvPr/>
          </p:nvSpPr>
          <p:spPr>
            <a:xfrm>
              <a:off x="2824258" y="2685412"/>
              <a:ext cx="83231" cy="6595"/>
            </a:xfrm>
            <a:custGeom>
              <a:avLst/>
              <a:gdLst/>
              <a:ahLst/>
              <a:cxnLst/>
              <a:rect l="l" t="t" r="r" b="b"/>
              <a:pathLst>
                <a:path w="1691" h="134" extrusionOk="0">
                  <a:moveTo>
                    <a:pt x="244" y="36"/>
                  </a:moveTo>
                  <a:cubicBezTo>
                    <a:pt x="438" y="36"/>
                    <a:pt x="657" y="36"/>
                    <a:pt x="863" y="49"/>
                  </a:cubicBezTo>
                  <a:lnTo>
                    <a:pt x="925" y="49"/>
                  </a:lnTo>
                  <a:cubicBezTo>
                    <a:pt x="1103" y="67"/>
                    <a:pt x="1275" y="78"/>
                    <a:pt x="1450" y="78"/>
                  </a:cubicBezTo>
                  <a:cubicBezTo>
                    <a:pt x="1513" y="78"/>
                    <a:pt x="1577" y="76"/>
                    <a:pt x="1642" y="73"/>
                  </a:cubicBezTo>
                  <a:cubicBezTo>
                    <a:pt x="1642" y="73"/>
                    <a:pt x="1654" y="73"/>
                    <a:pt x="1654" y="85"/>
                  </a:cubicBezTo>
                  <a:lnTo>
                    <a:pt x="1642" y="85"/>
                  </a:lnTo>
                  <a:cubicBezTo>
                    <a:pt x="1606" y="85"/>
                    <a:pt x="1581" y="97"/>
                    <a:pt x="1544" y="97"/>
                  </a:cubicBezTo>
                  <a:cubicBezTo>
                    <a:pt x="1488" y="97"/>
                    <a:pt x="1431" y="103"/>
                    <a:pt x="1374" y="103"/>
                  </a:cubicBezTo>
                  <a:cubicBezTo>
                    <a:pt x="1346" y="103"/>
                    <a:pt x="1318" y="101"/>
                    <a:pt x="1289" y="97"/>
                  </a:cubicBezTo>
                  <a:cubicBezTo>
                    <a:pt x="1144" y="73"/>
                    <a:pt x="998" y="60"/>
                    <a:pt x="863" y="60"/>
                  </a:cubicBezTo>
                  <a:cubicBezTo>
                    <a:pt x="669" y="49"/>
                    <a:pt x="474" y="49"/>
                    <a:pt x="280" y="49"/>
                  </a:cubicBezTo>
                  <a:lnTo>
                    <a:pt x="36" y="49"/>
                  </a:lnTo>
                  <a:lnTo>
                    <a:pt x="36" y="36"/>
                  </a:lnTo>
                  <a:close/>
                  <a:moveTo>
                    <a:pt x="36" y="0"/>
                  </a:moveTo>
                  <a:cubicBezTo>
                    <a:pt x="12" y="0"/>
                    <a:pt x="0" y="24"/>
                    <a:pt x="0" y="49"/>
                  </a:cubicBezTo>
                  <a:cubicBezTo>
                    <a:pt x="0" y="73"/>
                    <a:pt x="12" y="85"/>
                    <a:pt x="36" y="85"/>
                  </a:cubicBezTo>
                  <a:lnTo>
                    <a:pt x="158" y="85"/>
                  </a:lnTo>
                  <a:cubicBezTo>
                    <a:pt x="390" y="85"/>
                    <a:pt x="633" y="85"/>
                    <a:pt x="863" y="97"/>
                  </a:cubicBezTo>
                  <a:cubicBezTo>
                    <a:pt x="998" y="97"/>
                    <a:pt x="1144" y="109"/>
                    <a:pt x="1289" y="133"/>
                  </a:cubicBezTo>
                  <a:lnTo>
                    <a:pt x="1544" y="133"/>
                  </a:lnTo>
                  <a:cubicBezTo>
                    <a:pt x="1581" y="133"/>
                    <a:pt x="1617" y="122"/>
                    <a:pt x="1642" y="122"/>
                  </a:cubicBezTo>
                  <a:cubicBezTo>
                    <a:pt x="1666" y="122"/>
                    <a:pt x="1690" y="109"/>
                    <a:pt x="1690" y="85"/>
                  </a:cubicBezTo>
                  <a:cubicBezTo>
                    <a:pt x="1679" y="60"/>
                    <a:pt x="1666" y="36"/>
                    <a:pt x="1642" y="36"/>
                  </a:cubicBezTo>
                  <a:cubicBezTo>
                    <a:pt x="1576" y="40"/>
                    <a:pt x="1511" y="41"/>
                    <a:pt x="1447" y="41"/>
                  </a:cubicBezTo>
                  <a:cubicBezTo>
                    <a:pt x="1273" y="41"/>
                    <a:pt x="1102" y="30"/>
                    <a:pt x="925" y="12"/>
                  </a:cubicBezTo>
                  <a:lnTo>
                    <a:pt x="863" y="12"/>
                  </a:lnTo>
                  <a:cubicBezTo>
                    <a:pt x="657" y="0"/>
                    <a:pt x="43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2201;p35">
              <a:extLst>
                <a:ext uri="{FF2B5EF4-FFF2-40B4-BE49-F238E27FC236}">
                  <a16:creationId xmlns:a16="http://schemas.microsoft.com/office/drawing/2014/main" id="{2FC0371E-C3FF-43F9-BC0F-050DBDCFB6AF}"/>
                </a:ext>
              </a:extLst>
            </p:cNvPr>
            <p:cNvSpPr/>
            <p:nvPr/>
          </p:nvSpPr>
          <p:spPr>
            <a:xfrm>
              <a:off x="2823914" y="2703329"/>
              <a:ext cx="20722" cy="3790"/>
            </a:xfrm>
            <a:custGeom>
              <a:avLst/>
              <a:gdLst/>
              <a:ahLst/>
              <a:cxnLst/>
              <a:rect l="l" t="t" r="r" b="b"/>
              <a:pathLst>
                <a:path w="421" h="77" extrusionOk="0">
                  <a:moveTo>
                    <a:pt x="384" y="1"/>
                  </a:moveTo>
                  <a:cubicBezTo>
                    <a:pt x="324" y="1"/>
                    <a:pt x="262" y="13"/>
                    <a:pt x="202" y="13"/>
                  </a:cubicBezTo>
                  <a:cubicBezTo>
                    <a:pt x="174" y="13"/>
                    <a:pt x="119" y="34"/>
                    <a:pt x="84" y="34"/>
                  </a:cubicBezTo>
                  <a:cubicBezTo>
                    <a:pt x="72" y="34"/>
                    <a:pt x="62" y="31"/>
                    <a:pt x="56" y="25"/>
                  </a:cubicBezTo>
                  <a:cubicBezTo>
                    <a:pt x="50" y="20"/>
                    <a:pt x="44" y="17"/>
                    <a:pt x="38" y="17"/>
                  </a:cubicBezTo>
                  <a:cubicBezTo>
                    <a:pt x="18" y="17"/>
                    <a:pt x="0" y="43"/>
                    <a:pt x="19" y="61"/>
                  </a:cubicBezTo>
                  <a:cubicBezTo>
                    <a:pt x="38" y="74"/>
                    <a:pt x="56" y="77"/>
                    <a:pt x="75" y="77"/>
                  </a:cubicBezTo>
                  <a:cubicBezTo>
                    <a:pt x="93" y="77"/>
                    <a:pt x="111" y="74"/>
                    <a:pt x="129" y="74"/>
                  </a:cubicBezTo>
                  <a:cubicBezTo>
                    <a:pt x="214" y="50"/>
                    <a:pt x="299" y="50"/>
                    <a:pt x="384" y="50"/>
                  </a:cubicBezTo>
                  <a:cubicBezTo>
                    <a:pt x="421" y="50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2202;p35">
              <a:extLst>
                <a:ext uri="{FF2B5EF4-FFF2-40B4-BE49-F238E27FC236}">
                  <a16:creationId xmlns:a16="http://schemas.microsoft.com/office/drawing/2014/main" id="{D15A7071-35CD-4EA3-9C4C-54562FD244E7}"/>
                </a:ext>
              </a:extLst>
            </p:cNvPr>
            <p:cNvSpPr/>
            <p:nvPr/>
          </p:nvSpPr>
          <p:spPr>
            <a:xfrm>
              <a:off x="2823618" y="2702738"/>
              <a:ext cx="21608" cy="5463"/>
            </a:xfrm>
            <a:custGeom>
              <a:avLst/>
              <a:gdLst/>
              <a:ahLst/>
              <a:cxnLst/>
              <a:rect l="l" t="t" r="r" b="b"/>
              <a:pathLst>
                <a:path w="439" h="111" extrusionOk="0">
                  <a:moveTo>
                    <a:pt x="390" y="37"/>
                  </a:moveTo>
                  <a:cubicBezTo>
                    <a:pt x="317" y="49"/>
                    <a:pt x="232" y="49"/>
                    <a:pt x="135" y="62"/>
                  </a:cubicBezTo>
                  <a:cubicBezTo>
                    <a:pt x="115" y="66"/>
                    <a:pt x="99" y="69"/>
                    <a:pt x="86" y="69"/>
                  </a:cubicBezTo>
                  <a:cubicBezTo>
                    <a:pt x="66" y="69"/>
                    <a:pt x="52" y="63"/>
                    <a:pt x="38" y="49"/>
                  </a:cubicBezTo>
                  <a:lnTo>
                    <a:pt x="49" y="49"/>
                  </a:lnTo>
                  <a:cubicBezTo>
                    <a:pt x="60" y="59"/>
                    <a:pt x="72" y="63"/>
                    <a:pt x="88" y="63"/>
                  </a:cubicBezTo>
                  <a:cubicBezTo>
                    <a:pt x="109" y="63"/>
                    <a:pt x="136" y="56"/>
                    <a:pt x="171" y="49"/>
                  </a:cubicBezTo>
                  <a:cubicBezTo>
                    <a:pt x="184" y="49"/>
                    <a:pt x="195" y="37"/>
                    <a:pt x="208" y="37"/>
                  </a:cubicBezTo>
                  <a:close/>
                  <a:moveTo>
                    <a:pt x="390" y="0"/>
                  </a:moveTo>
                  <a:cubicBezTo>
                    <a:pt x="330" y="0"/>
                    <a:pt x="257" y="0"/>
                    <a:pt x="208" y="13"/>
                  </a:cubicBezTo>
                  <a:lnTo>
                    <a:pt x="159" y="13"/>
                  </a:lnTo>
                  <a:cubicBezTo>
                    <a:pt x="149" y="13"/>
                    <a:pt x="109" y="28"/>
                    <a:pt x="87" y="28"/>
                  </a:cubicBezTo>
                  <a:cubicBezTo>
                    <a:pt x="81" y="28"/>
                    <a:pt x="76" y="27"/>
                    <a:pt x="74" y="25"/>
                  </a:cubicBezTo>
                  <a:cubicBezTo>
                    <a:pt x="62" y="13"/>
                    <a:pt x="49" y="13"/>
                    <a:pt x="25" y="13"/>
                  </a:cubicBezTo>
                  <a:cubicBezTo>
                    <a:pt x="13" y="25"/>
                    <a:pt x="1" y="37"/>
                    <a:pt x="1" y="49"/>
                  </a:cubicBezTo>
                  <a:cubicBezTo>
                    <a:pt x="1" y="62"/>
                    <a:pt x="1" y="73"/>
                    <a:pt x="13" y="86"/>
                  </a:cubicBezTo>
                  <a:cubicBezTo>
                    <a:pt x="38" y="98"/>
                    <a:pt x="62" y="110"/>
                    <a:pt x="86" y="110"/>
                  </a:cubicBezTo>
                  <a:cubicBezTo>
                    <a:pt x="98" y="110"/>
                    <a:pt x="122" y="98"/>
                    <a:pt x="135" y="98"/>
                  </a:cubicBezTo>
                  <a:cubicBezTo>
                    <a:pt x="232" y="86"/>
                    <a:pt x="330" y="73"/>
                    <a:pt x="403" y="73"/>
                  </a:cubicBezTo>
                  <a:cubicBezTo>
                    <a:pt x="414" y="73"/>
                    <a:pt x="427" y="73"/>
                    <a:pt x="427" y="62"/>
                  </a:cubicBezTo>
                  <a:cubicBezTo>
                    <a:pt x="439" y="49"/>
                    <a:pt x="439" y="25"/>
                    <a:pt x="427" y="13"/>
                  </a:cubicBezTo>
                  <a:cubicBezTo>
                    <a:pt x="427" y="0"/>
                    <a:pt x="414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2203;p35">
              <a:extLst>
                <a:ext uri="{FF2B5EF4-FFF2-40B4-BE49-F238E27FC236}">
                  <a16:creationId xmlns:a16="http://schemas.microsoft.com/office/drawing/2014/main" id="{D7499ADB-A62B-4424-858A-B82959BF6A0C}"/>
                </a:ext>
              </a:extLst>
            </p:cNvPr>
            <p:cNvSpPr/>
            <p:nvPr/>
          </p:nvSpPr>
          <p:spPr>
            <a:xfrm>
              <a:off x="2860879" y="2703329"/>
              <a:ext cx="13683" cy="3790"/>
            </a:xfrm>
            <a:custGeom>
              <a:avLst/>
              <a:gdLst/>
              <a:ahLst/>
              <a:cxnLst/>
              <a:rect l="l" t="t" r="r" b="b"/>
              <a:pathLst>
                <a:path w="278" h="77" extrusionOk="0">
                  <a:moveTo>
                    <a:pt x="254" y="1"/>
                  </a:moveTo>
                  <a:cubicBezTo>
                    <a:pt x="205" y="1"/>
                    <a:pt x="156" y="1"/>
                    <a:pt x="119" y="13"/>
                  </a:cubicBezTo>
                  <a:cubicBezTo>
                    <a:pt x="83" y="13"/>
                    <a:pt x="46" y="13"/>
                    <a:pt x="22" y="25"/>
                  </a:cubicBezTo>
                  <a:cubicBezTo>
                    <a:pt x="1" y="46"/>
                    <a:pt x="16" y="76"/>
                    <a:pt x="37" y="76"/>
                  </a:cubicBezTo>
                  <a:cubicBezTo>
                    <a:pt x="40" y="76"/>
                    <a:pt x="43" y="76"/>
                    <a:pt x="46" y="74"/>
                  </a:cubicBezTo>
                  <a:cubicBezTo>
                    <a:pt x="46" y="61"/>
                    <a:pt x="71" y="61"/>
                    <a:pt x="83" y="61"/>
                  </a:cubicBezTo>
                  <a:cubicBezTo>
                    <a:pt x="108" y="61"/>
                    <a:pt x="119" y="50"/>
                    <a:pt x="144" y="50"/>
                  </a:cubicBezTo>
                  <a:lnTo>
                    <a:pt x="254" y="50"/>
                  </a:lnTo>
                  <a:cubicBezTo>
                    <a:pt x="278" y="50"/>
                    <a:pt x="278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2204;p35">
              <a:extLst>
                <a:ext uri="{FF2B5EF4-FFF2-40B4-BE49-F238E27FC236}">
                  <a16:creationId xmlns:a16="http://schemas.microsoft.com/office/drawing/2014/main" id="{C3514D77-6386-4E8B-8BFD-215E77FAB3DE}"/>
                </a:ext>
              </a:extLst>
            </p:cNvPr>
            <p:cNvSpPr/>
            <p:nvPr/>
          </p:nvSpPr>
          <p:spPr>
            <a:xfrm>
              <a:off x="2860190" y="2702738"/>
              <a:ext cx="14963" cy="4824"/>
            </a:xfrm>
            <a:custGeom>
              <a:avLst/>
              <a:gdLst/>
              <a:ahLst/>
              <a:cxnLst/>
              <a:rect l="l" t="t" r="r" b="b"/>
              <a:pathLst>
                <a:path w="304" h="98" extrusionOk="0">
                  <a:moveTo>
                    <a:pt x="255" y="37"/>
                  </a:moveTo>
                  <a:cubicBezTo>
                    <a:pt x="219" y="37"/>
                    <a:pt x="195" y="37"/>
                    <a:pt x="158" y="49"/>
                  </a:cubicBezTo>
                  <a:lnTo>
                    <a:pt x="122" y="49"/>
                  </a:lnTo>
                  <a:cubicBezTo>
                    <a:pt x="109" y="49"/>
                    <a:pt x="97" y="49"/>
                    <a:pt x="97" y="62"/>
                  </a:cubicBezTo>
                  <a:lnTo>
                    <a:pt x="36" y="62"/>
                  </a:lnTo>
                  <a:lnTo>
                    <a:pt x="49" y="49"/>
                  </a:lnTo>
                  <a:cubicBezTo>
                    <a:pt x="60" y="49"/>
                    <a:pt x="85" y="37"/>
                    <a:pt x="109" y="37"/>
                  </a:cubicBezTo>
                  <a:close/>
                  <a:moveTo>
                    <a:pt x="109" y="0"/>
                  </a:moveTo>
                  <a:cubicBezTo>
                    <a:pt x="85" y="0"/>
                    <a:pt x="49" y="13"/>
                    <a:pt x="24" y="25"/>
                  </a:cubicBezTo>
                  <a:cubicBezTo>
                    <a:pt x="12" y="37"/>
                    <a:pt x="0" y="49"/>
                    <a:pt x="0" y="62"/>
                  </a:cubicBezTo>
                  <a:cubicBezTo>
                    <a:pt x="12" y="73"/>
                    <a:pt x="12" y="98"/>
                    <a:pt x="24" y="98"/>
                  </a:cubicBezTo>
                  <a:lnTo>
                    <a:pt x="85" y="98"/>
                  </a:lnTo>
                  <a:lnTo>
                    <a:pt x="97" y="86"/>
                  </a:lnTo>
                  <a:lnTo>
                    <a:pt x="158" y="86"/>
                  </a:lnTo>
                  <a:cubicBezTo>
                    <a:pt x="195" y="73"/>
                    <a:pt x="219" y="73"/>
                    <a:pt x="255" y="73"/>
                  </a:cubicBezTo>
                  <a:lnTo>
                    <a:pt x="268" y="73"/>
                  </a:lnTo>
                  <a:cubicBezTo>
                    <a:pt x="292" y="73"/>
                    <a:pt x="304" y="62"/>
                    <a:pt x="304" y="37"/>
                  </a:cubicBezTo>
                  <a:cubicBezTo>
                    <a:pt x="304" y="13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2205;p35">
              <a:extLst>
                <a:ext uri="{FF2B5EF4-FFF2-40B4-BE49-F238E27FC236}">
                  <a16:creationId xmlns:a16="http://schemas.microsoft.com/office/drawing/2014/main" id="{AB93F48C-9218-4A83-B366-3F08543A2EE7}"/>
                </a:ext>
              </a:extLst>
            </p:cNvPr>
            <p:cNvSpPr/>
            <p:nvPr/>
          </p:nvSpPr>
          <p:spPr>
            <a:xfrm>
              <a:off x="2894251" y="2700867"/>
              <a:ext cx="24610" cy="4282"/>
            </a:xfrm>
            <a:custGeom>
              <a:avLst/>
              <a:gdLst/>
              <a:ahLst/>
              <a:cxnLst/>
              <a:rect l="l" t="t" r="r" b="b"/>
              <a:pathLst>
                <a:path w="500" h="87" extrusionOk="0">
                  <a:moveTo>
                    <a:pt x="474" y="0"/>
                  </a:moveTo>
                  <a:cubicBezTo>
                    <a:pt x="471" y="0"/>
                    <a:pt x="467" y="1"/>
                    <a:pt x="463" y="2"/>
                  </a:cubicBezTo>
                  <a:cubicBezTo>
                    <a:pt x="317" y="14"/>
                    <a:pt x="171" y="14"/>
                    <a:pt x="25" y="38"/>
                  </a:cubicBezTo>
                  <a:cubicBezTo>
                    <a:pt x="1" y="38"/>
                    <a:pt x="13" y="87"/>
                    <a:pt x="38" y="87"/>
                  </a:cubicBezTo>
                  <a:cubicBezTo>
                    <a:pt x="184" y="51"/>
                    <a:pt x="330" y="63"/>
                    <a:pt x="463" y="38"/>
                  </a:cubicBezTo>
                  <a:cubicBezTo>
                    <a:pt x="496" y="38"/>
                    <a:pt x="499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2206;p35">
              <a:extLst>
                <a:ext uri="{FF2B5EF4-FFF2-40B4-BE49-F238E27FC236}">
                  <a16:creationId xmlns:a16="http://schemas.microsoft.com/office/drawing/2014/main" id="{79CB60E5-E153-495F-B873-25327906B7BD}"/>
                </a:ext>
              </a:extLst>
            </p:cNvPr>
            <p:cNvSpPr/>
            <p:nvPr/>
          </p:nvSpPr>
          <p:spPr>
            <a:xfrm>
              <a:off x="2893710" y="2699785"/>
              <a:ext cx="25742" cy="6005"/>
            </a:xfrm>
            <a:custGeom>
              <a:avLst/>
              <a:gdLst/>
              <a:ahLst/>
              <a:cxnLst/>
              <a:rect l="l" t="t" r="r" b="b"/>
              <a:pathLst>
                <a:path w="523" h="122" extrusionOk="0">
                  <a:moveTo>
                    <a:pt x="474" y="24"/>
                  </a:moveTo>
                  <a:lnTo>
                    <a:pt x="487" y="36"/>
                  </a:lnTo>
                  <a:lnTo>
                    <a:pt x="487" y="49"/>
                  </a:lnTo>
                  <a:lnTo>
                    <a:pt x="474" y="49"/>
                  </a:lnTo>
                  <a:cubicBezTo>
                    <a:pt x="425" y="49"/>
                    <a:pt x="377" y="60"/>
                    <a:pt x="328" y="60"/>
                  </a:cubicBezTo>
                  <a:cubicBezTo>
                    <a:pt x="231" y="60"/>
                    <a:pt x="146" y="73"/>
                    <a:pt x="49" y="85"/>
                  </a:cubicBezTo>
                  <a:lnTo>
                    <a:pt x="36" y="85"/>
                  </a:lnTo>
                  <a:cubicBezTo>
                    <a:pt x="36" y="85"/>
                    <a:pt x="36" y="73"/>
                    <a:pt x="49" y="73"/>
                  </a:cubicBezTo>
                  <a:cubicBezTo>
                    <a:pt x="133" y="60"/>
                    <a:pt x="231" y="49"/>
                    <a:pt x="328" y="49"/>
                  </a:cubicBezTo>
                  <a:cubicBezTo>
                    <a:pt x="377" y="49"/>
                    <a:pt x="425" y="36"/>
                    <a:pt x="474" y="36"/>
                  </a:cubicBezTo>
                  <a:lnTo>
                    <a:pt x="474" y="24"/>
                  </a:lnTo>
                  <a:close/>
                  <a:moveTo>
                    <a:pt x="474" y="0"/>
                  </a:moveTo>
                  <a:cubicBezTo>
                    <a:pt x="425" y="12"/>
                    <a:pt x="377" y="12"/>
                    <a:pt x="328" y="12"/>
                  </a:cubicBezTo>
                  <a:cubicBezTo>
                    <a:pt x="231" y="12"/>
                    <a:pt x="133" y="24"/>
                    <a:pt x="36" y="36"/>
                  </a:cubicBezTo>
                  <a:cubicBezTo>
                    <a:pt x="24" y="49"/>
                    <a:pt x="12" y="49"/>
                    <a:pt x="12" y="60"/>
                  </a:cubicBezTo>
                  <a:cubicBezTo>
                    <a:pt x="0" y="85"/>
                    <a:pt x="0" y="97"/>
                    <a:pt x="12" y="109"/>
                  </a:cubicBezTo>
                  <a:cubicBezTo>
                    <a:pt x="24" y="122"/>
                    <a:pt x="36" y="122"/>
                    <a:pt x="49" y="122"/>
                  </a:cubicBezTo>
                  <a:lnTo>
                    <a:pt x="60" y="122"/>
                  </a:lnTo>
                  <a:cubicBezTo>
                    <a:pt x="146" y="109"/>
                    <a:pt x="243" y="97"/>
                    <a:pt x="328" y="97"/>
                  </a:cubicBezTo>
                  <a:cubicBezTo>
                    <a:pt x="377" y="97"/>
                    <a:pt x="425" y="85"/>
                    <a:pt x="474" y="85"/>
                  </a:cubicBezTo>
                  <a:cubicBezTo>
                    <a:pt x="511" y="85"/>
                    <a:pt x="523" y="60"/>
                    <a:pt x="523" y="36"/>
                  </a:cubicBezTo>
                  <a:cubicBezTo>
                    <a:pt x="511" y="12"/>
                    <a:pt x="498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2207;p35">
              <a:extLst>
                <a:ext uri="{FF2B5EF4-FFF2-40B4-BE49-F238E27FC236}">
                  <a16:creationId xmlns:a16="http://schemas.microsoft.com/office/drawing/2014/main" id="{2C8BD75B-D4A5-4B49-AB16-B3BF27C0D93B}"/>
                </a:ext>
              </a:extLst>
            </p:cNvPr>
            <p:cNvSpPr/>
            <p:nvPr/>
          </p:nvSpPr>
          <p:spPr>
            <a:xfrm>
              <a:off x="2821256" y="2717603"/>
              <a:ext cx="86037" cy="4971"/>
            </a:xfrm>
            <a:custGeom>
              <a:avLst/>
              <a:gdLst/>
              <a:ahLst/>
              <a:cxnLst/>
              <a:rect l="l" t="t" r="r" b="b"/>
              <a:pathLst>
                <a:path w="1748" h="101" extrusionOk="0">
                  <a:moveTo>
                    <a:pt x="1714" y="1"/>
                  </a:moveTo>
                  <a:cubicBezTo>
                    <a:pt x="1711" y="1"/>
                    <a:pt x="1707" y="1"/>
                    <a:pt x="1703" y="3"/>
                  </a:cubicBezTo>
                  <a:cubicBezTo>
                    <a:pt x="1605" y="26"/>
                    <a:pt x="1500" y="33"/>
                    <a:pt x="1393" y="33"/>
                  </a:cubicBezTo>
                  <a:cubicBezTo>
                    <a:pt x="1220" y="33"/>
                    <a:pt x="1041" y="15"/>
                    <a:pt x="876" y="15"/>
                  </a:cubicBezTo>
                  <a:cubicBezTo>
                    <a:pt x="828" y="17"/>
                    <a:pt x="780" y="17"/>
                    <a:pt x="731" y="17"/>
                  </a:cubicBezTo>
                  <a:cubicBezTo>
                    <a:pt x="638" y="17"/>
                    <a:pt x="544" y="15"/>
                    <a:pt x="450" y="15"/>
                  </a:cubicBezTo>
                  <a:cubicBezTo>
                    <a:pt x="307" y="15"/>
                    <a:pt x="164" y="21"/>
                    <a:pt x="24" y="52"/>
                  </a:cubicBezTo>
                  <a:cubicBezTo>
                    <a:pt x="0" y="52"/>
                    <a:pt x="13" y="100"/>
                    <a:pt x="37" y="100"/>
                  </a:cubicBezTo>
                  <a:cubicBezTo>
                    <a:pt x="183" y="69"/>
                    <a:pt x="332" y="63"/>
                    <a:pt x="479" y="63"/>
                  </a:cubicBezTo>
                  <a:cubicBezTo>
                    <a:pt x="576" y="63"/>
                    <a:pt x="673" y="66"/>
                    <a:pt x="767" y="66"/>
                  </a:cubicBezTo>
                  <a:cubicBezTo>
                    <a:pt x="816" y="66"/>
                    <a:pt x="865" y="65"/>
                    <a:pt x="913" y="63"/>
                  </a:cubicBezTo>
                  <a:cubicBezTo>
                    <a:pt x="937" y="62"/>
                    <a:pt x="962" y="62"/>
                    <a:pt x="987" y="62"/>
                  </a:cubicBezTo>
                  <a:cubicBezTo>
                    <a:pt x="1139" y="62"/>
                    <a:pt x="1293" y="79"/>
                    <a:pt x="1444" y="79"/>
                  </a:cubicBezTo>
                  <a:cubicBezTo>
                    <a:pt x="1536" y="79"/>
                    <a:pt x="1627" y="72"/>
                    <a:pt x="1715" y="52"/>
                  </a:cubicBezTo>
                  <a:cubicBezTo>
                    <a:pt x="1747" y="40"/>
                    <a:pt x="1742" y="1"/>
                    <a:pt x="1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2208;p35">
              <a:extLst>
                <a:ext uri="{FF2B5EF4-FFF2-40B4-BE49-F238E27FC236}">
                  <a16:creationId xmlns:a16="http://schemas.microsoft.com/office/drawing/2014/main" id="{188795B3-63C1-413B-AFE9-48A986E4F683}"/>
                </a:ext>
              </a:extLst>
            </p:cNvPr>
            <p:cNvSpPr/>
            <p:nvPr/>
          </p:nvSpPr>
          <p:spPr>
            <a:xfrm>
              <a:off x="2820665" y="2716865"/>
              <a:ext cx="86824" cy="6251"/>
            </a:xfrm>
            <a:custGeom>
              <a:avLst/>
              <a:gdLst/>
              <a:ahLst/>
              <a:cxnLst/>
              <a:rect l="l" t="t" r="r" b="b"/>
              <a:pathLst>
                <a:path w="1764" h="127" extrusionOk="0">
                  <a:moveTo>
                    <a:pt x="1727" y="30"/>
                  </a:moveTo>
                  <a:lnTo>
                    <a:pt x="1727" y="42"/>
                  </a:lnTo>
                  <a:cubicBezTo>
                    <a:pt x="1633" y="69"/>
                    <a:pt x="1540" y="77"/>
                    <a:pt x="1444" y="77"/>
                  </a:cubicBezTo>
                  <a:cubicBezTo>
                    <a:pt x="1366" y="77"/>
                    <a:pt x="1286" y="72"/>
                    <a:pt x="1204" y="67"/>
                  </a:cubicBezTo>
                  <a:cubicBezTo>
                    <a:pt x="1147" y="67"/>
                    <a:pt x="1085" y="61"/>
                    <a:pt x="1021" y="61"/>
                  </a:cubicBezTo>
                  <a:cubicBezTo>
                    <a:pt x="990" y="61"/>
                    <a:pt x="957" y="62"/>
                    <a:pt x="925" y="67"/>
                  </a:cubicBezTo>
                  <a:lnTo>
                    <a:pt x="644" y="67"/>
                  </a:lnTo>
                  <a:cubicBezTo>
                    <a:pt x="573" y="62"/>
                    <a:pt x="499" y="59"/>
                    <a:pt x="425" y="59"/>
                  </a:cubicBezTo>
                  <a:cubicBezTo>
                    <a:pt x="299" y="59"/>
                    <a:pt x="172" y="67"/>
                    <a:pt x="49" y="91"/>
                  </a:cubicBezTo>
                  <a:cubicBezTo>
                    <a:pt x="49" y="91"/>
                    <a:pt x="36" y="91"/>
                    <a:pt x="49" y="78"/>
                  </a:cubicBezTo>
                  <a:cubicBezTo>
                    <a:pt x="182" y="54"/>
                    <a:pt x="328" y="54"/>
                    <a:pt x="463" y="54"/>
                  </a:cubicBezTo>
                  <a:lnTo>
                    <a:pt x="1180" y="54"/>
                  </a:lnTo>
                  <a:cubicBezTo>
                    <a:pt x="1261" y="59"/>
                    <a:pt x="1342" y="65"/>
                    <a:pt x="1424" y="65"/>
                  </a:cubicBezTo>
                  <a:cubicBezTo>
                    <a:pt x="1525" y="65"/>
                    <a:pt x="1626" y="57"/>
                    <a:pt x="1727" y="30"/>
                  </a:cubicBezTo>
                  <a:close/>
                  <a:moveTo>
                    <a:pt x="1727" y="0"/>
                  </a:moveTo>
                  <a:cubicBezTo>
                    <a:pt x="1723" y="0"/>
                    <a:pt x="1719" y="1"/>
                    <a:pt x="1715" y="5"/>
                  </a:cubicBezTo>
                  <a:cubicBezTo>
                    <a:pt x="1630" y="24"/>
                    <a:pt x="1541" y="30"/>
                    <a:pt x="1452" y="30"/>
                  </a:cubicBezTo>
                  <a:cubicBezTo>
                    <a:pt x="1362" y="30"/>
                    <a:pt x="1271" y="24"/>
                    <a:pt x="1180" y="18"/>
                  </a:cubicBezTo>
                  <a:lnTo>
                    <a:pt x="620" y="18"/>
                  </a:lnTo>
                  <a:cubicBezTo>
                    <a:pt x="541" y="18"/>
                    <a:pt x="462" y="16"/>
                    <a:pt x="383" y="16"/>
                  </a:cubicBezTo>
                  <a:cubicBezTo>
                    <a:pt x="267" y="16"/>
                    <a:pt x="152" y="20"/>
                    <a:pt x="36" y="42"/>
                  </a:cubicBezTo>
                  <a:cubicBezTo>
                    <a:pt x="25" y="54"/>
                    <a:pt x="12" y="54"/>
                    <a:pt x="12" y="67"/>
                  </a:cubicBezTo>
                  <a:cubicBezTo>
                    <a:pt x="0" y="91"/>
                    <a:pt x="12" y="102"/>
                    <a:pt x="25" y="115"/>
                  </a:cubicBezTo>
                  <a:cubicBezTo>
                    <a:pt x="25" y="127"/>
                    <a:pt x="36" y="127"/>
                    <a:pt x="49" y="127"/>
                  </a:cubicBezTo>
                  <a:lnTo>
                    <a:pt x="61" y="127"/>
                  </a:lnTo>
                  <a:cubicBezTo>
                    <a:pt x="177" y="104"/>
                    <a:pt x="303" y="96"/>
                    <a:pt x="430" y="96"/>
                  </a:cubicBezTo>
                  <a:cubicBezTo>
                    <a:pt x="502" y="96"/>
                    <a:pt x="574" y="98"/>
                    <a:pt x="644" y="102"/>
                  </a:cubicBezTo>
                  <a:lnTo>
                    <a:pt x="925" y="102"/>
                  </a:lnTo>
                  <a:cubicBezTo>
                    <a:pt x="957" y="99"/>
                    <a:pt x="988" y="97"/>
                    <a:pt x="1019" y="97"/>
                  </a:cubicBezTo>
                  <a:cubicBezTo>
                    <a:pt x="1080" y="97"/>
                    <a:pt x="1139" y="102"/>
                    <a:pt x="1204" y="102"/>
                  </a:cubicBezTo>
                  <a:cubicBezTo>
                    <a:pt x="1285" y="108"/>
                    <a:pt x="1367" y="114"/>
                    <a:pt x="1447" y="114"/>
                  </a:cubicBezTo>
                  <a:cubicBezTo>
                    <a:pt x="1547" y="114"/>
                    <a:pt x="1645" y="105"/>
                    <a:pt x="1739" y="78"/>
                  </a:cubicBezTo>
                  <a:cubicBezTo>
                    <a:pt x="1752" y="78"/>
                    <a:pt x="1763" y="67"/>
                    <a:pt x="1763" y="54"/>
                  </a:cubicBezTo>
                  <a:cubicBezTo>
                    <a:pt x="1763" y="42"/>
                    <a:pt x="1763" y="18"/>
                    <a:pt x="1752" y="5"/>
                  </a:cubicBezTo>
                  <a:cubicBezTo>
                    <a:pt x="1743" y="5"/>
                    <a:pt x="1735" y="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2209;p35">
              <a:extLst>
                <a:ext uri="{FF2B5EF4-FFF2-40B4-BE49-F238E27FC236}">
                  <a16:creationId xmlns:a16="http://schemas.microsoft.com/office/drawing/2014/main" id="{F78F7553-95BF-4DCB-8E02-2CED1EFBE65F}"/>
                </a:ext>
              </a:extLst>
            </p:cNvPr>
            <p:cNvSpPr/>
            <p:nvPr/>
          </p:nvSpPr>
          <p:spPr>
            <a:xfrm>
              <a:off x="2761353" y="2720113"/>
              <a:ext cx="35980" cy="4233"/>
            </a:xfrm>
            <a:custGeom>
              <a:avLst/>
              <a:gdLst/>
              <a:ahLst/>
              <a:cxnLst/>
              <a:rect l="l" t="t" r="r" b="b"/>
              <a:pathLst>
                <a:path w="731" h="86" extrusionOk="0">
                  <a:moveTo>
                    <a:pt x="706" y="1"/>
                  </a:moveTo>
                  <a:cubicBezTo>
                    <a:pt x="487" y="1"/>
                    <a:pt x="257" y="36"/>
                    <a:pt x="38" y="36"/>
                  </a:cubicBezTo>
                  <a:cubicBezTo>
                    <a:pt x="33" y="32"/>
                    <a:pt x="26" y="29"/>
                    <a:pt x="19" y="29"/>
                  </a:cubicBezTo>
                  <a:cubicBezTo>
                    <a:pt x="9" y="29"/>
                    <a:pt x="1" y="35"/>
                    <a:pt x="1" y="49"/>
                  </a:cubicBezTo>
                  <a:lnTo>
                    <a:pt x="1" y="61"/>
                  </a:lnTo>
                  <a:cubicBezTo>
                    <a:pt x="1" y="73"/>
                    <a:pt x="14" y="85"/>
                    <a:pt x="25" y="85"/>
                  </a:cubicBezTo>
                  <a:cubicBezTo>
                    <a:pt x="232" y="85"/>
                    <a:pt x="451" y="61"/>
                    <a:pt x="670" y="49"/>
                  </a:cubicBezTo>
                  <a:cubicBezTo>
                    <a:pt x="670" y="61"/>
                    <a:pt x="682" y="61"/>
                    <a:pt x="682" y="61"/>
                  </a:cubicBezTo>
                  <a:cubicBezTo>
                    <a:pt x="695" y="61"/>
                    <a:pt x="706" y="49"/>
                    <a:pt x="706" y="49"/>
                  </a:cubicBezTo>
                  <a:cubicBezTo>
                    <a:pt x="731" y="49"/>
                    <a:pt x="731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2210;p35">
              <a:extLst>
                <a:ext uri="{FF2B5EF4-FFF2-40B4-BE49-F238E27FC236}">
                  <a16:creationId xmlns:a16="http://schemas.microsoft.com/office/drawing/2014/main" id="{EB56E808-DA9A-4CD2-AB0E-6E5F5032A0DD}"/>
                </a:ext>
              </a:extLst>
            </p:cNvPr>
            <p:cNvSpPr/>
            <p:nvPr/>
          </p:nvSpPr>
          <p:spPr>
            <a:xfrm>
              <a:off x="2760171" y="2719473"/>
              <a:ext cx="37801" cy="5463"/>
            </a:xfrm>
            <a:custGeom>
              <a:avLst/>
              <a:gdLst/>
              <a:ahLst/>
              <a:cxnLst/>
              <a:rect l="l" t="t" r="r" b="b"/>
              <a:pathLst>
                <a:path w="768" h="111" extrusionOk="0">
                  <a:moveTo>
                    <a:pt x="730" y="38"/>
                  </a:moveTo>
                  <a:lnTo>
                    <a:pt x="730" y="49"/>
                  </a:lnTo>
                  <a:lnTo>
                    <a:pt x="694" y="49"/>
                  </a:lnTo>
                  <a:cubicBezTo>
                    <a:pt x="584" y="49"/>
                    <a:pt x="487" y="62"/>
                    <a:pt x="390" y="62"/>
                  </a:cubicBezTo>
                  <a:cubicBezTo>
                    <a:pt x="281" y="74"/>
                    <a:pt x="159" y="74"/>
                    <a:pt x="49" y="74"/>
                  </a:cubicBezTo>
                  <a:lnTo>
                    <a:pt x="38" y="74"/>
                  </a:lnTo>
                  <a:lnTo>
                    <a:pt x="38" y="62"/>
                  </a:lnTo>
                  <a:lnTo>
                    <a:pt x="62" y="62"/>
                  </a:lnTo>
                  <a:cubicBezTo>
                    <a:pt x="171" y="62"/>
                    <a:pt x="281" y="62"/>
                    <a:pt x="390" y="49"/>
                  </a:cubicBezTo>
                  <a:cubicBezTo>
                    <a:pt x="500" y="49"/>
                    <a:pt x="621" y="38"/>
                    <a:pt x="730" y="38"/>
                  </a:cubicBezTo>
                  <a:close/>
                  <a:moveTo>
                    <a:pt x="730" y="1"/>
                  </a:moveTo>
                  <a:cubicBezTo>
                    <a:pt x="609" y="1"/>
                    <a:pt x="500" y="14"/>
                    <a:pt x="390" y="14"/>
                  </a:cubicBezTo>
                  <a:cubicBezTo>
                    <a:pt x="281" y="25"/>
                    <a:pt x="171" y="25"/>
                    <a:pt x="74" y="38"/>
                  </a:cubicBezTo>
                  <a:cubicBezTo>
                    <a:pt x="62" y="25"/>
                    <a:pt x="49" y="25"/>
                    <a:pt x="25" y="25"/>
                  </a:cubicBezTo>
                  <a:cubicBezTo>
                    <a:pt x="13" y="38"/>
                    <a:pt x="1" y="49"/>
                    <a:pt x="1" y="62"/>
                  </a:cubicBezTo>
                  <a:lnTo>
                    <a:pt x="1" y="74"/>
                  </a:lnTo>
                  <a:cubicBezTo>
                    <a:pt x="1" y="98"/>
                    <a:pt x="25" y="111"/>
                    <a:pt x="49" y="111"/>
                  </a:cubicBezTo>
                  <a:cubicBezTo>
                    <a:pt x="159" y="111"/>
                    <a:pt x="281" y="111"/>
                    <a:pt x="390" y="98"/>
                  </a:cubicBezTo>
                  <a:cubicBezTo>
                    <a:pt x="487" y="98"/>
                    <a:pt x="584" y="86"/>
                    <a:pt x="682" y="86"/>
                  </a:cubicBezTo>
                  <a:cubicBezTo>
                    <a:pt x="690" y="86"/>
                    <a:pt x="698" y="92"/>
                    <a:pt x="706" y="92"/>
                  </a:cubicBezTo>
                  <a:cubicBezTo>
                    <a:pt x="710" y="92"/>
                    <a:pt x="714" y="90"/>
                    <a:pt x="719" y="86"/>
                  </a:cubicBezTo>
                  <a:lnTo>
                    <a:pt x="743" y="86"/>
                  </a:lnTo>
                  <a:cubicBezTo>
                    <a:pt x="755" y="74"/>
                    <a:pt x="767" y="49"/>
                    <a:pt x="767" y="38"/>
                  </a:cubicBezTo>
                  <a:cubicBezTo>
                    <a:pt x="767" y="14"/>
                    <a:pt x="755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2211;p35">
              <a:extLst>
                <a:ext uri="{FF2B5EF4-FFF2-40B4-BE49-F238E27FC236}">
                  <a16:creationId xmlns:a16="http://schemas.microsoft.com/office/drawing/2014/main" id="{99666E53-DDF9-4D29-BC7E-C2CABF9A5AB6}"/>
                </a:ext>
              </a:extLst>
            </p:cNvPr>
            <p:cNvSpPr/>
            <p:nvPr/>
          </p:nvSpPr>
          <p:spPr>
            <a:xfrm>
              <a:off x="2767998" y="2728678"/>
              <a:ext cx="26382" cy="3445"/>
            </a:xfrm>
            <a:custGeom>
              <a:avLst/>
              <a:gdLst/>
              <a:ahLst/>
              <a:cxnLst/>
              <a:rect l="l" t="t" r="r" b="b"/>
              <a:pathLst>
                <a:path w="536" h="70" extrusionOk="0">
                  <a:moveTo>
                    <a:pt x="517" y="1"/>
                  </a:moveTo>
                  <a:cubicBezTo>
                    <a:pt x="511" y="1"/>
                    <a:pt x="503" y="4"/>
                    <a:pt x="498" y="8"/>
                  </a:cubicBezTo>
                  <a:cubicBezTo>
                    <a:pt x="352" y="8"/>
                    <a:pt x="195" y="21"/>
                    <a:pt x="49" y="33"/>
                  </a:cubicBezTo>
                  <a:cubicBezTo>
                    <a:pt x="44" y="24"/>
                    <a:pt x="36" y="20"/>
                    <a:pt x="28" y="20"/>
                  </a:cubicBezTo>
                  <a:cubicBezTo>
                    <a:pt x="14" y="20"/>
                    <a:pt x="0" y="30"/>
                    <a:pt x="0" y="45"/>
                  </a:cubicBezTo>
                  <a:cubicBezTo>
                    <a:pt x="0" y="70"/>
                    <a:pt x="12" y="70"/>
                    <a:pt x="24" y="70"/>
                  </a:cubicBezTo>
                  <a:cubicBezTo>
                    <a:pt x="195" y="70"/>
                    <a:pt x="352" y="57"/>
                    <a:pt x="511" y="45"/>
                  </a:cubicBezTo>
                  <a:cubicBezTo>
                    <a:pt x="523" y="45"/>
                    <a:pt x="535" y="45"/>
                    <a:pt x="535" y="33"/>
                  </a:cubicBezTo>
                  <a:lnTo>
                    <a:pt x="535" y="21"/>
                  </a:lnTo>
                  <a:cubicBezTo>
                    <a:pt x="535" y="7"/>
                    <a:pt x="52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2212;p35">
              <a:extLst>
                <a:ext uri="{FF2B5EF4-FFF2-40B4-BE49-F238E27FC236}">
                  <a16:creationId xmlns:a16="http://schemas.microsoft.com/office/drawing/2014/main" id="{BFF695D7-D4D5-4E81-8C14-F292D4A91AF8}"/>
                </a:ext>
              </a:extLst>
            </p:cNvPr>
            <p:cNvSpPr/>
            <p:nvPr/>
          </p:nvSpPr>
          <p:spPr>
            <a:xfrm>
              <a:off x="2767358" y="2727595"/>
              <a:ext cx="28203" cy="5759"/>
            </a:xfrm>
            <a:custGeom>
              <a:avLst/>
              <a:gdLst/>
              <a:ahLst/>
              <a:cxnLst/>
              <a:rect l="l" t="t" r="r" b="b"/>
              <a:pathLst>
                <a:path w="573" h="117" extrusionOk="0">
                  <a:moveTo>
                    <a:pt x="527" y="37"/>
                  </a:moveTo>
                  <a:cubicBezTo>
                    <a:pt x="529" y="37"/>
                    <a:pt x="532" y="39"/>
                    <a:pt x="536" y="43"/>
                  </a:cubicBezTo>
                  <a:lnTo>
                    <a:pt x="536" y="55"/>
                  </a:lnTo>
                  <a:lnTo>
                    <a:pt x="524" y="55"/>
                  </a:lnTo>
                  <a:cubicBezTo>
                    <a:pt x="463" y="55"/>
                    <a:pt x="414" y="67"/>
                    <a:pt x="354" y="67"/>
                  </a:cubicBezTo>
                  <a:cubicBezTo>
                    <a:pt x="244" y="67"/>
                    <a:pt x="146" y="79"/>
                    <a:pt x="37" y="79"/>
                  </a:cubicBezTo>
                  <a:lnTo>
                    <a:pt x="37" y="67"/>
                  </a:lnTo>
                  <a:lnTo>
                    <a:pt x="37" y="55"/>
                  </a:lnTo>
                  <a:cubicBezTo>
                    <a:pt x="49" y="55"/>
                    <a:pt x="49" y="55"/>
                    <a:pt x="49" y="67"/>
                  </a:cubicBezTo>
                  <a:lnTo>
                    <a:pt x="62" y="67"/>
                  </a:lnTo>
                  <a:cubicBezTo>
                    <a:pt x="159" y="67"/>
                    <a:pt x="256" y="55"/>
                    <a:pt x="354" y="55"/>
                  </a:cubicBezTo>
                  <a:cubicBezTo>
                    <a:pt x="402" y="55"/>
                    <a:pt x="463" y="43"/>
                    <a:pt x="511" y="43"/>
                  </a:cubicBezTo>
                  <a:lnTo>
                    <a:pt x="524" y="43"/>
                  </a:lnTo>
                  <a:cubicBezTo>
                    <a:pt x="524" y="43"/>
                    <a:pt x="524" y="37"/>
                    <a:pt x="527" y="37"/>
                  </a:cubicBezTo>
                  <a:close/>
                  <a:moveTo>
                    <a:pt x="533" y="1"/>
                  </a:moveTo>
                  <a:cubicBezTo>
                    <a:pt x="521" y="1"/>
                    <a:pt x="507" y="6"/>
                    <a:pt x="500" y="6"/>
                  </a:cubicBezTo>
                  <a:cubicBezTo>
                    <a:pt x="451" y="6"/>
                    <a:pt x="402" y="19"/>
                    <a:pt x="354" y="19"/>
                  </a:cubicBezTo>
                  <a:cubicBezTo>
                    <a:pt x="256" y="19"/>
                    <a:pt x="159" y="30"/>
                    <a:pt x="62" y="30"/>
                  </a:cubicBezTo>
                  <a:cubicBezTo>
                    <a:pt x="55" y="25"/>
                    <a:pt x="49" y="22"/>
                    <a:pt x="43" y="22"/>
                  </a:cubicBezTo>
                  <a:cubicBezTo>
                    <a:pt x="37" y="22"/>
                    <a:pt x="31" y="25"/>
                    <a:pt x="25" y="30"/>
                  </a:cubicBezTo>
                  <a:cubicBezTo>
                    <a:pt x="13" y="30"/>
                    <a:pt x="1" y="43"/>
                    <a:pt x="1" y="67"/>
                  </a:cubicBezTo>
                  <a:cubicBezTo>
                    <a:pt x="1" y="92"/>
                    <a:pt x="25" y="116"/>
                    <a:pt x="37" y="116"/>
                  </a:cubicBezTo>
                  <a:cubicBezTo>
                    <a:pt x="146" y="116"/>
                    <a:pt x="256" y="103"/>
                    <a:pt x="354" y="103"/>
                  </a:cubicBezTo>
                  <a:cubicBezTo>
                    <a:pt x="414" y="92"/>
                    <a:pt x="475" y="92"/>
                    <a:pt x="524" y="92"/>
                  </a:cubicBezTo>
                  <a:cubicBezTo>
                    <a:pt x="548" y="92"/>
                    <a:pt x="573" y="67"/>
                    <a:pt x="573" y="55"/>
                  </a:cubicBezTo>
                  <a:lnTo>
                    <a:pt x="573" y="43"/>
                  </a:lnTo>
                  <a:cubicBezTo>
                    <a:pt x="573" y="19"/>
                    <a:pt x="560" y="6"/>
                    <a:pt x="548" y="6"/>
                  </a:cubicBezTo>
                  <a:cubicBezTo>
                    <a:pt x="544" y="2"/>
                    <a:pt x="53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2213;p35">
              <a:extLst>
                <a:ext uri="{FF2B5EF4-FFF2-40B4-BE49-F238E27FC236}">
                  <a16:creationId xmlns:a16="http://schemas.microsoft.com/office/drawing/2014/main" id="{66B268F9-B7CA-4AA9-9573-4C1875393485}"/>
                </a:ext>
              </a:extLst>
            </p:cNvPr>
            <p:cNvSpPr/>
            <p:nvPr/>
          </p:nvSpPr>
          <p:spPr>
            <a:xfrm>
              <a:off x="2748210" y="2651596"/>
              <a:ext cx="52124" cy="59704"/>
            </a:xfrm>
            <a:custGeom>
              <a:avLst/>
              <a:gdLst/>
              <a:ahLst/>
              <a:cxnLst/>
              <a:rect l="l" t="t" r="r" b="b"/>
              <a:pathLst>
                <a:path w="1059" h="1213" extrusionOk="0">
                  <a:moveTo>
                    <a:pt x="677" y="46"/>
                  </a:moveTo>
                  <a:cubicBezTo>
                    <a:pt x="786" y="46"/>
                    <a:pt x="888" y="69"/>
                    <a:pt x="925" y="188"/>
                  </a:cubicBezTo>
                  <a:cubicBezTo>
                    <a:pt x="949" y="310"/>
                    <a:pt x="937" y="444"/>
                    <a:pt x="949" y="553"/>
                  </a:cubicBezTo>
                  <a:cubicBezTo>
                    <a:pt x="962" y="602"/>
                    <a:pt x="973" y="650"/>
                    <a:pt x="973" y="711"/>
                  </a:cubicBezTo>
                  <a:cubicBezTo>
                    <a:pt x="864" y="699"/>
                    <a:pt x="706" y="736"/>
                    <a:pt x="681" y="590"/>
                  </a:cubicBezTo>
                  <a:cubicBezTo>
                    <a:pt x="681" y="517"/>
                    <a:pt x="681" y="456"/>
                    <a:pt x="657" y="383"/>
                  </a:cubicBezTo>
                  <a:cubicBezTo>
                    <a:pt x="657" y="358"/>
                    <a:pt x="645" y="334"/>
                    <a:pt x="633" y="310"/>
                  </a:cubicBezTo>
                  <a:cubicBezTo>
                    <a:pt x="633" y="298"/>
                    <a:pt x="645" y="285"/>
                    <a:pt x="645" y="285"/>
                  </a:cubicBezTo>
                  <a:cubicBezTo>
                    <a:pt x="657" y="274"/>
                    <a:pt x="657" y="249"/>
                    <a:pt x="681" y="237"/>
                  </a:cubicBezTo>
                  <a:cubicBezTo>
                    <a:pt x="702" y="227"/>
                    <a:pt x="687" y="198"/>
                    <a:pt x="667" y="198"/>
                  </a:cubicBezTo>
                  <a:cubicBezTo>
                    <a:pt x="664" y="198"/>
                    <a:pt x="661" y="199"/>
                    <a:pt x="657" y="201"/>
                  </a:cubicBezTo>
                  <a:cubicBezTo>
                    <a:pt x="633" y="212"/>
                    <a:pt x="621" y="237"/>
                    <a:pt x="608" y="249"/>
                  </a:cubicBezTo>
                  <a:cubicBezTo>
                    <a:pt x="608" y="261"/>
                    <a:pt x="597" y="274"/>
                    <a:pt x="597" y="285"/>
                  </a:cubicBezTo>
                  <a:cubicBezTo>
                    <a:pt x="584" y="274"/>
                    <a:pt x="572" y="274"/>
                    <a:pt x="572" y="261"/>
                  </a:cubicBezTo>
                  <a:cubicBezTo>
                    <a:pt x="572" y="237"/>
                    <a:pt x="572" y="212"/>
                    <a:pt x="584" y="188"/>
                  </a:cubicBezTo>
                  <a:cubicBezTo>
                    <a:pt x="584" y="176"/>
                    <a:pt x="572" y="170"/>
                    <a:pt x="560" y="170"/>
                  </a:cubicBezTo>
                  <a:cubicBezTo>
                    <a:pt x="548" y="170"/>
                    <a:pt x="535" y="176"/>
                    <a:pt x="535" y="188"/>
                  </a:cubicBezTo>
                  <a:cubicBezTo>
                    <a:pt x="535" y="212"/>
                    <a:pt x="524" y="225"/>
                    <a:pt x="524" y="249"/>
                  </a:cubicBezTo>
                  <a:lnTo>
                    <a:pt x="462" y="249"/>
                  </a:lnTo>
                  <a:lnTo>
                    <a:pt x="462" y="212"/>
                  </a:lnTo>
                  <a:cubicBezTo>
                    <a:pt x="462" y="201"/>
                    <a:pt x="462" y="188"/>
                    <a:pt x="451" y="176"/>
                  </a:cubicBezTo>
                  <a:cubicBezTo>
                    <a:pt x="446" y="167"/>
                    <a:pt x="438" y="163"/>
                    <a:pt x="429" y="163"/>
                  </a:cubicBezTo>
                  <a:cubicBezTo>
                    <a:pt x="416" y="163"/>
                    <a:pt x="402" y="173"/>
                    <a:pt x="402" y="188"/>
                  </a:cubicBezTo>
                  <a:cubicBezTo>
                    <a:pt x="402" y="201"/>
                    <a:pt x="414" y="201"/>
                    <a:pt x="414" y="201"/>
                  </a:cubicBezTo>
                  <a:lnTo>
                    <a:pt x="414" y="225"/>
                  </a:lnTo>
                  <a:lnTo>
                    <a:pt x="414" y="249"/>
                  </a:lnTo>
                  <a:cubicBezTo>
                    <a:pt x="402" y="249"/>
                    <a:pt x="390" y="261"/>
                    <a:pt x="378" y="261"/>
                  </a:cubicBezTo>
                  <a:cubicBezTo>
                    <a:pt x="365" y="225"/>
                    <a:pt x="341" y="201"/>
                    <a:pt x="317" y="176"/>
                  </a:cubicBezTo>
                  <a:cubicBezTo>
                    <a:pt x="313" y="173"/>
                    <a:pt x="308" y="171"/>
                    <a:pt x="303" y="171"/>
                  </a:cubicBezTo>
                  <a:cubicBezTo>
                    <a:pt x="289" y="171"/>
                    <a:pt x="271" y="183"/>
                    <a:pt x="281" y="201"/>
                  </a:cubicBezTo>
                  <a:cubicBezTo>
                    <a:pt x="281" y="212"/>
                    <a:pt x="281" y="225"/>
                    <a:pt x="292" y="225"/>
                  </a:cubicBezTo>
                  <a:cubicBezTo>
                    <a:pt x="317" y="237"/>
                    <a:pt x="329" y="261"/>
                    <a:pt x="329" y="274"/>
                  </a:cubicBezTo>
                  <a:lnTo>
                    <a:pt x="329" y="285"/>
                  </a:lnTo>
                  <a:cubicBezTo>
                    <a:pt x="317" y="298"/>
                    <a:pt x="305" y="322"/>
                    <a:pt x="292" y="334"/>
                  </a:cubicBezTo>
                  <a:cubicBezTo>
                    <a:pt x="292" y="322"/>
                    <a:pt x="281" y="322"/>
                    <a:pt x="268" y="310"/>
                  </a:cubicBezTo>
                  <a:cubicBezTo>
                    <a:pt x="244" y="298"/>
                    <a:pt x="232" y="285"/>
                    <a:pt x="208" y="285"/>
                  </a:cubicBezTo>
                  <a:cubicBezTo>
                    <a:pt x="171" y="285"/>
                    <a:pt x="171" y="334"/>
                    <a:pt x="208" y="334"/>
                  </a:cubicBezTo>
                  <a:cubicBezTo>
                    <a:pt x="208" y="334"/>
                    <a:pt x="219" y="347"/>
                    <a:pt x="232" y="347"/>
                  </a:cubicBezTo>
                  <a:cubicBezTo>
                    <a:pt x="232" y="347"/>
                    <a:pt x="244" y="358"/>
                    <a:pt x="256" y="358"/>
                  </a:cubicBezTo>
                  <a:cubicBezTo>
                    <a:pt x="268" y="371"/>
                    <a:pt x="281" y="371"/>
                    <a:pt x="281" y="383"/>
                  </a:cubicBezTo>
                  <a:cubicBezTo>
                    <a:pt x="281" y="444"/>
                    <a:pt x="292" y="493"/>
                    <a:pt x="317" y="541"/>
                  </a:cubicBezTo>
                  <a:cubicBezTo>
                    <a:pt x="329" y="602"/>
                    <a:pt x="341" y="663"/>
                    <a:pt x="256" y="711"/>
                  </a:cubicBezTo>
                  <a:cubicBezTo>
                    <a:pt x="235" y="721"/>
                    <a:pt x="179" y="750"/>
                    <a:pt x="148" y="750"/>
                  </a:cubicBezTo>
                  <a:cubicBezTo>
                    <a:pt x="143" y="750"/>
                    <a:pt x="138" y="749"/>
                    <a:pt x="135" y="747"/>
                  </a:cubicBezTo>
                  <a:cubicBezTo>
                    <a:pt x="110" y="529"/>
                    <a:pt x="86" y="298"/>
                    <a:pt x="86" y="79"/>
                  </a:cubicBezTo>
                  <a:cubicBezTo>
                    <a:pt x="158" y="57"/>
                    <a:pt x="235" y="53"/>
                    <a:pt x="313" y="53"/>
                  </a:cubicBezTo>
                  <a:cubicBezTo>
                    <a:pt x="366" y="53"/>
                    <a:pt x="421" y="55"/>
                    <a:pt x="475" y="55"/>
                  </a:cubicBezTo>
                  <a:cubicBezTo>
                    <a:pt x="536" y="55"/>
                    <a:pt x="608" y="46"/>
                    <a:pt x="677" y="46"/>
                  </a:cubicBezTo>
                  <a:close/>
                  <a:moveTo>
                    <a:pt x="721" y="1"/>
                  </a:moveTo>
                  <a:cubicBezTo>
                    <a:pt x="691" y="1"/>
                    <a:pt x="661" y="3"/>
                    <a:pt x="633" y="6"/>
                  </a:cubicBezTo>
                  <a:cubicBezTo>
                    <a:pt x="604" y="8"/>
                    <a:pt x="576" y="9"/>
                    <a:pt x="547" y="9"/>
                  </a:cubicBezTo>
                  <a:cubicBezTo>
                    <a:pt x="471" y="9"/>
                    <a:pt x="395" y="4"/>
                    <a:pt x="319" y="4"/>
                  </a:cubicBezTo>
                  <a:cubicBezTo>
                    <a:pt x="239" y="4"/>
                    <a:pt x="160" y="9"/>
                    <a:pt x="86" y="30"/>
                  </a:cubicBezTo>
                  <a:cubicBezTo>
                    <a:pt x="73" y="18"/>
                    <a:pt x="62" y="18"/>
                    <a:pt x="62" y="18"/>
                  </a:cubicBezTo>
                  <a:lnTo>
                    <a:pt x="49" y="18"/>
                  </a:lnTo>
                  <a:cubicBezTo>
                    <a:pt x="37" y="18"/>
                    <a:pt x="37" y="30"/>
                    <a:pt x="37" y="42"/>
                  </a:cubicBezTo>
                  <a:lnTo>
                    <a:pt x="25" y="42"/>
                  </a:lnTo>
                  <a:cubicBezTo>
                    <a:pt x="0" y="55"/>
                    <a:pt x="0" y="91"/>
                    <a:pt x="37" y="91"/>
                  </a:cubicBezTo>
                  <a:cubicBezTo>
                    <a:pt x="49" y="285"/>
                    <a:pt x="73" y="468"/>
                    <a:pt x="86" y="663"/>
                  </a:cubicBezTo>
                  <a:cubicBezTo>
                    <a:pt x="98" y="809"/>
                    <a:pt x="49" y="1028"/>
                    <a:pt x="146" y="1161"/>
                  </a:cubicBezTo>
                  <a:cubicBezTo>
                    <a:pt x="176" y="1199"/>
                    <a:pt x="219" y="1212"/>
                    <a:pt x="266" y="1212"/>
                  </a:cubicBezTo>
                  <a:cubicBezTo>
                    <a:pt x="355" y="1212"/>
                    <a:pt x="460" y="1165"/>
                    <a:pt x="524" y="1149"/>
                  </a:cubicBezTo>
                  <a:cubicBezTo>
                    <a:pt x="633" y="1125"/>
                    <a:pt x="730" y="1125"/>
                    <a:pt x="840" y="1112"/>
                  </a:cubicBezTo>
                  <a:cubicBezTo>
                    <a:pt x="900" y="1101"/>
                    <a:pt x="949" y="1076"/>
                    <a:pt x="986" y="1028"/>
                  </a:cubicBezTo>
                  <a:cubicBezTo>
                    <a:pt x="1059" y="906"/>
                    <a:pt x="1035" y="760"/>
                    <a:pt x="1010" y="638"/>
                  </a:cubicBezTo>
                  <a:cubicBezTo>
                    <a:pt x="986" y="468"/>
                    <a:pt x="1010" y="285"/>
                    <a:pt x="949" y="128"/>
                  </a:cubicBezTo>
                  <a:cubicBezTo>
                    <a:pt x="912" y="25"/>
                    <a:pt x="818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2214;p35">
              <a:extLst>
                <a:ext uri="{FF2B5EF4-FFF2-40B4-BE49-F238E27FC236}">
                  <a16:creationId xmlns:a16="http://schemas.microsoft.com/office/drawing/2014/main" id="{08161C8C-8279-4D35-960B-8A133416E71F}"/>
                </a:ext>
              </a:extLst>
            </p:cNvPr>
            <p:cNvSpPr/>
            <p:nvPr/>
          </p:nvSpPr>
          <p:spPr>
            <a:xfrm>
              <a:off x="2747620" y="2650464"/>
              <a:ext cx="53305" cy="61328"/>
            </a:xfrm>
            <a:custGeom>
              <a:avLst/>
              <a:gdLst/>
              <a:ahLst/>
              <a:cxnLst/>
              <a:rect l="l" t="t" r="r" b="b"/>
              <a:pathLst>
                <a:path w="1083" h="1246" extrusionOk="0">
                  <a:moveTo>
                    <a:pt x="111" y="608"/>
                  </a:moveTo>
                  <a:cubicBezTo>
                    <a:pt x="115" y="629"/>
                    <a:pt x="118" y="650"/>
                    <a:pt x="119" y="671"/>
                  </a:cubicBezTo>
                  <a:lnTo>
                    <a:pt x="119" y="671"/>
                  </a:lnTo>
                  <a:cubicBezTo>
                    <a:pt x="116" y="650"/>
                    <a:pt x="113" y="629"/>
                    <a:pt x="111" y="608"/>
                  </a:cubicBezTo>
                  <a:close/>
                  <a:moveTo>
                    <a:pt x="679" y="83"/>
                  </a:moveTo>
                  <a:cubicBezTo>
                    <a:pt x="787" y="83"/>
                    <a:pt x="886" y="107"/>
                    <a:pt x="912" y="224"/>
                  </a:cubicBezTo>
                  <a:cubicBezTo>
                    <a:pt x="937" y="284"/>
                    <a:pt x="937" y="370"/>
                    <a:pt x="937" y="443"/>
                  </a:cubicBezTo>
                  <a:cubicBezTo>
                    <a:pt x="937" y="491"/>
                    <a:pt x="949" y="540"/>
                    <a:pt x="949" y="576"/>
                  </a:cubicBezTo>
                  <a:cubicBezTo>
                    <a:pt x="949" y="600"/>
                    <a:pt x="961" y="637"/>
                    <a:pt x="961" y="661"/>
                  </a:cubicBezTo>
                  <a:cubicBezTo>
                    <a:pt x="961" y="673"/>
                    <a:pt x="961" y="697"/>
                    <a:pt x="974" y="710"/>
                  </a:cubicBezTo>
                  <a:lnTo>
                    <a:pt x="912" y="710"/>
                  </a:lnTo>
                  <a:cubicBezTo>
                    <a:pt x="803" y="710"/>
                    <a:pt x="730" y="697"/>
                    <a:pt x="718" y="600"/>
                  </a:cubicBezTo>
                  <a:cubicBezTo>
                    <a:pt x="718" y="576"/>
                    <a:pt x="706" y="552"/>
                    <a:pt x="706" y="527"/>
                  </a:cubicBezTo>
                  <a:cubicBezTo>
                    <a:pt x="706" y="491"/>
                    <a:pt x="706" y="443"/>
                    <a:pt x="693" y="406"/>
                  </a:cubicBezTo>
                  <a:lnTo>
                    <a:pt x="657" y="333"/>
                  </a:lnTo>
                  <a:cubicBezTo>
                    <a:pt x="669" y="333"/>
                    <a:pt x="669" y="333"/>
                    <a:pt x="669" y="321"/>
                  </a:cubicBezTo>
                  <a:lnTo>
                    <a:pt x="682" y="321"/>
                  </a:lnTo>
                  <a:lnTo>
                    <a:pt x="682" y="297"/>
                  </a:lnTo>
                  <a:lnTo>
                    <a:pt x="693" y="284"/>
                  </a:lnTo>
                  <a:cubicBezTo>
                    <a:pt x="718" y="272"/>
                    <a:pt x="718" y="260"/>
                    <a:pt x="718" y="248"/>
                  </a:cubicBezTo>
                  <a:cubicBezTo>
                    <a:pt x="718" y="235"/>
                    <a:pt x="706" y="211"/>
                    <a:pt x="693" y="211"/>
                  </a:cubicBezTo>
                  <a:cubicBezTo>
                    <a:pt x="688" y="205"/>
                    <a:pt x="681" y="202"/>
                    <a:pt x="675" y="202"/>
                  </a:cubicBezTo>
                  <a:cubicBezTo>
                    <a:pt x="669" y="202"/>
                    <a:pt x="663" y="205"/>
                    <a:pt x="657" y="211"/>
                  </a:cubicBezTo>
                  <a:cubicBezTo>
                    <a:pt x="633" y="224"/>
                    <a:pt x="620" y="248"/>
                    <a:pt x="609" y="260"/>
                  </a:cubicBezTo>
                  <a:lnTo>
                    <a:pt x="609" y="272"/>
                  </a:lnTo>
                  <a:lnTo>
                    <a:pt x="596" y="284"/>
                  </a:lnTo>
                  <a:lnTo>
                    <a:pt x="596" y="272"/>
                  </a:lnTo>
                  <a:lnTo>
                    <a:pt x="596" y="260"/>
                  </a:lnTo>
                  <a:cubicBezTo>
                    <a:pt x="609" y="248"/>
                    <a:pt x="609" y="235"/>
                    <a:pt x="609" y="211"/>
                  </a:cubicBezTo>
                  <a:cubicBezTo>
                    <a:pt x="609" y="199"/>
                    <a:pt x="596" y="175"/>
                    <a:pt x="572" y="175"/>
                  </a:cubicBezTo>
                  <a:cubicBezTo>
                    <a:pt x="560" y="175"/>
                    <a:pt x="536" y="187"/>
                    <a:pt x="523" y="211"/>
                  </a:cubicBezTo>
                  <a:lnTo>
                    <a:pt x="523" y="248"/>
                  </a:lnTo>
                  <a:lnTo>
                    <a:pt x="499" y="248"/>
                  </a:lnTo>
                  <a:cubicBezTo>
                    <a:pt x="487" y="248"/>
                    <a:pt x="487" y="248"/>
                    <a:pt x="487" y="235"/>
                  </a:cubicBezTo>
                  <a:cubicBezTo>
                    <a:pt x="487" y="211"/>
                    <a:pt x="487" y="199"/>
                    <a:pt x="474" y="187"/>
                  </a:cubicBezTo>
                  <a:cubicBezTo>
                    <a:pt x="474" y="175"/>
                    <a:pt x="450" y="162"/>
                    <a:pt x="438" y="162"/>
                  </a:cubicBezTo>
                  <a:cubicBezTo>
                    <a:pt x="414" y="175"/>
                    <a:pt x="402" y="187"/>
                    <a:pt x="402" y="211"/>
                  </a:cubicBezTo>
                  <a:cubicBezTo>
                    <a:pt x="402" y="224"/>
                    <a:pt x="402" y="235"/>
                    <a:pt x="414" y="235"/>
                  </a:cubicBezTo>
                  <a:lnTo>
                    <a:pt x="414" y="260"/>
                  </a:lnTo>
                  <a:lnTo>
                    <a:pt x="402" y="260"/>
                  </a:lnTo>
                  <a:cubicBezTo>
                    <a:pt x="390" y="235"/>
                    <a:pt x="366" y="224"/>
                    <a:pt x="353" y="199"/>
                  </a:cubicBezTo>
                  <a:cubicBezTo>
                    <a:pt x="341" y="199"/>
                    <a:pt x="341" y="199"/>
                    <a:pt x="341" y="187"/>
                  </a:cubicBezTo>
                  <a:cubicBezTo>
                    <a:pt x="335" y="181"/>
                    <a:pt x="326" y="178"/>
                    <a:pt x="317" y="178"/>
                  </a:cubicBezTo>
                  <a:cubicBezTo>
                    <a:pt x="307" y="178"/>
                    <a:pt x="298" y="181"/>
                    <a:pt x="293" y="187"/>
                  </a:cubicBezTo>
                  <a:cubicBezTo>
                    <a:pt x="280" y="187"/>
                    <a:pt x="268" y="211"/>
                    <a:pt x="268" y="224"/>
                  </a:cubicBezTo>
                  <a:cubicBezTo>
                    <a:pt x="268" y="248"/>
                    <a:pt x="280" y="260"/>
                    <a:pt x="304" y="272"/>
                  </a:cubicBezTo>
                  <a:cubicBezTo>
                    <a:pt x="317" y="284"/>
                    <a:pt x="329" y="284"/>
                    <a:pt x="329" y="297"/>
                  </a:cubicBezTo>
                  <a:lnTo>
                    <a:pt x="329" y="308"/>
                  </a:lnTo>
                  <a:lnTo>
                    <a:pt x="304" y="333"/>
                  </a:lnTo>
                  <a:cubicBezTo>
                    <a:pt x="293" y="321"/>
                    <a:pt x="293" y="321"/>
                    <a:pt x="280" y="321"/>
                  </a:cubicBezTo>
                  <a:lnTo>
                    <a:pt x="268" y="308"/>
                  </a:lnTo>
                  <a:cubicBezTo>
                    <a:pt x="256" y="297"/>
                    <a:pt x="231" y="297"/>
                    <a:pt x="220" y="284"/>
                  </a:cubicBezTo>
                  <a:cubicBezTo>
                    <a:pt x="207" y="284"/>
                    <a:pt x="195" y="297"/>
                    <a:pt x="183" y="308"/>
                  </a:cubicBezTo>
                  <a:cubicBezTo>
                    <a:pt x="171" y="321"/>
                    <a:pt x="171" y="333"/>
                    <a:pt x="183" y="345"/>
                  </a:cubicBezTo>
                  <a:cubicBezTo>
                    <a:pt x="183" y="357"/>
                    <a:pt x="195" y="370"/>
                    <a:pt x="220" y="370"/>
                  </a:cubicBezTo>
                  <a:lnTo>
                    <a:pt x="220" y="381"/>
                  </a:lnTo>
                  <a:lnTo>
                    <a:pt x="231" y="381"/>
                  </a:lnTo>
                  <a:lnTo>
                    <a:pt x="244" y="394"/>
                  </a:lnTo>
                  <a:lnTo>
                    <a:pt x="256" y="394"/>
                  </a:lnTo>
                  <a:cubicBezTo>
                    <a:pt x="268" y="406"/>
                    <a:pt x="268" y="406"/>
                    <a:pt x="280" y="406"/>
                  </a:cubicBezTo>
                  <a:cubicBezTo>
                    <a:pt x="280" y="467"/>
                    <a:pt x="293" y="503"/>
                    <a:pt x="304" y="552"/>
                  </a:cubicBezTo>
                  <a:lnTo>
                    <a:pt x="304" y="564"/>
                  </a:lnTo>
                  <a:cubicBezTo>
                    <a:pt x="329" y="637"/>
                    <a:pt x="329" y="686"/>
                    <a:pt x="256" y="722"/>
                  </a:cubicBezTo>
                  <a:cubicBezTo>
                    <a:pt x="231" y="734"/>
                    <a:pt x="183" y="759"/>
                    <a:pt x="158" y="759"/>
                  </a:cubicBezTo>
                  <a:cubicBezTo>
                    <a:pt x="158" y="710"/>
                    <a:pt x="147" y="649"/>
                    <a:pt x="147" y="600"/>
                  </a:cubicBezTo>
                  <a:cubicBezTo>
                    <a:pt x="134" y="443"/>
                    <a:pt x="122" y="272"/>
                    <a:pt x="122" y="114"/>
                  </a:cubicBezTo>
                  <a:cubicBezTo>
                    <a:pt x="158" y="102"/>
                    <a:pt x="197" y="99"/>
                    <a:pt x="237" y="99"/>
                  </a:cubicBezTo>
                  <a:cubicBezTo>
                    <a:pt x="278" y="99"/>
                    <a:pt x="322" y="102"/>
                    <a:pt x="366" y="102"/>
                  </a:cubicBezTo>
                  <a:lnTo>
                    <a:pt x="487" y="102"/>
                  </a:lnTo>
                  <a:cubicBezTo>
                    <a:pt x="511" y="89"/>
                    <a:pt x="536" y="89"/>
                    <a:pt x="560" y="89"/>
                  </a:cubicBezTo>
                  <a:cubicBezTo>
                    <a:pt x="599" y="86"/>
                    <a:pt x="639" y="83"/>
                    <a:pt x="679" y="83"/>
                  </a:cubicBezTo>
                  <a:close/>
                  <a:moveTo>
                    <a:pt x="715" y="37"/>
                  </a:moveTo>
                  <a:cubicBezTo>
                    <a:pt x="815" y="37"/>
                    <a:pt x="910" y="62"/>
                    <a:pt x="949" y="151"/>
                  </a:cubicBezTo>
                  <a:cubicBezTo>
                    <a:pt x="985" y="248"/>
                    <a:pt x="985" y="370"/>
                    <a:pt x="998" y="479"/>
                  </a:cubicBezTo>
                  <a:cubicBezTo>
                    <a:pt x="998" y="540"/>
                    <a:pt x="998" y="600"/>
                    <a:pt x="1010" y="661"/>
                  </a:cubicBezTo>
                  <a:lnTo>
                    <a:pt x="1010" y="686"/>
                  </a:lnTo>
                  <a:cubicBezTo>
                    <a:pt x="1034" y="807"/>
                    <a:pt x="1047" y="929"/>
                    <a:pt x="985" y="1038"/>
                  </a:cubicBezTo>
                  <a:cubicBezTo>
                    <a:pt x="949" y="1087"/>
                    <a:pt x="901" y="1099"/>
                    <a:pt x="852" y="1111"/>
                  </a:cubicBezTo>
                  <a:cubicBezTo>
                    <a:pt x="803" y="1124"/>
                    <a:pt x="755" y="1124"/>
                    <a:pt x="706" y="1135"/>
                  </a:cubicBezTo>
                  <a:cubicBezTo>
                    <a:pt x="645" y="1135"/>
                    <a:pt x="584" y="1135"/>
                    <a:pt x="536" y="1148"/>
                  </a:cubicBezTo>
                  <a:cubicBezTo>
                    <a:pt x="511" y="1160"/>
                    <a:pt x="487" y="1160"/>
                    <a:pt x="463" y="1172"/>
                  </a:cubicBezTo>
                  <a:cubicBezTo>
                    <a:pt x="407" y="1193"/>
                    <a:pt x="338" y="1214"/>
                    <a:pt x="281" y="1214"/>
                  </a:cubicBezTo>
                  <a:cubicBezTo>
                    <a:pt x="239" y="1214"/>
                    <a:pt x="203" y="1203"/>
                    <a:pt x="183" y="1172"/>
                  </a:cubicBezTo>
                  <a:cubicBezTo>
                    <a:pt x="110" y="1087"/>
                    <a:pt x="122" y="953"/>
                    <a:pt x="122" y="832"/>
                  </a:cubicBezTo>
                  <a:lnTo>
                    <a:pt x="122" y="783"/>
                  </a:lnTo>
                  <a:lnTo>
                    <a:pt x="134" y="795"/>
                  </a:lnTo>
                  <a:lnTo>
                    <a:pt x="158" y="795"/>
                  </a:lnTo>
                  <a:cubicBezTo>
                    <a:pt x="207" y="795"/>
                    <a:pt x="280" y="759"/>
                    <a:pt x="280" y="759"/>
                  </a:cubicBezTo>
                  <a:cubicBezTo>
                    <a:pt x="366" y="697"/>
                    <a:pt x="366" y="625"/>
                    <a:pt x="341" y="552"/>
                  </a:cubicBezTo>
                  <a:cubicBezTo>
                    <a:pt x="329" y="503"/>
                    <a:pt x="317" y="454"/>
                    <a:pt x="317" y="406"/>
                  </a:cubicBezTo>
                  <a:lnTo>
                    <a:pt x="317" y="394"/>
                  </a:lnTo>
                  <a:lnTo>
                    <a:pt x="293" y="381"/>
                  </a:lnTo>
                  <a:lnTo>
                    <a:pt x="280" y="370"/>
                  </a:lnTo>
                  <a:cubicBezTo>
                    <a:pt x="268" y="370"/>
                    <a:pt x="268" y="370"/>
                    <a:pt x="268" y="357"/>
                  </a:cubicBezTo>
                  <a:lnTo>
                    <a:pt x="244" y="357"/>
                  </a:lnTo>
                  <a:lnTo>
                    <a:pt x="244" y="345"/>
                  </a:lnTo>
                  <a:cubicBezTo>
                    <a:pt x="244" y="345"/>
                    <a:pt x="231" y="333"/>
                    <a:pt x="220" y="333"/>
                  </a:cubicBezTo>
                  <a:lnTo>
                    <a:pt x="207" y="333"/>
                  </a:lnTo>
                  <a:cubicBezTo>
                    <a:pt x="207" y="333"/>
                    <a:pt x="207" y="321"/>
                    <a:pt x="220" y="321"/>
                  </a:cubicBezTo>
                  <a:cubicBezTo>
                    <a:pt x="231" y="321"/>
                    <a:pt x="231" y="333"/>
                    <a:pt x="244" y="333"/>
                  </a:cubicBezTo>
                  <a:cubicBezTo>
                    <a:pt x="256" y="345"/>
                    <a:pt x="256" y="345"/>
                    <a:pt x="268" y="345"/>
                  </a:cubicBezTo>
                  <a:lnTo>
                    <a:pt x="293" y="370"/>
                  </a:lnTo>
                  <a:lnTo>
                    <a:pt x="317" y="381"/>
                  </a:lnTo>
                  <a:lnTo>
                    <a:pt x="329" y="370"/>
                  </a:lnTo>
                  <a:cubicBezTo>
                    <a:pt x="329" y="357"/>
                    <a:pt x="341" y="333"/>
                    <a:pt x="353" y="333"/>
                  </a:cubicBezTo>
                  <a:lnTo>
                    <a:pt x="366" y="321"/>
                  </a:lnTo>
                  <a:lnTo>
                    <a:pt x="366" y="308"/>
                  </a:lnTo>
                  <a:lnTo>
                    <a:pt x="366" y="297"/>
                  </a:lnTo>
                  <a:cubicBezTo>
                    <a:pt x="366" y="272"/>
                    <a:pt x="341" y="260"/>
                    <a:pt x="317" y="235"/>
                  </a:cubicBezTo>
                  <a:cubicBezTo>
                    <a:pt x="304" y="235"/>
                    <a:pt x="304" y="235"/>
                    <a:pt x="304" y="224"/>
                  </a:cubicBezTo>
                  <a:lnTo>
                    <a:pt x="304" y="211"/>
                  </a:lnTo>
                  <a:cubicBezTo>
                    <a:pt x="304" y="211"/>
                    <a:pt x="317" y="211"/>
                    <a:pt x="317" y="224"/>
                  </a:cubicBezTo>
                  <a:lnTo>
                    <a:pt x="329" y="224"/>
                  </a:lnTo>
                  <a:cubicBezTo>
                    <a:pt x="341" y="248"/>
                    <a:pt x="366" y="260"/>
                    <a:pt x="366" y="284"/>
                  </a:cubicBezTo>
                  <a:lnTo>
                    <a:pt x="366" y="297"/>
                  </a:lnTo>
                  <a:lnTo>
                    <a:pt x="377" y="297"/>
                  </a:lnTo>
                  <a:lnTo>
                    <a:pt x="390" y="308"/>
                  </a:lnTo>
                  <a:lnTo>
                    <a:pt x="402" y="297"/>
                  </a:lnTo>
                  <a:cubicBezTo>
                    <a:pt x="414" y="297"/>
                    <a:pt x="426" y="297"/>
                    <a:pt x="438" y="284"/>
                  </a:cubicBezTo>
                  <a:lnTo>
                    <a:pt x="450" y="284"/>
                  </a:lnTo>
                  <a:lnTo>
                    <a:pt x="450" y="272"/>
                  </a:lnTo>
                  <a:lnTo>
                    <a:pt x="450" y="248"/>
                  </a:lnTo>
                  <a:cubicBezTo>
                    <a:pt x="450" y="248"/>
                    <a:pt x="450" y="235"/>
                    <a:pt x="438" y="224"/>
                  </a:cubicBezTo>
                  <a:lnTo>
                    <a:pt x="438" y="211"/>
                  </a:lnTo>
                  <a:lnTo>
                    <a:pt x="438" y="199"/>
                  </a:lnTo>
                  <a:lnTo>
                    <a:pt x="450" y="199"/>
                  </a:lnTo>
                  <a:cubicBezTo>
                    <a:pt x="450" y="211"/>
                    <a:pt x="463" y="224"/>
                    <a:pt x="463" y="235"/>
                  </a:cubicBezTo>
                  <a:lnTo>
                    <a:pt x="463" y="272"/>
                  </a:lnTo>
                  <a:lnTo>
                    <a:pt x="463" y="284"/>
                  </a:lnTo>
                  <a:lnTo>
                    <a:pt x="536" y="284"/>
                  </a:lnTo>
                  <a:lnTo>
                    <a:pt x="547" y="297"/>
                  </a:lnTo>
                  <a:lnTo>
                    <a:pt x="547" y="272"/>
                  </a:lnTo>
                  <a:cubicBezTo>
                    <a:pt x="547" y="272"/>
                    <a:pt x="547" y="260"/>
                    <a:pt x="560" y="260"/>
                  </a:cubicBezTo>
                  <a:lnTo>
                    <a:pt x="560" y="211"/>
                  </a:lnTo>
                  <a:lnTo>
                    <a:pt x="572" y="211"/>
                  </a:lnTo>
                  <a:lnTo>
                    <a:pt x="572" y="248"/>
                  </a:lnTo>
                  <a:cubicBezTo>
                    <a:pt x="560" y="260"/>
                    <a:pt x="560" y="272"/>
                    <a:pt x="560" y="284"/>
                  </a:cubicBezTo>
                  <a:lnTo>
                    <a:pt x="560" y="297"/>
                  </a:lnTo>
                  <a:lnTo>
                    <a:pt x="572" y="297"/>
                  </a:lnTo>
                  <a:lnTo>
                    <a:pt x="596" y="321"/>
                  </a:lnTo>
                  <a:lnTo>
                    <a:pt x="609" y="333"/>
                  </a:lnTo>
                  <a:lnTo>
                    <a:pt x="620" y="308"/>
                  </a:lnTo>
                  <a:lnTo>
                    <a:pt x="645" y="284"/>
                  </a:lnTo>
                  <a:cubicBezTo>
                    <a:pt x="657" y="260"/>
                    <a:pt x="657" y="248"/>
                    <a:pt x="682" y="235"/>
                  </a:cubicBezTo>
                  <a:lnTo>
                    <a:pt x="682" y="248"/>
                  </a:lnTo>
                  <a:cubicBezTo>
                    <a:pt x="669" y="260"/>
                    <a:pt x="657" y="272"/>
                    <a:pt x="657" y="284"/>
                  </a:cubicBezTo>
                  <a:lnTo>
                    <a:pt x="645" y="297"/>
                  </a:lnTo>
                  <a:lnTo>
                    <a:pt x="645" y="308"/>
                  </a:lnTo>
                  <a:cubicBezTo>
                    <a:pt x="633" y="308"/>
                    <a:pt x="633" y="321"/>
                    <a:pt x="620" y="333"/>
                  </a:cubicBezTo>
                  <a:lnTo>
                    <a:pt x="620" y="345"/>
                  </a:lnTo>
                  <a:cubicBezTo>
                    <a:pt x="645" y="370"/>
                    <a:pt x="645" y="381"/>
                    <a:pt x="657" y="406"/>
                  </a:cubicBezTo>
                  <a:cubicBezTo>
                    <a:pt x="669" y="454"/>
                    <a:pt x="669" y="491"/>
                    <a:pt x="669" y="540"/>
                  </a:cubicBezTo>
                  <a:cubicBezTo>
                    <a:pt x="669" y="564"/>
                    <a:pt x="682" y="589"/>
                    <a:pt x="682" y="613"/>
                  </a:cubicBezTo>
                  <a:cubicBezTo>
                    <a:pt x="693" y="746"/>
                    <a:pt x="815" y="746"/>
                    <a:pt x="912" y="746"/>
                  </a:cubicBezTo>
                  <a:lnTo>
                    <a:pt x="985" y="746"/>
                  </a:lnTo>
                  <a:lnTo>
                    <a:pt x="1010" y="759"/>
                  </a:lnTo>
                  <a:lnTo>
                    <a:pt x="1010" y="734"/>
                  </a:lnTo>
                  <a:cubicBezTo>
                    <a:pt x="1010" y="710"/>
                    <a:pt x="998" y="673"/>
                    <a:pt x="998" y="649"/>
                  </a:cubicBezTo>
                  <a:cubicBezTo>
                    <a:pt x="985" y="625"/>
                    <a:pt x="985" y="600"/>
                    <a:pt x="985" y="576"/>
                  </a:cubicBezTo>
                  <a:cubicBezTo>
                    <a:pt x="974" y="527"/>
                    <a:pt x="974" y="491"/>
                    <a:pt x="974" y="443"/>
                  </a:cubicBezTo>
                  <a:cubicBezTo>
                    <a:pt x="974" y="357"/>
                    <a:pt x="974" y="284"/>
                    <a:pt x="949" y="211"/>
                  </a:cubicBezTo>
                  <a:cubicBezTo>
                    <a:pt x="913" y="75"/>
                    <a:pt x="801" y="47"/>
                    <a:pt x="681" y="47"/>
                  </a:cubicBezTo>
                  <a:cubicBezTo>
                    <a:pt x="641" y="47"/>
                    <a:pt x="600" y="50"/>
                    <a:pt x="560" y="53"/>
                  </a:cubicBezTo>
                  <a:cubicBezTo>
                    <a:pt x="536" y="53"/>
                    <a:pt x="511" y="65"/>
                    <a:pt x="487" y="65"/>
                  </a:cubicBezTo>
                  <a:lnTo>
                    <a:pt x="366" y="65"/>
                  </a:lnTo>
                  <a:cubicBezTo>
                    <a:pt x="280" y="65"/>
                    <a:pt x="183" y="65"/>
                    <a:pt x="98" y="78"/>
                  </a:cubicBezTo>
                  <a:lnTo>
                    <a:pt x="85" y="78"/>
                  </a:lnTo>
                  <a:lnTo>
                    <a:pt x="85" y="102"/>
                  </a:lnTo>
                  <a:cubicBezTo>
                    <a:pt x="85" y="263"/>
                    <a:pt x="97" y="424"/>
                    <a:pt x="108" y="574"/>
                  </a:cubicBezTo>
                  <a:lnTo>
                    <a:pt x="108" y="574"/>
                  </a:lnTo>
                  <a:cubicBezTo>
                    <a:pt x="105" y="550"/>
                    <a:pt x="102" y="527"/>
                    <a:pt x="98" y="503"/>
                  </a:cubicBezTo>
                  <a:cubicBezTo>
                    <a:pt x="85" y="381"/>
                    <a:pt x="74" y="248"/>
                    <a:pt x="74" y="114"/>
                  </a:cubicBezTo>
                  <a:lnTo>
                    <a:pt x="74" y="89"/>
                  </a:lnTo>
                  <a:lnTo>
                    <a:pt x="37" y="89"/>
                  </a:lnTo>
                  <a:lnTo>
                    <a:pt x="49" y="78"/>
                  </a:lnTo>
                  <a:lnTo>
                    <a:pt x="61" y="78"/>
                  </a:lnTo>
                  <a:lnTo>
                    <a:pt x="61" y="65"/>
                  </a:lnTo>
                  <a:lnTo>
                    <a:pt x="98" y="65"/>
                  </a:lnTo>
                  <a:cubicBezTo>
                    <a:pt x="161" y="51"/>
                    <a:pt x="225" y="45"/>
                    <a:pt x="289" y="45"/>
                  </a:cubicBezTo>
                  <a:cubicBezTo>
                    <a:pt x="334" y="45"/>
                    <a:pt x="380" y="48"/>
                    <a:pt x="426" y="53"/>
                  </a:cubicBezTo>
                  <a:cubicBezTo>
                    <a:pt x="499" y="53"/>
                    <a:pt x="572" y="53"/>
                    <a:pt x="645" y="41"/>
                  </a:cubicBezTo>
                  <a:cubicBezTo>
                    <a:pt x="668" y="39"/>
                    <a:pt x="692" y="37"/>
                    <a:pt x="715" y="37"/>
                  </a:cubicBezTo>
                  <a:close/>
                  <a:moveTo>
                    <a:pt x="715" y="1"/>
                  </a:moveTo>
                  <a:cubicBezTo>
                    <a:pt x="691" y="1"/>
                    <a:pt x="667" y="2"/>
                    <a:pt x="645" y="5"/>
                  </a:cubicBezTo>
                  <a:cubicBezTo>
                    <a:pt x="572" y="16"/>
                    <a:pt x="499" y="16"/>
                    <a:pt x="426" y="16"/>
                  </a:cubicBezTo>
                  <a:cubicBezTo>
                    <a:pt x="381" y="12"/>
                    <a:pt x="336" y="9"/>
                    <a:pt x="292" y="9"/>
                  </a:cubicBezTo>
                  <a:cubicBezTo>
                    <a:pt x="227" y="9"/>
                    <a:pt x="162" y="15"/>
                    <a:pt x="98" y="29"/>
                  </a:cubicBezTo>
                  <a:lnTo>
                    <a:pt x="61" y="29"/>
                  </a:lnTo>
                  <a:cubicBezTo>
                    <a:pt x="49" y="29"/>
                    <a:pt x="37" y="41"/>
                    <a:pt x="25" y="53"/>
                  </a:cubicBezTo>
                  <a:cubicBezTo>
                    <a:pt x="12" y="53"/>
                    <a:pt x="1" y="78"/>
                    <a:pt x="1" y="89"/>
                  </a:cubicBezTo>
                  <a:cubicBezTo>
                    <a:pt x="1" y="114"/>
                    <a:pt x="25" y="126"/>
                    <a:pt x="37" y="126"/>
                  </a:cubicBezTo>
                  <a:cubicBezTo>
                    <a:pt x="37" y="260"/>
                    <a:pt x="49" y="381"/>
                    <a:pt x="61" y="503"/>
                  </a:cubicBezTo>
                  <a:cubicBezTo>
                    <a:pt x="74" y="564"/>
                    <a:pt x="74" y="625"/>
                    <a:pt x="85" y="686"/>
                  </a:cubicBezTo>
                  <a:lnTo>
                    <a:pt x="85" y="832"/>
                  </a:lnTo>
                  <a:cubicBezTo>
                    <a:pt x="85" y="953"/>
                    <a:pt x="74" y="1099"/>
                    <a:pt x="147" y="1197"/>
                  </a:cubicBezTo>
                  <a:cubicBezTo>
                    <a:pt x="183" y="1233"/>
                    <a:pt x="231" y="1245"/>
                    <a:pt x="280" y="1245"/>
                  </a:cubicBezTo>
                  <a:cubicBezTo>
                    <a:pt x="341" y="1245"/>
                    <a:pt x="414" y="1221"/>
                    <a:pt x="474" y="1208"/>
                  </a:cubicBezTo>
                  <a:cubicBezTo>
                    <a:pt x="499" y="1197"/>
                    <a:pt x="523" y="1197"/>
                    <a:pt x="536" y="1184"/>
                  </a:cubicBezTo>
                  <a:cubicBezTo>
                    <a:pt x="596" y="1172"/>
                    <a:pt x="645" y="1172"/>
                    <a:pt x="706" y="1160"/>
                  </a:cubicBezTo>
                  <a:cubicBezTo>
                    <a:pt x="755" y="1160"/>
                    <a:pt x="803" y="1160"/>
                    <a:pt x="852" y="1148"/>
                  </a:cubicBezTo>
                  <a:cubicBezTo>
                    <a:pt x="912" y="1135"/>
                    <a:pt x="974" y="1124"/>
                    <a:pt x="1010" y="1062"/>
                  </a:cubicBezTo>
                  <a:cubicBezTo>
                    <a:pt x="1083" y="941"/>
                    <a:pt x="1058" y="807"/>
                    <a:pt x="1047" y="686"/>
                  </a:cubicBezTo>
                  <a:lnTo>
                    <a:pt x="1047" y="649"/>
                  </a:lnTo>
                  <a:cubicBezTo>
                    <a:pt x="1034" y="600"/>
                    <a:pt x="1034" y="540"/>
                    <a:pt x="1034" y="479"/>
                  </a:cubicBezTo>
                  <a:cubicBezTo>
                    <a:pt x="1022" y="370"/>
                    <a:pt x="1022" y="248"/>
                    <a:pt x="974" y="138"/>
                  </a:cubicBezTo>
                  <a:cubicBezTo>
                    <a:pt x="934" y="29"/>
                    <a:pt x="821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94702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icture 77">
            <a:extLst>
              <a:ext uri="{FF2B5EF4-FFF2-40B4-BE49-F238E27FC236}">
                <a16:creationId xmlns:a16="http://schemas.microsoft.com/office/drawing/2014/main" id="{576AFC30-BDBE-4A4C-9E9C-3085C3A4B5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6892" t="53116" r="7827" b="12086"/>
          <a:stretch/>
        </p:blipFill>
        <p:spPr>
          <a:xfrm rot="1343123">
            <a:off x="3390357" y="3090173"/>
            <a:ext cx="756916" cy="1041828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9610158E-C794-4FA4-AFC6-8318803BBD4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>
            <a:off x="545771" y="3901718"/>
            <a:ext cx="3023194" cy="9003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4F45CA-B2B7-408A-B9EB-A793D4C645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>
            <a:off x="300388" y="775168"/>
            <a:ext cx="3369160" cy="83844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C625D86-E179-493D-9833-4DF51E745EA2}"/>
              </a:ext>
            </a:extLst>
          </p:cNvPr>
          <p:cNvSpPr txBox="1">
            <a:spLocks/>
          </p:cNvSpPr>
          <p:nvPr/>
        </p:nvSpPr>
        <p:spPr>
          <a:xfrm>
            <a:off x="230073" y="284807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Aliran</a:t>
            </a:r>
            <a:r>
              <a:rPr lang="en-US" sz="2400" b="1" dirty="0"/>
              <a:t> </a:t>
            </a:r>
          </a:p>
          <a:p>
            <a:pPr algn="ctr"/>
            <a:r>
              <a:rPr lang="en-US" sz="2400" b="1" dirty="0" err="1"/>
              <a:t>Netivisme</a:t>
            </a:r>
            <a:endParaRPr lang="en-US" sz="2400" b="1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A46133-DF06-41E8-99BF-6ED073FC19FD}"/>
              </a:ext>
            </a:extLst>
          </p:cNvPr>
          <p:cNvSpPr txBox="1">
            <a:spLocks/>
          </p:cNvSpPr>
          <p:nvPr/>
        </p:nvSpPr>
        <p:spPr>
          <a:xfrm>
            <a:off x="66854" y="864821"/>
            <a:ext cx="3383645" cy="64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bawaan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dalam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, </a:t>
            </a:r>
          </a:p>
          <a:p>
            <a:pPr algn="l"/>
            <a:r>
              <a:rPr lang="en-US" sz="1050" b="1" dirty="0"/>
              <a:t>	yang </a:t>
            </a:r>
            <a:r>
              <a:rPr lang="en-US" sz="1050" b="1" dirty="0" err="1"/>
              <a:t>bentuknya</a:t>
            </a:r>
            <a:r>
              <a:rPr lang="en-US" sz="1050" b="1" dirty="0"/>
              <a:t> </a:t>
            </a:r>
            <a:r>
              <a:rPr lang="en-US" sz="1050" b="1" dirty="0" err="1"/>
              <a:t>dapat</a:t>
            </a:r>
            <a:r>
              <a:rPr lang="en-US" sz="1050" b="1" dirty="0"/>
              <a:t> </a:t>
            </a:r>
            <a:r>
              <a:rPr lang="en-US" sz="1050" b="1" dirty="0" err="1"/>
              <a:t>berupa</a:t>
            </a:r>
            <a:r>
              <a:rPr lang="en-US" sz="1050" b="1" dirty="0"/>
              <a:t> </a:t>
            </a:r>
            <a:r>
              <a:rPr lang="en-US" sz="1050" b="1" dirty="0" err="1"/>
              <a:t>kecenderungan</a:t>
            </a:r>
            <a:r>
              <a:rPr lang="en-US" sz="1050" b="1" dirty="0"/>
              <a:t> </a:t>
            </a:r>
            <a:r>
              <a:rPr lang="en-US" sz="1050" b="1" dirty="0" err="1"/>
              <a:t>bakat</a:t>
            </a:r>
            <a:r>
              <a:rPr lang="en-US" sz="1050" b="1" dirty="0"/>
              <a:t> dan </a:t>
            </a:r>
            <a:r>
              <a:rPr lang="en-US" sz="1050" b="1" dirty="0" err="1"/>
              <a:t>akal</a:t>
            </a:r>
            <a:endParaRPr lang="en-US" sz="1400" b="1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D8AA95D2-2102-4D7B-996E-45C10781E3B4}"/>
              </a:ext>
            </a:extLst>
          </p:cNvPr>
          <p:cNvSpPr txBox="1">
            <a:spLocks/>
          </p:cNvSpPr>
          <p:nvPr/>
        </p:nvSpPr>
        <p:spPr>
          <a:xfrm rot="962347">
            <a:off x="999170" y="1893649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Empirisme</a:t>
            </a:r>
            <a:endParaRPr lang="en-US" sz="2400" b="1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55B945F-ABD9-47EF-BCB5-E3C8EFF4AF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930165">
            <a:off x="531479" y="2314377"/>
            <a:ext cx="3023194" cy="994853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A7BB64FC-435C-438F-A754-F8F884ECA005}"/>
              </a:ext>
            </a:extLst>
          </p:cNvPr>
          <p:cNvSpPr txBox="1">
            <a:spLocks/>
          </p:cNvSpPr>
          <p:nvPr/>
        </p:nvSpPr>
        <p:spPr>
          <a:xfrm rot="982708">
            <a:off x="220692" y="2313871"/>
            <a:ext cx="3321328" cy="64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luar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.</a:t>
            </a:r>
          </a:p>
          <a:p>
            <a:pPr algn="l"/>
            <a:r>
              <a:rPr lang="en-US" sz="1050" b="1" dirty="0"/>
              <a:t>	</a:t>
            </a:r>
            <a:r>
              <a:rPr lang="en-US" sz="1050" b="1" dirty="0" err="1"/>
              <a:t>yaitu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termasuk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sosial</a:t>
            </a:r>
            <a:r>
              <a:rPr lang="en-US" sz="1050" b="1" dirty="0"/>
              <a:t> </a:t>
            </a:r>
            <a:r>
              <a:rPr lang="en-US" sz="1050" b="1" dirty="0" err="1"/>
              <a:t>serta</a:t>
            </a:r>
            <a:r>
              <a:rPr lang="en-US" sz="1050" b="1" dirty="0"/>
              <a:t> </a:t>
            </a:r>
            <a:r>
              <a:rPr lang="en-US" sz="1050" b="1" dirty="0" err="1"/>
              <a:t>pendekatan</a:t>
            </a:r>
            <a:r>
              <a:rPr lang="en-US" sz="1050" b="1" dirty="0"/>
              <a:t> yang </a:t>
            </a:r>
            <a:r>
              <a:rPr lang="en-US" sz="1050" b="1" dirty="0" err="1"/>
              <a:t>diberikan</a:t>
            </a:r>
            <a:r>
              <a:rPr lang="en-US" sz="1050" b="1" dirty="0"/>
              <a:t> </a:t>
            </a:r>
            <a:r>
              <a:rPr lang="en-US" sz="1050" b="1" dirty="0" err="1"/>
              <a:t>pembinaan</a:t>
            </a:r>
            <a:endParaRPr lang="en-US" sz="1400" b="1" dirty="0"/>
          </a:p>
        </p:txBody>
      </p:sp>
      <p:sp>
        <p:nvSpPr>
          <p:cNvPr id="23" name="Google Shape;2220;p35">
            <a:extLst>
              <a:ext uri="{FF2B5EF4-FFF2-40B4-BE49-F238E27FC236}">
                <a16:creationId xmlns:a16="http://schemas.microsoft.com/office/drawing/2014/main" id="{13346E46-B2E9-48F7-8B2D-335473ACF92A}"/>
              </a:ext>
            </a:extLst>
          </p:cNvPr>
          <p:cNvSpPr/>
          <p:nvPr/>
        </p:nvSpPr>
        <p:spPr>
          <a:xfrm rot="10800000" flipV="1">
            <a:off x="608077" y="2389982"/>
            <a:ext cx="161443" cy="247689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10518;p67">
            <a:extLst>
              <a:ext uri="{FF2B5EF4-FFF2-40B4-BE49-F238E27FC236}">
                <a16:creationId xmlns:a16="http://schemas.microsoft.com/office/drawing/2014/main" id="{7A9F591A-5BF6-4724-9701-CA12C1C8909F}"/>
              </a:ext>
            </a:extLst>
          </p:cNvPr>
          <p:cNvGrpSpPr/>
          <p:nvPr/>
        </p:nvGrpSpPr>
        <p:grpSpPr>
          <a:xfrm rot="1178922">
            <a:off x="674974" y="2597355"/>
            <a:ext cx="873764" cy="220057"/>
            <a:chOff x="1154115" y="1928677"/>
            <a:chExt cx="225723" cy="5684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5" name="Google Shape;10519;p67">
              <a:extLst>
                <a:ext uri="{FF2B5EF4-FFF2-40B4-BE49-F238E27FC236}">
                  <a16:creationId xmlns:a16="http://schemas.microsoft.com/office/drawing/2014/main" id="{29BAAA3F-1951-446D-AEDF-AB055D8D7AF7}"/>
                </a:ext>
              </a:extLst>
            </p:cNvPr>
            <p:cNvSpPr/>
            <p:nvPr/>
          </p:nvSpPr>
          <p:spPr>
            <a:xfrm>
              <a:off x="1156527" y="1929513"/>
              <a:ext cx="12354" cy="56012"/>
            </a:xfrm>
            <a:custGeom>
              <a:avLst/>
              <a:gdLst/>
              <a:ahLst/>
              <a:cxnLst/>
              <a:rect l="l" t="t" r="r" b="b"/>
              <a:pathLst>
                <a:path w="251" h="1138" extrusionOk="0">
                  <a:moveTo>
                    <a:pt x="232" y="1"/>
                  </a:moveTo>
                  <a:cubicBezTo>
                    <a:pt x="226" y="1"/>
                    <a:pt x="220" y="4"/>
                    <a:pt x="220" y="9"/>
                  </a:cubicBezTo>
                  <a:cubicBezTo>
                    <a:pt x="74" y="350"/>
                    <a:pt x="12" y="726"/>
                    <a:pt x="1" y="1091"/>
                  </a:cubicBezTo>
                  <a:cubicBezTo>
                    <a:pt x="1" y="1122"/>
                    <a:pt x="22" y="1137"/>
                    <a:pt x="43" y="1137"/>
                  </a:cubicBezTo>
                  <a:cubicBezTo>
                    <a:pt x="64" y="1137"/>
                    <a:pt x="85" y="1122"/>
                    <a:pt x="85" y="1091"/>
                  </a:cubicBezTo>
                  <a:cubicBezTo>
                    <a:pt x="85" y="726"/>
                    <a:pt x="147" y="374"/>
                    <a:pt x="244" y="21"/>
                  </a:cubicBezTo>
                  <a:cubicBezTo>
                    <a:pt x="251" y="7"/>
                    <a:pt x="241" y="1"/>
                    <a:pt x="2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520;p67">
              <a:extLst>
                <a:ext uri="{FF2B5EF4-FFF2-40B4-BE49-F238E27FC236}">
                  <a16:creationId xmlns:a16="http://schemas.microsoft.com/office/drawing/2014/main" id="{06D50023-302E-43BE-9CCF-8E029286C7EF}"/>
                </a:ext>
              </a:extLst>
            </p:cNvPr>
            <p:cNvSpPr/>
            <p:nvPr/>
          </p:nvSpPr>
          <p:spPr>
            <a:xfrm>
              <a:off x="1159136" y="1929267"/>
              <a:ext cx="12994" cy="55914"/>
            </a:xfrm>
            <a:custGeom>
              <a:avLst/>
              <a:gdLst/>
              <a:ahLst/>
              <a:cxnLst/>
              <a:rect l="l" t="t" r="r" b="b"/>
              <a:pathLst>
                <a:path w="264" h="1136" extrusionOk="0">
                  <a:moveTo>
                    <a:pt x="241" y="0"/>
                  </a:moveTo>
                  <a:cubicBezTo>
                    <a:pt x="234" y="0"/>
                    <a:pt x="227" y="4"/>
                    <a:pt x="227" y="14"/>
                  </a:cubicBezTo>
                  <a:cubicBezTo>
                    <a:pt x="130" y="367"/>
                    <a:pt x="69" y="731"/>
                    <a:pt x="8" y="1085"/>
                  </a:cubicBezTo>
                  <a:cubicBezTo>
                    <a:pt x="1" y="1115"/>
                    <a:pt x="26" y="1135"/>
                    <a:pt x="46" y="1135"/>
                  </a:cubicBezTo>
                  <a:cubicBezTo>
                    <a:pt x="59" y="1135"/>
                    <a:pt x="69" y="1127"/>
                    <a:pt x="69" y="1109"/>
                  </a:cubicBezTo>
                  <a:cubicBezTo>
                    <a:pt x="142" y="744"/>
                    <a:pt x="227" y="379"/>
                    <a:pt x="264" y="14"/>
                  </a:cubicBezTo>
                  <a:cubicBezTo>
                    <a:pt x="264" y="7"/>
                    <a:pt x="252" y="0"/>
                    <a:pt x="2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521;p67">
              <a:extLst>
                <a:ext uri="{FF2B5EF4-FFF2-40B4-BE49-F238E27FC236}">
                  <a16:creationId xmlns:a16="http://schemas.microsoft.com/office/drawing/2014/main" id="{4F227ECF-642B-45CF-A06D-E97733E3C819}"/>
                </a:ext>
              </a:extLst>
            </p:cNvPr>
            <p:cNvSpPr/>
            <p:nvPr/>
          </p:nvSpPr>
          <p:spPr>
            <a:xfrm>
              <a:off x="1163074" y="1928677"/>
              <a:ext cx="213172" cy="5168"/>
            </a:xfrm>
            <a:custGeom>
              <a:avLst/>
              <a:gdLst/>
              <a:ahLst/>
              <a:cxnLst/>
              <a:rect l="l" t="t" r="r" b="b"/>
              <a:pathLst>
                <a:path w="4331" h="105" extrusionOk="0">
                  <a:moveTo>
                    <a:pt x="4280" y="1"/>
                  </a:moveTo>
                  <a:cubicBezTo>
                    <a:pt x="4277" y="1"/>
                    <a:pt x="4274" y="1"/>
                    <a:pt x="4270" y="2"/>
                  </a:cubicBezTo>
                  <a:cubicBezTo>
                    <a:pt x="2859" y="14"/>
                    <a:pt x="1436" y="38"/>
                    <a:pt x="14" y="87"/>
                  </a:cubicBezTo>
                  <a:cubicBezTo>
                    <a:pt x="1" y="87"/>
                    <a:pt x="1" y="99"/>
                    <a:pt x="14" y="99"/>
                  </a:cubicBezTo>
                  <a:cubicBezTo>
                    <a:pt x="427" y="103"/>
                    <a:pt x="840" y="104"/>
                    <a:pt x="1253" y="104"/>
                  </a:cubicBezTo>
                  <a:cubicBezTo>
                    <a:pt x="2262" y="104"/>
                    <a:pt x="3269" y="96"/>
                    <a:pt x="4270" y="87"/>
                  </a:cubicBezTo>
                  <a:cubicBezTo>
                    <a:pt x="4327" y="87"/>
                    <a:pt x="4330" y="1"/>
                    <a:pt x="42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522;p67">
              <a:extLst>
                <a:ext uri="{FF2B5EF4-FFF2-40B4-BE49-F238E27FC236}">
                  <a16:creationId xmlns:a16="http://schemas.microsoft.com/office/drawing/2014/main" id="{A735A22E-C644-45CC-932B-B25E5B8E403A}"/>
                </a:ext>
              </a:extLst>
            </p:cNvPr>
            <p:cNvSpPr/>
            <p:nvPr/>
          </p:nvSpPr>
          <p:spPr>
            <a:xfrm>
              <a:off x="1158299" y="1932319"/>
              <a:ext cx="221539" cy="7383"/>
            </a:xfrm>
            <a:custGeom>
              <a:avLst/>
              <a:gdLst/>
              <a:ahLst/>
              <a:cxnLst/>
              <a:rect l="l" t="t" r="r" b="b"/>
              <a:pathLst>
                <a:path w="4501" h="150" extrusionOk="0">
                  <a:moveTo>
                    <a:pt x="4452" y="1"/>
                  </a:moveTo>
                  <a:cubicBezTo>
                    <a:pt x="3710" y="13"/>
                    <a:pt x="2968" y="25"/>
                    <a:pt x="2238" y="50"/>
                  </a:cubicBezTo>
                  <a:cubicBezTo>
                    <a:pt x="1497" y="61"/>
                    <a:pt x="755" y="61"/>
                    <a:pt x="13" y="123"/>
                  </a:cubicBezTo>
                  <a:cubicBezTo>
                    <a:pt x="1" y="123"/>
                    <a:pt x="1" y="134"/>
                    <a:pt x="13" y="134"/>
                  </a:cubicBezTo>
                  <a:cubicBezTo>
                    <a:pt x="239" y="146"/>
                    <a:pt x="464" y="150"/>
                    <a:pt x="690" y="150"/>
                  </a:cubicBezTo>
                  <a:cubicBezTo>
                    <a:pt x="1206" y="150"/>
                    <a:pt x="1722" y="127"/>
                    <a:pt x="2238" y="110"/>
                  </a:cubicBezTo>
                  <a:cubicBezTo>
                    <a:pt x="2968" y="98"/>
                    <a:pt x="3710" y="86"/>
                    <a:pt x="4452" y="61"/>
                  </a:cubicBezTo>
                  <a:cubicBezTo>
                    <a:pt x="4500" y="61"/>
                    <a:pt x="4500" y="1"/>
                    <a:pt x="44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523;p67">
              <a:extLst>
                <a:ext uri="{FF2B5EF4-FFF2-40B4-BE49-F238E27FC236}">
                  <a16:creationId xmlns:a16="http://schemas.microsoft.com/office/drawing/2014/main" id="{D73FC7DD-1A41-40BE-A472-17DD14224F5D}"/>
                </a:ext>
              </a:extLst>
            </p:cNvPr>
            <p:cNvSpPr/>
            <p:nvPr/>
          </p:nvSpPr>
          <p:spPr>
            <a:xfrm>
              <a:off x="1367836" y="1929710"/>
              <a:ext cx="5463" cy="43658"/>
            </a:xfrm>
            <a:custGeom>
              <a:avLst/>
              <a:gdLst/>
              <a:ahLst/>
              <a:cxnLst/>
              <a:rect l="l" t="t" r="r" b="b"/>
              <a:pathLst>
                <a:path w="111" h="887" extrusionOk="0">
                  <a:moveTo>
                    <a:pt x="96" y="0"/>
                  </a:moveTo>
                  <a:cubicBezTo>
                    <a:pt x="93" y="0"/>
                    <a:pt x="89" y="2"/>
                    <a:pt x="86" y="5"/>
                  </a:cubicBezTo>
                  <a:cubicBezTo>
                    <a:pt x="13" y="285"/>
                    <a:pt x="0" y="576"/>
                    <a:pt x="13" y="868"/>
                  </a:cubicBezTo>
                  <a:cubicBezTo>
                    <a:pt x="13" y="880"/>
                    <a:pt x="28" y="887"/>
                    <a:pt x="41" y="887"/>
                  </a:cubicBezTo>
                  <a:cubicBezTo>
                    <a:pt x="55" y="887"/>
                    <a:pt x="67" y="880"/>
                    <a:pt x="61" y="868"/>
                  </a:cubicBezTo>
                  <a:cubicBezTo>
                    <a:pt x="37" y="576"/>
                    <a:pt x="61" y="297"/>
                    <a:pt x="110" y="17"/>
                  </a:cubicBezTo>
                  <a:cubicBezTo>
                    <a:pt x="110" y="9"/>
                    <a:pt x="104" y="0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24;p67">
              <a:extLst>
                <a:ext uri="{FF2B5EF4-FFF2-40B4-BE49-F238E27FC236}">
                  <a16:creationId xmlns:a16="http://schemas.microsoft.com/office/drawing/2014/main" id="{7FA72665-7906-4E16-929A-868A48D15AAF}"/>
                </a:ext>
              </a:extLst>
            </p:cNvPr>
            <p:cNvSpPr/>
            <p:nvPr/>
          </p:nvSpPr>
          <p:spPr>
            <a:xfrm>
              <a:off x="1370839" y="1929464"/>
              <a:ext cx="4233" cy="48186"/>
            </a:xfrm>
            <a:custGeom>
              <a:avLst/>
              <a:gdLst/>
              <a:ahLst/>
              <a:cxnLst/>
              <a:rect l="l" t="t" r="r" b="b"/>
              <a:pathLst>
                <a:path w="86" h="979" extrusionOk="0">
                  <a:moveTo>
                    <a:pt x="71" y="1"/>
                  </a:moveTo>
                  <a:cubicBezTo>
                    <a:pt x="64" y="1"/>
                    <a:pt x="55" y="4"/>
                    <a:pt x="49" y="10"/>
                  </a:cubicBezTo>
                  <a:cubicBezTo>
                    <a:pt x="0" y="327"/>
                    <a:pt x="0" y="643"/>
                    <a:pt x="25" y="946"/>
                  </a:cubicBezTo>
                  <a:cubicBezTo>
                    <a:pt x="25" y="969"/>
                    <a:pt x="38" y="979"/>
                    <a:pt x="51" y="979"/>
                  </a:cubicBezTo>
                  <a:cubicBezTo>
                    <a:pt x="65" y="979"/>
                    <a:pt x="80" y="966"/>
                    <a:pt x="73" y="946"/>
                  </a:cubicBezTo>
                  <a:cubicBezTo>
                    <a:pt x="36" y="630"/>
                    <a:pt x="49" y="327"/>
                    <a:pt x="85" y="10"/>
                  </a:cubicBezTo>
                  <a:cubicBezTo>
                    <a:pt x="85" y="4"/>
                    <a:pt x="79" y="1"/>
                    <a:pt x="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525;p67">
              <a:extLst>
                <a:ext uri="{FF2B5EF4-FFF2-40B4-BE49-F238E27FC236}">
                  <a16:creationId xmlns:a16="http://schemas.microsoft.com/office/drawing/2014/main" id="{71439606-4AC4-4617-9EFE-12E2471B68E2}"/>
                </a:ext>
              </a:extLst>
            </p:cNvPr>
            <p:cNvSpPr/>
            <p:nvPr/>
          </p:nvSpPr>
          <p:spPr>
            <a:xfrm>
              <a:off x="1364243" y="1931876"/>
              <a:ext cx="3938" cy="46759"/>
            </a:xfrm>
            <a:custGeom>
              <a:avLst/>
              <a:gdLst/>
              <a:ahLst/>
              <a:cxnLst/>
              <a:rect l="l" t="t" r="r" b="b"/>
              <a:pathLst>
                <a:path w="80" h="950" extrusionOk="0">
                  <a:moveTo>
                    <a:pt x="55" y="1"/>
                  </a:moveTo>
                  <a:cubicBezTo>
                    <a:pt x="52" y="1"/>
                    <a:pt x="49" y="4"/>
                    <a:pt x="49" y="10"/>
                  </a:cubicBezTo>
                  <a:cubicBezTo>
                    <a:pt x="0" y="302"/>
                    <a:pt x="0" y="618"/>
                    <a:pt x="13" y="922"/>
                  </a:cubicBezTo>
                  <a:cubicBezTo>
                    <a:pt x="19" y="940"/>
                    <a:pt x="37" y="949"/>
                    <a:pt x="52" y="949"/>
                  </a:cubicBezTo>
                  <a:cubicBezTo>
                    <a:pt x="67" y="949"/>
                    <a:pt x="79" y="940"/>
                    <a:pt x="73" y="922"/>
                  </a:cubicBezTo>
                  <a:cubicBezTo>
                    <a:pt x="49" y="618"/>
                    <a:pt x="61" y="314"/>
                    <a:pt x="61" y="10"/>
                  </a:cubicBezTo>
                  <a:cubicBezTo>
                    <a:pt x="61" y="4"/>
                    <a:pt x="58" y="1"/>
                    <a:pt x="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526;p67">
              <a:extLst>
                <a:ext uri="{FF2B5EF4-FFF2-40B4-BE49-F238E27FC236}">
                  <a16:creationId xmlns:a16="http://schemas.microsoft.com/office/drawing/2014/main" id="{07BB2C51-6D08-4EB5-AA95-6602FE8E67BA}"/>
                </a:ext>
              </a:extLst>
            </p:cNvPr>
            <p:cNvSpPr/>
            <p:nvPr/>
          </p:nvSpPr>
          <p:spPr>
            <a:xfrm>
              <a:off x="1154115" y="1971155"/>
              <a:ext cx="213713" cy="13289"/>
            </a:xfrm>
            <a:custGeom>
              <a:avLst/>
              <a:gdLst/>
              <a:ahLst/>
              <a:cxnLst/>
              <a:rect l="l" t="t" r="r" b="b"/>
              <a:pathLst>
                <a:path w="4342" h="270" extrusionOk="0">
                  <a:moveTo>
                    <a:pt x="4302" y="1"/>
                  </a:moveTo>
                  <a:cubicBezTo>
                    <a:pt x="4300" y="1"/>
                    <a:pt x="4297" y="1"/>
                    <a:pt x="4293" y="2"/>
                  </a:cubicBezTo>
                  <a:cubicBezTo>
                    <a:pt x="3576" y="51"/>
                    <a:pt x="2871" y="112"/>
                    <a:pt x="2153" y="148"/>
                  </a:cubicBezTo>
                  <a:cubicBezTo>
                    <a:pt x="1801" y="161"/>
                    <a:pt x="1460" y="172"/>
                    <a:pt x="1107" y="185"/>
                  </a:cubicBezTo>
                  <a:cubicBezTo>
                    <a:pt x="742" y="197"/>
                    <a:pt x="378" y="185"/>
                    <a:pt x="13" y="221"/>
                  </a:cubicBezTo>
                  <a:cubicBezTo>
                    <a:pt x="1" y="221"/>
                    <a:pt x="1" y="245"/>
                    <a:pt x="13" y="245"/>
                  </a:cubicBezTo>
                  <a:cubicBezTo>
                    <a:pt x="189" y="264"/>
                    <a:pt x="366" y="270"/>
                    <a:pt x="542" y="270"/>
                  </a:cubicBezTo>
                  <a:cubicBezTo>
                    <a:pt x="718" y="270"/>
                    <a:pt x="895" y="264"/>
                    <a:pt x="1071" y="258"/>
                  </a:cubicBezTo>
                  <a:cubicBezTo>
                    <a:pt x="1436" y="258"/>
                    <a:pt x="1788" y="245"/>
                    <a:pt x="2153" y="221"/>
                  </a:cubicBezTo>
                  <a:cubicBezTo>
                    <a:pt x="2871" y="197"/>
                    <a:pt x="3576" y="161"/>
                    <a:pt x="4293" y="88"/>
                  </a:cubicBezTo>
                  <a:cubicBezTo>
                    <a:pt x="4339" y="76"/>
                    <a:pt x="4342" y="1"/>
                    <a:pt x="4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0527;p67">
              <a:extLst>
                <a:ext uri="{FF2B5EF4-FFF2-40B4-BE49-F238E27FC236}">
                  <a16:creationId xmlns:a16="http://schemas.microsoft.com/office/drawing/2014/main" id="{FA0E3E53-890E-4702-9F68-D049358A7BD0}"/>
                </a:ext>
              </a:extLst>
            </p:cNvPr>
            <p:cNvSpPr/>
            <p:nvPr/>
          </p:nvSpPr>
          <p:spPr>
            <a:xfrm>
              <a:off x="1154115" y="1972435"/>
              <a:ext cx="224542" cy="8613"/>
            </a:xfrm>
            <a:custGeom>
              <a:avLst/>
              <a:gdLst/>
              <a:ahLst/>
              <a:cxnLst/>
              <a:rect l="l" t="t" r="r" b="b"/>
              <a:pathLst>
                <a:path w="4562" h="175" extrusionOk="0">
                  <a:moveTo>
                    <a:pt x="4501" y="0"/>
                  </a:moveTo>
                  <a:cubicBezTo>
                    <a:pt x="3004" y="25"/>
                    <a:pt x="1496" y="25"/>
                    <a:pt x="13" y="146"/>
                  </a:cubicBezTo>
                  <a:cubicBezTo>
                    <a:pt x="1" y="146"/>
                    <a:pt x="1" y="171"/>
                    <a:pt x="13" y="171"/>
                  </a:cubicBezTo>
                  <a:cubicBezTo>
                    <a:pt x="199" y="174"/>
                    <a:pt x="385" y="175"/>
                    <a:pt x="571" y="175"/>
                  </a:cubicBezTo>
                  <a:cubicBezTo>
                    <a:pt x="1881" y="175"/>
                    <a:pt x="3191" y="109"/>
                    <a:pt x="4501" y="98"/>
                  </a:cubicBezTo>
                  <a:cubicBezTo>
                    <a:pt x="4561" y="98"/>
                    <a:pt x="4561" y="0"/>
                    <a:pt x="4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" name="Google Shape;10476;p67">
            <a:extLst>
              <a:ext uri="{FF2B5EF4-FFF2-40B4-BE49-F238E27FC236}">
                <a16:creationId xmlns:a16="http://schemas.microsoft.com/office/drawing/2014/main" id="{29283F8C-820B-4CEC-868A-280B9CAC5B2A}"/>
              </a:ext>
            </a:extLst>
          </p:cNvPr>
          <p:cNvGrpSpPr/>
          <p:nvPr/>
        </p:nvGrpSpPr>
        <p:grpSpPr>
          <a:xfrm>
            <a:off x="2422235" y="1024066"/>
            <a:ext cx="1035532" cy="277124"/>
            <a:chOff x="4918024" y="1965383"/>
            <a:chExt cx="724794" cy="276127"/>
          </a:xfrm>
          <a:solidFill>
            <a:schemeClr val="tx1"/>
          </a:solidFill>
        </p:grpSpPr>
        <p:sp>
          <p:nvSpPr>
            <p:cNvPr id="35" name="Google Shape;10477;p67">
              <a:extLst>
                <a:ext uri="{FF2B5EF4-FFF2-40B4-BE49-F238E27FC236}">
                  <a16:creationId xmlns:a16="http://schemas.microsoft.com/office/drawing/2014/main" id="{40105FE3-4169-44EB-AF4F-36AA41BC5FBB}"/>
                </a:ext>
              </a:extLst>
            </p:cNvPr>
            <p:cNvSpPr/>
            <p:nvPr/>
          </p:nvSpPr>
          <p:spPr>
            <a:xfrm>
              <a:off x="4929413" y="1970375"/>
              <a:ext cx="1872" cy="57876"/>
            </a:xfrm>
            <a:custGeom>
              <a:avLst/>
              <a:gdLst/>
              <a:ahLst/>
              <a:cxnLst/>
              <a:rect l="l" t="t" r="r" b="b"/>
              <a:pathLst>
                <a:path w="12" h="371" extrusionOk="0">
                  <a:moveTo>
                    <a:pt x="6" y="0"/>
                  </a:moveTo>
                  <a:cubicBezTo>
                    <a:pt x="3" y="0"/>
                    <a:pt x="0" y="3"/>
                    <a:pt x="0" y="9"/>
                  </a:cubicBezTo>
                  <a:lnTo>
                    <a:pt x="0" y="362"/>
                  </a:lnTo>
                  <a:cubicBezTo>
                    <a:pt x="0" y="368"/>
                    <a:pt x="3" y="371"/>
                    <a:pt x="6" y="371"/>
                  </a:cubicBezTo>
                  <a:cubicBezTo>
                    <a:pt x="9" y="371"/>
                    <a:pt x="12" y="368"/>
                    <a:pt x="12" y="362"/>
                  </a:cubicBezTo>
                  <a:lnTo>
                    <a:pt x="12" y="9"/>
                  </a:lnTo>
                  <a:cubicBezTo>
                    <a:pt x="12" y="3"/>
                    <a:pt x="9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0478;p67">
              <a:extLst>
                <a:ext uri="{FF2B5EF4-FFF2-40B4-BE49-F238E27FC236}">
                  <a16:creationId xmlns:a16="http://schemas.microsoft.com/office/drawing/2014/main" id="{C4BD871E-1A74-4036-B645-568EBE748117}"/>
                </a:ext>
              </a:extLst>
            </p:cNvPr>
            <p:cNvSpPr/>
            <p:nvPr/>
          </p:nvSpPr>
          <p:spPr>
            <a:xfrm>
              <a:off x="4923640" y="1970375"/>
              <a:ext cx="7644" cy="75036"/>
            </a:xfrm>
            <a:custGeom>
              <a:avLst/>
              <a:gdLst/>
              <a:ahLst/>
              <a:cxnLst/>
              <a:rect l="l" t="t" r="r" b="b"/>
              <a:pathLst>
                <a:path w="49" h="481" extrusionOk="0">
                  <a:moveTo>
                    <a:pt x="43" y="0"/>
                  </a:moveTo>
                  <a:cubicBezTo>
                    <a:pt x="40" y="0"/>
                    <a:pt x="37" y="3"/>
                    <a:pt x="37" y="9"/>
                  </a:cubicBezTo>
                  <a:cubicBezTo>
                    <a:pt x="25" y="167"/>
                    <a:pt x="13" y="313"/>
                    <a:pt x="0" y="471"/>
                  </a:cubicBezTo>
                  <a:cubicBezTo>
                    <a:pt x="0" y="477"/>
                    <a:pt x="10" y="481"/>
                    <a:pt x="19" y="481"/>
                  </a:cubicBezTo>
                  <a:cubicBezTo>
                    <a:pt x="28" y="481"/>
                    <a:pt x="37" y="477"/>
                    <a:pt x="37" y="471"/>
                  </a:cubicBezTo>
                  <a:cubicBezTo>
                    <a:pt x="37" y="313"/>
                    <a:pt x="49" y="167"/>
                    <a:pt x="49" y="9"/>
                  </a:cubicBezTo>
                  <a:cubicBezTo>
                    <a:pt x="49" y="3"/>
                    <a:pt x="46" y="0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479;p67">
              <a:extLst>
                <a:ext uri="{FF2B5EF4-FFF2-40B4-BE49-F238E27FC236}">
                  <a16:creationId xmlns:a16="http://schemas.microsoft.com/office/drawing/2014/main" id="{1E8DDF61-3BEB-4E94-B70A-ACF6112A9702}"/>
                </a:ext>
              </a:extLst>
            </p:cNvPr>
            <p:cNvSpPr/>
            <p:nvPr/>
          </p:nvSpPr>
          <p:spPr>
            <a:xfrm>
              <a:off x="4929413" y="1984104"/>
              <a:ext cx="9516" cy="51324"/>
            </a:xfrm>
            <a:custGeom>
              <a:avLst/>
              <a:gdLst/>
              <a:ahLst/>
              <a:cxnLst/>
              <a:rect l="l" t="t" r="r" b="b"/>
              <a:pathLst>
                <a:path w="61" h="329" extrusionOk="0">
                  <a:moveTo>
                    <a:pt x="43" y="1"/>
                  </a:moveTo>
                  <a:cubicBezTo>
                    <a:pt x="39" y="1"/>
                    <a:pt x="36" y="2"/>
                    <a:pt x="36" y="7"/>
                  </a:cubicBezTo>
                  <a:cubicBezTo>
                    <a:pt x="12" y="104"/>
                    <a:pt x="0" y="213"/>
                    <a:pt x="12" y="310"/>
                  </a:cubicBezTo>
                  <a:cubicBezTo>
                    <a:pt x="12" y="322"/>
                    <a:pt x="21" y="328"/>
                    <a:pt x="30" y="328"/>
                  </a:cubicBezTo>
                  <a:cubicBezTo>
                    <a:pt x="40" y="328"/>
                    <a:pt x="49" y="322"/>
                    <a:pt x="49" y="310"/>
                  </a:cubicBezTo>
                  <a:cubicBezTo>
                    <a:pt x="36" y="213"/>
                    <a:pt x="49" y="115"/>
                    <a:pt x="61" y="7"/>
                  </a:cubicBezTo>
                  <a:cubicBezTo>
                    <a:pt x="61" y="7"/>
                    <a:pt x="50" y="1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480;p67">
              <a:extLst>
                <a:ext uri="{FF2B5EF4-FFF2-40B4-BE49-F238E27FC236}">
                  <a16:creationId xmlns:a16="http://schemas.microsoft.com/office/drawing/2014/main" id="{D1D2ACD3-DD1E-424E-B1D2-873B7A771D3F}"/>
                </a:ext>
              </a:extLst>
            </p:cNvPr>
            <p:cNvSpPr/>
            <p:nvPr/>
          </p:nvSpPr>
          <p:spPr>
            <a:xfrm>
              <a:off x="4933157" y="1979268"/>
              <a:ext cx="5772" cy="63648"/>
            </a:xfrm>
            <a:custGeom>
              <a:avLst/>
              <a:gdLst/>
              <a:ahLst/>
              <a:cxnLst/>
              <a:rect l="l" t="t" r="r" b="b"/>
              <a:pathLst>
                <a:path w="37" h="408" extrusionOk="0">
                  <a:moveTo>
                    <a:pt x="25" y="1"/>
                  </a:moveTo>
                  <a:cubicBezTo>
                    <a:pt x="12" y="122"/>
                    <a:pt x="12" y="256"/>
                    <a:pt x="1" y="390"/>
                  </a:cubicBezTo>
                  <a:cubicBezTo>
                    <a:pt x="1" y="402"/>
                    <a:pt x="10" y="408"/>
                    <a:pt x="19" y="408"/>
                  </a:cubicBezTo>
                  <a:cubicBezTo>
                    <a:pt x="28" y="408"/>
                    <a:pt x="37" y="402"/>
                    <a:pt x="37" y="390"/>
                  </a:cubicBezTo>
                  <a:cubicBezTo>
                    <a:pt x="37" y="256"/>
                    <a:pt x="37" y="12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0481;p67">
              <a:extLst>
                <a:ext uri="{FF2B5EF4-FFF2-40B4-BE49-F238E27FC236}">
                  <a16:creationId xmlns:a16="http://schemas.microsoft.com/office/drawing/2014/main" id="{D6549662-5327-40AB-BF9D-A56166CB65C2}"/>
                </a:ext>
              </a:extLst>
            </p:cNvPr>
            <p:cNvSpPr/>
            <p:nvPr/>
          </p:nvSpPr>
          <p:spPr>
            <a:xfrm>
              <a:off x="4918024" y="2079891"/>
              <a:ext cx="11544" cy="57252"/>
            </a:xfrm>
            <a:custGeom>
              <a:avLst/>
              <a:gdLst/>
              <a:ahLst/>
              <a:cxnLst/>
              <a:rect l="l" t="t" r="r" b="b"/>
              <a:pathLst>
                <a:path w="74" h="367" extrusionOk="0">
                  <a:moveTo>
                    <a:pt x="36" y="1"/>
                  </a:moveTo>
                  <a:cubicBezTo>
                    <a:pt x="0" y="110"/>
                    <a:pt x="12" y="244"/>
                    <a:pt x="36" y="353"/>
                  </a:cubicBezTo>
                  <a:cubicBezTo>
                    <a:pt x="36" y="363"/>
                    <a:pt x="43" y="367"/>
                    <a:pt x="51" y="367"/>
                  </a:cubicBezTo>
                  <a:cubicBezTo>
                    <a:pt x="61" y="367"/>
                    <a:pt x="73" y="360"/>
                    <a:pt x="73" y="353"/>
                  </a:cubicBezTo>
                  <a:cubicBezTo>
                    <a:pt x="61" y="280"/>
                    <a:pt x="49" y="219"/>
                    <a:pt x="49" y="158"/>
                  </a:cubicBezTo>
                  <a:cubicBezTo>
                    <a:pt x="49" y="110"/>
                    <a:pt x="49" y="49"/>
                    <a:pt x="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482;p67">
              <a:extLst>
                <a:ext uri="{FF2B5EF4-FFF2-40B4-BE49-F238E27FC236}">
                  <a16:creationId xmlns:a16="http://schemas.microsoft.com/office/drawing/2014/main" id="{EFA4A00B-74BC-491E-B0EA-BD2D3E8DD552}"/>
                </a:ext>
              </a:extLst>
            </p:cNvPr>
            <p:cNvSpPr/>
            <p:nvPr/>
          </p:nvSpPr>
          <p:spPr>
            <a:xfrm>
              <a:off x="4931129" y="2082231"/>
              <a:ext cx="4056" cy="63648"/>
            </a:xfrm>
            <a:custGeom>
              <a:avLst/>
              <a:gdLst/>
              <a:ahLst/>
              <a:cxnLst/>
              <a:rect l="l" t="t" r="r" b="b"/>
              <a:pathLst>
                <a:path w="26" h="408" extrusionOk="0">
                  <a:moveTo>
                    <a:pt x="13" y="0"/>
                  </a:moveTo>
                  <a:cubicBezTo>
                    <a:pt x="7" y="0"/>
                    <a:pt x="1" y="4"/>
                    <a:pt x="1" y="10"/>
                  </a:cubicBezTo>
                  <a:lnTo>
                    <a:pt x="1" y="399"/>
                  </a:lnTo>
                  <a:cubicBezTo>
                    <a:pt x="1" y="405"/>
                    <a:pt x="7" y="408"/>
                    <a:pt x="13" y="408"/>
                  </a:cubicBezTo>
                  <a:cubicBezTo>
                    <a:pt x="19" y="408"/>
                    <a:pt x="25" y="405"/>
                    <a:pt x="25" y="399"/>
                  </a:cubicBezTo>
                  <a:lnTo>
                    <a:pt x="25" y="10"/>
                  </a:lnTo>
                  <a:cubicBezTo>
                    <a:pt x="25" y="4"/>
                    <a:pt x="19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483;p67">
              <a:extLst>
                <a:ext uri="{FF2B5EF4-FFF2-40B4-BE49-F238E27FC236}">
                  <a16:creationId xmlns:a16="http://schemas.microsoft.com/office/drawing/2014/main" id="{826E6CC5-0BE6-4CD3-A7BA-E3DC234BCC59}"/>
                </a:ext>
              </a:extLst>
            </p:cNvPr>
            <p:cNvSpPr/>
            <p:nvPr/>
          </p:nvSpPr>
          <p:spPr>
            <a:xfrm>
              <a:off x="4933157" y="2084571"/>
              <a:ext cx="5772" cy="58968"/>
            </a:xfrm>
            <a:custGeom>
              <a:avLst/>
              <a:gdLst/>
              <a:ahLst/>
              <a:cxnLst/>
              <a:rect l="l" t="t" r="r" b="b"/>
              <a:pathLst>
                <a:path w="37" h="378" extrusionOk="0">
                  <a:moveTo>
                    <a:pt x="24" y="1"/>
                  </a:moveTo>
                  <a:cubicBezTo>
                    <a:pt x="18" y="1"/>
                    <a:pt x="12" y="7"/>
                    <a:pt x="12" y="19"/>
                  </a:cubicBezTo>
                  <a:cubicBezTo>
                    <a:pt x="12" y="128"/>
                    <a:pt x="12" y="250"/>
                    <a:pt x="1" y="360"/>
                  </a:cubicBezTo>
                  <a:cubicBezTo>
                    <a:pt x="1" y="372"/>
                    <a:pt x="10" y="378"/>
                    <a:pt x="19" y="378"/>
                  </a:cubicBezTo>
                  <a:cubicBezTo>
                    <a:pt x="28" y="378"/>
                    <a:pt x="37" y="372"/>
                    <a:pt x="37" y="360"/>
                  </a:cubicBezTo>
                  <a:lnTo>
                    <a:pt x="37" y="19"/>
                  </a:lnTo>
                  <a:cubicBezTo>
                    <a:pt x="37" y="7"/>
                    <a:pt x="31" y="1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484;p67">
              <a:extLst>
                <a:ext uri="{FF2B5EF4-FFF2-40B4-BE49-F238E27FC236}">
                  <a16:creationId xmlns:a16="http://schemas.microsoft.com/office/drawing/2014/main" id="{361A76B0-6D54-409C-926E-3D9CE95D2DAA}"/>
                </a:ext>
              </a:extLst>
            </p:cNvPr>
            <p:cNvSpPr/>
            <p:nvPr/>
          </p:nvSpPr>
          <p:spPr>
            <a:xfrm>
              <a:off x="4919896" y="2180358"/>
              <a:ext cx="9672" cy="54288"/>
            </a:xfrm>
            <a:custGeom>
              <a:avLst/>
              <a:gdLst/>
              <a:ahLst/>
              <a:cxnLst/>
              <a:rect l="l" t="t" r="r" b="b"/>
              <a:pathLst>
                <a:path w="62" h="348" extrusionOk="0">
                  <a:moveTo>
                    <a:pt x="13" y="1"/>
                  </a:moveTo>
                  <a:cubicBezTo>
                    <a:pt x="0" y="111"/>
                    <a:pt x="13" y="220"/>
                    <a:pt x="24" y="330"/>
                  </a:cubicBezTo>
                  <a:cubicBezTo>
                    <a:pt x="24" y="342"/>
                    <a:pt x="34" y="348"/>
                    <a:pt x="43" y="348"/>
                  </a:cubicBezTo>
                  <a:cubicBezTo>
                    <a:pt x="52" y="348"/>
                    <a:pt x="61" y="342"/>
                    <a:pt x="61" y="330"/>
                  </a:cubicBezTo>
                  <a:cubicBezTo>
                    <a:pt x="61" y="220"/>
                    <a:pt x="61" y="98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485;p67">
              <a:extLst>
                <a:ext uri="{FF2B5EF4-FFF2-40B4-BE49-F238E27FC236}">
                  <a16:creationId xmlns:a16="http://schemas.microsoft.com/office/drawing/2014/main" id="{82F2A0E1-A279-4708-9930-495B5E4513F7}"/>
                </a:ext>
              </a:extLst>
            </p:cNvPr>
            <p:cNvSpPr/>
            <p:nvPr/>
          </p:nvSpPr>
          <p:spPr>
            <a:xfrm>
              <a:off x="4931129" y="2182854"/>
              <a:ext cx="9048" cy="58656"/>
            </a:xfrm>
            <a:custGeom>
              <a:avLst/>
              <a:gdLst/>
              <a:ahLst/>
              <a:cxnLst/>
              <a:rect l="l" t="t" r="r" b="b"/>
              <a:pathLst>
                <a:path w="58" h="376" extrusionOk="0">
                  <a:moveTo>
                    <a:pt x="18" y="0"/>
                  </a:moveTo>
                  <a:cubicBezTo>
                    <a:pt x="13" y="0"/>
                    <a:pt x="7" y="3"/>
                    <a:pt x="1" y="9"/>
                  </a:cubicBezTo>
                  <a:cubicBezTo>
                    <a:pt x="1" y="131"/>
                    <a:pt x="14" y="241"/>
                    <a:pt x="14" y="362"/>
                  </a:cubicBezTo>
                  <a:cubicBezTo>
                    <a:pt x="18" y="371"/>
                    <a:pt x="26" y="375"/>
                    <a:pt x="34" y="375"/>
                  </a:cubicBezTo>
                  <a:cubicBezTo>
                    <a:pt x="46" y="375"/>
                    <a:pt x="58" y="365"/>
                    <a:pt x="50" y="350"/>
                  </a:cubicBezTo>
                  <a:cubicBezTo>
                    <a:pt x="25" y="241"/>
                    <a:pt x="25" y="119"/>
                    <a:pt x="25" y="9"/>
                  </a:cubicBezTo>
                  <a:cubicBezTo>
                    <a:pt x="25" y="3"/>
                    <a:pt x="22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486;p67">
              <a:extLst>
                <a:ext uri="{FF2B5EF4-FFF2-40B4-BE49-F238E27FC236}">
                  <a16:creationId xmlns:a16="http://schemas.microsoft.com/office/drawing/2014/main" id="{AEB8E6AE-CFDA-47F8-A9EC-12616E46F462}"/>
                </a:ext>
              </a:extLst>
            </p:cNvPr>
            <p:cNvSpPr/>
            <p:nvPr/>
          </p:nvSpPr>
          <p:spPr>
            <a:xfrm>
              <a:off x="4936901" y="2177082"/>
              <a:ext cx="5772" cy="61464"/>
            </a:xfrm>
            <a:custGeom>
              <a:avLst/>
              <a:gdLst/>
              <a:ahLst/>
              <a:cxnLst/>
              <a:rect l="l" t="t" r="r" b="b"/>
              <a:pathLst>
                <a:path w="37" h="394" extrusionOk="0">
                  <a:moveTo>
                    <a:pt x="19" y="0"/>
                  </a:moveTo>
                  <a:cubicBezTo>
                    <a:pt x="16" y="0"/>
                    <a:pt x="13" y="4"/>
                    <a:pt x="13" y="10"/>
                  </a:cubicBezTo>
                  <a:cubicBezTo>
                    <a:pt x="13" y="132"/>
                    <a:pt x="13" y="253"/>
                    <a:pt x="1" y="375"/>
                  </a:cubicBezTo>
                  <a:cubicBezTo>
                    <a:pt x="1" y="387"/>
                    <a:pt x="10" y="393"/>
                    <a:pt x="19" y="393"/>
                  </a:cubicBezTo>
                  <a:cubicBezTo>
                    <a:pt x="28" y="393"/>
                    <a:pt x="37" y="387"/>
                    <a:pt x="37" y="375"/>
                  </a:cubicBezTo>
                  <a:cubicBezTo>
                    <a:pt x="37" y="253"/>
                    <a:pt x="37" y="132"/>
                    <a:pt x="25" y="10"/>
                  </a:cubicBezTo>
                  <a:cubicBezTo>
                    <a:pt x="25" y="4"/>
                    <a:pt x="22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487;p67">
              <a:extLst>
                <a:ext uri="{FF2B5EF4-FFF2-40B4-BE49-F238E27FC236}">
                  <a16:creationId xmlns:a16="http://schemas.microsoft.com/office/drawing/2014/main" id="{94A689D5-8B02-4B9C-A783-25AF700AA69A}"/>
                </a:ext>
              </a:extLst>
            </p:cNvPr>
            <p:cNvSpPr/>
            <p:nvPr/>
          </p:nvSpPr>
          <p:spPr>
            <a:xfrm>
              <a:off x="4925512" y="1972716"/>
              <a:ext cx="125424" cy="11388"/>
            </a:xfrm>
            <a:custGeom>
              <a:avLst/>
              <a:gdLst/>
              <a:ahLst/>
              <a:cxnLst/>
              <a:rect l="l" t="t" r="r" b="b"/>
              <a:pathLst>
                <a:path w="804" h="73" extrusionOk="0">
                  <a:moveTo>
                    <a:pt x="280" y="1"/>
                  </a:moveTo>
                  <a:cubicBezTo>
                    <a:pt x="199" y="1"/>
                    <a:pt x="118" y="2"/>
                    <a:pt x="37" y="7"/>
                  </a:cubicBezTo>
                  <a:cubicBezTo>
                    <a:pt x="13" y="18"/>
                    <a:pt x="1" y="43"/>
                    <a:pt x="25" y="55"/>
                  </a:cubicBezTo>
                  <a:cubicBezTo>
                    <a:pt x="41" y="66"/>
                    <a:pt x="55" y="72"/>
                    <a:pt x="69" y="72"/>
                  </a:cubicBezTo>
                  <a:cubicBezTo>
                    <a:pt x="81" y="72"/>
                    <a:pt x="92" y="68"/>
                    <a:pt x="105" y="58"/>
                  </a:cubicBezTo>
                  <a:lnTo>
                    <a:pt x="105" y="58"/>
                  </a:lnTo>
                  <a:cubicBezTo>
                    <a:pt x="325" y="67"/>
                    <a:pt x="546" y="67"/>
                    <a:pt x="767" y="67"/>
                  </a:cubicBezTo>
                  <a:cubicBezTo>
                    <a:pt x="804" y="67"/>
                    <a:pt x="804" y="7"/>
                    <a:pt x="767" y="7"/>
                  </a:cubicBezTo>
                  <a:cubicBezTo>
                    <a:pt x="605" y="7"/>
                    <a:pt x="442" y="1"/>
                    <a:pt x="2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488;p67">
              <a:extLst>
                <a:ext uri="{FF2B5EF4-FFF2-40B4-BE49-F238E27FC236}">
                  <a16:creationId xmlns:a16="http://schemas.microsoft.com/office/drawing/2014/main" id="{6A11BB5D-1F00-422F-90B8-EE0E5237A745}"/>
                </a:ext>
              </a:extLst>
            </p:cNvPr>
            <p:cNvSpPr/>
            <p:nvPr/>
          </p:nvSpPr>
          <p:spPr>
            <a:xfrm>
              <a:off x="4923640" y="1990656"/>
              <a:ext cx="136656" cy="9672"/>
            </a:xfrm>
            <a:custGeom>
              <a:avLst/>
              <a:gdLst/>
              <a:ahLst/>
              <a:cxnLst/>
              <a:rect l="l" t="t" r="r" b="b"/>
              <a:pathLst>
                <a:path w="876" h="62" extrusionOk="0">
                  <a:moveTo>
                    <a:pt x="840" y="1"/>
                  </a:moveTo>
                  <a:cubicBezTo>
                    <a:pt x="572" y="1"/>
                    <a:pt x="292" y="1"/>
                    <a:pt x="25" y="13"/>
                  </a:cubicBezTo>
                  <a:cubicBezTo>
                    <a:pt x="0" y="13"/>
                    <a:pt x="0" y="37"/>
                    <a:pt x="25" y="37"/>
                  </a:cubicBezTo>
                  <a:cubicBezTo>
                    <a:pt x="292" y="49"/>
                    <a:pt x="572" y="62"/>
                    <a:pt x="840" y="62"/>
                  </a:cubicBezTo>
                  <a:cubicBezTo>
                    <a:pt x="876" y="62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489;p67">
              <a:extLst>
                <a:ext uri="{FF2B5EF4-FFF2-40B4-BE49-F238E27FC236}">
                  <a16:creationId xmlns:a16="http://schemas.microsoft.com/office/drawing/2014/main" id="{3B080A66-7DD5-4819-8F18-3BB79054BD73}"/>
                </a:ext>
              </a:extLst>
            </p:cNvPr>
            <p:cNvSpPr/>
            <p:nvPr/>
          </p:nvSpPr>
          <p:spPr>
            <a:xfrm>
              <a:off x="5107726" y="1967879"/>
              <a:ext cx="110136" cy="11388"/>
            </a:xfrm>
            <a:custGeom>
              <a:avLst/>
              <a:gdLst/>
              <a:ahLst/>
              <a:cxnLst/>
              <a:rect l="l" t="t" r="r" b="b"/>
              <a:pathLst>
                <a:path w="706" h="73" extrusionOk="0">
                  <a:moveTo>
                    <a:pt x="682" y="1"/>
                  </a:moveTo>
                  <a:cubicBezTo>
                    <a:pt x="450" y="13"/>
                    <a:pt x="219" y="13"/>
                    <a:pt x="0" y="49"/>
                  </a:cubicBezTo>
                  <a:lnTo>
                    <a:pt x="0" y="62"/>
                  </a:lnTo>
                  <a:cubicBezTo>
                    <a:pt x="68" y="69"/>
                    <a:pt x="137" y="72"/>
                    <a:pt x="207" y="72"/>
                  </a:cubicBezTo>
                  <a:cubicBezTo>
                    <a:pt x="362" y="72"/>
                    <a:pt x="522" y="58"/>
                    <a:pt x="682" y="49"/>
                  </a:cubicBezTo>
                  <a:cubicBezTo>
                    <a:pt x="706" y="49"/>
                    <a:pt x="706" y="1"/>
                    <a:pt x="6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490;p67">
              <a:extLst>
                <a:ext uri="{FF2B5EF4-FFF2-40B4-BE49-F238E27FC236}">
                  <a16:creationId xmlns:a16="http://schemas.microsoft.com/office/drawing/2014/main" id="{F190E189-F9BE-49D5-B975-11782977DC1F}"/>
                </a:ext>
              </a:extLst>
            </p:cNvPr>
            <p:cNvSpPr/>
            <p:nvPr/>
          </p:nvSpPr>
          <p:spPr>
            <a:xfrm>
              <a:off x="5119114" y="1979736"/>
              <a:ext cx="98748" cy="11388"/>
            </a:xfrm>
            <a:custGeom>
              <a:avLst/>
              <a:gdLst/>
              <a:ahLst/>
              <a:cxnLst/>
              <a:rect l="l" t="t" r="r" b="b"/>
              <a:pathLst>
                <a:path w="633" h="73" extrusionOk="0">
                  <a:moveTo>
                    <a:pt x="381" y="1"/>
                  </a:moveTo>
                  <a:cubicBezTo>
                    <a:pt x="254" y="1"/>
                    <a:pt x="126" y="13"/>
                    <a:pt x="12" y="59"/>
                  </a:cubicBezTo>
                  <a:cubicBezTo>
                    <a:pt x="0" y="59"/>
                    <a:pt x="0" y="71"/>
                    <a:pt x="12" y="71"/>
                  </a:cubicBezTo>
                  <a:cubicBezTo>
                    <a:pt x="150" y="71"/>
                    <a:pt x="277" y="60"/>
                    <a:pt x="408" y="60"/>
                  </a:cubicBezTo>
                  <a:cubicBezTo>
                    <a:pt x="473" y="60"/>
                    <a:pt x="539" y="62"/>
                    <a:pt x="609" y="71"/>
                  </a:cubicBezTo>
                  <a:cubicBezTo>
                    <a:pt x="611" y="72"/>
                    <a:pt x="613" y="72"/>
                    <a:pt x="615" y="72"/>
                  </a:cubicBezTo>
                  <a:cubicBezTo>
                    <a:pt x="633" y="72"/>
                    <a:pt x="631" y="21"/>
                    <a:pt x="609" y="10"/>
                  </a:cubicBezTo>
                  <a:cubicBezTo>
                    <a:pt x="535" y="5"/>
                    <a:pt x="458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491;p67">
              <a:extLst>
                <a:ext uri="{FF2B5EF4-FFF2-40B4-BE49-F238E27FC236}">
                  <a16:creationId xmlns:a16="http://schemas.microsoft.com/office/drawing/2014/main" id="{211F0460-AC0F-4368-85DC-8989984D44AF}"/>
                </a:ext>
              </a:extLst>
            </p:cNvPr>
            <p:cNvSpPr/>
            <p:nvPr/>
          </p:nvSpPr>
          <p:spPr>
            <a:xfrm>
              <a:off x="5248130" y="1967567"/>
              <a:ext cx="91104" cy="8892"/>
            </a:xfrm>
            <a:custGeom>
              <a:avLst/>
              <a:gdLst/>
              <a:ahLst/>
              <a:cxnLst/>
              <a:rect l="l" t="t" r="r" b="b"/>
              <a:pathLst>
                <a:path w="584" h="57" extrusionOk="0">
                  <a:moveTo>
                    <a:pt x="338" y="1"/>
                  </a:moveTo>
                  <a:cubicBezTo>
                    <a:pt x="228" y="1"/>
                    <a:pt x="115" y="5"/>
                    <a:pt x="12" y="27"/>
                  </a:cubicBezTo>
                  <a:cubicBezTo>
                    <a:pt x="0" y="27"/>
                    <a:pt x="0" y="51"/>
                    <a:pt x="12" y="51"/>
                  </a:cubicBezTo>
                  <a:cubicBezTo>
                    <a:pt x="73" y="55"/>
                    <a:pt x="134" y="57"/>
                    <a:pt x="194" y="57"/>
                  </a:cubicBezTo>
                  <a:cubicBezTo>
                    <a:pt x="315" y="57"/>
                    <a:pt x="434" y="51"/>
                    <a:pt x="547" y="51"/>
                  </a:cubicBezTo>
                  <a:cubicBezTo>
                    <a:pt x="551" y="52"/>
                    <a:pt x="554" y="53"/>
                    <a:pt x="557" y="53"/>
                  </a:cubicBezTo>
                  <a:cubicBezTo>
                    <a:pt x="584" y="53"/>
                    <a:pt x="581" y="3"/>
                    <a:pt x="547" y="3"/>
                  </a:cubicBezTo>
                  <a:cubicBezTo>
                    <a:pt x="480" y="3"/>
                    <a:pt x="409" y="1"/>
                    <a:pt x="3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492;p67">
              <a:extLst>
                <a:ext uri="{FF2B5EF4-FFF2-40B4-BE49-F238E27FC236}">
                  <a16:creationId xmlns:a16="http://schemas.microsoft.com/office/drawing/2014/main" id="{14B83865-5B5F-4AE8-B2D3-5CFB459245C4}"/>
                </a:ext>
              </a:extLst>
            </p:cNvPr>
            <p:cNvSpPr/>
            <p:nvPr/>
          </p:nvSpPr>
          <p:spPr>
            <a:xfrm>
              <a:off x="5265134" y="1978488"/>
              <a:ext cx="95004" cy="12324"/>
            </a:xfrm>
            <a:custGeom>
              <a:avLst/>
              <a:gdLst/>
              <a:ahLst/>
              <a:cxnLst/>
              <a:rect l="l" t="t" r="r" b="b"/>
              <a:pathLst>
                <a:path w="609" h="79" extrusionOk="0">
                  <a:moveTo>
                    <a:pt x="260" y="1"/>
                  </a:moveTo>
                  <a:cubicBezTo>
                    <a:pt x="174" y="1"/>
                    <a:pt x="90" y="8"/>
                    <a:pt x="13" y="30"/>
                  </a:cubicBezTo>
                  <a:cubicBezTo>
                    <a:pt x="0" y="30"/>
                    <a:pt x="0" y="43"/>
                    <a:pt x="13" y="43"/>
                  </a:cubicBezTo>
                  <a:cubicBezTo>
                    <a:pt x="195" y="67"/>
                    <a:pt x="378" y="54"/>
                    <a:pt x="572" y="79"/>
                  </a:cubicBezTo>
                  <a:cubicBezTo>
                    <a:pt x="608" y="79"/>
                    <a:pt x="608" y="30"/>
                    <a:pt x="572" y="18"/>
                  </a:cubicBezTo>
                  <a:cubicBezTo>
                    <a:pt x="472" y="11"/>
                    <a:pt x="365" y="1"/>
                    <a:pt x="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493;p67">
              <a:extLst>
                <a:ext uri="{FF2B5EF4-FFF2-40B4-BE49-F238E27FC236}">
                  <a16:creationId xmlns:a16="http://schemas.microsoft.com/office/drawing/2014/main" id="{2D6A1647-1D60-4A4C-AC11-09AB1F8C9CAE}"/>
                </a:ext>
              </a:extLst>
            </p:cNvPr>
            <p:cNvSpPr/>
            <p:nvPr/>
          </p:nvSpPr>
          <p:spPr>
            <a:xfrm>
              <a:off x="5401794" y="1965383"/>
              <a:ext cx="74100" cy="12168"/>
            </a:xfrm>
            <a:custGeom>
              <a:avLst/>
              <a:gdLst/>
              <a:ahLst/>
              <a:cxnLst/>
              <a:rect l="l" t="t" r="r" b="b"/>
              <a:pathLst>
                <a:path w="475" h="78" extrusionOk="0">
                  <a:moveTo>
                    <a:pt x="194" y="0"/>
                  </a:moveTo>
                  <a:cubicBezTo>
                    <a:pt x="127" y="0"/>
                    <a:pt x="61" y="7"/>
                    <a:pt x="0" y="29"/>
                  </a:cubicBezTo>
                  <a:cubicBezTo>
                    <a:pt x="146" y="54"/>
                    <a:pt x="280" y="41"/>
                    <a:pt x="426" y="78"/>
                  </a:cubicBezTo>
                  <a:cubicBezTo>
                    <a:pt x="462" y="78"/>
                    <a:pt x="475" y="29"/>
                    <a:pt x="438" y="17"/>
                  </a:cubicBezTo>
                  <a:cubicBezTo>
                    <a:pt x="358" y="10"/>
                    <a:pt x="275" y="0"/>
                    <a:pt x="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494;p67">
              <a:extLst>
                <a:ext uri="{FF2B5EF4-FFF2-40B4-BE49-F238E27FC236}">
                  <a16:creationId xmlns:a16="http://schemas.microsoft.com/office/drawing/2014/main" id="{1D6F580A-BFA7-4F09-8521-2A4AA5BFD9E4}"/>
                </a:ext>
              </a:extLst>
            </p:cNvPr>
            <p:cNvSpPr/>
            <p:nvPr/>
          </p:nvSpPr>
          <p:spPr>
            <a:xfrm>
              <a:off x="5411311" y="1977240"/>
              <a:ext cx="62712" cy="9828"/>
            </a:xfrm>
            <a:custGeom>
              <a:avLst/>
              <a:gdLst/>
              <a:ahLst/>
              <a:cxnLst/>
              <a:rect l="l" t="t" r="r" b="b"/>
              <a:pathLst>
                <a:path w="402" h="63" extrusionOk="0">
                  <a:moveTo>
                    <a:pt x="249" y="0"/>
                  </a:moveTo>
                  <a:cubicBezTo>
                    <a:pt x="160" y="0"/>
                    <a:pt x="64" y="6"/>
                    <a:pt x="0" y="38"/>
                  </a:cubicBezTo>
                  <a:lnTo>
                    <a:pt x="0" y="51"/>
                  </a:lnTo>
                  <a:cubicBezTo>
                    <a:pt x="20" y="54"/>
                    <a:pt x="41" y="56"/>
                    <a:pt x="60" y="56"/>
                  </a:cubicBezTo>
                  <a:cubicBezTo>
                    <a:pt x="100" y="56"/>
                    <a:pt x="138" y="51"/>
                    <a:pt x="171" y="51"/>
                  </a:cubicBezTo>
                  <a:cubicBezTo>
                    <a:pt x="244" y="51"/>
                    <a:pt x="304" y="51"/>
                    <a:pt x="377" y="62"/>
                  </a:cubicBezTo>
                  <a:cubicBezTo>
                    <a:pt x="401" y="62"/>
                    <a:pt x="401" y="14"/>
                    <a:pt x="377" y="2"/>
                  </a:cubicBezTo>
                  <a:cubicBezTo>
                    <a:pt x="340" y="2"/>
                    <a:pt x="295" y="0"/>
                    <a:pt x="2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495;p67">
              <a:extLst>
                <a:ext uri="{FF2B5EF4-FFF2-40B4-BE49-F238E27FC236}">
                  <a16:creationId xmlns:a16="http://schemas.microsoft.com/office/drawing/2014/main" id="{D8C568C5-7229-42D3-A2CB-3295F441D213}"/>
                </a:ext>
              </a:extLst>
            </p:cNvPr>
            <p:cNvSpPr/>
            <p:nvPr/>
          </p:nvSpPr>
          <p:spPr>
            <a:xfrm>
              <a:off x="5517550" y="1968191"/>
              <a:ext cx="117780" cy="11232"/>
            </a:xfrm>
            <a:custGeom>
              <a:avLst/>
              <a:gdLst/>
              <a:ahLst/>
              <a:cxnLst/>
              <a:rect l="l" t="t" r="r" b="b"/>
              <a:pathLst>
                <a:path w="755" h="72" extrusionOk="0">
                  <a:moveTo>
                    <a:pt x="337" y="0"/>
                  </a:moveTo>
                  <a:cubicBezTo>
                    <a:pt x="227" y="0"/>
                    <a:pt x="117" y="7"/>
                    <a:pt x="12" y="23"/>
                  </a:cubicBezTo>
                  <a:cubicBezTo>
                    <a:pt x="0" y="23"/>
                    <a:pt x="0" y="36"/>
                    <a:pt x="12" y="36"/>
                  </a:cubicBezTo>
                  <a:cubicBezTo>
                    <a:pt x="255" y="47"/>
                    <a:pt x="487" y="47"/>
                    <a:pt x="730" y="72"/>
                  </a:cubicBezTo>
                  <a:cubicBezTo>
                    <a:pt x="754" y="72"/>
                    <a:pt x="754" y="23"/>
                    <a:pt x="730" y="23"/>
                  </a:cubicBezTo>
                  <a:cubicBezTo>
                    <a:pt x="603" y="10"/>
                    <a:pt x="470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496;p67">
              <a:extLst>
                <a:ext uri="{FF2B5EF4-FFF2-40B4-BE49-F238E27FC236}">
                  <a16:creationId xmlns:a16="http://schemas.microsoft.com/office/drawing/2014/main" id="{6270FF8F-086D-41D4-BDC5-7155C91BE19F}"/>
                </a:ext>
              </a:extLst>
            </p:cNvPr>
            <p:cNvSpPr/>
            <p:nvPr/>
          </p:nvSpPr>
          <p:spPr>
            <a:xfrm>
              <a:off x="5534554" y="1973652"/>
              <a:ext cx="93132" cy="10764"/>
            </a:xfrm>
            <a:custGeom>
              <a:avLst/>
              <a:gdLst/>
              <a:ahLst/>
              <a:cxnLst/>
              <a:rect l="l" t="t" r="r" b="b"/>
              <a:pathLst>
                <a:path w="597" h="69" extrusionOk="0">
                  <a:moveTo>
                    <a:pt x="548" y="1"/>
                  </a:moveTo>
                  <a:cubicBezTo>
                    <a:pt x="499" y="4"/>
                    <a:pt x="448" y="4"/>
                    <a:pt x="395" y="4"/>
                  </a:cubicBezTo>
                  <a:cubicBezTo>
                    <a:pt x="379" y="4"/>
                    <a:pt x="362" y="4"/>
                    <a:pt x="345" y="4"/>
                  </a:cubicBezTo>
                  <a:cubicBezTo>
                    <a:pt x="229" y="4"/>
                    <a:pt x="111" y="6"/>
                    <a:pt x="13" y="37"/>
                  </a:cubicBezTo>
                  <a:cubicBezTo>
                    <a:pt x="0" y="37"/>
                    <a:pt x="0" y="49"/>
                    <a:pt x="13" y="49"/>
                  </a:cubicBezTo>
                  <a:cubicBezTo>
                    <a:pt x="85" y="64"/>
                    <a:pt x="162" y="69"/>
                    <a:pt x="240" y="69"/>
                  </a:cubicBezTo>
                  <a:cubicBezTo>
                    <a:pt x="344" y="69"/>
                    <a:pt x="450" y="61"/>
                    <a:pt x="548" y="61"/>
                  </a:cubicBezTo>
                  <a:cubicBezTo>
                    <a:pt x="597" y="61"/>
                    <a:pt x="597" y="1"/>
                    <a:pt x="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497;p67">
              <a:extLst>
                <a:ext uri="{FF2B5EF4-FFF2-40B4-BE49-F238E27FC236}">
                  <a16:creationId xmlns:a16="http://schemas.microsoft.com/office/drawing/2014/main" id="{A255390A-D446-40F6-9E1E-94F7B2CF417B}"/>
                </a:ext>
              </a:extLst>
            </p:cNvPr>
            <p:cNvSpPr/>
            <p:nvPr/>
          </p:nvSpPr>
          <p:spPr>
            <a:xfrm>
              <a:off x="4923640" y="2225911"/>
              <a:ext cx="104520" cy="9672"/>
            </a:xfrm>
            <a:custGeom>
              <a:avLst/>
              <a:gdLst/>
              <a:ahLst/>
              <a:cxnLst/>
              <a:rect l="l" t="t" r="r" b="b"/>
              <a:pathLst>
                <a:path w="670" h="62" extrusionOk="0">
                  <a:moveTo>
                    <a:pt x="645" y="1"/>
                  </a:moveTo>
                  <a:cubicBezTo>
                    <a:pt x="438" y="13"/>
                    <a:pt x="232" y="13"/>
                    <a:pt x="25" y="38"/>
                  </a:cubicBezTo>
                  <a:cubicBezTo>
                    <a:pt x="0" y="38"/>
                    <a:pt x="0" y="62"/>
                    <a:pt x="25" y="62"/>
                  </a:cubicBezTo>
                  <a:cubicBezTo>
                    <a:pt x="232" y="62"/>
                    <a:pt x="438" y="49"/>
                    <a:pt x="645" y="38"/>
                  </a:cubicBezTo>
                  <a:cubicBezTo>
                    <a:pt x="670" y="38"/>
                    <a:pt x="670" y="1"/>
                    <a:pt x="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498;p67">
              <a:extLst>
                <a:ext uri="{FF2B5EF4-FFF2-40B4-BE49-F238E27FC236}">
                  <a16:creationId xmlns:a16="http://schemas.microsoft.com/office/drawing/2014/main" id="{ECCE0B08-C822-4925-B81A-1773090F1B62}"/>
                </a:ext>
              </a:extLst>
            </p:cNvPr>
            <p:cNvSpPr/>
            <p:nvPr/>
          </p:nvSpPr>
          <p:spPr>
            <a:xfrm>
              <a:off x="4921768" y="2216551"/>
              <a:ext cx="119652" cy="13260"/>
            </a:xfrm>
            <a:custGeom>
              <a:avLst/>
              <a:gdLst/>
              <a:ahLst/>
              <a:cxnLst/>
              <a:rect l="l" t="t" r="r" b="b"/>
              <a:pathLst>
                <a:path w="767" h="85" extrusionOk="0">
                  <a:moveTo>
                    <a:pt x="718" y="0"/>
                  </a:moveTo>
                  <a:cubicBezTo>
                    <a:pt x="499" y="0"/>
                    <a:pt x="268" y="0"/>
                    <a:pt x="37" y="12"/>
                  </a:cubicBezTo>
                  <a:cubicBezTo>
                    <a:pt x="12" y="12"/>
                    <a:pt x="1" y="36"/>
                    <a:pt x="25" y="49"/>
                  </a:cubicBezTo>
                  <a:cubicBezTo>
                    <a:pt x="49" y="73"/>
                    <a:pt x="37" y="73"/>
                    <a:pt x="74" y="85"/>
                  </a:cubicBezTo>
                  <a:cubicBezTo>
                    <a:pt x="85" y="85"/>
                    <a:pt x="85" y="73"/>
                    <a:pt x="85" y="73"/>
                  </a:cubicBezTo>
                  <a:cubicBezTo>
                    <a:pt x="74" y="61"/>
                    <a:pt x="183" y="61"/>
                    <a:pt x="195" y="61"/>
                  </a:cubicBezTo>
                  <a:lnTo>
                    <a:pt x="718" y="61"/>
                  </a:lnTo>
                  <a:cubicBezTo>
                    <a:pt x="766" y="61"/>
                    <a:pt x="766" y="0"/>
                    <a:pt x="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499;p67">
              <a:extLst>
                <a:ext uri="{FF2B5EF4-FFF2-40B4-BE49-F238E27FC236}">
                  <a16:creationId xmlns:a16="http://schemas.microsoft.com/office/drawing/2014/main" id="{99E002F5-AA91-4024-8A99-59F80350AFCB}"/>
                </a:ext>
              </a:extLst>
            </p:cNvPr>
            <p:cNvSpPr/>
            <p:nvPr/>
          </p:nvSpPr>
          <p:spPr>
            <a:xfrm>
              <a:off x="5060144" y="2211871"/>
              <a:ext cx="108420" cy="6552"/>
            </a:xfrm>
            <a:custGeom>
              <a:avLst/>
              <a:gdLst/>
              <a:ahLst/>
              <a:cxnLst/>
              <a:rect l="l" t="t" r="r" b="b"/>
              <a:pathLst>
                <a:path w="695" h="42" extrusionOk="0">
                  <a:moveTo>
                    <a:pt x="481" y="1"/>
                  </a:moveTo>
                  <a:cubicBezTo>
                    <a:pt x="322" y="1"/>
                    <a:pt x="168" y="9"/>
                    <a:pt x="14" y="18"/>
                  </a:cubicBezTo>
                  <a:cubicBezTo>
                    <a:pt x="1" y="18"/>
                    <a:pt x="1" y="42"/>
                    <a:pt x="14" y="42"/>
                  </a:cubicBezTo>
                  <a:cubicBezTo>
                    <a:pt x="123" y="36"/>
                    <a:pt x="233" y="33"/>
                    <a:pt x="343" y="33"/>
                  </a:cubicBezTo>
                  <a:cubicBezTo>
                    <a:pt x="454" y="33"/>
                    <a:pt x="567" y="36"/>
                    <a:pt x="682" y="42"/>
                  </a:cubicBezTo>
                  <a:cubicBezTo>
                    <a:pt x="695" y="42"/>
                    <a:pt x="695" y="6"/>
                    <a:pt x="682" y="6"/>
                  </a:cubicBezTo>
                  <a:cubicBezTo>
                    <a:pt x="614" y="2"/>
                    <a:pt x="547" y="1"/>
                    <a:pt x="4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00;p67">
              <a:extLst>
                <a:ext uri="{FF2B5EF4-FFF2-40B4-BE49-F238E27FC236}">
                  <a16:creationId xmlns:a16="http://schemas.microsoft.com/office/drawing/2014/main" id="{2CA4759F-FA9E-4D25-9520-D8C49F7107CE}"/>
                </a:ext>
              </a:extLst>
            </p:cNvPr>
            <p:cNvSpPr/>
            <p:nvPr/>
          </p:nvSpPr>
          <p:spPr>
            <a:xfrm>
              <a:off x="5077305" y="2221387"/>
              <a:ext cx="85488" cy="6864"/>
            </a:xfrm>
            <a:custGeom>
              <a:avLst/>
              <a:gdLst/>
              <a:ahLst/>
              <a:cxnLst/>
              <a:rect l="l" t="t" r="r" b="b"/>
              <a:pathLst>
                <a:path w="548" h="44" extrusionOk="0">
                  <a:moveTo>
                    <a:pt x="385" y="1"/>
                  </a:moveTo>
                  <a:cubicBezTo>
                    <a:pt x="257" y="1"/>
                    <a:pt x="126" y="12"/>
                    <a:pt x="1" y="30"/>
                  </a:cubicBezTo>
                  <a:lnTo>
                    <a:pt x="1" y="42"/>
                  </a:lnTo>
                  <a:cubicBezTo>
                    <a:pt x="122" y="42"/>
                    <a:pt x="238" y="37"/>
                    <a:pt x="353" y="37"/>
                  </a:cubicBezTo>
                  <a:cubicBezTo>
                    <a:pt x="410" y="37"/>
                    <a:pt x="467" y="38"/>
                    <a:pt x="523" y="42"/>
                  </a:cubicBezTo>
                  <a:cubicBezTo>
                    <a:pt x="526" y="43"/>
                    <a:pt x="528" y="44"/>
                    <a:pt x="530" y="44"/>
                  </a:cubicBezTo>
                  <a:cubicBezTo>
                    <a:pt x="547" y="44"/>
                    <a:pt x="545" y="5"/>
                    <a:pt x="523" y="5"/>
                  </a:cubicBezTo>
                  <a:cubicBezTo>
                    <a:pt x="478" y="2"/>
                    <a:pt x="432" y="1"/>
                    <a:pt x="3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501;p67">
              <a:extLst>
                <a:ext uri="{FF2B5EF4-FFF2-40B4-BE49-F238E27FC236}">
                  <a16:creationId xmlns:a16="http://schemas.microsoft.com/office/drawing/2014/main" id="{45D6D8CD-2D9F-4064-808E-BD171CC5EFBB}"/>
                </a:ext>
              </a:extLst>
            </p:cNvPr>
            <p:cNvSpPr/>
            <p:nvPr/>
          </p:nvSpPr>
          <p:spPr>
            <a:xfrm>
              <a:off x="5208193" y="2204539"/>
              <a:ext cx="83616" cy="8268"/>
            </a:xfrm>
            <a:custGeom>
              <a:avLst/>
              <a:gdLst/>
              <a:ahLst/>
              <a:cxnLst/>
              <a:rect l="l" t="t" r="r" b="b"/>
              <a:pathLst>
                <a:path w="536" h="53" extrusionOk="0">
                  <a:moveTo>
                    <a:pt x="253" y="1"/>
                  </a:moveTo>
                  <a:cubicBezTo>
                    <a:pt x="171" y="1"/>
                    <a:pt x="90" y="4"/>
                    <a:pt x="13" y="16"/>
                  </a:cubicBezTo>
                  <a:cubicBezTo>
                    <a:pt x="1" y="16"/>
                    <a:pt x="1" y="29"/>
                    <a:pt x="13" y="40"/>
                  </a:cubicBezTo>
                  <a:cubicBezTo>
                    <a:pt x="92" y="47"/>
                    <a:pt x="174" y="47"/>
                    <a:pt x="258" y="47"/>
                  </a:cubicBezTo>
                  <a:cubicBezTo>
                    <a:pt x="341" y="47"/>
                    <a:pt x="426" y="47"/>
                    <a:pt x="511" y="53"/>
                  </a:cubicBezTo>
                  <a:cubicBezTo>
                    <a:pt x="536" y="53"/>
                    <a:pt x="536" y="4"/>
                    <a:pt x="511" y="4"/>
                  </a:cubicBezTo>
                  <a:cubicBezTo>
                    <a:pt x="425" y="4"/>
                    <a:pt x="338" y="1"/>
                    <a:pt x="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502;p67">
              <a:extLst>
                <a:ext uri="{FF2B5EF4-FFF2-40B4-BE49-F238E27FC236}">
                  <a16:creationId xmlns:a16="http://schemas.microsoft.com/office/drawing/2014/main" id="{9523B8E0-C44F-4995-98BF-79A12BCE6432}"/>
                </a:ext>
              </a:extLst>
            </p:cNvPr>
            <p:cNvSpPr/>
            <p:nvPr/>
          </p:nvSpPr>
          <p:spPr>
            <a:xfrm>
              <a:off x="5204449" y="2215303"/>
              <a:ext cx="96876" cy="7020"/>
            </a:xfrm>
            <a:custGeom>
              <a:avLst/>
              <a:gdLst/>
              <a:ahLst/>
              <a:cxnLst/>
              <a:rect l="l" t="t" r="r" b="b"/>
              <a:pathLst>
                <a:path w="621" h="45" extrusionOk="0">
                  <a:moveTo>
                    <a:pt x="381" y="1"/>
                  </a:moveTo>
                  <a:cubicBezTo>
                    <a:pt x="258" y="1"/>
                    <a:pt x="136" y="9"/>
                    <a:pt x="13" y="33"/>
                  </a:cubicBezTo>
                  <a:cubicBezTo>
                    <a:pt x="0" y="33"/>
                    <a:pt x="0" y="44"/>
                    <a:pt x="13" y="44"/>
                  </a:cubicBezTo>
                  <a:cubicBezTo>
                    <a:pt x="150" y="36"/>
                    <a:pt x="287" y="27"/>
                    <a:pt x="424" y="27"/>
                  </a:cubicBezTo>
                  <a:cubicBezTo>
                    <a:pt x="482" y="27"/>
                    <a:pt x="539" y="29"/>
                    <a:pt x="597" y="33"/>
                  </a:cubicBezTo>
                  <a:cubicBezTo>
                    <a:pt x="621" y="33"/>
                    <a:pt x="621" y="8"/>
                    <a:pt x="597" y="8"/>
                  </a:cubicBezTo>
                  <a:cubicBezTo>
                    <a:pt x="525" y="4"/>
                    <a:pt x="453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503;p67">
              <a:extLst>
                <a:ext uri="{FF2B5EF4-FFF2-40B4-BE49-F238E27FC236}">
                  <a16:creationId xmlns:a16="http://schemas.microsoft.com/office/drawing/2014/main" id="{E5D78957-52F2-4DF9-923A-8082FDA3FBDD}"/>
                </a:ext>
              </a:extLst>
            </p:cNvPr>
            <p:cNvSpPr/>
            <p:nvPr/>
          </p:nvSpPr>
          <p:spPr>
            <a:xfrm>
              <a:off x="5356241" y="2189874"/>
              <a:ext cx="100776" cy="12168"/>
            </a:xfrm>
            <a:custGeom>
              <a:avLst/>
              <a:gdLst/>
              <a:ahLst/>
              <a:cxnLst/>
              <a:rect l="l" t="t" r="r" b="b"/>
              <a:pathLst>
                <a:path w="646" h="78" extrusionOk="0">
                  <a:moveTo>
                    <a:pt x="621" y="1"/>
                  </a:moveTo>
                  <a:cubicBezTo>
                    <a:pt x="414" y="13"/>
                    <a:pt x="207" y="13"/>
                    <a:pt x="13" y="61"/>
                  </a:cubicBezTo>
                  <a:cubicBezTo>
                    <a:pt x="0" y="61"/>
                    <a:pt x="0" y="74"/>
                    <a:pt x="13" y="74"/>
                  </a:cubicBezTo>
                  <a:cubicBezTo>
                    <a:pt x="50" y="76"/>
                    <a:pt x="89" y="77"/>
                    <a:pt x="127" y="77"/>
                  </a:cubicBezTo>
                  <a:cubicBezTo>
                    <a:pt x="287" y="77"/>
                    <a:pt x="454" y="61"/>
                    <a:pt x="621" y="61"/>
                  </a:cubicBezTo>
                  <a:cubicBezTo>
                    <a:pt x="645" y="50"/>
                    <a:pt x="64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504;p67">
              <a:extLst>
                <a:ext uri="{FF2B5EF4-FFF2-40B4-BE49-F238E27FC236}">
                  <a16:creationId xmlns:a16="http://schemas.microsoft.com/office/drawing/2014/main" id="{31ACA39F-DB92-4889-8EC7-4121C58DB431}"/>
                </a:ext>
              </a:extLst>
            </p:cNvPr>
            <p:cNvSpPr/>
            <p:nvPr/>
          </p:nvSpPr>
          <p:spPr>
            <a:xfrm>
              <a:off x="5359985" y="2202822"/>
              <a:ext cx="100776" cy="9984"/>
            </a:xfrm>
            <a:custGeom>
              <a:avLst/>
              <a:gdLst/>
              <a:ahLst/>
              <a:cxnLst/>
              <a:rect l="l" t="t" r="r" b="b"/>
              <a:pathLst>
                <a:path w="646" h="64" extrusionOk="0">
                  <a:moveTo>
                    <a:pt x="374" y="0"/>
                  </a:moveTo>
                  <a:cubicBezTo>
                    <a:pt x="248" y="0"/>
                    <a:pt x="119" y="14"/>
                    <a:pt x="0" y="51"/>
                  </a:cubicBezTo>
                  <a:lnTo>
                    <a:pt x="0" y="64"/>
                  </a:lnTo>
                  <a:cubicBezTo>
                    <a:pt x="139" y="64"/>
                    <a:pt x="271" y="53"/>
                    <a:pt x="405" y="53"/>
                  </a:cubicBezTo>
                  <a:cubicBezTo>
                    <a:pt x="472" y="53"/>
                    <a:pt x="540" y="56"/>
                    <a:pt x="609" y="64"/>
                  </a:cubicBezTo>
                  <a:cubicBezTo>
                    <a:pt x="646" y="64"/>
                    <a:pt x="646" y="15"/>
                    <a:pt x="609" y="15"/>
                  </a:cubicBezTo>
                  <a:cubicBezTo>
                    <a:pt x="533" y="6"/>
                    <a:pt x="454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0505;p67">
              <a:extLst>
                <a:ext uri="{FF2B5EF4-FFF2-40B4-BE49-F238E27FC236}">
                  <a16:creationId xmlns:a16="http://schemas.microsoft.com/office/drawing/2014/main" id="{9B7DE189-CE3C-4835-83DF-49411AC3198B}"/>
                </a:ext>
              </a:extLst>
            </p:cNvPr>
            <p:cNvSpPr/>
            <p:nvPr/>
          </p:nvSpPr>
          <p:spPr>
            <a:xfrm>
              <a:off x="5521294" y="2191434"/>
              <a:ext cx="98748" cy="11076"/>
            </a:xfrm>
            <a:custGeom>
              <a:avLst/>
              <a:gdLst/>
              <a:ahLst/>
              <a:cxnLst/>
              <a:rect l="l" t="t" r="r" b="b"/>
              <a:pathLst>
                <a:path w="633" h="71" extrusionOk="0">
                  <a:moveTo>
                    <a:pt x="607" y="1"/>
                  </a:moveTo>
                  <a:cubicBezTo>
                    <a:pt x="604" y="1"/>
                    <a:pt x="600" y="1"/>
                    <a:pt x="596" y="3"/>
                  </a:cubicBezTo>
                  <a:cubicBezTo>
                    <a:pt x="499" y="15"/>
                    <a:pt x="402" y="15"/>
                    <a:pt x="304" y="15"/>
                  </a:cubicBezTo>
                  <a:cubicBezTo>
                    <a:pt x="207" y="15"/>
                    <a:pt x="110" y="15"/>
                    <a:pt x="12" y="27"/>
                  </a:cubicBezTo>
                  <a:cubicBezTo>
                    <a:pt x="1" y="40"/>
                    <a:pt x="1" y="51"/>
                    <a:pt x="12" y="51"/>
                  </a:cubicBezTo>
                  <a:cubicBezTo>
                    <a:pt x="84" y="66"/>
                    <a:pt x="162" y="71"/>
                    <a:pt x="241" y="71"/>
                  </a:cubicBezTo>
                  <a:cubicBezTo>
                    <a:pt x="362" y="71"/>
                    <a:pt x="486" y="59"/>
                    <a:pt x="596" y="51"/>
                  </a:cubicBezTo>
                  <a:cubicBezTo>
                    <a:pt x="629" y="41"/>
                    <a:pt x="633" y="1"/>
                    <a:pt x="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0506;p67">
              <a:extLst>
                <a:ext uri="{FF2B5EF4-FFF2-40B4-BE49-F238E27FC236}">
                  <a16:creationId xmlns:a16="http://schemas.microsoft.com/office/drawing/2014/main" id="{637DDB1E-80B4-44F6-84F1-F6C9B0B20202}"/>
                </a:ext>
              </a:extLst>
            </p:cNvPr>
            <p:cNvSpPr/>
            <p:nvPr/>
          </p:nvSpPr>
          <p:spPr>
            <a:xfrm>
              <a:off x="5523166" y="2204383"/>
              <a:ext cx="119652" cy="8424"/>
            </a:xfrm>
            <a:custGeom>
              <a:avLst/>
              <a:gdLst/>
              <a:ahLst/>
              <a:cxnLst/>
              <a:rect l="l" t="t" r="r" b="b"/>
              <a:pathLst>
                <a:path w="767" h="54" extrusionOk="0">
                  <a:moveTo>
                    <a:pt x="541" y="0"/>
                  </a:moveTo>
                  <a:cubicBezTo>
                    <a:pt x="369" y="0"/>
                    <a:pt x="194" y="12"/>
                    <a:pt x="25" y="30"/>
                  </a:cubicBezTo>
                  <a:cubicBezTo>
                    <a:pt x="0" y="30"/>
                    <a:pt x="0" y="54"/>
                    <a:pt x="25" y="54"/>
                  </a:cubicBezTo>
                  <a:cubicBezTo>
                    <a:pt x="158" y="47"/>
                    <a:pt x="294" y="40"/>
                    <a:pt x="430" y="40"/>
                  </a:cubicBezTo>
                  <a:cubicBezTo>
                    <a:pt x="531" y="40"/>
                    <a:pt x="632" y="44"/>
                    <a:pt x="730" y="54"/>
                  </a:cubicBezTo>
                  <a:cubicBezTo>
                    <a:pt x="767" y="54"/>
                    <a:pt x="767" y="5"/>
                    <a:pt x="730" y="5"/>
                  </a:cubicBezTo>
                  <a:cubicBezTo>
                    <a:pt x="668" y="2"/>
                    <a:pt x="605" y="0"/>
                    <a:pt x="5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0507;p67">
              <a:extLst>
                <a:ext uri="{FF2B5EF4-FFF2-40B4-BE49-F238E27FC236}">
                  <a16:creationId xmlns:a16="http://schemas.microsoft.com/office/drawing/2014/main" id="{81090333-D140-41EB-8864-13DA3A2015D3}"/>
                </a:ext>
              </a:extLst>
            </p:cNvPr>
            <p:cNvSpPr/>
            <p:nvPr/>
          </p:nvSpPr>
          <p:spPr>
            <a:xfrm>
              <a:off x="5620045" y="1984260"/>
              <a:ext cx="5772" cy="16068"/>
            </a:xfrm>
            <a:custGeom>
              <a:avLst/>
              <a:gdLst/>
              <a:ahLst/>
              <a:cxnLst/>
              <a:rect l="l" t="t" r="r" b="b"/>
              <a:pathLst>
                <a:path w="37" h="103" extrusionOk="0">
                  <a:moveTo>
                    <a:pt x="5" y="0"/>
                  </a:moveTo>
                  <a:cubicBezTo>
                    <a:pt x="2" y="0"/>
                    <a:pt x="0" y="2"/>
                    <a:pt x="0" y="6"/>
                  </a:cubicBezTo>
                  <a:cubicBezTo>
                    <a:pt x="0" y="42"/>
                    <a:pt x="0" y="78"/>
                    <a:pt x="24" y="103"/>
                  </a:cubicBezTo>
                  <a:cubicBezTo>
                    <a:pt x="24" y="103"/>
                    <a:pt x="36" y="103"/>
                    <a:pt x="36" y="90"/>
                  </a:cubicBezTo>
                  <a:cubicBezTo>
                    <a:pt x="12" y="66"/>
                    <a:pt x="0" y="42"/>
                    <a:pt x="12" y="17"/>
                  </a:cubicBezTo>
                  <a:cubicBezTo>
                    <a:pt x="21" y="9"/>
                    <a:pt x="11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0508;p67">
              <a:extLst>
                <a:ext uri="{FF2B5EF4-FFF2-40B4-BE49-F238E27FC236}">
                  <a16:creationId xmlns:a16="http://schemas.microsoft.com/office/drawing/2014/main" id="{DD353B60-9A1A-47A5-ABA1-86834D2EB0C1}"/>
                </a:ext>
              </a:extLst>
            </p:cNvPr>
            <p:cNvSpPr/>
            <p:nvPr/>
          </p:nvSpPr>
          <p:spPr>
            <a:xfrm>
              <a:off x="5608656" y="1975680"/>
              <a:ext cx="13260" cy="78156"/>
            </a:xfrm>
            <a:custGeom>
              <a:avLst/>
              <a:gdLst/>
              <a:ahLst/>
              <a:cxnLst/>
              <a:rect l="l" t="t" r="r" b="b"/>
              <a:pathLst>
                <a:path w="85" h="501" extrusionOk="0">
                  <a:moveTo>
                    <a:pt x="17" y="1"/>
                  </a:moveTo>
                  <a:cubicBezTo>
                    <a:pt x="7" y="1"/>
                    <a:pt x="0" y="7"/>
                    <a:pt x="0" y="24"/>
                  </a:cubicBezTo>
                  <a:cubicBezTo>
                    <a:pt x="0" y="36"/>
                    <a:pt x="0" y="36"/>
                    <a:pt x="12" y="36"/>
                  </a:cubicBezTo>
                  <a:cubicBezTo>
                    <a:pt x="22" y="36"/>
                    <a:pt x="24" y="27"/>
                    <a:pt x="24" y="24"/>
                  </a:cubicBezTo>
                  <a:lnTo>
                    <a:pt x="24" y="24"/>
                  </a:lnTo>
                  <a:cubicBezTo>
                    <a:pt x="23" y="39"/>
                    <a:pt x="12" y="231"/>
                    <a:pt x="12" y="242"/>
                  </a:cubicBezTo>
                  <a:cubicBezTo>
                    <a:pt x="0" y="315"/>
                    <a:pt x="0" y="401"/>
                    <a:pt x="0" y="474"/>
                  </a:cubicBezTo>
                  <a:cubicBezTo>
                    <a:pt x="0" y="492"/>
                    <a:pt x="15" y="501"/>
                    <a:pt x="30" y="501"/>
                  </a:cubicBezTo>
                  <a:cubicBezTo>
                    <a:pt x="45" y="501"/>
                    <a:pt x="60" y="492"/>
                    <a:pt x="60" y="474"/>
                  </a:cubicBezTo>
                  <a:lnTo>
                    <a:pt x="60" y="231"/>
                  </a:lnTo>
                  <a:cubicBezTo>
                    <a:pt x="60" y="182"/>
                    <a:pt x="85" y="61"/>
                    <a:pt x="49" y="24"/>
                  </a:cubicBezTo>
                  <a:cubicBezTo>
                    <a:pt x="42" y="10"/>
                    <a:pt x="28" y="1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0509;p67">
              <a:extLst>
                <a:ext uri="{FF2B5EF4-FFF2-40B4-BE49-F238E27FC236}">
                  <a16:creationId xmlns:a16="http://schemas.microsoft.com/office/drawing/2014/main" id="{50090943-FB59-4F16-9C7E-FB60E58F7DF5}"/>
                </a:ext>
              </a:extLst>
            </p:cNvPr>
            <p:cNvSpPr/>
            <p:nvPr/>
          </p:nvSpPr>
          <p:spPr>
            <a:xfrm>
              <a:off x="5620045" y="1980204"/>
              <a:ext cx="9516" cy="69888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17" y="1"/>
                  </a:moveTo>
                  <a:cubicBezTo>
                    <a:pt x="12" y="1"/>
                    <a:pt x="6" y="7"/>
                    <a:pt x="0" y="19"/>
                  </a:cubicBezTo>
                  <a:lnTo>
                    <a:pt x="0" y="421"/>
                  </a:lnTo>
                  <a:cubicBezTo>
                    <a:pt x="0" y="439"/>
                    <a:pt x="15" y="448"/>
                    <a:pt x="30" y="448"/>
                  </a:cubicBezTo>
                  <a:cubicBezTo>
                    <a:pt x="45" y="448"/>
                    <a:pt x="60" y="439"/>
                    <a:pt x="60" y="421"/>
                  </a:cubicBezTo>
                  <a:lnTo>
                    <a:pt x="24" y="19"/>
                  </a:lnTo>
                  <a:cubicBezTo>
                    <a:pt x="24" y="7"/>
                    <a:pt x="21" y="1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0510;p67">
              <a:extLst>
                <a:ext uri="{FF2B5EF4-FFF2-40B4-BE49-F238E27FC236}">
                  <a16:creationId xmlns:a16="http://schemas.microsoft.com/office/drawing/2014/main" id="{90F88393-2CEC-4580-8E39-D67E7AE61F1F}"/>
                </a:ext>
              </a:extLst>
            </p:cNvPr>
            <p:cNvSpPr/>
            <p:nvPr/>
          </p:nvSpPr>
          <p:spPr>
            <a:xfrm>
              <a:off x="5605692" y="2125912"/>
              <a:ext cx="14508" cy="75972"/>
            </a:xfrm>
            <a:custGeom>
              <a:avLst/>
              <a:gdLst/>
              <a:ahLst/>
              <a:cxnLst/>
              <a:rect l="l" t="t" r="r" b="b"/>
              <a:pathLst>
                <a:path w="93" h="487" extrusionOk="0">
                  <a:moveTo>
                    <a:pt x="25" y="0"/>
                  </a:moveTo>
                  <a:cubicBezTo>
                    <a:pt x="22" y="0"/>
                    <a:pt x="19" y="3"/>
                    <a:pt x="19" y="9"/>
                  </a:cubicBezTo>
                  <a:cubicBezTo>
                    <a:pt x="6" y="70"/>
                    <a:pt x="6" y="143"/>
                    <a:pt x="6" y="216"/>
                  </a:cubicBezTo>
                  <a:lnTo>
                    <a:pt x="6" y="460"/>
                  </a:lnTo>
                  <a:cubicBezTo>
                    <a:pt x="1" y="478"/>
                    <a:pt x="13" y="487"/>
                    <a:pt x="28" y="487"/>
                  </a:cubicBezTo>
                  <a:cubicBezTo>
                    <a:pt x="43" y="487"/>
                    <a:pt x="61" y="478"/>
                    <a:pt x="68" y="460"/>
                  </a:cubicBezTo>
                  <a:cubicBezTo>
                    <a:pt x="68" y="325"/>
                    <a:pt x="92" y="143"/>
                    <a:pt x="31" y="9"/>
                  </a:cubicBezTo>
                  <a:cubicBezTo>
                    <a:pt x="31" y="3"/>
                    <a:pt x="28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0511;p67">
              <a:extLst>
                <a:ext uri="{FF2B5EF4-FFF2-40B4-BE49-F238E27FC236}">
                  <a16:creationId xmlns:a16="http://schemas.microsoft.com/office/drawing/2014/main" id="{9C0A34C0-ABE4-4E1A-8845-B0DE4C1FF810}"/>
                </a:ext>
              </a:extLst>
            </p:cNvPr>
            <p:cNvSpPr/>
            <p:nvPr/>
          </p:nvSpPr>
          <p:spPr>
            <a:xfrm>
              <a:off x="5616145" y="2123416"/>
              <a:ext cx="12636" cy="77844"/>
            </a:xfrm>
            <a:custGeom>
              <a:avLst/>
              <a:gdLst/>
              <a:ahLst/>
              <a:cxnLst/>
              <a:rect l="l" t="t" r="r" b="b"/>
              <a:pathLst>
                <a:path w="81" h="499" extrusionOk="0">
                  <a:moveTo>
                    <a:pt x="1" y="1"/>
                  </a:moveTo>
                  <a:cubicBezTo>
                    <a:pt x="12" y="159"/>
                    <a:pt x="37" y="317"/>
                    <a:pt x="37" y="476"/>
                  </a:cubicBezTo>
                  <a:cubicBezTo>
                    <a:pt x="37" y="492"/>
                    <a:pt x="47" y="498"/>
                    <a:pt x="57" y="498"/>
                  </a:cubicBezTo>
                  <a:cubicBezTo>
                    <a:pt x="68" y="498"/>
                    <a:pt x="80" y="489"/>
                    <a:pt x="74" y="476"/>
                  </a:cubicBezTo>
                  <a:cubicBezTo>
                    <a:pt x="49" y="317"/>
                    <a:pt x="49" y="159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0512;p67">
              <a:extLst>
                <a:ext uri="{FF2B5EF4-FFF2-40B4-BE49-F238E27FC236}">
                  <a16:creationId xmlns:a16="http://schemas.microsoft.com/office/drawing/2014/main" id="{029BBF69-3672-43B4-A2E3-563E0ABEA391}"/>
                </a:ext>
              </a:extLst>
            </p:cNvPr>
            <p:cNvSpPr/>
            <p:nvPr/>
          </p:nvSpPr>
          <p:spPr>
            <a:xfrm>
              <a:off x="5607564" y="2088003"/>
              <a:ext cx="5928" cy="8112"/>
            </a:xfrm>
            <a:custGeom>
              <a:avLst/>
              <a:gdLst/>
              <a:ahLst/>
              <a:cxnLst/>
              <a:rect l="l" t="t" r="r" b="b"/>
              <a:pathLst>
                <a:path w="38" h="52" extrusionOk="0">
                  <a:moveTo>
                    <a:pt x="24" y="0"/>
                  </a:moveTo>
                  <a:cubicBezTo>
                    <a:pt x="19" y="0"/>
                    <a:pt x="13" y="3"/>
                    <a:pt x="7" y="9"/>
                  </a:cubicBezTo>
                  <a:lnTo>
                    <a:pt x="7" y="33"/>
                  </a:lnTo>
                  <a:cubicBezTo>
                    <a:pt x="1" y="45"/>
                    <a:pt x="10" y="51"/>
                    <a:pt x="19" y="51"/>
                  </a:cubicBezTo>
                  <a:cubicBezTo>
                    <a:pt x="28" y="51"/>
                    <a:pt x="37" y="45"/>
                    <a:pt x="31" y="33"/>
                  </a:cubicBezTo>
                  <a:lnTo>
                    <a:pt x="31" y="9"/>
                  </a:lnTo>
                  <a:cubicBezTo>
                    <a:pt x="31" y="3"/>
                    <a:pt x="28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0513;p67">
              <a:extLst>
                <a:ext uri="{FF2B5EF4-FFF2-40B4-BE49-F238E27FC236}">
                  <a16:creationId xmlns:a16="http://schemas.microsoft.com/office/drawing/2014/main" id="{F969D12E-5BA2-4CFD-9EBA-549B8AD2F101}"/>
                </a:ext>
              </a:extLst>
            </p:cNvPr>
            <p:cNvSpPr/>
            <p:nvPr/>
          </p:nvSpPr>
          <p:spPr>
            <a:xfrm>
              <a:off x="5618017" y="2084727"/>
              <a:ext cx="9048" cy="25272"/>
            </a:xfrm>
            <a:custGeom>
              <a:avLst/>
              <a:gdLst/>
              <a:ahLst/>
              <a:cxnLst/>
              <a:rect l="l" t="t" r="r" b="b"/>
              <a:pathLst>
                <a:path w="58" h="162" extrusionOk="0">
                  <a:moveTo>
                    <a:pt x="15" y="1"/>
                  </a:moveTo>
                  <a:cubicBezTo>
                    <a:pt x="14" y="1"/>
                    <a:pt x="13" y="2"/>
                    <a:pt x="13" y="6"/>
                  </a:cubicBezTo>
                  <a:cubicBezTo>
                    <a:pt x="0" y="54"/>
                    <a:pt x="0" y="103"/>
                    <a:pt x="25" y="152"/>
                  </a:cubicBezTo>
                  <a:cubicBezTo>
                    <a:pt x="29" y="159"/>
                    <a:pt x="34" y="162"/>
                    <a:pt x="38" y="162"/>
                  </a:cubicBezTo>
                  <a:cubicBezTo>
                    <a:pt x="49" y="162"/>
                    <a:pt x="58" y="148"/>
                    <a:pt x="49" y="140"/>
                  </a:cubicBezTo>
                  <a:cubicBezTo>
                    <a:pt x="25" y="103"/>
                    <a:pt x="25" y="54"/>
                    <a:pt x="25" y="18"/>
                  </a:cubicBezTo>
                  <a:cubicBezTo>
                    <a:pt x="25" y="9"/>
                    <a:pt x="19" y="1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" name="Title 1">
            <a:extLst>
              <a:ext uri="{FF2B5EF4-FFF2-40B4-BE49-F238E27FC236}">
                <a16:creationId xmlns:a16="http://schemas.microsoft.com/office/drawing/2014/main" id="{4C915564-7E64-48D0-9787-7919C206D886}"/>
              </a:ext>
            </a:extLst>
          </p:cNvPr>
          <p:cNvSpPr txBox="1">
            <a:spLocks/>
          </p:cNvSpPr>
          <p:nvPr/>
        </p:nvSpPr>
        <p:spPr>
          <a:xfrm>
            <a:off x="383833" y="3476581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Konvergensi</a:t>
            </a:r>
            <a:endParaRPr lang="en-US" sz="2400" b="1" dirty="0"/>
          </a:p>
        </p:txBody>
      </p:sp>
      <p:sp>
        <p:nvSpPr>
          <p:cNvPr id="73" name="Subtitle 2">
            <a:extLst>
              <a:ext uri="{FF2B5EF4-FFF2-40B4-BE49-F238E27FC236}">
                <a16:creationId xmlns:a16="http://schemas.microsoft.com/office/drawing/2014/main" id="{D550797D-6C57-4C1D-9DE0-E20EE2141392}"/>
              </a:ext>
            </a:extLst>
          </p:cNvPr>
          <p:cNvSpPr txBox="1">
            <a:spLocks/>
          </p:cNvSpPr>
          <p:nvPr/>
        </p:nvSpPr>
        <p:spPr>
          <a:xfrm>
            <a:off x="237603" y="3958325"/>
            <a:ext cx="3258543" cy="900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internal (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Pembawaan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)</a:t>
            </a:r>
          </a:p>
          <a:p>
            <a:pPr algn="l"/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	</a:t>
            </a:r>
            <a:r>
              <a:rPr lang="en-US" sz="1050" b="1" dirty="0"/>
              <a:t>factor </a:t>
            </a:r>
            <a:r>
              <a:rPr lang="en-US" sz="1050" b="1" dirty="0" err="1"/>
              <a:t>dari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yaitu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sosial</a:t>
            </a:r>
            <a:endParaRPr lang="en-US" sz="1050" b="1" dirty="0"/>
          </a:p>
          <a:p>
            <a:pPr algn="l"/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	</a:t>
            </a:r>
            <a:r>
              <a:rPr lang="en-US" sz="1050" b="1" dirty="0" err="1"/>
              <a:t>berproses</a:t>
            </a:r>
            <a:r>
              <a:rPr lang="en-US" sz="1050" b="1" dirty="0"/>
              <a:t> </a:t>
            </a:r>
            <a:r>
              <a:rPr lang="en-US" sz="1050" b="1" dirty="0" err="1"/>
              <a:t>secara</a:t>
            </a:r>
            <a:r>
              <a:rPr lang="en-US" sz="1050" b="1" dirty="0"/>
              <a:t> </a:t>
            </a:r>
            <a:r>
              <a:rPr lang="en-US" sz="1050" b="1" dirty="0" err="1"/>
              <a:t>interaksional</a:t>
            </a:r>
            <a:endParaRPr lang="en-US" sz="1050" b="1" dirty="0"/>
          </a:p>
          <a:p>
            <a:pPr algn="l"/>
            <a:r>
              <a:rPr lang="en-US" sz="1050" b="1" dirty="0"/>
              <a:t>	 (</a:t>
            </a:r>
            <a:r>
              <a:rPr lang="en-US" sz="1050" b="1" dirty="0" err="1"/>
              <a:t>saling</a:t>
            </a:r>
            <a:r>
              <a:rPr lang="en-US" sz="1050" b="1" dirty="0"/>
              <a:t> </a:t>
            </a:r>
            <a:r>
              <a:rPr lang="en-US" sz="1050" b="1" dirty="0" err="1"/>
              <a:t>memengaruhi</a:t>
            </a:r>
            <a:r>
              <a:rPr lang="en-US" sz="1050" b="1" dirty="0"/>
              <a:t>)</a:t>
            </a:r>
            <a:endParaRPr lang="en-US" sz="1400" b="1" dirty="0"/>
          </a:p>
        </p:txBody>
      </p:sp>
      <p:sp>
        <p:nvSpPr>
          <p:cNvPr id="74" name="Google Shape;9685;p63">
            <a:extLst>
              <a:ext uri="{FF2B5EF4-FFF2-40B4-BE49-F238E27FC236}">
                <a16:creationId xmlns:a16="http://schemas.microsoft.com/office/drawing/2014/main" id="{56FACBF6-9744-49AB-BE72-8FE344A3C273}"/>
              </a:ext>
            </a:extLst>
          </p:cNvPr>
          <p:cNvSpPr/>
          <p:nvPr/>
        </p:nvSpPr>
        <p:spPr>
          <a:xfrm rot="1376496" flipH="1">
            <a:off x="2299349" y="1676234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9685;p63">
            <a:extLst>
              <a:ext uri="{FF2B5EF4-FFF2-40B4-BE49-F238E27FC236}">
                <a16:creationId xmlns:a16="http://schemas.microsoft.com/office/drawing/2014/main" id="{AEABF865-88B7-4017-8DB9-CBA8961392C1}"/>
              </a:ext>
            </a:extLst>
          </p:cNvPr>
          <p:cNvSpPr/>
          <p:nvPr/>
        </p:nvSpPr>
        <p:spPr>
          <a:xfrm rot="20223504">
            <a:off x="1237244" y="3153148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499D5CEB-0CF4-48F7-AFB3-F2C80ECA96C0}"/>
              </a:ext>
            </a:extLst>
          </p:cNvPr>
          <p:cNvSpPr txBox="1">
            <a:spLocks/>
          </p:cNvSpPr>
          <p:nvPr/>
        </p:nvSpPr>
        <p:spPr>
          <a:xfrm rot="555880">
            <a:off x="5162084" y="1612861"/>
            <a:ext cx="3615137" cy="104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3600" b="1" dirty="0">
                <a:ln>
                  <a:solidFill>
                    <a:schemeClr val="tx1"/>
                  </a:solidFill>
                </a:ln>
              </a:rPr>
              <a:t>Hal yang </a:t>
            </a:r>
            <a:r>
              <a:rPr lang="en-US" sz="3600" b="1" dirty="0" err="1">
                <a:ln>
                  <a:solidFill>
                    <a:schemeClr val="tx1"/>
                  </a:solidFill>
                </a:ln>
              </a:rPr>
              <a:t>Memengaruhi</a:t>
            </a:r>
            <a:endParaRPr lang="en-US" sz="3600" b="1" dirty="0">
              <a:ln>
                <a:solidFill>
                  <a:schemeClr val="tx1"/>
                </a:solidFill>
              </a:ln>
            </a:endParaRP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4F8F1B96-79B7-4F97-A956-2A40AF1607B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7839" t="67068" r="64807" b="8599"/>
          <a:stretch/>
        </p:blipFill>
        <p:spPr>
          <a:xfrm>
            <a:off x="3239011" y="1594319"/>
            <a:ext cx="748684" cy="1049751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7CADBBC7-EB07-4244-9741-2E241B4B1A4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3897" t="65687" r="32275" b="6103"/>
          <a:stretch/>
        </p:blipFill>
        <p:spPr>
          <a:xfrm>
            <a:off x="4282267" y="535490"/>
            <a:ext cx="569471" cy="1161856"/>
          </a:xfrm>
          <a:prstGeom prst="rect">
            <a:avLst/>
          </a:prstGeom>
        </p:spPr>
      </p:pic>
      <p:grpSp>
        <p:nvGrpSpPr>
          <p:cNvPr id="83" name="Google Shape;9785;p65">
            <a:extLst>
              <a:ext uri="{FF2B5EF4-FFF2-40B4-BE49-F238E27FC236}">
                <a16:creationId xmlns:a16="http://schemas.microsoft.com/office/drawing/2014/main" id="{4F60E643-CC53-4F8E-9107-1E012D63C07A}"/>
              </a:ext>
            </a:extLst>
          </p:cNvPr>
          <p:cNvGrpSpPr/>
          <p:nvPr/>
        </p:nvGrpSpPr>
        <p:grpSpPr>
          <a:xfrm flipH="1">
            <a:off x="4737349" y="999067"/>
            <a:ext cx="5759925" cy="4184578"/>
            <a:chOff x="-13835" y="1983054"/>
            <a:chExt cx="3908179" cy="3160687"/>
          </a:xfrm>
        </p:grpSpPr>
        <p:grpSp>
          <p:nvGrpSpPr>
            <p:cNvPr id="84" name="Google Shape;9786;p65">
              <a:extLst>
                <a:ext uri="{FF2B5EF4-FFF2-40B4-BE49-F238E27FC236}">
                  <a16:creationId xmlns:a16="http://schemas.microsoft.com/office/drawing/2014/main" id="{1BC35F6A-B762-43E8-867E-6682C27A2577}"/>
                </a:ext>
              </a:extLst>
            </p:cNvPr>
            <p:cNvGrpSpPr/>
            <p:nvPr/>
          </p:nvGrpSpPr>
          <p:grpSpPr>
            <a:xfrm>
              <a:off x="-13835" y="1983054"/>
              <a:ext cx="3908179" cy="3160687"/>
              <a:chOff x="0" y="1275775"/>
              <a:chExt cx="4782402" cy="3867703"/>
            </a:xfrm>
          </p:grpSpPr>
          <p:sp>
            <p:nvSpPr>
              <p:cNvPr id="131" name="Google Shape;9787;p65">
                <a:extLst>
                  <a:ext uri="{FF2B5EF4-FFF2-40B4-BE49-F238E27FC236}">
                    <a16:creationId xmlns:a16="http://schemas.microsoft.com/office/drawing/2014/main" id="{B7CD80F3-C643-49F2-B40A-CF8B3C2AFC1A}"/>
                  </a:ext>
                </a:extLst>
              </p:cNvPr>
              <p:cNvSpPr/>
              <p:nvPr/>
            </p:nvSpPr>
            <p:spPr>
              <a:xfrm>
                <a:off x="4168829" y="1720034"/>
                <a:ext cx="394691" cy="1161082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8737" extrusionOk="0">
                    <a:moveTo>
                      <a:pt x="1989" y="7275"/>
                    </a:moveTo>
                    <a:lnTo>
                      <a:pt x="1916" y="7603"/>
                    </a:lnTo>
                    <a:cubicBezTo>
                      <a:pt x="1905" y="7627"/>
                      <a:pt x="1880" y="7640"/>
                      <a:pt x="1868" y="7664"/>
                    </a:cubicBezTo>
                    <a:cubicBezTo>
                      <a:pt x="1843" y="7591"/>
                      <a:pt x="1832" y="7518"/>
                      <a:pt x="1807" y="7457"/>
                    </a:cubicBezTo>
                    <a:cubicBezTo>
                      <a:pt x="1819" y="7445"/>
                      <a:pt x="1819" y="7445"/>
                      <a:pt x="1832" y="7445"/>
                    </a:cubicBezTo>
                    <a:cubicBezTo>
                      <a:pt x="1880" y="7384"/>
                      <a:pt x="1929" y="7335"/>
                      <a:pt x="1989" y="7275"/>
                    </a:cubicBezTo>
                    <a:close/>
                    <a:moveTo>
                      <a:pt x="60" y="0"/>
                    </a:moveTo>
                    <a:cubicBezTo>
                      <a:pt x="37" y="0"/>
                      <a:pt x="12" y="21"/>
                      <a:pt x="19" y="51"/>
                    </a:cubicBezTo>
                    <a:cubicBezTo>
                      <a:pt x="43" y="148"/>
                      <a:pt x="68" y="257"/>
                      <a:pt x="105" y="355"/>
                    </a:cubicBezTo>
                    <a:cubicBezTo>
                      <a:pt x="92" y="367"/>
                      <a:pt x="80" y="367"/>
                      <a:pt x="80" y="379"/>
                    </a:cubicBezTo>
                    <a:cubicBezTo>
                      <a:pt x="56" y="452"/>
                      <a:pt x="32" y="513"/>
                      <a:pt x="7" y="586"/>
                    </a:cubicBezTo>
                    <a:cubicBezTo>
                      <a:pt x="0" y="622"/>
                      <a:pt x="22" y="640"/>
                      <a:pt x="46" y="640"/>
                    </a:cubicBezTo>
                    <a:cubicBezTo>
                      <a:pt x="63" y="640"/>
                      <a:pt x="82" y="631"/>
                      <a:pt x="92" y="611"/>
                    </a:cubicBezTo>
                    <a:cubicBezTo>
                      <a:pt x="105" y="574"/>
                      <a:pt x="116" y="525"/>
                      <a:pt x="129" y="476"/>
                    </a:cubicBezTo>
                    <a:cubicBezTo>
                      <a:pt x="153" y="562"/>
                      <a:pt x="178" y="647"/>
                      <a:pt x="189" y="732"/>
                    </a:cubicBezTo>
                    <a:cubicBezTo>
                      <a:pt x="178" y="732"/>
                      <a:pt x="153" y="744"/>
                      <a:pt x="141" y="781"/>
                    </a:cubicBezTo>
                    <a:cubicBezTo>
                      <a:pt x="141" y="830"/>
                      <a:pt x="105" y="878"/>
                      <a:pt x="68" y="914"/>
                    </a:cubicBezTo>
                    <a:cubicBezTo>
                      <a:pt x="28" y="944"/>
                      <a:pt x="53" y="997"/>
                      <a:pt x="83" y="997"/>
                    </a:cubicBezTo>
                    <a:cubicBezTo>
                      <a:pt x="90" y="997"/>
                      <a:pt x="98" y="994"/>
                      <a:pt x="105" y="987"/>
                    </a:cubicBezTo>
                    <a:cubicBezTo>
                      <a:pt x="165" y="951"/>
                      <a:pt x="202" y="890"/>
                      <a:pt x="214" y="830"/>
                    </a:cubicBezTo>
                    <a:lnTo>
                      <a:pt x="287" y="1121"/>
                    </a:lnTo>
                    <a:cubicBezTo>
                      <a:pt x="251" y="1182"/>
                      <a:pt x="214" y="1243"/>
                      <a:pt x="189" y="1316"/>
                    </a:cubicBezTo>
                    <a:cubicBezTo>
                      <a:pt x="173" y="1348"/>
                      <a:pt x="200" y="1375"/>
                      <a:pt x="227" y="1375"/>
                    </a:cubicBezTo>
                    <a:cubicBezTo>
                      <a:pt x="241" y="1375"/>
                      <a:pt x="254" y="1368"/>
                      <a:pt x="262" y="1352"/>
                    </a:cubicBezTo>
                    <a:cubicBezTo>
                      <a:pt x="275" y="1316"/>
                      <a:pt x="299" y="1279"/>
                      <a:pt x="311" y="1243"/>
                    </a:cubicBezTo>
                    <a:cubicBezTo>
                      <a:pt x="372" y="1498"/>
                      <a:pt x="421" y="1741"/>
                      <a:pt x="457" y="1997"/>
                    </a:cubicBezTo>
                    <a:cubicBezTo>
                      <a:pt x="448" y="1992"/>
                      <a:pt x="437" y="1989"/>
                      <a:pt x="428" y="1989"/>
                    </a:cubicBezTo>
                    <a:cubicBezTo>
                      <a:pt x="411" y="1989"/>
                      <a:pt x="397" y="1998"/>
                      <a:pt x="397" y="2021"/>
                    </a:cubicBezTo>
                    <a:cubicBezTo>
                      <a:pt x="360" y="2130"/>
                      <a:pt x="324" y="2228"/>
                      <a:pt x="299" y="2338"/>
                    </a:cubicBezTo>
                    <a:cubicBezTo>
                      <a:pt x="284" y="2368"/>
                      <a:pt x="311" y="2388"/>
                      <a:pt x="336" y="2388"/>
                    </a:cubicBezTo>
                    <a:cubicBezTo>
                      <a:pt x="352" y="2388"/>
                      <a:pt x="367" y="2380"/>
                      <a:pt x="372" y="2362"/>
                    </a:cubicBezTo>
                    <a:cubicBezTo>
                      <a:pt x="408" y="2265"/>
                      <a:pt x="433" y="2155"/>
                      <a:pt x="470" y="2057"/>
                    </a:cubicBezTo>
                    <a:cubicBezTo>
                      <a:pt x="481" y="2155"/>
                      <a:pt x="506" y="2252"/>
                      <a:pt x="518" y="2349"/>
                    </a:cubicBezTo>
                    <a:cubicBezTo>
                      <a:pt x="506" y="2349"/>
                      <a:pt x="494" y="2362"/>
                      <a:pt x="494" y="2386"/>
                    </a:cubicBezTo>
                    <a:lnTo>
                      <a:pt x="494" y="2471"/>
                    </a:lnTo>
                    <a:lnTo>
                      <a:pt x="494" y="2495"/>
                    </a:lnTo>
                    <a:lnTo>
                      <a:pt x="494" y="2519"/>
                    </a:lnTo>
                    <a:lnTo>
                      <a:pt x="494" y="2592"/>
                    </a:lnTo>
                    <a:cubicBezTo>
                      <a:pt x="494" y="2605"/>
                      <a:pt x="506" y="2617"/>
                      <a:pt x="518" y="2629"/>
                    </a:cubicBezTo>
                    <a:cubicBezTo>
                      <a:pt x="554" y="2763"/>
                      <a:pt x="579" y="2897"/>
                      <a:pt x="603" y="3030"/>
                    </a:cubicBezTo>
                    <a:cubicBezTo>
                      <a:pt x="616" y="3067"/>
                      <a:pt x="616" y="3103"/>
                      <a:pt x="627" y="3152"/>
                    </a:cubicBezTo>
                    <a:cubicBezTo>
                      <a:pt x="627" y="3165"/>
                      <a:pt x="627" y="3176"/>
                      <a:pt x="640" y="3176"/>
                    </a:cubicBezTo>
                    <a:cubicBezTo>
                      <a:pt x="700" y="3468"/>
                      <a:pt x="761" y="3748"/>
                      <a:pt x="822" y="4028"/>
                    </a:cubicBezTo>
                    <a:lnTo>
                      <a:pt x="822" y="4052"/>
                    </a:lnTo>
                    <a:cubicBezTo>
                      <a:pt x="786" y="4186"/>
                      <a:pt x="761" y="4332"/>
                      <a:pt x="773" y="4478"/>
                    </a:cubicBezTo>
                    <a:cubicBezTo>
                      <a:pt x="773" y="4502"/>
                      <a:pt x="795" y="4514"/>
                      <a:pt x="816" y="4514"/>
                    </a:cubicBezTo>
                    <a:cubicBezTo>
                      <a:pt x="837" y="4514"/>
                      <a:pt x="859" y="4502"/>
                      <a:pt x="859" y="4478"/>
                    </a:cubicBezTo>
                    <a:cubicBezTo>
                      <a:pt x="859" y="4392"/>
                      <a:pt x="859" y="4308"/>
                      <a:pt x="870" y="4222"/>
                    </a:cubicBezTo>
                    <a:cubicBezTo>
                      <a:pt x="895" y="4344"/>
                      <a:pt x="919" y="4465"/>
                      <a:pt x="956" y="4600"/>
                    </a:cubicBezTo>
                    <a:lnTo>
                      <a:pt x="943" y="4611"/>
                    </a:lnTo>
                    <a:cubicBezTo>
                      <a:pt x="956" y="4733"/>
                      <a:pt x="956" y="4843"/>
                      <a:pt x="919" y="4952"/>
                    </a:cubicBezTo>
                    <a:cubicBezTo>
                      <a:pt x="912" y="4982"/>
                      <a:pt x="937" y="5003"/>
                      <a:pt x="963" y="5003"/>
                    </a:cubicBezTo>
                    <a:cubicBezTo>
                      <a:pt x="979" y="5003"/>
                      <a:pt x="995" y="4995"/>
                      <a:pt x="1005" y="4976"/>
                    </a:cubicBezTo>
                    <a:cubicBezTo>
                      <a:pt x="1005" y="4952"/>
                      <a:pt x="1016" y="4927"/>
                      <a:pt x="1016" y="4891"/>
                    </a:cubicBezTo>
                    <a:cubicBezTo>
                      <a:pt x="1041" y="4964"/>
                      <a:pt x="1053" y="5049"/>
                      <a:pt x="1065" y="5122"/>
                    </a:cubicBezTo>
                    <a:lnTo>
                      <a:pt x="1065" y="5135"/>
                    </a:lnTo>
                    <a:cubicBezTo>
                      <a:pt x="1041" y="5268"/>
                      <a:pt x="1029" y="5390"/>
                      <a:pt x="1016" y="5524"/>
                    </a:cubicBezTo>
                    <a:cubicBezTo>
                      <a:pt x="1016" y="5548"/>
                      <a:pt x="1038" y="5560"/>
                      <a:pt x="1059" y="5560"/>
                    </a:cubicBezTo>
                    <a:cubicBezTo>
                      <a:pt x="1081" y="5560"/>
                      <a:pt x="1102" y="5548"/>
                      <a:pt x="1102" y="5524"/>
                    </a:cubicBezTo>
                    <a:cubicBezTo>
                      <a:pt x="1114" y="5463"/>
                      <a:pt x="1114" y="5414"/>
                      <a:pt x="1126" y="5354"/>
                    </a:cubicBezTo>
                    <a:cubicBezTo>
                      <a:pt x="1151" y="5475"/>
                      <a:pt x="1175" y="5584"/>
                      <a:pt x="1199" y="5694"/>
                    </a:cubicBezTo>
                    <a:cubicBezTo>
                      <a:pt x="1187" y="5827"/>
                      <a:pt x="1175" y="5949"/>
                      <a:pt x="1162" y="6083"/>
                    </a:cubicBezTo>
                    <a:cubicBezTo>
                      <a:pt x="1156" y="6108"/>
                      <a:pt x="1175" y="6120"/>
                      <a:pt x="1196" y="6120"/>
                    </a:cubicBezTo>
                    <a:cubicBezTo>
                      <a:pt x="1217" y="6120"/>
                      <a:pt x="1242" y="6108"/>
                      <a:pt x="1248" y="6083"/>
                    </a:cubicBezTo>
                    <a:cubicBezTo>
                      <a:pt x="1248" y="6046"/>
                      <a:pt x="1248" y="5998"/>
                      <a:pt x="1260" y="5962"/>
                    </a:cubicBezTo>
                    <a:cubicBezTo>
                      <a:pt x="1272" y="6046"/>
                      <a:pt x="1297" y="6119"/>
                      <a:pt x="1308" y="6205"/>
                    </a:cubicBezTo>
                    <a:cubicBezTo>
                      <a:pt x="1297" y="6241"/>
                      <a:pt x="1284" y="6290"/>
                      <a:pt x="1284" y="6327"/>
                    </a:cubicBezTo>
                    <a:cubicBezTo>
                      <a:pt x="1272" y="6327"/>
                      <a:pt x="1248" y="6327"/>
                      <a:pt x="1235" y="6338"/>
                    </a:cubicBezTo>
                    <a:cubicBezTo>
                      <a:pt x="919" y="6813"/>
                      <a:pt x="591" y="7287"/>
                      <a:pt x="275" y="7762"/>
                    </a:cubicBezTo>
                    <a:cubicBezTo>
                      <a:pt x="259" y="7794"/>
                      <a:pt x="286" y="7821"/>
                      <a:pt x="316" y="7821"/>
                    </a:cubicBezTo>
                    <a:cubicBezTo>
                      <a:pt x="331" y="7821"/>
                      <a:pt x="348" y="7814"/>
                      <a:pt x="360" y="7798"/>
                    </a:cubicBezTo>
                    <a:cubicBezTo>
                      <a:pt x="652" y="7372"/>
                      <a:pt x="956" y="6922"/>
                      <a:pt x="1248" y="6484"/>
                    </a:cubicBezTo>
                    <a:lnTo>
                      <a:pt x="1248" y="6484"/>
                    </a:lnTo>
                    <a:cubicBezTo>
                      <a:pt x="1235" y="6508"/>
                      <a:pt x="1235" y="6533"/>
                      <a:pt x="1235" y="6557"/>
                    </a:cubicBezTo>
                    <a:cubicBezTo>
                      <a:pt x="1228" y="6587"/>
                      <a:pt x="1253" y="6608"/>
                      <a:pt x="1276" y="6608"/>
                    </a:cubicBezTo>
                    <a:cubicBezTo>
                      <a:pt x="1290" y="6608"/>
                      <a:pt x="1304" y="6600"/>
                      <a:pt x="1308" y="6581"/>
                    </a:cubicBezTo>
                    <a:cubicBezTo>
                      <a:pt x="1333" y="6497"/>
                      <a:pt x="1345" y="6411"/>
                      <a:pt x="1370" y="6314"/>
                    </a:cubicBezTo>
                    <a:cubicBezTo>
                      <a:pt x="1406" y="6424"/>
                      <a:pt x="1430" y="6533"/>
                      <a:pt x="1467" y="6630"/>
                    </a:cubicBezTo>
                    <a:cubicBezTo>
                      <a:pt x="1454" y="6630"/>
                      <a:pt x="1442" y="6643"/>
                      <a:pt x="1442" y="6667"/>
                    </a:cubicBezTo>
                    <a:cubicBezTo>
                      <a:pt x="1406" y="6764"/>
                      <a:pt x="1370" y="6873"/>
                      <a:pt x="1333" y="6983"/>
                    </a:cubicBezTo>
                    <a:cubicBezTo>
                      <a:pt x="1333" y="6959"/>
                      <a:pt x="1312" y="6941"/>
                      <a:pt x="1291" y="6941"/>
                    </a:cubicBezTo>
                    <a:cubicBezTo>
                      <a:pt x="1280" y="6941"/>
                      <a:pt x="1268" y="6946"/>
                      <a:pt x="1260" y="6959"/>
                    </a:cubicBezTo>
                    <a:cubicBezTo>
                      <a:pt x="1005" y="7335"/>
                      <a:pt x="749" y="7700"/>
                      <a:pt x="506" y="8089"/>
                    </a:cubicBezTo>
                    <a:cubicBezTo>
                      <a:pt x="480" y="8115"/>
                      <a:pt x="509" y="8147"/>
                      <a:pt x="540" y="8147"/>
                    </a:cubicBezTo>
                    <a:cubicBezTo>
                      <a:pt x="554" y="8147"/>
                      <a:pt x="568" y="8141"/>
                      <a:pt x="579" y="8126"/>
                    </a:cubicBezTo>
                    <a:cubicBezTo>
                      <a:pt x="834" y="7762"/>
                      <a:pt x="1089" y="7384"/>
                      <a:pt x="1333" y="7008"/>
                    </a:cubicBezTo>
                    <a:lnTo>
                      <a:pt x="1333" y="7008"/>
                    </a:lnTo>
                    <a:cubicBezTo>
                      <a:pt x="1321" y="7044"/>
                      <a:pt x="1297" y="7092"/>
                      <a:pt x="1284" y="7141"/>
                    </a:cubicBezTo>
                    <a:cubicBezTo>
                      <a:pt x="1277" y="7177"/>
                      <a:pt x="1304" y="7201"/>
                      <a:pt x="1330" y="7201"/>
                    </a:cubicBezTo>
                    <a:cubicBezTo>
                      <a:pt x="1348" y="7201"/>
                      <a:pt x="1364" y="7190"/>
                      <a:pt x="1370" y="7165"/>
                    </a:cubicBezTo>
                    <a:cubicBezTo>
                      <a:pt x="1418" y="7032"/>
                      <a:pt x="1454" y="6886"/>
                      <a:pt x="1503" y="6740"/>
                    </a:cubicBezTo>
                    <a:cubicBezTo>
                      <a:pt x="1527" y="6837"/>
                      <a:pt x="1551" y="6922"/>
                      <a:pt x="1588" y="7019"/>
                    </a:cubicBezTo>
                    <a:cubicBezTo>
                      <a:pt x="1564" y="7019"/>
                      <a:pt x="1551" y="7032"/>
                      <a:pt x="1551" y="7044"/>
                    </a:cubicBezTo>
                    <a:cubicBezTo>
                      <a:pt x="1527" y="7165"/>
                      <a:pt x="1478" y="7262"/>
                      <a:pt x="1430" y="7372"/>
                    </a:cubicBezTo>
                    <a:cubicBezTo>
                      <a:pt x="1418" y="7372"/>
                      <a:pt x="1394" y="7372"/>
                      <a:pt x="1381" y="7384"/>
                    </a:cubicBezTo>
                    <a:cubicBezTo>
                      <a:pt x="1126" y="7773"/>
                      <a:pt x="859" y="8151"/>
                      <a:pt x="603" y="8540"/>
                    </a:cubicBezTo>
                    <a:cubicBezTo>
                      <a:pt x="587" y="8572"/>
                      <a:pt x="614" y="8599"/>
                      <a:pt x="640" y="8599"/>
                    </a:cubicBezTo>
                    <a:cubicBezTo>
                      <a:pt x="654" y="8599"/>
                      <a:pt x="668" y="8592"/>
                      <a:pt x="676" y="8576"/>
                    </a:cubicBezTo>
                    <a:cubicBezTo>
                      <a:pt x="932" y="8235"/>
                      <a:pt x="1162" y="7871"/>
                      <a:pt x="1394" y="7518"/>
                    </a:cubicBezTo>
                    <a:cubicBezTo>
                      <a:pt x="1404" y="7523"/>
                      <a:pt x="1414" y="7526"/>
                      <a:pt x="1423" y="7526"/>
                    </a:cubicBezTo>
                    <a:cubicBezTo>
                      <a:pt x="1436" y="7526"/>
                      <a:pt x="1447" y="7520"/>
                      <a:pt x="1454" y="7506"/>
                    </a:cubicBezTo>
                    <a:cubicBezTo>
                      <a:pt x="1527" y="7384"/>
                      <a:pt x="1576" y="7262"/>
                      <a:pt x="1613" y="7129"/>
                    </a:cubicBezTo>
                    <a:cubicBezTo>
                      <a:pt x="1673" y="7335"/>
                      <a:pt x="1734" y="7530"/>
                      <a:pt x="1795" y="7737"/>
                    </a:cubicBezTo>
                    <a:cubicBezTo>
                      <a:pt x="1759" y="7773"/>
                      <a:pt x="1722" y="7810"/>
                      <a:pt x="1686" y="7859"/>
                    </a:cubicBezTo>
                    <a:cubicBezTo>
                      <a:pt x="1657" y="7887"/>
                      <a:pt x="1688" y="7931"/>
                      <a:pt x="1720" y="7931"/>
                    </a:cubicBezTo>
                    <a:cubicBezTo>
                      <a:pt x="1729" y="7931"/>
                      <a:pt x="1738" y="7927"/>
                      <a:pt x="1746" y="7919"/>
                    </a:cubicBezTo>
                    <a:cubicBezTo>
                      <a:pt x="1770" y="7895"/>
                      <a:pt x="1795" y="7871"/>
                      <a:pt x="1819" y="7835"/>
                    </a:cubicBezTo>
                    <a:lnTo>
                      <a:pt x="1856" y="7944"/>
                    </a:lnTo>
                    <a:cubicBezTo>
                      <a:pt x="1843" y="8005"/>
                      <a:pt x="1819" y="8065"/>
                      <a:pt x="1807" y="8126"/>
                    </a:cubicBezTo>
                    <a:cubicBezTo>
                      <a:pt x="1759" y="8175"/>
                      <a:pt x="1722" y="8224"/>
                      <a:pt x="1686" y="8284"/>
                    </a:cubicBezTo>
                    <a:cubicBezTo>
                      <a:pt x="1660" y="8318"/>
                      <a:pt x="1688" y="8353"/>
                      <a:pt x="1721" y="8353"/>
                    </a:cubicBezTo>
                    <a:cubicBezTo>
                      <a:pt x="1734" y="8353"/>
                      <a:pt x="1748" y="8347"/>
                      <a:pt x="1759" y="8333"/>
                    </a:cubicBezTo>
                    <a:cubicBezTo>
                      <a:pt x="1759" y="8321"/>
                      <a:pt x="1770" y="8321"/>
                      <a:pt x="1770" y="8308"/>
                    </a:cubicBezTo>
                    <a:lnTo>
                      <a:pt x="1770" y="8308"/>
                    </a:lnTo>
                    <a:cubicBezTo>
                      <a:pt x="1770" y="8333"/>
                      <a:pt x="1770" y="8345"/>
                      <a:pt x="1759" y="8370"/>
                    </a:cubicBezTo>
                    <a:cubicBezTo>
                      <a:pt x="1722" y="8406"/>
                      <a:pt x="1686" y="8454"/>
                      <a:pt x="1661" y="8491"/>
                    </a:cubicBezTo>
                    <a:cubicBezTo>
                      <a:pt x="1633" y="8519"/>
                      <a:pt x="1655" y="8568"/>
                      <a:pt x="1688" y="8568"/>
                    </a:cubicBezTo>
                    <a:cubicBezTo>
                      <a:pt x="1699" y="8568"/>
                      <a:pt x="1710" y="8563"/>
                      <a:pt x="1722" y="8552"/>
                    </a:cubicBezTo>
                    <a:lnTo>
                      <a:pt x="1722" y="8552"/>
                    </a:lnTo>
                    <a:cubicBezTo>
                      <a:pt x="1710" y="8589"/>
                      <a:pt x="1710" y="8637"/>
                      <a:pt x="1697" y="8686"/>
                    </a:cubicBezTo>
                    <a:cubicBezTo>
                      <a:pt x="1690" y="8716"/>
                      <a:pt x="1720" y="8737"/>
                      <a:pt x="1746" y="8737"/>
                    </a:cubicBezTo>
                    <a:cubicBezTo>
                      <a:pt x="1763" y="8737"/>
                      <a:pt x="1778" y="8729"/>
                      <a:pt x="1783" y="8710"/>
                    </a:cubicBezTo>
                    <a:cubicBezTo>
                      <a:pt x="1807" y="8600"/>
                      <a:pt x="1832" y="8503"/>
                      <a:pt x="1856" y="8406"/>
                    </a:cubicBezTo>
                    <a:cubicBezTo>
                      <a:pt x="1868" y="8394"/>
                      <a:pt x="1868" y="8381"/>
                      <a:pt x="1868" y="8370"/>
                    </a:cubicBezTo>
                    <a:cubicBezTo>
                      <a:pt x="1880" y="8297"/>
                      <a:pt x="1892" y="8235"/>
                      <a:pt x="1905" y="8175"/>
                    </a:cubicBezTo>
                    <a:cubicBezTo>
                      <a:pt x="1929" y="8151"/>
                      <a:pt x="1965" y="8126"/>
                      <a:pt x="1989" y="8114"/>
                    </a:cubicBezTo>
                    <a:cubicBezTo>
                      <a:pt x="2038" y="8089"/>
                      <a:pt x="2014" y="8029"/>
                      <a:pt x="1965" y="8029"/>
                    </a:cubicBezTo>
                    <a:cubicBezTo>
                      <a:pt x="1965" y="8005"/>
                      <a:pt x="1953" y="7992"/>
                      <a:pt x="1953" y="7968"/>
                    </a:cubicBezTo>
                    <a:cubicBezTo>
                      <a:pt x="2014" y="7689"/>
                      <a:pt x="2075" y="7408"/>
                      <a:pt x="2124" y="7129"/>
                    </a:cubicBezTo>
                    <a:lnTo>
                      <a:pt x="2148" y="7105"/>
                    </a:lnTo>
                    <a:cubicBezTo>
                      <a:pt x="2172" y="7081"/>
                      <a:pt x="2160" y="7056"/>
                      <a:pt x="2148" y="7032"/>
                    </a:cubicBezTo>
                    <a:cubicBezTo>
                      <a:pt x="2172" y="6910"/>
                      <a:pt x="2196" y="6776"/>
                      <a:pt x="2221" y="6643"/>
                    </a:cubicBezTo>
                    <a:lnTo>
                      <a:pt x="2232" y="6643"/>
                    </a:lnTo>
                    <a:cubicBezTo>
                      <a:pt x="2257" y="6618"/>
                      <a:pt x="2257" y="6581"/>
                      <a:pt x="2232" y="6570"/>
                    </a:cubicBezTo>
                    <a:cubicBezTo>
                      <a:pt x="2269" y="6411"/>
                      <a:pt x="2294" y="6265"/>
                      <a:pt x="2330" y="6108"/>
                    </a:cubicBezTo>
                    <a:cubicBezTo>
                      <a:pt x="2342" y="6095"/>
                      <a:pt x="2354" y="6083"/>
                      <a:pt x="2378" y="6083"/>
                    </a:cubicBezTo>
                    <a:cubicBezTo>
                      <a:pt x="2413" y="6061"/>
                      <a:pt x="2394" y="5996"/>
                      <a:pt x="2353" y="5996"/>
                    </a:cubicBezTo>
                    <a:cubicBezTo>
                      <a:pt x="2349" y="5996"/>
                      <a:pt x="2346" y="5997"/>
                      <a:pt x="2342" y="5998"/>
                    </a:cubicBezTo>
                    <a:cubicBezTo>
                      <a:pt x="2378" y="5803"/>
                      <a:pt x="2427" y="5597"/>
                      <a:pt x="2464" y="5390"/>
                    </a:cubicBezTo>
                    <a:lnTo>
                      <a:pt x="2488" y="5365"/>
                    </a:lnTo>
                    <a:cubicBezTo>
                      <a:pt x="2513" y="5354"/>
                      <a:pt x="2500" y="5317"/>
                      <a:pt x="2476" y="5305"/>
                    </a:cubicBezTo>
                    <a:cubicBezTo>
                      <a:pt x="2646" y="4332"/>
                      <a:pt x="2792" y="3359"/>
                      <a:pt x="2926" y="2386"/>
                    </a:cubicBezTo>
                    <a:cubicBezTo>
                      <a:pt x="2938" y="2374"/>
                      <a:pt x="2950" y="2362"/>
                      <a:pt x="2950" y="2349"/>
                    </a:cubicBezTo>
                    <a:cubicBezTo>
                      <a:pt x="2962" y="2265"/>
                      <a:pt x="2962" y="2179"/>
                      <a:pt x="2962" y="2094"/>
                    </a:cubicBezTo>
                    <a:cubicBezTo>
                      <a:pt x="2969" y="2067"/>
                      <a:pt x="2945" y="2051"/>
                      <a:pt x="2921" y="2051"/>
                    </a:cubicBezTo>
                    <a:cubicBezTo>
                      <a:pt x="2902" y="2051"/>
                      <a:pt x="2883" y="2060"/>
                      <a:pt x="2878" y="2082"/>
                    </a:cubicBezTo>
                    <a:cubicBezTo>
                      <a:pt x="2878" y="2119"/>
                      <a:pt x="2878" y="2155"/>
                      <a:pt x="2865" y="2192"/>
                    </a:cubicBezTo>
                    <a:lnTo>
                      <a:pt x="2853" y="2192"/>
                    </a:lnTo>
                    <a:cubicBezTo>
                      <a:pt x="2707" y="2265"/>
                      <a:pt x="2573" y="2386"/>
                      <a:pt x="2488" y="2532"/>
                    </a:cubicBezTo>
                    <a:cubicBezTo>
                      <a:pt x="2471" y="2567"/>
                      <a:pt x="2504" y="2595"/>
                      <a:pt x="2532" y="2595"/>
                    </a:cubicBezTo>
                    <a:cubicBezTo>
                      <a:pt x="2544" y="2595"/>
                      <a:pt x="2554" y="2591"/>
                      <a:pt x="2561" y="2581"/>
                    </a:cubicBezTo>
                    <a:cubicBezTo>
                      <a:pt x="2634" y="2459"/>
                      <a:pt x="2732" y="2362"/>
                      <a:pt x="2853" y="2301"/>
                    </a:cubicBezTo>
                    <a:lnTo>
                      <a:pt x="2853" y="2301"/>
                    </a:lnTo>
                    <a:lnTo>
                      <a:pt x="2816" y="2556"/>
                    </a:lnTo>
                    <a:lnTo>
                      <a:pt x="2792" y="2556"/>
                    </a:lnTo>
                    <a:cubicBezTo>
                      <a:pt x="2670" y="2592"/>
                      <a:pt x="2549" y="2690"/>
                      <a:pt x="2513" y="2824"/>
                    </a:cubicBezTo>
                    <a:cubicBezTo>
                      <a:pt x="2497" y="2848"/>
                      <a:pt x="2523" y="2872"/>
                      <a:pt x="2549" y="2872"/>
                    </a:cubicBezTo>
                    <a:cubicBezTo>
                      <a:pt x="2563" y="2872"/>
                      <a:pt x="2577" y="2865"/>
                      <a:pt x="2586" y="2848"/>
                    </a:cubicBezTo>
                    <a:cubicBezTo>
                      <a:pt x="2634" y="2751"/>
                      <a:pt x="2695" y="2678"/>
                      <a:pt x="2792" y="2654"/>
                    </a:cubicBezTo>
                    <a:lnTo>
                      <a:pt x="2792" y="2654"/>
                    </a:lnTo>
                    <a:cubicBezTo>
                      <a:pt x="2780" y="2763"/>
                      <a:pt x="2768" y="2884"/>
                      <a:pt x="2743" y="3006"/>
                    </a:cubicBezTo>
                    <a:cubicBezTo>
                      <a:pt x="2735" y="2988"/>
                      <a:pt x="2719" y="2977"/>
                      <a:pt x="2702" y="2977"/>
                    </a:cubicBezTo>
                    <a:cubicBezTo>
                      <a:pt x="2696" y="2977"/>
                      <a:pt x="2689" y="2979"/>
                      <a:pt x="2683" y="2982"/>
                    </a:cubicBezTo>
                    <a:cubicBezTo>
                      <a:pt x="2537" y="3055"/>
                      <a:pt x="2391" y="3176"/>
                      <a:pt x="2305" y="3335"/>
                    </a:cubicBezTo>
                    <a:cubicBezTo>
                      <a:pt x="2288" y="3369"/>
                      <a:pt x="2320" y="3404"/>
                      <a:pt x="2353" y="3404"/>
                    </a:cubicBezTo>
                    <a:cubicBezTo>
                      <a:pt x="2366" y="3404"/>
                      <a:pt x="2380" y="3398"/>
                      <a:pt x="2391" y="3383"/>
                    </a:cubicBezTo>
                    <a:cubicBezTo>
                      <a:pt x="2475" y="3238"/>
                      <a:pt x="2585" y="3128"/>
                      <a:pt x="2730" y="3055"/>
                    </a:cubicBezTo>
                    <a:lnTo>
                      <a:pt x="2730" y="3055"/>
                    </a:lnTo>
                    <a:cubicBezTo>
                      <a:pt x="2682" y="3428"/>
                      <a:pt x="2621" y="3801"/>
                      <a:pt x="2561" y="4162"/>
                    </a:cubicBezTo>
                    <a:cubicBezTo>
                      <a:pt x="2549" y="4155"/>
                      <a:pt x="2540" y="4152"/>
                      <a:pt x="2531" y="4152"/>
                    </a:cubicBezTo>
                    <a:cubicBezTo>
                      <a:pt x="2521" y="4152"/>
                      <a:pt x="2512" y="4155"/>
                      <a:pt x="2500" y="4162"/>
                    </a:cubicBezTo>
                    <a:cubicBezTo>
                      <a:pt x="2354" y="4271"/>
                      <a:pt x="2221" y="4405"/>
                      <a:pt x="2111" y="4563"/>
                    </a:cubicBezTo>
                    <a:cubicBezTo>
                      <a:pt x="2084" y="4590"/>
                      <a:pt x="2118" y="4624"/>
                      <a:pt x="2152" y="4624"/>
                    </a:cubicBezTo>
                    <a:cubicBezTo>
                      <a:pt x="2163" y="4624"/>
                      <a:pt x="2175" y="4621"/>
                      <a:pt x="2184" y="4611"/>
                    </a:cubicBezTo>
                    <a:cubicBezTo>
                      <a:pt x="2294" y="4478"/>
                      <a:pt x="2403" y="4344"/>
                      <a:pt x="2549" y="4235"/>
                    </a:cubicBezTo>
                    <a:lnTo>
                      <a:pt x="2549" y="4235"/>
                    </a:lnTo>
                    <a:cubicBezTo>
                      <a:pt x="2513" y="4392"/>
                      <a:pt x="2488" y="4551"/>
                      <a:pt x="2464" y="4709"/>
                    </a:cubicBezTo>
                    <a:lnTo>
                      <a:pt x="2427" y="4709"/>
                    </a:lnTo>
                    <a:cubicBezTo>
                      <a:pt x="2305" y="4806"/>
                      <a:pt x="2208" y="4940"/>
                      <a:pt x="2148" y="5098"/>
                    </a:cubicBezTo>
                    <a:cubicBezTo>
                      <a:pt x="2140" y="5128"/>
                      <a:pt x="2165" y="5149"/>
                      <a:pt x="2191" y="5149"/>
                    </a:cubicBezTo>
                    <a:cubicBezTo>
                      <a:pt x="2207" y="5149"/>
                      <a:pt x="2223" y="5141"/>
                      <a:pt x="2232" y="5122"/>
                    </a:cubicBezTo>
                    <a:cubicBezTo>
                      <a:pt x="2281" y="5000"/>
                      <a:pt x="2354" y="4903"/>
                      <a:pt x="2440" y="4818"/>
                    </a:cubicBezTo>
                    <a:lnTo>
                      <a:pt x="2440" y="4818"/>
                    </a:lnTo>
                    <a:cubicBezTo>
                      <a:pt x="2415" y="5000"/>
                      <a:pt x="2378" y="5195"/>
                      <a:pt x="2342" y="5378"/>
                    </a:cubicBezTo>
                    <a:cubicBezTo>
                      <a:pt x="2257" y="5463"/>
                      <a:pt x="2196" y="5560"/>
                      <a:pt x="2148" y="5681"/>
                    </a:cubicBezTo>
                    <a:cubicBezTo>
                      <a:pt x="2132" y="5714"/>
                      <a:pt x="2159" y="5741"/>
                      <a:pt x="2186" y="5741"/>
                    </a:cubicBezTo>
                    <a:cubicBezTo>
                      <a:pt x="2199" y="5741"/>
                      <a:pt x="2213" y="5735"/>
                      <a:pt x="2221" y="5718"/>
                    </a:cubicBezTo>
                    <a:cubicBezTo>
                      <a:pt x="2245" y="5670"/>
                      <a:pt x="2281" y="5621"/>
                      <a:pt x="2305" y="5573"/>
                    </a:cubicBezTo>
                    <a:lnTo>
                      <a:pt x="2305" y="5573"/>
                    </a:lnTo>
                    <a:cubicBezTo>
                      <a:pt x="2281" y="5730"/>
                      <a:pt x="2245" y="5900"/>
                      <a:pt x="2221" y="6071"/>
                    </a:cubicBezTo>
                    <a:cubicBezTo>
                      <a:pt x="2099" y="6144"/>
                      <a:pt x="2014" y="6254"/>
                      <a:pt x="1965" y="6387"/>
                    </a:cubicBezTo>
                    <a:cubicBezTo>
                      <a:pt x="1949" y="6411"/>
                      <a:pt x="1980" y="6435"/>
                      <a:pt x="2007" y="6435"/>
                    </a:cubicBezTo>
                    <a:cubicBezTo>
                      <a:pt x="2021" y="6435"/>
                      <a:pt x="2034" y="6428"/>
                      <a:pt x="2038" y="6411"/>
                    </a:cubicBezTo>
                    <a:cubicBezTo>
                      <a:pt x="2075" y="6338"/>
                      <a:pt x="2135" y="6265"/>
                      <a:pt x="2196" y="6205"/>
                    </a:cubicBezTo>
                    <a:lnTo>
                      <a:pt x="2196" y="6205"/>
                    </a:lnTo>
                    <a:cubicBezTo>
                      <a:pt x="2172" y="6338"/>
                      <a:pt x="2135" y="6484"/>
                      <a:pt x="2111" y="6618"/>
                    </a:cubicBezTo>
                    <a:cubicBezTo>
                      <a:pt x="2026" y="6691"/>
                      <a:pt x="1941" y="6789"/>
                      <a:pt x="1892" y="6898"/>
                    </a:cubicBezTo>
                    <a:cubicBezTo>
                      <a:pt x="1876" y="6930"/>
                      <a:pt x="1903" y="6957"/>
                      <a:pt x="1930" y="6957"/>
                    </a:cubicBezTo>
                    <a:cubicBezTo>
                      <a:pt x="1943" y="6957"/>
                      <a:pt x="1957" y="6951"/>
                      <a:pt x="1965" y="6935"/>
                    </a:cubicBezTo>
                    <a:cubicBezTo>
                      <a:pt x="2002" y="6873"/>
                      <a:pt x="2038" y="6825"/>
                      <a:pt x="2087" y="6776"/>
                    </a:cubicBezTo>
                    <a:lnTo>
                      <a:pt x="2087" y="6776"/>
                    </a:lnTo>
                    <a:cubicBezTo>
                      <a:pt x="2062" y="6886"/>
                      <a:pt x="2038" y="6995"/>
                      <a:pt x="2014" y="7117"/>
                    </a:cubicBezTo>
                    <a:cubicBezTo>
                      <a:pt x="1941" y="7189"/>
                      <a:pt x="1856" y="7275"/>
                      <a:pt x="1783" y="7360"/>
                    </a:cubicBezTo>
                    <a:cubicBezTo>
                      <a:pt x="1661" y="6922"/>
                      <a:pt x="1527" y="6497"/>
                      <a:pt x="1381" y="6071"/>
                    </a:cubicBezTo>
                    <a:cubicBezTo>
                      <a:pt x="1381" y="6059"/>
                      <a:pt x="1370" y="6059"/>
                      <a:pt x="1370" y="6046"/>
                    </a:cubicBezTo>
                    <a:cubicBezTo>
                      <a:pt x="1151" y="5037"/>
                      <a:pt x="919" y="4040"/>
                      <a:pt x="700" y="3030"/>
                    </a:cubicBezTo>
                    <a:cubicBezTo>
                      <a:pt x="591" y="2009"/>
                      <a:pt x="384" y="1011"/>
                      <a:pt x="92" y="27"/>
                    </a:cubicBezTo>
                    <a:cubicBezTo>
                      <a:pt x="88" y="8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9788;p65">
                <a:extLst>
                  <a:ext uri="{FF2B5EF4-FFF2-40B4-BE49-F238E27FC236}">
                    <a16:creationId xmlns:a16="http://schemas.microsoft.com/office/drawing/2014/main" id="{81A24F37-B2F4-4539-9DB9-249B053684B2}"/>
                  </a:ext>
                </a:extLst>
              </p:cNvPr>
              <p:cNvSpPr/>
              <p:nvPr/>
            </p:nvSpPr>
            <p:spPr>
              <a:xfrm>
                <a:off x="4197799" y="1919107"/>
                <a:ext cx="20731" cy="3907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94" extrusionOk="0">
                    <a:moveTo>
                      <a:pt x="109" y="0"/>
                    </a:moveTo>
                    <a:cubicBezTo>
                      <a:pt x="92" y="0"/>
                      <a:pt x="74" y="11"/>
                      <a:pt x="69" y="37"/>
                    </a:cubicBezTo>
                    <a:cubicBezTo>
                      <a:pt x="44" y="97"/>
                      <a:pt x="33" y="170"/>
                      <a:pt x="8" y="243"/>
                    </a:cubicBezTo>
                    <a:cubicBezTo>
                      <a:pt x="1" y="273"/>
                      <a:pt x="25" y="294"/>
                      <a:pt x="51" y="294"/>
                    </a:cubicBezTo>
                    <a:cubicBezTo>
                      <a:pt x="67" y="294"/>
                      <a:pt x="84" y="286"/>
                      <a:pt x="93" y="267"/>
                    </a:cubicBezTo>
                    <a:cubicBezTo>
                      <a:pt x="106" y="195"/>
                      <a:pt x="130" y="122"/>
                      <a:pt x="142" y="49"/>
                    </a:cubicBezTo>
                    <a:cubicBezTo>
                      <a:pt x="156" y="20"/>
                      <a:pt x="133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9789;p65">
                <a:extLst>
                  <a:ext uri="{FF2B5EF4-FFF2-40B4-BE49-F238E27FC236}">
                    <a16:creationId xmlns:a16="http://schemas.microsoft.com/office/drawing/2014/main" id="{8EEC8E3B-A818-4994-A2B4-F28CDBC13D48}"/>
                  </a:ext>
                </a:extLst>
              </p:cNvPr>
              <p:cNvSpPr/>
              <p:nvPr/>
            </p:nvSpPr>
            <p:spPr>
              <a:xfrm>
                <a:off x="4248165" y="2193795"/>
                <a:ext cx="17808" cy="5196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391" extrusionOk="0">
                    <a:moveTo>
                      <a:pt x="94" y="1"/>
                    </a:moveTo>
                    <a:cubicBezTo>
                      <a:pt x="73" y="1"/>
                      <a:pt x="49" y="13"/>
                      <a:pt x="43" y="37"/>
                    </a:cubicBezTo>
                    <a:cubicBezTo>
                      <a:pt x="30" y="146"/>
                      <a:pt x="19" y="244"/>
                      <a:pt x="6" y="354"/>
                    </a:cubicBezTo>
                    <a:cubicBezTo>
                      <a:pt x="0" y="378"/>
                      <a:pt x="18" y="390"/>
                      <a:pt x="40" y="390"/>
                    </a:cubicBezTo>
                    <a:cubicBezTo>
                      <a:pt x="61" y="390"/>
                      <a:pt x="85" y="378"/>
                      <a:pt x="91" y="354"/>
                    </a:cubicBezTo>
                    <a:cubicBezTo>
                      <a:pt x="103" y="244"/>
                      <a:pt x="116" y="146"/>
                      <a:pt x="127" y="37"/>
                    </a:cubicBezTo>
                    <a:cubicBezTo>
                      <a:pt x="134" y="13"/>
                      <a:pt x="116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9790;p65">
                <a:extLst>
                  <a:ext uri="{FF2B5EF4-FFF2-40B4-BE49-F238E27FC236}">
                    <a16:creationId xmlns:a16="http://schemas.microsoft.com/office/drawing/2014/main" id="{AF3EEA75-39D9-45CB-A381-841AAA1B2E3A}"/>
                  </a:ext>
                </a:extLst>
              </p:cNvPr>
              <p:cNvSpPr/>
              <p:nvPr/>
            </p:nvSpPr>
            <p:spPr>
              <a:xfrm>
                <a:off x="4456673" y="2192466"/>
                <a:ext cx="59669" cy="63921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81" extrusionOk="0">
                    <a:moveTo>
                      <a:pt x="397" y="1"/>
                    </a:moveTo>
                    <a:cubicBezTo>
                      <a:pt x="389" y="1"/>
                      <a:pt x="380" y="4"/>
                      <a:pt x="371" y="10"/>
                    </a:cubicBezTo>
                    <a:cubicBezTo>
                      <a:pt x="225" y="108"/>
                      <a:pt x="91" y="242"/>
                      <a:pt x="18" y="412"/>
                    </a:cubicBezTo>
                    <a:cubicBezTo>
                      <a:pt x="1" y="447"/>
                      <a:pt x="32" y="481"/>
                      <a:pt x="61" y="481"/>
                    </a:cubicBezTo>
                    <a:cubicBezTo>
                      <a:pt x="72" y="481"/>
                      <a:pt x="84" y="475"/>
                      <a:pt x="91" y="461"/>
                    </a:cubicBezTo>
                    <a:cubicBezTo>
                      <a:pt x="176" y="302"/>
                      <a:pt x="274" y="181"/>
                      <a:pt x="420" y="83"/>
                    </a:cubicBezTo>
                    <a:cubicBezTo>
                      <a:pt x="449" y="54"/>
                      <a:pt x="431" y="1"/>
                      <a:pt x="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9791;p65">
                <a:extLst>
                  <a:ext uri="{FF2B5EF4-FFF2-40B4-BE49-F238E27FC236}">
                    <a16:creationId xmlns:a16="http://schemas.microsoft.com/office/drawing/2014/main" id="{F84CB72D-69F3-4503-AC5C-052EED31E2D2}"/>
                  </a:ext>
                </a:extLst>
              </p:cNvPr>
              <p:cNvSpPr/>
              <p:nvPr/>
            </p:nvSpPr>
            <p:spPr>
              <a:xfrm>
                <a:off x="1536101" y="1636312"/>
                <a:ext cx="35482" cy="5329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401" extrusionOk="0">
                    <a:moveTo>
                      <a:pt x="203" y="1"/>
                    </a:moveTo>
                    <a:cubicBezTo>
                      <a:pt x="194" y="1"/>
                      <a:pt x="185" y="4"/>
                      <a:pt x="177" y="12"/>
                    </a:cubicBezTo>
                    <a:cubicBezTo>
                      <a:pt x="93" y="109"/>
                      <a:pt x="31" y="219"/>
                      <a:pt x="7" y="352"/>
                    </a:cubicBezTo>
                    <a:cubicBezTo>
                      <a:pt x="0" y="381"/>
                      <a:pt x="22" y="401"/>
                      <a:pt x="44" y="401"/>
                    </a:cubicBezTo>
                    <a:cubicBezTo>
                      <a:pt x="59" y="401"/>
                      <a:pt x="75" y="390"/>
                      <a:pt x="80" y="365"/>
                    </a:cubicBezTo>
                    <a:cubicBezTo>
                      <a:pt x="117" y="255"/>
                      <a:pt x="166" y="158"/>
                      <a:pt x="239" y="73"/>
                    </a:cubicBezTo>
                    <a:cubicBezTo>
                      <a:pt x="267" y="44"/>
                      <a:pt x="236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9792;p65">
                <a:extLst>
                  <a:ext uri="{FF2B5EF4-FFF2-40B4-BE49-F238E27FC236}">
                    <a16:creationId xmlns:a16="http://schemas.microsoft.com/office/drawing/2014/main" id="{8401AB21-DC98-4D07-836D-BE228781BDA5}"/>
                  </a:ext>
                </a:extLst>
              </p:cNvPr>
              <p:cNvSpPr/>
              <p:nvPr/>
            </p:nvSpPr>
            <p:spPr>
              <a:xfrm>
                <a:off x="1539556" y="1646412"/>
                <a:ext cx="46778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40" extrusionOk="0">
                    <a:moveTo>
                      <a:pt x="292" y="1"/>
                    </a:moveTo>
                    <a:cubicBezTo>
                      <a:pt x="280" y="1"/>
                      <a:pt x="269" y="7"/>
                      <a:pt x="261" y="21"/>
                    </a:cubicBezTo>
                    <a:cubicBezTo>
                      <a:pt x="176" y="167"/>
                      <a:pt x="91" y="325"/>
                      <a:pt x="18" y="471"/>
                    </a:cubicBezTo>
                    <a:cubicBezTo>
                      <a:pt x="1" y="505"/>
                      <a:pt x="32" y="540"/>
                      <a:pt x="61" y="540"/>
                    </a:cubicBezTo>
                    <a:cubicBezTo>
                      <a:pt x="73" y="540"/>
                      <a:pt x="84" y="534"/>
                      <a:pt x="91" y="520"/>
                    </a:cubicBezTo>
                    <a:cubicBezTo>
                      <a:pt x="176" y="362"/>
                      <a:pt x="261" y="216"/>
                      <a:pt x="334" y="57"/>
                    </a:cubicBezTo>
                    <a:cubicBezTo>
                      <a:pt x="351" y="32"/>
                      <a:pt x="321" y="1"/>
                      <a:pt x="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9793;p65">
                <a:extLst>
                  <a:ext uri="{FF2B5EF4-FFF2-40B4-BE49-F238E27FC236}">
                    <a16:creationId xmlns:a16="http://schemas.microsoft.com/office/drawing/2014/main" id="{5E339334-689E-4EFE-9766-C7E772CC3D2A}"/>
                  </a:ext>
                </a:extLst>
              </p:cNvPr>
              <p:cNvSpPr/>
              <p:nvPr/>
            </p:nvSpPr>
            <p:spPr>
              <a:xfrm>
                <a:off x="1548327" y="1688539"/>
                <a:ext cx="39070" cy="47841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60" extrusionOk="0">
                    <a:moveTo>
                      <a:pt x="234" y="0"/>
                    </a:moveTo>
                    <a:cubicBezTo>
                      <a:pt x="220" y="0"/>
                      <a:pt x="206" y="6"/>
                      <a:pt x="195" y="21"/>
                    </a:cubicBezTo>
                    <a:cubicBezTo>
                      <a:pt x="134" y="105"/>
                      <a:pt x="74" y="203"/>
                      <a:pt x="25" y="300"/>
                    </a:cubicBezTo>
                    <a:cubicBezTo>
                      <a:pt x="0" y="332"/>
                      <a:pt x="25" y="360"/>
                      <a:pt x="55" y="360"/>
                    </a:cubicBezTo>
                    <a:cubicBezTo>
                      <a:pt x="69" y="360"/>
                      <a:pt x="86" y="353"/>
                      <a:pt x="98" y="337"/>
                    </a:cubicBezTo>
                    <a:cubicBezTo>
                      <a:pt x="158" y="251"/>
                      <a:pt x="207" y="154"/>
                      <a:pt x="268" y="57"/>
                    </a:cubicBezTo>
                    <a:cubicBezTo>
                      <a:pt x="293" y="31"/>
                      <a:pt x="265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9794;p65">
                <a:extLst>
                  <a:ext uri="{FF2B5EF4-FFF2-40B4-BE49-F238E27FC236}">
                    <a16:creationId xmlns:a16="http://schemas.microsoft.com/office/drawing/2014/main" id="{11E1228C-EFED-4B95-939B-446C29070300}"/>
                  </a:ext>
                </a:extLst>
              </p:cNvPr>
              <p:cNvSpPr/>
              <p:nvPr/>
            </p:nvSpPr>
            <p:spPr>
              <a:xfrm>
                <a:off x="1552580" y="1817444"/>
                <a:ext cx="38406" cy="57542"/>
              </a:xfrm>
              <a:custGeom>
                <a:avLst/>
                <a:gdLst/>
                <a:ahLst/>
                <a:cxnLst/>
                <a:rect l="l" t="t" r="r" b="b"/>
                <a:pathLst>
                  <a:path w="289" h="433" extrusionOk="0">
                    <a:moveTo>
                      <a:pt x="235" y="0"/>
                    </a:moveTo>
                    <a:cubicBezTo>
                      <a:pt x="221" y="0"/>
                      <a:pt x="207" y="7"/>
                      <a:pt x="199" y="24"/>
                    </a:cubicBezTo>
                    <a:cubicBezTo>
                      <a:pt x="139" y="133"/>
                      <a:pt x="78" y="254"/>
                      <a:pt x="17" y="364"/>
                    </a:cubicBezTo>
                    <a:cubicBezTo>
                      <a:pt x="0" y="398"/>
                      <a:pt x="32" y="433"/>
                      <a:pt x="60" y="433"/>
                    </a:cubicBezTo>
                    <a:cubicBezTo>
                      <a:pt x="72" y="433"/>
                      <a:pt x="83" y="427"/>
                      <a:pt x="90" y="413"/>
                    </a:cubicBezTo>
                    <a:cubicBezTo>
                      <a:pt x="151" y="291"/>
                      <a:pt x="212" y="181"/>
                      <a:pt x="272" y="60"/>
                    </a:cubicBezTo>
                    <a:cubicBezTo>
                      <a:pt x="288" y="27"/>
                      <a:pt x="261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9795;p65">
                <a:extLst>
                  <a:ext uri="{FF2B5EF4-FFF2-40B4-BE49-F238E27FC236}">
                    <a16:creationId xmlns:a16="http://schemas.microsoft.com/office/drawing/2014/main" id="{F3D56187-B3E5-41B7-A57E-C235BAA50D6E}"/>
                  </a:ext>
                </a:extLst>
              </p:cNvPr>
              <p:cNvSpPr/>
              <p:nvPr/>
            </p:nvSpPr>
            <p:spPr>
              <a:xfrm>
                <a:off x="1578095" y="1993526"/>
                <a:ext cx="45183" cy="7588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71" extrusionOk="0">
                    <a:moveTo>
                      <a:pt x="283" y="1"/>
                    </a:moveTo>
                    <a:cubicBezTo>
                      <a:pt x="275" y="1"/>
                      <a:pt x="268" y="4"/>
                      <a:pt x="263" y="12"/>
                    </a:cubicBezTo>
                    <a:cubicBezTo>
                      <a:pt x="141" y="158"/>
                      <a:pt x="44" y="328"/>
                      <a:pt x="7" y="510"/>
                    </a:cubicBezTo>
                    <a:cubicBezTo>
                      <a:pt x="0" y="547"/>
                      <a:pt x="27" y="570"/>
                      <a:pt x="53" y="570"/>
                    </a:cubicBezTo>
                    <a:cubicBezTo>
                      <a:pt x="71" y="570"/>
                      <a:pt x="88" y="559"/>
                      <a:pt x="93" y="534"/>
                    </a:cubicBezTo>
                    <a:cubicBezTo>
                      <a:pt x="129" y="364"/>
                      <a:pt x="202" y="218"/>
                      <a:pt x="312" y="72"/>
                    </a:cubicBezTo>
                    <a:cubicBezTo>
                      <a:pt x="340" y="44"/>
                      <a:pt x="309" y="1"/>
                      <a:pt x="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9796;p65">
                <a:extLst>
                  <a:ext uri="{FF2B5EF4-FFF2-40B4-BE49-F238E27FC236}">
                    <a16:creationId xmlns:a16="http://schemas.microsoft.com/office/drawing/2014/main" id="{89CFF1EF-C680-41D8-94EC-B50A934B8F7B}"/>
                  </a:ext>
                </a:extLst>
              </p:cNvPr>
              <p:cNvSpPr/>
              <p:nvPr/>
            </p:nvSpPr>
            <p:spPr>
              <a:xfrm>
                <a:off x="1583411" y="2017447"/>
                <a:ext cx="49436" cy="74818"/>
              </a:xfrm>
              <a:custGeom>
                <a:avLst/>
                <a:gdLst/>
                <a:ahLst/>
                <a:cxnLst/>
                <a:rect l="l" t="t" r="r" b="b"/>
                <a:pathLst>
                  <a:path w="372" h="563" extrusionOk="0">
                    <a:moveTo>
                      <a:pt x="319" y="0"/>
                    </a:moveTo>
                    <a:cubicBezTo>
                      <a:pt x="304" y="0"/>
                      <a:pt x="288" y="8"/>
                      <a:pt x="283" y="27"/>
                    </a:cubicBezTo>
                    <a:cubicBezTo>
                      <a:pt x="223" y="197"/>
                      <a:pt x="126" y="354"/>
                      <a:pt x="28" y="500"/>
                    </a:cubicBezTo>
                    <a:cubicBezTo>
                      <a:pt x="1" y="528"/>
                      <a:pt x="35" y="562"/>
                      <a:pt x="64" y="562"/>
                    </a:cubicBezTo>
                    <a:cubicBezTo>
                      <a:pt x="73" y="562"/>
                      <a:pt x="83" y="558"/>
                      <a:pt x="89" y="549"/>
                    </a:cubicBezTo>
                    <a:cubicBezTo>
                      <a:pt x="210" y="403"/>
                      <a:pt x="296" y="233"/>
                      <a:pt x="356" y="51"/>
                    </a:cubicBezTo>
                    <a:cubicBezTo>
                      <a:pt x="371" y="21"/>
                      <a:pt x="345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9797;p65">
                <a:extLst>
                  <a:ext uri="{FF2B5EF4-FFF2-40B4-BE49-F238E27FC236}">
                    <a16:creationId xmlns:a16="http://schemas.microsoft.com/office/drawing/2014/main" id="{572F5F38-0564-4D34-9CA8-8E32BE8B404D}"/>
                  </a:ext>
                </a:extLst>
              </p:cNvPr>
              <p:cNvSpPr/>
              <p:nvPr/>
            </p:nvSpPr>
            <p:spPr>
              <a:xfrm>
                <a:off x="1608793" y="2174525"/>
                <a:ext cx="41994" cy="80799"/>
              </a:xfrm>
              <a:custGeom>
                <a:avLst/>
                <a:gdLst/>
                <a:ahLst/>
                <a:cxnLst/>
                <a:rect l="l" t="t" r="r" b="b"/>
                <a:pathLst>
                  <a:path w="316" h="608" extrusionOk="0">
                    <a:moveTo>
                      <a:pt x="262" y="1"/>
                    </a:moveTo>
                    <a:cubicBezTo>
                      <a:pt x="248" y="1"/>
                      <a:pt x="235" y="8"/>
                      <a:pt x="227" y="24"/>
                    </a:cubicBezTo>
                    <a:cubicBezTo>
                      <a:pt x="129" y="182"/>
                      <a:pt x="56" y="364"/>
                      <a:pt x="8" y="559"/>
                    </a:cubicBezTo>
                    <a:cubicBezTo>
                      <a:pt x="0" y="587"/>
                      <a:pt x="22" y="607"/>
                      <a:pt x="46" y="607"/>
                    </a:cubicBezTo>
                    <a:cubicBezTo>
                      <a:pt x="63" y="607"/>
                      <a:pt x="82" y="597"/>
                      <a:pt x="92" y="572"/>
                    </a:cubicBezTo>
                    <a:cubicBezTo>
                      <a:pt x="141" y="401"/>
                      <a:pt x="202" y="231"/>
                      <a:pt x="300" y="61"/>
                    </a:cubicBezTo>
                    <a:cubicBezTo>
                      <a:pt x="316" y="28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9798;p65">
                <a:extLst>
                  <a:ext uri="{FF2B5EF4-FFF2-40B4-BE49-F238E27FC236}">
                    <a16:creationId xmlns:a16="http://schemas.microsoft.com/office/drawing/2014/main" id="{0D8598A7-1881-4533-9FFC-758FA59DB500}"/>
                  </a:ext>
                </a:extLst>
              </p:cNvPr>
              <p:cNvSpPr/>
              <p:nvPr/>
            </p:nvSpPr>
            <p:spPr>
              <a:xfrm>
                <a:off x="1617298" y="2201370"/>
                <a:ext cx="51297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386" h="648" extrusionOk="0">
                    <a:moveTo>
                      <a:pt x="331" y="0"/>
                    </a:moveTo>
                    <a:cubicBezTo>
                      <a:pt x="318" y="0"/>
                      <a:pt x="304" y="8"/>
                      <a:pt x="296" y="29"/>
                    </a:cubicBezTo>
                    <a:cubicBezTo>
                      <a:pt x="199" y="211"/>
                      <a:pt x="101" y="394"/>
                      <a:pt x="17" y="588"/>
                    </a:cubicBezTo>
                    <a:cubicBezTo>
                      <a:pt x="1" y="621"/>
                      <a:pt x="27" y="648"/>
                      <a:pt x="54" y="648"/>
                    </a:cubicBezTo>
                    <a:cubicBezTo>
                      <a:pt x="68" y="648"/>
                      <a:pt x="82" y="641"/>
                      <a:pt x="90" y="624"/>
                    </a:cubicBezTo>
                    <a:cubicBezTo>
                      <a:pt x="187" y="442"/>
                      <a:pt x="272" y="260"/>
                      <a:pt x="369" y="65"/>
                    </a:cubicBezTo>
                    <a:cubicBezTo>
                      <a:pt x="385" y="33"/>
                      <a:pt x="358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9799;p65">
                <a:extLst>
                  <a:ext uri="{FF2B5EF4-FFF2-40B4-BE49-F238E27FC236}">
                    <a16:creationId xmlns:a16="http://schemas.microsoft.com/office/drawing/2014/main" id="{9BD75BB5-8563-4836-9304-F3FAC8EE6786}"/>
                  </a:ext>
                </a:extLst>
              </p:cNvPr>
              <p:cNvSpPr/>
              <p:nvPr/>
            </p:nvSpPr>
            <p:spPr>
              <a:xfrm>
                <a:off x="1636568" y="2392734"/>
                <a:ext cx="41728" cy="6245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70" extrusionOk="0">
                    <a:moveTo>
                      <a:pt x="259" y="1"/>
                    </a:moveTo>
                    <a:cubicBezTo>
                      <a:pt x="246" y="1"/>
                      <a:pt x="232" y="8"/>
                      <a:pt x="224" y="24"/>
                    </a:cubicBezTo>
                    <a:cubicBezTo>
                      <a:pt x="151" y="146"/>
                      <a:pt x="78" y="279"/>
                      <a:pt x="18" y="401"/>
                    </a:cubicBezTo>
                    <a:cubicBezTo>
                      <a:pt x="0" y="435"/>
                      <a:pt x="32" y="469"/>
                      <a:pt x="60" y="469"/>
                    </a:cubicBezTo>
                    <a:cubicBezTo>
                      <a:pt x="72" y="469"/>
                      <a:pt x="83" y="463"/>
                      <a:pt x="91" y="449"/>
                    </a:cubicBezTo>
                    <a:cubicBezTo>
                      <a:pt x="164" y="328"/>
                      <a:pt x="237" y="194"/>
                      <a:pt x="297" y="60"/>
                    </a:cubicBezTo>
                    <a:cubicBezTo>
                      <a:pt x="313" y="28"/>
                      <a:pt x="286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9800;p65">
                <a:extLst>
                  <a:ext uri="{FF2B5EF4-FFF2-40B4-BE49-F238E27FC236}">
                    <a16:creationId xmlns:a16="http://schemas.microsoft.com/office/drawing/2014/main" id="{1C0FE49A-0FB0-4A72-BDC7-DFEC721E30C1}"/>
                  </a:ext>
                </a:extLst>
              </p:cNvPr>
              <p:cNvSpPr/>
              <p:nvPr/>
            </p:nvSpPr>
            <p:spPr>
              <a:xfrm>
                <a:off x="1645870" y="2412137"/>
                <a:ext cx="45316" cy="8478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638" extrusionOk="0">
                    <a:moveTo>
                      <a:pt x="281" y="1"/>
                    </a:moveTo>
                    <a:cubicBezTo>
                      <a:pt x="268" y="1"/>
                      <a:pt x="255" y="8"/>
                      <a:pt x="251" y="24"/>
                    </a:cubicBezTo>
                    <a:cubicBezTo>
                      <a:pt x="167" y="206"/>
                      <a:pt x="81" y="389"/>
                      <a:pt x="8" y="583"/>
                    </a:cubicBezTo>
                    <a:cubicBezTo>
                      <a:pt x="0" y="616"/>
                      <a:pt x="30" y="637"/>
                      <a:pt x="58" y="637"/>
                    </a:cubicBezTo>
                    <a:cubicBezTo>
                      <a:pt x="72" y="637"/>
                      <a:pt x="85" y="632"/>
                      <a:pt x="94" y="619"/>
                    </a:cubicBezTo>
                    <a:cubicBezTo>
                      <a:pt x="178" y="425"/>
                      <a:pt x="251" y="243"/>
                      <a:pt x="324" y="60"/>
                    </a:cubicBezTo>
                    <a:cubicBezTo>
                      <a:pt x="340" y="28"/>
                      <a:pt x="308" y="1"/>
                      <a:pt x="2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9801;p65">
                <a:extLst>
                  <a:ext uri="{FF2B5EF4-FFF2-40B4-BE49-F238E27FC236}">
                    <a16:creationId xmlns:a16="http://schemas.microsoft.com/office/drawing/2014/main" id="{3A395FC3-85A5-4A0B-B26D-898CA6FF60F7}"/>
                  </a:ext>
                </a:extLst>
              </p:cNvPr>
              <p:cNvSpPr/>
              <p:nvPr/>
            </p:nvSpPr>
            <p:spPr>
              <a:xfrm>
                <a:off x="1657697" y="2591940"/>
                <a:ext cx="44918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94" extrusionOk="0">
                    <a:moveTo>
                      <a:pt x="278" y="0"/>
                    </a:moveTo>
                    <a:cubicBezTo>
                      <a:pt x="266" y="0"/>
                      <a:pt x="255" y="6"/>
                      <a:pt x="248" y="20"/>
                    </a:cubicBezTo>
                    <a:cubicBezTo>
                      <a:pt x="162" y="155"/>
                      <a:pt x="89" y="301"/>
                      <a:pt x="16" y="434"/>
                    </a:cubicBezTo>
                    <a:cubicBezTo>
                      <a:pt x="0" y="466"/>
                      <a:pt x="27" y="494"/>
                      <a:pt x="54" y="494"/>
                    </a:cubicBezTo>
                    <a:cubicBezTo>
                      <a:pt x="68" y="494"/>
                      <a:pt x="81" y="487"/>
                      <a:pt x="89" y="471"/>
                    </a:cubicBezTo>
                    <a:cubicBezTo>
                      <a:pt x="175" y="337"/>
                      <a:pt x="248" y="203"/>
                      <a:pt x="321" y="69"/>
                    </a:cubicBezTo>
                    <a:cubicBezTo>
                      <a:pt x="338" y="35"/>
                      <a:pt x="307" y="0"/>
                      <a:pt x="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9802;p65">
                <a:extLst>
                  <a:ext uri="{FF2B5EF4-FFF2-40B4-BE49-F238E27FC236}">
                    <a16:creationId xmlns:a16="http://schemas.microsoft.com/office/drawing/2014/main" id="{F39C85C0-6148-4975-94E8-3DE391DD618E}"/>
                  </a:ext>
                </a:extLst>
              </p:cNvPr>
              <p:cNvSpPr/>
              <p:nvPr/>
            </p:nvSpPr>
            <p:spPr>
              <a:xfrm>
                <a:off x="1696236" y="2814534"/>
                <a:ext cx="38140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34" extrusionOk="0">
                    <a:moveTo>
                      <a:pt x="232" y="1"/>
                    </a:moveTo>
                    <a:cubicBezTo>
                      <a:pt x="217" y="1"/>
                      <a:pt x="201" y="8"/>
                      <a:pt x="188" y="24"/>
                    </a:cubicBezTo>
                    <a:cubicBezTo>
                      <a:pt x="128" y="134"/>
                      <a:pt x="67" y="255"/>
                      <a:pt x="18" y="364"/>
                    </a:cubicBezTo>
                    <a:cubicBezTo>
                      <a:pt x="1" y="399"/>
                      <a:pt x="27" y="433"/>
                      <a:pt x="56" y="433"/>
                    </a:cubicBezTo>
                    <a:cubicBezTo>
                      <a:pt x="68" y="433"/>
                      <a:pt x="81" y="427"/>
                      <a:pt x="91" y="413"/>
                    </a:cubicBezTo>
                    <a:cubicBezTo>
                      <a:pt x="152" y="291"/>
                      <a:pt x="213" y="182"/>
                      <a:pt x="261" y="61"/>
                    </a:cubicBezTo>
                    <a:cubicBezTo>
                      <a:pt x="286" y="28"/>
                      <a:pt x="262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9803;p65">
                <a:extLst>
                  <a:ext uri="{FF2B5EF4-FFF2-40B4-BE49-F238E27FC236}">
                    <a16:creationId xmlns:a16="http://schemas.microsoft.com/office/drawing/2014/main" id="{47FC5826-D1E0-47BD-9574-C2866EB89B12}"/>
                  </a:ext>
                </a:extLst>
              </p:cNvPr>
              <p:cNvSpPr/>
              <p:nvPr/>
            </p:nvSpPr>
            <p:spPr>
              <a:xfrm>
                <a:off x="1695173" y="2838322"/>
                <a:ext cx="54353" cy="75217"/>
              </a:xfrm>
              <a:custGeom>
                <a:avLst/>
                <a:gdLst/>
                <a:ahLst/>
                <a:cxnLst/>
                <a:rect l="l" t="t" r="r" b="b"/>
                <a:pathLst>
                  <a:path w="409" h="566" extrusionOk="0">
                    <a:moveTo>
                      <a:pt x="347" y="0"/>
                    </a:moveTo>
                    <a:cubicBezTo>
                      <a:pt x="336" y="0"/>
                      <a:pt x="325" y="5"/>
                      <a:pt x="318" y="15"/>
                    </a:cubicBezTo>
                    <a:cubicBezTo>
                      <a:pt x="221" y="185"/>
                      <a:pt x="112" y="344"/>
                      <a:pt x="26" y="501"/>
                    </a:cubicBezTo>
                    <a:cubicBezTo>
                      <a:pt x="0" y="536"/>
                      <a:pt x="30" y="565"/>
                      <a:pt x="63" y="565"/>
                    </a:cubicBezTo>
                    <a:cubicBezTo>
                      <a:pt x="76" y="565"/>
                      <a:pt x="89" y="561"/>
                      <a:pt x="99" y="550"/>
                    </a:cubicBezTo>
                    <a:cubicBezTo>
                      <a:pt x="196" y="392"/>
                      <a:pt x="294" y="222"/>
                      <a:pt x="391" y="64"/>
                    </a:cubicBezTo>
                    <a:cubicBezTo>
                      <a:pt x="408" y="29"/>
                      <a:pt x="376" y="0"/>
                      <a:pt x="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9804;p65">
                <a:extLst>
                  <a:ext uri="{FF2B5EF4-FFF2-40B4-BE49-F238E27FC236}">
                    <a16:creationId xmlns:a16="http://schemas.microsoft.com/office/drawing/2014/main" id="{55443266-8057-4AB7-9064-FA9DD42993D4}"/>
                  </a:ext>
                </a:extLst>
              </p:cNvPr>
              <p:cNvSpPr/>
              <p:nvPr/>
            </p:nvSpPr>
            <p:spPr>
              <a:xfrm>
                <a:off x="1729326" y="3036730"/>
                <a:ext cx="37609" cy="6737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507" extrusionOk="0">
                    <a:moveTo>
                      <a:pt x="226" y="0"/>
                    </a:moveTo>
                    <a:cubicBezTo>
                      <a:pt x="216" y="0"/>
                      <a:pt x="205" y="6"/>
                      <a:pt x="195" y="18"/>
                    </a:cubicBezTo>
                    <a:cubicBezTo>
                      <a:pt x="85" y="152"/>
                      <a:pt x="25" y="298"/>
                      <a:pt x="1" y="468"/>
                    </a:cubicBezTo>
                    <a:cubicBezTo>
                      <a:pt x="1" y="494"/>
                      <a:pt x="22" y="506"/>
                      <a:pt x="43" y="506"/>
                    </a:cubicBezTo>
                    <a:cubicBezTo>
                      <a:pt x="61" y="506"/>
                      <a:pt x="80" y="497"/>
                      <a:pt x="85" y="480"/>
                    </a:cubicBezTo>
                    <a:cubicBezTo>
                      <a:pt x="110" y="322"/>
                      <a:pt x="171" y="200"/>
                      <a:pt x="256" y="79"/>
                    </a:cubicBezTo>
                    <a:cubicBezTo>
                      <a:pt x="283" y="43"/>
                      <a:pt x="257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9805;p65">
                <a:extLst>
                  <a:ext uri="{FF2B5EF4-FFF2-40B4-BE49-F238E27FC236}">
                    <a16:creationId xmlns:a16="http://schemas.microsoft.com/office/drawing/2014/main" id="{3C7B618C-53B7-46F6-A14A-7ED940A8D314}"/>
                  </a:ext>
                </a:extLst>
              </p:cNvPr>
              <p:cNvSpPr/>
              <p:nvPr/>
            </p:nvSpPr>
            <p:spPr>
              <a:xfrm>
                <a:off x="1737167" y="3074737"/>
                <a:ext cx="44519" cy="6139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2" extrusionOk="0">
                    <a:moveTo>
                      <a:pt x="271" y="0"/>
                    </a:moveTo>
                    <a:cubicBezTo>
                      <a:pt x="262" y="0"/>
                      <a:pt x="253" y="4"/>
                      <a:pt x="245" y="12"/>
                    </a:cubicBezTo>
                    <a:cubicBezTo>
                      <a:pt x="148" y="133"/>
                      <a:pt x="63" y="255"/>
                      <a:pt x="15" y="413"/>
                    </a:cubicBezTo>
                    <a:cubicBezTo>
                      <a:pt x="1" y="441"/>
                      <a:pt x="23" y="461"/>
                      <a:pt x="49" y="461"/>
                    </a:cubicBezTo>
                    <a:cubicBezTo>
                      <a:pt x="68" y="461"/>
                      <a:pt x="89" y="451"/>
                      <a:pt x="99" y="425"/>
                    </a:cubicBezTo>
                    <a:cubicBezTo>
                      <a:pt x="148" y="303"/>
                      <a:pt x="221" y="182"/>
                      <a:pt x="307" y="73"/>
                    </a:cubicBezTo>
                    <a:cubicBezTo>
                      <a:pt x="335" y="44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9806;p65">
                <a:extLst>
                  <a:ext uri="{FF2B5EF4-FFF2-40B4-BE49-F238E27FC236}">
                    <a16:creationId xmlns:a16="http://schemas.microsoft.com/office/drawing/2014/main" id="{A8D502B0-E22C-40B3-8AC5-FFDBCC9B9C8A}"/>
                  </a:ext>
                </a:extLst>
              </p:cNvPr>
              <p:cNvSpPr/>
              <p:nvPr/>
            </p:nvSpPr>
            <p:spPr>
              <a:xfrm>
                <a:off x="1743413" y="3234739"/>
                <a:ext cx="59403" cy="7827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89" extrusionOk="0">
                    <a:moveTo>
                      <a:pt x="383" y="1"/>
                    </a:moveTo>
                    <a:cubicBezTo>
                      <a:pt x="374" y="1"/>
                      <a:pt x="365" y="4"/>
                      <a:pt x="357" y="12"/>
                    </a:cubicBezTo>
                    <a:cubicBezTo>
                      <a:pt x="211" y="158"/>
                      <a:pt x="89" y="340"/>
                      <a:pt x="16" y="534"/>
                    </a:cubicBezTo>
                    <a:cubicBezTo>
                      <a:pt x="0" y="567"/>
                      <a:pt x="33" y="589"/>
                      <a:pt x="60" y="589"/>
                    </a:cubicBezTo>
                    <a:cubicBezTo>
                      <a:pt x="73" y="589"/>
                      <a:pt x="85" y="583"/>
                      <a:pt x="89" y="571"/>
                    </a:cubicBezTo>
                    <a:cubicBezTo>
                      <a:pt x="174" y="377"/>
                      <a:pt x="271" y="218"/>
                      <a:pt x="417" y="72"/>
                    </a:cubicBezTo>
                    <a:cubicBezTo>
                      <a:pt x="446" y="44"/>
                      <a:pt x="415" y="1"/>
                      <a:pt x="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9807;p65">
                <a:extLst>
                  <a:ext uri="{FF2B5EF4-FFF2-40B4-BE49-F238E27FC236}">
                    <a16:creationId xmlns:a16="http://schemas.microsoft.com/office/drawing/2014/main" id="{B82A767A-D941-4A42-9EF7-3B4707F319E4}"/>
                  </a:ext>
                </a:extLst>
              </p:cNvPr>
              <p:cNvSpPr/>
              <p:nvPr/>
            </p:nvSpPr>
            <p:spPr>
              <a:xfrm>
                <a:off x="1608129" y="3185436"/>
                <a:ext cx="333029" cy="228841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1722" extrusionOk="0">
                    <a:moveTo>
                      <a:pt x="2311" y="735"/>
                    </a:moveTo>
                    <a:lnTo>
                      <a:pt x="2311" y="735"/>
                    </a:lnTo>
                    <a:cubicBezTo>
                      <a:pt x="2043" y="942"/>
                      <a:pt x="1764" y="1161"/>
                      <a:pt x="1496" y="1380"/>
                    </a:cubicBezTo>
                    <a:cubicBezTo>
                      <a:pt x="1504" y="1350"/>
                      <a:pt x="1479" y="1329"/>
                      <a:pt x="1456" y="1329"/>
                    </a:cubicBezTo>
                    <a:cubicBezTo>
                      <a:pt x="1441" y="1329"/>
                      <a:pt x="1428" y="1337"/>
                      <a:pt x="1423" y="1356"/>
                    </a:cubicBezTo>
                    <a:cubicBezTo>
                      <a:pt x="1386" y="1441"/>
                      <a:pt x="1338" y="1514"/>
                      <a:pt x="1289" y="1587"/>
                    </a:cubicBezTo>
                    <a:cubicBezTo>
                      <a:pt x="1265" y="1562"/>
                      <a:pt x="1241" y="1551"/>
                      <a:pt x="1216" y="1538"/>
                    </a:cubicBezTo>
                    <a:lnTo>
                      <a:pt x="1229" y="1526"/>
                    </a:lnTo>
                    <a:lnTo>
                      <a:pt x="1411" y="1234"/>
                    </a:lnTo>
                    <a:cubicBezTo>
                      <a:pt x="1411" y="1251"/>
                      <a:pt x="1429" y="1274"/>
                      <a:pt x="1452" y="1274"/>
                    </a:cubicBezTo>
                    <a:cubicBezTo>
                      <a:pt x="1462" y="1274"/>
                      <a:pt x="1473" y="1270"/>
                      <a:pt x="1484" y="1259"/>
                    </a:cubicBezTo>
                    <a:cubicBezTo>
                      <a:pt x="1751" y="1051"/>
                      <a:pt x="2019" y="869"/>
                      <a:pt x="2311" y="735"/>
                    </a:cubicBezTo>
                    <a:close/>
                    <a:moveTo>
                      <a:pt x="1939" y="1"/>
                    </a:moveTo>
                    <a:cubicBezTo>
                      <a:pt x="1901" y="1"/>
                      <a:pt x="1880" y="59"/>
                      <a:pt x="1922" y="91"/>
                    </a:cubicBezTo>
                    <a:cubicBezTo>
                      <a:pt x="2129" y="200"/>
                      <a:pt x="2299" y="383"/>
                      <a:pt x="2408" y="602"/>
                    </a:cubicBezTo>
                    <a:cubicBezTo>
                      <a:pt x="2043" y="735"/>
                      <a:pt x="1715" y="930"/>
                      <a:pt x="1435" y="1197"/>
                    </a:cubicBezTo>
                    <a:cubicBezTo>
                      <a:pt x="1448" y="1149"/>
                      <a:pt x="1472" y="1113"/>
                      <a:pt x="1496" y="1076"/>
                    </a:cubicBezTo>
                    <a:cubicBezTo>
                      <a:pt x="1513" y="1043"/>
                      <a:pt x="1486" y="1017"/>
                      <a:pt x="1459" y="1017"/>
                    </a:cubicBezTo>
                    <a:cubicBezTo>
                      <a:pt x="1445" y="1017"/>
                      <a:pt x="1432" y="1023"/>
                      <a:pt x="1423" y="1040"/>
                    </a:cubicBezTo>
                    <a:cubicBezTo>
                      <a:pt x="1338" y="1186"/>
                      <a:pt x="1241" y="1332"/>
                      <a:pt x="1156" y="1478"/>
                    </a:cubicBezTo>
                    <a:lnTo>
                      <a:pt x="1156" y="1489"/>
                    </a:lnTo>
                    <a:cubicBezTo>
                      <a:pt x="876" y="1295"/>
                      <a:pt x="596" y="1100"/>
                      <a:pt x="305" y="930"/>
                    </a:cubicBezTo>
                    <a:cubicBezTo>
                      <a:pt x="341" y="905"/>
                      <a:pt x="365" y="869"/>
                      <a:pt x="378" y="821"/>
                    </a:cubicBezTo>
                    <a:cubicBezTo>
                      <a:pt x="414" y="662"/>
                      <a:pt x="426" y="492"/>
                      <a:pt x="451" y="334"/>
                    </a:cubicBezTo>
                    <a:cubicBezTo>
                      <a:pt x="458" y="298"/>
                      <a:pt x="434" y="274"/>
                      <a:pt x="412" y="274"/>
                    </a:cubicBezTo>
                    <a:cubicBezTo>
                      <a:pt x="397" y="274"/>
                      <a:pt x="382" y="285"/>
                      <a:pt x="378" y="310"/>
                    </a:cubicBezTo>
                    <a:cubicBezTo>
                      <a:pt x="341" y="443"/>
                      <a:pt x="316" y="589"/>
                      <a:pt x="292" y="724"/>
                    </a:cubicBezTo>
                    <a:cubicBezTo>
                      <a:pt x="280" y="748"/>
                      <a:pt x="280" y="784"/>
                      <a:pt x="280" y="796"/>
                    </a:cubicBezTo>
                    <a:cubicBezTo>
                      <a:pt x="257" y="828"/>
                      <a:pt x="236" y="839"/>
                      <a:pt x="218" y="839"/>
                    </a:cubicBezTo>
                    <a:cubicBezTo>
                      <a:pt x="188" y="839"/>
                      <a:pt x="166" y="807"/>
                      <a:pt x="159" y="784"/>
                    </a:cubicBezTo>
                    <a:cubicBezTo>
                      <a:pt x="122" y="699"/>
                      <a:pt x="195" y="626"/>
                      <a:pt x="232" y="553"/>
                    </a:cubicBezTo>
                    <a:cubicBezTo>
                      <a:pt x="250" y="516"/>
                      <a:pt x="219" y="480"/>
                      <a:pt x="188" y="480"/>
                    </a:cubicBezTo>
                    <a:cubicBezTo>
                      <a:pt x="178" y="480"/>
                      <a:pt x="167" y="483"/>
                      <a:pt x="159" y="492"/>
                    </a:cubicBezTo>
                    <a:cubicBezTo>
                      <a:pt x="73" y="589"/>
                      <a:pt x="0" y="784"/>
                      <a:pt x="97" y="894"/>
                    </a:cubicBezTo>
                    <a:cubicBezTo>
                      <a:pt x="97" y="894"/>
                      <a:pt x="97" y="905"/>
                      <a:pt x="110" y="905"/>
                    </a:cubicBezTo>
                    <a:cubicBezTo>
                      <a:pt x="499" y="1137"/>
                      <a:pt x="864" y="1392"/>
                      <a:pt x="1241" y="1648"/>
                    </a:cubicBezTo>
                    <a:cubicBezTo>
                      <a:pt x="1222" y="1684"/>
                      <a:pt x="1245" y="1721"/>
                      <a:pt x="1274" y="1721"/>
                    </a:cubicBezTo>
                    <a:cubicBezTo>
                      <a:pt x="1283" y="1721"/>
                      <a:pt x="1293" y="1717"/>
                      <a:pt x="1302" y="1708"/>
                    </a:cubicBezTo>
                    <a:lnTo>
                      <a:pt x="1314" y="1696"/>
                    </a:lnTo>
                    <a:cubicBezTo>
                      <a:pt x="1338" y="1696"/>
                      <a:pt x="1350" y="1672"/>
                      <a:pt x="1350" y="1659"/>
                    </a:cubicBezTo>
                    <a:cubicBezTo>
                      <a:pt x="1386" y="1611"/>
                      <a:pt x="1411" y="1562"/>
                      <a:pt x="1435" y="1514"/>
                    </a:cubicBezTo>
                    <a:cubicBezTo>
                      <a:pt x="1459" y="1514"/>
                      <a:pt x="1472" y="1514"/>
                      <a:pt x="1484" y="1502"/>
                    </a:cubicBezTo>
                    <a:cubicBezTo>
                      <a:pt x="1800" y="1259"/>
                      <a:pt x="2116" y="1003"/>
                      <a:pt x="2432" y="748"/>
                    </a:cubicBezTo>
                    <a:cubicBezTo>
                      <a:pt x="2457" y="724"/>
                      <a:pt x="2445" y="699"/>
                      <a:pt x="2421" y="687"/>
                    </a:cubicBezTo>
                    <a:cubicBezTo>
                      <a:pt x="2445" y="675"/>
                      <a:pt x="2457" y="675"/>
                      <a:pt x="2469" y="662"/>
                    </a:cubicBezTo>
                    <a:cubicBezTo>
                      <a:pt x="2505" y="651"/>
                      <a:pt x="2505" y="614"/>
                      <a:pt x="2494" y="602"/>
                    </a:cubicBezTo>
                    <a:lnTo>
                      <a:pt x="2494" y="565"/>
                    </a:lnTo>
                    <a:cubicBezTo>
                      <a:pt x="2384" y="322"/>
                      <a:pt x="2189" y="127"/>
                      <a:pt x="1959" y="6"/>
                    </a:cubicBezTo>
                    <a:cubicBezTo>
                      <a:pt x="1952" y="2"/>
                      <a:pt x="1945" y="1"/>
                      <a:pt x="1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9808;p65">
                <a:extLst>
                  <a:ext uri="{FF2B5EF4-FFF2-40B4-BE49-F238E27FC236}">
                    <a16:creationId xmlns:a16="http://schemas.microsoft.com/office/drawing/2014/main" id="{9B390FE1-6743-48C3-B951-A8096F11DF84}"/>
                  </a:ext>
                </a:extLst>
              </p:cNvPr>
              <p:cNvSpPr/>
              <p:nvPr/>
            </p:nvSpPr>
            <p:spPr>
              <a:xfrm>
                <a:off x="1772383" y="3454543"/>
                <a:ext cx="36811" cy="6604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97" extrusionOk="0">
                    <a:moveTo>
                      <a:pt x="222" y="1"/>
                    </a:moveTo>
                    <a:cubicBezTo>
                      <a:pt x="209" y="1"/>
                      <a:pt x="196" y="8"/>
                      <a:pt x="187" y="24"/>
                    </a:cubicBezTo>
                    <a:cubicBezTo>
                      <a:pt x="126" y="158"/>
                      <a:pt x="66" y="304"/>
                      <a:pt x="17" y="437"/>
                    </a:cubicBezTo>
                    <a:cubicBezTo>
                      <a:pt x="1" y="470"/>
                      <a:pt x="33" y="497"/>
                      <a:pt x="60" y="497"/>
                    </a:cubicBezTo>
                    <a:cubicBezTo>
                      <a:pt x="74" y="497"/>
                      <a:pt x="86" y="490"/>
                      <a:pt x="90" y="474"/>
                    </a:cubicBezTo>
                    <a:cubicBezTo>
                      <a:pt x="150" y="340"/>
                      <a:pt x="212" y="194"/>
                      <a:pt x="260" y="61"/>
                    </a:cubicBezTo>
                    <a:cubicBezTo>
                      <a:pt x="277" y="28"/>
                      <a:pt x="249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9809;p65">
                <a:extLst>
                  <a:ext uri="{FF2B5EF4-FFF2-40B4-BE49-F238E27FC236}">
                    <a16:creationId xmlns:a16="http://schemas.microsoft.com/office/drawing/2014/main" id="{A069E052-7027-4F05-93E0-E5BC1D879591}"/>
                  </a:ext>
                </a:extLst>
              </p:cNvPr>
              <p:cNvSpPr/>
              <p:nvPr/>
            </p:nvSpPr>
            <p:spPr>
              <a:xfrm>
                <a:off x="1785274" y="3486836"/>
                <a:ext cx="56214" cy="7229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544" extrusionOk="0">
                    <a:moveTo>
                      <a:pt x="360" y="1"/>
                    </a:moveTo>
                    <a:cubicBezTo>
                      <a:pt x="351" y="1"/>
                      <a:pt x="342" y="4"/>
                      <a:pt x="334" y="12"/>
                    </a:cubicBezTo>
                    <a:cubicBezTo>
                      <a:pt x="199" y="145"/>
                      <a:pt x="102" y="304"/>
                      <a:pt x="17" y="474"/>
                    </a:cubicBezTo>
                    <a:cubicBezTo>
                      <a:pt x="0" y="509"/>
                      <a:pt x="32" y="543"/>
                      <a:pt x="60" y="543"/>
                    </a:cubicBezTo>
                    <a:cubicBezTo>
                      <a:pt x="72" y="543"/>
                      <a:pt x="83" y="537"/>
                      <a:pt x="90" y="523"/>
                    </a:cubicBezTo>
                    <a:cubicBezTo>
                      <a:pt x="175" y="353"/>
                      <a:pt x="272" y="207"/>
                      <a:pt x="394" y="73"/>
                    </a:cubicBezTo>
                    <a:cubicBezTo>
                      <a:pt x="423" y="44"/>
                      <a:pt x="392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9810;p65">
                <a:extLst>
                  <a:ext uri="{FF2B5EF4-FFF2-40B4-BE49-F238E27FC236}">
                    <a16:creationId xmlns:a16="http://schemas.microsoft.com/office/drawing/2014/main" id="{CC99348B-0F1C-4169-AE51-B187FBFC708D}"/>
                  </a:ext>
                </a:extLst>
              </p:cNvPr>
              <p:cNvSpPr/>
              <p:nvPr/>
            </p:nvSpPr>
            <p:spPr>
              <a:xfrm>
                <a:off x="1803746" y="3671157"/>
                <a:ext cx="45848" cy="72958"/>
              </a:xfrm>
              <a:custGeom>
                <a:avLst/>
                <a:gdLst/>
                <a:ahLst/>
                <a:cxnLst/>
                <a:rect l="l" t="t" r="r" b="b"/>
                <a:pathLst>
                  <a:path w="345" h="549" extrusionOk="0">
                    <a:moveTo>
                      <a:pt x="281" y="0"/>
                    </a:moveTo>
                    <a:cubicBezTo>
                      <a:pt x="272" y="0"/>
                      <a:pt x="263" y="4"/>
                      <a:pt x="255" y="12"/>
                    </a:cubicBezTo>
                    <a:cubicBezTo>
                      <a:pt x="122" y="145"/>
                      <a:pt x="36" y="315"/>
                      <a:pt x="0" y="498"/>
                    </a:cubicBezTo>
                    <a:cubicBezTo>
                      <a:pt x="0" y="528"/>
                      <a:pt x="28" y="549"/>
                      <a:pt x="52" y="549"/>
                    </a:cubicBezTo>
                    <a:cubicBezTo>
                      <a:pt x="67" y="549"/>
                      <a:pt x="80" y="541"/>
                      <a:pt x="85" y="522"/>
                    </a:cubicBezTo>
                    <a:cubicBezTo>
                      <a:pt x="122" y="352"/>
                      <a:pt x="195" y="206"/>
                      <a:pt x="316" y="72"/>
                    </a:cubicBezTo>
                    <a:cubicBezTo>
                      <a:pt x="344" y="44"/>
                      <a:pt x="314" y="0"/>
                      <a:pt x="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9811;p65">
                <a:extLst>
                  <a:ext uri="{FF2B5EF4-FFF2-40B4-BE49-F238E27FC236}">
                    <a16:creationId xmlns:a16="http://schemas.microsoft.com/office/drawing/2014/main" id="{BD3C1F7C-FFE5-4309-9D2B-9C3E3CBB8828}"/>
                  </a:ext>
                </a:extLst>
              </p:cNvPr>
              <p:cNvSpPr/>
              <p:nvPr/>
            </p:nvSpPr>
            <p:spPr>
              <a:xfrm>
                <a:off x="1817567" y="3700261"/>
                <a:ext cx="56346" cy="76945"/>
              </a:xfrm>
              <a:custGeom>
                <a:avLst/>
                <a:gdLst/>
                <a:ahLst/>
                <a:cxnLst/>
                <a:rect l="l" t="t" r="r" b="b"/>
                <a:pathLst>
                  <a:path w="424" h="579" extrusionOk="0">
                    <a:moveTo>
                      <a:pt x="360" y="0"/>
                    </a:moveTo>
                    <a:cubicBezTo>
                      <a:pt x="351" y="0"/>
                      <a:pt x="342" y="3"/>
                      <a:pt x="334" y="12"/>
                    </a:cubicBezTo>
                    <a:cubicBezTo>
                      <a:pt x="212" y="157"/>
                      <a:pt x="91" y="328"/>
                      <a:pt x="18" y="510"/>
                    </a:cubicBezTo>
                    <a:cubicBezTo>
                      <a:pt x="1" y="544"/>
                      <a:pt x="32" y="578"/>
                      <a:pt x="60" y="578"/>
                    </a:cubicBezTo>
                    <a:cubicBezTo>
                      <a:pt x="72" y="578"/>
                      <a:pt x="84" y="573"/>
                      <a:pt x="91" y="558"/>
                    </a:cubicBezTo>
                    <a:cubicBezTo>
                      <a:pt x="175" y="376"/>
                      <a:pt x="273" y="218"/>
                      <a:pt x="394" y="72"/>
                    </a:cubicBezTo>
                    <a:cubicBezTo>
                      <a:pt x="423" y="44"/>
                      <a:pt x="392" y="0"/>
                      <a:pt x="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9812;p65">
                <a:extLst>
                  <a:ext uri="{FF2B5EF4-FFF2-40B4-BE49-F238E27FC236}">
                    <a16:creationId xmlns:a16="http://schemas.microsoft.com/office/drawing/2014/main" id="{76C762B5-A06E-424C-BB75-F319BE0A9334}"/>
                  </a:ext>
                </a:extLst>
              </p:cNvPr>
              <p:cNvSpPr/>
              <p:nvPr/>
            </p:nvSpPr>
            <p:spPr>
              <a:xfrm>
                <a:off x="1825540" y="3751956"/>
                <a:ext cx="62858" cy="7043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530" extrusionOk="0">
                    <a:moveTo>
                      <a:pt x="409" y="0"/>
                    </a:moveTo>
                    <a:cubicBezTo>
                      <a:pt x="400" y="0"/>
                      <a:pt x="391" y="4"/>
                      <a:pt x="383" y="12"/>
                    </a:cubicBezTo>
                    <a:cubicBezTo>
                      <a:pt x="250" y="145"/>
                      <a:pt x="115" y="291"/>
                      <a:pt x="18" y="461"/>
                    </a:cubicBezTo>
                    <a:cubicBezTo>
                      <a:pt x="1" y="496"/>
                      <a:pt x="26" y="530"/>
                      <a:pt x="56" y="530"/>
                    </a:cubicBezTo>
                    <a:cubicBezTo>
                      <a:pt x="68" y="530"/>
                      <a:pt x="80" y="524"/>
                      <a:pt x="91" y="510"/>
                    </a:cubicBezTo>
                    <a:cubicBezTo>
                      <a:pt x="201" y="352"/>
                      <a:pt x="310" y="206"/>
                      <a:pt x="444" y="72"/>
                    </a:cubicBezTo>
                    <a:cubicBezTo>
                      <a:pt x="472" y="44"/>
                      <a:pt x="442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9813;p65">
                <a:extLst>
                  <a:ext uri="{FF2B5EF4-FFF2-40B4-BE49-F238E27FC236}">
                    <a16:creationId xmlns:a16="http://schemas.microsoft.com/office/drawing/2014/main" id="{9AF7B6C7-6BF8-460B-8488-CA1FE9522BCB}"/>
                  </a:ext>
                </a:extLst>
              </p:cNvPr>
              <p:cNvSpPr/>
              <p:nvPr/>
            </p:nvSpPr>
            <p:spPr>
              <a:xfrm>
                <a:off x="1824477" y="3899466"/>
                <a:ext cx="52758" cy="6618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98" extrusionOk="0">
                    <a:moveTo>
                      <a:pt x="337" y="0"/>
                    </a:moveTo>
                    <a:cubicBezTo>
                      <a:pt x="325" y="0"/>
                      <a:pt x="314" y="6"/>
                      <a:pt x="306" y="21"/>
                    </a:cubicBezTo>
                    <a:cubicBezTo>
                      <a:pt x="209" y="154"/>
                      <a:pt x="112" y="288"/>
                      <a:pt x="26" y="434"/>
                    </a:cubicBezTo>
                    <a:cubicBezTo>
                      <a:pt x="0" y="469"/>
                      <a:pt x="30" y="497"/>
                      <a:pt x="63" y="497"/>
                    </a:cubicBezTo>
                    <a:cubicBezTo>
                      <a:pt x="76" y="497"/>
                      <a:pt x="89" y="493"/>
                      <a:pt x="99" y="483"/>
                    </a:cubicBezTo>
                    <a:cubicBezTo>
                      <a:pt x="196" y="348"/>
                      <a:pt x="282" y="202"/>
                      <a:pt x="379" y="57"/>
                    </a:cubicBezTo>
                    <a:cubicBezTo>
                      <a:pt x="396" y="31"/>
                      <a:pt x="366" y="0"/>
                      <a:pt x="3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9814;p65">
                <a:extLst>
                  <a:ext uri="{FF2B5EF4-FFF2-40B4-BE49-F238E27FC236}">
                    <a16:creationId xmlns:a16="http://schemas.microsoft.com/office/drawing/2014/main" id="{68897C8F-C136-45E9-AFC8-8E803ECC68CE}"/>
                  </a:ext>
                </a:extLst>
              </p:cNvPr>
              <p:cNvSpPr/>
              <p:nvPr/>
            </p:nvSpPr>
            <p:spPr>
              <a:xfrm>
                <a:off x="1846272" y="3918337"/>
                <a:ext cx="51429" cy="71496"/>
              </a:xfrm>
              <a:custGeom>
                <a:avLst/>
                <a:gdLst/>
                <a:ahLst/>
                <a:cxnLst/>
                <a:rect l="l" t="t" r="r" b="b"/>
                <a:pathLst>
                  <a:path w="387" h="538" extrusionOk="0">
                    <a:moveTo>
                      <a:pt x="320" y="1"/>
                    </a:moveTo>
                    <a:cubicBezTo>
                      <a:pt x="310" y="1"/>
                      <a:pt x="299" y="4"/>
                      <a:pt x="288" y="12"/>
                    </a:cubicBezTo>
                    <a:cubicBezTo>
                      <a:pt x="154" y="133"/>
                      <a:pt x="45" y="304"/>
                      <a:pt x="8" y="487"/>
                    </a:cubicBezTo>
                    <a:cubicBezTo>
                      <a:pt x="1" y="517"/>
                      <a:pt x="26" y="537"/>
                      <a:pt x="49" y="537"/>
                    </a:cubicBezTo>
                    <a:cubicBezTo>
                      <a:pt x="63" y="537"/>
                      <a:pt x="76" y="530"/>
                      <a:pt x="81" y="511"/>
                    </a:cubicBezTo>
                    <a:cubicBezTo>
                      <a:pt x="130" y="328"/>
                      <a:pt x="215" y="195"/>
                      <a:pt x="349" y="73"/>
                    </a:cubicBezTo>
                    <a:cubicBezTo>
                      <a:pt x="387" y="44"/>
                      <a:pt x="358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9815;p65">
                <a:extLst>
                  <a:ext uri="{FF2B5EF4-FFF2-40B4-BE49-F238E27FC236}">
                    <a16:creationId xmlns:a16="http://schemas.microsoft.com/office/drawing/2014/main" id="{C388DDA0-4CBD-4DE4-9721-4861F3383F76}"/>
                  </a:ext>
                </a:extLst>
              </p:cNvPr>
              <p:cNvSpPr/>
              <p:nvPr/>
            </p:nvSpPr>
            <p:spPr>
              <a:xfrm>
                <a:off x="1862617" y="4110233"/>
                <a:ext cx="46512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8" extrusionOk="0">
                    <a:moveTo>
                      <a:pt x="287" y="0"/>
                    </a:moveTo>
                    <a:cubicBezTo>
                      <a:pt x="274" y="0"/>
                      <a:pt x="260" y="5"/>
                      <a:pt x="250" y="16"/>
                    </a:cubicBezTo>
                    <a:cubicBezTo>
                      <a:pt x="177" y="124"/>
                      <a:pt x="92" y="234"/>
                      <a:pt x="19" y="356"/>
                    </a:cubicBezTo>
                    <a:cubicBezTo>
                      <a:pt x="1" y="383"/>
                      <a:pt x="31" y="417"/>
                      <a:pt x="62" y="417"/>
                    </a:cubicBezTo>
                    <a:cubicBezTo>
                      <a:pt x="72" y="417"/>
                      <a:pt x="83" y="414"/>
                      <a:pt x="92" y="405"/>
                    </a:cubicBezTo>
                    <a:cubicBezTo>
                      <a:pt x="177" y="295"/>
                      <a:pt x="250" y="173"/>
                      <a:pt x="323" y="64"/>
                    </a:cubicBezTo>
                    <a:cubicBezTo>
                      <a:pt x="349" y="29"/>
                      <a:pt x="319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9816;p65">
                <a:extLst>
                  <a:ext uri="{FF2B5EF4-FFF2-40B4-BE49-F238E27FC236}">
                    <a16:creationId xmlns:a16="http://schemas.microsoft.com/office/drawing/2014/main" id="{CB003ABB-BF34-42B5-8E17-7DCAF36661DB}"/>
                  </a:ext>
                </a:extLst>
              </p:cNvPr>
              <p:cNvSpPr/>
              <p:nvPr/>
            </p:nvSpPr>
            <p:spPr>
              <a:xfrm>
                <a:off x="1859561" y="4126712"/>
                <a:ext cx="61396" cy="81330"/>
              </a:xfrm>
              <a:custGeom>
                <a:avLst/>
                <a:gdLst/>
                <a:ahLst/>
                <a:cxnLst/>
                <a:rect l="l" t="t" r="r" b="b"/>
                <a:pathLst>
                  <a:path w="462" h="612" extrusionOk="0">
                    <a:moveTo>
                      <a:pt x="400" y="0"/>
                    </a:moveTo>
                    <a:cubicBezTo>
                      <a:pt x="390" y="0"/>
                      <a:pt x="379" y="4"/>
                      <a:pt x="370" y="13"/>
                    </a:cubicBezTo>
                    <a:cubicBezTo>
                      <a:pt x="237" y="183"/>
                      <a:pt x="103" y="354"/>
                      <a:pt x="18" y="548"/>
                    </a:cubicBezTo>
                    <a:cubicBezTo>
                      <a:pt x="0" y="583"/>
                      <a:pt x="27" y="612"/>
                      <a:pt x="56" y="612"/>
                    </a:cubicBezTo>
                    <a:cubicBezTo>
                      <a:pt x="68" y="612"/>
                      <a:pt x="80" y="607"/>
                      <a:pt x="91" y="597"/>
                    </a:cubicBezTo>
                    <a:cubicBezTo>
                      <a:pt x="200" y="414"/>
                      <a:pt x="310" y="232"/>
                      <a:pt x="443" y="73"/>
                    </a:cubicBezTo>
                    <a:cubicBezTo>
                      <a:pt x="461" y="37"/>
                      <a:pt x="432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9817;p65">
                <a:extLst>
                  <a:ext uri="{FF2B5EF4-FFF2-40B4-BE49-F238E27FC236}">
                    <a16:creationId xmlns:a16="http://schemas.microsoft.com/office/drawing/2014/main" id="{1D649D6C-217E-480A-8D7D-A13DF2391FDD}"/>
                  </a:ext>
                </a:extLst>
              </p:cNvPr>
              <p:cNvSpPr/>
              <p:nvPr/>
            </p:nvSpPr>
            <p:spPr>
              <a:xfrm>
                <a:off x="1888797" y="4348642"/>
                <a:ext cx="48107" cy="6418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483" extrusionOk="0">
                    <a:moveTo>
                      <a:pt x="303" y="1"/>
                    </a:moveTo>
                    <a:cubicBezTo>
                      <a:pt x="291" y="1"/>
                      <a:pt x="279" y="7"/>
                      <a:pt x="272" y="21"/>
                    </a:cubicBezTo>
                    <a:cubicBezTo>
                      <a:pt x="187" y="155"/>
                      <a:pt x="90" y="289"/>
                      <a:pt x="17" y="422"/>
                    </a:cubicBezTo>
                    <a:cubicBezTo>
                      <a:pt x="1" y="455"/>
                      <a:pt x="28" y="482"/>
                      <a:pt x="55" y="482"/>
                    </a:cubicBezTo>
                    <a:cubicBezTo>
                      <a:pt x="68" y="482"/>
                      <a:pt x="82" y="475"/>
                      <a:pt x="90" y="459"/>
                    </a:cubicBezTo>
                    <a:cubicBezTo>
                      <a:pt x="187" y="338"/>
                      <a:pt x="260" y="203"/>
                      <a:pt x="345" y="57"/>
                    </a:cubicBezTo>
                    <a:cubicBezTo>
                      <a:pt x="362" y="32"/>
                      <a:pt x="331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9818;p65">
                <a:extLst>
                  <a:ext uri="{FF2B5EF4-FFF2-40B4-BE49-F238E27FC236}">
                    <a16:creationId xmlns:a16="http://schemas.microsoft.com/office/drawing/2014/main" id="{226787EC-C600-45BC-8231-C3E82562F783}"/>
                  </a:ext>
                </a:extLst>
              </p:cNvPr>
              <p:cNvSpPr/>
              <p:nvPr/>
            </p:nvSpPr>
            <p:spPr>
              <a:xfrm>
                <a:off x="1898631" y="4357944"/>
                <a:ext cx="62858" cy="7123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536" extrusionOk="0">
                    <a:moveTo>
                      <a:pt x="412" y="1"/>
                    </a:moveTo>
                    <a:cubicBezTo>
                      <a:pt x="404" y="1"/>
                      <a:pt x="397" y="4"/>
                      <a:pt x="392" y="12"/>
                    </a:cubicBezTo>
                    <a:cubicBezTo>
                      <a:pt x="271" y="170"/>
                      <a:pt x="137" y="316"/>
                      <a:pt x="27" y="474"/>
                    </a:cubicBezTo>
                    <a:cubicBezTo>
                      <a:pt x="1" y="502"/>
                      <a:pt x="35" y="536"/>
                      <a:pt x="64" y="536"/>
                    </a:cubicBezTo>
                    <a:cubicBezTo>
                      <a:pt x="73" y="536"/>
                      <a:pt x="83" y="532"/>
                      <a:pt x="89" y="523"/>
                    </a:cubicBezTo>
                    <a:lnTo>
                      <a:pt x="454" y="85"/>
                    </a:lnTo>
                    <a:cubicBezTo>
                      <a:pt x="473" y="46"/>
                      <a:pt x="43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9819;p65">
                <a:extLst>
                  <a:ext uri="{FF2B5EF4-FFF2-40B4-BE49-F238E27FC236}">
                    <a16:creationId xmlns:a16="http://schemas.microsoft.com/office/drawing/2014/main" id="{4F1505B4-C3EB-4BFC-B4D4-8EF54E876466}"/>
                  </a:ext>
                </a:extLst>
              </p:cNvPr>
              <p:cNvSpPr/>
              <p:nvPr/>
            </p:nvSpPr>
            <p:spPr>
              <a:xfrm>
                <a:off x="1932651" y="4479541"/>
                <a:ext cx="34552" cy="4358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328" extrusionOk="0">
                    <a:moveTo>
                      <a:pt x="199" y="1"/>
                    </a:moveTo>
                    <a:cubicBezTo>
                      <a:pt x="185" y="1"/>
                      <a:pt x="171" y="7"/>
                      <a:pt x="161" y="21"/>
                    </a:cubicBezTo>
                    <a:cubicBezTo>
                      <a:pt x="112" y="107"/>
                      <a:pt x="63" y="180"/>
                      <a:pt x="27" y="264"/>
                    </a:cubicBezTo>
                    <a:cubicBezTo>
                      <a:pt x="1" y="299"/>
                      <a:pt x="31" y="328"/>
                      <a:pt x="63" y="328"/>
                    </a:cubicBezTo>
                    <a:cubicBezTo>
                      <a:pt x="76" y="328"/>
                      <a:pt x="90" y="323"/>
                      <a:pt x="100" y="313"/>
                    </a:cubicBezTo>
                    <a:cubicBezTo>
                      <a:pt x="149" y="228"/>
                      <a:pt x="198" y="143"/>
                      <a:pt x="234" y="70"/>
                    </a:cubicBezTo>
                    <a:cubicBezTo>
                      <a:pt x="260" y="35"/>
                      <a:pt x="231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9820;p65">
                <a:extLst>
                  <a:ext uri="{FF2B5EF4-FFF2-40B4-BE49-F238E27FC236}">
                    <a16:creationId xmlns:a16="http://schemas.microsoft.com/office/drawing/2014/main" id="{90E9D681-1B42-4838-9A32-DEBF104B4D1F}"/>
                  </a:ext>
                </a:extLst>
              </p:cNvPr>
              <p:cNvSpPr/>
              <p:nvPr/>
            </p:nvSpPr>
            <p:spPr>
              <a:xfrm>
                <a:off x="1917768" y="4581469"/>
                <a:ext cx="45051" cy="716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39" extrusionOk="0">
                    <a:moveTo>
                      <a:pt x="279" y="1"/>
                    </a:moveTo>
                    <a:cubicBezTo>
                      <a:pt x="267" y="1"/>
                      <a:pt x="255" y="6"/>
                      <a:pt x="248" y="21"/>
                    </a:cubicBezTo>
                    <a:cubicBezTo>
                      <a:pt x="175" y="178"/>
                      <a:pt x="91" y="324"/>
                      <a:pt x="18" y="470"/>
                    </a:cubicBezTo>
                    <a:cubicBezTo>
                      <a:pt x="1" y="505"/>
                      <a:pt x="32" y="539"/>
                      <a:pt x="60" y="539"/>
                    </a:cubicBezTo>
                    <a:cubicBezTo>
                      <a:pt x="72" y="539"/>
                      <a:pt x="84" y="533"/>
                      <a:pt x="91" y="519"/>
                    </a:cubicBezTo>
                    <a:cubicBezTo>
                      <a:pt x="175" y="373"/>
                      <a:pt x="248" y="215"/>
                      <a:pt x="321" y="69"/>
                    </a:cubicBezTo>
                    <a:cubicBezTo>
                      <a:pt x="338" y="35"/>
                      <a:pt x="307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9821;p65">
                <a:extLst>
                  <a:ext uri="{FF2B5EF4-FFF2-40B4-BE49-F238E27FC236}">
                    <a16:creationId xmlns:a16="http://schemas.microsoft.com/office/drawing/2014/main" id="{E8BC6033-FCFC-44C6-842A-6960C75BAE9D}"/>
                  </a:ext>
                </a:extLst>
              </p:cNvPr>
              <p:cNvSpPr/>
              <p:nvPr/>
            </p:nvSpPr>
            <p:spPr>
              <a:xfrm>
                <a:off x="1921090" y="4590506"/>
                <a:ext cx="64453" cy="88905"/>
              </a:xfrm>
              <a:custGeom>
                <a:avLst/>
                <a:gdLst/>
                <a:ahLst/>
                <a:cxnLst/>
                <a:rect l="l" t="t" r="r" b="b"/>
                <a:pathLst>
                  <a:path w="485" h="669" extrusionOk="0">
                    <a:moveTo>
                      <a:pt x="423" y="1"/>
                    </a:moveTo>
                    <a:cubicBezTo>
                      <a:pt x="413" y="1"/>
                      <a:pt x="403" y="4"/>
                      <a:pt x="394" y="13"/>
                    </a:cubicBezTo>
                    <a:cubicBezTo>
                      <a:pt x="260" y="196"/>
                      <a:pt x="126" y="390"/>
                      <a:pt x="17" y="609"/>
                    </a:cubicBezTo>
                    <a:cubicBezTo>
                      <a:pt x="1" y="642"/>
                      <a:pt x="28" y="668"/>
                      <a:pt x="58" y="668"/>
                    </a:cubicBezTo>
                    <a:cubicBezTo>
                      <a:pt x="73" y="668"/>
                      <a:pt x="90" y="662"/>
                      <a:pt x="102" y="645"/>
                    </a:cubicBezTo>
                    <a:cubicBezTo>
                      <a:pt x="212" y="451"/>
                      <a:pt x="321" y="256"/>
                      <a:pt x="467" y="74"/>
                    </a:cubicBezTo>
                    <a:cubicBezTo>
                      <a:pt x="485" y="37"/>
                      <a:pt x="455" y="1"/>
                      <a:pt x="4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9822;p65">
                <a:extLst>
                  <a:ext uri="{FF2B5EF4-FFF2-40B4-BE49-F238E27FC236}">
                    <a16:creationId xmlns:a16="http://schemas.microsoft.com/office/drawing/2014/main" id="{DF578524-25F9-4087-B8E5-45BC9ECE6F5A}"/>
                  </a:ext>
                </a:extLst>
              </p:cNvPr>
              <p:cNvSpPr/>
              <p:nvPr/>
            </p:nvSpPr>
            <p:spPr>
              <a:xfrm>
                <a:off x="1960426" y="4711437"/>
                <a:ext cx="29236" cy="29502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22" extrusionOk="0">
                    <a:moveTo>
                      <a:pt x="171" y="1"/>
                    </a:moveTo>
                    <a:cubicBezTo>
                      <a:pt x="144" y="1"/>
                      <a:pt x="115" y="22"/>
                      <a:pt x="122" y="52"/>
                    </a:cubicBezTo>
                    <a:cubicBezTo>
                      <a:pt x="135" y="100"/>
                      <a:pt x="86" y="137"/>
                      <a:pt x="49" y="137"/>
                    </a:cubicBezTo>
                    <a:cubicBezTo>
                      <a:pt x="0" y="149"/>
                      <a:pt x="13" y="222"/>
                      <a:pt x="62" y="222"/>
                    </a:cubicBezTo>
                    <a:cubicBezTo>
                      <a:pt x="159" y="210"/>
                      <a:pt x="219" y="125"/>
                      <a:pt x="208" y="27"/>
                    </a:cubicBezTo>
                    <a:cubicBezTo>
                      <a:pt x="203" y="9"/>
                      <a:pt x="187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9823;p65">
                <a:extLst>
                  <a:ext uri="{FF2B5EF4-FFF2-40B4-BE49-F238E27FC236}">
                    <a16:creationId xmlns:a16="http://schemas.microsoft.com/office/drawing/2014/main" id="{6C321C51-1F76-4C32-B142-A670FCE5B528}"/>
                  </a:ext>
                </a:extLst>
              </p:cNvPr>
              <p:cNvSpPr/>
              <p:nvPr/>
            </p:nvSpPr>
            <p:spPr>
              <a:xfrm>
                <a:off x="1959761" y="4813764"/>
                <a:ext cx="49303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94" extrusionOk="0">
                    <a:moveTo>
                      <a:pt x="317" y="1"/>
                    </a:moveTo>
                    <a:cubicBezTo>
                      <a:pt x="302" y="1"/>
                      <a:pt x="285" y="8"/>
                      <a:pt x="273" y="24"/>
                    </a:cubicBezTo>
                    <a:lnTo>
                      <a:pt x="18" y="425"/>
                    </a:lnTo>
                    <a:cubicBezTo>
                      <a:pt x="1" y="459"/>
                      <a:pt x="32" y="494"/>
                      <a:pt x="61" y="494"/>
                    </a:cubicBezTo>
                    <a:cubicBezTo>
                      <a:pt x="72" y="494"/>
                      <a:pt x="84" y="488"/>
                      <a:pt x="91" y="473"/>
                    </a:cubicBezTo>
                    <a:cubicBezTo>
                      <a:pt x="176" y="340"/>
                      <a:pt x="261" y="206"/>
                      <a:pt x="346" y="60"/>
                    </a:cubicBezTo>
                    <a:cubicBezTo>
                      <a:pt x="370" y="28"/>
                      <a:pt x="346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9824;p65">
                <a:extLst>
                  <a:ext uri="{FF2B5EF4-FFF2-40B4-BE49-F238E27FC236}">
                    <a16:creationId xmlns:a16="http://schemas.microsoft.com/office/drawing/2014/main" id="{72B67E1F-17EE-4952-912C-C09479648142}"/>
                  </a:ext>
                </a:extLst>
              </p:cNvPr>
              <p:cNvSpPr/>
              <p:nvPr/>
            </p:nvSpPr>
            <p:spPr>
              <a:xfrm>
                <a:off x="1977569" y="4949049"/>
                <a:ext cx="46247" cy="64984"/>
              </a:xfrm>
              <a:custGeom>
                <a:avLst/>
                <a:gdLst/>
                <a:ahLst/>
                <a:cxnLst/>
                <a:rect l="l" t="t" r="r" b="b"/>
                <a:pathLst>
                  <a:path w="348" h="489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49" y="15"/>
                    </a:cubicBezTo>
                    <a:cubicBezTo>
                      <a:pt x="163" y="149"/>
                      <a:pt x="79" y="282"/>
                      <a:pt x="17" y="428"/>
                    </a:cubicBezTo>
                    <a:cubicBezTo>
                      <a:pt x="1" y="461"/>
                      <a:pt x="28" y="488"/>
                      <a:pt x="55" y="488"/>
                    </a:cubicBezTo>
                    <a:cubicBezTo>
                      <a:pt x="69" y="488"/>
                      <a:pt x="82" y="481"/>
                      <a:pt x="90" y="465"/>
                    </a:cubicBezTo>
                    <a:cubicBezTo>
                      <a:pt x="163" y="331"/>
                      <a:pt x="236" y="185"/>
                      <a:pt x="322" y="63"/>
                    </a:cubicBezTo>
                    <a:cubicBezTo>
                      <a:pt x="348" y="29"/>
                      <a:pt x="317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9825;p65">
                <a:extLst>
                  <a:ext uri="{FF2B5EF4-FFF2-40B4-BE49-F238E27FC236}">
                    <a16:creationId xmlns:a16="http://schemas.microsoft.com/office/drawing/2014/main" id="{97B9ECA6-86FC-4FFC-AECE-841B9516999C}"/>
                  </a:ext>
                </a:extLst>
              </p:cNvPr>
              <p:cNvSpPr/>
              <p:nvPr/>
            </p:nvSpPr>
            <p:spPr>
              <a:xfrm>
                <a:off x="1983948" y="4989980"/>
                <a:ext cx="38539" cy="62459"/>
              </a:xfrm>
              <a:custGeom>
                <a:avLst/>
                <a:gdLst/>
                <a:ahLst/>
                <a:cxnLst/>
                <a:rect l="l" t="t" r="r" b="b"/>
                <a:pathLst>
                  <a:path w="290" h="470" extrusionOk="0">
                    <a:moveTo>
                      <a:pt x="236" y="0"/>
                    </a:moveTo>
                    <a:cubicBezTo>
                      <a:pt x="222" y="0"/>
                      <a:pt x="209" y="7"/>
                      <a:pt x="201" y="23"/>
                    </a:cubicBezTo>
                    <a:cubicBezTo>
                      <a:pt x="139" y="145"/>
                      <a:pt x="67" y="266"/>
                      <a:pt x="18" y="401"/>
                    </a:cubicBezTo>
                    <a:cubicBezTo>
                      <a:pt x="1" y="435"/>
                      <a:pt x="32" y="469"/>
                      <a:pt x="61" y="469"/>
                    </a:cubicBezTo>
                    <a:cubicBezTo>
                      <a:pt x="72" y="469"/>
                      <a:pt x="84" y="463"/>
                      <a:pt x="91" y="449"/>
                    </a:cubicBezTo>
                    <a:cubicBezTo>
                      <a:pt x="152" y="315"/>
                      <a:pt x="212" y="193"/>
                      <a:pt x="274" y="60"/>
                    </a:cubicBezTo>
                    <a:cubicBezTo>
                      <a:pt x="290" y="27"/>
                      <a:pt x="263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9826;p65">
                <a:extLst>
                  <a:ext uri="{FF2B5EF4-FFF2-40B4-BE49-F238E27FC236}">
                    <a16:creationId xmlns:a16="http://schemas.microsoft.com/office/drawing/2014/main" id="{0E37A1AA-81EC-4E3A-AB4E-BA7CF39C0156}"/>
                  </a:ext>
                </a:extLst>
              </p:cNvPr>
              <p:cNvSpPr/>
              <p:nvPr/>
            </p:nvSpPr>
            <p:spPr>
              <a:xfrm>
                <a:off x="1988466" y="5012571"/>
                <a:ext cx="37874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285" h="540" extrusionOk="0">
                    <a:moveTo>
                      <a:pt x="230" y="0"/>
                    </a:moveTo>
                    <a:cubicBezTo>
                      <a:pt x="218" y="0"/>
                      <a:pt x="207" y="7"/>
                      <a:pt x="203" y="23"/>
                    </a:cubicBezTo>
                    <a:cubicBezTo>
                      <a:pt x="130" y="182"/>
                      <a:pt x="69" y="328"/>
                      <a:pt x="8" y="485"/>
                    </a:cubicBezTo>
                    <a:cubicBezTo>
                      <a:pt x="0" y="518"/>
                      <a:pt x="30" y="540"/>
                      <a:pt x="58" y="540"/>
                    </a:cubicBezTo>
                    <a:cubicBezTo>
                      <a:pt x="72" y="540"/>
                      <a:pt x="86" y="534"/>
                      <a:pt x="94" y="522"/>
                    </a:cubicBezTo>
                    <a:cubicBezTo>
                      <a:pt x="154" y="364"/>
                      <a:pt x="215" y="206"/>
                      <a:pt x="276" y="60"/>
                    </a:cubicBezTo>
                    <a:cubicBezTo>
                      <a:pt x="284" y="28"/>
                      <a:pt x="254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9827;p65">
                <a:extLst>
                  <a:ext uri="{FF2B5EF4-FFF2-40B4-BE49-F238E27FC236}">
                    <a16:creationId xmlns:a16="http://schemas.microsoft.com/office/drawing/2014/main" id="{73FA49FF-90CB-4728-8C87-81F92DF05AAB}"/>
                  </a:ext>
                </a:extLst>
              </p:cNvPr>
              <p:cNvSpPr/>
              <p:nvPr/>
            </p:nvSpPr>
            <p:spPr>
              <a:xfrm>
                <a:off x="1983018" y="5031442"/>
                <a:ext cx="62592" cy="98872"/>
              </a:xfrm>
              <a:custGeom>
                <a:avLst/>
                <a:gdLst/>
                <a:ahLst/>
                <a:cxnLst/>
                <a:rect l="l" t="t" r="r" b="b"/>
                <a:pathLst>
                  <a:path w="471" h="744" extrusionOk="0">
                    <a:moveTo>
                      <a:pt x="414" y="1"/>
                    </a:moveTo>
                    <a:cubicBezTo>
                      <a:pt x="398" y="1"/>
                      <a:pt x="382" y="9"/>
                      <a:pt x="378" y="27"/>
                    </a:cubicBezTo>
                    <a:cubicBezTo>
                      <a:pt x="281" y="259"/>
                      <a:pt x="159" y="478"/>
                      <a:pt x="25" y="684"/>
                    </a:cubicBezTo>
                    <a:cubicBezTo>
                      <a:pt x="1" y="716"/>
                      <a:pt x="25" y="744"/>
                      <a:pt x="55" y="744"/>
                    </a:cubicBezTo>
                    <a:cubicBezTo>
                      <a:pt x="70" y="744"/>
                      <a:pt x="86" y="737"/>
                      <a:pt x="98" y="721"/>
                    </a:cubicBezTo>
                    <a:cubicBezTo>
                      <a:pt x="244" y="514"/>
                      <a:pt x="365" y="295"/>
                      <a:pt x="463" y="52"/>
                    </a:cubicBezTo>
                    <a:cubicBezTo>
                      <a:pt x="470" y="22"/>
                      <a:pt x="441" y="1"/>
                      <a:pt x="4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9828;p65">
                <a:extLst>
                  <a:ext uri="{FF2B5EF4-FFF2-40B4-BE49-F238E27FC236}">
                    <a16:creationId xmlns:a16="http://schemas.microsoft.com/office/drawing/2014/main" id="{49A76D0D-2177-42DC-A7DC-512AAC31D59B}"/>
                  </a:ext>
                </a:extLst>
              </p:cNvPr>
              <p:cNvSpPr/>
              <p:nvPr/>
            </p:nvSpPr>
            <p:spPr>
              <a:xfrm>
                <a:off x="2010526" y="5077290"/>
                <a:ext cx="39469" cy="62991"/>
              </a:xfrm>
              <a:custGeom>
                <a:avLst/>
                <a:gdLst/>
                <a:ahLst/>
                <a:cxnLst/>
                <a:rect l="l" t="t" r="r" b="b"/>
                <a:pathLst>
                  <a:path w="297" h="474" extrusionOk="0">
                    <a:moveTo>
                      <a:pt x="236" y="0"/>
                    </a:moveTo>
                    <a:cubicBezTo>
                      <a:pt x="223" y="0"/>
                      <a:pt x="211" y="7"/>
                      <a:pt x="207" y="23"/>
                    </a:cubicBezTo>
                    <a:cubicBezTo>
                      <a:pt x="134" y="169"/>
                      <a:pt x="61" y="327"/>
                      <a:pt x="1" y="473"/>
                    </a:cubicBezTo>
                    <a:lnTo>
                      <a:pt x="85" y="473"/>
                    </a:lnTo>
                    <a:cubicBezTo>
                      <a:pt x="158" y="339"/>
                      <a:pt x="220" y="206"/>
                      <a:pt x="280" y="71"/>
                    </a:cubicBezTo>
                    <a:cubicBezTo>
                      <a:pt x="296" y="30"/>
                      <a:pt x="263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9829;p65">
                <a:extLst>
                  <a:ext uri="{FF2B5EF4-FFF2-40B4-BE49-F238E27FC236}">
                    <a16:creationId xmlns:a16="http://schemas.microsoft.com/office/drawing/2014/main" id="{181E76AD-3DA7-469E-A31A-7E8AFFD712E6}"/>
                  </a:ext>
                </a:extLst>
              </p:cNvPr>
              <p:cNvSpPr/>
              <p:nvPr/>
            </p:nvSpPr>
            <p:spPr>
              <a:xfrm>
                <a:off x="2041224" y="5105064"/>
                <a:ext cx="26711" cy="35217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65" extrusionOk="0">
                    <a:moveTo>
                      <a:pt x="141" y="1"/>
                    </a:moveTo>
                    <a:cubicBezTo>
                      <a:pt x="129" y="1"/>
                      <a:pt x="117" y="7"/>
                      <a:pt x="110" y="21"/>
                    </a:cubicBezTo>
                    <a:cubicBezTo>
                      <a:pt x="73" y="106"/>
                      <a:pt x="37" y="191"/>
                      <a:pt x="0" y="264"/>
                    </a:cubicBezTo>
                    <a:lnTo>
                      <a:pt x="98" y="264"/>
                    </a:lnTo>
                    <a:cubicBezTo>
                      <a:pt x="135" y="203"/>
                      <a:pt x="159" y="130"/>
                      <a:pt x="183" y="70"/>
                    </a:cubicBezTo>
                    <a:cubicBezTo>
                      <a:pt x="200" y="35"/>
                      <a:pt x="169" y="1"/>
                      <a:pt x="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9830;p65">
                <a:extLst>
                  <a:ext uri="{FF2B5EF4-FFF2-40B4-BE49-F238E27FC236}">
                    <a16:creationId xmlns:a16="http://schemas.microsoft.com/office/drawing/2014/main" id="{88C632EA-9A8A-4A7B-98E1-2F8753BEF1CF}"/>
                  </a:ext>
                </a:extLst>
              </p:cNvPr>
              <p:cNvSpPr/>
              <p:nvPr/>
            </p:nvSpPr>
            <p:spPr>
              <a:xfrm>
                <a:off x="3955271" y="1353384"/>
                <a:ext cx="37609" cy="534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02" extrusionOk="0">
                    <a:moveTo>
                      <a:pt x="226" y="0"/>
                    </a:moveTo>
                    <a:cubicBezTo>
                      <a:pt x="218" y="0"/>
                      <a:pt x="210" y="4"/>
                      <a:pt x="204" y="13"/>
                    </a:cubicBezTo>
                    <a:cubicBezTo>
                      <a:pt x="118" y="122"/>
                      <a:pt x="58" y="232"/>
                      <a:pt x="9" y="354"/>
                    </a:cubicBezTo>
                    <a:cubicBezTo>
                      <a:pt x="1" y="377"/>
                      <a:pt x="29" y="401"/>
                      <a:pt x="57" y="401"/>
                    </a:cubicBezTo>
                    <a:cubicBezTo>
                      <a:pt x="71" y="401"/>
                      <a:pt x="85" y="395"/>
                      <a:pt x="94" y="378"/>
                    </a:cubicBezTo>
                    <a:cubicBezTo>
                      <a:pt x="131" y="268"/>
                      <a:pt x="191" y="159"/>
                      <a:pt x="264" y="73"/>
                    </a:cubicBezTo>
                    <a:cubicBezTo>
                      <a:pt x="282" y="37"/>
                      <a:pt x="253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9831;p65">
                <a:extLst>
                  <a:ext uri="{FF2B5EF4-FFF2-40B4-BE49-F238E27FC236}">
                    <a16:creationId xmlns:a16="http://schemas.microsoft.com/office/drawing/2014/main" id="{34045C71-AE6D-449B-B937-ABCB2932A003}"/>
                  </a:ext>
                </a:extLst>
              </p:cNvPr>
              <p:cNvSpPr/>
              <p:nvPr/>
            </p:nvSpPr>
            <p:spPr>
              <a:xfrm>
                <a:off x="3948361" y="1367604"/>
                <a:ext cx="90898" cy="111763"/>
              </a:xfrm>
              <a:custGeom>
                <a:avLst/>
                <a:gdLst/>
                <a:ahLst/>
                <a:cxnLst/>
                <a:rect l="l" t="t" r="r" b="b"/>
                <a:pathLst>
                  <a:path w="684" h="841" extrusionOk="0">
                    <a:moveTo>
                      <a:pt x="620" y="0"/>
                    </a:moveTo>
                    <a:cubicBezTo>
                      <a:pt x="607" y="0"/>
                      <a:pt x="594" y="5"/>
                      <a:pt x="584" y="15"/>
                    </a:cubicBezTo>
                    <a:cubicBezTo>
                      <a:pt x="402" y="271"/>
                      <a:pt x="207" y="526"/>
                      <a:pt x="24" y="782"/>
                    </a:cubicBezTo>
                    <a:cubicBezTo>
                      <a:pt x="0" y="814"/>
                      <a:pt x="24" y="841"/>
                      <a:pt x="54" y="841"/>
                    </a:cubicBezTo>
                    <a:cubicBezTo>
                      <a:pt x="69" y="841"/>
                      <a:pt x="85" y="834"/>
                      <a:pt x="97" y="818"/>
                    </a:cubicBezTo>
                    <a:cubicBezTo>
                      <a:pt x="292" y="574"/>
                      <a:pt x="475" y="320"/>
                      <a:pt x="657" y="64"/>
                    </a:cubicBezTo>
                    <a:cubicBezTo>
                      <a:pt x="683" y="29"/>
                      <a:pt x="653" y="0"/>
                      <a:pt x="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9832;p65">
                <a:extLst>
                  <a:ext uri="{FF2B5EF4-FFF2-40B4-BE49-F238E27FC236}">
                    <a16:creationId xmlns:a16="http://schemas.microsoft.com/office/drawing/2014/main" id="{D5E69248-1ADA-4699-AE34-54D7DCB7D2F1}"/>
                  </a:ext>
                </a:extLst>
              </p:cNvPr>
              <p:cNvSpPr/>
              <p:nvPr/>
            </p:nvSpPr>
            <p:spPr>
              <a:xfrm>
                <a:off x="3962048" y="1395910"/>
                <a:ext cx="114155" cy="140334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056" extrusionOk="0">
                    <a:moveTo>
                      <a:pt x="799" y="0"/>
                    </a:moveTo>
                    <a:cubicBezTo>
                      <a:pt x="786" y="0"/>
                      <a:pt x="772" y="6"/>
                      <a:pt x="761" y="21"/>
                    </a:cubicBezTo>
                    <a:cubicBezTo>
                      <a:pt x="518" y="337"/>
                      <a:pt x="262" y="666"/>
                      <a:pt x="18" y="982"/>
                    </a:cubicBezTo>
                    <a:cubicBezTo>
                      <a:pt x="0" y="1019"/>
                      <a:pt x="37" y="1056"/>
                      <a:pt x="67" y="1056"/>
                    </a:cubicBezTo>
                    <a:cubicBezTo>
                      <a:pt x="76" y="1056"/>
                      <a:pt x="85" y="1052"/>
                      <a:pt x="91" y="1042"/>
                    </a:cubicBezTo>
                    <a:cubicBezTo>
                      <a:pt x="347" y="715"/>
                      <a:pt x="591" y="386"/>
                      <a:pt x="834" y="58"/>
                    </a:cubicBezTo>
                    <a:cubicBezTo>
                      <a:pt x="859" y="32"/>
                      <a:pt x="831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9833;p65">
                <a:extLst>
                  <a:ext uri="{FF2B5EF4-FFF2-40B4-BE49-F238E27FC236}">
                    <a16:creationId xmlns:a16="http://schemas.microsoft.com/office/drawing/2014/main" id="{3C30E79C-D5A2-44DC-B220-72DDC5F498AD}"/>
                  </a:ext>
                </a:extLst>
              </p:cNvPr>
              <p:cNvSpPr/>
              <p:nvPr/>
            </p:nvSpPr>
            <p:spPr>
              <a:xfrm>
                <a:off x="3975736" y="1452123"/>
                <a:ext cx="110567" cy="133956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08" extrusionOk="0">
                    <a:moveTo>
                      <a:pt x="779" y="0"/>
                    </a:moveTo>
                    <a:cubicBezTo>
                      <a:pt x="771" y="0"/>
                      <a:pt x="763" y="4"/>
                      <a:pt x="755" y="11"/>
                    </a:cubicBezTo>
                    <a:cubicBezTo>
                      <a:pt x="488" y="303"/>
                      <a:pt x="244" y="619"/>
                      <a:pt x="25" y="948"/>
                    </a:cubicBezTo>
                    <a:cubicBezTo>
                      <a:pt x="1" y="981"/>
                      <a:pt x="25" y="1007"/>
                      <a:pt x="55" y="1007"/>
                    </a:cubicBezTo>
                    <a:cubicBezTo>
                      <a:pt x="70" y="1007"/>
                      <a:pt x="86" y="1001"/>
                      <a:pt x="98" y="984"/>
                    </a:cubicBezTo>
                    <a:cubicBezTo>
                      <a:pt x="317" y="668"/>
                      <a:pt x="560" y="365"/>
                      <a:pt x="804" y="73"/>
                    </a:cubicBezTo>
                    <a:cubicBezTo>
                      <a:pt x="832" y="44"/>
                      <a:pt x="808" y="0"/>
                      <a:pt x="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9834;p65">
                <a:extLst>
                  <a:ext uri="{FF2B5EF4-FFF2-40B4-BE49-F238E27FC236}">
                    <a16:creationId xmlns:a16="http://schemas.microsoft.com/office/drawing/2014/main" id="{6C6969C8-707C-472B-A75B-560BF50F4F5F}"/>
                  </a:ext>
                </a:extLst>
              </p:cNvPr>
              <p:cNvSpPr/>
              <p:nvPr/>
            </p:nvSpPr>
            <p:spPr>
              <a:xfrm>
                <a:off x="3985305" y="1502224"/>
                <a:ext cx="123723" cy="154554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163" extrusionOk="0">
                    <a:moveTo>
                      <a:pt x="867" y="0"/>
                    </a:moveTo>
                    <a:cubicBezTo>
                      <a:pt x="858" y="0"/>
                      <a:pt x="849" y="4"/>
                      <a:pt x="841" y="12"/>
                    </a:cubicBezTo>
                    <a:cubicBezTo>
                      <a:pt x="537" y="340"/>
                      <a:pt x="257" y="705"/>
                      <a:pt x="26" y="1094"/>
                    </a:cubicBezTo>
                    <a:cubicBezTo>
                      <a:pt x="0" y="1128"/>
                      <a:pt x="35" y="1163"/>
                      <a:pt x="67" y="1163"/>
                    </a:cubicBezTo>
                    <a:cubicBezTo>
                      <a:pt x="80" y="1163"/>
                      <a:pt x="92" y="1157"/>
                      <a:pt x="99" y="1142"/>
                    </a:cubicBezTo>
                    <a:cubicBezTo>
                      <a:pt x="330" y="753"/>
                      <a:pt x="597" y="401"/>
                      <a:pt x="902" y="72"/>
                    </a:cubicBezTo>
                    <a:cubicBezTo>
                      <a:pt x="930" y="44"/>
                      <a:pt x="899" y="0"/>
                      <a:pt x="8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9835;p65">
                <a:extLst>
                  <a:ext uri="{FF2B5EF4-FFF2-40B4-BE49-F238E27FC236}">
                    <a16:creationId xmlns:a16="http://schemas.microsoft.com/office/drawing/2014/main" id="{4BF5408A-6965-4ACA-8F2C-37815513E167}"/>
                  </a:ext>
                </a:extLst>
              </p:cNvPr>
              <p:cNvSpPr/>
              <p:nvPr/>
            </p:nvSpPr>
            <p:spPr>
              <a:xfrm>
                <a:off x="4004707" y="1576112"/>
                <a:ext cx="99138" cy="122793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24" extrusionOk="0">
                    <a:moveTo>
                      <a:pt x="683" y="0"/>
                    </a:moveTo>
                    <a:cubicBezTo>
                      <a:pt x="670" y="0"/>
                      <a:pt x="657" y="5"/>
                      <a:pt x="646" y="15"/>
                    </a:cubicBezTo>
                    <a:cubicBezTo>
                      <a:pt x="440" y="295"/>
                      <a:pt x="233" y="575"/>
                      <a:pt x="26" y="867"/>
                    </a:cubicBezTo>
                    <a:cubicBezTo>
                      <a:pt x="0" y="892"/>
                      <a:pt x="34" y="923"/>
                      <a:pt x="66" y="923"/>
                    </a:cubicBezTo>
                    <a:cubicBezTo>
                      <a:pt x="79" y="923"/>
                      <a:pt x="92" y="917"/>
                      <a:pt x="99" y="903"/>
                    </a:cubicBezTo>
                    <a:lnTo>
                      <a:pt x="719" y="64"/>
                    </a:lnTo>
                    <a:cubicBezTo>
                      <a:pt x="745" y="29"/>
                      <a:pt x="716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9836;p65">
                <a:extLst>
                  <a:ext uri="{FF2B5EF4-FFF2-40B4-BE49-F238E27FC236}">
                    <a16:creationId xmlns:a16="http://schemas.microsoft.com/office/drawing/2014/main" id="{7B454D46-A97A-4D8D-B815-3A8488056B08}"/>
                  </a:ext>
                </a:extLst>
              </p:cNvPr>
              <p:cNvSpPr/>
              <p:nvPr/>
            </p:nvSpPr>
            <p:spPr>
              <a:xfrm>
                <a:off x="4015604" y="1641628"/>
                <a:ext cx="88639" cy="108839"/>
              </a:xfrm>
              <a:custGeom>
                <a:avLst/>
                <a:gdLst/>
                <a:ahLst/>
                <a:cxnLst/>
                <a:rect l="l" t="t" r="r" b="b"/>
                <a:pathLst>
                  <a:path w="667" h="819" extrusionOk="0">
                    <a:moveTo>
                      <a:pt x="608" y="0"/>
                    </a:moveTo>
                    <a:cubicBezTo>
                      <a:pt x="596" y="0"/>
                      <a:pt x="584" y="6"/>
                      <a:pt x="577" y="20"/>
                    </a:cubicBezTo>
                    <a:cubicBezTo>
                      <a:pt x="382" y="264"/>
                      <a:pt x="199" y="507"/>
                      <a:pt x="17" y="750"/>
                    </a:cubicBezTo>
                    <a:cubicBezTo>
                      <a:pt x="0" y="785"/>
                      <a:pt x="32" y="819"/>
                      <a:pt x="60" y="819"/>
                    </a:cubicBezTo>
                    <a:cubicBezTo>
                      <a:pt x="72" y="819"/>
                      <a:pt x="83" y="813"/>
                      <a:pt x="90" y="799"/>
                    </a:cubicBezTo>
                    <a:cubicBezTo>
                      <a:pt x="285" y="556"/>
                      <a:pt x="467" y="301"/>
                      <a:pt x="650" y="57"/>
                    </a:cubicBezTo>
                    <a:cubicBezTo>
                      <a:pt x="667" y="32"/>
                      <a:pt x="636" y="0"/>
                      <a:pt x="6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9837;p65">
                <a:extLst>
                  <a:ext uri="{FF2B5EF4-FFF2-40B4-BE49-F238E27FC236}">
                    <a16:creationId xmlns:a16="http://schemas.microsoft.com/office/drawing/2014/main" id="{AA743C2F-999F-4B70-80F6-16E9B69F3367}"/>
                  </a:ext>
                </a:extLst>
              </p:cNvPr>
              <p:cNvSpPr/>
              <p:nvPr/>
            </p:nvSpPr>
            <p:spPr>
              <a:xfrm>
                <a:off x="4014142" y="1683223"/>
                <a:ext cx="127178" cy="14870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119" extrusionOk="0">
                    <a:moveTo>
                      <a:pt x="902" y="1"/>
                    </a:moveTo>
                    <a:cubicBezTo>
                      <a:pt x="888" y="1"/>
                      <a:pt x="875" y="8"/>
                      <a:pt x="867" y="24"/>
                    </a:cubicBezTo>
                    <a:cubicBezTo>
                      <a:pt x="624" y="389"/>
                      <a:pt x="344" y="729"/>
                      <a:pt x="28" y="1045"/>
                    </a:cubicBezTo>
                    <a:cubicBezTo>
                      <a:pt x="0" y="1082"/>
                      <a:pt x="21" y="1119"/>
                      <a:pt x="54" y="1119"/>
                    </a:cubicBezTo>
                    <a:cubicBezTo>
                      <a:pt x="65" y="1119"/>
                      <a:pt x="77" y="1115"/>
                      <a:pt x="89" y="1107"/>
                    </a:cubicBezTo>
                    <a:cubicBezTo>
                      <a:pt x="405" y="790"/>
                      <a:pt x="685" y="437"/>
                      <a:pt x="940" y="61"/>
                    </a:cubicBezTo>
                    <a:cubicBezTo>
                      <a:pt x="956" y="28"/>
                      <a:pt x="929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9838;p65">
                <a:extLst>
                  <a:ext uri="{FF2B5EF4-FFF2-40B4-BE49-F238E27FC236}">
                    <a16:creationId xmlns:a16="http://schemas.microsoft.com/office/drawing/2014/main" id="{DC5A0B49-2E46-4E71-A657-F67862CC6D97}"/>
                  </a:ext>
                </a:extLst>
              </p:cNvPr>
              <p:cNvSpPr/>
              <p:nvPr/>
            </p:nvSpPr>
            <p:spPr>
              <a:xfrm>
                <a:off x="4051618" y="1734918"/>
                <a:ext cx="99404" cy="12558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45" extrusionOk="0">
                    <a:moveTo>
                      <a:pt x="698" y="1"/>
                    </a:moveTo>
                    <a:cubicBezTo>
                      <a:pt x="685" y="1"/>
                      <a:pt x="670" y="8"/>
                      <a:pt x="658" y="24"/>
                    </a:cubicBezTo>
                    <a:cubicBezTo>
                      <a:pt x="439" y="304"/>
                      <a:pt x="233" y="596"/>
                      <a:pt x="25" y="888"/>
                    </a:cubicBezTo>
                    <a:cubicBezTo>
                      <a:pt x="0" y="913"/>
                      <a:pt x="28" y="944"/>
                      <a:pt x="60" y="944"/>
                    </a:cubicBezTo>
                    <a:cubicBezTo>
                      <a:pt x="73" y="944"/>
                      <a:pt x="88" y="938"/>
                      <a:pt x="98" y="924"/>
                    </a:cubicBezTo>
                    <a:cubicBezTo>
                      <a:pt x="306" y="645"/>
                      <a:pt x="525" y="353"/>
                      <a:pt x="731" y="61"/>
                    </a:cubicBezTo>
                    <a:cubicBezTo>
                      <a:pt x="747" y="28"/>
                      <a:pt x="726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9839;p65">
                <a:extLst>
                  <a:ext uri="{FF2B5EF4-FFF2-40B4-BE49-F238E27FC236}">
                    <a16:creationId xmlns:a16="http://schemas.microsoft.com/office/drawing/2014/main" id="{9434660F-794F-4F27-942E-5C3727D6B03B}"/>
                  </a:ext>
                </a:extLst>
              </p:cNvPr>
              <p:cNvSpPr/>
              <p:nvPr/>
            </p:nvSpPr>
            <p:spPr>
              <a:xfrm>
                <a:off x="4051352" y="1780234"/>
                <a:ext cx="122261" cy="155883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173" extrusionOk="0">
                    <a:moveTo>
                      <a:pt x="865" y="1"/>
                    </a:moveTo>
                    <a:cubicBezTo>
                      <a:pt x="852" y="1"/>
                      <a:pt x="838" y="7"/>
                      <a:pt x="830" y="23"/>
                    </a:cubicBezTo>
                    <a:cubicBezTo>
                      <a:pt x="575" y="388"/>
                      <a:pt x="319" y="753"/>
                      <a:pt x="27" y="1094"/>
                    </a:cubicBezTo>
                    <a:cubicBezTo>
                      <a:pt x="1" y="1130"/>
                      <a:pt x="27" y="1173"/>
                      <a:pt x="57" y="1173"/>
                    </a:cubicBezTo>
                    <a:cubicBezTo>
                      <a:pt x="68" y="1173"/>
                      <a:pt x="79" y="1167"/>
                      <a:pt x="89" y="1155"/>
                    </a:cubicBezTo>
                    <a:cubicBezTo>
                      <a:pt x="392" y="814"/>
                      <a:pt x="660" y="449"/>
                      <a:pt x="903" y="60"/>
                    </a:cubicBezTo>
                    <a:cubicBezTo>
                      <a:pt x="919" y="28"/>
                      <a:pt x="892" y="1"/>
                      <a:pt x="8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9840;p65">
                <a:extLst>
                  <a:ext uri="{FF2B5EF4-FFF2-40B4-BE49-F238E27FC236}">
                    <a16:creationId xmlns:a16="http://schemas.microsoft.com/office/drawing/2014/main" id="{4676A491-0512-4FDB-B495-00B0C31FDB0C}"/>
                  </a:ext>
                </a:extLst>
              </p:cNvPr>
              <p:cNvSpPr/>
              <p:nvPr/>
            </p:nvSpPr>
            <p:spPr>
              <a:xfrm>
                <a:off x="4075273" y="1846016"/>
                <a:ext cx="99669" cy="121995"/>
              </a:xfrm>
              <a:custGeom>
                <a:avLst/>
                <a:gdLst/>
                <a:ahLst/>
                <a:cxnLst/>
                <a:rect l="l" t="t" r="r" b="b"/>
                <a:pathLst>
                  <a:path w="750" h="918" extrusionOk="0">
                    <a:moveTo>
                      <a:pt x="687" y="0"/>
                    </a:moveTo>
                    <a:cubicBezTo>
                      <a:pt x="674" y="0"/>
                      <a:pt x="661" y="5"/>
                      <a:pt x="650" y="15"/>
                    </a:cubicBezTo>
                    <a:cubicBezTo>
                      <a:pt x="444" y="295"/>
                      <a:pt x="237" y="574"/>
                      <a:pt x="18" y="854"/>
                    </a:cubicBezTo>
                    <a:cubicBezTo>
                      <a:pt x="0" y="889"/>
                      <a:pt x="33" y="918"/>
                      <a:pt x="62" y="918"/>
                    </a:cubicBezTo>
                    <a:cubicBezTo>
                      <a:pt x="73" y="918"/>
                      <a:pt x="84" y="913"/>
                      <a:pt x="91" y="903"/>
                    </a:cubicBezTo>
                    <a:cubicBezTo>
                      <a:pt x="310" y="623"/>
                      <a:pt x="517" y="344"/>
                      <a:pt x="723" y="63"/>
                    </a:cubicBezTo>
                    <a:cubicBezTo>
                      <a:pt x="750" y="29"/>
                      <a:pt x="720" y="0"/>
                      <a:pt x="6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9841;p65">
                <a:extLst>
                  <a:ext uri="{FF2B5EF4-FFF2-40B4-BE49-F238E27FC236}">
                    <a16:creationId xmlns:a16="http://schemas.microsoft.com/office/drawing/2014/main" id="{1CE56A44-B8EC-4EAA-BC8E-6BBAE3403ADC}"/>
                  </a:ext>
                </a:extLst>
              </p:cNvPr>
              <p:cNvSpPr/>
              <p:nvPr/>
            </p:nvSpPr>
            <p:spPr>
              <a:xfrm>
                <a:off x="4069293" y="1933858"/>
                <a:ext cx="105384" cy="130235"/>
              </a:xfrm>
              <a:custGeom>
                <a:avLst/>
                <a:gdLst/>
                <a:ahLst/>
                <a:cxnLst/>
                <a:rect l="l" t="t" r="r" b="b"/>
                <a:pathLst>
                  <a:path w="793" h="980" extrusionOk="0">
                    <a:moveTo>
                      <a:pt x="733" y="0"/>
                    </a:moveTo>
                    <a:cubicBezTo>
                      <a:pt x="718" y="0"/>
                      <a:pt x="703" y="7"/>
                      <a:pt x="695" y="23"/>
                    </a:cubicBezTo>
                    <a:cubicBezTo>
                      <a:pt x="465" y="315"/>
                      <a:pt x="246" y="619"/>
                      <a:pt x="27" y="923"/>
                    </a:cubicBezTo>
                    <a:cubicBezTo>
                      <a:pt x="1" y="948"/>
                      <a:pt x="29" y="980"/>
                      <a:pt x="60" y="980"/>
                    </a:cubicBezTo>
                    <a:cubicBezTo>
                      <a:pt x="74" y="980"/>
                      <a:pt x="89" y="974"/>
                      <a:pt x="100" y="959"/>
                    </a:cubicBezTo>
                    <a:cubicBezTo>
                      <a:pt x="319" y="667"/>
                      <a:pt x="549" y="364"/>
                      <a:pt x="768" y="59"/>
                    </a:cubicBezTo>
                    <a:cubicBezTo>
                      <a:pt x="793" y="27"/>
                      <a:pt x="763" y="0"/>
                      <a:pt x="7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9842;p65">
                <a:extLst>
                  <a:ext uri="{FF2B5EF4-FFF2-40B4-BE49-F238E27FC236}">
                    <a16:creationId xmlns:a16="http://schemas.microsoft.com/office/drawing/2014/main" id="{434EDC2E-B613-4D6A-A574-A89B9046D160}"/>
                  </a:ext>
                </a:extLst>
              </p:cNvPr>
              <p:cNvSpPr/>
              <p:nvPr/>
            </p:nvSpPr>
            <p:spPr>
              <a:xfrm>
                <a:off x="4091884" y="1979440"/>
                <a:ext cx="109371" cy="145384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094" extrusionOk="0">
                    <a:moveTo>
                      <a:pt x="763" y="1"/>
                    </a:moveTo>
                    <a:cubicBezTo>
                      <a:pt x="751" y="1"/>
                      <a:pt x="739" y="6"/>
                      <a:pt x="732" y="21"/>
                    </a:cubicBezTo>
                    <a:cubicBezTo>
                      <a:pt x="489" y="361"/>
                      <a:pt x="258" y="689"/>
                      <a:pt x="27" y="1030"/>
                    </a:cubicBezTo>
                    <a:cubicBezTo>
                      <a:pt x="1" y="1064"/>
                      <a:pt x="30" y="1093"/>
                      <a:pt x="63" y="1093"/>
                    </a:cubicBezTo>
                    <a:cubicBezTo>
                      <a:pt x="76" y="1093"/>
                      <a:pt x="89" y="1089"/>
                      <a:pt x="100" y="1078"/>
                    </a:cubicBezTo>
                    <a:cubicBezTo>
                      <a:pt x="343" y="738"/>
                      <a:pt x="574" y="397"/>
                      <a:pt x="805" y="69"/>
                    </a:cubicBezTo>
                    <a:cubicBezTo>
                      <a:pt x="823" y="35"/>
                      <a:pt x="791" y="1"/>
                      <a:pt x="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9843;p65">
                <a:extLst>
                  <a:ext uri="{FF2B5EF4-FFF2-40B4-BE49-F238E27FC236}">
                    <a16:creationId xmlns:a16="http://schemas.microsoft.com/office/drawing/2014/main" id="{AC0A8DA3-096C-4FF0-BFF0-C132FA841062}"/>
                  </a:ext>
                </a:extLst>
              </p:cNvPr>
              <p:cNvSpPr/>
              <p:nvPr/>
            </p:nvSpPr>
            <p:spPr>
              <a:xfrm>
                <a:off x="4101585" y="2040836"/>
                <a:ext cx="106181" cy="158939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196" extrusionOk="0">
                    <a:moveTo>
                      <a:pt x="734" y="1"/>
                    </a:moveTo>
                    <a:cubicBezTo>
                      <a:pt x="720" y="1"/>
                      <a:pt x="706" y="7"/>
                      <a:pt x="695" y="21"/>
                    </a:cubicBezTo>
                    <a:cubicBezTo>
                      <a:pt x="476" y="386"/>
                      <a:pt x="246" y="751"/>
                      <a:pt x="27" y="1127"/>
                    </a:cubicBezTo>
                    <a:cubicBezTo>
                      <a:pt x="1" y="1161"/>
                      <a:pt x="30" y="1196"/>
                      <a:pt x="62" y="1196"/>
                    </a:cubicBezTo>
                    <a:cubicBezTo>
                      <a:pt x="75" y="1196"/>
                      <a:pt x="89" y="1190"/>
                      <a:pt x="100" y="1176"/>
                    </a:cubicBezTo>
                    <a:cubicBezTo>
                      <a:pt x="331" y="811"/>
                      <a:pt x="549" y="434"/>
                      <a:pt x="781" y="69"/>
                    </a:cubicBezTo>
                    <a:cubicBezTo>
                      <a:pt x="798" y="35"/>
                      <a:pt x="767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9844;p65">
                <a:extLst>
                  <a:ext uri="{FF2B5EF4-FFF2-40B4-BE49-F238E27FC236}">
                    <a16:creationId xmlns:a16="http://schemas.microsoft.com/office/drawing/2014/main" id="{D2D019EC-1890-4836-A03E-000BA53425A0}"/>
                  </a:ext>
                </a:extLst>
              </p:cNvPr>
              <p:cNvSpPr/>
              <p:nvPr/>
            </p:nvSpPr>
            <p:spPr>
              <a:xfrm>
                <a:off x="4116203" y="2081900"/>
                <a:ext cx="118540" cy="164787"/>
              </a:xfrm>
              <a:custGeom>
                <a:avLst/>
                <a:gdLst/>
                <a:ahLst/>
                <a:cxnLst/>
                <a:rect l="l" t="t" r="r" b="b"/>
                <a:pathLst>
                  <a:path w="892" h="1240" extrusionOk="0">
                    <a:moveTo>
                      <a:pt x="829" y="1"/>
                    </a:moveTo>
                    <a:cubicBezTo>
                      <a:pt x="816" y="1"/>
                      <a:pt x="803" y="5"/>
                      <a:pt x="793" y="15"/>
                    </a:cubicBezTo>
                    <a:cubicBezTo>
                      <a:pt x="537" y="405"/>
                      <a:pt x="269" y="782"/>
                      <a:pt x="26" y="1171"/>
                    </a:cubicBezTo>
                    <a:cubicBezTo>
                      <a:pt x="0" y="1206"/>
                      <a:pt x="35" y="1240"/>
                      <a:pt x="67" y="1240"/>
                    </a:cubicBezTo>
                    <a:cubicBezTo>
                      <a:pt x="79" y="1240"/>
                      <a:pt x="92" y="1234"/>
                      <a:pt x="99" y="1220"/>
                    </a:cubicBezTo>
                    <a:cubicBezTo>
                      <a:pt x="366" y="831"/>
                      <a:pt x="610" y="453"/>
                      <a:pt x="866" y="64"/>
                    </a:cubicBezTo>
                    <a:cubicBezTo>
                      <a:pt x="891" y="29"/>
                      <a:pt x="861" y="1"/>
                      <a:pt x="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9845;p65">
                <a:extLst>
                  <a:ext uri="{FF2B5EF4-FFF2-40B4-BE49-F238E27FC236}">
                    <a16:creationId xmlns:a16="http://schemas.microsoft.com/office/drawing/2014/main" id="{1614B2C5-0308-4FF4-A676-CA580807E56A}"/>
                  </a:ext>
                </a:extLst>
              </p:cNvPr>
              <p:cNvSpPr/>
              <p:nvPr/>
            </p:nvSpPr>
            <p:spPr>
              <a:xfrm>
                <a:off x="4139460" y="2147017"/>
                <a:ext cx="100467" cy="14046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57" extrusionOk="0">
                    <a:moveTo>
                      <a:pt x="692" y="1"/>
                    </a:moveTo>
                    <a:cubicBezTo>
                      <a:pt x="683" y="1"/>
                      <a:pt x="674" y="4"/>
                      <a:pt x="666" y="12"/>
                    </a:cubicBezTo>
                    <a:cubicBezTo>
                      <a:pt x="410" y="304"/>
                      <a:pt x="180" y="633"/>
                      <a:pt x="10" y="985"/>
                    </a:cubicBezTo>
                    <a:cubicBezTo>
                      <a:pt x="1" y="1026"/>
                      <a:pt x="26" y="1056"/>
                      <a:pt x="55" y="1056"/>
                    </a:cubicBezTo>
                    <a:cubicBezTo>
                      <a:pt x="68" y="1056"/>
                      <a:pt x="83" y="1049"/>
                      <a:pt x="94" y="1033"/>
                    </a:cubicBezTo>
                    <a:cubicBezTo>
                      <a:pt x="264" y="693"/>
                      <a:pt x="472" y="365"/>
                      <a:pt x="727" y="73"/>
                    </a:cubicBezTo>
                    <a:cubicBezTo>
                      <a:pt x="756" y="44"/>
                      <a:pt x="724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9846;p65">
                <a:extLst>
                  <a:ext uri="{FF2B5EF4-FFF2-40B4-BE49-F238E27FC236}">
                    <a16:creationId xmlns:a16="http://schemas.microsoft.com/office/drawing/2014/main" id="{F0F6BCD9-0544-4AD0-8E3D-60F5D7A0101E}"/>
                  </a:ext>
                </a:extLst>
              </p:cNvPr>
              <p:cNvSpPr/>
              <p:nvPr/>
            </p:nvSpPr>
            <p:spPr>
              <a:xfrm>
                <a:off x="4141985" y="2212134"/>
                <a:ext cx="106048" cy="148574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118" extrusionOk="0">
                    <a:moveTo>
                      <a:pt x="739" y="0"/>
                    </a:moveTo>
                    <a:cubicBezTo>
                      <a:pt x="727" y="0"/>
                      <a:pt x="715" y="6"/>
                      <a:pt x="708" y="21"/>
                    </a:cubicBezTo>
                    <a:cubicBezTo>
                      <a:pt x="477" y="361"/>
                      <a:pt x="245" y="702"/>
                      <a:pt x="27" y="1054"/>
                    </a:cubicBezTo>
                    <a:cubicBezTo>
                      <a:pt x="1" y="1089"/>
                      <a:pt x="37" y="1118"/>
                      <a:pt x="68" y="1118"/>
                    </a:cubicBezTo>
                    <a:cubicBezTo>
                      <a:pt x="81" y="1118"/>
                      <a:pt x="93" y="1113"/>
                      <a:pt x="99" y="1103"/>
                    </a:cubicBezTo>
                    <a:cubicBezTo>
                      <a:pt x="331" y="762"/>
                      <a:pt x="562" y="410"/>
                      <a:pt x="781" y="57"/>
                    </a:cubicBezTo>
                    <a:cubicBezTo>
                      <a:pt x="798" y="32"/>
                      <a:pt x="767" y="0"/>
                      <a:pt x="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9847;p65">
                <a:extLst>
                  <a:ext uri="{FF2B5EF4-FFF2-40B4-BE49-F238E27FC236}">
                    <a16:creationId xmlns:a16="http://schemas.microsoft.com/office/drawing/2014/main" id="{A80B298A-22ED-4158-9889-7506EBDB2020}"/>
                  </a:ext>
                </a:extLst>
              </p:cNvPr>
              <p:cNvSpPr/>
              <p:nvPr/>
            </p:nvSpPr>
            <p:spPr>
              <a:xfrm>
                <a:off x="4152749" y="2267816"/>
                <a:ext cx="109503" cy="13634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1026" extrusionOk="0">
                    <a:moveTo>
                      <a:pt x="761" y="0"/>
                    </a:moveTo>
                    <a:cubicBezTo>
                      <a:pt x="748" y="0"/>
                      <a:pt x="734" y="5"/>
                      <a:pt x="724" y="15"/>
                    </a:cubicBezTo>
                    <a:cubicBezTo>
                      <a:pt x="493" y="332"/>
                      <a:pt x="250" y="635"/>
                      <a:pt x="18" y="951"/>
                    </a:cubicBezTo>
                    <a:cubicBezTo>
                      <a:pt x="0" y="988"/>
                      <a:pt x="38" y="1025"/>
                      <a:pt x="67" y="1025"/>
                    </a:cubicBezTo>
                    <a:cubicBezTo>
                      <a:pt x="77" y="1025"/>
                      <a:pt x="86" y="1021"/>
                      <a:pt x="91" y="1013"/>
                    </a:cubicBezTo>
                    <a:cubicBezTo>
                      <a:pt x="335" y="696"/>
                      <a:pt x="566" y="380"/>
                      <a:pt x="797" y="64"/>
                    </a:cubicBezTo>
                    <a:cubicBezTo>
                      <a:pt x="823" y="29"/>
                      <a:pt x="793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9848;p65">
                <a:extLst>
                  <a:ext uri="{FF2B5EF4-FFF2-40B4-BE49-F238E27FC236}">
                    <a16:creationId xmlns:a16="http://schemas.microsoft.com/office/drawing/2014/main" id="{80B2972B-16D0-40BE-A47E-6689C450503C}"/>
                  </a:ext>
                </a:extLst>
              </p:cNvPr>
              <p:cNvSpPr/>
              <p:nvPr/>
            </p:nvSpPr>
            <p:spPr>
              <a:xfrm>
                <a:off x="4158064" y="2329212"/>
                <a:ext cx="110567" cy="13541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19" extrusionOk="0">
                    <a:moveTo>
                      <a:pt x="769" y="1"/>
                    </a:moveTo>
                    <a:cubicBezTo>
                      <a:pt x="756" y="1"/>
                      <a:pt x="743" y="5"/>
                      <a:pt x="733" y="16"/>
                    </a:cubicBezTo>
                    <a:cubicBezTo>
                      <a:pt x="514" y="332"/>
                      <a:pt x="270" y="635"/>
                      <a:pt x="27" y="940"/>
                    </a:cubicBezTo>
                    <a:cubicBezTo>
                      <a:pt x="1" y="976"/>
                      <a:pt x="27" y="1018"/>
                      <a:pt x="57" y="1018"/>
                    </a:cubicBezTo>
                    <a:cubicBezTo>
                      <a:pt x="68" y="1018"/>
                      <a:pt x="79" y="1013"/>
                      <a:pt x="88" y="1000"/>
                    </a:cubicBezTo>
                    <a:cubicBezTo>
                      <a:pt x="343" y="708"/>
                      <a:pt x="587" y="380"/>
                      <a:pt x="805" y="64"/>
                    </a:cubicBezTo>
                    <a:cubicBezTo>
                      <a:pt x="832" y="29"/>
                      <a:pt x="80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9849;p65">
                <a:extLst>
                  <a:ext uri="{FF2B5EF4-FFF2-40B4-BE49-F238E27FC236}">
                    <a16:creationId xmlns:a16="http://schemas.microsoft.com/office/drawing/2014/main" id="{05F2E418-CDD0-49C3-84FF-8F95069DA33B}"/>
                  </a:ext>
                </a:extLst>
              </p:cNvPr>
              <p:cNvSpPr/>
              <p:nvPr/>
            </p:nvSpPr>
            <p:spPr>
              <a:xfrm>
                <a:off x="4172948" y="2386754"/>
                <a:ext cx="94088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68" extrusionOk="0">
                    <a:moveTo>
                      <a:pt x="641" y="0"/>
                    </a:moveTo>
                    <a:cubicBezTo>
                      <a:pt x="628" y="0"/>
                      <a:pt x="616" y="6"/>
                      <a:pt x="609" y="20"/>
                    </a:cubicBezTo>
                    <a:cubicBezTo>
                      <a:pt x="402" y="312"/>
                      <a:pt x="207" y="604"/>
                      <a:pt x="25" y="908"/>
                    </a:cubicBezTo>
                    <a:cubicBezTo>
                      <a:pt x="0" y="940"/>
                      <a:pt x="25" y="968"/>
                      <a:pt x="55" y="968"/>
                    </a:cubicBezTo>
                    <a:cubicBezTo>
                      <a:pt x="70" y="968"/>
                      <a:pt x="86" y="961"/>
                      <a:pt x="98" y="945"/>
                    </a:cubicBezTo>
                    <a:cubicBezTo>
                      <a:pt x="293" y="664"/>
                      <a:pt x="487" y="361"/>
                      <a:pt x="682" y="69"/>
                    </a:cubicBezTo>
                    <a:cubicBezTo>
                      <a:pt x="707" y="35"/>
                      <a:pt x="672" y="0"/>
                      <a:pt x="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9850;p65">
                <a:extLst>
                  <a:ext uri="{FF2B5EF4-FFF2-40B4-BE49-F238E27FC236}">
                    <a16:creationId xmlns:a16="http://schemas.microsoft.com/office/drawing/2014/main" id="{BA3D89CD-C25D-4BBA-BF82-CB3C0F95D755}"/>
                  </a:ext>
                </a:extLst>
              </p:cNvPr>
              <p:cNvSpPr/>
              <p:nvPr/>
            </p:nvSpPr>
            <p:spPr>
              <a:xfrm>
                <a:off x="4189028" y="2434861"/>
                <a:ext cx="114952" cy="15814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190" extrusionOk="0">
                    <a:moveTo>
                      <a:pt x="811" y="0"/>
                    </a:moveTo>
                    <a:cubicBezTo>
                      <a:pt x="796" y="0"/>
                      <a:pt x="779" y="7"/>
                      <a:pt x="767" y="23"/>
                    </a:cubicBezTo>
                    <a:cubicBezTo>
                      <a:pt x="524" y="388"/>
                      <a:pt x="269" y="753"/>
                      <a:pt x="26" y="1129"/>
                    </a:cubicBezTo>
                    <a:cubicBezTo>
                      <a:pt x="1" y="1162"/>
                      <a:pt x="31" y="1189"/>
                      <a:pt x="61" y="1189"/>
                    </a:cubicBezTo>
                    <a:cubicBezTo>
                      <a:pt x="76" y="1189"/>
                      <a:pt x="91" y="1183"/>
                      <a:pt x="99" y="1166"/>
                    </a:cubicBezTo>
                    <a:cubicBezTo>
                      <a:pt x="354" y="802"/>
                      <a:pt x="597" y="437"/>
                      <a:pt x="840" y="59"/>
                    </a:cubicBezTo>
                    <a:cubicBezTo>
                      <a:pt x="865" y="27"/>
                      <a:pt x="841" y="0"/>
                      <a:pt x="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9851;p65">
                <a:extLst>
                  <a:ext uri="{FF2B5EF4-FFF2-40B4-BE49-F238E27FC236}">
                    <a16:creationId xmlns:a16="http://schemas.microsoft.com/office/drawing/2014/main" id="{E60A1727-E5F7-4875-A8C7-5011FEB3F962}"/>
                  </a:ext>
                </a:extLst>
              </p:cNvPr>
              <p:cNvSpPr/>
              <p:nvPr/>
            </p:nvSpPr>
            <p:spPr>
              <a:xfrm>
                <a:off x="4203514" y="2509547"/>
                <a:ext cx="101131" cy="139537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050" extrusionOk="0">
                    <a:moveTo>
                      <a:pt x="707" y="0"/>
                    </a:moveTo>
                    <a:cubicBezTo>
                      <a:pt x="695" y="0"/>
                      <a:pt x="682" y="6"/>
                      <a:pt x="671" y="21"/>
                    </a:cubicBezTo>
                    <a:cubicBezTo>
                      <a:pt x="452" y="337"/>
                      <a:pt x="233" y="665"/>
                      <a:pt x="26" y="981"/>
                    </a:cubicBezTo>
                    <a:cubicBezTo>
                      <a:pt x="0" y="1015"/>
                      <a:pt x="29" y="1050"/>
                      <a:pt x="61" y="1050"/>
                    </a:cubicBezTo>
                    <a:cubicBezTo>
                      <a:pt x="74" y="1050"/>
                      <a:pt x="88" y="1044"/>
                      <a:pt x="99" y="1030"/>
                    </a:cubicBezTo>
                    <a:cubicBezTo>
                      <a:pt x="318" y="713"/>
                      <a:pt x="536" y="386"/>
                      <a:pt x="744" y="57"/>
                    </a:cubicBezTo>
                    <a:cubicBezTo>
                      <a:pt x="761" y="32"/>
                      <a:pt x="736" y="0"/>
                      <a:pt x="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9852;p65">
                <a:extLst>
                  <a:ext uri="{FF2B5EF4-FFF2-40B4-BE49-F238E27FC236}">
                    <a16:creationId xmlns:a16="http://schemas.microsoft.com/office/drawing/2014/main" id="{FADCF34D-195F-4142-B2A2-8400BD8D04BD}"/>
                  </a:ext>
                </a:extLst>
              </p:cNvPr>
              <p:cNvSpPr/>
              <p:nvPr/>
            </p:nvSpPr>
            <p:spPr>
              <a:xfrm>
                <a:off x="4254544" y="2757789"/>
                <a:ext cx="127843" cy="155484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170" extrusionOk="0">
                    <a:moveTo>
                      <a:pt x="899" y="0"/>
                    </a:moveTo>
                    <a:cubicBezTo>
                      <a:pt x="889" y="0"/>
                      <a:pt x="879" y="4"/>
                      <a:pt x="870" y="13"/>
                    </a:cubicBezTo>
                    <a:cubicBezTo>
                      <a:pt x="590" y="378"/>
                      <a:pt x="298" y="731"/>
                      <a:pt x="19" y="1107"/>
                    </a:cubicBezTo>
                    <a:cubicBezTo>
                      <a:pt x="1" y="1135"/>
                      <a:pt x="30" y="1169"/>
                      <a:pt x="61" y="1169"/>
                    </a:cubicBezTo>
                    <a:cubicBezTo>
                      <a:pt x="72" y="1169"/>
                      <a:pt x="83" y="1165"/>
                      <a:pt x="92" y="1156"/>
                    </a:cubicBezTo>
                    <a:cubicBezTo>
                      <a:pt x="384" y="804"/>
                      <a:pt x="652" y="426"/>
                      <a:pt x="943" y="74"/>
                    </a:cubicBezTo>
                    <a:cubicBezTo>
                      <a:pt x="962" y="37"/>
                      <a:pt x="931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9853;p65">
                <a:extLst>
                  <a:ext uri="{FF2B5EF4-FFF2-40B4-BE49-F238E27FC236}">
                    <a16:creationId xmlns:a16="http://schemas.microsoft.com/office/drawing/2014/main" id="{CA922892-D2E7-4B02-BF49-0B68EDFD0FB9}"/>
                  </a:ext>
                </a:extLst>
              </p:cNvPr>
              <p:cNvSpPr/>
              <p:nvPr/>
            </p:nvSpPr>
            <p:spPr>
              <a:xfrm>
                <a:off x="4266106" y="2820780"/>
                <a:ext cx="119470" cy="169704"/>
              </a:xfrm>
              <a:custGeom>
                <a:avLst/>
                <a:gdLst/>
                <a:ahLst/>
                <a:cxnLst/>
                <a:rect l="l" t="t" r="r" b="b"/>
                <a:pathLst>
                  <a:path w="899" h="1277" extrusionOk="0">
                    <a:moveTo>
                      <a:pt x="838" y="0"/>
                    </a:moveTo>
                    <a:cubicBezTo>
                      <a:pt x="828" y="0"/>
                      <a:pt x="817" y="4"/>
                      <a:pt x="808" y="14"/>
                    </a:cubicBezTo>
                    <a:cubicBezTo>
                      <a:pt x="516" y="390"/>
                      <a:pt x="248" y="792"/>
                      <a:pt x="17" y="1217"/>
                    </a:cubicBezTo>
                    <a:cubicBezTo>
                      <a:pt x="1" y="1250"/>
                      <a:pt x="28" y="1277"/>
                      <a:pt x="55" y="1277"/>
                    </a:cubicBezTo>
                    <a:cubicBezTo>
                      <a:pt x="68" y="1277"/>
                      <a:pt x="82" y="1270"/>
                      <a:pt x="90" y="1254"/>
                    </a:cubicBezTo>
                    <a:cubicBezTo>
                      <a:pt x="333" y="841"/>
                      <a:pt x="589" y="451"/>
                      <a:pt x="881" y="62"/>
                    </a:cubicBezTo>
                    <a:cubicBezTo>
                      <a:pt x="899" y="35"/>
                      <a:pt x="869" y="0"/>
                      <a:pt x="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9854;p65">
                <a:extLst>
                  <a:ext uri="{FF2B5EF4-FFF2-40B4-BE49-F238E27FC236}">
                    <a16:creationId xmlns:a16="http://schemas.microsoft.com/office/drawing/2014/main" id="{B7BB91EF-CB4B-4663-B877-A22885A8E322}"/>
                  </a:ext>
                </a:extLst>
              </p:cNvPr>
              <p:cNvSpPr/>
              <p:nvPr/>
            </p:nvSpPr>
            <p:spPr>
              <a:xfrm>
                <a:off x="4277402" y="2894535"/>
                <a:ext cx="115749" cy="162129"/>
              </a:xfrm>
              <a:custGeom>
                <a:avLst/>
                <a:gdLst/>
                <a:ahLst/>
                <a:cxnLst/>
                <a:rect l="l" t="t" r="r" b="b"/>
                <a:pathLst>
                  <a:path w="871" h="1220" extrusionOk="0">
                    <a:moveTo>
                      <a:pt x="815" y="0"/>
                    </a:moveTo>
                    <a:cubicBezTo>
                      <a:pt x="804" y="0"/>
                      <a:pt x="793" y="5"/>
                      <a:pt x="783" y="18"/>
                    </a:cubicBezTo>
                    <a:cubicBezTo>
                      <a:pt x="480" y="359"/>
                      <a:pt x="212" y="735"/>
                      <a:pt x="17" y="1149"/>
                    </a:cubicBezTo>
                    <a:cubicBezTo>
                      <a:pt x="1" y="1190"/>
                      <a:pt x="29" y="1220"/>
                      <a:pt x="56" y="1220"/>
                    </a:cubicBezTo>
                    <a:cubicBezTo>
                      <a:pt x="69" y="1220"/>
                      <a:pt x="82" y="1213"/>
                      <a:pt x="90" y="1197"/>
                    </a:cubicBezTo>
                    <a:cubicBezTo>
                      <a:pt x="309" y="796"/>
                      <a:pt x="553" y="419"/>
                      <a:pt x="844" y="78"/>
                    </a:cubicBezTo>
                    <a:cubicBezTo>
                      <a:pt x="871" y="42"/>
                      <a:pt x="845" y="0"/>
                      <a:pt x="8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9855;p65">
                <a:extLst>
                  <a:ext uri="{FF2B5EF4-FFF2-40B4-BE49-F238E27FC236}">
                    <a16:creationId xmlns:a16="http://schemas.microsoft.com/office/drawing/2014/main" id="{2FA0D504-1E8B-412F-99FA-16E9FAC6068C}"/>
                  </a:ext>
                </a:extLst>
              </p:cNvPr>
              <p:cNvSpPr/>
              <p:nvPr/>
            </p:nvSpPr>
            <p:spPr>
              <a:xfrm>
                <a:off x="4282053" y="2953938"/>
                <a:ext cx="133557" cy="162926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1226" extrusionOk="0">
                    <a:moveTo>
                      <a:pt x="940" y="0"/>
                    </a:moveTo>
                    <a:cubicBezTo>
                      <a:pt x="927" y="0"/>
                      <a:pt x="914" y="6"/>
                      <a:pt x="907" y="21"/>
                    </a:cubicBezTo>
                    <a:cubicBezTo>
                      <a:pt x="615" y="398"/>
                      <a:pt x="310" y="775"/>
                      <a:pt x="18" y="1164"/>
                    </a:cubicBezTo>
                    <a:cubicBezTo>
                      <a:pt x="0" y="1191"/>
                      <a:pt x="36" y="1226"/>
                      <a:pt x="66" y="1226"/>
                    </a:cubicBezTo>
                    <a:cubicBezTo>
                      <a:pt x="76" y="1226"/>
                      <a:pt x="85" y="1222"/>
                      <a:pt x="91" y="1212"/>
                    </a:cubicBezTo>
                    <a:cubicBezTo>
                      <a:pt x="396" y="836"/>
                      <a:pt x="688" y="447"/>
                      <a:pt x="980" y="58"/>
                    </a:cubicBezTo>
                    <a:cubicBezTo>
                      <a:pt x="1005" y="32"/>
                      <a:pt x="971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9856;p65">
                <a:extLst>
                  <a:ext uri="{FF2B5EF4-FFF2-40B4-BE49-F238E27FC236}">
                    <a16:creationId xmlns:a16="http://schemas.microsoft.com/office/drawing/2014/main" id="{096D38D1-EC88-40BE-896E-58EBC5BFD727}"/>
                  </a:ext>
                </a:extLst>
              </p:cNvPr>
              <p:cNvSpPr/>
              <p:nvPr/>
            </p:nvSpPr>
            <p:spPr>
              <a:xfrm>
                <a:off x="4295209" y="3023042"/>
                <a:ext cx="146713" cy="163059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227" extrusionOk="0">
                    <a:moveTo>
                      <a:pt x="1046" y="0"/>
                    </a:moveTo>
                    <a:cubicBezTo>
                      <a:pt x="1039" y="0"/>
                      <a:pt x="1032" y="4"/>
                      <a:pt x="1027" y="11"/>
                    </a:cubicBezTo>
                    <a:cubicBezTo>
                      <a:pt x="686" y="389"/>
                      <a:pt x="357" y="765"/>
                      <a:pt x="29" y="1155"/>
                    </a:cubicBezTo>
                    <a:cubicBezTo>
                      <a:pt x="0" y="1184"/>
                      <a:pt x="32" y="1227"/>
                      <a:pt x="64" y="1227"/>
                    </a:cubicBezTo>
                    <a:cubicBezTo>
                      <a:pt x="73" y="1227"/>
                      <a:pt x="82" y="1224"/>
                      <a:pt x="90" y="1216"/>
                    </a:cubicBezTo>
                    <a:cubicBezTo>
                      <a:pt x="430" y="838"/>
                      <a:pt x="759" y="449"/>
                      <a:pt x="1075" y="73"/>
                    </a:cubicBezTo>
                    <a:cubicBezTo>
                      <a:pt x="1103" y="44"/>
                      <a:pt x="1072" y="0"/>
                      <a:pt x="1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9857;p65">
                <a:extLst>
                  <a:ext uri="{FF2B5EF4-FFF2-40B4-BE49-F238E27FC236}">
                    <a16:creationId xmlns:a16="http://schemas.microsoft.com/office/drawing/2014/main" id="{C54144FB-76C6-4258-8181-2D2363E738E5}"/>
                  </a:ext>
                </a:extLst>
              </p:cNvPr>
              <p:cNvSpPr/>
              <p:nvPr/>
            </p:nvSpPr>
            <p:spPr>
              <a:xfrm>
                <a:off x="4297070" y="3110352"/>
                <a:ext cx="154554" cy="165584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1246" extrusionOk="0">
                    <a:moveTo>
                      <a:pt x="1099" y="0"/>
                    </a:moveTo>
                    <a:cubicBezTo>
                      <a:pt x="1090" y="0"/>
                      <a:pt x="1081" y="3"/>
                      <a:pt x="1073" y="11"/>
                    </a:cubicBezTo>
                    <a:cubicBezTo>
                      <a:pt x="721" y="389"/>
                      <a:pt x="368" y="778"/>
                      <a:pt x="27" y="1167"/>
                    </a:cubicBezTo>
                    <a:cubicBezTo>
                      <a:pt x="0" y="1203"/>
                      <a:pt x="26" y="1245"/>
                      <a:pt x="57" y="1245"/>
                    </a:cubicBezTo>
                    <a:cubicBezTo>
                      <a:pt x="67" y="1245"/>
                      <a:pt x="79" y="1240"/>
                      <a:pt x="88" y="1227"/>
                    </a:cubicBezTo>
                    <a:cubicBezTo>
                      <a:pt x="441" y="851"/>
                      <a:pt x="781" y="462"/>
                      <a:pt x="1134" y="72"/>
                    </a:cubicBezTo>
                    <a:cubicBezTo>
                      <a:pt x="1162" y="43"/>
                      <a:pt x="1131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9858;p65">
                <a:extLst>
                  <a:ext uri="{FF2B5EF4-FFF2-40B4-BE49-F238E27FC236}">
                    <a16:creationId xmlns:a16="http://schemas.microsoft.com/office/drawing/2014/main" id="{9AC8B074-FBD2-48FA-887D-3392155B5964}"/>
                  </a:ext>
                </a:extLst>
              </p:cNvPr>
              <p:cNvSpPr/>
              <p:nvPr/>
            </p:nvSpPr>
            <p:spPr>
              <a:xfrm>
                <a:off x="4311422" y="3170818"/>
                <a:ext cx="149637" cy="17528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1319" extrusionOk="0">
                    <a:moveTo>
                      <a:pt x="1069" y="0"/>
                    </a:moveTo>
                    <a:cubicBezTo>
                      <a:pt x="1059" y="0"/>
                      <a:pt x="1047" y="6"/>
                      <a:pt x="1038" y="18"/>
                    </a:cubicBezTo>
                    <a:cubicBezTo>
                      <a:pt x="697" y="420"/>
                      <a:pt x="369" y="834"/>
                      <a:pt x="29" y="1247"/>
                    </a:cubicBezTo>
                    <a:cubicBezTo>
                      <a:pt x="0" y="1275"/>
                      <a:pt x="31" y="1319"/>
                      <a:pt x="63" y="1319"/>
                    </a:cubicBezTo>
                    <a:cubicBezTo>
                      <a:pt x="72" y="1319"/>
                      <a:pt x="81" y="1315"/>
                      <a:pt x="89" y="1307"/>
                    </a:cubicBezTo>
                    <a:cubicBezTo>
                      <a:pt x="430" y="894"/>
                      <a:pt x="759" y="480"/>
                      <a:pt x="1099" y="80"/>
                    </a:cubicBezTo>
                    <a:cubicBezTo>
                      <a:pt x="1126" y="43"/>
                      <a:pt x="1100" y="0"/>
                      <a:pt x="10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9859;p65">
                <a:extLst>
                  <a:ext uri="{FF2B5EF4-FFF2-40B4-BE49-F238E27FC236}">
                    <a16:creationId xmlns:a16="http://schemas.microsoft.com/office/drawing/2014/main" id="{F575973D-15F1-4D70-9586-ECFBF075EF6A}"/>
                  </a:ext>
                </a:extLst>
              </p:cNvPr>
              <p:cNvSpPr/>
              <p:nvPr/>
            </p:nvSpPr>
            <p:spPr>
              <a:xfrm>
                <a:off x="4325907" y="3264507"/>
                <a:ext cx="154554" cy="168906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1271" extrusionOk="0">
                    <a:moveTo>
                      <a:pt x="1106" y="1"/>
                    </a:moveTo>
                    <a:cubicBezTo>
                      <a:pt x="1095" y="1"/>
                      <a:pt x="1084" y="6"/>
                      <a:pt x="1075" y="19"/>
                    </a:cubicBezTo>
                    <a:cubicBezTo>
                      <a:pt x="723" y="408"/>
                      <a:pt x="369" y="797"/>
                      <a:pt x="29" y="1199"/>
                    </a:cubicBezTo>
                    <a:cubicBezTo>
                      <a:pt x="1" y="1227"/>
                      <a:pt x="32" y="1271"/>
                      <a:pt x="64" y="1271"/>
                    </a:cubicBezTo>
                    <a:cubicBezTo>
                      <a:pt x="73" y="1271"/>
                      <a:pt x="82" y="1267"/>
                      <a:pt x="90" y="1259"/>
                    </a:cubicBezTo>
                    <a:cubicBezTo>
                      <a:pt x="442" y="870"/>
                      <a:pt x="783" y="469"/>
                      <a:pt x="1136" y="80"/>
                    </a:cubicBezTo>
                    <a:cubicBezTo>
                      <a:pt x="1163" y="44"/>
                      <a:pt x="1137" y="1"/>
                      <a:pt x="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9860;p65">
                <a:extLst>
                  <a:ext uri="{FF2B5EF4-FFF2-40B4-BE49-F238E27FC236}">
                    <a16:creationId xmlns:a16="http://schemas.microsoft.com/office/drawing/2014/main" id="{A836B037-F44D-49DB-9829-A77AE3F821F9}"/>
                  </a:ext>
                </a:extLst>
              </p:cNvPr>
              <p:cNvSpPr/>
              <p:nvPr/>
            </p:nvSpPr>
            <p:spPr>
              <a:xfrm>
                <a:off x="4348499" y="3347698"/>
                <a:ext cx="154687" cy="16492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241" extrusionOk="0">
                    <a:moveTo>
                      <a:pt x="1105" y="0"/>
                    </a:moveTo>
                    <a:cubicBezTo>
                      <a:pt x="1095" y="0"/>
                      <a:pt x="1084" y="4"/>
                      <a:pt x="1075" y="13"/>
                    </a:cubicBezTo>
                    <a:cubicBezTo>
                      <a:pt x="723" y="390"/>
                      <a:pt x="370" y="779"/>
                      <a:pt x="29" y="1168"/>
                    </a:cubicBezTo>
                    <a:cubicBezTo>
                      <a:pt x="1" y="1197"/>
                      <a:pt x="32" y="1241"/>
                      <a:pt x="64" y="1241"/>
                    </a:cubicBezTo>
                    <a:cubicBezTo>
                      <a:pt x="73" y="1241"/>
                      <a:pt x="83" y="1237"/>
                      <a:pt x="90" y="1229"/>
                    </a:cubicBezTo>
                    <a:cubicBezTo>
                      <a:pt x="443" y="840"/>
                      <a:pt x="783" y="463"/>
                      <a:pt x="1136" y="74"/>
                    </a:cubicBezTo>
                    <a:cubicBezTo>
                      <a:pt x="1163" y="37"/>
                      <a:pt x="1136" y="0"/>
                      <a:pt x="1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9861;p65">
                <a:extLst>
                  <a:ext uri="{FF2B5EF4-FFF2-40B4-BE49-F238E27FC236}">
                    <a16:creationId xmlns:a16="http://schemas.microsoft.com/office/drawing/2014/main" id="{56B9A696-8A1B-41BD-817C-5E69BAB02290}"/>
                  </a:ext>
                </a:extLst>
              </p:cNvPr>
              <p:cNvSpPr/>
              <p:nvPr/>
            </p:nvSpPr>
            <p:spPr>
              <a:xfrm>
                <a:off x="4361655" y="3428230"/>
                <a:ext cx="142992" cy="158009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189" extrusionOk="0">
                    <a:moveTo>
                      <a:pt x="1013" y="0"/>
                    </a:moveTo>
                    <a:cubicBezTo>
                      <a:pt x="1000" y="0"/>
                      <a:pt x="987" y="5"/>
                      <a:pt x="976" y="15"/>
                    </a:cubicBezTo>
                    <a:cubicBezTo>
                      <a:pt x="697" y="405"/>
                      <a:pt x="368" y="769"/>
                      <a:pt x="27" y="1110"/>
                    </a:cubicBezTo>
                    <a:cubicBezTo>
                      <a:pt x="1" y="1146"/>
                      <a:pt x="27" y="1188"/>
                      <a:pt x="57" y="1188"/>
                    </a:cubicBezTo>
                    <a:cubicBezTo>
                      <a:pt x="68" y="1188"/>
                      <a:pt x="79" y="1183"/>
                      <a:pt x="89" y="1170"/>
                    </a:cubicBezTo>
                    <a:cubicBezTo>
                      <a:pt x="454" y="830"/>
                      <a:pt x="770" y="465"/>
                      <a:pt x="1049" y="64"/>
                    </a:cubicBezTo>
                    <a:cubicBezTo>
                      <a:pt x="1076" y="29"/>
                      <a:pt x="1046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9862;p65">
                <a:extLst>
                  <a:ext uri="{FF2B5EF4-FFF2-40B4-BE49-F238E27FC236}">
                    <a16:creationId xmlns:a16="http://schemas.microsoft.com/office/drawing/2014/main" id="{7B0584B6-990A-4EBC-8963-8BD2A2984F84}"/>
                  </a:ext>
                </a:extLst>
              </p:cNvPr>
              <p:cNvSpPr/>
              <p:nvPr/>
            </p:nvSpPr>
            <p:spPr>
              <a:xfrm>
                <a:off x="4406706" y="3496537"/>
                <a:ext cx="133823" cy="148574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118" extrusionOk="0">
                    <a:moveTo>
                      <a:pt x="943" y="1"/>
                    </a:moveTo>
                    <a:cubicBezTo>
                      <a:pt x="934" y="1"/>
                      <a:pt x="925" y="4"/>
                      <a:pt x="917" y="12"/>
                    </a:cubicBezTo>
                    <a:cubicBezTo>
                      <a:pt x="625" y="364"/>
                      <a:pt x="334" y="705"/>
                      <a:pt x="29" y="1045"/>
                    </a:cubicBezTo>
                    <a:cubicBezTo>
                      <a:pt x="1" y="1074"/>
                      <a:pt x="32" y="1118"/>
                      <a:pt x="64" y="1118"/>
                    </a:cubicBezTo>
                    <a:cubicBezTo>
                      <a:pt x="73" y="1118"/>
                      <a:pt x="82" y="1114"/>
                      <a:pt x="90" y="1107"/>
                    </a:cubicBezTo>
                    <a:cubicBezTo>
                      <a:pt x="394" y="766"/>
                      <a:pt x="698" y="426"/>
                      <a:pt x="978" y="72"/>
                    </a:cubicBezTo>
                    <a:cubicBezTo>
                      <a:pt x="1007" y="44"/>
                      <a:pt x="975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9863;p65">
                <a:extLst>
                  <a:ext uri="{FF2B5EF4-FFF2-40B4-BE49-F238E27FC236}">
                    <a16:creationId xmlns:a16="http://schemas.microsoft.com/office/drawing/2014/main" id="{CAE7666E-07F6-4E33-B21B-7ABBEB4C7585}"/>
                  </a:ext>
                </a:extLst>
              </p:cNvPr>
              <p:cNvSpPr/>
              <p:nvPr/>
            </p:nvSpPr>
            <p:spPr>
              <a:xfrm>
                <a:off x="4405111" y="3578930"/>
                <a:ext cx="140202" cy="151896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143" extrusionOk="0">
                    <a:moveTo>
                      <a:pt x="991" y="1"/>
                    </a:moveTo>
                    <a:cubicBezTo>
                      <a:pt x="982" y="1"/>
                      <a:pt x="973" y="4"/>
                      <a:pt x="965" y="12"/>
                    </a:cubicBezTo>
                    <a:cubicBezTo>
                      <a:pt x="649" y="365"/>
                      <a:pt x="333" y="706"/>
                      <a:pt x="29" y="1070"/>
                    </a:cubicBezTo>
                    <a:cubicBezTo>
                      <a:pt x="0" y="1099"/>
                      <a:pt x="32" y="1142"/>
                      <a:pt x="64" y="1142"/>
                    </a:cubicBezTo>
                    <a:cubicBezTo>
                      <a:pt x="73" y="1142"/>
                      <a:pt x="82" y="1139"/>
                      <a:pt x="90" y="1131"/>
                    </a:cubicBezTo>
                    <a:cubicBezTo>
                      <a:pt x="406" y="790"/>
                      <a:pt x="710" y="425"/>
                      <a:pt x="1027" y="73"/>
                    </a:cubicBezTo>
                    <a:cubicBezTo>
                      <a:pt x="1055" y="44"/>
                      <a:pt x="1024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9864;p65">
                <a:extLst>
                  <a:ext uri="{FF2B5EF4-FFF2-40B4-BE49-F238E27FC236}">
                    <a16:creationId xmlns:a16="http://schemas.microsoft.com/office/drawing/2014/main" id="{1D9DB8AC-5505-426F-A8C2-A1FD304AF064}"/>
                  </a:ext>
                </a:extLst>
              </p:cNvPr>
              <p:cNvSpPr/>
              <p:nvPr/>
            </p:nvSpPr>
            <p:spPr>
              <a:xfrm>
                <a:off x="4431557" y="3649230"/>
                <a:ext cx="113623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855" h="990" extrusionOk="0">
                    <a:moveTo>
                      <a:pt x="798" y="0"/>
                    </a:moveTo>
                    <a:cubicBezTo>
                      <a:pt x="787" y="0"/>
                      <a:pt x="776" y="5"/>
                      <a:pt x="766" y="18"/>
                    </a:cubicBezTo>
                    <a:cubicBezTo>
                      <a:pt x="499" y="298"/>
                      <a:pt x="244" y="602"/>
                      <a:pt x="25" y="931"/>
                    </a:cubicBezTo>
                    <a:cubicBezTo>
                      <a:pt x="0" y="963"/>
                      <a:pt x="24" y="990"/>
                      <a:pt x="54" y="990"/>
                    </a:cubicBezTo>
                    <a:cubicBezTo>
                      <a:pt x="69" y="990"/>
                      <a:pt x="85" y="983"/>
                      <a:pt x="98" y="967"/>
                    </a:cubicBezTo>
                    <a:cubicBezTo>
                      <a:pt x="328" y="663"/>
                      <a:pt x="572" y="359"/>
                      <a:pt x="828" y="79"/>
                    </a:cubicBezTo>
                    <a:cubicBezTo>
                      <a:pt x="854" y="43"/>
                      <a:pt x="828" y="0"/>
                      <a:pt x="7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9865;p65">
                <a:extLst>
                  <a:ext uri="{FF2B5EF4-FFF2-40B4-BE49-F238E27FC236}">
                    <a16:creationId xmlns:a16="http://schemas.microsoft.com/office/drawing/2014/main" id="{E092338E-FBB9-4D11-A4AC-DB0AEB47EE3D}"/>
                  </a:ext>
                </a:extLst>
              </p:cNvPr>
              <p:cNvSpPr/>
              <p:nvPr/>
            </p:nvSpPr>
            <p:spPr>
              <a:xfrm>
                <a:off x="4442055" y="3705045"/>
                <a:ext cx="145252" cy="16492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241" extrusionOk="0">
                    <a:moveTo>
                      <a:pt x="1029" y="0"/>
                    </a:moveTo>
                    <a:cubicBezTo>
                      <a:pt x="1021" y="0"/>
                      <a:pt x="1011" y="4"/>
                      <a:pt x="1003" y="12"/>
                    </a:cubicBezTo>
                    <a:cubicBezTo>
                      <a:pt x="651" y="376"/>
                      <a:pt x="322" y="766"/>
                      <a:pt x="19" y="1167"/>
                    </a:cubicBezTo>
                    <a:cubicBezTo>
                      <a:pt x="1" y="1204"/>
                      <a:pt x="30" y="1241"/>
                      <a:pt x="56" y="1241"/>
                    </a:cubicBezTo>
                    <a:cubicBezTo>
                      <a:pt x="65" y="1241"/>
                      <a:pt x="73" y="1237"/>
                      <a:pt x="79" y="1228"/>
                    </a:cubicBezTo>
                    <a:cubicBezTo>
                      <a:pt x="395" y="827"/>
                      <a:pt x="712" y="438"/>
                      <a:pt x="1065" y="73"/>
                    </a:cubicBezTo>
                    <a:cubicBezTo>
                      <a:pt x="1093" y="44"/>
                      <a:pt x="106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9866;p65">
                <a:extLst>
                  <a:ext uri="{FF2B5EF4-FFF2-40B4-BE49-F238E27FC236}">
                    <a16:creationId xmlns:a16="http://schemas.microsoft.com/office/drawing/2014/main" id="{CB0DA497-E1AE-4556-B34E-127CA0A711C1}"/>
                  </a:ext>
                </a:extLst>
              </p:cNvPr>
              <p:cNvSpPr/>
              <p:nvPr/>
            </p:nvSpPr>
            <p:spPr>
              <a:xfrm>
                <a:off x="4440992" y="3784249"/>
                <a:ext cx="156016" cy="155086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167" extrusionOk="0">
                    <a:moveTo>
                      <a:pt x="1111" y="0"/>
                    </a:moveTo>
                    <a:cubicBezTo>
                      <a:pt x="1102" y="0"/>
                      <a:pt x="1092" y="4"/>
                      <a:pt x="1084" y="12"/>
                    </a:cubicBezTo>
                    <a:cubicBezTo>
                      <a:pt x="732" y="377"/>
                      <a:pt x="379" y="729"/>
                      <a:pt x="39" y="1094"/>
                    </a:cubicBezTo>
                    <a:cubicBezTo>
                      <a:pt x="0" y="1123"/>
                      <a:pt x="30" y="1166"/>
                      <a:pt x="68" y="1166"/>
                    </a:cubicBezTo>
                    <a:cubicBezTo>
                      <a:pt x="78" y="1166"/>
                      <a:pt x="89" y="1163"/>
                      <a:pt x="100" y="1155"/>
                    </a:cubicBezTo>
                    <a:cubicBezTo>
                      <a:pt x="452" y="802"/>
                      <a:pt x="793" y="437"/>
                      <a:pt x="1146" y="72"/>
                    </a:cubicBezTo>
                    <a:cubicBezTo>
                      <a:pt x="1174" y="44"/>
                      <a:pt x="114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9867;p65">
                <a:extLst>
                  <a:ext uri="{FF2B5EF4-FFF2-40B4-BE49-F238E27FC236}">
                    <a16:creationId xmlns:a16="http://schemas.microsoft.com/office/drawing/2014/main" id="{9D3CCA6E-1601-4D6D-83DE-A8A227F37016}"/>
                  </a:ext>
                </a:extLst>
              </p:cNvPr>
              <p:cNvSpPr/>
              <p:nvPr/>
            </p:nvSpPr>
            <p:spPr>
              <a:xfrm>
                <a:off x="4430892" y="3847240"/>
                <a:ext cx="159737" cy="161464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215" extrusionOk="0">
                    <a:moveTo>
                      <a:pt x="1138" y="1"/>
                    </a:moveTo>
                    <a:cubicBezTo>
                      <a:pt x="1129" y="1"/>
                      <a:pt x="1120" y="4"/>
                      <a:pt x="1112" y="12"/>
                    </a:cubicBezTo>
                    <a:cubicBezTo>
                      <a:pt x="747" y="389"/>
                      <a:pt x="382" y="754"/>
                      <a:pt x="30" y="1131"/>
                    </a:cubicBezTo>
                    <a:cubicBezTo>
                      <a:pt x="1" y="1169"/>
                      <a:pt x="33" y="1215"/>
                      <a:pt x="71" y="1215"/>
                    </a:cubicBezTo>
                    <a:cubicBezTo>
                      <a:pt x="81" y="1215"/>
                      <a:pt x="92" y="1211"/>
                      <a:pt x="103" y="1204"/>
                    </a:cubicBezTo>
                    <a:cubicBezTo>
                      <a:pt x="468" y="827"/>
                      <a:pt x="820" y="450"/>
                      <a:pt x="1173" y="73"/>
                    </a:cubicBezTo>
                    <a:cubicBezTo>
                      <a:pt x="1201" y="44"/>
                      <a:pt x="1170" y="1"/>
                      <a:pt x="1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9868;p65">
                <a:extLst>
                  <a:ext uri="{FF2B5EF4-FFF2-40B4-BE49-F238E27FC236}">
                    <a16:creationId xmlns:a16="http://schemas.microsoft.com/office/drawing/2014/main" id="{59E098AB-026E-4A02-8271-D8DE309561A2}"/>
                  </a:ext>
                </a:extLst>
              </p:cNvPr>
              <p:cNvSpPr/>
              <p:nvPr/>
            </p:nvSpPr>
            <p:spPr>
              <a:xfrm>
                <a:off x="4458534" y="3912622"/>
                <a:ext cx="131829" cy="14139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64" extrusionOk="0">
                    <a:moveTo>
                      <a:pt x="935" y="1"/>
                    </a:moveTo>
                    <a:cubicBezTo>
                      <a:pt x="925" y="1"/>
                      <a:pt x="913" y="6"/>
                      <a:pt x="904" y="19"/>
                    </a:cubicBezTo>
                    <a:cubicBezTo>
                      <a:pt x="600" y="335"/>
                      <a:pt x="308" y="651"/>
                      <a:pt x="28" y="992"/>
                    </a:cubicBezTo>
                    <a:cubicBezTo>
                      <a:pt x="0" y="1020"/>
                      <a:pt x="31" y="1064"/>
                      <a:pt x="63" y="1064"/>
                    </a:cubicBezTo>
                    <a:cubicBezTo>
                      <a:pt x="72" y="1064"/>
                      <a:pt x="81" y="1060"/>
                      <a:pt x="89" y="1052"/>
                    </a:cubicBezTo>
                    <a:cubicBezTo>
                      <a:pt x="393" y="736"/>
                      <a:pt x="685" y="408"/>
                      <a:pt x="965" y="79"/>
                    </a:cubicBezTo>
                    <a:cubicBezTo>
                      <a:pt x="992" y="43"/>
                      <a:pt x="966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9869;p65">
                <a:extLst>
                  <a:ext uri="{FF2B5EF4-FFF2-40B4-BE49-F238E27FC236}">
                    <a16:creationId xmlns:a16="http://schemas.microsoft.com/office/drawing/2014/main" id="{887125BD-9175-4F1E-BF3A-111A71F67CE2}"/>
                  </a:ext>
                </a:extLst>
              </p:cNvPr>
              <p:cNvSpPr/>
              <p:nvPr/>
            </p:nvSpPr>
            <p:spPr>
              <a:xfrm>
                <a:off x="4477803" y="3953952"/>
                <a:ext cx="145119" cy="183657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1382" extrusionOk="0">
                    <a:moveTo>
                      <a:pt x="1028" y="0"/>
                    </a:moveTo>
                    <a:cubicBezTo>
                      <a:pt x="1019" y="0"/>
                      <a:pt x="1010" y="4"/>
                      <a:pt x="1002" y="11"/>
                    </a:cubicBezTo>
                    <a:cubicBezTo>
                      <a:pt x="637" y="413"/>
                      <a:pt x="309" y="851"/>
                      <a:pt x="17" y="1313"/>
                    </a:cubicBezTo>
                    <a:cubicBezTo>
                      <a:pt x="0" y="1348"/>
                      <a:pt x="32" y="1382"/>
                      <a:pt x="60" y="1382"/>
                    </a:cubicBezTo>
                    <a:cubicBezTo>
                      <a:pt x="72" y="1382"/>
                      <a:pt x="83" y="1376"/>
                      <a:pt x="90" y="1362"/>
                    </a:cubicBezTo>
                    <a:cubicBezTo>
                      <a:pt x="394" y="911"/>
                      <a:pt x="710" y="486"/>
                      <a:pt x="1063" y="73"/>
                    </a:cubicBezTo>
                    <a:cubicBezTo>
                      <a:pt x="1092" y="44"/>
                      <a:pt x="1061" y="0"/>
                      <a:pt x="10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9870;p65">
                <a:extLst>
                  <a:ext uri="{FF2B5EF4-FFF2-40B4-BE49-F238E27FC236}">
                    <a16:creationId xmlns:a16="http://schemas.microsoft.com/office/drawing/2014/main" id="{BE9A7636-FBF8-4759-BB17-9259F6D719CC}"/>
                  </a:ext>
                </a:extLst>
              </p:cNvPr>
              <p:cNvSpPr/>
              <p:nvPr/>
            </p:nvSpPr>
            <p:spPr>
              <a:xfrm>
                <a:off x="4510229" y="4046711"/>
                <a:ext cx="117344" cy="12850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967" extrusionOk="0">
                    <a:moveTo>
                      <a:pt x="826" y="1"/>
                    </a:moveTo>
                    <a:cubicBezTo>
                      <a:pt x="815" y="1"/>
                      <a:pt x="804" y="6"/>
                      <a:pt x="795" y="19"/>
                    </a:cubicBezTo>
                    <a:cubicBezTo>
                      <a:pt x="539" y="311"/>
                      <a:pt x="272" y="591"/>
                      <a:pt x="28" y="894"/>
                    </a:cubicBezTo>
                    <a:cubicBezTo>
                      <a:pt x="0" y="923"/>
                      <a:pt x="31" y="967"/>
                      <a:pt x="64" y="967"/>
                    </a:cubicBezTo>
                    <a:cubicBezTo>
                      <a:pt x="73" y="967"/>
                      <a:pt x="82" y="963"/>
                      <a:pt x="90" y="956"/>
                    </a:cubicBezTo>
                    <a:cubicBezTo>
                      <a:pt x="357" y="664"/>
                      <a:pt x="600" y="372"/>
                      <a:pt x="855" y="80"/>
                    </a:cubicBezTo>
                    <a:cubicBezTo>
                      <a:pt x="883" y="44"/>
                      <a:pt x="856" y="1"/>
                      <a:pt x="8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9871;p65">
                <a:extLst>
                  <a:ext uri="{FF2B5EF4-FFF2-40B4-BE49-F238E27FC236}">
                    <a16:creationId xmlns:a16="http://schemas.microsoft.com/office/drawing/2014/main" id="{B5B2D006-DDA7-4148-B380-D1905F9A0CDE}"/>
                  </a:ext>
                </a:extLst>
              </p:cNvPr>
              <p:cNvSpPr/>
              <p:nvPr/>
            </p:nvSpPr>
            <p:spPr>
              <a:xfrm>
                <a:off x="4495345" y="4099336"/>
                <a:ext cx="146979" cy="158541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193" extrusionOk="0">
                    <a:moveTo>
                      <a:pt x="1047" y="1"/>
                    </a:moveTo>
                    <a:cubicBezTo>
                      <a:pt x="1037" y="1"/>
                      <a:pt x="1026" y="4"/>
                      <a:pt x="1016" y="12"/>
                    </a:cubicBezTo>
                    <a:cubicBezTo>
                      <a:pt x="664" y="365"/>
                      <a:pt x="323" y="730"/>
                      <a:pt x="19" y="1131"/>
                    </a:cubicBezTo>
                    <a:cubicBezTo>
                      <a:pt x="1" y="1158"/>
                      <a:pt x="30" y="1193"/>
                      <a:pt x="61" y="1193"/>
                    </a:cubicBezTo>
                    <a:cubicBezTo>
                      <a:pt x="72" y="1193"/>
                      <a:pt x="83" y="1189"/>
                      <a:pt x="92" y="1179"/>
                    </a:cubicBezTo>
                    <a:cubicBezTo>
                      <a:pt x="408" y="803"/>
                      <a:pt x="724" y="425"/>
                      <a:pt x="1077" y="73"/>
                    </a:cubicBezTo>
                    <a:cubicBezTo>
                      <a:pt x="1105" y="44"/>
                      <a:pt x="1082" y="1"/>
                      <a:pt x="1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9872;p65">
                <a:extLst>
                  <a:ext uri="{FF2B5EF4-FFF2-40B4-BE49-F238E27FC236}">
                    <a16:creationId xmlns:a16="http://schemas.microsoft.com/office/drawing/2014/main" id="{83BDB60A-CB55-42E3-AFF1-F23DE68FAD53}"/>
                  </a:ext>
                </a:extLst>
              </p:cNvPr>
              <p:cNvSpPr/>
              <p:nvPr/>
            </p:nvSpPr>
            <p:spPr>
              <a:xfrm>
                <a:off x="4522854" y="4149436"/>
                <a:ext cx="133690" cy="140733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059" extrusionOk="0">
                    <a:moveTo>
                      <a:pt x="939" y="1"/>
                    </a:moveTo>
                    <a:cubicBezTo>
                      <a:pt x="928" y="1"/>
                      <a:pt x="917" y="4"/>
                      <a:pt x="906" y="12"/>
                    </a:cubicBezTo>
                    <a:cubicBezTo>
                      <a:pt x="578" y="304"/>
                      <a:pt x="286" y="632"/>
                      <a:pt x="19" y="997"/>
                    </a:cubicBezTo>
                    <a:cubicBezTo>
                      <a:pt x="1" y="1025"/>
                      <a:pt x="30" y="1059"/>
                      <a:pt x="61" y="1059"/>
                    </a:cubicBezTo>
                    <a:cubicBezTo>
                      <a:pt x="72" y="1059"/>
                      <a:pt x="83" y="1055"/>
                      <a:pt x="92" y="1046"/>
                    </a:cubicBezTo>
                    <a:cubicBezTo>
                      <a:pt x="359" y="693"/>
                      <a:pt x="651" y="377"/>
                      <a:pt x="968" y="73"/>
                    </a:cubicBezTo>
                    <a:cubicBezTo>
                      <a:pt x="1006" y="45"/>
                      <a:pt x="976" y="1"/>
                      <a:pt x="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9873;p65">
                <a:extLst>
                  <a:ext uri="{FF2B5EF4-FFF2-40B4-BE49-F238E27FC236}">
                    <a16:creationId xmlns:a16="http://schemas.microsoft.com/office/drawing/2014/main" id="{4540D823-225A-44B7-AE57-0C95EF927CFD}"/>
                  </a:ext>
                </a:extLst>
              </p:cNvPr>
              <p:cNvSpPr/>
              <p:nvPr/>
            </p:nvSpPr>
            <p:spPr>
              <a:xfrm>
                <a:off x="4519930" y="4223856"/>
                <a:ext cx="122394" cy="127577"/>
              </a:xfrm>
              <a:custGeom>
                <a:avLst/>
                <a:gdLst/>
                <a:ahLst/>
                <a:cxnLst/>
                <a:rect l="l" t="t" r="r" b="b"/>
                <a:pathLst>
                  <a:path w="921" h="960" extrusionOk="0">
                    <a:moveTo>
                      <a:pt x="857" y="0"/>
                    </a:moveTo>
                    <a:cubicBezTo>
                      <a:pt x="848" y="0"/>
                      <a:pt x="839" y="4"/>
                      <a:pt x="831" y="12"/>
                    </a:cubicBezTo>
                    <a:lnTo>
                      <a:pt x="28" y="887"/>
                    </a:lnTo>
                    <a:cubicBezTo>
                      <a:pt x="0" y="916"/>
                      <a:pt x="31" y="959"/>
                      <a:pt x="63" y="959"/>
                    </a:cubicBezTo>
                    <a:cubicBezTo>
                      <a:pt x="72" y="959"/>
                      <a:pt x="82" y="956"/>
                      <a:pt x="90" y="948"/>
                    </a:cubicBezTo>
                    <a:lnTo>
                      <a:pt x="892" y="72"/>
                    </a:lnTo>
                    <a:cubicBezTo>
                      <a:pt x="920" y="44"/>
                      <a:pt x="890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9874;p65">
                <a:extLst>
                  <a:ext uri="{FF2B5EF4-FFF2-40B4-BE49-F238E27FC236}">
                    <a16:creationId xmlns:a16="http://schemas.microsoft.com/office/drawing/2014/main" id="{B0B7A63A-35CB-42F5-B9DC-597620B7FDD7}"/>
                  </a:ext>
                </a:extLst>
              </p:cNvPr>
              <p:cNvSpPr/>
              <p:nvPr/>
            </p:nvSpPr>
            <p:spPr>
              <a:xfrm>
                <a:off x="4544249" y="4283658"/>
                <a:ext cx="117078" cy="129437"/>
              </a:xfrm>
              <a:custGeom>
                <a:avLst/>
                <a:gdLst/>
                <a:ahLst/>
                <a:cxnLst/>
                <a:rect l="l" t="t" r="r" b="b"/>
                <a:pathLst>
                  <a:path w="881" h="974" extrusionOk="0">
                    <a:moveTo>
                      <a:pt x="814" y="0"/>
                    </a:moveTo>
                    <a:cubicBezTo>
                      <a:pt x="804" y="0"/>
                      <a:pt x="793" y="4"/>
                      <a:pt x="782" y="11"/>
                    </a:cubicBezTo>
                    <a:cubicBezTo>
                      <a:pt x="515" y="303"/>
                      <a:pt x="259" y="595"/>
                      <a:pt x="28" y="911"/>
                    </a:cubicBezTo>
                    <a:cubicBezTo>
                      <a:pt x="1" y="939"/>
                      <a:pt x="34" y="973"/>
                      <a:pt x="63" y="973"/>
                    </a:cubicBezTo>
                    <a:cubicBezTo>
                      <a:pt x="73" y="973"/>
                      <a:pt x="82" y="969"/>
                      <a:pt x="89" y="960"/>
                    </a:cubicBezTo>
                    <a:cubicBezTo>
                      <a:pt x="332" y="656"/>
                      <a:pt x="588" y="364"/>
                      <a:pt x="843" y="73"/>
                    </a:cubicBezTo>
                    <a:cubicBezTo>
                      <a:pt x="881" y="44"/>
                      <a:pt x="852" y="0"/>
                      <a:pt x="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9875;p65">
                <a:extLst>
                  <a:ext uri="{FF2B5EF4-FFF2-40B4-BE49-F238E27FC236}">
                    <a16:creationId xmlns:a16="http://schemas.microsoft.com/office/drawing/2014/main" id="{DBD345AE-6D18-47AA-B5C6-B01E77E96A70}"/>
                  </a:ext>
                </a:extLst>
              </p:cNvPr>
              <p:cNvSpPr/>
              <p:nvPr/>
            </p:nvSpPr>
            <p:spPr>
              <a:xfrm>
                <a:off x="4558336" y="4337878"/>
                <a:ext cx="124653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80" extrusionOk="0">
                    <a:moveTo>
                      <a:pt x="877" y="0"/>
                    </a:moveTo>
                    <a:cubicBezTo>
                      <a:pt x="871" y="0"/>
                      <a:pt x="865" y="2"/>
                      <a:pt x="858" y="5"/>
                    </a:cubicBezTo>
                    <a:cubicBezTo>
                      <a:pt x="555" y="236"/>
                      <a:pt x="263" y="503"/>
                      <a:pt x="19" y="795"/>
                    </a:cubicBezTo>
                    <a:cubicBezTo>
                      <a:pt x="0" y="833"/>
                      <a:pt x="26" y="879"/>
                      <a:pt x="62" y="879"/>
                    </a:cubicBezTo>
                    <a:cubicBezTo>
                      <a:pt x="72" y="879"/>
                      <a:pt x="82" y="876"/>
                      <a:pt x="92" y="868"/>
                    </a:cubicBezTo>
                    <a:cubicBezTo>
                      <a:pt x="336" y="576"/>
                      <a:pt x="603" y="321"/>
                      <a:pt x="895" y="90"/>
                    </a:cubicBezTo>
                    <a:cubicBezTo>
                      <a:pt x="937" y="59"/>
                      <a:pt x="915" y="0"/>
                      <a:pt x="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9876;p65">
                <a:extLst>
                  <a:ext uri="{FF2B5EF4-FFF2-40B4-BE49-F238E27FC236}">
                    <a16:creationId xmlns:a16="http://schemas.microsoft.com/office/drawing/2014/main" id="{05E5BC3A-9D63-468B-A816-B38F355A3A31}"/>
                  </a:ext>
                </a:extLst>
              </p:cNvPr>
              <p:cNvSpPr/>
              <p:nvPr/>
            </p:nvSpPr>
            <p:spPr>
              <a:xfrm>
                <a:off x="4563652" y="4398343"/>
                <a:ext cx="141663" cy="160135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205" extrusionOk="0">
                    <a:moveTo>
                      <a:pt x="1003" y="1"/>
                    </a:moveTo>
                    <a:cubicBezTo>
                      <a:pt x="994" y="1"/>
                      <a:pt x="985" y="4"/>
                      <a:pt x="977" y="12"/>
                    </a:cubicBezTo>
                    <a:cubicBezTo>
                      <a:pt x="636" y="364"/>
                      <a:pt x="307" y="742"/>
                      <a:pt x="28" y="1143"/>
                    </a:cubicBezTo>
                    <a:cubicBezTo>
                      <a:pt x="0" y="1170"/>
                      <a:pt x="34" y="1205"/>
                      <a:pt x="63" y="1205"/>
                    </a:cubicBezTo>
                    <a:cubicBezTo>
                      <a:pt x="73" y="1205"/>
                      <a:pt x="82" y="1201"/>
                      <a:pt x="88" y="1191"/>
                    </a:cubicBezTo>
                    <a:cubicBezTo>
                      <a:pt x="405" y="815"/>
                      <a:pt x="709" y="437"/>
                      <a:pt x="1037" y="73"/>
                    </a:cubicBezTo>
                    <a:cubicBezTo>
                      <a:pt x="1066" y="44"/>
                      <a:pt x="1035" y="1"/>
                      <a:pt x="10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9877;p65">
                <a:extLst>
                  <a:ext uri="{FF2B5EF4-FFF2-40B4-BE49-F238E27FC236}">
                    <a16:creationId xmlns:a16="http://schemas.microsoft.com/office/drawing/2014/main" id="{2E4488D5-8CC9-4B36-84B3-8E2E694E1FBC}"/>
                  </a:ext>
                </a:extLst>
              </p:cNvPr>
              <p:cNvSpPr/>
              <p:nvPr/>
            </p:nvSpPr>
            <p:spPr>
              <a:xfrm>
                <a:off x="4573486" y="4471036"/>
                <a:ext cx="144853" cy="148707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119" extrusionOk="0">
                    <a:moveTo>
                      <a:pt x="1026" y="1"/>
                    </a:moveTo>
                    <a:cubicBezTo>
                      <a:pt x="1017" y="1"/>
                      <a:pt x="1008" y="4"/>
                      <a:pt x="1000" y="12"/>
                    </a:cubicBezTo>
                    <a:cubicBezTo>
                      <a:pt x="671" y="353"/>
                      <a:pt x="355" y="693"/>
                      <a:pt x="39" y="1046"/>
                    </a:cubicBezTo>
                    <a:cubicBezTo>
                      <a:pt x="1" y="1074"/>
                      <a:pt x="37" y="1118"/>
                      <a:pt x="72" y="1118"/>
                    </a:cubicBezTo>
                    <a:cubicBezTo>
                      <a:pt x="82" y="1118"/>
                      <a:pt x="92" y="1115"/>
                      <a:pt x="100" y="1107"/>
                    </a:cubicBezTo>
                    <a:cubicBezTo>
                      <a:pt x="428" y="766"/>
                      <a:pt x="744" y="426"/>
                      <a:pt x="1060" y="73"/>
                    </a:cubicBezTo>
                    <a:cubicBezTo>
                      <a:pt x="1089" y="44"/>
                      <a:pt x="1058" y="1"/>
                      <a:pt x="1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9878;p65">
                <a:extLst>
                  <a:ext uri="{FF2B5EF4-FFF2-40B4-BE49-F238E27FC236}">
                    <a16:creationId xmlns:a16="http://schemas.microsoft.com/office/drawing/2014/main" id="{D9FC40C4-2B93-4033-AD8D-DB8C14DB140D}"/>
                  </a:ext>
                </a:extLst>
              </p:cNvPr>
              <p:cNvSpPr/>
              <p:nvPr/>
            </p:nvSpPr>
            <p:spPr>
              <a:xfrm>
                <a:off x="4597672" y="4533229"/>
                <a:ext cx="126912" cy="12771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961" extrusionOk="0">
                    <a:moveTo>
                      <a:pt x="898" y="1"/>
                    </a:moveTo>
                    <a:cubicBezTo>
                      <a:pt x="887" y="1"/>
                      <a:pt x="876" y="6"/>
                      <a:pt x="867" y="19"/>
                    </a:cubicBezTo>
                    <a:cubicBezTo>
                      <a:pt x="586" y="298"/>
                      <a:pt x="295" y="590"/>
                      <a:pt x="27" y="882"/>
                    </a:cubicBezTo>
                    <a:cubicBezTo>
                      <a:pt x="0" y="918"/>
                      <a:pt x="27" y="961"/>
                      <a:pt x="57" y="961"/>
                    </a:cubicBezTo>
                    <a:cubicBezTo>
                      <a:pt x="68" y="961"/>
                      <a:pt x="79" y="956"/>
                      <a:pt x="88" y="943"/>
                    </a:cubicBezTo>
                    <a:cubicBezTo>
                      <a:pt x="368" y="663"/>
                      <a:pt x="648" y="371"/>
                      <a:pt x="927" y="79"/>
                    </a:cubicBezTo>
                    <a:cubicBezTo>
                      <a:pt x="954" y="43"/>
                      <a:pt x="928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9879;p65">
                <a:extLst>
                  <a:ext uri="{FF2B5EF4-FFF2-40B4-BE49-F238E27FC236}">
                    <a16:creationId xmlns:a16="http://schemas.microsoft.com/office/drawing/2014/main" id="{5C4FB8C8-D028-4CD6-B802-243EC3113E9F}"/>
                  </a:ext>
                </a:extLst>
              </p:cNvPr>
              <p:cNvSpPr/>
              <p:nvPr/>
            </p:nvSpPr>
            <p:spPr>
              <a:xfrm>
                <a:off x="4600728" y="4600340"/>
                <a:ext cx="135285" cy="13953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50" extrusionOk="0">
                    <a:moveTo>
                      <a:pt x="954" y="1"/>
                    </a:moveTo>
                    <a:cubicBezTo>
                      <a:pt x="945" y="1"/>
                      <a:pt x="936" y="4"/>
                      <a:pt x="928" y="12"/>
                    </a:cubicBezTo>
                    <a:cubicBezTo>
                      <a:pt x="612" y="316"/>
                      <a:pt x="309" y="633"/>
                      <a:pt x="28" y="973"/>
                    </a:cubicBezTo>
                    <a:cubicBezTo>
                      <a:pt x="1" y="1001"/>
                      <a:pt x="30" y="1050"/>
                      <a:pt x="61" y="1050"/>
                    </a:cubicBezTo>
                    <a:cubicBezTo>
                      <a:pt x="71" y="1050"/>
                      <a:pt x="81" y="1045"/>
                      <a:pt x="90" y="1034"/>
                    </a:cubicBezTo>
                    <a:cubicBezTo>
                      <a:pt x="382" y="706"/>
                      <a:pt x="673" y="377"/>
                      <a:pt x="990" y="73"/>
                    </a:cubicBezTo>
                    <a:cubicBezTo>
                      <a:pt x="1018" y="44"/>
                      <a:pt x="987" y="1"/>
                      <a:pt x="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9880;p65">
                <a:extLst>
                  <a:ext uri="{FF2B5EF4-FFF2-40B4-BE49-F238E27FC236}">
                    <a16:creationId xmlns:a16="http://schemas.microsoft.com/office/drawing/2014/main" id="{E904C924-085D-47CF-ADA9-AD8897FF136C}"/>
                  </a:ext>
                </a:extLst>
              </p:cNvPr>
              <p:cNvSpPr/>
              <p:nvPr/>
            </p:nvSpPr>
            <p:spPr>
              <a:xfrm>
                <a:off x="4626642" y="4674493"/>
                <a:ext cx="104454" cy="12319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27" extrusionOk="0">
                    <a:moveTo>
                      <a:pt x="722" y="1"/>
                    </a:moveTo>
                    <a:cubicBezTo>
                      <a:pt x="712" y="1"/>
                      <a:pt x="703" y="4"/>
                      <a:pt x="697" y="13"/>
                    </a:cubicBezTo>
                    <a:cubicBezTo>
                      <a:pt x="466" y="294"/>
                      <a:pt x="247" y="573"/>
                      <a:pt x="28" y="853"/>
                    </a:cubicBezTo>
                    <a:cubicBezTo>
                      <a:pt x="1" y="890"/>
                      <a:pt x="36" y="926"/>
                      <a:pt x="70" y="926"/>
                    </a:cubicBezTo>
                    <a:cubicBezTo>
                      <a:pt x="81" y="926"/>
                      <a:pt x="92" y="922"/>
                      <a:pt x="101" y="913"/>
                    </a:cubicBezTo>
                    <a:cubicBezTo>
                      <a:pt x="320" y="634"/>
                      <a:pt x="551" y="354"/>
                      <a:pt x="758" y="62"/>
                    </a:cubicBezTo>
                    <a:cubicBezTo>
                      <a:pt x="785" y="35"/>
                      <a:pt x="751" y="1"/>
                      <a:pt x="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9881;p65">
                <a:extLst>
                  <a:ext uri="{FF2B5EF4-FFF2-40B4-BE49-F238E27FC236}">
                    <a16:creationId xmlns:a16="http://schemas.microsoft.com/office/drawing/2014/main" id="{B9937731-F5A0-4C83-BCBA-E71EF0758A21}"/>
                  </a:ext>
                </a:extLst>
              </p:cNvPr>
              <p:cNvSpPr/>
              <p:nvPr/>
            </p:nvSpPr>
            <p:spPr>
              <a:xfrm>
                <a:off x="4536276" y="4730441"/>
                <a:ext cx="214090" cy="240801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12" extrusionOk="0">
                    <a:moveTo>
                      <a:pt x="1554" y="1"/>
                    </a:moveTo>
                    <a:cubicBezTo>
                      <a:pt x="1544" y="1"/>
                      <a:pt x="1533" y="6"/>
                      <a:pt x="1523" y="19"/>
                    </a:cubicBezTo>
                    <a:cubicBezTo>
                      <a:pt x="1012" y="578"/>
                      <a:pt x="513" y="1149"/>
                      <a:pt x="27" y="1733"/>
                    </a:cubicBezTo>
                    <a:cubicBezTo>
                      <a:pt x="0" y="1769"/>
                      <a:pt x="26" y="1812"/>
                      <a:pt x="57" y="1812"/>
                    </a:cubicBezTo>
                    <a:cubicBezTo>
                      <a:pt x="68" y="1812"/>
                      <a:pt x="79" y="1807"/>
                      <a:pt x="88" y="1794"/>
                    </a:cubicBezTo>
                    <a:lnTo>
                      <a:pt x="1584" y="79"/>
                    </a:lnTo>
                    <a:cubicBezTo>
                      <a:pt x="1611" y="43"/>
                      <a:pt x="1585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9882;p65">
                <a:extLst>
                  <a:ext uri="{FF2B5EF4-FFF2-40B4-BE49-F238E27FC236}">
                    <a16:creationId xmlns:a16="http://schemas.microsoft.com/office/drawing/2014/main" id="{30F49EFD-1DC9-419D-AD4D-3A5F6BC27485}"/>
                  </a:ext>
                </a:extLst>
              </p:cNvPr>
              <p:cNvSpPr/>
              <p:nvPr/>
            </p:nvSpPr>
            <p:spPr>
              <a:xfrm>
                <a:off x="4593951" y="4763664"/>
                <a:ext cx="166381" cy="195618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472" extrusionOk="0">
                    <a:moveTo>
                      <a:pt x="1188" y="0"/>
                    </a:moveTo>
                    <a:cubicBezTo>
                      <a:pt x="1179" y="0"/>
                      <a:pt x="1170" y="4"/>
                      <a:pt x="1162" y="12"/>
                    </a:cubicBezTo>
                    <a:cubicBezTo>
                      <a:pt x="773" y="461"/>
                      <a:pt x="384" y="923"/>
                      <a:pt x="19" y="1410"/>
                    </a:cubicBezTo>
                    <a:cubicBezTo>
                      <a:pt x="1" y="1438"/>
                      <a:pt x="37" y="1472"/>
                      <a:pt x="67" y="1472"/>
                    </a:cubicBezTo>
                    <a:cubicBezTo>
                      <a:pt x="77" y="1472"/>
                      <a:pt x="86" y="1468"/>
                      <a:pt x="92" y="1458"/>
                    </a:cubicBezTo>
                    <a:cubicBezTo>
                      <a:pt x="469" y="996"/>
                      <a:pt x="833" y="523"/>
                      <a:pt x="1223" y="72"/>
                    </a:cubicBezTo>
                    <a:cubicBezTo>
                      <a:pt x="1251" y="44"/>
                      <a:pt x="1220" y="0"/>
                      <a:pt x="1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9883;p65">
                <a:extLst>
                  <a:ext uri="{FF2B5EF4-FFF2-40B4-BE49-F238E27FC236}">
                    <a16:creationId xmlns:a16="http://schemas.microsoft.com/office/drawing/2014/main" id="{0BCAFC59-6C21-4A02-8D46-B46CEDC1EA79}"/>
                  </a:ext>
                </a:extLst>
              </p:cNvPr>
              <p:cNvSpPr/>
              <p:nvPr/>
            </p:nvSpPr>
            <p:spPr>
              <a:xfrm>
                <a:off x="4649101" y="4817751"/>
                <a:ext cx="109371" cy="108972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0" extrusionOk="0">
                    <a:moveTo>
                      <a:pt x="766" y="0"/>
                    </a:moveTo>
                    <a:cubicBezTo>
                      <a:pt x="755" y="0"/>
                      <a:pt x="744" y="6"/>
                      <a:pt x="735" y="18"/>
                    </a:cubicBezTo>
                    <a:cubicBezTo>
                      <a:pt x="504" y="261"/>
                      <a:pt x="261" y="492"/>
                      <a:pt x="29" y="735"/>
                    </a:cubicBezTo>
                    <a:cubicBezTo>
                      <a:pt x="1" y="774"/>
                      <a:pt x="32" y="820"/>
                      <a:pt x="65" y="820"/>
                    </a:cubicBezTo>
                    <a:cubicBezTo>
                      <a:pt x="74" y="820"/>
                      <a:pt x="83" y="816"/>
                      <a:pt x="91" y="808"/>
                    </a:cubicBezTo>
                    <a:cubicBezTo>
                      <a:pt x="334" y="565"/>
                      <a:pt x="564" y="322"/>
                      <a:pt x="796" y="79"/>
                    </a:cubicBezTo>
                    <a:cubicBezTo>
                      <a:pt x="822" y="43"/>
                      <a:pt x="796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9884;p65">
                <a:extLst>
                  <a:ext uri="{FF2B5EF4-FFF2-40B4-BE49-F238E27FC236}">
                    <a16:creationId xmlns:a16="http://schemas.microsoft.com/office/drawing/2014/main" id="{CA72D4B8-FAFA-4025-B062-9CEAAD8E1122}"/>
                  </a:ext>
                </a:extLst>
              </p:cNvPr>
              <p:cNvSpPr/>
              <p:nvPr/>
            </p:nvSpPr>
            <p:spPr>
              <a:xfrm>
                <a:off x="4468766" y="4888051"/>
                <a:ext cx="95948" cy="98473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41" extrusionOk="0">
                    <a:moveTo>
                      <a:pt x="658" y="1"/>
                    </a:moveTo>
                    <a:cubicBezTo>
                      <a:pt x="649" y="1"/>
                      <a:pt x="640" y="4"/>
                      <a:pt x="632" y="12"/>
                    </a:cubicBezTo>
                    <a:cubicBezTo>
                      <a:pt x="402" y="219"/>
                      <a:pt x="194" y="438"/>
                      <a:pt x="24" y="681"/>
                    </a:cubicBezTo>
                    <a:cubicBezTo>
                      <a:pt x="0" y="713"/>
                      <a:pt x="24" y="740"/>
                      <a:pt x="54" y="740"/>
                    </a:cubicBezTo>
                    <a:cubicBezTo>
                      <a:pt x="69" y="740"/>
                      <a:pt x="85" y="733"/>
                      <a:pt x="97" y="717"/>
                    </a:cubicBezTo>
                    <a:cubicBezTo>
                      <a:pt x="280" y="486"/>
                      <a:pt x="475" y="268"/>
                      <a:pt x="693" y="73"/>
                    </a:cubicBezTo>
                    <a:cubicBezTo>
                      <a:pt x="722" y="44"/>
                      <a:pt x="691" y="1"/>
                      <a:pt x="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9885;p65">
                <a:extLst>
                  <a:ext uri="{FF2B5EF4-FFF2-40B4-BE49-F238E27FC236}">
                    <a16:creationId xmlns:a16="http://schemas.microsoft.com/office/drawing/2014/main" id="{13A2F812-146E-460E-9112-43A825413C1E}"/>
                  </a:ext>
                </a:extLst>
              </p:cNvPr>
              <p:cNvSpPr/>
              <p:nvPr/>
            </p:nvSpPr>
            <p:spPr>
              <a:xfrm>
                <a:off x="4418002" y="4900277"/>
                <a:ext cx="93291" cy="95948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22" extrusionOk="0">
                    <a:moveTo>
                      <a:pt x="641" y="1"/>
                    </a:moveTo>
                    <a:cubicBezTo>
                      <a:pt x="632" y="1"/>
                      <a:pt x="622" y="6"/>
                      <a:pt x="613" y="17"/>
                    </a:cubicBezTo>
                    <a:cubicBezTo>
                      <a:pt x="419" y="224"/>
                      <a:pt x="224" y="430"/>
                      <a:pt x="30" y="649"/>
                    </a:cubicBezTo>
                    <a:cubicBezTo>
                      <a:pt x="1" y="678"/>
                      <a:pt x="32" y="722"/>
                      <a:pt x="64" y="722"/>
                    </a:cubicBezTo>
                    <a:cubicBezTo>
                      <a:pt x="73" y="722"/>
                      <a:pt x="82" y="718"/>
                      <a:pt x="90" y="711"/>
                    </a:cubicBezTo>
                    <a:cubicBezTo>
                      <a:pt x="285" y="503"/>
                      <a:pt x="479" y="285"/>
                      <a:pt x="674" y="78"/>
                    </a:cubicBezTo>
                    <a:cubicBezTo>
                      <a:pt x="702" y="50"/>
                      <a:pt x="673" y="1"/>
                      <a:pt x="6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9886;p65">
                <a:extLst>
                  <a:ext uri="{FF2B5EF4-FFF2-40B4-BE49-F238E27FC236}">
                    <a16:creationId xmlns:a16="http://schemas.microsoft.com/office/drawing/2014/main" id="{AFAA42A7-6564-46EE-BAFD-C851FE5661A3}"/>
                  </a:ext>
                </a:extLst>
              </p:cNvPr>
              <p:cNvSpPr/>
              <p:nvPr/>
            </p:nvSpPr>
            <p:spPr>
              <a:xfrm>
                <a:off x="4379463" y="4896158"/>
                <a:ext cx="101264" cy="104188"/>
              </a:xfrm>
              <a:custGeom>
                <a:avLst/>
                <a:gdLst/>
                <a:ahLst/>
                <a:cxnLst/>
                <a:rect l="l" t="t" r="r" b="b"/>
                <a:pathLst>
                  <a:path w="762" h="784" extrusionOk="0">
                    <a:moveTo>
                      <a:pt x="698" y="1"/>
                    </a:moveTo>
                    <a:cubicBezTo>
                      <a:pt x="689" y="1"/>
                      <a:pt x="680" y="4"/>
                      <a:pt x="672" y="12"/>
                    </a:cubicBezTo>
                    <a:cubicBezTo>
                      <a:pt x="441" y="231"/>
                      <a:pt x="234" y="461"/>
                      <a:pt x="28" y="705"/>
                    </a:cubicBezTo>
                    <a:cubicBezTo>
                      <a:pt x="0" y="741"/>
                      <a:pt x="27" y="784"/>
                      <a:pt x="57" y="784"/>
                    </a:cubicBezTo>
                    <a:cubicBezTo>
                      <a:pt x="68" y="784"/>
                      <a:pt x="79" y="779"/>
                      <a:pt x="88" y="766"/>
                    </a:cubicBezTo>
                    <a:cubicBezTo>
                      <a:pt x="295" y="534"/>
                      <a:pt x="502" y="291"/>
                      <a:pt x="733" y="72"/>
                    </a:cubicBezTo>
                    <a:cubicBezTo>
                      <a:pt x="761" y="44"/>
                      <a:pt x="731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9887;p65">
                <a:extLst>
                  <a:ext uri="{FF2B5EF4-FFF2-40B4-BE49-F238E27FC236}">
                    <a16:creationId xmlns:a16="http://schemas.microsoft.com/office/drawing/2014/main" id="{F5418E38-651F-41F3-83A5-46AE8B0C9933}"/>
                  </a:ext>
                </a:extLst>
              </p:cNvPr>
              <p:cNvSpPr/>
              <p:nvPr/>
            </p:nvSpPr>
            <p:spPr>
              <a:xfrm>
                <a:off x="4317668" y="4897752"/>
                <a:ext cx="98340" cy="104188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84" extrusionOk="0">
                    <a:moveTo>
                      <a:pt x="676" y="1"/>
                    </a:moveTo>
                    <a:cubicBezTo>
                      <a:pt x="667" y="1"/>
                      <a:pt x="658" y="4"/>
                      <a:pt x="650" y="12"/>
                    </a:cubicBezTo>
                    <a:cubicBezTo>
                      <a:pt x="420" y="231"/>
                      <a:pt x="213" y="462"/>
                      <a:pt x="18" y="717"/>
                    </a:cubicBezTo>
                    <a:cubicBezTo>
                      <a:pt x="0" y="744"/>
                      <a:pt x="28" y="784"/>
                      <a:pt x="59" y="784"/>
                    </a:cubicBezTo>
                    <a:cubicBezTo>
                      <a:pt x="70" y="784"/>
                      <a:pt x="81" y="779"/>
                      <a:pt x="91" y="766"/>
                    </a:cubicBezTo>
                    <a:cubicBezTo>
                      <a:pt x="286" y="522"/>
                      <a:pt x="480" y="292"/>
                      <a:pt x="712" y="73"/>
                    </a:cubicBezTo>
                    <a:cubicBezTo>
                      <a:pt x="740" y="44"/>
                      <a:pt x="709" y="1"/>
                      <a:pt x="6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9888;p65">
                <a:extLst>
                  <a:ext uri="{FF2B5EF4-FFF2-40B4-BE49-F238E27FC236}">
                    <a16:creationId xmlns:a16="http://schemas.microsoft.com/office/drawing/2014/main" id="{84F7C9B5-3F07-4DD4-9A6F-2CF94D5924EE}"/>
                  </a:ext>
                </a:extLst>
              </p:cNvPr>
              <p:cNvSpPr/>
              <p:nvPr/>
            </p:nvSpPr>
            <p:spPr>
              <a:xfrm>
                <a:off x="4259594" y="4915560"/>
                <a:ext cx="95018" cy="9847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41" extrusionOk="0">
                    <a:moveTo>
                      <a:pt x="651" y="0"/>
                    </a:moveTo>
                    <a:cubicBezTo>
                      <a:pt x="642" y="0"/>
                      <a:pt x="633" y="4"/>
                      <a:pt x="625" y="12"/>
                    </a:cubicBezTo>
                    <a:cubicBezTo>
                      <a:pt x="431" y="231"/>
                      <a:pt x="224" y="450"/>
                      <a:pt x="30" y="669"/>
                    </a:cubicBezTo>
                    <a:cubicBezTo>
                      <a:pt x="1" y="697"/>
                      <a:pt x="32" y="740"/>
                      <a:pt x="64" y="740"/>
                    </a:cubicBezTo>
                    <a:cubicBezTo>
                      <a:pt x="73" y="740"/>
                      <a:pt x="82" y="737"/>
                      <a:pt x="90" y="729"/>
                    </a:cubicBezTo>
                    <a:cubicBezTo>
                      <a:pt x="297" y="510"/>
                      <a:pt x="492" y="291"/>
                      <a:pt x="687" y="72"/>
                    </a:cubicBezTo>
                    <a:cubicBezTo>
                      <a:pt x="715" y="44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9889;p65">
                <a:extLst>
                  <a:ext uri="{FF2B5EF4-FFF2-40B4-BE49-F238E27FC236}">
                    <a16:creationId xmlns:a16="http://schemas.microsoft.com/office/drawing/2014/main" id="{117878A6-F774-4FCB-B926-77EEAD2C1F93}"/>
                  </a:ext>
                </a:extLst>
              </p:cNvPr>
              <p:cNvSpPr/>
              <p:nvPr/>
            </p:nvSpPr>
            <p:spPr>
              <a:xfrm>
                <a:off x="4167234" y="4918749"/>
                <a:ext cx="11787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887" h="936" extrusionOk="0">
                    <a:moveTo>
                      <a:pt x="824" y="1"/>
                    </a:moveTo>
                    <a:cubicBezTo>
                      <a:pt x="815" y="1"/>
                      <a:pt x="806" y="4"/>
                      <a:pt x="798" y="12"/>
                    </a:cubicBezTo>
                    <a:cubicBezTo>
                      <a:pt x="518" y="280"/>
                      <a:pt x="250" y="559"/>
                      <a:pt x="19" y="864"/>
                    </a:cubicBezTo>
                    <a:cubicBezTo>
                      <a:pt x="0" y="892"/>
                      <a:pt x="41" y="935"/>
                      <a:pt x="71" y="935"/>
                    </a:cubicBezTo>
                    <a:cubicBezTo>
                      <a:pt x="79" y="935"/>
                      <a:pt x="87" y="932"/>
                      <a:pt x="92" y="924"/>
                    </a:cubicBezTo>
                    <a:cubicBezTo>
                      <a:pt x="323" y="620"/>
                      <a:pt x="579" y="340"/>
                      <a:pt x="858" y="73"/>
                    </a:cubicBezTo>
                    <a:cubicBezTo>
                      <a:pt x="887" y="44"/>
                      <a:pt x="856" y="1"/>
                      <a:pt x="8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9890;p65">
                <a:extLst>
                  <a:ext uri="{FF2B5EF4-FFF2-40B4-BE49-F238E27FC236}">
                    <a16:creationId xmlns:a16="http://schemas.microsoft.com/office/drawing/2014/main" id="{5B671702-F395-4D72-B39A-33FE2FF13F94}"/>
                  </a:ext>
                </a:extLst>
              </p:cNvPr>
              <p:cNvSpPr/>
              <p:nvPr/>
            </p:nvSpPr>
            <p:spPr>
              <a:xfrm>
                <a:off x="4126702" y="4922736"/>
                <a:ext cx="106580" cy="115484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69" extrusionOk="0">
                    <a:moveTo>
                      <a:pt x="744" y="0"/>
                    </a:moveTo>
                    <a:cubicBezTo>
                      <a:pt x="734" y="0"/>
                      <a:pt x="723" y="6"/>
                      <a:pt x="714" y="18"/>
                    </a:cubicBezTo>
                    <a:cubicBezTo>
                      <a:pt x="482" y="274"/>
                      <a:pt x="251" y="529"/>
                      <a:pt x="20" y="797"/>
                    </a:cubicBezTo>
                    <a:cubicBezTo>
                      <a:pt x="1" y="826"/>
                      <a:pt x="27" y="869"/>
                      <a:pt x="62" y="869"/>
                    </a:cubicBezTo>
                    <a:cubicBezTo>
                      <a:pt x="72" y="869"/>
                      <a:pt x="82" y="866"/>
                      <a:pt x="93" y="858"/>
                    </a:cubicBezTo>
                    <a:cubicBezTo>
                      <a:pt x="312" y="602"/>
                      <a:pt x="543" y="334"/>
                      <a:pt x="774" y="80"/>
                    </a:cubicBezTo>
                    <a:cubicBezTo>
                      <a:pt x="801" y="43"/>
                      <a:pt x="775" y="0"/>
                      <a:pt x="7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9891;p65">
                <a:extLst>
                  <a:ext uri="{FF2B5EF4-FFF2-40B4-BE49-F238E27FC236}">
                    <a16:creationId xmlns:a16="http://schemas.microsoft.com/office/drawing/2014/main" id="{BC6ABD7E-2B30-4855-8BBC-0E5752422732}"/>
                  </a:ext>
                </a:extLst>
              </p:cNvPr>
              <p:cNvSpPr/>
              <p:nvPr/>
            </p:nvSpPr>
            <p:spPr>
              <a:xfrm>
                <a:off x="4070621" y="4933367"/>
                <a:ext cx="107909" cy="104852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89" extrusionOk="0">
                    <a:moveTo>
                      <a:pt x="748" y="0"/>
                    </a:moveTo>
                    <a:cubicBezTo>
                      <a:pt x="739" y="0"/>
                      <a:pt x="730" y="3"/>
                      <a:pt x="722" y="11"/>
                    </a:cubicBezTo>
                    <a:cubicBezTo>
                      <a:pt x="491" y="243"/>
                      <a:pt x="260" y="473"/>
                      <a:pt x="28" y="717"/>
                    </a:cubicBezTo>
                    <a:cubicBezTo>
                      <a:pt x="0" y="746"/>
                      <a:pt x="31" y="789"/>
                      <a:pt x="64" y="789"/>
                    </a:cubicBezTo>
                    <a:cubicBezTo>
                      <a:pt x="73" y="789"/>
                      <a:pt x="82" y="786"/>
                      <a:pt x="90" y="778"/>
                    </a:cubicBezTo>
                    <a:cubicBezTo>
                      <a:pt x="320" y="546"/>
                      <a:pt x="552" y="303"/>
                      <a:pt x="782" y="73"/>
                    </a:cubicBezTo>
                    <a:cubicBezTo>
                      <a:pt x="811" y="44"/>
                      <a:pt x="780" y="0"/>
                      <a:pt x="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9892;p65">
                <a:extLst>
                  <a:ext uri="{FF2B5EF4-FFF2-40B4-BE49-F238E27FC236}">
                    <a16:creationId xmlns:a16="http://schemas.microsoft.com/office/drawing/2014/main" id="{0C5A395F-532E-4ABC-A83F-7BAC4444BB38}"/>
                  </a:ext>
                </a:extLst>
              </p:cNvPr>
              <p:cNvSpPr/>
              <p:nvPr/>
            </p:nvSpPr>
            <p:spPr>
              <a:xfrm>
                <a:off x="3988095" y="4942138"/>
                <a:ext cx="106181" cy="105782"/>
              </a:xfrm>
              <a:custGeom>
                <a:avLst/>
                <a:gdLst/>
                <a:ahLst/>
                <a:cxnLst/>
                <a:rect l="l" t="t" r="r" b="b"/>
                <a:pathLst>
                  <a:path w="799" h="796" extrusionOk="0">
                    <a:moveTo>
                      <a:pt x="742" y="0"/>
                    </a:moveTo>
                    <a:cubicBezTo>
                      <a:pt x="731" y="0"/>
                      <a:pt x="720" y="6"/>
                      <a:pt x="711" y="18"/>
                    </a:cubicBezTo>
                    <a:cubicBezTo>
                      <a:pt x="479" y="250"/>
                      <a:pt x="249" y="480"/>
                      <a:pt x="30" y="724"/>
                    </a:cubicBezTo>
                    <a:cubicBezTo>
                      <a:pt x="1" y="753"/>
                      <a:pt x="24" y="796"/>
                      <a:pt x="59" y="796"/>
                    </a:cubicBezTo>
                    <a:cubicBezTo>
                      <a:pt x="69" y="796"/>
                      <a:pt x="80" y="793"/>
                      <a:pt x="90" y="785"/>
                    </a:cubicBezTo>
                    <a:cubicBezTo>
                      <a:pt x="322" y="553"/>
                      <a:pt x="540" y="310"/>
                      <a:pt x="771" y="79"/>
                    </a:cubicBezTo>
                    <a:cubicBezTo>
                      <a:pt x="798" y="43"/>
                      <a:pt x="772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9893;p65">
                <a:extLst>
                  <a:ext uri="{FF2B5EF4-FFF2-40B4-BE49-F238E27FC236}">
                    <a16:creationId xmlns:a16="http://schemas.microsoft.com/office/drawing/2014/main" id="{64508150-F993-4291-9CDE-31D0B04F9285}"/>
                  </a:ext>
                </a:extLst>
              </p:cNvPr>
              <p:cNvSpPr/>
              <p:nvPr/>
            </p:nvSpPr>
            <p:spPr>
              <a:xfrm>
                <a:off x="3921915" y="4959946"/>
                <a:ext cx="93158" cy="97676"/>
              </a:xfrm>
              <a:custGeom>
                <a:avLst/>
                <a:gdLst/>
                <a:ahLst/>
                <a:cxnLst/>
                <a:rect l="l" t="t" r="r" b="b"/>
                <a:pathLst>
                  <a:path w="701" h="735" extrusionOk="0">
                    <a:moveTo>
                      <a:pt x="644" y="0"/>
                    </a:moveTo>
                    <a:cubicBezTo>
                      <a:pt x="633" y="0"/>
                      <a:pt x="622" y="6"/>
                      <a:pt x="612" y="18"/>
                    </a:cubicBezTo>
                    <a:cubicBezTo>
                      <a:pt x="418" y="225"/>
                      <a:pt x="223" y="444"/>
                      <a:pt x="29" y="663"/>
                    </a:cubicBezTo>
                    <a:cubicBezTo>
                      <a:pt x="0" y="692"/>
                      <a:pt x="31" y="735"/>
                      <a:pt x="64" y="735"/>
                    </a:cubicBezTo>
                    <a:cubicBezTo>
                      <a:pt x="73" y="735"/>
                      <a:pt x="82" y="732"/>
                      <a:pt x="90" y="724"/>
                    </a:cubicBezTo>
                    <a:cubicBezTo>
                      <a:pt x="296" y="505"/>
                      <a:pt x="479" y="286"/>
                      <a:pt x="674" y="79"/>
                    </a:cubicBezTo>
                    <a:cubicBezTo>
                      <a:pt x="700" y="43"/>
                      <a:pt x="674" y="0"/>
                      <a:pt x="6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9894;p65">
                <a:extLst>
                  <a:ext uri="{FF2B5EF4-FFF2-40B4-BE49-F238E27FC236}">
                    <a16:creationId xmlns:a16="http://schemas.microsoft.com/office/drawing/2014/main" id="{5C58F626-CF83-420F-8F0F-F701514606DD}"/>
                  </a:ext>
                </a:extLst>
              </p:cNvPr>
              <p:cNvSpPr/>
              <p:nvPr/>
            </p:nvSpPr>
            <p:spPr>
              <a:xfrm>
                <a:off x="3874605" y="4965660"/>
                <a:ext cx="95417" cy="91164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86" extrusionOk="0">
                    <a:moveTo>
                      <a:pt x="654" y="0"/>
                    </a:moveTo>
                    <a:cubicBezTo>
                      <a:pt x="645" y="0"/>
                      <a:pt x="636" y="4"/>
                      <a:pt x="628" y="11"/>
                    </a:cubicBezTo>
                    <a:cubicBezTo>
                      <a:pt x="446" y="230"/>
                      <a:pt x="251" y="425"/>
                      <a:pt x="32" y="608"/>
                    </a:cubicBezTo>
                    <a:cubicBezTo>
                      <a:pt x="1" y="629"/>
                      <a:pt x="32" y="686"/>
                      <a:pt x="65" y="686"/>
                    </a:cubicBezTo>
                    <a:cubicBezTo>
                      <a:pt x="70" y="686"/>
                      <a:pt x="76" y="684"/>
                      <a:pt x="81" y="681"/>
                    </a:cubicBezTo>
                    <a:cubicBezTo>
                      <a:pt x="312" y="498"/>
                      <a:pt x="506" y="303"/>
                      <a:pt x="689" y="73"/>
                    </a:cubicBezTo>
                    <a:cubicBezTo>
                      <a:pt x="717" y="44"/>
                      <a:pt x="686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9895;p65">
                <a:extLst>
                  <a:ext uri="{FF2B5EF4-FFF2-40B4-BE49-F238E27FC236}">
                    <a16:creationId xmlns:a16="http://schemas.microsoft.com/office/drawing/2014/main" id="{8D17D930-7E90-4084-B660-17EA73C47B68}"/>
                  </a:ext>
                </a:extLst>
              </p:cNvPr>
              <p:cNvSpPr/>
              <p:nvPr/>
            </p:nvSpPr>
            <p:spPr>
              <a:xfrm>
                <a:off x="3777993" y="4984265"/>
                <a:ext cx="122660" cy="96081"/>
              </a:xfrm>
              <a:custGeom>
                <a:avLst/>
                <a:gdLst/>
                <a:ahLst/>
                <a:cxnLst/>
                <a:rect l="l" t="t" r="r" b="b"/>
                <a:pathLst>
                  <a:path w="923" h="723" extrusionOk="0">
                    <a:moveTo>
                      <a:pt x="864" y="1"/>
                    </a:moveTo>
                    <a:cubicBezTo>
                      <a:pt x="857" y="1"/>
                      <a:pt x="851" y="2"/>
                      <a:pt x="844" y="6"/>
                    </a:cubicBezTo>
                    <a:cubicBezTo>
                      <a:pt x="540" y="176"/>
                      <a:pt x="260" y="382"/>
                      <a:pt x="30" y="650"/>
                    </a:cubicBezTo>
                    <a:cubicBezTo>
                      <a:pt x="1" y="679"/>
                      <a:pt x="32" y="722"/>
                      <a:pt x="64" y="722"/>
                    </a:cubicBezTo>
                    <a:cubicBezTo>
                      <a:pt x="73" y="722"/>
                      <a:pt x="82" y="719"/>
                      <a:pt x="90" y="711"/>
                    </a:cubicBezTo>
                    <a:cubicBezTo>
                      <a:pt x="322" y="455"/>
                      <a:pt x="589" y="249"/>
                      <a:pt x="881" y="79"/>
                    </a:cubicBezTo>
                    <a:cubicBezTo>
                      <a:pt x="923" y="58"/>
                      <a:pt x="901" y="1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9896;p65">
                <a:extLst>
                  <a:ext uri="{FF2B5EF4-FFF2-40B4-BE49-F238E27FC236}">
                    <a16:creationId xmlns:a16="http://schemas.microsoft.com/office/drawing/2014/main" id="{F7A2ED41-E1EB-470B-82CE-A02072CA2D94}"/>
                  </a:ext>
                </a:extLst>
              </p:cNvPr>
              <p:cNvSpPr/>
              <p:nvPr/>
            </p:nvSpPr>
            <p:spPr>
              <a:xfrm>
                <a:off x="3701846" y="4981873"/>
                <a:ext cx="121065" cy="105782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96" extrusionOk="0">
                    <a:moveTo>
                      <a:pt x="847" y="0"/>
                    </a:moveTo>
                    <a:cubicBezTo>
                      <a:pt x="838" y="0"/>
                      <a:pt x="829" y="3"/>
                      <a:pt x="822" y="11"/>
                    </a:cubicBezTo>
                    <a:cubicBezTo>
                      <a:pt x="578" y="267"/>
                      <a:pt x="311" y="498"/>
                      <a:pt x="31" y="716"/>
                    </a:cubicBezTo>
                    <a:cubicBezTo>
                      <a:pt x="0" y="747"/>
                      <a:pt x="30" y="795"/>
                      <a:pt x="69" y="795"/>
                    </a:cubicBezTo>
                    <a:cubicBezTo>
                      <a:pt x="76" y="795"/>
                      <a:pt x="84" y="793"/>
                      <a:pt x="92" y="789"/>
                    </a:cubicBezTo>
                    <a:cubicBezTo>
                      <a:pt x="371" y="583"/>
                      <a:pt x="639" y="327"/>
                      <a:pt x="882" y="72"/>
                    </a:cubicBezTo>
                    <a:cubicBezTo>
                      <a:pt x="911" y="43"/>
                      <a:pt x="879" y="0"/>
                      <a:pt x="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9897;p65">
                <a:extLst>
                  <a:ext uri="{FF2B5EF4-FFF2-40B4-BE49-F238E27FC236}">
                    <a16:creationId xmlns:a16="http://schemas.microsoft.com/office/drawing/2014/main" id="{67204244-5E46-4036-9F8A-F1FB63F1DAD9}"/>
                  </a:ext>
                </a:extLst>
              </p:cNvPr>
              <p:cNvSpPr/>
              <p:nvPr/>
            </p:nvSpPr>
            <p:spPr>
              <a:xfrm>
                <a:off x="3624502" y="4993169"/>
                <a:ext cx="122394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99" extrusionOk="0">
                    <a:moveTo>
                      <a:pt x="858" y="0"/>
                    </a:moveTo>
                    <a:cubicBezTo>
                      <a:pt x="849" y="0"/>
                      <a:pt x="840" y="4"/>
                      <a:pt x="832" y="12"/>
                    </a:cubicBezTo>
                    <a:cubicBezTo>
                      <a:pt x="564" y="279"/>
                      <a:pt x="296" y="547"/>
                      <a:pt x="29" y="826"/>
                    </a:cubicBezTo>
                    <a:cubicBezTo>
                      <a:pt x="1" y="855"/>
                      <a:pt x="32" y="898"/>
                      <a:pt x="64" y="898"/>
                    </a:cubicBezTo>
                    <a:cubicBezTo>
                      <a:pt x="73" y="898"/>
                      <a:pt x="82" y="895"/>
                      <a:pt x="90" y="887"/>
                    </a:cubicBezTo>
                    <a:cubicBezTo>
                      <a:pt x="369" y="620"/>
                      <a:pt x="625" y="340"/>
                      <a:pt x="893" y="72"/>
                    </a:cubicBezTo>
                    <a:cubicBezTo>
                      <a:pt x="921" y="44"/>
                      <a:pt x="890" y="0"/>
                      <a:pt x="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9898;p65">
                <a:extLst>
                  <a:ext uri="{FF2B5EF4-FFF2-40B4-BE49-F238E27FC236}">
                    <a16:creationId xmlns:a16="http://schemas.microsoft.com/office/drawing/2014/main" id="{503A6AD6-93CB-4105-BE02-EBACA6658BEC}"/>
                  </a:ext>
                </a:extLst>
              </p:cNvPr>
              <p:cNvSpPr/>
              <p:nvPr/>
            </p:nvSpPr>
            <p:spPr>
              <a:xfrm>
                <a:off x="3537325" y="5007654"/>
                <a:ext cx="140202" cy="11601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873" extrusionOk="0">
                    <a:moveTo>
                      <a:pt x="991" y="1"/>
                    </a:moveTo>
                    <a:cubicBezTo>
                      <a:pt x="982" y="1"/>
                      <a:pt x="973" y="4"/>
                      <a:pt x="965" y="12"/>
                    </a:cubicBezTo>
                    <a:cubicBezTo>
                      <a:pt x="685" y="304"/>
                      <a:pt x="381" y="559"/>
                      <a:pt x="41" y="790"/>
                    </a:cubicBezTo>
                    <a:cubicBezTo>
                      <a:pt x="1" y="810"/>
                      <a:pt x="27" y="872"/>
                      <a:pt x="65" y="872"/>
                    </a:cubicBezTo>
                    <a:cubicBezTo>
                      <a:pt x="73" y="872"/>
                      <a:pt x="81" y="869"/>
                      <a:pt x="89" y="863"/>
                    </a:cubicBezTo>
                    <a:cubicBezTo>
                      <a:pt x="430" y="644"/>
                      <a:pt x="746" y="377"/>
                      <a:pt x="1025" y="73"/>
                    </a:cubicBezTo>
                    <a:cubicBezTo>
                      <a:pt x="1054" y="44"/>
                      <a:pt x="1023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9899;p65">
                <a:extLst>
                  <a:ext uri="{FF2B5EF4-FFF2-40B4-BE49-F238E27FC236}">
                    <a16:creationId xmlns:a16="http://schemas.microsoft.com/office/drawing/2014/main" id="{B692F1B2-C6C6-4DE0-ABC2-8FD0C4BC480C}"/>
                  </a:ext>
                </a:extLst>
              </p:cNvPr>
              <p:cNvSpPr/>
              <p:nvPr/>
            </p:nvSpPr>
            <p:spPr>
              <a:xfrm>
                <a:off x="3443902" y="5009249"/>
                <a:ext cx="133424" cy="11309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851" extrusionOk="0">
                    <a:moveTo>
                      <a:pt x="940" y="1"/>
                    </a:moveTo>
                    <a:cubicBezTo>
                      <a:pt x="931" y="1"/>
                      <a:pt x="922" y="4"/>
                      <a:pt x="914" y="12"/>
                    </a:cubicBezTo>
                    <a:lnTo>
                      <a:pt x="38" y="778"/>
                    </a:lnTo>
                    <a:cubicBezTo>
                      <a:pt x="0" y="807"/>
                      <a:pt x="29" y="850"/>
                      <a:pt x="67" y="850"/>
                    </a:cubicBezTo>
                    <a:cubicBezTo>
                      <a:pt x="77" y="850"/>
                      <a:pt x="88" y="847"/>
                      <a:pt x="99" y="839"/>
                    </a:cubicBezTo>
                    <a:lnTo>
                      <a:pt x="974" y="73"/>
                    </a:lnTo>
                    <a:cubicBezTo>
                      <a:pt x="1003" y="44"/>
                      <a:pt x="972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9900;p65">
                <a:extLst>
                  <a:ext uri="{FF2B5EF4-FFF2-40B4-BE49-F238E27FC236}">
                    <a16:creationId xmlns:a16="http://schemas.microsoft.com/office/drawing/2014/main" id="{9305E05C-9BDE-4541-BB27-43A007135DBC}"/>
                  </a:ext>
                </a:extLst>
              </p:cNvPr>
              <p:cNvSpPr/>
              <p:nvPr/>
            </p:nvSpPr>
            <p:spPr>
              <a:xfrm>
                <a:off x="3345562" y="5028651"/>
                <a:ext cx="140866" cy="11163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840" extrusionOk="0">
                    <a:moveTo>
                      <a:pt x="993" y="1"/>
                    </a:moveTo>
                    <a:cubicBezTo>
                      <a:pt x="982" y="1"/>
                      <a:pt x="971" y="4"/>
                      <a:pt x="960" y="12"/>
                    </a:cubicBezTo>
                    <a:lnTo>
                      <a:pt x="12" y="815"/>
                    </a:lnTo>
                    <a:cubicBezTo>
                      <a:pt x="0" y="827"/>
                      <a:pt x="0" y="827"/>
                      <a:pt x="0" y="839"/>
                    </a:cubicBezTo>
                    <a:lnTo>
                      <a:pt x="109" y="839"/>
                    </a:lnTo>
                    <a:lnTo>
                      <a:pt x="1022" y="73"/>
                    </a:lnTo>
                    <a:cubicBezTo>
                      <a:pt x="1060" y="44"/>
                      <a:pt x="1031" y="1"/>
                      <a:pt x="9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9901;p65">
                <a:extLst>
                  <a:ext uri="{FF2B5EF4-FFF2-40B4-BE49-F238E27FC236}">
                    <a16:creationId xmlns:a16="http://schemas.microsoft.com/office/drawing/2014/main" id="{24D43CC1-89F9-488D-A7E6-4C57A134E7F2}"/>
                  </a:ext>
                </a:extLst>
              </p:cNvPr>
              <p:cNvSpPr/>
              <p:nvPr/>
            </p:nvSpPr>
            <p:spPr>
              <a:xfrm>
                <a:off x="3267155" y="5030512"/>
                <a:ext cx="150301" cy="9581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21" extrusionOk="0">
                    <a:moveTo>
                      <a:pt x="1078" y="0"/>
                    </a:moveTo>
                    <a:cubicBezTo>
                      <a:pt x="1070" y="0"/>
                      <a:pt x="1061" y="3"/>
                      <a:pt x="1052" y="10"/>
                    </a:cubicBezTo>
                    <a:cubicBezTo>
                      <a:pt x="736" y="241"/>
                      <a:pt x="396" y="448"/>
                      <a:pt x="42" y="642"/>
                    </a:cubicBezTo>
                    <a:cubicBezTo>
                      <a:pt x="1" y="663"/>
                      <a:pt x="31" y="720"/>
                      <a:pt x="71" y="720"/>
                    </a:cubicBezTo>
                    <a:cubicBezTo>
                      <a:pt x="77" y="720"/>
                      <a:pt x="84" y="719"/>
                      <a:pt x="91" y="715"/>
                    </a:cubicBezTo>
                    <a:cubicBezTo>
                      <a:pt x="444" y="533"/>
                      <a:pt x="785" y="326"/>
                      <a:pt x="1101" y="83"/>
                    </a:cubicBezTo>
                    <a:cubicBezTo>
                      <a:pt x="1130" y="54"/>
                      <a:pt x="1112" y="0"/>
                      <a:pt x="1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9902;p65">
                <a:extLst>
                  <a:ext uri="{FF2B5EF4-FFF2-40B4-BE49-F238E27FC236}">
                    <a16:creationId xmlns:a16="http://schemas.microsoft.com/office/drawing/2014/main" id="{4F39C8C5-4B2B-4A96-8D9F-772C9E415741}"/>
                  </a:ext>
                </a:extLst>
              </p:cNvPr>
              <p:cNvSpPr/>
              <p:nvPr/>
            </p:nvSpPr>
            <p:spPr>
              <a:xfrm>
                <a:off x="3169346" y="5031973"/>
                <a:ext cx="128374" cy="108307"/>
              </a:xfrm>
              <a:custGeom>
                <a:avLst/>
                <a:gdLst/>
                <a:ahLst/>
                <a:cxnLst/>
                <a:rect l="l" t="t" r="r" b="b"/>
                <a:pathLst>
                  <a:path w="966" h="815" extrusionOk="0">
                    <a:moveTo>
                      <a:pt x="902" y="0"/>
                    </a:moveTo>
                    <a:cubicBezTo>
                      <a:pt x="893" y="0"/>
                      <a:pt x="884" y="4"/>
                      <a:pt x="876" y="12"/>
                    </a:cubicBezTo>
                    <a:lnTo>
                      <a:pt x="0" y="814"/>
                    </a:lnTo>
                    <a:lnTo>
                      <a:pt x="134" y="814"/>
                    </a:lnTo>
                    <a:cubicBezTo>
                      <a:pt x="402" y="571"/>
                      <a:pt x="669" y="315"/>
                      <a:pt x="937" y="72"/>
                    </a:cubicBezTo>
                    <a:cubicBezTo>
                      <a:pt x="965" y="44"/>
                      <a:pt x="934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9903;p65">
                <a:extLst>
                  <a:ext uri="{FF2B5EF4-FFF2-40B4-BE49-F238E27FC236}">
                    <a16:creationId xmlns:a16="http://schemas.microsoft.com/office/drawing/2014/main" id="{54C1F0D2-6D5B-4BA8-A2E9-5FEECA74D3BB}"/>
                  </a:ext>
                </a:extLst>
              </p:cNvPr>
              <p:cNvSpPr/>
              <p:nvPr/>
            </p:nvSpPr>
            <p:spPr>
              <a:xfrm>
                <a:off x="3115259" y="5059349"/>
                <a:ext cx="104454" cy="80533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06" extrusionOk="0">
                    <a:moveTo>
                      <a:pt x="719" y="1"/>
                    </a:moveTo>
                    <a:cubicBezTo>
                      <a:pt x="709" y="1"/>
                      <a:pt x="698" y="4"/>
                      <a:pt x="687" y="12"/>
                    </a:cubicBezTo>
                    <a:cubicBezTo>
                      <a:pt x="493" y="206"/>
                      <a:pt x="274" y="365"/>
                      <a:pt x="31" y="523"/>
                    </a:cubicBezTo>
                    <a:cubicBezTo>
                      <a:pt x="1" y="552"/>
                      <a:pt x="19" y="606"/>
                      <a:pt x="53" y="606"/>
                    </a:cubicBezTo>
                    <a:cubicBezTo>
                      <a:pt x="61" y="606"/>
                      <a:pt x="70" y="603"/>
                      <a:pt x="79" y="596"/>
                    </a:cubicBezTo>
                    <a:cubicBezTo>
                      <a:pt x="322" y="462"/>
                      <a:pt x="553" y="268"/>
                      <a:pt x="748" y="73"/>
                    </a:cubicBezTo>
                    <a:cubicBezTo>
                      <a:pt x="786" y="44"/>
                      <a:pt x="757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9904;p65">
                <a:extLst>
                  <a:ext uri="{FF2B5EF4-FFF2-40B4-BE49-F238E27FC236}">
                    <a16:creationId xmlns:a16="http://schemas.microsoft.com/office/drawing/2014/main" id="{CE189003-0E0F-4B39-B9F1-2FED09F03CED}"/>
                  </a:ext>
                </a:extLst>
              </p:cNvPr>
              <p:cNvSpPr/>
              <p:nvPr/>
            </p:nvSpPr>
            <p:spPr>
              <a:xfrm>
                <a:off x="3041637" y="5055363"/>
                <a:ext cx="120401" cy="84918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39" extrusionOk="0">
                    <a:moveTo>
                      <a:pt x="835" y="1"/>
                    </a:moveTo>
                    <a:cubicBezTo>
                      <a:pt x="829" y="1"/>
                      <a:pt x="822" y="2"/>
                      <a:pt x="815" y="6"/>
                    </a:cubicBezTo>
                    <a:cubicBezTo>
                      <a:pt x="523" y="163"/>
                      <a:pt x="244" y="371"/>
                      <a:pt x="12" y="614"/>
                    </a:cubicBezTo>
                    <a:cubicBezTo>
                      <a:pt x="1" y="626"/>
                      <a:pt x="1" y="638"/>
                      <a:pt x="1" y="638"/>
                    </a:cubicBezTo>
                    <a:lnTo>
                      <a:pt x="110" y="638"/>
                    </a:lnTo>
                    <a:cubicBezTo>
                      <a:pt x="341" y="419"/>
                      <a:pt x="585" y="236"/>
                      <a:pt x="864" y="79"/>
                    </a:cubicBezTo>
                    <a:cubicBezTo>
                      <a:pt x="906" y="58"/>
                      <a:pt x="875" y="1"/>
                      <a:pt x="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9905;p65">
                <a:extLst>
                  <a:ext uri="{FF2B5EF4-FFF2-40B4-BE49-F238E27FC236}">
                    <a16:creationId xmlns:a16="http://schemas.microsoft.com/office/drawing/2014/main" id="{90BF23EF-16E2-48A9-976B-FB3BD6697D6B}"/>
                  </a:ext>
                </a:extLst>
              </p:cNvPr>
              <p:cNvSpPr/>
              <p:nvPr/>
            </p:nvSpPr>
            <p:spPr>
              <a:xfrm>
                <a:off x="2955922" y="5060678"/>
                <a:ext cx="127444" cy="79603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99" extrusionOk="0">
                    <a:moveTo>
                      <a:pt x="898" y="1"/>
                    </a:moveTo>
                    <a:cubicBezTo>
                      <a:pt x="895" y="1"/>
                      <a:pt x="892" y="1"/>
                      <a:pt x="889" y="2"/>
                    </a:cubicBezTo>
                    <a:cubicBezTo>
                      <a:pt x="548" y="136"/>
                      <a:pt x="244" y="331"/>
                      <a:pt x="1" y="598"/>
                    </a:cubicBezTo>
                    <a:lnTo>
                      <a:pt x="135" y="598"/>
                    </a:lnTo>
                    <a:cubicBezTo>
                      <a:pt x="354" y="379"/>
                      <a:pt x="609" y="209"/>
                      <a:pt x="913" y="87"/>
                    </a:cubicBezTo>
                    <a:cubicBezTo>
                      <a:pt x="959" y="76"/>
                      <a:pt x="940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9906;p65">
                <a:extLst>
                  <a:ext uri="{FF2B5EF4-FFF2-40B4-BE49-F238E27FC236}">
                    <a16:creationId xmlns:a16="http://schemas.microsoft.com/office/drawing/2014/main" id="{3964A898-402A-44E7-BC71-554851C91DB5}"/>
                  </a:ext>
                </a:extLst>
              </p:cNvPr>
              <p:cNvSpPr/>
              <p:nvPr/>
            </p:nvSpPr>
            <p:spPr>
              <a:xfrm>
                <a:off x="2891336" y="5093635"/>
                <a:ext cx="75217" cy="4664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51" extrusionOk="0">
                    <a:moveTo>
                      <a:pt x="511" y="1"/>
                    </a:moveTo>
                    <a:cubicBezTo>
                      <a:pt x="503" y="1"/>
                      <a:pt x="495" y="3"/>
                      <a:pt x="487" y="10"/>
                    </a:cubicBezTo>
                    <a:cubicBezTo>
                      <a:pt x="329" y="131"/>
                      <a:pt x="159" y="240"/>
                      <a:pt x="0" y="350"/>
                    </a:cubicBezTo>
                    <a:lnTo>
                      <a:pt x="159" y="350"/>
                    </a:lnTo>
                    <a:cubicBezTo>
                      <a:pt x="280" y="265"/>
                      <a:pt x="402" y="180"/>
                      <a:pt x="535" y="83"/>
                    </a:cubicBezTo>
                    <a:cubicBezTo>
                      <a:pt x="566" y="63"/>
                      <a:pt x="54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9907;p65">
                <a:extLst>
                  <a:ext uri="{FF2B5EF4-FFF2-40B4-BE49-F238E27FC236}">
                    <a16:creationId xmlns:a16="http://schemas.microsoft.com/office/drawing/2014/main" id="{683445AF-3D3B-4758-9AE1-81782FD6A326}"/>
                  </a:ext>
                </a:extLst>
              </p:cNvPr>
              <p:cNvSpPr/>
              <p:nvPr/>
            </p:nvSpPr>
            <p:spPr>
              <a:xfrm>
                <a:off x="2826617" y="5094964"/>
                <a:ext cx="76413" cy="45316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41" extrusionOk="0">
                    <a:moveTo>
                      <a:pt x="507" y="0"/>
                    </a:moveTo>
                    <a:cubicBezTo>
                      <a:pt x="497" y="0"/>
                      <a:pt x="486" y="4"/>
                      <a:pt x="476" y="11"/>
                    </a:cubicBezTo>
                    <a:cubicBezTo>
                      <a:pt x="341" y="146"/>
                      <a:pt x="184" y="255"/>
                      <a:pt x="1" y="340"/>
                    </a:cubicBezTo>
                    <a:lnTo>
                      <a:pt x="184" y="340"/>
                    </a:lnTo>
                    <a:cubicBezTo>
                      <a:pt x="317" y="267"/>
                      <a:pt x="427" y="170"/>
                      <a:pt x="536" y="73"/>
                    </a:cubicBezTo>
                    <a:cubicBezTo>
                      <a:pt x="574" y="44"/>
                      <a:pt x="545" y="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9908;p65">
                <a:extLst>
                  <a:ext uri="{FF2B5EF4-FFF2-40B4-BE49-F238E27FC236}">
                    <a16:creationId xmlns:a16="http://schemas.microsoft.com/office/drawing/2014/main" id="{64E52CF4-30DE-4299-8D7F-17499AA87FD7}"/>
                  </a:ext>
                </a:extLst>
              </p:cNvPr>
              <p:cNvSpPr/>
              <p:nvPr/>
            </p:nvSpPr>
            <p:spPr>
              <a:xfrm>
                <a:off x="2755520" y="5106393"/>
                <a:ext cx="65250" cy="33888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55" extrusionOk="0">
                    <a:moveTo>
                      <a:pt x="436" y="1"/>
                    </a:moveTo>
                    <a:cubicBezTo>
                      <a:pt x="429" y="1"/>
                      <a:pt x="421" y="4"/>
                      <a:pt x="414" y="11"/>
                    </a:cubicBezTo>
                    <a:cubicBezTo>
                      <a:pt x="268" y="84"/>
                      <a:pt x="135" y="169"/>
                      <a:pt x="1" y="254"/>
                    </a:cubicBezTo>
                    <a:lnTo>
                      <a:pt x="159" y="254"/>
                    </a:lnTo>
                    <a:cubicBezTo>
                      <a:pt x="257" y="193"/>
                      <a:pt x="354" y="144"/>
                      <a:pt x="451" y="84"/>
                    </a:cubicBezTo>
                    <a:cubicBezTo>
                      <a:pt x="490" y="54"/>
                      <a:pt x="466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9909;p65">
                <a:extLst>
                  <a:ext uri="{FF2B5EF4-FFF2-40B4-BE49-F238E27FC236}">
                    <a16:creationId xmlns:a16="http://schemas.microsoft.com/office/drawing/2014/main" id="{D0BB0FB9-A2B0-43C6-887B-CF5C8335B94E}"/>
                  </a:ext>
                </a:extLst>
              </p:cNvPr>
              <p:cNvSpPr/>
              <p:nvPr/>
            </p:nvSpPr>
            <p:spPr>
              <a:xfrm>
                <a:off x="1615438" y="1608006"/>
                <a:ext cx="99935" cy="130766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84" extrusionOk="0">
                    <a:moveTo>
                      <a:pt x="461" y="0"/>
                    </a:moveTo>
                    <a:cubicBezTo>
                      <a:pt x="431" y="0"/>
                      <a:pt x="405" y="40"/>
                      <a:pt x="432" y="67"/>
                    </a:cubicBezTo>
                    <a:cubicBezTo>
                      <a:pt x="590" y="237"/>
                      <a:pt x="566" y="505"/>
                      <a:pt x="396" y="651"/>
                    </a:cubicBezTo>
                    <a:cubicBezTo>
                      <a:pt x="371" y="663"/>
                      <a:pt x="383" y="700"/>
                      <a:pt x="396" y="711"/>
                    </a:cubicBezTo>
                    <a:cubicBezTo>
                      <a:pt x="286" y="784"/>
                      <a:pt x="164" y="857"/>
                      <a:pt x="42" y="906"/>
                    </a:cubicBezTo>
                    <a:cubicBezTo>
                      <a:pt x="1" y="927"/>
                      <a:pt x="31" y="984"/>
                      <a:pt x="71" y="984"/>
                    </a:cubicBezTo>
                    <a:cubicBezTo>
                      <a:pt x="77" y="984"/>
                      <a:pt x="84" y="982"/>
                      <a:pt x="91" y="979"/>
                    </a:cubicBezTo>
                    <a:cubicBezTo>
                      <a:pt x="237" y="919"/>
                      <a:pt x="371" y="833"/>
                      <a:pt x="505" y="736"/>
                    </a:cubicBezTo>
                    <a:cubicBezTo>
                      <a:pt x="541" y="724"/>
                      <a:pt x="529" y="675"/>
                      <a:pt x="493" y="663"/>
                    </a:cubicBezTo>
                    <a:cubicBezTo>
                      <a:pt x="541" y="627"/>
                      <a:pt x="566" y="578"/>
                      <a:pt x="590" y="517"/>
                    </a:cubicBezTo>
                    <a:cubicBezTo>
                      <a:pt x="614" y="541"/>
                      <a:pt x="650" y="565"/>
                      <a:pt x="675" y="578"/>
                    </a:cubicBezTo>
                    <a:cubicBezTo>
                      <a:pt x="684" y="585"/>
                      <a:pt x="693" y="588"/>
                      <a:pt x="701" y="588"/>
                    </a:cubicBezTo>
                    <a:cubicBezTo>
                      <a:pt x="734" y="588"/>
                      <a:pt x="751" y="534"/>
                      <a:pt x="712" y="505"/>
                    </a:cubicBezTo>
                    <a:cubicBezTo>
                      <a:pt x="687" y="481"/>
                      <a:pt x="650" y="456"/>
                      <a:pt x="614" y="432"/>
                    </a:cubicBezTo>
                    <a:cubicBezTo>
                      <a:pt x="626" y="408"/>
                      <a:pt x="626" y="371"/>
                      <a:pt x="626" y="335"/>
                    </a:cubicBezTo>
                    <a:lnTo>
                      <a:pt x="663" y="335"/>
                    </a:lnTo>
                    <a:cubicBezTo>
                      <a:pt x="723" y="335"/>
                      <a:pt x="723" y="249"/>
                      <a:pt x="663" y="249"/>
                    </a:cubicBezTo>
                    <a:lnTo>
                      <a:pt x="614" y="249"/>
                    </a:lnTo>
                    <a:cubicBezTo>
                      <a:pt x="602" y="165"/>
                      <a:pt x="553" y="79"/>
                      <a:pt x="493" y="19"/>
                    </a:cubicBezTo>
                    <a:cubicBezTo>
                      <a:pt x="483" y="6"/>
                      <a:pt x="47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9910;p65">
                <a:extLst>
                  <a:ext uri="{FF2B5EF4-FFF2-40B4-BE49-F238E27FC236}">
                    <a16:creationId xmlns:a16="http://schemas.microsoft.com/office/drawing/2014/main" id="{F6142152-3BE7-4DB0-B233-633C23962DAF}"/>
                  </a:ext>
                </a:extLst>
              </p:cNvPr>
              <p:cNvSpPr/>
              <p:nvPr/>
            </p:nvSpPr>
            <p:spPr>
              <a:xfrm>
                <a:off x="1582746" y="1928010"/>
                <a:ext cx="174089" cy="193359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455" extrusionOk="0">
                    <a:moveTo>
                      <a:pt x="963" y="0"/>
                    </a:moveTo>
                    <a:cubicBezTo>
                      <a:pt x="934" y="0"/>
                      <a:pt x="907" y="16"/>
                      <a:pt x="885" y="55"/>
                    </a:cubicBezTo>
                    <a:cubicBezTo>
                      <a:pt x="858" y="89"/>
                      <a:pt x="888" y="118"/>
                      <a:pt x="916" y="118"/>
                    </a:cubicBezTo>
                    <a:cubicBezTo>
                      <a:pt x="927" y="118"/>
                      <a:pt x="938" y="114"/>
                      <a:pt x="945" y="103"/>
                    </a:cubicBezTo>
                    <a:cubicBezTo>
                      <a:pt x="951" y="95"/>
                      <a:pt x="958" y="91"/>
                      <a:pt x="965" y="91"/>
                    </a:cubicBezTo>
                    <a:cubicBezTo>
                      <a:pt x="1037" y="91"/>
                      <a:pt x="1178" y="423"/>
                      <a:pt x="1188" y="456"/>
                    </a:cubicBezTo>
                    <a:cubicBezTo>
                      <a:pt x="1201" y="517"/>
                      <a:pt x="1213" y="578"/>
                      <a:pt x="1213" y="638"/>
                    </a:cubicBezTo>
                    <a:cubicBezTo>
                      <a:pt x="1200" y="632"/>
                      <a:pt x="1191" y="630"/>
                      <a:pt x="1182" y="630"/>
                    </a:cubicBezTo>
                    <a:cubicBezTo>
                      <a:pt x="1173" y="630"/>
                      <a:pt x="1164" y="632"/>
                      <a:pt x="1152" y="638"/>
                    </a:cubicBezTo>
                    <a:cubicBezTo>
                      <a:pt x="885" y="894"/>
                      <a:pt x="580" y="1100"/>
                      <a:pt x="264" y="1271"/>
                    </a:cubicBezTo>
                    <a:cubicBezTo>
                      <a:pt x="301" y="1210"/>
                      <a:pt x="350" y="1137"/>
                      <a:pt x="386" y="1076"/>
                    </a:cubicBezTo>
                    <a:cubicBezTo>
                      <a:pt x="412" y="1051"/>
                      <a:pt x="384" y="1020"/>
                      <a:pt x="352" y="1020"/>
                    </a:cubicBezTo>
                    <a:cubicBezTo>
                      <a:pt x="338" y="1020"/>
                      <a:pt x="324" y="1025"/>
                      <a:pt x="313" y="1040"/>
                    </a:cubicBezTo>
                    <a:cubicBezTo>
                      <a:pt x="264" y="1100"/>
                      <a:pt x="215" y="1173"/>
                      <a:pt x="167" y="1246"/>
                    </a:cubicBezTo>
                    <a:cubicBezTo>
                      <a:pt x="155" y="1271"/>
                      <a:pt x="167" y="1295"/>
                      <a:pt x="191" y="1308"/>
                    </a:cubicBezTo>
                    <a:cubicBezTo>
                      <a:pt x="142" y="1332"/>
                      <a:pt x="94" y="1344"/>
                      <a:pt x="45" y="1368"/>
                    </a:cubicBezTo>
                    <a:cubicBezTo>
                      <a:pt x="0" y="1391"/>
                      <a:pt x="39" y="1455"/>
                      <a:pt x="83" y="1455"/>
                    </a:cubicBezTo>
                    <a:cubicBezTo>
                      <a:pt x="87" y="1455"/>
                      <a:pt x="90" y="1454"/>
                      <a:pt x="94" y="1454"/>
                    </a:cubicBezTo>
                    <a:cubicBezTo>
                      <a:pt x="507" y="1259"/>
                      <a:pt x="872" y="1016"/>
                      <a:pt x="1213" y="711"/>
                    </a:cubicBezTo>
                    <a:lnTo>
                      <a:pt x="1213" y="711"/>
                    </a:lnTo>
                    <a:cubicBezTo>
                      <a:pt x="1018" y="894"/>
                      <a:pt x="836" y="1064"/>
                      <a:pt x="642" y="1246"/>
                    </a:cubicBezTo>
                    <a:cubicBezTo>
                      <a:pt x="613" y="1275"/>
                      <a:pt x="644" y="1319"/>
                      <a:pt x="676" y="1319"/>
                    </a:cubicBezTo>
                    <a:cubicBezTo>
                      <a:pt x="685" y="1319"/>
                      <a:pt x="694" y="1315"/>
                      <a:pt x="702" y="1308"/>
                    </a:cubicBezTo>
                    <a:cubicBezTo>
                      <a:pt x="872" y="1162"/>
                      <a:pt x="1042" y="1003"/>
                      <a:pt x="1201" y="846"/>
                    </a:cubicBezTo>
                    <a:cubicBezTo>
                      <a:pt x="1206" y="856"/>
                      <a:pt x="1221" y="862"/>
                      <a:pt x="1238" y="862"/>
                    </a:cubicBezTo>
                    <a:cubicBezTo>
                      <a:pt x="1258" y="862"/>
                      <a:pt x="1279" y="853"/>
                      <a:pt x="1286" y="833"/>
                    </a:cubicBezTo>
                    <a:cubicBezTo>
                      <a:pt x="1286" y="809"/>
                      <a:pt x="1286" y="773"/>
                      <a:pt x="1298" y="748"/>
                    </a:cubicBezTo>
                    <a:cubicBezTo>
                      <a:pt x="1310" y="736"/>
                      <a:pt x="1310" y="711"/>
                      <a:pt x="1298" y="687"/>
                    </a:cubicBezTo>
                    <a:cubicBezTo>
                      <a:pt x="1298" y="517"/>
                      <a:pt x="1261" y="335"/>
                      <a:pt x="1177" y="189"/>
                    </a:cubicBezTo>
                    <a:cubicBezTo>
                      <a:pt x="1132" y="117"/>
                      <a:pt x="1041" y="0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9911;p65">
                <a:extLst>
                  <a:ext uri="{FF2B5EF4-FFF2-40B4-BE49-F238E27FC236}">
                    <a16:creationId xmlns:a16="http://schemas.microsoft.com/office/drawing/2014/main" id="{40D2A1D3-C6A8-4647-9FDB-5B9821DEB624}"/>
                  </a:ext>
                </a:extLst>
              </p:cNvPr>
              <p:cNvSpPr/>
              <p:nvPr/>
            </p:nvSpPr>
            <p:spPr>
              <a:xfrm>
                <a:off x="1631651" y="2118312"/>
                <a:ext cx="157212" cy="197877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489" extrusionOk="0">
                    <a:moveTo>
                      <a:pt x="759" y="1"/>
                    </a:moveTo>
                    <a:cubicBezTo>
                      <a:pt x="740" y="1"/>
                      <a:pt x="720" y="3"/>
                      <a:pt x="699" y="9"/>
                    </a:cubicBezTo>
                    <a:cubicBezTo>
                      <a:pt x="650" y="22"/>
                      <a:pt x="674" y="95"/>
                      <a:pt x="723" y="95"/>
                    </a:cubicBezTo>
                    <a:cubicBezTo>
                      <a:pt x="733" y="92"/>
                      <a:pt x="743" y="91"/>
                      <a:pt x="753" y="91"/>
                    </a:cubicBezTo>
                    <a:cubicBezTo>
                      <a:pt x="951" y="91"/>
                      <a:pt x="1041" y="542"/>
                      <a:pt x="1076" y="727"/>
                    </a:cubicBezTo>
                    <a:cubicBezTo>
                      <a:pt x="772" y="933"/>
                      <a:pt x="468" y="1128"/>
                      <a:pt x="164" y="1335"/>
                    </a:cubicBezTo>
                    <a:lnTo>
                      <a:pt x="274" y="1116"/>
                    </a:lnTo>
                    <a:lnTo>
                      <a:pt x="274" y="1092"/>
                    </a:lnTo>
                    <a:cubicBezTo>
                      <a:pt x="517" y="933"/>
                      <a:pt x="760" y="763"/>
                      <a:pt x="1003" y="593"/>
                    </a:cubicBezTo>
                    <a:cubicBezTo>
                      <a:pt x="1043" y="564"/>
                      <a:pt x="1026" y="510"/>
                      <a:pt x="992" y="510"/>
                    </a:cubicBezTo>
                    <a:cubicBezTo>
                      <a:pt x="984" y="510"/>
                      <a:pt x="975" y="513"/>
                      <a:pt x="966" y="520"/>
                    </a:cubicBezTo>
                    <a:cubicBezTo>
                      <a:pt x="663" y="714"/>
                      <a:pt x="358" y="922"/>
                      <a:pt x="66" y="1128"/>
                    </a:cubicBezTo>
                    <a:cubicBezTo>
                      <a:pt x="37" y="1158"/>
                      <a:pt x="55" y="1211"/>
                      <a:pt x="89" y="1211"/>
                    </a:cubicBezTo>
                    <a:cubicBezTo>
                      <a:pt x="97" y="1211"/>
                      <a:pt x="106" y="1208"/>
                      <a:pt x="115" y="1201"/>
                    </a:cubicBezTo>
                    <a:cubicBezTo>
                      <a:pt x="128" y="1201"/>
                      <a:pt x="128" y="1189"/>
                      <a:pt x="139" y="1189"/>
                    </a:cubicBezTo>
                    <a:cubicBezTo>
                      <a:pt x="103" y="1262"/>
                      <a:pt x="55" y="1347"/>
                      <a:pt x="18" y="1420"/>
                    </a:cubicBezTo>
                    <a:cubicBezTo>
                      <a:pt x="0" y="1454"/>
                      <a:pt x="32" y="1488"/>
                      <a:pt x="65" y="1488"/>
                    </a:cubicBezTo>
                    <a:cubicBezTo>
                      <a:pt x="79" y="1488"/>
                      <a:pt x="92" y="1483"/>
                      <a:pt x="103" y="1468"/>
                    </a:cubicBezTo>
                    <a:cubicBezTo>
                      <a:pt x="115" y="1432"/>
                      <a:pt x="128" y="1395"/>
                      <a:pt x="152" y="1371"/>
                    </a:cubicBezTo>
                    <a:cubicBezTo>
                      <a:pt x="152" y="1390"/>
                      <a:pt x="166" y="1416"/>
                      <a:pt x="189" y="1416"/>
                    </a:cubicBezTo>
                    <a:cubicBezTo>
                      <a:pt x="196" y="1416"/>
                      <a:pt x="204" y="1414"/>
                      <a:pt x="212" y="1408"/>
                    </a:cubicBezTo>
                    <a:cubicBezTo>
                      <a:pt x="517" y="1213"/>
                      <a:pt x="809" y="1019"/>
                      <a:pt x="1112" y="812"/>
                    </a:cubicBezTo>
                    <a:cubicBezTo>
                      <a:pt x="1119" y="818"/>
                      <a:pt x="1127" y="821"/>
                      <a:pt x="1135" y="821"/>
                    </a:cubicBezTo>
                    <a:cubicBezTo>
                      <a:pt x="1158" y="821"/>
                      <a:pt x="1182" y="799"/>
                      <a:pt x="1173" y="763"/>
                    </a:cubicBezTo>
                    <a:lnTo>
                      <a:pt x="1173" y="714"/>
                    </a:lnTo>
                    <a:cubicBezTo>
                      <a:pt x="1137" y="532"/>
                      <a:pt x="1076" y="338"/>
                      <a:pt x="979" y="168"/>
                    </a:cubicBezTo>
                    <a:cubicBezTo>
                      <a:pt x="927" y="75"/>
                      <a:pt x="8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9912;p65">
                <a:extLst>
                  <a:ext uri="{FF2B5EF4-FFF2-40B4-BE49-F238E27FC236}">
                    <a16:creationId xmlns:a16="http://schemas.microsoft.com/office/drawing/2014/main" id="{9B280843-0400-40FA-A83F-A840F7EBB1EE}"/>
                  </a:ext>
                </a:extLst>
              </p:cNvPr>
              <p:cNvSpPr/>
              <p:nvPr/>
            </p:nvSpPr>
            <p:spPr>
              <a:xfrm>
                <a:off x="1653312" y="2338647"/>
                <a:ext cx="174754" cy="19933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500" extrusionOk="0">
                    <a:moveTo>
                      <a:pt x="837" y="0"/>
                    </a:moveTo>
                    <a:cubicBezTo>
                      <a:pt x="807" y="0"/>
                      <a:pt x="784" y="57"/>
                      <a:pt x="816" y="78"/>
                    </a:cubicBezTo>
                    <a:cubicBezTo>
                      <a:pt x="1010" y="163"/>
                      <a:pt x="1144" y="345"/>
                      <a:pt x="1156" y="540"/>
                    </a:cubicBezTo>
                    <a:cubicBezTo>
                      <a:pt x="1144" y="540"/>
                      <a:pt x="1119" y="540"/>
                      <a:pt x="1108" y="553"/>
                    </a:cubicBezTo>
                    <a:cubicBezTo>
                      <a:pt x="1083" y="577"/>
                      <a:pt x="1059" y="601"/>
                      <a:pt x="1035" y="613"/>
                    </a:cubicBezTo>
                    <a:cubicBezTo>
                      <a:pt x="1044" y="593"/>
                      <a:pt x="1023" y="558"/>
                      <a:pt x="994" y="558"/>
                    </a:cubicBezTo>
                    <a:cubicBezTo>
                      <a:pt x="988" y="558"/>
                      <a:pt x="981" y="560"/>
                      <a:pt x="974" y="564"/>
                    </a:cubicBezTo>
                    <a:cubicBezTo>
                      <a:pt x="730" y="674"/>
                      <a:pt x="511" y="820"/>
                      <a:pt x="317" y="1015"/>
                    </a:cubicBezTo>
                    <a:lnTo>
                      <a:pt x="317" y="978"/>
                    </a:lnTo>
                    <a:cubicBezTo>
                      <a:pt x="331" y="950"/>
                      <a:pt x="308" y="930"/>
                      <a:pt x="285" y="930"/>
                    </a:cubicBezTo>
                    <a:cubicBezTo>
                      <a:pt x="267" y="930"/>
                      <a:pt x="249" y="940"/>
                      <a:pt x="244" y="966"/>
                    </a:cubicBezTo>
                    <a:cubicBezTo>
                      <a:pt x="220" y="1039"/>
                      <a:pt x="195" y="1112"/>
                      <a:pt x="159" y="1172"/>
                    </a:cubicBezTo>
                    <a:cubicBezTo>
                      <a:pt x="147" y="1197"/>
                      <a:pt x="122" y="1209"/>
                      <a:pt x="111" y="1221"/>
                    </a:cubicBezTo>
                    <a:cubicBezTo>
                      <a:pt x="98" y="1245"/>
                      <a:pt x="98" y="1258"/>
                      <a:pt x="111" y="1282"/>
                    </a:cubicBezTo>
                    <a:cubicBezTo>
                      <a:pt x="86" y="1331"/>
                      <a:pt x="49" y="1380"/>
                      <a:pt x="25" y="1440"/>
                    </a:cubicBezTo>
                    <a:cubicBezTo>
                      <a:pt x="1" y="1472"/>
                      <a:pt x="25" y="1500"/>
                      <a:pt x="55" y="1500"/>
                    </a:cubicBezTo>
                    <a:cubicBezTo>
                      <a:pt x="70" y="1500"/>
                      <a:pt x="86" y="1493"/>
                      <a:pt x="98" y="1477"/>
                    </a:cubicBezTo>
                    <a:cubicBezTo>
                      <a:pt x="159" y="1404"/>
                      <a:pt x="208" y="1307"/>
                      <a:pt x="244" y="1221"/>
                    </a:cubicBezTo>
                    <a:cubicBezTo>
                      <a:pt x="463" y="978"/>
                      <a:pt x="719" y="783"/>
                      <a:pt x="1010" y="626"/>
                    </a:cubicBezTo>
                    <a:lnTo>
                      <a:pt x="1022" y="626"/>
                    </a:lnTo>
                    <a:cubicBezTo>
                      <a:pt x="743" y="856"/>
                      <a:pt x="475" y="1099"/>
                      <a:pt x="195" y="1343"/>
                    </a:cubicBezTo>
                    <a:cubicBezTo>
                      <a:pt x="167" y="1372"/>
                      <a:pt x="198" y="1415"/>
                      <a:pt x="230" y="1415"/>
                    </a:cubicBezTo>
                    <a:cubicBezTo>
                      <a:pt x="239" y="1415"/>
                      <a:pt x="249" y="1412"/>
                      <a:pt x="256" y="1404"/>
                    </a:cubicBezTo>
                    <a:cubicBezTo>
                      <a:pt x="560" y="1148"/>
                      <a:pt x="865" y="881"/>
                      <a:pt x="1156" y="613"/>
                    </a:cubicBezTo>
                    <a:lnTo>
                      <a:pt x="1156" y="613"/>
                    </a:lnTo>
                    <a:cubicBezTo>
                      <a:pt x="1156" y="650"/>
                      <a:pt x="1156" y="686"/>
                      <a:pt x="1144" y="723"/>
                    </a:cubicBezTo>
                    <a:cubicBezTo>
                      <a:pt x="1137" y="751"/>
                      <a:pt x="1163" y="771"/>
                      <a:pt x="1188" y="771"/>
                    </a:cubicBezTo>
                    <a:cubicBezTo>
                      <a:pt x="1206" y="771"/>
                      <a:pt x="1224" y="760"/>
                      <a:pt x="1229" y="735"/>
                    </a:cubicBezTo>
                    <a:cubicBezTo>
                      <a:pt x="1314" y="431"/>
                      <a:pt x="1144" y="115"/>
                      <a:pt x="852" y="5"/>
                    </a:cubicBezTo>
                    <a:cubicBezTo>
                      <a:pt x="847" y="2"/>
                      <a:pt x="842" y="0"/>
                      <a:pt x="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9913;p65">
                <a:extLst>
                  <a:ext uri="{FF2B5EF4-FFF2-40B4-BE49-F238E27FC236}">
                    <a16:creationId xmlns:a16="http://schemas.microsoft.com/office/drawing/2014/main" id="{9D7BA438-4986-49D8-A77E-0B2A38B5F4E0}"/>
                  </a:ext>
                </a:extLst>
              </p:cNvPr>
              <p:cNvSpPr/>
              <p:nvPr/>
            </p:nvSpPr>
            <p:spPr>
              <a:xfrm>
                <a:off x="1676834" y="2537188"/>
                <a:ext cx="188574" cy="218608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645" extrusionOk="0">
                    <a:moveTo>
                      <a:pt x="939" y="1"/>
                    </a:moveTo>
                    <a:cubicBezTo>
                      <a:pt x="899" y="1"/>
                      <a:pt x="867" y="38"/>
                      <a:pt x="906" y="68"/>
                    </a:cubicBezTo>
                    <a:cubicBezTo>
                      <a:pt x="1052" y="202"/>
                      <a:pt x="1150" y="359"/>
                      <a:pt x="1210" y="542"/>
                    </a:cubicBezTo>
                    <a:cubicBezTo>
                      <a:pt x="1204" y="536"/>
                      <a:pt x="1198" y="533"/>
                      <a:pt x="1192" y="533"/>
                    </a:cubicBezTo>
                    <a:cubicBezTo>
                      <a:pt x="1186" y="533"/>
                      <a:pt x="1180" y="536"/>
                      <a:pt x="1174" y="542"/>
                    </a:cubicBezTo>
                    <a:cubicBezTo>
                      <a:pt x="858" y="737"/>
                      <a:pt x="566" y="956"/>
                      <a:pt x="298" y="1211"/>
                    </a:cubicBezTo>
                    <a:cubicBezTo>
                      <a:pt x="310" y="1150"/>
                      <a:pt x="334" y="1089"/>
                      <a:pt x="359" y="1029"/>
                    </a:cubicBezTo>
                    <a:cubicBezTo>
                      <a:pt x="374" y="999"/>
                      <a:pt x="347" y="978"/>
                      <a:pt x="319" y="978"/>
                    </a:cubicBezTo>
                    <a:cubicBezTo>
                      <a:pt x="301" y="978"/>
                      <a:pt x="283" y="986"/>
                      <a:pt x="274" y="1004"/>
                    </a:cubicBezTo>
                    <a:cubicBezTo>
                      <a:pt x="237" y="1126"/>
                      <a:pt x="177" y="1248"/>
                      <a:pt x="128" y="1369"/>
                    </a:cubicBezTo>
                    <a:cubicBezTo>
                      <a:pt x="104" y="1394"/>
                      <a:pt x="79" y="1405"/>
                      <a:pt x="67" y="1430"/>
                    </a:cubicBezTo>
                    <a:cubicBezTo>
                      <a:pt x="43" y="1454"/>
                      <a:pt x="43" y="1478"/>
                      <a:pt x="67" y="1491"/>
                    </a:cubicBezTo>
                    <a:cubicBezTo>
                      <a:pt x="55" y="1527"/>
                      <a:pt x="31" y="1551"/>
                      <a:pt x="18" y="1576"/>
                    </a:cubicBezTo>
                    <a:cubicBezTo>
                      <a:pt x="1" y="1610"/>
                      <a:pt x="32" y="1644"/>
                      <a:pt x="61" y="1644"/>
                    </a:cubicBezTo>
                    <a:cubicBezTo>
                      <a:pt x="73" y="1644"/>
                      <a:pt x="84" y="1638"/>
                      <a:pt x="91" y="1624"/>
                    </a:cubicBezTo>
                    <a:cubicBezTo>
                      <a:pt x="128" y="1564"/>
                      <a:pt x="164" y="1491"/>
                      <a:pt x="201" y="1418"/>
                    </a:cubicBezTo>
                    <a:cubicBezTo>
                      <a:pt x="517" y="1126"/>
                      <a:pt x="845" y="859"/>
                      <a:pt x="1210" y="615"/>
                    </a:cubicBezTo>
                    <a:cubicBezTo>
                      <a:pt x="1223" y="615"/>
                      <a:pt x="1223" y="603"/>
                      <a:pt x="1223" y="603"/>
                    </a:cubicBezTo>
                    <a:cubicBezTo>
                      <a:pt x="1223" y="615"/>
                      <a:pt x="1234" y="627"/>
                      <a:pt x="1234" y="651"/>
                    </a:cubicBezTo>
                    <a:cubicBezTo>
                      <a:pt x="955" y="895"/>
                      <a:pt x="663" y="1138"/>
                      <a:pt x="359" y="1369"/>
                    </a:cubicBezTo>
                    <a:cubicBezTo>
                      <a:pt x="328" y="1390"/>
                      <a:pt x="350" y="1447"/>
                      <a:pt x="388" y="1447"/>
                    </a:cubicBezTo>
                    <a:cubicBezTo>
                      <a:pt x="394" y="1447"/>
                      <a:pt x="401" y="1446"/>
                      <a:pt x="407" y="1442"/>
                    </a:cubicBezTo>
                    <a:cubicBezTo>
                      <a:pt x="699" y="1223"/>
                      <a:pt x="979" y="992"/>
                      <a:pt x="1247" y="749"/>
                    </a:cubicBezTo>
                    <a:cubicBezTo>
                      <a:pt x="1258" y="766"/>
                      <a:pt x="1280" y="775"/>
                      <a:pt x="1299" y="775"/>
                    </a:cubicBezTo>
                    <a:cubicBezTo>
                      <a:pt x="1321" y="775"/>
                      <a:pt x="1338" y="763"/>
                      <a:pt x="1332" y="737"/>
                    </a:cubicBezTo>
                    <a:lnTo>
                      <a:pt x="1332" y="676"/>
                    </a:lnTo>
                    <a:cubicBezTo>
                      <a:pt x="1344" y="651"/>
                      <a:pt x="1369" y="640"/>
                      <a:pt x="1380" y="627"/>
                    </a:cubicBezTo>
                    <a:cubicBezTo>
                      <a:pt x="1418" y="599"/>
                      <a:pt x="1390" y="555"/>
                      <a:pt x="1352" y="555"/>
                    </a:cubicBezTo>
                    <a:cubicBezTo>
                      <a:pt x="1342" y="555"/>
                      <a:pt x="1331" y="559"/>
                      <a:pt x="1320" y="567"/>
                    </a:cubicBezTo>
                    <a:cubicBezTo>
                      <a:pt x="1271" y="348"/>
                      <a:pt x="1137" y="153"/>
                      <a:pt x="967" y="7"/>
                    </a:cubicBezTo>
                    <a:cubicBezTo>
                      <a:pt x="958" y="3"/>
                      <a:pt x="948" y="1"/>
                      <a:pt x="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9914;p65">
                <a:extLst>
                  <a:ext uri="{FF2B5EF4-FFF2-40B4-BE49-F238E27FC236}">
                    <a16:creationId xmlns:a16="http://schemas.microsoft.com/office/drawing/2014/main" id="{9E17796D-AC96-419A-81C1-DA1BC9A21400}"/>
                  </a:ext>
                </a:extLst>
              </p:cNvPr>
              <p:cNvSpPr/>
              <p:nvPr/>
            </p:nvSpPr>
            <p:spPr>
              <a:xfrm>
                <a:off x="1749792" y="2791012"/>
                <a:ext cx="147776" cy="178608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4" extrusionOk="0">
                    <a:moveTo>
                      <a:pt x="809" y="1"/>
                    </a:moveTo>
                    <a:cubicBezTo>
                      <a:pt x="773" y="1"/>
                      <a:pt x="752" y="47"/>
                      <a:pt x="783" y="67"/>
                    </a:cubicBezTo>
                    <a:cubicBezTo>
                      <a:pt x="941" y="176"/>
                      <a:pt x="1014" y="335"/>
                      <a:pt x="977" y="505"/>
                    </a:cubicBezTo>
                    <a:cubicBezTo>
                      <a:pt x="625" y="700"/>
                      <a:pt x="296" y="955"/>
                      <a:pt x="29" y="1259"/>
                    </a:cubicBezTo>
                    <a:cubicBezTo>
                      <a:pt x="0" y="1298"/>
                      <a:pt x="32" y="1343"/>
                      <a:pt x="70" y="1343"/>
                    </a:cubicBezTo>
                    <a:cubicBezTo>
                      <a:pt x="80" y="1343"/>
                      <a:pt x="91" y="1340"/>
                      <a:pt x="102" y="1332"/>
                    </a:cubicBezTo>
                    <a:cubicBezTo>
                      <a:pt x="357" y="1052"/>
                      <a:pt x="625" y="821"/>
                      <a:pt x="941" y="627"/>
                    </a:cubicBezTo>
                    <a:lnTo>
                      <a:pt x="941" y="627"/>
                    </a:lnTo>
                    <a:cubicBezTo>
                      <a:pt x="933" y="659"/>
                      <a:pt x="957" y="686"/>
                      <a:pt x="985" y="686"/>
                    </a:cubicBezTo>
                    <a:cubicBezTo>
                      <a:pt x="999" y="686"/>
                      <a:pt x="1014" y="679"/>
                      <a:pt x="1026" y="663"/>
                    </a:cubicBezTo>
                    <a:cubicBezTo>
                      <a:pt x="1050" y="627"/>
                      <a:pt x="1063" y="590"/>
                      <a:pt x="1075" y="554"/>
                    </a:cubicBezTo>
                    <a:cubicBezTo>
                      <a:pt x="1099" y="530"/>
                      <a:pt x="1099" y="505"/>
                      <a:pt x="1087" y="481"/>
                    </a:cubicBezTo>
                    <a:cubicBezTo>
                      <a:pt x="1111" y="286"/>
                      <a:pt x="1014" y="79"/>
                      <a:pt x="831" y="6"/>
                    </a:cubicBezTo>
                    <a:cubicBezTo>
                      <a:pt x="823" y="2"/>
                      <a:pt x="816" y="1"/>
                      <a:pt x="8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9915;p65">
                <a:extLst>
                  <a:ext uri="{FF2B5EF4-FFF2-40B4-BE49-F238E27FC236}">
                    <a16:creationId xmlns:a16="http://schemas.microsoft.com/office/drawing/2014/main" id="{225DEF99-986D-4A42-8989-7DE00E222001}"/>
                  </a:ext>
                </a:extLst>
              </p:cNvPr>
              <p:cNvSpPr/>
              <p:nvPr/>
            </p:nvSpPr>
            <p:spPr>
              <a:xfrm>
                <a:off x="1766005" y="2990484"/>
                <a:ext cx="171963" cy="179538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351" extrusionOk="0">
                    <a:moveTo>
                      <a:pt x="614" y="0"/>
                    </a:moveTo>
                    <a:cubicBezTo>
                      <a:pt x="573" y="0"/>
                      <a:pt x="555" y="64"/>
                      <a:pt x="600" y="86"/>
                    </a:cubicBezTo>
                    <a:cubicBezTo>
                      <a:pt x="771" y="135"/>
                      <a:pt x="892" y="281"/>
                      <a:pt x="928" y="439"/>
                    </a:cubicBezTo>
                    <a:cubicBezTo>
                      <a:pt x="600" y="658"/>
                      <a:pt x="284" y="926"/>
                      <a:pt x="28" y="1242"/>
                    </a:cubicBezTo>
                    <a:cubicBezTo>
                      <a:pt x="0" y="1270"/>
                      <a:pt x="31" y="1314"/>
                      <a:pt x="63" y="1314"/>
                    </a:cubicBezTo>
                    <a:cubicBezTo>
                      <a:pt x="72" y="1314"/>
                      <a:pt x="81" y="1310"/>
                      <a:pt x="90" y="1302"/>
                    </a:cubicBezTo>
                    <a:cubicBezTo>
                      <a:pt x="357" y="1010"/>
                      <a:pt x="625" y="755"/>
                      <a:pt x="953" y="524"/>
                    </a:cubicBezTo>
                    <a:lnTo>
                      <a:pt x="953" y="524"/>
                    </a:lnTo>
                    <a:cubicBezTo>
                      <a:pt x="953" y="561"/>
                      <a:pt x="953" y="597"/>
                      <a:pt x="941" y="621"/>
                    </a:cubicBezTo>
                    <a:cubicBezTo>
                      <a:pt x="685" y="840"/>
                      <a:pt x="417" y="1047"/>
                      <a:pt x="162" y="1278"/>
                    </a:cubicBezTo>
                    <a:cubicBezTo>
                      <a:pt x="134" y="1307"/>
                      <a:pt x="165" y="1350"/>
                      <a:pt x="197" y="1350"/>
                    </a:cubicBezTo>
                    <a:cubicBezTo>
                      <a:pt x="206" y="1350"/>
                      <a:pt x="215" y="1347"/>
                      <a:pt x="223" y="1339"/>
                    </a:cubicBezTo>
                    <a:cubicBezTo>
                      <a:pt x="479" y="1132"/>
                      <a:pt x="722" y="926"/>
                      <a:pt x="965" y="719"/>
                    </a:cubicBezTo>
                    <a:cubicBezTo>
                      <a:pt x="972" y="722"/>
                      <a:pt x="980" y="724"/>
                      <a:pt x="986" y="724"/>
                    </a:cubicBezTo>
                    <a:cubicBezTo>
                      <a:pt x="1003" y="724"/>
                      <a:pt x="1017" y="715"/>
                      <a:pt x="1025" y="707"/>
                    </a:cubicBezTo>
                    <a:lnTo>
                      <a:pt x="1062" y="634"/>
                    </a:lnTo>
                    <a:cubicBezTo>
                      <a:pt x="1074" y="634"/>
                      <a:pt x="1087" y="621"/>
                      <a:pt x="1098" y="610"/>
                    </a:cubicBezTo>
                    <a:cubicBezTo>
                      <a:pt x="1123" y="585"/>
                      <a:pt x="1123" y="561"/>
                      <a:pt x="1098" y="548"/>
                    </a:cubicBezTo>
                    <a:cubicBezTo>
                      <a:pt x="1111" y="512"/>
                      <a:pt x="1123" y="464"/>
                      <a:pt x="1135" y="427"/>
                    </a:cubicBezTo>
                    <a:cubicBezTo>
                      <a:pt x="1160" y="439"/>
                      <a:pt x="1196" y="464"/>
                      <a:pt x="1220" y="475"/>
                    </a:cubicBezTo>
                    <a:cubicBezTo>
                      <a:pt x="1229" y="478"/>
                      <a:pt x="1239" y="480"/>
                      <a:pt x="1247" y="480"/>
                    </a:cubicBezTo>
                    <a:cubicBezTo>
                      <a:pt x="1273" y="480"/>
                      <a:pt x="1293" y="466"/>
                      <a:pt x="1293" y="439"/>
                    </a:cubicBezTo>
                    <a:cubicBezTo>
                      <a:pt x="1293" y="342"/>
                      <a:pt x="1269" y="269"/>
                      <a:pt x="1220" y="196"/>
                    </a:cubicBezTo>
                    <a:cubicBezTo>
                      <a:pt x="1208" y="180"/>
                      <a:pt x="1192" y="173"/>
                      <a:pt x="1176" y="173"/>
                    </a:cubicBezTo>
                    <a:cubicBezTo>
                      <a:pt x="1146" y="173"/>
                      <a:pt x="1119" y="200"/>
                      <a:pt x="1135" y="232"/>
                    </a:cubicBezTo>
                    <a:cubicBezTo>
                      <a:pt x="1160" y="281"/>
                      <a:pt x="1171" y="305"/>
                      <a:pt x="1184" y="342"/>
                    </a:cubicBezTo>
                    <a:lnTo>
                      <a:pt x="1111" y="305"/>
                    </a:lnTo>
                    <a:cubicBezTo>
                      <a:pt x="1107" y="303"/>
                      <a:pt x="1102" y="302"/>
                      <a:pt x="1097" y="302"/>
                    </a:cubicBezTo>
                    <a:cubicBezTo>
                      <a:pt x="1071" y="302"/>
                      <a:pt x="1038" y="324"/>
                      <a:pt x="1038" y="354"/>
                    </a:cubicBezTo>
                    <a:cubicBezTo>
                      <a:pt x="1038" y="378"/>
                      <a:pt x="1038" y="415"/>
                      <a:pt x="1025" y="439"/>
                    </a:cubicBezTo>
                    <a:cubicBezTo>
                      <a:pt x="989" y="245"/>
                      <a:pt x="831" y="62"/>
                      <a:pt x="625" y="1"/>
                    </a:cubicBezTo>
                    <a:cubicBezTo>
                      <a:pt x="621" y="0"/>
                      <a:pt x="617" y="0"/>
                      <a:pt x="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9916;p65">
                <a:extLst>
                  <a:ext uri="{FF2B5EF4-FFF2-40B4-BE49-F238E27FC236}">
                    <a16:creationId xmlns:a16="http://schemas.microsoft.com/office/drawing/2014/main" id="{EBA48E72-6C61-4315-8C50-CBAE85115160}"/>
                  </a:ext>
                </a:extLst>
              </p:cNvPr>
              <p:cNvSpPr/>
              <p:nvPr/>
            </p:nvSpPr>
            <p:spPr>
              <a:xfrm>
                <a:off x="1793248" y="3406037"/>
                <a:ext cx="188840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528" extrusionOk="0">
                    <a:moveTo>
                      <a:pt x="845" y="1"/>
                    </a:moveTo>
                    <a:cubicBezTo>
                      <a:pt x="816" y="1"/>
                      <a:pt x="792" y="44"/>
                      <a:pt x="820" y="72"/>
                    </a:cubicBezTo>
                    <a:cubicBezTo>
                      <a:pt x="966" y="207"/>
                      <a:pt x="1064" y="340"/>
                      <a:pt x="1101" y="535"/>
                    </a:cubicBezTo>
                    <a:cubicBezTo>
                      <a:pt x="991" y="572"/>
                      <a:pt x="869" y="693"/>
                      <a:pt x="784" y="753"/>
                    </a:cubicBezTo>
                    <a:cubicBezTo>
                      <a:pt x="626" y="863"/>
                      <a:pt x="456" y="972"/>
                      <a:pt x="298" y="1082"/>
                    </a:cubicBezTo>
                    <a:cubicBezTo>
                      <a:pt x="292" y="1070"/>
                      <a:pt x="280" y="1064"/>
                      <a:pt x="267" y="1064"/>
                    </a:cubicBezTo>
                    <a:cubicBezTo>
                      <a:pt x="255" y="1064"/>
                      <a:pt x="243" y="1070"/>
                      <a:pt x="237" y="1082"/>
                    </a:cubicBezTo>
                    <a:cubicBezTo>
                      <a:pt x="225" y="1107"/>
                      <a:pt x="212" y="1131"/>
                      <a:pt x="188" y="1155"/>
                    </a:cubicBezTo>
                    <a:cubicBezTo>
                      <a:pt x="176" y="1167"/>
                      <a:pt x="152" y="1180"/>
                      <a:pt x="139" y="1191"/>
                    </a:cubicBezTo>
                    <a:cubicBezTo>
                      <a:pt x="115" y="1216"/>
                      <a:pt x="115" y="1240"/>
                      <a:pt x="128" y="1264"/>
                    </a:cubicBezTo>
                    <a:cubicBezTo>
                      <a:pt x="91" y="1326"/>
                      <a:pt x="55" y="1399"/>
                      <a:pt x="18" y="1459"/>
                    </a:cubicBezTo>
                    <a:cubicBezTo>
                      <a:pt x="1" y="1493"/>
                      <a:pt x="32" y="1528"/>
                      <a:pt x="61" y="1528"/>
                    </a:cubicBezTo>
                    <a:cubicBezTo>
                      <a:pt x="72" y="1528"/>
                      <a:pt x="84" y="1522"/>
                      <a:pt x="91" y="1508"/>
                    </a:cubicBezTo>
                    <a:cubicBezTo>
                      <a:pt x="152" y="1423"/>
                      <a:pt x="201" y="1326"/>
                      <a:pt x="249" y="1228"/>
                    </a:cubicBezTo>
                    <a:cubicBezTo>
                      <a:pt x="407" y="1131"/>
                      <a:pt x="553" y="1034"/>
                      <a:pt x="699" y="936"/>
                    </a:cubicBezTo>
                    <a:cubicBezTo>
                      <a:pt x="772" y="875"/>
                      <a:pt x="857" y="826"/>
                      <a:pt x="930" y="766"/>
                    </a:cubicBezTo>
                    <a:cubicBezTo>
                      <a:pt x="979" y="742"/>
                      <a:pt x="1028" y="705"/>
                      <a:pt x="1064" y="681"/>
                    </a:cubicBezTo>
                    <a:cubicBezTo>
                      <a:pt x="1101" y="669"/>
                      <a:pt x="1125" y="645"/>
                      <a:pt x="1137" y="620"/>
                    </a:cubicBezTo>
                    <a:lnTo>
                      <a:pt x="1137" y="632"/>
                    </a:lnTo>
                    <a:cubicBezTo>
                      <a:pt x="1149" y="632"/>
                      <a:pt x="1149" y="645"/>
                      <a:pt x="1149" y="645"/>
                    </a:cubicBezTo>
                    <a:cubicBezTo>
                      <a:pt x="833" y="899"/>
                      <a:pt x="493" y="1155"/>
                      <a:pt x="164" y="1410"/>
                    </a:cubicBezTo>
                    <a:cubicBezTo>
                      <a:pt x="134" y="1430"/>
                      <a:pt x="153" y="1492"/>
                      <a:pt x="189" y="1492"/>
                    </a:cubicBezTo>
                    <a:cubicBezTo>
                      <a:pt x="196" y="1492"/>
                      <a:pt x="204" y="1490"/>
                      <a:pt x="212" y="1483"/>
                    </a:cubicBezTo>
                    <a:cubicBezTo>
                      <a:pt x="626" y="1204"/>
                      <a:pt x="1015" y="888"/>
                      <a:pt x="1393" y="559"/>
                    </a:cubicBezTo>
                    <a:cubicBezTo>
                      <a:pt x="1421" y="531"/>
                      <a:pt x="1390" y="487"/>
                      <a:pt x="1358" y="487"/>
                    </a:cubicBezTo>
                    <a:cubicBezTo>
                      <a:pt x="1348" y="487"/>
                      <a:pt x="1339" y="491"/>
                      <a:pt x="1331" y="499"/>
                    </a:cubicBezTo>
                    <a:cubicBezTo>
                      <a:pt x="1307" y="523"/>
                      <a:pt x="1271" y="535"/>
                      <a:pt x="1247" y="559"/>
                    </a:cubicBezTo>
                    <a:cubicBezTo>
                      <a:pt x="1247" y="547"/>
                      <a:pt x="1234" y="535"/>
                      <a:pt x="1222" y="535"/>
                    </a:cubicBezTo>
                    <a:cubicBezTo>
                      <a:pt x="1210" y="523"/>
                      <a:pt x="1198" y="523"/>
                      <a:pt x="1198" y="523"/>
                    </a:cubicBezTo>
                    <a:cubicBezTo>
                      <a:pt x="1161" y="316"/>
                      <a:pt x="1039" y="121"/>
                      <a:pt x="869" y="12"/>
                    </a:cubicBezTo>
                    <a:cubicBezTo>
                      <a:pt x="861" y="4"/>
                      <a:pt x="853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9917;p65">
                <a:extLst>
                  <a:ext uri="{FF2B5EF4-FFF2-40B4-BE49-F238E27FC236}">
                    <a16:creationId xmlns:a16="http://schemas.microsoft.com/office/drawing/2014/main" id="{E2FF12DF-1415-4C01-9EF1-975B6AFCC931}"/>
                  </a:ext>
                </a:extLst>
              </p:cNvPr>
              <p:cNvSpPr/>
              <p:nvPr/>
            </p:nvSpPr>
            <p:spPr>
              <a:xfrm>
                <a:off x="1856637" y="3610426"/>
                <a:ext cx="178209" cy="22193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670" extrusionOk="0">
                    <a:moveTo>
                      <a:pt x="677" y="1"/>
                    </a:moveTo>
                    <a:cubicBezTo>
                      <a:pt x="643" y="1"/>
                      <a:pt x="607" y="46"/>
                      <a:pt x="648" y="67"/>
                    </a:cubicBezTo>
                    <a:cubicBezTo>
                      <a:pt x="794" y="188"/>
                      <a:pt x="879" y="359"/>
                      <a:pt x="867" y="553"/>
                    </a:cubicBezTo>
                    <a:cubicBezTo>
                      <a:pt x="854" y="626"/>
                      <a:pt x="781" y="772"/>
                      <a:pt x="854" y="833"/>
                    </a:cubicBezTo>
                    <a:cubicBezTo>
                      <a:pt x="587" y="1015"/>
                      <a:pt x="307" y="1186"/>
                      <a:pt x="40" y="1369"/>
                    </a:cubicBezTo>
                    <a:cubicBezTo>
                      <a:pt x="0" y="1398"/>
                      <a:pt x="25" y="1451"/>
                      <a:pt x="62" y="1451"/>
                    </a:cubicBezTo>
                    <a:cubicBezTo>
                      <a:pt x="70" y="1451"/>
                      <a:pt x="79" y="1448"/>
                      <a:pt x="89" y="1442"/>
                    </a:cubicBezTo>
                    <a:cubicBezTo>
                      <a:pt x="392" y="1259"/>
                      <a:pt x="684" y="1064"/>
                      <a:pt x="989" y="858"/>
                    </a:cubicBezTo>
                    <a:lnTo>
                      <a:pt x="1000" y="858"/>
                    </a:lnTo>
                    <a:cubicBezTo>
                      <a:pt x="1037" y="833"/>
                      <a:pt x="1061" y="809"/>
                      <a:pt x="1097" y="785"/>
                    </a:cubicBezTo>
                    <a:cubicBezTo>
                      <a:pt x="1134" y="760"/>
                      <a:pt x="1122" y="712"/>
                      <a:pt x="1086" y="699"/>
                    </a:cubicBezTo>
                    <a:cubicBezTo>
                      <a:pt x="1122" y="615"/>
                      <a:pt x="1134" y="505"/>
                      <a:pt x="1146" y="444"/>
                    </a:cubicBezTo>
                    <a:cubicBezTo>
                      <a:pt x="1292" y="480"/>
                      <a:pt x="1219" y="688"/>
                      <a:pt x="1159" y="760"/>
                    </a:cubicBezTo>
                    <a:cubicBezTo>
                      <a:pt x="1134" y="796"/>
                      <a:pt x="1086" y="833"/>
                      <a:pt x="1049" y="858"/>
                    </a:cubicBezTo>
                    <a:cubicBezTo>
                      <a:pt x="1037" y="882"/>
                      <a:pt x="1037" y="906"/>
                      <a:pt x="1049" y="918"/>
                    </a:cubicBezTo>
                    <a:cubicBezTo>
                      <a:pt x="721" y="1137"/>
                      <a:pt x="392" y="1356"/>
                      <a:pt x="76" y="1587"/>
                    </a:cubicBezTo>
                    <a:cubicBezTo>
                      <a:pt x="36" y="1608"/>
                      <a:pt x="62" y="1669"/>
                      <a:pt x="100" y="1669"/>
                    </a:cubicBezTo>
                    <a:cubicBezTo>
                      <a:pt x="108" y="1669"/>
                      <a:pt x="116" y="1667"/>
                      <a:pt x="125" y="1660"/>
                    </a:cubicBezTo>
                    <a:cubicBezTo>
                      <a:pt x="526" y="1405"/>
                      <a:pt x="916" y="1125"/>
                      <a:pt x="1305" y="845"/>
                    </a:cubicBezTo>
                    <a:cubicBezTo>
                      <a:pt x="1341" y="821"/>
                      <a:pt x="1316" y="760"/>
                      <a:pt x="1280" y="760"/>
                    </a:cubicBezTo>
                    <a:cubicBezTo>
                      <a:pt x="1316" y="712"/>
                      <a:pt x="1341" y="639"/>
                      <a:pt x="1329" y="566"/>
                    </a:cubicBezTo>
                    <a:cubicBezTo>
                      <a:pt x="1316" y="444"/>
                      <a:pt x="1232" y="347"/>
                      <a:pt x="1097" y="334"/>
                    </a:cubicBezTo>
                    <a:cubicBezTo>
                      <a:pt x="1073" y="334"/>
                      <a:pt x="1049" y="359"/>
                      <a:pt x="1049" y="383"/>
                    </a:cubicBezTo>
                    <a:cubicBezTo>
                      <a:pt x="1049" y="469"/>
                      <a:pt x="1049" y="553"/>
                      <a:pt x="1013" y="639"/>
                    </a:cubicBezTo>
                    <a:cubicBezTo>
                      <a:pt x="1000" y="663"/>
                      <a:pt x="989" y="699"/>
                      <a:pt x="976" y="724"/>
                    </a:cubicBezTo>
                    <a:cubicBezTo>
                      <a:pt x="927" y="712"/>
                      <a:pt x="916" y="688"/>
                      <a:pt x="952" y="651"/>
                    </a:cubicBezTo>
                    <a:cubicBezTo>
                      <a:pt x="940" y="578"/>
                      <a:pt x="964" y="505"/>
                      <a:pt x="952" y="432"/>
                    </a:cubicBezTo>
                    <a:cubicBezTo>
                      <a:pt x="927" y="250"/>
                      <a:pt x="843" y="104"/>
                      <a:pt x="697" y="6"/>
                    </a:cubicBezTo>
                    <a:cubicBezTo>
                      <a:pt x="691" y="3"/>
                      <a:pt x="684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9918;p65">
                <a:extLst>
                  <a:ext uri="{FF2B5EF4-FFF2-40B4-BE49-F238E27FC236}">
                    <a16:creationId xmlns:a16="http://schemas.microsoft.com/office/drawing/2014/main" id="{6A07AE10-BBB2-41E2-8699-A6DB9B9944A4}"/>
                  </a:ext>
                </a:extLst>
              </p:cNvPr>
              <p:cNvSpPr/>
              <p:nvPr/>
            </p:nvSpPr>
            <p:spPr>
              <a:xfrm>
                <a:off x="1773978" y="4083256"/>
                <a:ext cx="315885" cy="203724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1533" extrusionOk="0">
                    <a:moveTo>
                      <a:pt x="2243" y="498"/>
                    </a:moveTo>
                    <a:cubicBezTo>
                      <a:pt x="2255" y="522"/>
                      <a:pt x="2255" y="559"/>
                      <a:pt x="2243" y="583"/>
                    </a:cubicBezTo>
                    <a:cubicBezTo>
                      <a:pt x="2230" y="559"/>
                      <a:pt x="2243" y="522"/>
                      <a:pt x="2243" y="498"/>
                    </a:cubicBezTo>
                    <a:close/>
                    <a:moveTo>
                      <a:pt x="1963" y="681"/>
                    </a:moveTo>
                    <a:cubicBezTo>
                      <a:pt x="1963" y="692"/>
                      <a:pt x="1975" y="705"/>
                      <a:pt x="1975" y="717"/>
                    </a:cubicBezTo>
                    <a:cubicBezTo>
                      <a:pt x="1683" y="924"/>
                      <a:pt x="1379" y="1130"/>
                      <a:pt x="1087" y="1349"/>
                    </a:cubicBezTo>
                    <a:lnTo>
                      <a:pt x="1197" y="1203"/>
                    </a:lnTo>
                    <a:lnTo>
                      <a:pt x="1197" y="1179"/>
                    </a:lnTo>
                    <a:cubicBezTo>
                      <a:pt x="1452" y="1021"/>
                      <a:pt x="1708" y="851"/>
                      <a:pt x="1963" y="681"/>
                    </a:cubicBezTo>
                    <a:close/>
                    <a:moveTo>
                      <a:pt x="1898" y="1"/>
                    </a:moveTo>
                    <a:cubicBezTo>
                      <a:pt x="1871" y="1"/>
                      <a:pt x="1849" y="28"/>
                      <a:pt x="1865" y="60"/>
                    </a:cubicBezTo>
                    <a:cubicBezTo>
                      <a:pt x="1938" y="230"/>
                      <a:pt x="1987" y="389"/>
                      <a:pt x="1975" y="571"/>
                    </a:cubicBezTo>
                    <a:cubicBezTo>
                      <a:pt x="1659" y="765"/>
                      <a:pt x="1330" y="960"/>
                      <a:pt x="1027" y="1179"/>
                    </a:cubicBezTo>
                    <a:cubicBezTo>
                      <a:pt x="990" y="1203"/>
                      <a:pt x="1002" y="1264"/>
                      <a:pt x="1038" y="1264"/>
                    </a:cubicBezTo>
                    <a:cubicBezTo>
                      <a:pt x="1002" y="1313"/>
                      <a:pt x="954" y="1373"/>
                      <a:pt x="905" y="1422"/>
                    </a:cubicBezTo>
                    <a:cubicBezTo>
                      <a:pt x="905" y="1410"/>
                      <a:pt x="905" y="1398"/>
                      <a:pt x="893" y="1386"/>
                    </a:cubicBezTo>
                    <a:lnTo>
                      <a:pt x="881" y="1386"/>
                    </a:lnTo>
                    <a:cubicBezTo>
                      <a:pt x="893" y="1362"/>
                      <a:pt x="905" y="1337"/>
                      <a:pt x="917" y="1325"/>
                    </a:cubicBezTo>
                    <a:cubicBezTo>
                      <a:pt x="941" y="1313"/>
                      <a:pt x="954" y="1276"/>
                      <a:pt x="941" y="1264"/>
                    </a:cubicBezTo>
                    <a:cubicBezTo>
                      <a:pt x="1002" y="1154"/>
                      <a:pt x="1051" y="1057"/>
                      <a:pt x="1124" y="960"/>
                    </a:cubicBezTo>
                    <a:cubicBezTo>
                      <a:pt x="1151" y="933"/>
                      <a:pt x="1117" y="899"/>
                      <a:pt x="1087" y="899"/>
                    </a:cubicBezTo>
                    <a:cubicBezTo>
                      <a:pt x="1078" y="899"/>
                      <a:pt x="1069" y="902"/>
                      <a:pt x="1063" y="911"/>
                    </a:cubicBezTo>
                    <a:cubicBezTo>
                      <a:pt x="990" y="997"/>
                      <a:pt x="929" y="1094"/>
                      <a:pt x="868" y="1203"/>
                    </a:cubicBezTo>
                    <a:lnTo>
                      <a:pt x="820" y="1154"/>
                    </a:lnTo>
                    <a:cubicBezTo>
                      <a:pt x="929" y="1021"/>
                      <a:pt x="1014" y="875"/>
                      <a:pt x="1111" y="741"/>
                    </a:cubicBezTo>
                    <a:cubicBezTo>
                      <a:pt x="1129" y="706"/>
                      <a:pt x="1096" y="678"/>
                      <a:pt x="1067" y="678"/>
                    </a:cubicBezTo>
                    <a:cubicBezTo>
                      <a:pt x="1056" y="678"/>
                      <a:pt x="1045" y="682"/>
                      <a:pt x="1038" y="692"/>
                    </a:cubicBezTo>
                    <a:cubicBezTo>
                      <a:pt x="941" y="827"/>
                      <a:pt x="832" y="973"/>
                      <a:pt x="747" y="1106"/>
                    </a:cubicBezTo>
                    <a:cubicBezTo>
                      <a:pt x="565" y="973"/>
                      <a:pt x="357" y="863"/>
                      <a:pt x="151" y="754"/>
                    </a:cubicBezTo>
                    <a:cubicBezTo>
                      <a:pt x="144" y="750"/>
                      <a:pt x="138" y="749"/>
                      <a:pt x="132" y="749"/>
                    </a:cubicBezTo>
                    <a:cubicBezTo>
                      <a:pt x="94" y="749"/>
                      <a:pt x="72" y="806"/>
                      <a:pt x="114" y="827"/>
                    </a:cubicBezTo>
                    <a:cubicBezTo>
                      <a:pt x="370" y="960"/>
                      <a:pt x="601" y="1106"/>
                      <a:pt x="832" y="1276"/>
                    </a:cubicBezTo>
                    <a:cubicBezTo>
                      <a:pt x="820" y="1300"/>
                      <a:pt x="808" y="1325"/>
                      <a:pt x="808" y="1337"/>
                    </a:cubicBezTo>
                    <a:lnTo>
                      <a:pt x="78" y="973"/>
                    </a:lnTo>
                    <a:cubicBezTo>
                      <a:pt x="70" y="966"/>
                      <a:pt x="62" y="963"/>
                      <a:pt x="54" y="963"/>
                    </a:cubicBezTo>
                    <a:cubicBezTo>
                      <a:pt x="19" y="963"/>
                      <a:pt x="1" y="1025"/>
                      <a:pt x="41" y="1046"/>
                    </a:cubicBezTo>
                    <a:cubicBezTo>
                      <a:pt x="284" y="1167"/>
                      <a:pt x="528" y="1300"/>
                      <a:pt x="784" y="1422"/>
                    </a:cubicBezTo>
                    <a:cubicBezTo>
                      <a:pt x="784" y="1446"/>
                      <a:pt x="820" y="1459"/>
                      <a:pt x="832" y="1459"/>
                    </a:cubicBezTo>
                    <a:lnTo>
                      <a:pt x="868" y="1459"/>
                    </a:lnTo>
                    <a:cubicBezTo>
                      <a:pt x="841" y="1496"/>
                      <a:pt x="869" y="1532"/>
                      <a:pt x="900" y="1532"/>
                    </a:cubicBezTo>
                    <a:cubicBezTo>
                      <a:pt x="910" y="1532"/>
                      <a:pt x="920" y="1528"/>
                      <a:pt x="929" y="1519"/>
                    </a:cubicBezTo>
                    <a:cubicBezTo>
                      <a:pt x="965" y="1483"/>
                      <a:pt x="1002" y="1446"/>
                      <a:pt x="1038" y="1422"/>
                    </a:cubicBezTo>
                    <a:cubicBezTo>
                      <a:pt x="1038" y="1441"/>
                      <a:pt x="1053" y="1467"/>
                      <a:pt x="1076" y="1467"/>
                    </a:cubicBezTo>
                    <a:cubicBezTo>
                      <a:pt x="1083" y="1467"/>
                      <a:pt x="1091" y="1465"/>
                      <a:pt x="1100" y="1459"/>
                    </a:cubicBezTo>
                    <a:cubicBezTo>
                      <a:pt x="1465" y="1216"/>
                      <a:pt x="1829" y="948"/>
                      <a:pt x="2182" y="681"/>
                    </a:cubicBezTo>
                    <a:cubicBezTo>
                      <a:pt x="2194" y="692"/>
                      <a:pt x="2194" y="705"/>
                      <a:pt x="2206" y="717"/>
                    </a:cubicBezTo>
                    <a:cubicBezTo>
                      <a:pt x="2218" y="729"/>
                      <a:pt x="2233" y="735"/>
                      <a:pt x="2247" y="735"/>
                    </a:cubicBezTo>
                    <a:cubicBezTo>
                      <a:pt x="2261" y="735"/>
                      <a:pt x="2273" y="729"/>
                      <a:pt x="2279" y="717"/>
                    </a:cubicBezTo>
                    <a:cubicBezTo>
                      <a:pt x="2340" y="656"/>
                      <a:pt x="2376" y="546"/>
                      <a:pt x="2328" y="449"/>
                    </a:cubicBezTo>
                    <a:cubicBezTo>
                      <a:pt x="2322" y="438"/>
                      <a:pt x="2307" y="432"/>
                      <a:pt x="2292" y="432"/>
                    </a:cubicBezTo>
                    <a:cubicBezTo>
                      <a:pt x="2273" y="432"/>
                      <a:pt x="2255" y="441"/>
                      <a:pt x="2255" y="462"/>
                    </a:cubicBezTo>
                    <a:cubicBezTo>
                      <a:pt x="2243" y="462"/>
                      <a:pt x="2243" y="449"/>
                      <a:pt x="2243" y="449"/>
                    </a:cubicBezTo>
                    <a:cubicBezTo>
                      <a:pt x="2243" y="437"/>
                      <a:pt x="2255" y="425"/>
                      <a:pt x="2255" y="425"/>
                    </a:cubicBezTo>
                    <a:cubicBezTo>
                      <a:pt x="2255" y="380"/>
                      <a:pt x="2223" y="354"/>
                      <a:pt x="2196" y="354"/>
                    </a:cubicBezTo>
                    <a:cubicBezTo>
                      <a:pt x="2178" y="354"/>
                      <a:pt x="2162" y="365"/>
                      <a:pt x="2157" y="389"/>
                    </a:cubicBezTo>
                    <a:cubicBezTo>
                      <a:pt x="2146" y="425"/>
                      <a:pt x="2133" y="462"/>
                      <a:pt x="2121" y="486"/>
                    </a:cubicBezTo>
                    <a:cubicBezTo>
                      <a:pt x="2121" y="486"/>
                      <a:pt x="2109" y="486"/>
                      <a:pt x="2097" y="498"/>
                    </a:cubicBezTo>
                    <a:lnTo>
                      <a:pt x="2084" y="498"/>
                    </a:lnTo>
                    <a:cubicBezTo>
                      <a:pt x="2084" y="327"/>
                      <a:pt x="2036" y="157"/>
                      <a:pt x="1938" y="24"/>
                    </a:cubicBezTo>
                    <a:cubicBezTo>
                      <a:pt x="1926" y="8"/>
                      <a:pt x="1911" y="1"/>
                      <a:pt x="1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9919;p65">
                <a:extLst>
                  <a:ext uri="{FF2B5EF4-FFF2-40B4-BE49-F238E27FC236}">
                    <a16:creationId xmlns:a16="http://schemas.microsoft.com/office/drawing/2014/main" id="{65C70778-4FA0-4D0F-A801-0384C4FC9116}"/>
                  </a:ext>
                </a:extLst>
              </p:cNvPr>
              <p:cNvSpPr/>
              <p:nvPr/>
            </p:nvSpPr>
            <p:spPr>
              <a:xfrm>
                <a:off x="1940891" y="4557947"/>
                <a:ext cx="200668" cy="18737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410" extrusionOk="0">
                    <a:moveTo>
                      <a:pt x="1072" y="404"/>
                    </a:moveTo>
                    <a:lnTo>
                      <a:pt x="1072" y="428"/>
                    </a:lnTo>
                    <a:lnTo>
                      <a:pt x="379" y="903"/>
                    </a:lnTo>
                    <a:cubicBezTo>
                      <a:pt x="391" y="866"/>
                      <a:pt x="366" y="842"/>
                      <a:pt x="342" y="830"/>
                    </a:cubicBezTo>
                    <a:cubicBezTo>
                      <a:pt x="573" y="671"/>
                      <a:pt x="817" y="526"/>
                      <a:pt x="1072" y="404"/>
                    </a:cubicBezTo>
                    <a:close/>
                    <a:moveTo>
                      <a:pt x="1063" y="1"/>
                    </a:moveTo>
                    <a:cubicBezTo>
                      <a:pt x="1039" y="1"/>
                      <a:pt x="1011" y="22"/>
                      <a:pt x="1011" y="52"/>
                    </a:cubicBezTo>
                    <a:cubicBezTo>
                      <a:pt x="1036" y="136"/>
                      <a:pt x="1047" y="222"/>
                      <a:pt x="1060" y="307"/>
                    </a:cubicBezTo>
                    <a:cubicBezTo>
                      <a:pt x="780" y="428"/>
                      <a:pt x="512" y="587"/>
                      <a:pt x="269" y="769"/>
                    </a:cubicBezTo>
                    <a:cubicBezTo>
                      <a:pt x="245" y="793"/>
                      <a:pt x="269" y="842"/>
                      <a:pt x="306" y="854"/>
                    </a:cubicBezTo>
                    <a:lnTo>
                      <a:pt x="293" y="854"/>
                    </a:lnTo>
                    <a:cubicBezTo>
                      <a:pt x="209" y="1012"/>
                      <a:pt x="111" y="1182"/>
                      <a:pt x="26" y="1341"/>
                    </a:cubicBezTo>
                    <a:cubicBezTo>
                      <a:pt x="0" y="1375"/>
                      <a:pt x="29" y="1410"/>
                      <a:pt x="61" y="1410"/>
                    </a:cubicBezTo>
                    <a:cubicBezTo>
                      <a:pt x="74" y="1410"/>
                      <a:pt x="88" y="1404"/>
                      <a:pt x="99" y="1390"/>
                    </a:cubicBezTo>
                    <a:lnTo>
                      <a:pt x="282" y="1061"/>
                    </a:lnTo>
                    <a:lnTo>
                      <a:pt x="293" y="1061"/>
                    </a:lnTo>
                    <a:cubicBezTo>
                      <a:pt x="622" y="866"/>
                      <a:pt x="938" y="660"/>
                      <a:pt x="1242" y="428"/>
                    </a:cubicBezTo>
                    <a:cubicBezTo>
                      <a:pt x="1247" y="434"/>
                      <a:pt x="1257" y="437"/>
                      <a:pt x="1267" y="437"/>
                    </a:cubicBezTo>
                    <a:cubicBezTo>
                      <a:pt x="1281" y="437"/>
                      <a:pt x="1296" y="431"/>
                      <a:pt x="1303" y="417"/>
                    </a:cubicBezTo>
                    <a:cubicBezTo>
                      <a:pt x="1311" y="384"/>
                      <a:pt x="1330" y="368"/>
                      <a:pt x="1356" y="368"/>
                    </a:cubicBezTo>
                    <a:cubicBezTo>
                      <a:pt x="1370" y="368"/>
                      <a:pt x="1384" y="372"/>
                      <a:pt x="1400" y="380"/>
                    </a:cubicBezTo>
                    <a:cubicBezTo>
                      <a:pt x="1405" y="389"/>
                      <a:pt x="1413" y="393"/>
                      <a:pt x="1422" y="393"/>
                    </a:cubicBezTo>
                    <a:cubicBezTo>
                      <a:pt x="1437" y="393"/>
                      <a:pt x="1454" y="383"/>
                      <a:pt x="1461" y="368"/>
                    </a:cubicBezTo>
                    <a:cubicBezTo>
                      <a:pt x="1498" y="282"/>
                      <a:pt x="1509" y="198"/>
                      <a:pt x="1498" y="100"/>
                    </a:cubicBezTo>
                    <a:cubicBezTo>
                      <a:pt x="1492" y="79"/>
                      <a:pt x="1473" y="69"/>
                      <a:pt x="1453" y="69"/>
                    </a:cubicBezTo>
                    <a:cubicBezTo>
                      <a:pt x="1429" y="69"/>
                      <a:pt x="1406" y="85"/>
                      <a:pt x="1412" y="112"/>
                    </a:cubicBezTo>
                    <a:cubicBezTo>
                      <a:pt x="1412" y="173"/>
                      <a:pt x="1412" y="234"/>
                      <a:pt x="1388" y="282"/>
                    </a:cubicBezTo>
                    <a:cubicBezTo>
                      <a:pt x="1363" y="282"/>
                      <a:pt x="1327" y="282"/>
                      <a:pt x="1303" y="295"/>
                    </a:cubicBezTo>
                    <a:cubicBezTo>
                      <a:pt x="1336" y="272"/>
                      <a:pt x="1329" y="208"/>
                      <a:pt x="1289" y="208"/>
                    </a:cubicBezTo>
                    <a:cubicBezTo>
                      <a:pt x="1286" y="208"/>
                      <a:pt x="1282" y="208"/>
                      <a:pt x="1279" y="209"/>
                    </a:cubicBezTo>
                    <a:cubicBezTo>
                      <a:pt x="1266" y="222"/>
                      <a:pt x="1242" y="222"/>
                      <a:pt x="1230" y="234"/>
                    </a:cubicBezTo>
                    <a:lnTo>
                      <a:pt x="1230" y="222"/>
                    </a:lnTo>
                    <a:cubicBezTo>
                      <a:pt x="1220" y="203"/>
                      <a:pt x="1207" y="195"/>
                      <a:pt x="1193" y="195"/>
                    </a:cubicBezTo>
                    <a:cubicBezTo>
                      <a:pt x="1173" y="195"/>
                      <a:pt x="1152" y="212"/>
                      <a:pt x="1145" y="234"/>
                    </a:cubicBezTo>
                    <a:cubicBezTo>
                      <a:pt x="1133" y="173"/>
                      <a:pt x="1120" y="100"/>
                      <a:pt x="1096" y="27"/>
                    </a:cubicBezTo>
                    <a:cubicBezTo>
                      <a:pt x="1091" y="9"/>
                      <a:pt x="1078" y="1"/>
                      <a:pt x="1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9920;p65">
                <a:extLst>
                  <a:ext uri="{FF2B5EF4-FFF2-40B4-BE49-F238E27FC236}">
                    <a16:creationId xmlns:a16="http://schemas.microsoft.com/office/drawing/2014/main" id="{514FDCE0-912A-462C-B7AD-88671C0875BC}"/>
                  </a:ext>
                </a:extLst>
              </p:cNvPr>
              <p:cNvSpPr/>
              <p:nvPr/>
            </p:nvSpPr>
            <p:spPr>
              <a:xfrm>
                <a:off x="1891721" y="4777751"/>
                <a:ext cx="270835" cy="205053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543" extrusionOk="0">
                    <a:moveTo>
                      <a:pt x="1614" y="0"/>
                    </a:moveTo>
                    <a:cubicBezTo>
                      <a:pt x="1584" y="0"/>
                      <a:pt x="1558" y="28"/>
                      <a:pt x="1576" y="63"/>
                    </a:cubicBezTo>
                    <a:cubicBezTo>
                      <a:pt x="1660" y="185"/>
                      <a:pt x="1697" y="319"/>
                      <a:pt x="1673" y="465"/>
                    </a:cubicBezTo>
                    <a:cubicBezTo>
                      <a:pt x="1466" y="550"/>
                      <a:pt x="1247" y="635"/>
                      <a:pt x="1041" y="720"/>
                    </a:cubicBezTo>
                    <a:cubicBezTo>
                      <a:pt x="992" y="744"/>
                      <a:pt x="919" y="769"/>
                      <a:pt x="858" y="806"/>
                    </a:cubicBezTo>
                    <a:cubicBezTo>
                      <a:pt x="895" y="744"/>
                      <a:pt x="931" y="696"/>
                      <a:pt x="955" y="647"/>
                    </a:cubicBezTo>
                    <a:cubicBezTo>
                      <a:pt x="981" y="613"/>
                      <a:pt x="952" y="578"/>
                      <a:pt x="920" y="578"/>
                    </a:cubicBezTo>
                    <a:cubicBezTo>
                      <a:pt x="907" y="578"/>
                      <a:pt x="893" y="584"/>
                      <a:pt x="882" y="598"/>
                    </a:cubicBezTo>
                    <a:cubicBezTo>
                      <a:pt x="809" y="720"/>
                      <a:pt x="736" y="842"/>
                      <a:pt x="663" y="952"/>
                    </a:cubicBezTo>
                    <a:cubicBezTo>
                      <a:pt x="469" y="890"/>
                      <a:pt x="262" y="817"/>
                      <a:pt x="68" y="757"/>
                    </a:cubicBezTo>
                    <a:cubicBezTo>
                      <a:pt x="62" y="754"/>
                      <a:pt x="56" y="753"/>
                      <a:pt x="51" y="753"/>
                    </a:cubicBezTo>
                    <a:cubicBezTo>
                      <a:pt x="14" y="753"/>
                      <a:pt x="1" y="819"/>
                      <a:pt x="43" y="830"/>
                    </a:cubicBezTo>
                    <a:cubicBezTo>
                      <a:pt x="238" y="903"/>
                      <a:pt x="420" y="963"/>
                      <a:pt x="615" y="1025"/>
                    </a:cubicBezTo>
                    <a:lnTo>
                      <a:pt x="579" y="1098"/>
                    </a:lnTo>
                    <a:cubicBezTo>
                      <a:pt x="562" y="1130"/>
                      <a:pt x="589" y="1157"/>
                      <a:pt x="616" y="1157"/>
                    </a:cubicBezTo>
                    <a:cubicBezTo>
                      <a:pt x="630" y="1157"/>
                      <a:pt x="643" y="1150"/>
                      <a:pt x="652" y="1134"/>
                    </a:cubicBezTo>
                    <a:cubicBezTo>
                      <a:pt x="700" y="1061"/>
                      <a:pt x="749" y="988"/>
                      <a:pt x="797" y="903"/>
                    </a:cubicBezTo>
                    <a:lnTo>
                      <a:pt x="797" y="952"/>
                    </a:lnTo>
                    <a:cubicBezTo>
                      <a:pt x="807" y="970"/>
                      <a:pt x="825" y="978"/>
                      <a:pt x="843" y="978"/>
                    </a:cubicBezTo>
                    <a:cubicBezTo>
                      <a:pt x="872" y="978"/>
                      <a:pt x="902" y="957"/>
                      <a:pt x="895" y="927"/>
                    </a:cubicBezTo>
                    <a:cubicBezTo>
                      <a:pt x="882" y="890"/>
                      <a:pt x="1138" y="781"/>
                      <a:pt x="1381" y="671"/>
                    </a:cubicBezTo>
                    <a:lnTo>
                      <a:pt x="1381" y="671"/>
                    </a:lnTo>
                    <a:cubicBezTo>
                      <a:pt x="1247" y="757"/>
                      <a:pt x="1114" y="830"/>
                      <a:pt x="979" y="903"/>
                    </a:cubicBezTo>
                    <a:cubicBezTo>
                      <a:pt x="955" y="915"/>
                      <a:pt x="943" y="939"/>
                      <a:pt x="955" y="963"/>
                    </a:cubicBezTo>
                    <a:cubicBezTo>
                      <a:pt x="943" y="963"/>
                      <a:pt x="931" y="963"/>
                      <a:pt x="931" y="976"/>
                    </a:cubicBezTo>
                    <a:cubicBezTo>
                      <a:pt x="797" y="1122"/>
                      <a:pt x="688" y="1292"/>
                      <a:pt x="603" y="1474"/>
                    </a:cubicBezTo>
                    <a:cubicBezTo>
                      <a:pt x="594" y="1509"/>
                      <a:pt x="628" y="1543"/>
                      <a:pt x="657" y="1543"/>
                    </a:cubicBezTo>
                    <a:cubicBezTo>
                      <a:pt x="669" y="1543"/>
                      <a:pt x="680" y="1537"/>
                      <a:pt x="688" y="1523"/>
                    </a:cubicBezTo>
                    <a:cubicBezTo>
                      <a:pt x="761" y="1341"/>
                      <a:pt x="858" y="1182"/>
                      <a:pt x="992" y="1036"/>
                    </a:cubicBezTo>
                    <a:cubicBezTo>
                      <a:pt x="1004" y="1025"/>
                      <a:pt x="1004" y="1000"/>
                      <a:pt x="992" y="988"/>
                    </a:cubicBezTo>
                    <a:lnTo>
                      <a:pt x="1016" y="988"/>
                    </a:lnTo>
                    <a:cubicBezTo>
                      <a:pt x="1247" y="866"/>
                      <a:pt x="1454" y="744"/>
                      <a:pt x="1673" y="623"/>
                    </a:cubicBezTo>
                    <a:cubicBezTo>
                      <a:pt x="1681" y="623"/>
                      <a:pt x="1694" y="628"/>
                      <a:pt x="1706" y="628"/>
                    </a:cubicBezTo>
                    <a:cubicBezTo>
                      <a:pt x="1712" y="628"/>
                      <a:pt x="1718" y="627"/>
                      <a:pt x="1722" y="623"/>
                    </a:cubicBezTo>
                    <a:cubicBezTo>
                      <a:pt x="1855" y="550"/>
                      <a:pt x="2038" y="441"/>
                      <a:pt x="2025" y="271"/>
                    </a:cubicBezTo>
                    <a:cubicBezTo>
                      <a:pt x="2038" y="234"/>
                      <a:pt x="2025" y="185"/>
                      <a:pt x="1965" y="185"/>
                    </a:cubicBezTo>
                    <a:cubicBezTo>
                      <a:pt x="1916" y="185"/>
                      <a:pt x="1904" y="246"/>
                      <a:pt x="1928" y="282"/>
                    </a:cubicBezTo>
                    <a:cubicBezTo>
                      <a:pt x="1928" y="331"/>
                      <a:pt x="1916" y="368"/>
                      <a:pt x="1879" y="392"/>
                    </a:cubicBezTo>
                    <a:lnTo>
                      <a:pt x="1855" y="392"/>
                    </a:lnTo>
                    <a:cubicBezTo>
                      <a:pt x="1831" y="404"/>
                      <a:pt x="1795" y="417"/>
                      <a:pt x="1770" y="428"/>
                    </a:cubicBezTo>
                    <a:cubicBezTo>
                      <a:pt x="1782" y="282"/>
                      <a:pt x="1733" y="136"/>
                      <a:pt x="1649" y="15"/>
                    </a:cubicBezTo>
                    <a:cubicBezTo>
                      <a:pt x="1638" y="5"/>
                      <a:pt x="1626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9921;p65">
                <a:extLst>
                  <a:ext uri="{FF2B5EF4-FFF2-40B4-BE49-F238E27FC236}">
                    <a16:creationId xmlns:a16="http://schemas.microsoft.com/office/drawing/2014/main" id="{44D23D3D-BB97-497E-9636-27EA45350C62}"/>
                  </a:ext>
                </a:extLst>
              </p:cNvPr>
              <p:cNvSpPr/>
              <p:nvPr/>
            </p:nvSpPr>
            <p:spPr>
              <a:xfrm>
                <a:off x="1395501" y="1647741"/>
                <a:ext cx="139670" cy="99536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749" extrusionOk="0">
                    <a:moveTo>
                      <a:pt x="213" y="0"/>
                    </a:moveTo>
                    <a:cubicBezTo>
                      <a:pt x="199" y="0"/>
                      <a:pt x="186" y="7"/>
                      <a:pt x="178" y="23"/>
                    </a:cubicBezTo>
                    <a:cubicBezTo>
                      <a:pt x="153" y="60"/>
                      <a:pt x="141" y="84"/>
                      <a:pt x="129" y="120"/>
                    </a:cubicBezTo>
                    <a:cubicBezTo>
                      <a:pt x="123" y="104"/>
                      <a:pt x="104" y="95"/>
                      <a:pt x="86" y="95"/>
                    </a:cubicBezTo>
                    <a:cubicBezTo>
                      <a:pt x="65" y="95"/>
                      <a:pt x="43" y="107"/>
                      <a:pt x="43" y="133"/>
                    </a:cubicBezTo>
                    <a:cubicBezTo>
                      <a:pt x="56" y="266"/>
                      <a:pt x="43" y="401"/>
                      <a:pt x="7" y="547"/>
                    </a:cubicBezTo>
                    <a:cubicBezTo>
                      <a:pt x="0" y="575"/>
                      <a:pt x="26" y="595"/>
                      <a:pt x="51" y="595"/>
                    </a:cubicBezTo>
                    <a:cubicBezTo>
                      <a:pt x="69" y="595"/>
                      <a:pt x="87" y="584"/>
                      <a:pt x="92" y="558"/>
                    </a:cubicBezTo>
                    <a:lnTo>
                      <a:pt x="92" y="547"/>
                    </a:lnTo>
                    <a:lnTo>
                      <a:pt x="165" y="728"/>
                    </a:lnTo>
                    <a:cubicBezTo>
                      <a:pt x="176" y="743"/>
                      <a:pt x="190" y="749"/>
                      <a:pt x="203" y="749"/>
                    </a:cubicBezTo>
                    <a:cubicBezTo>
                      <a:pt x="236" y="749"/>
                      <a:pt x="268" y="714"/>
                      <a:pt x="251" y="680"/>
                    </a:cubicBezTo>
                    <a:cubicBezTo>
                      <a:pt x="238" y="668"/>
                      <a:pt x="238" y="656"/>
                      <a:pt x="226" y="644"/>
                    </a:cubicBezTo>
                    <a:lnTo>
                      <a:pt x="226" y="644"/>
                    </a:lnTo>
                    <a:cubicBezTo>
                      <a:pt x="481" y="680"/>
                      <a:pt x="737" y="717"/>
                      <a:pt x="992" y="741"/>
                    </a:cubicBezTo>
                    <a:cubicBezTo>
                      <a:pt x="995" y="742"/>
                      <a:pt x="998" y="742"/>
                      <a:pt x="1001" y="742"/>
                    </a:cubicBezTo>
                    <a:cubicBezTo>
                      <a:pt x="1042" y="742"/>
                      <a:pt x="1050" y="668"/>
                      <a:pt x="1005" y="668"/>
                    </a:cubicBezTo>
                    <a:cubicBezTo>
                      <a:pt x="749" y="631"/>
                      <a:pt x="481" y="595"/>
                      <a:pt x="226" y="558"/>
                    </a:cubicBezTo>
                    <a:lnTo>
                      <a:pt x="202" y="558"/>
                    </a:lnTo>
                    <a:cubicBezTo>
                      <a:pt x="141" y="401"/>
                      <a:pt x="165" y="230"/>
                      <a:pt x="251" y="60"/>
                    </a:cubicBezTo>
                    <a:cubicBezTo>
                      <a:pt x="267" y="28"/>
                      <a:pt x="24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9922;p65">
                <a:extLst>
                  <a:ext uri="{FF2B5EF4-FFF2-40B4-BE49-F238E27FC236}">
                    <a16:creationId xmlns:a16="http://schemas.microsoft.com/office/drawing/2014/main" id="{BA2ACE2B-B6E2-4350-971C-48A6583C5F76}"/>
                  </a:ext>
                </a:extLst>
              </p:cNvPr>
              <p:cNvSpPr/>
              <p:nvPr/>
            </p:nvSpPr>
            <p:spPr>
              <a:xfrm>
                <a:off x="1410917" y="1787676"/>
                <a:ext cx="328776" cy="136746"/>
              </a:xfrm>
              <a:custGeom>
                <a:avLst/>
                <a:gdLst/>
                <a:ahLst/>
                <a:cxnLst/>
                <a:rect l="l" t="t" r="r" b="b"/>
                <a:pathLst>
                  <a:path w="2474" h="1029" extrusionOk="0">
                    <a:moveTo>
                      <a:pt x="2080" y="393"/>
                    </a:moveTo>
                    <a:lnTo>
                      <a:pt x="2068" y="405"/>
                    </a:lnTo>
                    <a:cubicBezTo>
                      <a:pt x="2032" y="429"/>
                      <a:pt x="2056" y="478"/>
                      <a:pt x="2092" y="478"/>
                    </a:cubicBezTo>
                    <a:cubicBezTo>
                      <a:pt x="1837" y="648"/>
                      <a:pt x="1570" y="794"/>
                      <a:pt x="1290" y="940"/>
                    </a:cubicBezTo>
                    <a:cubicBezTo>
                      <a:pt x="1314" y="892"/>
                      <a:pt x="1351" y="843"/>
                      <a:pt x="1375" y="794"/>
                    </a:cubicBezTo>
                    <a:cubicBezTo>
                      <a:pt x="1618" y="661"/>
                      <a:pt x="1849" y="527"/>
                      <a:pt x="2080" y="393"/>
                    </a:cubicBezTo>
                    <a:close/>
                    <a:moveTo>
                      <a:pt x="2227" y="0"/>
                    </a:moveTo>
                    <a:cubicBezTo>
                      <a:pt x="2204" y="0"/>
                      <a:pt x="2185" y="12"/>
                      <a:pt x="2178" y="40"/>
                    </a:cubicBezTo>
                    <a:cubicBezTo>
                      <a:pt x="2162" y="73"/>
                      <a:pt x="2189" y="100"/>
                      <a:pt x="2216" y="100"/>
                    </a:cubicBezTo>
                    <a:cubicBezTo>
                      <a:pt x="2229" y="100"/>
                      <a:pt x="2243" y="93"/>
                      <a:pt x="2251" y="77"/>
                    </a:cubicBezTo>
                    <a:lnTo>
                      <a:pt x="2251" y="77"/>
                    </a:lnTo>
                    <a:cubicBezTo>
                      <a:pt x="2226" y="138"/>
                      <a:pt x="2226" y="199"/>
                      <a:pt x="2189" y="259"/>
                    </a:cubicBezTo>
                    <a:cubicBezTo>
                      <a:pt x="2182" y="259"/>
                      <a:pt x="2173" y="254"/>
                      <a:pt x="2162" y="254"/>
                    </a:cubicBezTo>
                    <a:cubicBezTo>
                      <a:pt x="2156" y="254"/>
                      <a:pt x="2149" y="255"/>
                      <a:pt x="2141" y="259"/>
                    </a:cubicBezTo>
                    <a:cubicBezTo>
                      <a:pt x="1922" y="381"/>
                      <a:pt x="1703" y="515"/>
                      <a:pt x="1472" y="637"/>
                    </a:cubicBezTo>
                    <a:cubicBezTo>
                      <a:pt x="1484" y="624"/>
                      <a:pt x="1497" y="612"/>
                      <a:pt x="1497" y="600"/>
                    </a:cubicBezTo>
                    <a:cubicBezTo>
                      <a:pt x="1523" y="565"/>
                      <a:pt x="1492" y="536"/>
                      <a:pt x="1460" y="536"/>
                    </a:cubicBezTo>
                    <a:cubicBezTo>
                      <a:pt x="1447" y="536"/>
                      <a:pt x="1434" y="541"/>
                      <a:pt x="1424" y="551"/>
                    </a:cubicBezTo>
                    <a:lnTo>
                      <a:pt x="1314" y="734"/>
                    </a:lnTo>
                    <a:cubicBezTo>
                      <a:pt x="1290" y="746"/>
                      <a:pt x="1254" y="770"/>
                      <a:pt x="1229" y="783"/>
                    </a:cubicBezTo>
                    <a:cubicBezTo>
                      <a:pt x="1290" y="637"/>
                      <a:pt x="1362" y="491"/>
                      <a:pt x="1472" y="369"/>
                    </a:cubicBezTo>
                    <a:cubicBezTo>
                      <a:pt x="1501" y="340"/>
                      <a:pt x="1470" y="297"/>
                      <a:pt x="1437" y="297"/>
                    </a:cubicBezTo>
                    <a:cubicBezTo>
                      <a:pt x="1428" y="297"/>
                      <a:pt x="1419" y="300"/>
                      <a:pt x="1411" y="308"/>
                    </a:cubicBezTo>
                    <a:cubicBezTo>
                      <a:pt x="1290" y="442"/>
                      <a:pt x="1192" y="600"/>
                      <a:pt x="1144" y="770"/>
                    </a:cubicBezTo>
                    <a:cubicBezTo>
                      <a:pt x="1132" y="794"/>
                      <a:pt x="1144" y="819"/>
                      <a:pt x="1156" y="819"/>
                    </a:cubicBezTo>
                    <a:cubicBezTo>
                      <a:pt x="1132" y="843"/>
                      <a:pt x="1108" y="856"/>
                      <a:pt x="1071" y="867"/>
                    </a:cubicBezTo>
                    <a:cubicBezTo>
                      <a:pt x="1059" y="880"/>
                      <a:pt x="1046" y="892"/>
                      <a:pt x="1059" y="916"/>
                    </a:cubicBezTo>
                    <a:cubicBezTo>
                      <a:pt x="779" y="807"/>
                      <a:pt x="511" y="721"/>
                      <a:pt x="232" y="661"/>
                    </a:cubicBezTo>
                    <a:cubicBezTo>
                      <a:pt x="228" y="657"/>
                      <a:pt x="223" y="656"/>
                      <a:pt x="219" y="656"/>
                    </a:cubicBezTo>
                    <a:cubicBezTo>
                      <a:pt x="207" y="656"/>
                      <a:pt x="195" y="664"/>
                      <a:pt x="195" y="673"/>
                    </a:cubicBezTo>
                    <a:cubicBezTo>
                      <a:pt x="122" y="527"/>
                      <a:pt x="135" y="357"/>
                      <a:pt x="244" y="223"/>
                    </a:cubicBezTo>
                    <a:cubicBezTo>
                      <a:pt x="263" y="194"/>
                      <a:pt x="237" y="151"/>
                      <a:pt x="208" y="151"/>
                    </a:cubicBezTo>
                    <a:cubicBezTo>
                      <a:pt x="199" y="151"/>
                      <a:pt x="191" y="154"/>
                      <a:pt x="183" y="162"/>
                    </a:cubicBezTo>
                    <a:cubicBezTo>
                      <a:pt x="0" y="357"/>
                      <a:pt x="13" y="661"/>
                      <a:pt x="208" y="843"/>
                    </a:cubicBezTo>
                    <a:cubicBezTo>
                      <a:pt x="215" y="851"/>
                      <a:pt x="224" y="854"/>
                      <a:pt x="233" y="854"/>
                    </a:cubicBezTo>
                    <a:cubicBezTo>
                      <a:pt x="265" y="854"/>
                      <a:pt x="297" y="808"/>
                      <a:pt x="268" y="770"/>
                    </a:cubicBezTo>
                    <a:cubicBezTo>
                      <a:pt x="256" y="770"/>
                      <a:pt x="256" y="758"/>
                      <a:pt x="244" y="746"/>
                    </a:cubicBezTo>
                    <a:lnTo>
                      <a:pt x="244" y="746"/>
                    </a:lnTo>
                    <a:cubicBezTo>
                      <a:pt x="511" y="819"/>
                      <a:pt x="779" y="904"/>
                      <a:pt x="1046" y="1002"/>
                    </a:cubicBezTo>
                    <a:cubicBezTo>
                      <a:pt x="1051" y="1003"/>
                      <a:pt x="1056" y="1004"/>
                      <a:pt x="1060" y="1004"/>
                    </a:cubicBezTo>
                    <a:cubicBezTo>
                      <a:pt x="1086" y="1004"/>
                      <a:pt x="1095" y="974"/>
                      <a:pt x="1095" y="953"/>
                    </a:cubicBezTo>
                    <a:cubicBezTo>
                      <a:pt x="1095" y="953"/>
                      <a:pt x="1108" y="953"/>
                      <a:pt x="1119" y="940"/>
                    </a:cubicBezTo>
                    <a:cubicBezTo>
                      <a:pt x="1156" y="929"/>
                      <a:pt x="1181" y="904"/>
                      <a:pt x="1217" y="892"/>
                    </a:cubicBezTo>
                    <a:lnTo>
                      <a:pt x="1217" y="892"/>
                    </a:lnTo>
                    <a:cubicBezTo>
                      <a:pt x="1205" y="904"/>
                      <a:pt x="1192" y="929"/>
                      <a:pt x="1192" y="940"/>
                    </a:cubicBezTo>
                    <a:cubicBezTo>
                      <a:pt x="1164" y="978"/>
                      <a:pt x="1195" y="1009"/>
                      <a:pt x="1227" y="1009"/>
                    </a:cubicBezTo>
                    <a:cubicBezTo>
                      <a:pt x="1236" y="1009"/>
                      <a:pt x="1245" y="1007"/>
                      <a:pt x="1254" y="1002"/>
                    </a:cubicBezTo>
                    <a:cubicBezTo>
                      <a:pt x="1254" y="1011"/>
                      <a:pt x="1270" y="1029"/>
                      <a:pt x="1295" y="1029"/>
                    </a:cubicBezTo>
                    <a:cubicBezTo>
                      <a:pt x="1301" y="1029"/>
                      <a:pt x="1307" y="1028"/>
                      <a:pt x="1314" y="1026"/>
                    </a:cubicBezTo>
                    <a:cubicBezTo>
                      <a:pt x="1654" y="867"/>
                      <a:pt x="1983" y="673"/>
                      <a:pt x="2299" y="442"/>
                    </a:cubicBezTo>
                    <a:cubicBezTo>
                      <a:pt x="2330" y="421"/>
                      <a:pt x="2308" y="364"/>
                      <a:pt x="2270" y="364"/>
                    </a:cubicBezTo>
                    <a:cubicBezTo>
                      <a:pt x="2264" y="364"/>
                      <a:pt x="2258" y="366"/>
                      <a:pt x="2251" y="369"/>
                    </a:cubicBezTo>
                    <a:cubicBezTo>
                      <a:pt x="2226" y="393"/>
                      <a:pt x="2202" y="405"/>
                      <a:pt x="2178" y="418"/>
                    </a:cubicBezTo>
                    <a:cubicBezTo>
                      <a:pt x="2214" y="393"/>
                      <a:pt x="2238" y="357"/>
                      <a:pt x="2262" y="321"/>
                    </a:cubicBezTo>
                    <a:cubicBezTo>
                      <a:pt x="2299" y="357"/>
                      <a:pt x="2360" y="381"/>
                      <a:pt x="2408" y="381"/>
                    </a:cubicBezTo>
                    <a:cubicBezTo>
                      <a:pt x="2470" y="381"/>
                      <a:pt x="2470" y="296"/>
                      <a:pt x="2408" y="296"/>
                    </a:cubicBezTo>
                    <a:cubicBezTo>
                      <a:pt x="2372" y="296"/>
                      <a:pt x="2335" y="284"/>
                      <a:pt x="2311" y="248"/>
                    </a:cubicBezTo>
                    <a:cubicBezTo>
                      <a:pt x="2311" y="235"/>
                      <a:pt x="2299" y="235"/>
                      <a:pt x="2299" y="235"/>
                    </a:cubicBezTo>
                    <a:cubicBezTo>
                      <a:pt x="2311" y="211"/>
                      <a:pt x="2311" y="186"/>
                      <a:pt x="2311" y="162"/>
                    </a:cubicBezTo>
                    <a:cubicBezTo>
                      <a:pt x="2335" y="175"/>
                      <a:pt x="2360" y="199"/>
                      <a:pt x="2384" y="223"/>
                    </a:cubicBezTo>
                    <a:cubicBezTo>
                      <a:pt x="2392" y="231"/>
                      <a:pt x="2401" y="234"/>
                      <a:pt x="2410" y="234"/>
                    </a:cubicBezTo>
                    <a:cubicBezTo>
                      <a:pt x="2443" y="234"/>
                      <a:pt x="2474" y="191"/>
                      <a:pt x="2445" y="162"/>
                    </a:cubicBezTo>
                    <a:cubicBezTo>
                      <a:pt x="2408" y="126"/>
                      <a:pt x="2372" y="89"/>
                      <a:pt x="2335" y="65"/>
                    </a:cubicBezTo>
                    <a:cubicBezTo>
                      <a:pt x="2324" y="53"/>
                      <a:pt x="2311" y="53"/>
                      <a:pt x="2299" y="53"/>
                    </a:cubicBezTo>
                    <a:cubicBezTo>
                      <a:pt x="2299" y="40"/>
                      <a:pt x="2287" y="29"/>
                      <a:pt x="2275" y="16"/>
                    </a:cubicBezTo>
                    <a:cubicBezTo>
                      <a:pt x="2260" y="6"/>
                      <a:pt x="2242" y="0"/>
                      <a:pt x="2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9923;p65">
                <a:extLst>
                  <a:ext uri="{FF2B5EF4-FFF2-40B4-BE49-F238E27FC236}">
                    <a16:creationId xmlns:a16="http://schemas.microsoft.com/office/drawing/2014/main" id="{99331DA0-FA95-4C29-A7C5-1E3D6BE655C1}"/>
                  </a:ext>
                </a:extLst>
              </p:cNvPr>
              <p:cNvSpPr/>
              <p:nvPr/>
            </p:nvSpPr>
            <p:spPr>
              <a:xfrm>
                <a:off x="1440020" y="1990337"/>
                <a:ext cx="45582" cy="103523"/>
              </a:xfrm>
              <a:custGeom>
                <a:avLst/>
                <a:gdLst/>
                <a:ahLst/>
                <a:cxnLst/>
                <a:rect l="l" t="t" r="r" b="b"/>
                <a:pathLst>
                  <a:path w="343" h="779" extrusionOk="0">
                    <a:moveTo>
                      <a:pt x="282" y="0"/>
                    </a:moveTo>
                    <a:cubicBezTo>
                      <a:pt x="273" y="0"/>
                      <a:pt x="264" y="4"/>
                      <a:pt x="256" y="12"/>
                    </a:cubicBezTo>
                    <a:cubicBezTo>
                      <a:pt x="25" y="194"/>
                      <a:pt x="0" y="534"/>
                      <a:pt x="171" y="766"/>
                    </a:cubicBezTo>
                    <a:cubicBezTo>
                      <a:pt x="180" y="774"/>
                      <a:pt x="190" y="778"/>
                      <a:pt x="200" y="778"/>
                    </a:cubicBezTo>
                    <a:cubicBezTo>
                      <a:pt x="232" y="778"/>
                      <a:pt x="262" y="741"/>
                      <a:pt x="244" y="704"/>
                    </a:cubicBezTo>
                    <a:cubicBezTo>
                      <a:pt x="98" y="498"/>
                      <a:pt x="122" y="242"/>
                      <a:pt x="305" y="72"/>
                    </a:cubicBezTo>
                    <a:cubicBezTo>
                      <a:pt x="343" y="44"/>
                      <a:pt x="314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9924;p65">
                <a:extLst>
                  <a:ext uri="{FF2B5EF4-FFF2-40B4-BE49-F238E27FC236}">
                    <a16:creationId xmlns:a16="http://schemas.microsoft.com/office/drawing/2014/main" id="{38E95E07-B271-4F63-8F26-783D71EB982B}"/>
                  </a:ext>
                </a:extLst>
              </p:cNvPr>
              <p:cNvSpPr/>
              <p:nvPr/>
            </p:nvSpPr>
            <p:spPr>
              <a:xfrm>
                <a:off x="1465801" y="2175721"/>
                <a:ext cx="157611" cy="13036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81" extrusionOk="0">
                    <a:moveTo>
                      <a:pt x="265" y="1"/>
                    </a:moveTo>
                    <a:cubicBezTo>
                      <a:pt x="247" y="1"/>
                      <a:pt x="229" y="9"/>
                      <a:pt x="220" y="27"/>
                    </a:cubicBezTo>
                    <a:cubicBezTo>
                      <a:pt x="208" y="76"/>
                      <a:pt x="195" y="112"/>
                      <a:pt x="184" y="149"/>
                    </a:cubicBezTo>
                    <a:cubicBezTo>
                      <a:pt x="184" y="136"/>
                      <a:pt x="171" y="125"/>
                      <a:pt x="171" y="125"/>
                    </a:cubicBezTo>
                    <a:cubicBezTo>
                      <a:pt x="162" y="115"/>
                      <a:pt x="151" y="111"/>
                      <a:pt x="140" y="111"/>
                    </a:cubicBezTo>
                    <a:cubicBezTo>
                      <a:pt x="123" y="111"/>
                      <a:pt x="106" y="121"/>
                      <a:pt x="98" y="136"/>
                    </a:cubicBezTo>
                    <a:cubicBezTo>
                      <a:pt x="14" y="258"/>
                      <a:pt x="1" y="417"/>
                      <a:pt x="74" y="550"/>
                    </a:cubicBezTo>
                    <a:cubicBezTo>
                      <a:pt x="82" y="562"/>
                      <a:pt x="96" y="568"/>
                      <a:pt x="109" y="568"/>
                    </a:cubicBezTo>
                    <a:cubicBezTo>
                      <a:pt x="136" y="568"/>
                      <a:pt x="163" y="546"/>
                      <a:pt x="147" y="514"/>
                    </a:cubicBezTo>
                    <a:cubicBezTo>
                      <a:pt x="123" y="417"/>
                      <a:pt x="111" y="331"/>
                      <a:pt x="147" y="246"/>
                    </a:cubicBezTo>
                    <a:cubicBezTo>
                      <a:pt x="147" y="271"/>
                      <a:pt x="159" y="282"/>
                      <a:pt x="171" y="307"/>
                    </a:cubicBezTo>
                    <a:cubicBezTo>
                      <a:pt x="159" y="392"/>
                      <a:pt x="171" y="477"/>
                      <a:pt x="195" y="563"/>
                    </a:cubicBezTo>
                    <a:cubicBezTo>
                      <a:pt x="202" y="587"/>
                      <a:pt x="223" y="599"/>
                      <a:pt x="244" y="599"/>
                    </a:cubicBezTo>
                    <a:cubicBezTo>
                      <a:pt x="266" y="599"/>
                      <a:pt x="287" y="587"/>
                      <a:pt x="293" y="563"/>
                    </a:cubicBezTo>
                    <a:lnTo>
                      <a:pt x="293" y="490"/>
                    </a:lnTo>
                    <a:cubicBezTo>
                      <a:pt x="560" y="660"/>
                      <a:pt x="841" y="817"/>
                      <a:pt x="1108" y="976"/>
                    </a:cubicBezTo>
                    <a:cubicBezTo>
                      <a:pt x="1115" y="979"/>
                      <a:pt x="1121" y="981"/>
                      <a:pt x="1128" y="981"/>
                    </a:cubicBezTo>
                    <a:cubicBezTo>
                      <a:pt x="1165" y="981"/>
                      <a:pt x="1186" y="924"/>
                      <a:pt x="1144" y="903"/>
                    </a:cubicBezTo>
                    <a:cubicBezTo>
                      <a:pt x="865" y="733"/>
                      <a:pt x="573" y="563"/>
                      <a:pt x="293" y="392"/>
                    </a:cubicBezTo>
                    <a:cubicBezTo>
                      <a:pt x="281" y="355"/>
                      <a:pt x="281" y="319"/>
                      <a:pt x="268" y="295"/>
                    </a:cubicBezTo>
                    <a:cubicBezTo>
                      <a:pt x="268" y="209"/>
                      <a:pt x="281" y="136"/>
                      <a:pt x="305" y="52"/>
                    </a:cubicBezTo>
                    <a:cubicBezTo>
                      <a:pt x="320" y="22"/>
                      <a:pt x="29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9925;p65">
                <a:extLst>
                  <a:ext uri="{FF2B5EF4-FFF2-40B4-BE49-F238E27FC236}">
                    <a16:creationId xmlns:a16="http://schemas.microsoft.com/office/drawing/2014/main" id="{A5BAFE13-471D-4FBC-8536-4C42B6D35411}"/>
                  </a:ext>
                </a:extLst>
              </p:cNvPr>
              <p:cNvSpPr/>
              <p:nvPr/>
            </p:nvSpPr>
            <p:spPr>
              <a:xfrm>
                <a:off x="1543410" y="2580245"/>
                <a:ext cx="127045" cy="144454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087" extrusionOk="0">
                    <a:moveTo>
                      <a:pt x="151" y="0"/>
                    </a:moveTo>
                    <a:cubicBezTo>
                      <a:pt x="138" y="0"/>
                      <a:pt x="127" y="7"/>
                      <a:pt x="122" y="24"/>
                    </a:cubicBezTo>
                    <a:cubicBezTo>
                      <a:pt x="49" y="157"/>
                      <a:pt x="13" y="316"/>
                      <a:pt x="38" y="473"/>
                    </a:cubicBezTo>
                    <a:cubicBezTo>
                      <a:pt x="13" y="486"/>
                      <a:pt x="1" y="522"/>
                      <a:pt x="25" y="535"/>
                    </a:cubicBezTo>
                    <a:lnTo>
                      <a:pt x="49" y="559"/>
                    </a:lnTo>
                    <a:cubicBezTo>
                      <a:pt x="62" y="632"/>
                      <a:pt x="86" y="692"/>
                      <a:pt x="122" y="765"/>
                    </a:cubicBezTo>
                    <a:cubicBezTo>
                      <a:pt x="133" y="779"/>
                      <a:pt x="147" y="785"/>
                      <a:pt x="161" y="785"/>
                    </a:cubicBezTo>
                    <a:cubicBezTo>
                      <a:pt x="194" y="785"/>
                      <a:pt x="225" y="751"/>
                      <a:pt x="208" y="716"/>
                    </a:cubicBezTo>
                    <a:cubicBezTo>
                      <a:pt x="195" y="705"/>
                      <a:pt x="195" y="680"/>
                      <a:pt x="184" y="668"/>
                    </a:cubicBezTo>
                    <a:lnTo>
                      <a:pt x="184" y="668"/>
                    </a:lnTo>
                    <a:cubicBezTo>
                      <a:pt x="402" y="826"/>
                      <a:pt x="621" y="972"/>
                      <a:pt x="865" y="1081"/>
                    </a:cubicBezTo>
                    <a:cubicBezTo>
                      <a:pt x="871" y="1085"/>
                      <a:pt x="878" y="1086"/>
                      <a:pt x="885" y="1086"/>
                    </a:cubicBezTo>
                    <a:cubicBezTo>
                      <a:pt x="925" y="1086"/>
                      <a:pt x="955" y="1029"/>
                      <a:pt x="913" y="1008"/>
                    </a:cubicBezTo>
                    <a:cubicBezTo>
                      <a:pt x="633" y="875"/>
                      <a:pt x="378" y="716"/>
                      <a:pt x="147" y="522"/>
                    </a:cubicBezTo>
                    <a:cubicBezTo>
                      <a:pt x="111" y="364"/>
                      <a:pt x="122" y="206"/>
                      <a:pt x="195" y="48"/>
                    </a:cubicBezTo>
                    <a:cubicBezTo>
                      <a:pt x="203" y="24"/>
                      <a:pt x="175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9926;p65">
                <a:extLst>
                  <a:ext uri="{FF2B5EF4-FFF2-40B4-BE49-F238E27FC236}">
                    <a16:creationId xmlns:a16="http://schemas.microsoft.com/office/drawing/2014/main" id="{DF5F5434-5B8F-4BB2-B688-FF90FF9C8516}"/>
                  </a:ext>
                </a:extLst>
              </p:cNvPr>
              <p:cNvSpPr/>
              <p:nvPr/>
            </p:nvSpPr>
            <p:spPr>
              <a:xfrm>
                <a:off x="1580620" y="3018258"/>
                <a:ext cx="190302" cy="174222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311" extrusionOk="0">
                    <a:moveTo>
                      <a:pt x="414" y="595"/>
                    </a:moveTo>
                    <a:lnTo>
                      <a:pt x="414" y="607"/>
                    </a:lnTo>
                    <a:cubicBezTo>
                      <a:pt x="682" y="753"/>
                      <a:pt x="925" y="936"/>
                      <a:pt x="1168" y="1130"/>
                    </a:cubicBezTo>
                    <a:cubicBezTo>
                      <a:pt x="1168" y="1142"/>
                      <a:pt x="1168" y="1142"/>
                      <a:pt x="1180" y="1142"/>
                    </a:cubicBezTo>
                    <a:lnTo>
                      <a:pt x="1144" y="1179"/>
                    </a:lnTo>
                    <a:cubicBezTo>
                      <a:pt x="876" y="1009"/>
                      <a:pt x="596" y="838"/>
                      <a:pt x="329" y="680"/>
                    </a:cubicBezTo>
                    <a:lnTo>
                      <a:pt x="353" y="655"/>
                    </a:lnTo>
                    <a:cubicBezTo>
                      <a:pt x="353" y="644"/>
                      <a:pt x="366" y="631"/>
                      <a:pt x="353" y="619"/>
                    </a:cubicBezTo>
                    <a:cubicBezTo>
                      <a:pt x="366" y="619"/>
                      <a:pt x="366" y="607"/>
                      <a:pt x="366" y="607"/>
                    </a:cubicBezTo>
                    <a:cubicBezTo>
                      <a:pt x="369" y="611"/>
                      <a:pt x="374" y="612"/>
                      <a:pt x="379" y="612"/>
                    </a:cubicBezTo>
                    <a:cubicBezTo>
                      <a:pt x="391" y="612"/>
                      <a:pt x="405" y="603"/>
                      <a:pt x="414" y="595"/>
                    </a:cubicBezTo>
                    <a:close/>
                    <a:moveTo>
                      <a:pt x="469" y="0"/>
                    </a:moveTo>
                    <a:cubicBezTo>
                      <a:pt x="454" y="0"/>
                      <a:pt x="438" y="7"/>
                      <a:pt x="426" y="23"/>
                    </a:cubicBezTo>
                    <a:cubicBezTo>
                      <a:pt x="329" y="169"/>
                      <a:pt x="293" y="352"/>
                      <a:pt x="317" y="522"/>
                    </a:cubicBezTo>
                    <a:cubicBezTo>
                      <a:pt x="294" y="537"/>
                      <a:pt x="270" y="544"/>
                      <a:pt x="247" y="544"/>
                    </a:cubicBezTo>
                    <a:cubicBezTo>
                      <a:pt x="195" y="544"/>
                      <a:pt x="147" y="511"/>
                      <a:pt x="122" y="461"/>
                    </a:cubicBezTo>
                    <a:cubicBezTo>
                      <a:pt x="122" y="425"/>
                      <a:pt x="134" y="364"/>
                      <a:pt x="147" y="328"/>
                    </a:cubicBezTo>
                    <a:cubicBezTo>
                      <a:pt x="147" y="288"/>
                      <a:pt x="117" y="260"/>
                      <a:pt x="89" y="260"/>
                    </a:cubicBezTo>
                    <a:cubicBezTo>
                      <a:pt x="73" y="260"/>
                      <a:pt x="58" y="269"/>
                      <a:pt x="49" y="291"/>
                    </a:cubicBezTo>
                    <a:cubicBezTo>
                      <a:pt x="13" y="352"/>
                      <a:pt x="1" y="425"/>
                      <a:pt x="25" y="498"/>
                    </a:cubicBezTo>
                    <a:cubicBezTo>
                      <a:pt x="37" y="546"/>
                      <a:pt x="49" y="607"/>
                      <a:pt x="98" y="644"/>
                    </a:cubicBezTo>
                    <a:cubicBezTo>
                      <a:pt x="122" y="680"/>
                      <a:pt x="171" y="692"/>
                      <a:pt x="207" y="704"/>
                    </a:cubicBezTo>
                    <a:cubicBezTo>
                      <a:pt x="536" y="899"/>
                      <a:pt x="864" y="1106"/>
                      <a:pt x="1180" y="1300"/>
                    </a:cubicBezTo>
                    <a:cubicBezTo>
                      <a:pt x="1189" y="1307"/>
                      <a:pt x="1198" y="1310"/>
                      <a:pt x="1207" y="1310"/>
                    </a:cubicBezTo>
                    <a:cubicBezTo>
                      <a:pt x="1244" y="1310"/>
                      <a:pt x="1268" y="1257"/>
                      <a:pt x="1229" y="1228"/>
                    </a:cubicBezTo>
                    <a:lnTo>
                      <a:pt x="1217" y="1228"/>
                    </a:lnTo>
                    <a:cubicBezTo>
                      <a:pt x="1326" y="1106"/>
                      <a:pt x="1399" y="947"/>
                      <a:pt x="1423" y="790"/>
                    </a:cubicBezTo>
                    <a:cubicBezTo>
                      <a:pt x="1431" y="760"/>
                      <a:pt x="1406" y="739"/>
                      <a:pt x="1383" y="739"/>
                    </a:cubicBezTo>
                    <a:cubicBezTo>
                      <a:pt x="1369" y="739"/>
                      <a:pt x="1355" y="747"/>
                      <a:pt x="1350" y="765"/>
                    </a:cubicBezTo>
                    <a:cubicBezTo>
                      <a:pt x="1326" y="874"/>
                      <a:pt x="1277" y="972"/>
                      <a:pt x="1229" y="1069"/>
                    </a:cubicBezTo>
                    <a:cubicBezTo>
                      <a:pt x="985" y="863"/>
                      <a:pt x="731" y="680"/>
                      <a:pt x="463" y="534"/>
                    </a:cubicBezTo>
                    <a:cubicBezTo>
                      <a:pt x="451" y="528"/>
                      <a:pt x="442" y="525"/>
                      <a:pt x="434" y="525"/>
                    </a:cubicBezTo>
                    <a:cubicBezTo>
                      <a:pt x="426" y="525"/>
                      <a:pt x="420" y="528"/>
                      <a:pt x="414" y="534"/>
                    </a:cubicBezTo>
                    <a:cubicBezTo>
                      <a:pt x="390" y="364"/>
                      <a:pt x="414" y="206"/>
                      <a:pt x="499" y="60"/>
                    </a:cubicBezTo>
                    <a:cubicBezTo>
                      <a:pt x="524" y="28"/>
                      <a:pt x="499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9927;p65">
                <a:extLst>
                  <a:ext uri="{FF2B5EF4-FFF2-40B4-BE49-F238E27FC236}">
                    <a16:creationId xmlns:a16="http://schemas.microsoft.com/office/drawing/2014/main" id="{DA3488F4-282D-4563-A162-D778A7DDE2A6}"/>
                  </a:ext>
                </a:extLst>
              </p:cNvPr>
              <p:cNvSpPr/>
              <p:nvPr/>
            </p:nvSpPr>
            <p:spPr>
              <a:xfrm>
                <a:off x="1627531" y="3435141"/>
                <a:ext cx="157611" cy="1525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48" extrusionOk="0">
                    <a:moveTo>
                      <a:pt x="501" y="1"/>
                    </a:moveTo>
                    <a:cubicBezTo>
                      <a:pt x="492" y="1"/>
                      <a:pt x="483" y="4"/>
                      <a:pt x="475" y="12"/>
                    </a:cubicBezTo>
                    <a:cubicBezTo>
                      <a:pt x="316" y="182"/>
                      <a:pt x="280" y="413"/>
                      <a:pt x="353" y="620"/>
                    </a:cubicBezTo>
                    <a:cubicBezTo>
                      <a:pt x="280" y="607"/>
                      <a:pt x="219" y="583"/>
                      <a:pt x="170" y="523"/>
                    </a:cubicBezTo>
                    <a:cubicBezTo>
                      <a:pt x="97" y="450"/>
                      <a:pt x="122" y="316"/>
                      <a:pt x="243" y="291"/>
                    </a:cubicBezTo>
                    <a:cubicBezTo>
                      <a:pt x="292" y="280"/>
                      <a:pt x="280" y="207"/>
                      <a:pt x="219" y="207"/>
                    </a:cubicBezTo>
                    <a:cubicBezTo>
                      <a:pt x="86" y="207"/>
                      <a:pt x="0" y="364"/>
                      <a:pt x="37" y="498"/>
                    </a:cubicBezTo>
                    <a:cubicBezTo>
                      <a:pt x="86" y="669"/>
                      <a:pt x="280" y="717"/>
                      <a:pt x="438" y="717"/>
                    </a:cubicBezTo>
                    <a:cubicBezTo>
                      <a:pt x="669" y="863"/>
                      <a:pt x="888" y="997"/>
                      <a:pt x="1107" y="1143"/>
                    </a:cubicBezTo>
                    <a:cubicBezTo>
                      <a:pt x="1114" y="1146"/>
                      <a:pt x="1121" y="1147"/>
                      <a:pt x="1127" y="1147"/>
                    </a:cubicBezTo>
                    <a:cubicBezTo>
                      <a:pt x="1164" y="1147"/>
                      <a:pt x="1185" y="1091"/>
                      <a:pt x="1143" y="1070"/>
                    </a:cubicBezTo>
                    <a:cubicBezTo>
                      <a:pt x="924" y="924"/>
                      <a:pt x="694" y="778"/>
                      <a:pt x="475" y="632"/>
                    </a:cubicBezTo>
                    <a:cubicBezTo>
                      <a:pt x="365" y="450"/>
                      <a:pt x="402" y="231"/>
                      <a:pt x="535" y="72"/>
                    </a:cubicBezTo>
                    <a:cubicBezTo>
                      <a:pt x="564" y="44"/>
                      <a:pt x="533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9928;p65">
                <a:extLst>
                  <a:ext uri="{FF2B5EF4-FFF2-40B4-BE49-F238E27FC236}">
                    <a16:creationId xmlns:a16="http://schemas.microsoft.com/office/drawing/2014/main" id="{223D3511-6C2D-44AA-A56A-003480078084}"/>
                  </a:ext>
                </a:extLst>
              </p:cNvPr>
              <p:cNvSpPr/>
              <p:nvPr/>
            </p:nvSpPr>
            <p:spPr>
              <a:xfrm>
                <a:off x="1669525" y="3642453"/>
                <a:ext cx="71496" cy="104852"/>
              </a:xfrm>
              <a:custGeom>
                <a:avLst/>
                <a:gdLst/>
                <a:ahLst/>
                <a:cxnLst/>
                <a:rect l="l" t="t" r="r" b="b"/>
                <a:pathLst>
                  <a:path w="538" h="789" extrusionOk="0">
                    <a:moveTo>
                      <a:pt x="170" y="458"/>
                    </a:moveTo>
                    <a:cubicBezTo>
                      <a:pt x="183" y="531"/>
                      <a:pt x="195" y="604"/>
                      <a:pt x="232" y="665"/>
                    </a:cubicBezTo>
                    <a:cubicBezTo>
                      <a:pt x="232" y="665"/>
                      <a:pt x="243" y="665"/>
                      <a:pt x="243" y="677"/>
                    </a:cubicBezTo>
                    <a:cubicBezTo>
                      <a:pt x="233" y="682"/>
                      <a:pt x="221" y="685"/>
                      <a:pt x="208" y="685"/>
                    </a:cubicBezTo>
                    <a:cubicBezTo>
                      <a:pt x="189" y="685"/>
                      <a:pt x="168" y="680"/>
                      <a:pt x="146" y="665"/>
                    </a:cubicBezTo>
                    <a:cubicBezTo>
                      <a:pt x="86" y="604"/>
                      <a:pt x="122" y="519"/>
                      <a:pt x="170" y="458"/>
                    </a:cubicBezTo>
                    <a:close/>
                    <a:moveTo>
                      <a:pt x="476" y="0"/>
                    </a:moveTo>
                    <a:cubicBezTo>
                      <a:pt x="463" y="0"/>
                      <a:pt x="449" y="6"/>
                      <a:pt x="438" y="20"/>
                    </a:cubicBezTo>
                    <a:cubicBezTo>
                      <a:pt x="414" y="57"/>
                      <a:pt x="402" y="93"/>
                      <a:pt x="389" y="118"/>
                    </a:cubicBezTo>
                    <a:cubicBezTo>
                      <a:pt x="375" y="111"/>
                      <a:pt x="357" y="104"/>
                      <a:pt x="342" y="104"/>
                    </a:cubicBezTo>
                    <a:cubicBezTo>
                      <a:pt x="331" y="104"/>
                      <a:pt x="322" y="107"/>
                      <a:pt x="316" y="118"/>
                    </a:cubicBezTo>
                    <a:cubicBezTo>
                      <a:pt x="256" y="155"/>
                      <a:pt x="219" y="215"/>
                      <a:pt x="195" y="288"/>
                    </a:cubicBezTo>
                    <a:cubicBezTo>
                      <a:pt x="98" y="361"/>
                      <a:pt x="0" y="471"/>
                      <a:pt x="13" y="604"/>
                    </a:cubicBezTo>
                    <a:cubicBezTo>
                      <a:pt x="25" y="690"/>
                      <a:pt x="86" y="774"/>
                      <a:pt x="183" y="787"/>
                    </a:cubicBezTo>
                    <a:cubicBezTo>
                      <a:pt x="190" y="788"/>
                      <a:pt x="197" y="788"/>
                      <a:pt x="203" y="788"/>
                    </a:cubicBezTo>
                    <a:cubicBezTo>
                      <a:pt x="303" y="788"/>
                      <a:pt x="380" y="708"/>
                      <a:pt x="414" y="617"/>
                    </a:cubicBezTo>
                    <a:cubicBezTo>
                      <a:pt x="426" y="544"/>
                      <a:pt x="426" y="483"/>
                      <a:pt x="414" y="410"/>
                    </a:cubicBezTo>
                    <a:lnTo>
                      <a:pt x="414" y="301"/>
                    </a:lnTo>
                    <a:cubicBezTo>
                      <a:pt x="426" y="276"/>
                      <a:pt x="438" y="252"/>
                      <a:pt x="438" y="228"/>
                    </a:cubicBezTo>
                    <a:cubicBezTo>
                      <a:pt x="451" y="215"/>
                      <a:pt x="462" y="203"/>
                      <a:pt x="475" y="203"/>
                    </a:cubicBezTo>
                    <a:cubicBezTo>
                      <a:pt x="524" y="191"/>
                      <a:pt x="511" y="142"/>
                      <a:pt x="487" y="130"/>
                    </a:cubicBezTo>
                    <a:cubicBezTo>
                      <a:pt x="499" y="106"/>
                      <a:pt x="511" y="93"/>
                      <a:pt x="511" y="69"/>
                    </a:cubicBezTo>
                    <a:cubicBezTo>
                      <a:pt x="537" y="35"/>
                      <a:pt x="508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9929;p65">
                <a:extLst>
                  <a:ext uri="{FF2B5EF4-FFF2-40B4-BE49-F238E27FC236}">
                    <a16:creationId xmlns:a16="http://schemas.microsoft.com/office/drawing/2014/main" id="{D2BA36B8-EECF-4BA9-B19C-5F57F3D17931}"/>
                  </a:ext>
                </a:extLst>
              </p:cNvPr>
              <p:cNvSpPr/>
              <p:nvPr/>
            </p:nvSpPr>
            <p:spPr>
              <a:xfrm>
                <a:off x="1735838" y="4101994"/>
                <a:ext cx="52360" cy="111364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38" extrusionOk="0">
                    <a:moveTo>
                      <a:pt x="195" y="357"/>
                    </a:moveTo>
                    <a:cubicBezTo>
                      <a:pt x="195" y="418"/>
                      <a:pt x="195" y="491"/>
                      <a:pt x="207" y="564"/>
                    </a:cubicBezTo>
                    <a:cubicBezTo>
                      <a:pt x="207" y="576"/>
                      <a:pt x="244" y="710"/>
                      <a:pt x="244" y="722"/>
                    </a:cubicBezTo>
                    <a:cubicBezTo>
                      <a:pt x="207" y="697"/>
                      <a:pt x="171" y="673"/>
                      <a:pt x="146" y="661"/>
                    </a:cubicBezTo>
                    <a:cubicBezTo>
                      <a:pt x="134" y="624"/>
                      <a:pt x="134" y="588"/>
                      <a:pt x="134" y="551"/>
                    </a:cubicBezTo>
                    <a:cubicBezTo>
                      <a:pt x="134" y="478"/>
                      <a:pt x="158" y="405"/>
                      <a:pt x="195" y="357"/>
                    </a:cubicBezTo>
                    <a:close/>
                    <a:moveTo>
                      <a:pt x="331" y="0"/>
                    </a:moveTo>
                    <a:cubicBezTo>
                      <a:pt x="315" y="0"/>
                      <a:pt x="300" y="8"/>
                      <a:pt x="292" y="29"/>
                    </a:cubicBezTo>
                    <a:cubicBezTo>
                      <a:pt x="268" y="78"/>
                      <a:pt x="255" y="126"/>
                      <a:pt x="231" y="175"/>
                    </a:cubicBezTo>
                    <a:cubicBezTo>
                      <a:pt x="85" y="272"/>
                      <a:pt x="0" y="467"/>
                      <a:pt x="36" y="637"/>
                    </a:cubicBezTo>
                    <a:cubicBezTo>
                      <a:pt x="63" y="741"/>
                      <a:pt x="144" y="838"/>
                      <a:pt x="232" y="838"/>
                    </a:cubicBezTo>
                    <a:cubicBezTo>
                      <a:pt x="268" y="838"/>
                      <a:pt x="306" y="822"/>
                      <a:pt x="341" y="783"/>
                    </a:cubicBezTo>
                    <a:cubicBezTo>
                      <a:pt x="353" y="770"/>
                      <a:pt x="353" y="746"/>
                      <a:pt x="353" y="734"/>
                    </a:cubicBezTo>
                    <a:cubicBezTo>
                      <a:pt x="268" y="515"/>
                      <a:pt x="280" y="284"/>
                      <a:pt x="377" y="65"/>
                    </a:cubicBezTo>
                    <a:cubicBezTo>
                      <a:pt x="393" y="33"/>
                      <a:pt x="36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9930;p65">
                <a:extLst>
                  <a:ext uri="{FF2B5EF4-FFF2-40B4-BE49-F238E27FC236}">
                    <a16:creationId xmlns:a16="http://schemas.microsoft.com/office/drawing/2014/main" id="{8056B812-8AAB-4FF4-A040-1BB7D038928B}"/>
                  </a:ext>
                </a:extLst>
              </p:cNvPr>
              <p:cNvSpPr/>
              <p:nvPr/>
            </p:nvSpPr>
            <p:spPr>
              <a:xfrm>
                <a:off x="1764942" y="4333758"/>
                <a:ext cx="52891" cy="112161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44" extrusionOk="0">
                    <a:moveTo>
                      <a:pt x="206" y="413"/>
                    </a:moveTo>
                    <a:lnTo>
                      <a:pt x="206" y="413"/>
                    </a:lnTo>
                    <a:cubicBezTo>
                      <a:pt x="195" y="523"/>
                      <a:pt x="206" y="632"/>
                      <a:pt x="219" y="742"/>
                    </a:cubicBezTo>
                    <a:cubicBezTo>
                      <a:pt x="109" y="717"/>
                      <a:pt x="158" y="510"/>
                      <a:pt x="195" y="437"/>
                    </a:cubicBezTo>
                    <a:cubicBezTo>
                      <a:pt x="195" y="425"/>
                      <a:pt x="195" y="425"/>
                      <a:pt x="206" y="413"/>
                    </a:cubicBezTo>
                    <a:close/>
                    <a:moveTo>
                      <a:pt x="349" y="1"/>
                    </a:moveTo>
                    <a:cubicBezTo>
                      <a:pt x="337" y="1"/>
                      <a:pt x="324" y="7"/>
                      <a:pt x="316" y="23"/>
                    </a:cubicBezTo>
                    <a:cubicBezTo>
                      <a:pt x="292" y="72"/>
                      <a:pt x="268" y="133"/>
                      <a:pt x="243" y="182"/>
                    </a:cubicBezTo>
                    <a:cubicBezTo>
                      <a:pt x="219" y="182"/>
                      <a:pt x="195" y="182"/>
                      <a:pt x="182" y="218"/>
                    </a:cubicBezTo>
                    <a:cubicBezTo>
                      <a:pt x="134" y="364"/>
                      <a:pt x="0" y="523"/>
                      <a:pt x="61" y="680"/>
                    </a:cubicBezTo>
                    <a:cubicBezTo>
                      <a:pt x="93" y="776"/>
                      <a:pt x="161" y="843"/>
                      <a:pt x="250" y="843"/>
                    </a:cubicBezTo>
                    <a:cubicBezTo>
                      <a:pt x="264" y="843"/>
                      <a:pt x="278" y="842"/>
                      <a:pt x="292" y="839"/>
                    </a:cubicBezTo>
                    <a:cubicBezTo>
                      <a:pt x="316" y="826"/>
                      <a:pt x="341" y="802"/>
                      <a:pt x="328" y="777"/>
                    </a:cubicBezTo>
                    <a:cubicBezTo>
                      <a:pt x="268" y="534"/>
                      <a:pt x="279" y="291"/>
                      <a:pt x="389" y="60"/>
                    </a:cubicBezTo>
                    <a:cubicBezTo>
                      <a:pt x="397" y="28"/>
                      <a:pt x="373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9931;p65">
                <a:extLst>
                  <a:ext uri="{FF2B5EF4-FFF2-40B4-BE49-F238E27FC236}">
                    <a16:creationId xmlns:a16="http://schemas.microsoft.com/office/drawing/2014/main" id="{95743B17-872A-495D-B108-75B622ADA701}"/>
                  </a:ext>
                </a:extLst>
              </p:cNvPr>
              <p:cNvSpPr/>
              <p:nvPr/>
            </p:nvSpPr>
            <p:spPr>
              <a:xfrm>
                <a:off x="750442" y="1482689"/>
                <a:ext cx="209704" cy="161066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1212" extrusionOk="0">
                    <a:moveTo>
                      <a:pt x="1517" y="0"/>
                    </a:moveTo>
                    <a:cubicBezTo>
                      <a:pt x="1432" y="13"/>
                      <a:pt x="1335" y="25"/>
                      <a:pt x="1249" y="37"/>
                    </a:cubicBezTo>
                    <a:cubicBezTo>
                      <a:pt x="1241" y="28"/>
                      <a:pt x="1226" y="20"/>
                      <a:pt x="1210" y="20"/>
                    </a:cubicBezTo>
                    <a:cubicBezTo>
                      <a:pt x="1203" y="20"/>
                      <a:pt x="1196" y="21"/>
                      <a:pt x="1189" y="25"/>
                    </a:cubicBezTo>
                    <a:cubicBezTo>
                      <a:pt x="848" y="195"/>
                      <a:pt x="483" y="341"/>
                      <a:pt x="106" y="451"/>
                    </a:cubicBezTo>
                    <a:cubicBezTo>
                      <a:pt x="82" y="451"/>
                      <a:pt x="70" y="487"/>
                      <a:pt x="82" y="511"/>
                    </a:cubicBezTo>
                    <a:cubicBezTo>
                      <a:pt x="74" y="501"/>
                      <a:pt x="64" y="496"/>
                      <a:pt x="54" y="496"/>
                    </a:cubicBezTo>
                    <a:cubicBezTo>
                      <a:pt x="28" y="496"/>
                      <a:pt x="0" y="522"/>
                      <a:pt x="9" y="548"/>
                    </a:cubicBezTo>
                    <a:cubicBezTo>
                      <a:pt x="70" y="694"/>
                      <a:pt x="118" y="852"/>
                      <a:pt x="154" y="1010"/>
                    </a:cubicBezTo>
                    <a:cubicBezTo>
                      <a:pt x="154" y="1022"/>
                      <a:pt x="154" y="1046"/>
                      <a:pt x="167" y="1059"/>
                    </a:cubicBezTo>
                    <a:cubicBezTo>
                      <a:pt x="179" y="1095"/>
                      <a:pt x="179" y="1132"/>
                      <a:pt x="191" y="1180"/>
                    </a:cubicBezTo>
                    <a:cubicBezTo>
                      <a:pt x="197" y="1202"/>
                      <a:pt x="211" y="1211"/>
                      <a:pt x="227" y="1211"/>
                    </a:cubicBezTo>
                    <a:cubicBezTo>
                      <a:pt x="247" y="1211"/>
                      <a:pt x="270" y="1195"/>
                      <a:pt x="276" y="1168"/>
                    </a:cubicBezTo>
                    <a:cubicBezTo>
                      <a:pt x="292" y="1171"/>
                      <a:pt x="306" y="1173"/>
                      <a:pt x="320" y="1173"/>
                    </a:cubicBezTo>
                    <a:cubicBezTo>
                      <a:pt x="362" y="1173"/>
                      <a:pt x="398" y="1159"/>
                      <a:pt x="435" y="1132"/>
                    </a:cubicBezTo>
                    <a:cubicBezTo>
                      <a:pt x="463" y="1103"/>
                      <a:pt x="432" y="1059"/>
                      <a:pt x="399" y="1059"/>
                    </a:cubicBezTo>
                    <a:cubicBezTo>
                      <a:pt x="390" y="1059"/>
                      <a:pt x="381" y="1063"/>
                      <a:pt x="373" y="1071"/>
                    </a:cubicBezTo>
                    <a:cubicBezTo>
                      <a:pt x="359" y="1085"/>
                      <a:pt x="341" y="1091"/>
                      <a:pt x="320" y="1091"/>
                    </a:cubicBezTo>
                    <a:cubicBezTo>
                      <a:pt x="306" y="1091"/>
                      <a:pt x="291" y="1088"/>
                      <a:pt x="276" y="1083"/>
                    </a:cubicBezTo>
                    <a:lnTo>
                      <a:pt x="264" y="1083"/>
                    </a:lnTo>
                    <a:lnTo>
                      <a:pt x="264" y="1071"/>
                    </a:lnTo>
                    <a:cubicBezTo>
                      <a:pt x="337" y="1071"/>
                      <a:pt x="410" y="1059"/>
                      <a:pt x="483" y="1035"/>
                    </a:cubicBezTo>
                    <a:cubicBezTo>
                      <a:pt x="528" y="1012"/>
                      <a:pt x="521" y="948"/>
                      <a:pt x="471" y="948"/>
                    </a:cubicBezTo>
                    <a:cubicBezTo>
                      <a:pt x="468" y="948"/>
                      <a:pt x="463" y="948"/>
                      <a:pt x="459" y="949"/>
                    </a:cubicBezTo>
                    <a:cubicBezTo>
                      <a:pt x="386" y="973"/>
                      <a:pt x="313" y="986"/>
                      <a:pt x="240" y="986"/>
                    </a:cubicBezTo>
                    <a:cubicBezTo>
                      <a:pt x="227" y="925"/>
                      <a:pt x="216" y="852"/>
                      <a:pt x="191" y="791"/>
                    </a:cubicBezTo>
                    <a:lnTo>
                      <a:pt x="435" y="791"/>
                    </a:lnTo>
                    <a:cubicBezTo>
                      <a:pt x="495" y="791"/>
                      <a:pt x="495" y="706"/>
                      <a:pt x="435" y="706"/>
                    </a:cubicBezTo>
                    <a:lnTo>
                      <a:pt x="167" y="706"/>
                    </a:lnTo>
                    <a:cubicBezTo>
                      <a:pt x="154" y="681"/>
                      <a:pt x="143" y="657"/>
                      <a:pt x="143" y="633"/>
                    </a:cubicBezTo>
                    <a:cubicBezTo>
                      <a:pt x="227" y="608"/>
                      <a:pt x="325" y="584"/>
                      <a:pt x="422" y="548"/>
                    </a:cubicBezTo>
                    <a:cubicBezTo>
                      <a:pt x="467" y="526"/>
                      <a:pt x="450" y="461"/>
                      <a:pt x="408" y="461"/>
                    </a:cubicBezTo>
                    <a:cubicBezTo>
                      <a:pt x="405" y="461"/>
                      <a:pt x="401" y="462"/>
                      <a:pt x="398" y="462"/>
                    </a:cubicBezTo>
                    <a:cubicBezTo>
                      <a:pt x="300" y="487"/>
                      <a:pt x="203" y="524"/>
                      <a:pt x="106" y="560"/>
                    </a:cubicBezTo>
                    <a:cubicBezTo>
                      <a:pt x="106" y="548"/>
                      <a:pt x="94" y="535"/>
                      <a:pt x="94" y="511"/>
                    </a:cubicBezTo>
                    <a:lnTo>
                      <a:pt x="94" y="511"/>
                    </a:lnTo>
                    <a:cubicBezTo>
                      <a:pt x="102" y="520"/>
                      <a:pt x="111" y="529"/>
                      <a:pt x="120" y="529"/>
                    </a:cubicBezTo>
                    <a:cubicBezTo>
                      <a:pt x="123" y="529"/>
                      <a:pt x="127" y="527"/>
                      <a:pt x="130" y="524"/>
                    </a:cubicBezTo>
                    <a:cubicBezTo>
                      <a:pt x="495" y="426"/>
                      <a:pt x="848" y="292"/>
                      <a:pt x="1189" y="122"/>
                    </a:cubicBezTo>
                    <a:lnTo>
                      <a:pt x="1200" y="122"/>
                    </a:lnTo>
                    <a:lnTo>
                      <a:pt x="1529" y="86"/>
                    </a:lnTo>
                    <a:cubicBezTo>
                      <a:pt x="1578" y="73"/>
                      <a:pt x="1565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9932;p65">
                <a:extLst>
                  <a:ext uri="{FF2B5EF4-FFF2-40B4-BE49-F238E27FC236}">
                    <a16:creationId xmlns:a16="http://schemas.microsoft.com/office/drawing/2014/main" id="{348747D7-B5F0-4981-8E79-F90E457D8169}"/>
                  </a:ext>
                </a:extLst>
              </p:cNvPr>
              <p:cNvSpPr/>
              <p:nvPr/>
            </p:nvSpPr>
            <p:spPr>
              <a:xfrm>
                <a:off x="1135431" y="1470197"/>
                <a:ext cx="74686" cy="99271"/>
              </a:xfrm>
              <a:custGeom>
                <a:avLst/>
                <a:gdLst/>
                <a:ahLst/>
                <a:cxnLst/>
                <a:rect l="l" t="t" r="r" b="b"/>
                <a:pathLst>
                  <a:path w="562" h="747" extrusionOk="0">
                    <a:moveTo>
                      <a:pt x="362" y="0"/>
                    </a:moveTo>
                    <a:cubicBezTo>
                      <a:pt x="341" y="0"/>
                      <a:pt x="316" y="16"/>
                      <a:pt x="310" y="46"/>
                    </a:cubicBezTo>
                    <a:cubicBezTo>
                      <a:pt x="310" y="107"/>
                      <a:pt x="298" y="180"/>
                      <a:pt x="286" y="240"/>
                    </a:cubicBezTo>
                    <a:cubicBezTo>
                      <a:pt x="225" y="167"/>
                      <a:pt x="152" y="107"/>
                      <a:pt x="67" y="70"/>
                    </a:cubicBezTo>
                    <a:cubicBezTo>
                      <a:pt x="61" y="67"/>
                      <a:pt x="56" y="66"/>
                      <a:pt x="51" y="66"/>
                    </a:cubicBezTo>
                    <a:cubicBezTo>
                      <a:pt x="14" y="66"/>
                      <a:pt x="0" y="134"/>
                      <a:pt x="43" y="156"/>
                    </a:cubicBezTo>
                    <a:cubicBezTo>
                      <a:pt x="140" y="192"/>
                      <a:pt x="213" y="277"/>
                      <a:pt x="262" y="362"/>
                    </a:cubicBezTo>
                    <a:cubicBezTo>
                      <a:pt x="262" y="386"/>
                      <a:pt x="249" y="399"/>
                      <a:pt x="249" y="411"/>
                    </a:cubicBezTo>
                    <a:cubicBezTo>
                      <a:pt x="249" y="435"/>
                      <a:pt x="262" y="459"/>
                      <a:pt x="286" y="459"/>
                    </a:cubicBezTo>
                    <a:cubicBezTo>
                      <a:pt x="298" y="520"/>
                      <a:pt x="298" y="569"/>
                      <a:pt x="286" y="629"/>
                    </a:cubicBezTo>
                    <a:cubicBezTo>
                      <a:pt x="286" y="642"/>
                      <a:pt x="274" y="666"/>
                      <a:pt x="262" y="678"/>
                    </a:cubicBezTo>
                    <a:cubicBezTo>
                      <a:pt x="245" y="712"/>
                      <a:pt x="276" y="747"/>
                      <a:pt x="305" y="747"/>
                    </a:cubicBezTo>
                    <a:cubicBezTo>
                      <a:pt x="316" y="747"/>
                      <a:pt x="328" y="741"/>
                      <a:pt x="335" y="727"/>
                    </a:cubicBezTo>
                    <a:cubicBezTo>
                      <a:pt x="346" y="715"/>
                      <a:pt x="346" y="702"/>
                      <a:pt x="346" y="702"/>
                    </a:cubicBezTo>
                    <a:lnTo>
                      <a:pt x="371" y="678"/>
                    </a:lnTo>
                    <a:lnTo>
                      <a:pt x="371" y="642"/>
                    </a:lnTo>
                    <a:cubicBezTo>
                      <a:pt x="432" y="520"/>
                      <a:pt x="492" y="399"/>
                      <a:pt x="554" y="265"/>
                    </a:cubicBezTo>
                    <a:cubicBezTo>
                      <a:pt x="561" y="232"/>
                      <a:pt x="532" y="205"/>
                      <a:pt x="504" y="205"/>
                    </a:cubicBezTo>
                    <a:cubicBezTo>
                      <a:pt x="490" y="205"/>
                      <a:pt x="476" y="212"/>
                      <a:pt x="468" y="229"/>
                    </a:cubicBezTo>
                    <a:cubicBezTo>
                      <a:pt x="444" y="302"/>
                      <a:pt x="408" y="362"/>
                      <a:pt x="371" y="435"/>
                    </a:cubicBezTo>
                    <a:cubicBezTo>
                      <a:pt x="371" y="411"/>
                      <a:pt x="359" y="386"/>
                      <a:pt x="346" y="362"/>
                    </a:cubicBezTo>
                    <a:cubicBezTo>
                      <a:pt x="371" y="253"/>
                      <a:pt x="395" y="143"/>
                      <a:pt x="395" y="46"/>
                    </a:cubicBezTo>
                    <a:cubicBezTo>
                      <a:pt x="401" y="16"/>
                      <a:pt x="383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9933;p65">
                <a:extLst>
                  <a:ext uri="{FF2B5EF4-FFF2-40B4-BE49-F238E27FC236}">
                    <a16:creationId xmlns:a16="http://schemas.microsoft.com/office/drawing/2014/main" id="{F17EAA38-A1CB-4F67-A72B-8C9B7C0B9D73}"/>
                  </a:ext>
                </a:extLst>
              </p:cNvPr>
              <p:cNvSpPr/>
              <p:nvPr/>
            </p:nvSpPr>
            <p:spPr>
              <a:xfrm>
                <a:off x="1187525" y="1524815"/>
                <a:ext cx="34951" cy="5368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404" extrusionOk="0">
                    <a:moveTo>
                      <a:pt x="214" y="1"/>
                    </a:moveTo>
                    <a:cubicBezTo>
                      <a:pt x="200" y="1"/>
                      <a:pt x="186" y="8"/>
                      <a:pt x="173" y="24"/>
                    </a:cubicBezTo>
                    <a:cubicBezTo>
                      <a:pt x="113" y="121"/>
                      <a:pt x="52" y="231"/>
                      <a:pt x="16" y="353"/>
                    </a:cubicBezTo>
                    <a:cubicBezTo>
                      <a:pt x="1" y="383"/>
                      <a:pt x="27" y="404"/>
                      <a:pt x="53" y="404"/>
                    </a:cubicBezTo>
                    <a:cubicBezTo>
                      <a:pt x="69" y="404"/>
                      <a:pt x="84" y="396"/>
                      <a:pt x="89" y="377"/>
                    </a:cubicBezTo>
                    <a:cubicBezTo>
                      <a:pt x="137" y="267"/>
                      <a:pt x="186" y="158"/>
                      <a:pt x="246" y="61"/>
                    </a:cubicBezTo>
                    <a:cubicBezTo>
                      <a:pt x="263" y="28"/>
                      <a:pt x="24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9934;p65">
                <a:extLst>
                  <a:ext uri="{FF2B5EF4-FFF2-40B4-BE49-F238E27FC236}">
                    <a16:creationId xmlns:a16="http://schemas.microsoft.com/office/drawing/2014/main" id="{F2E39697-19BC-44C9-AB0A-C21638B0DD47}"/>
                  </a:ext>
                </a:extLst>
              </p:cNvPr>
              <p:cNvSpPr/>
              <p:nvPr/>
            </p:nvSpPr>
            <p:spPr>
              <a:xfrm>
                <a:off x="1806537" y="4424390"/>
                <a:ext cx="67111" cy="4319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325" extrusionOk="0">
                    <a:moveTo>
                      <a:pt x="54" y="1"/>
                    </a:moveTo>
                    <a:cubicBezTo>
                      <a:pt x="24" y="1"/>
                      <a:pt x="0" y="54"/>
                      <a:pt x="39" y="84"/>
                    </a:cubicBezTo>
                    <a:cubicBezTo>
                      <a:pt x="174" y="157"/>
                      <a:pt x="295" y="241"/>
                      <a:pt x="429" y="314"/>
                    </a:cubicBezTo>
                    <a:cubicBezTo>
                      <a:pt x="438" y="322"/>
                      <a:pt x="447" y="325"/>
                      <a:pt x="455" y="325"/>
                    </a:cubicBezTo>
                    <a:cubicBezTo>
                      <a:pt x="488" y="325"/>
                      <a:pt x="505" y="271"/>
                      <a:pt x="466" y="241"/>
                    </a:cubicBezTo>
                    <a:cubicBezTo>
                      <a:pt x="344" y="168"/>
                      <a:pt x="210" y="84"/>
                      <a:pt x="76" y="11"/>
                    </a:cubicBezTo>
                    <a:cubicBezTo>
                      <a:pt x="69" y="4"/>
                      <a:pt x="62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9935;p65">
                <a:extLst>
                  <a:ext uri="{FF2B5EF4-FFF2-40B4-BE49-F238E27FC236}">
                    <a16:creationId xmlns:a16="http://schemas.microsoft.com/office/drawing/2014/main" id="{5605DDE7-8AE7-4252-83C5-164E0E16AFBD}"/>
                  </a:ext>
                </a:extLst>
              </p:cNvPr>
              <p:cNvSpPr/>
              <p:nvPr/>
            </p:nvSpPr>
            <p:spPr>
              <a:xfrm>
                <a:off x="1820358" y="4409374"/>
                <a:ext cx="95683" cy="44519"/>
              </a:xfrm>
              <a:custGeom>
                <a:avLst/>
                <a:gdLst/>
                <a:ahLst/>
                <a:cxnLst/>
                <a:rect l="l" t="t" r="r" b="b"/>
                <a:pathLst>
                  <a:path w="720" h="335" extrusionOk="0">
                    <a:moveTo>
                      <a:pt x="70" y="1"/>
                    </a:moveTo>
                    <a:cubicBezTo>
                      <a:pt x="28" y="1"/>
                      <a:pt x="1" y="64"/>
                      <a:pt x="45" y="75"/>
                    </a:cubicBezTo>
                    <a:lnTo>
                      <a:pt x="629" y="330"/>
                    </a:lnTo>
                    <a:cubicBezTo>
                      <a:pt x="636" y="334"/>
                      <a:pt x="643" y="335"/>
                      <a:pt x="649" y="335"/>
                    </a:cubicBezTo>
                    <a:cubicBezTo>
                      <a:pt x="689" y="335"/>
                      <a:pt x="720" y="278"/>
                      <a:pt x="678" y="257"/>
                    </a:cubicBezTo>
                    <a:cubicBezTo>
                      <a:pt x="483" y="173"/>
                      <a:pt x="289" y="87"/>
                      <a:pt x="81" y="2"/>
                    </a:cubicBezTo>
                    <a:cubicBezTo>
                      <a:pt x="78" y="1"/>
                      <a:pt x="74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9936;p65">
                <a:extLst>
                  <a:ext uri="{FF2B5EF4-FFF2-40B4-BE49-F238E27FC236}">
                    <a16:creationId xmlns:a16="http://schemas.microsoft.com/office/drawing/2014/main" id="{54A1C9BD-58E0-4A75-9B35-CA5C64476B27}"/>
                  </a:ext>
                </a:extLst>
              </p:cNvPr>
              <p:cNvSpPr/>
              <p:nvPr/>
            </p:nvSpPr>
            <p:spPr>
              <a:xfrm>
                <a:off x="1795507" y="4582532"/>
                <a:ext cx="135019" cy="144587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1088" extrusionOk="0">
                    <a:moveTo>
                      <a:pt x="244" y="256"/>
                    </a:moveTo>
                    <a:lnTo>
                      <a:pt x="244" y="389"/>
                    </a:lnTo>
                    <a:cubicBezTo>
                      <a:pt x="244" y="438"/>
                      <a:pt x="257" y="499"/>
                      <a:pt x="257" y="548"/>
                    </a:cubicBezTo>
                    <a:cubicBezTo>
                      <a:pt x="241" y="602"/>
                      <a:pt x="220" y="617"/>
                      <a:pt x="191" y="617"/>
                    </a:cubicBezTo>
                    <a:cubicBezTo>
                      <a:pt x="175" y="617"/>
                      <a:pt x="156" y="613"/>
                      <a:pt x="135" y="608"/>
                    </a:cubicBezTo>
                    <a:cubicBezTo>
                      <a:pt x="98" y="475"/>
                      <a:pt x="147" y="353"/>
                      <a:pt x="244" y="256"/>
                    </a:cubicBezTo>
                    <a:close/>
                    <a:moveTo>
                      <a:pt x="276" y="1"/>
                    </a:moveTo>
                    <a:cubicBezTo>
                      <a:pt x="254" y="1"/>
                      <a:pt x="232" y="13"/>
                      <a:pt x="232" y="37"/>
                    </a:cubicBezTo>
                    <a:cubicBezTo>
                      <a:pt x="232" y="73"/>
                      <a:pt x="244" y="110"/>
                      <a:pt x="244" y="146"/>
                    </a:cubicBezTo>
                    <a:cubicBezTo>
                      <a:pt x="232" y="146"/>
                      <a:pt x="232" y="146"/>
                      <a:pt x="220" y="159"/>
                    </a:cubicBezTo>
                    <a:cubicBezTo>
                      <a:pt x="111" y="219"/>
                      <a:pt x="49" y="329"/>
                      <a:pt x="25" y="450"/>
                    </a:cubicBezTo>
                    <a:cubicBezTo>
                      <a:pt x="1" y="548"/>
                      <a:pt x="1" y="681"/>
                      <a:pt x="122" y="705"/>
                    </a:cubicBezTo>
                    <a:cubicBezTo>
                      <a:pt x="147" y="718"/>
                      <a:pt x="184" y="718"/>
                      <a:pt x="208" y="718"/>
                    </a:cubicBezTo>
                    <a:cubicBezTo>
                      <a:pt x="208" y="730"/>
                      <a:pt x="220" y="730"/>
                      <a:pt x="232" y="742"/>
                    </a:cubicBezTo>
                    <a:cubicBezTo>
                      <a:pt x="463" y="851"/>
                      <a:pt x="695" y="973"/>
                      <a:pt x="925" y="1083"/>
                    </a:cubicBezTo>
                    <a:cubicBezTo>
                      <a:pt x="932" y="1086"/>
                      <a:pt x="939" y="1088"/>
                      <a:pt x="945" y="1088"/>
                    </a:cubicBezTo>
                    <a:cubicBezTo>
                      <a:pt x="985" y="1088"/>
                      <a:pt x="1016" y="1031"/>
                      <a:pt x="974" y="1010"/>
                    </a:cubicBezTo>
                    <a:cubicBezTo>
                      <a:pt x="743" y="900"/>
                      <a:pt x="524" y="791"/>
                      <a:pt x="305" y="681"/>
                    </a:cubicBezTo>
                    <a:cubicBezTo>
                      <a:pt x="330" y="669"/>
                      <a:pt x="341" y="645"/>
                      <a:pt x="354" y="608"/>
                    </a:cubicBezTo>
                    <a:cubicBezTo>
                      <a:pt x="366" y="535"/>
                      <a:pt x="354" y="438"/>
                      <a:pt x="341" y="365"/>
                    </a:cubicBezTo>
                    <a:cubicBezTo>
                      <a:pt x="341" y="256"/>
                      <a:pt x="330" y="146"/>
                      <a:pt x="330" y="37"/>
                    </a:cubicBezTo>
                    <a:cubicBezTo>
                      <a:pt x="323" y="13"/>
                      <a:pt x="299" y="1"/>
                      <a:pt x="2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9937;p65">
                <a:extLst>
                  <a:ext uri="{FF2B5EF4-FFF2-40B4-BE49-F238E27FC236}">
                    <a16:creationId xmlns:a16="http://schemas.microsoft.com/office/drawing/2014/main" id="{CF785576-9A1C-4448-9E2D-E4C3EBDC2391}"/>
                  </a:ext>
                </a:extLst>
              </p:cNvPr>
              <p:cNvSpPr/>
              <p:nvPr/>
            </p:nvSpPr>
            <p:spPr>
              <a:xfrm>
                <a:off x="1844943" y="4637549"/>
                <a:ext cx="136613" cy="7495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564" extrusionOk="0">
                    <a:moveTo>
                      <a:pt x="973" y="1"/>
                    </a:moveTo>
                    <a:cubicBezTo>
                      <a:pt x="959" y="1"/>
                      <a:pt x="943" y="8"/>
                      <a:pt x="931" y="24"/>
                    </a:cubicBezTo>
                    <a:lnTo>
                      <a:pt x="675" y="426"/>
                    </a:lnTo>
                    <a:cubicBezTo>
                      <a:pt x="663" y="437"/>
                      <a:pt x="663" y="450"/>
                      <a:pt x="663" y="450"/>
                    </a:cubicBezTo>
                    <a:cubicBezTo>
                      <a:pt x="468" y="353"/>
                      <a:pt x="274" y="267"/>
                      <a:pt x="79" y="170"/>
                    </a:cubicBezTo>
                    <a:cubicBezTo>
                      <a:pt x="72" y="166"/>
                      <a:pt x="66" y="165"/>
                      <a:pt x="60" y="165"/>
                    </a:cubicBezTo>
                    <a:cubicBezTo>
                      <a:pt x="22" y="165"/>
                      <a:pt x="0" y="222"/>
                      <a:pt x="42" y="243"/>
                    </a:cubicBezTo>
                    <a:cubicBezTo>
                      <a:pt x="261" y="353"/>
                      <a:pt x="480" y="450"/>
                      <a:pt x="699" y="559"/>
                    </a:cubicBezTo>
                    <a:cubicBezTo>
                      <a:pt x="706" y="562"/>
                      <a:pt x="712" y="564"/>
                      <a:pt x="719" y="564"/>
                    </a:cubicBezTo>
                    <a:cubicBezTo>
                      <a:pt x="756" y="564"/>
                      <a:pt x="778" y="507"/>
                      <a:pt x="736" y="486"/>
                    </a:cubicBezTo>
                    <a:lnTo>
                      <a:pt x="748" y="474"/>
                    </a:lnTo>
                    <a:cubicBezTo>
                      <a:pt x="833" y="340"/>
                      <a:pt x="918" y="207"/>
                      <a:pt x="1004" y="61"/>
                    </a:cubicBezTo>
                    <a:cubicBezTo>
                      <a:pt x="1028" y="28"/>
                      <a:pt x="100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9938;p65">
                <a:extLst>
                  <a:ext uri="{FF2B5EF4-FFF2-40B4-BE49-F238E27FC236}">
                    <a16:creationId xmlns:a16="http://schemas.microsoft.com/office/drawing/2014/main" id="{A6AEE08D-916D-4FC2-B408-8303A1ED43E0}"/>
                  </a:ext>
                </a:extLst>
              </p:cNvPr>
              <p:cNvSpPr/>
              <p:nvPr/>
            </p:nvSpPr>
            <p:spPr>
              <a:xfrm>
                <a:off x="1826338" y="4797950"/>
                <a:ext cx="150833" cy="14644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02" extrusionOk="0">
                    <a:moveTo>
                      <a:pt x="182" y="459"/>
                    </a:moveTo>
                    <a:cubicBezTo>
                      <a:pt x="195" y="483"/>
                      <a:pt x="195" y="508"/>
                      <a:pt x="195" y="532"/>
                    </a:cubicBezTo>
                    <a:cubicBezTo>
                      <a:pt x="207" y="568"/>
                      <a:pt x="244" y="617"/>
                      <a:pt x="244" y="654"/>
                    </a:cubicBezTo>
                    <a:cubicBezTo>
                      <a:pt x="239" y="719"/>
                      <a:pt x="223" y="743"/>
                      <a:pt x="204" y="743"/>
                    </a:cubicBezTo>
                    <a:cubicBezTo>
                      <a:pt x="166" y="743"/>
                      <a:pt x="117" y="646"/>
                      <a:pt x="134" y="581"/>
                    </a:cubicBezTo>
                    <a:cubicBezTo>
                      <a:pt x="146" y="532"/>
                      <a:pt x="171" y="495"/>
                      <a:pt x="182" y="459"/>
                    </a:cubicBezTo>
                    <a:close/>
                    <a:moveTo>
                      <a:pt x="335" y="1"/>
                    </a:moveTo>
                    <a:cubicBezTo>
                      <a:pt x="323" y="1"/>
                      <a:pt x="311" y="7"/>
                      <a:pt x="304" y="21"/>
                    </a:cubicBezTo>
                    <a:cubicBezTo>
                      <a:pt x="255" y="94"/>
                      <a:pt x="219" y="167"/>
                      <a:pt x="207" y="252"/>
                    </a:cubicBezTo>
                    <a:cubicBezTo>
                      <a:pt x="182" y="252"/>
                      <a:pt x="171" y="265"/>
                      <a:pt x="158" y="276"/>
                    </a:cubicBezTo>
                    <a:cubicBezTo>
                      <a:pt x="122" y="410"/>
                      <a:pt x="0" y="556"/>
                      <a:pt x="36" y="702"/>
                    </a:cubicBezTo>
                    <a:cubicBezTo>
                      <a:pt x="59" y="792"/>
                      <a:pt x="133" y="850"/>
                      <a:pt x="220" y="850"/>
                    </a:cubicBezTo>
                    <a:cubicBezTo>
                      <a:pt x="228" y="850"/>
                      <a:pt x="236" y="849"/>
                      <a:pt x="244" y="848"/>
                    </a:cubicBezTo>
                    <a:cubicBezTo>
                      <a:pt x="244" y="836"/>
                      <a:pt x="255" y="836"/>
                      <a:pt x="268" y="836"/>
                    </a:cubicBezTo>
                    <a:cubicBezTo>
                      <a:pt x="268" y="848"/>
                      <a:pt x="280" y="860"/>
                      <a:pt x="304" y="860"/>
                    </a:cubicBezTo>
                    <a:cubicBezTo>
                      <a:pt x="571" y="873"/>
                      <a:pt x="815" y="946"/>
                      <a:pt x="1046" y="1092"/>
                    </a:cubicBezTo>
                    <a:cubicBezTo>
                      <a:pt x="1055" y="1098"/>
                      <a:pt x="1065" y="1101"/>
                      <a:pt x="1073" y="1101"/>
                    </a:cubicBezTo>
                    <a:cubicBezTo>
                      <a:pt x="1110" y="1101"/>
                      <a:pt x="1134" y="1048"/>
                      <a:pt x="1095" y="1019"/>
                    </a:cubicBezTo>
                    <a:cubicBezTo>
                      <a:pt x="863" y="873"/>
                      <a:pt x="608" y="787"/>
                      <a:pt x="341" y="775"/>
                    </a:cubicBezTo>
                    <a:cubicBezTo>
                      <a:pt x="353" y="751"/>
                      <a:pt x="353" y="702"/>
                      <a:pt x="353" y="665"/>
                    </a:cubicBezTo>
                    <a:cubicBezTo>
                      <a:pt x="328" y="568"/>
                      <a:pt x="280" y="508"/>
                      <a:pt x="280" y="398"/>
                    </a:cubicBezTo>
                    <a:cubicBezTo>
                      <a:pt x="280" y="276"/>
                      <a:pt x="317" y="167"/>
                      <a:pt x="377" y="57"/>
                    </a:cubicBezTo>
                    <a:cubicBezTo>
                      <a:pt x="394" y="32"/>
                      <a:pt x="363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9939;p65">
                <a:extLst>
                  <a:ext uri="{FF2B5EF4-FFF2-40B4-BE49-F238E27FC236}">
                    <a16:creationId xmlns:a16="http://schemas.microsoft.com/office/drawing/2014/main" id="{36918BB9-1417-4C0C-9231-ED796444029D}"/>
                  </a:ext>
                </a:extLst>
              </p:cNvPr>
              <p:cNvSpPr/>
              <p:nvPr/>
            </p:nvSpPr>
            <p:spPr>
              <a:xfrm>
                <a:off x="1698628" y="3840462"/>
                <a:ext cx="35881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682" extrusionOk="0">
                    <a:moveTo>
                      <a:pt x="2469" y="659"/>
                    </a:moveTo>
                    <a:cubicBezTo>
                      <a:pt x="2481" y="671"/>
                      <a:pt x="2481" y="695"/>
                      <a:pt x="2494" y="708"/>
                    </a:cubicBezTo>
                    <a:cubicBezTo>
                      <a:pt x="2481" y="719"/>
                      <a:pt x="2481" y="732"/>
                      <a:pt x="2469" y="732"/>
                    </a:cubicBezTo>
                    <a:lnTo>
                      <a:pt x="2445" y="708"/>
                    </a:lnTo>
                    <a:cubicBezTo>
                      <a:pt x="2457" y="695"/>
                      <a:pt x="2469" y="683"/>
                      <a:pt x="2469" y="659"/>
                    </a:cubicBezTo>
                    <a:close/>
                    <a:moveTo>
                      <a:pt x="256" y="586"/>
                    </a:moveTo>
                    <a:lnTo>
                      <a:pt x="256" y="586"/>
                    </a:lnTo>
                    <a:cubicBezTo>
                      <a:pt x="232" y="708"/>
                      <a:pt x="219" y="829"/>
                      <a:pt x="232" y="963"/>
                    </a:cubicBezTo>
                    <a:cubicBezTo>
                      <a:pt x="134" y="927"/>
                      <a:pt x="110" y="817"/>
                      <a:pt x="146" y="719"/>
                    </a:cubicBezTo>
                    <a:cubicBezTo>
                      <a:pt x="170" y="671"/>
                      <a:pt x="219" y="622"/>
                      <a:pt x="256" y="586"/>
                    </a:cubicBezTo>
                    <a:close/>
                    <a:moveTo>
                      <a:pt x="1935" y="1"/>
                    </a:moveTo>
                    <a:cubicBezTo>
                      <a:pt x="1892" y="1"/>
                      <a:pt x="1865" y="65"/>
                      <a:pt x="1910" y="87"/>
                    </a:cubicBezTo>
                    <a:cubicBezTo>
                      <a:pt x="2178" y="197"/>
                      <a:pt x="2214" y="476"/>
                      <a:pt x="2202" y="744"/>
                    </a:cubicBezTo>
                    <a:cubicBezTo>
                      <a:pt x="1910" y="914"/>
                      <a:pt x="1630" y="1097"/>
                      <a:pt x="1362" y="1292"/>
                    </a:cubicBezTo>
                    <a:cubicBezTo>
                      <a:pt x="1411" y="1206"/>
                      <a:pt x="1472" y="1133"/>
                      <a:pt x="1521" y="1060"/>
                    </a:cubicBezTo>
                    <a:cubicBezTo>
                      <a:pt x="1549" y="1032"/>
                      <a:pt x="1510" y="988"/>
                      <a:pt x="1481" y="988"/>
                    </a:cubicBezTo>
                    <a:cubicBezTo>
                      <a:pt x="1472" y="988"/>
                      <a:pt x="1465" y="992"/>
                      <a:pt x="1460" y="1000"/>
                    </a:cubicBezTo>
                    <a:cubicBezTo>
                      <a:pt x="1375" y="1109"/>
                      <a:pt x="1302" y="1206"/>
                      <a:pt x="1229" y="1316"/>
                    </a:cubicBezTo>
                    <a:cubicBezTo>
                      <a:pt x="986" y="1170"/>
                      <a:pt x="730" y="1024"/>
                      <a:pt x="487" y="902"/>
                    </a:cubicBezTo>
                    <a:cubicBezTo>
                      <a:pt x="477" y="895"/>
                      <a:pt x="468" y="892"/>
                      <a:pt x="459" y="892"/>
                    </a:cubicBezTo>
                    <a:cubicBezTo>
                      <a:pt x="423" y="892"/>
                      <a:pt x="399" y="943"/>
                      <a:pt x="438" y="963"/>
                    </a:cubicBezTo>
                    <a:cubicBezTo>
                      <a:pt x="694" y="1097"/>
                      <a:pt x="937" y="1243"/>
                      <a:pt x="1180" y="1389"/>
                    </a:cubicBezTo>
                    <a:cubicBezTo>
                      <a:pt x="1168" y="1413"/>
                      <a:pt x="1143" y="1437"/>
                      <a:pt x="1132" y="1462"/>
                    </a:cubicBezTo>
                    <a:lnTo>
                      <a:pt x="329" y="1024"/>
                    </a:lnTo>
                    <a:cubicBezTo>
                      <a:pt x="305" y="792"/>
                      <a:pt x="341" y="586"/>
                      <a:pt x="414" y="367"/>
                    </a:cubicBezTo>
                    <a:cubicBezTo>
                      <a:pt x="430" y="335"/>
                      <a:pt x="403" y="313"/>
                      <a:pt x="376" y="313"/>
                    </a:cubicBezTo>
                    <a:cubicBezTo>
                      <a:pt x="362" y="313"/>
                      <a:pt x="349" y="318"/>
                      <a:pt x="341" y="330"/>
                    </a:cubicBezTo>
                    <a:cubicBezTo>
                      <a:pt x="329" y="367"/>
                      <a:pt x="316" y="416"/>
                      <a:pt x="305" y="452"/>
                    </a:cubicBezTo>
                    <a:cubicBezTo>
                      <a:pt x="298" y="446"/>
                      <a:pt x="292" y="443"/>
                      <a:pt x="286" y="443"/>
                    </a:cubicBezTo>
                    <a:cubicBezTo>
                      <a:pt x="280" y="443"/>
                      <a:pt x="274" y="446"/>
                      <a:pt x="268" y="452"/>
                    </a:cubicBezTo>
                    <a:cubicBezTo>
                      <a:pt x="134" y="525"/>
                      <a:pt x="0" y="683"/>
                      <a:pt x="24" y="841"/>
                    </a:cubicBezTo>
                    <a:cubicBezTo>
                      <a:pt x="49" y="963"/>
                      <a:pt x="134" y="1060"/>
                      <a:pt x="243" y="1073"/>
                    </a:cubicBezTo>
                    <a:cubicBezTo>
                      <a:pt x="535" y="1230"/>
                      <a:pt x="827" y="1389"/>
                      <a:pt x="1132" y="1546"/>
                    </a:cubicBezTo>
                    <a:cubicBezTo>
                      <a:pt x="1135" y="1550"/>
                      <a:pt x="1140" y="1552"/>
                      <a:pt x="1145" y="1552"/>
                    </a:cubicBezTo>
                    <a:cubicBezTo>
                      <a:pt x="1157" y="1552"/>
                      <a:pt x="1171" y="1543"/>
                      <a:pt x="1180" y="1535"/>
                    </a:cubicBezTo>
                    <a:cubicBezTo>
                      <a:pt x="1180" y="1535"/>
                      <a:pt x="1192" y="1535"/>
                      <a:pt x="1192" y="1522"/>
                    </a:cubicBezTo>
                    <a:cubicBezTo>
                      <a:pt x="1216" y="1498"/>
                      <a:pt x="1229" y="1473"/>
                      <a:pt x="1253" y="1437"/>
                    </a:cubicBezTo>
                    <a:cubicBezTo>
                      <a:pt x="1265" y="1449"/>
                      <a:pt x="1289" y="1462"/>
                      <a:pt x="1302" y="1473"/>
                    </a:cubicBezTo>
                    <a:cubicBezTo>
                      <a:pt x="1310" y="1477"/>
                      <a:pt x="1317" y="1479"/>
                      <a:pt x="1324" y="1479"/>
                    </a:cubicBezTo>
                    <a:cubicBezTo>
                      <a:pt x="1360" y="1479"/>
                      <a:pt x="1381" y="1432"/>
                      <a:pt x="1351" y="1400"/>
                    </a:cubicBezTo>
                    <a:cubicBezTo>
                      <a:pt x="1642" y="1243"/>
                      <a:pt x="1910" y="1060"/>
                      <a:pt x="2189" y="865"/>
                    </a:cubicBezTo>
                    <a:lnTo>
                      <a:pt x="2189" y="890"/>
                    </a:lnTo>
                    <a:cubicBezTo>
                      <a:pt x="1959" y="1048"/>
                      <a:pt x="1740" y="1219"/>
                      <a:pt x="1521" y="1389"/>
                    </a:cubicBezTo>
                    <a:cubicBezTo>
                      <a:pt x="1521" y="1389"/>
                      <a:pt x="1508" y="1389"/>
                      <a:pt x="1508" y="1400"/>
                    </a:cubicBezTo>
                    <a:cubicBezTo>
                      <a:pt x="1496" y="1400"/>
                      <a:pt x="1496" y="1413"/>
                      <a:pt x="1484" y="1425"/>
                    </a:cubicBezTo>
                    <a:cubicBezTo>
                      <a:pt x="1460" y="1437"/>
                      <a:pt x="1435" y="1462"/>
                      <a:pt x="1411" y="1473"/>
                    </a:cubicBezTo>
                    <a:cubicBezTo>
                      <a:pt x="1399" y="1486"/>
                      <a:pt x="1399" y="1498"/>
                      <a:pt x="1399" y="1510"/>
                    </a:cubicBezTo>
                    <a:cubicBezTo>
                      <a:pt x="1362" y="1535"/>
                      <a:pt x="1326" y="1571"/>
                      <a:pt x="1302" y="1608"/>
                    </a:cubicBezTo>
                    <a:cubicBezTo>
                      <a:pt x="1274" y="1644"/>
                      <a:pt x="1295" y="1681"/>
                      <a:pt x="1328" y="1681"/>
                    </a:cubicBezTo>
                    <a:cubicBezTo>
                      <a:pt x="1338" y="1681"/>
                      <a:pt x="1350" y="1677"/>
                      <a:pt x="1362" y="1668"/>
                    </a:cubicBezTo>
                    <a:cubicBezTo>
                      <a:pt x="1424" y="1619"/>
                      <a:pt x="1472" y="1559"/>
                      <a:pt x="1521" y="1510"/>
                    </a:cubicBezTo>
                    <a:cubicBezTo>
                      <a:pt x="1849" y="1279"/>
                      <a:pt x="2153" y="1036"/>
                      <a:pt x="2469" y="781"/>
                    </a:cubicBezTo>
                    <a:lnTo>
                      <a:pt x="2481" y="768"/>
                    </a:lnTo>
                    <a:cubicBezTo>
                      <a:pt x="2490" y="786"/>
                      <a:pt x="2506" y="797"/>
                      <a:pt x="2523" y="797"/>
                    </a:cubicBezTo>
                    <a:cubicBezTo>
                      <a:pt x="2529" y="797"/>
                      <a:pt x="2536" y="796"/>
                      <a:pt x="2542" y="792"/>
                    </a:cubicBezTo>
                    <a:cubicBezTo>
                      <a:pt x="2700" y="708"/>
                      <a:pt x="2578" y="549"/>
                      <a:pt x="2469" y="489"/>
                    </a:cubicBezTo>
                    <a:cubicBezTo>
                      <a:pt x="2463" y="482"/>
                      <a:pt x="2455" y="479"/>
                      <a:pt x="2447" y="479"/>
                    </a:cubicBezTo>
                    <a:cubicBezTo>
                      <a:pt x="2426" y="479"/>
                      <a:pt x="2405" y="499"/>
                      <a:pt x="2396" y="525"/>
                    </a:cubicBezTo>
                    <a:cubicBezTo>
                      <a:pt x="2396" y="562"/>
                      <a:pt x="2384" y="598"/>
                      <a:pt x="2384" y="635"/>
                    </a:cubicBezTo>
                    <a:lnTo>
                      <a:pt x="2359" y="635"/>
                    </a:lnTo>
                    <a:cubicBezTo>
                      <a:pt x="2335" y="659"/>
                      <a:pt x="2311" y="671"/>
                      <a:pt x="2286" y="683"/>
                    </a:cubicBezTo>
                    <a:cubicBezTo>
                      <a:pt x="2299" y="403"/>
                      <a:pt x="2238" y="111"/>
                      <a:pt x="1946" y="2"/>
                    </a:cubicBezTo>
                    <a:cubicBezTo>
                      <a:pt x="1942" y="1"/>
                      <a:pt x="1938" y="1"/>
                      <a:pt x="1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9940;p65">
                <a:extLst>
                  <a:ext uri="{FF2B5EF4-FFF2-40B4-BE49-F238E27FC236}">
                    <a16:creationId xmlns:a16="http://schemas.microsoft.com/office/drawing/2014/main" id="{2A419454-3804-49F7-BEA3-8DADB6F92AE5}"/>
                  </a:ext>
                </a:extLst>
              </p:cNvPr>
              <p:cNvSpPr/>
              <p:nvPr/>
            </p:nvSpPr>
            <p:spPr>
              <a:xfrm>
                <a:off x="1695040" y="3747172"/>
                <a:ext cx="128507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967" h="605" extrusionOk="0">
                    <a:moveTo>
                      <a:pt x="61" y="1"/>
                    </a:moveTo>
                    <a:cubicBezTo>
                      <a:pt x="25" y="1"/>
                      <a:pt x="0" y="54"/>
                      <a:pt x="40" y="84"/>
                    </a:cubicBezTo>
                    <a:lnTo>
                      <a:pt x="878" y="594"/>
                    </a:lnTo>
                    <a:cubicBezTo>
                      <a:pt x="888" y="602"/>
                      <a:pt x="897" y="605"/>
                      <a:pt x="906" y="605"/>
                    </a:cubicBezTo>
                    <a:cubicBezTo>
                      <a:pt x="942" y="605"/>
                      <a:pt x="966" y="551"/>
                      <a:pt x="927" y="521"/>
                    </a:cubicBezTo>
                    <a:lnTo>
                      <a:pt x="88" y="11"/>
                    </a:lnTo>
                    <a:cubicBezTo>
                      <a:pt x="79" y="4"/>
                      <a:pt x="70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9941;p65">
                <a:extLst>
                  <a:ext uri="{FF2B5EF4-FFF2-40B4-BE49-F238E27FC236}">
                    <a16:creationId xmlns:a16="http://schemas.microsoft.com/office/drawing/2014/main" id="{BF8B314A-ABB7-42E9-8CBE-E25D06603636}"/>
                  </a:ext>
                </a:extLst>
              </p:cNvPr>
              <p:cNvSpPr/>
              <p:nvPr/>
            </p:nvSpPr>
            <p:spPr>
              <a:xfrm>
                <a:off x="1718828" y="3733351"/>
                <a:ext cx="113224" cy="67642"/>
              </a:xfrm>
              <a:custGeom>
                <a:avLst/>
                <a:gdLst/>
                <a:ahLst/>
                <a:cxnLst/>
                <a:rect l="l" t="t" r="r" b="b"/>
                <a:pathLst>
                  <a:path w="852" h="509" extrusionOk="0">
                    <a:moveTo>
                      <a:pt x="60" y="1"/>
                    </a:moveTo>
                    <a:cubicBezTo>
                      <a:pt x="22" y="1"/>
                      <a:pt x="1" y="58"/>
                      <a:pt x="43" y="79"/>
                    </a:cubicBezTo>
                    <a:cubicBezTo>
                      <a:pt x="286" y="212"/>
                      <a:pt x="529" y="346"/>
                      <a:pt x="761" y="504"/>
                    </a:cubicBezTo>
                    <a:cubicBezTo>
                      <a:pt x="768" y="507"/>
                      <a:pt x="774" y="509"/>
                      <a:pt x="781" y="509"/>
                    </a:cubicBezTo>
                    <a:cubicBezTo>
                      <a:pt x="821" y="509"/>
                      <a:pt x="851" y="452"/>
                      <a:pt x="809" y="431"/>
                    </a:cubicBezTo>
                    <a:cubicBezTo>
                      <a:pt x="578" y="273"/>
                      <a:pt x="335" y="139"/>
                      <a:pt x="80" y="6"/>
                    </a:cubicBezTo>
                    <a:cubicBezTo>
                      <a:pt x="73" y="2"/>
                      <a:pt x="66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9942;p65">
                <a:extLst>
                  <a:ext uri="{FF2B5EF4-FFF2-40B4-BE49-F238E27FC236}">
                    <a16:creationId xmlns:a16="http://schemas.microsoft.com/office/drawing/2014/main" id="{8AEBF043-A08E-4B81-83DF-C8DD1881C9DE}"/>
                  </a:ext>
                </a:extLst>
              </p:cNvPr>
              <p:cNvSpPr/>
              <p:nvPr/>
            </p:nvSpPr>
            <p:spPr>
              <a:xfrm>
                <a:off x="1649724" y="3532285"/>
                <a:ext cx="135417" cy="78008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587" extrusionOk="0">
                    <a:moveTo>
                      <a:pt x="61" y="1"/>
                    </a:moveTo>
                    <a:cubicBezTo>
                      <a:pt x="25" y="1"/>
                      <a:pt x="1" y="54"/>
                      <a:pt x="40" y="84"/>
                    </a:cubicBezTo>
                    <a:cubicBezTo>
                      <a:pt x="344" y="254"/>
                      <a:pt x="636" y="412"/>
                      <a:pt x="940" y="582"/>
                    </a:cubicBezTo>
                    <a:cubicBezTo>
                      <a:pt x="947" y="585"/>
                      <a:pt x="954" y="587"/>
                      <a:pt x="960" y="587"/>
                    </a:cubicBezTo>
                    <a:cubicBezTo>
                      <a:pt x="997" y="587"/>
                      <a:pt x="1018" y="530"/>
                      <a:pt x="976" y="509"/>
                    </a:cubicBezTo>
                    <a:cubicBezTo>
                      <a:pt x="684" y="339"/>
                      <a:pt x="381" y="168"/>
                      <a:pt x="89" y="11"/>
                    </a:cubicBezTo>
                    <a:cubicBezTo>
                      <a:pt x="80" y="4"/>
                      <a:pt x="70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9943;p65">
                <a:extLst>
                  <a:ext uri="{FF2B5EF4-FFF2-40B4-BE49-F238E27FC236}">
                    <a16:creationId xmlns:a16="http://schemas.microsoft.com/office/drawing/2014/main" id="{83223668-C96A-4DF4-A0B9-E51B52141944}"/>
                  </a:ext>
                </a:extLst>
              </p:cNvPr>
              <p:cNvSpPr/>
              <p:nvPr/>
            </p:nvSpPr>
            <p:spPr>
              <a:xfrm>
                <a:off x="1667266" y="3278860"/>
                <a:ext cx="142062" cy="8465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637" extrusionOk="0">
                    <a:moveTo>
                      <a:pt x="1009" y="0"/>
                    </a:moveTo>
                    <a:cubicBezTo>
                      <a:pt x="997" y="0"/>
                      <a:pt x="986" y="6"/>
                      <a:pt x="978" y="21"/>
                    </a:cubicBezTo>
                    <a:cubicBezTo>
                      <a:pt x="881" y="191"/>
                      <a:pt x="771" y="361"/>
                      <a:pt x="687" y="531"/>
                    </a:cubicBezTo>
                    <a:cubicBezTo>
                      <a:pt x="479" y="410"/>
                      <a:pt x="273" y="275"/>
                      <a:pt x="90" y="118"/>
                    </a:cubicBezTo>
                    <a:cubicBezTo>
                      <a:pt x="82" y="110"/>
                      <a:pt x="73" y="106"/>
                      <a:pt x="64" y="106"/>
                    </a:cubicBezTo>
                    <a:cubicBezTo>
                      <a:pt x="32" y="106"/>
                      <a:pt x="1" y="150"/>
                      <a:pt x="30" y="178"/>
                    </a:cubicBezTo>
                    <a:cubicBezTo>
                      <a:pt x="236" y="348"/>
                      <a:pt x="443" y="494"/>
                      <a:pt x="674" y="629"/>
                    </a:cubicBezTo>
                    <a:cubicBezTo>
                      <a:pt x="682" y="634"/>
                      <a:pt x="690" y="637"/>
                      <a:pt x="697" y="637"/>
                    </a:cubicBezTo>
                    <a:cubicBezTo>
                      <a:pt x="721" y="637"/>
                      <a:pt x="735" y="610"/>
                      <a:pt x="735" y="592"/>
                    </a:cubicBezTo>
                    <a:cubicBezTo>
                      <a:pt x="747" y="592"/>
                      <a:pt x="747" y="580"/>
                      <a:pt x="760" y="580"/>
                    </a:cubicBezTo>
                    <a:lnTo>
                      <a:pt x="1051" y="69"/>
                    </a:lnTo>
                    <a:cubicBezTo>
                      <a:pt x="1069" y="35"/>
                      <a:pt x="1037" y="0"/>
                      <a:pt x="10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9944;p65">
                <a:extLst>
                  <a:ext uri="{FF2B5EF4-FFF2-40B4-BE49-F238E27FC236}">
                    <a16:creationId xmlns:a16="http://schemas.microsoft.com/office/drawing/2014/main" id="{6A209201-7D32-452E-85BB-F22457E933E4}"/>
                  </a:ext>
                </a:extLst>
              </p:cNvPr>
              <p:cNvSpPr/>
              <p:nvPr/>
            </p:nvSpPr>
            <p:spPr>
              <a:xfrm>
                <a:off x="1575039" y="2611342"/>
                <a:ext cx="156680" cy="89171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671" extrusionOk="0">
                    <a:moveTo>
                      <a:pt x="1119" y="0"/>
                    </a:moveTo>
                    <a:cubicBezTo>
                      <a:pt x="1107" y="0"/>
                      <a:pt x="1096" y="6"/>
                      <a:pt x="1089" y="20"/>
                    </a:cubicBezTo>
                    <a:cubicBezTo>
                      <a:pt x="979" y="215"/>
                      <a:pt x="857" y="398"/>
                      <a:pt x="760" y="592"/>
                    </a:cubicBezTo>
                    <a:cubicBezTo>
                      <a:pt x="760" y="592"/>
                      <a:pt x="748" y="592"/>
                      <a:pt x="748" y="580"/>
                    </a:cubicBezTo>
                    <a:cubicBezTo>
                      <a:pt x="541" y="446"/>
                      <a:pt x="310" y="325"/>
                      <a:pt x="79" y="215"/>
                    </a:cubicBezTo>
                    <a:cubicBezTo>
                      <a:pt x="72" y="212"/>
                      <a:pt x="65" y="210"/>
                      <a:pt x="59" y="210"/>
                    </a:cubicBezTo>
                    <a:cubicBezTo>
                      <a:pt x="22" y="210"/>
                      <a:pt x="1" y="267"/>
                      <a:pt x="43" y="288"/>
                    </a:cubicBezTo>
                    <a:cubicBezTo>
                      <a:pt x="273" y="398"/>
                      <a:pt x="492" y="519"/>
                      <a:pt x="711" y="665"/>
                    </a:cubicBezTo>
                    <a:cubicBezTo>
                      <a:pt x="715" y="669"/>
                      <a:pt x="720" y="670"/>
                      <a:pt x="725" y="670"/>
                    </a:cubicBezTo>
                    <a:cubicBezTo>
                      <a:pt x="737" y="670"/>
                      <a:pt x="752" y="662"/>
                      <a:pt x="760" y="653"/>
                    </a:cubicBezTo>
                    <a:cubicBezTo>
                      <a:pt x="766" y="664"/>
                      <a:pt x="776" y="670"/>
                      <a:pt x="787" y="670"/>
                    </a:cubicBezTo>
                    <a:cubicBezTo>
                      <a:pt x="800" y="670"/>
                      <a:pt x="814" y="661"/>
                      <a:pt x="821" y="641"/>
                    </a:cubicBezTo>
                    <a:cubicBezTo>
                      <a:pt x="943" y="458"/>
                      <a:pt x="1052" y="264"/>
                      <a:pt x="1162" y="69"/>
                    </a:cubicBezTo>
                    <a:cubicBezTo>
                      <a:pt x="1179" y="35"/>
                      <a:pt x="1147" y="0"/>
                      <a:pt x="1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9945;p65">
                <a:extLst>
                  <a:ext uri="{FF2B5EF4-FFF2-40B4-BE49-F238E27FC236}">
                    <a16:creationId xmlns:a16="http://schemas.microsoft.com/office/drawing/2014/main" id="{30A4720B-728F-4A77-AFDF-260060CE024B}"/>
                  </a:ext>
                </a:extLst>
              </p:cNvPr>
              <p:cNvSpPr/>
              <p:nvPr/>
            </p:nvSpPr>
            <p:spPr>
              <a:xfrm>
                <a:off x="1478825" y="2373332"/>
                <a:ext cx="167312" cy="15163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41" extrusionOk="0">
                    <a:moveTo>
                      <a:pt x="319" y="1"/>
                    </a:moveTo>
                    <a:cubicBezTo>
                      <a:pt x="302" y="1"/>
                      <a:pt x="285" y="11"/>
                      <a:pt x="280" y="36"/>
                    </a:cubicBezTo>
                    <a:cubicBezTo>
                      <a:pt x="268" y="146"/>
                      <a:pt x="256" y="255"/>
                      <a:pt x="256" y="365"/>
                    </a:cubicBezTo>
                    <a:cubicBezTo>
                      <a:pt x="232" y="316"/>
                      <a:pt x="207" y="279"/>
                      <a:pt x="183" y="230"/>
                    </a:cubicBezTo>
                    <a:cubicBezTo>
                      <a:pt x="177" y="218"/>
                      <a:pt x="161" y="212"/>
                      <a:pt x="146" y="212"/>
                    </a:cubicBezTo>
                    <a:cubicBezTo>
                      <a:pt x="131" y="212"/>
                      <a:pt x="116" y="218"/>
                      <a:pt x="110" y="230"/>
                    </a:cubicBezTo>
                    <a:cubicBezTo>
                      <a:pt x="13" y="401"/>
                      <a:pt x="0" y="608"/>
                      <a:pt x="97" y="778"/>
                    </a:cubicBezTo>
                    <a:cubicBezTo>
                      <a:pt x="108" y="792"/>
                      <a:pt x="122" y="798"/>
                      <a:pt x="136" y="798"/>
                    </a:cubicBezTo>
                    <a:cubicBezTo>
                      <a:pt x="169" y="798"/>
                      <a:pt x="200" y="764"/>
                      <a:pt x="183" y="729"/>
                    </a:cubicBezTo>
                    <a:cubicBezTo>
                      <a:pt x="122" y="608"/>
                      <a:pt x="110" y="486"/>
                      <a:pt x="146" y="365"/>
                    </a:cubicBezTo>
                    <a:lnTo>
                      <a:pt x="146" y="365"/>
                    </a:lnTo>
                    <a:lnTo>
                      <a:pt x="256" y="584"/>
                    </a:lnTo>
                    <a:cubicBezTo>
                      <a:pt x="268" y="595"/>
                      <a:pt x="268" y="595"/>
                      <a:pt x="280" y="595"/>
                    </a:cubicBezTo>
                    <a:cubicBezTo>
                      <a:pt x="256" y="620"/>
                      <a:pt x="256" y="644"/>
                      <a:pt x="280" y="657"/>
                    </a:cubicBezTo>
                    <a:cubicBezTo>
                      <a:pt x="584" y="802"/>
                      <a:pt x="888" y="960"/>
                      <a:pt x="1180" y="1130"/>
                    </a:cubicBezTo>
                    <a:cubicBezTo>
                      <a:pt x="1190" y="1137"/>
                      <a:pt x="1199" y="1140"/>
                      <a:pt x="1207" y="1140"/>
                    </a:cubicBezTo>
                    <a:cubicBezTo>
                      <a:pt x="1240" y="1140"/>
                      <a:pt x="1258" y="1087"/>
                      <a:pt x="1229" y="1057"/>
                    </a:cubicBezTo>
                    <a:cubicBezTo>
                      <a:pt x="937" y="887"/>
                      <a:pt x="645" y="729"/>
                      <a:pt x="329" y="595"/>
                    </a:cubicBezTo>
                    <a:cubicBezTo>
                      <a:pt x="341" y="584"/>
                      <a:pt x="353" y="571"/>
                      <a:pt x="341" y="559"/>
                    </a:cubicBezTo>
                    <a:cubicBezTo>
                      <a:pt x="329" y="389"/>
                      <a:pt x="341" y="230"/>
                      <a:pt x="365" y="60"/>
                    </a:cubicBezTo>
                    <a:cubicBezTo>
                      <a:pt x="373" y="24"/>
                      <a:pt x="345" y="1"/>
                      <a:pt x="3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9946;p65">
                <a:extLst>
                  <a:ext uri="{FF2B5EF4-FFF2-40B4-BE49-F238E27FC236}">
                    <a16:creationId xmlns:a16="http://schemas.microsoft.com/office/drawing/2014/main" id="{851CB30F-6FEF-4894-A1ED-188E3E6E9EA3}"/>
                  </a:ext>
                </a:extLst>
              </p:cNvPr>
              <p:cNvSpPr/>
              <p:nvPr/>
            </p:nvSpPr>
            <p:spPr>
              <a:xfrm>
                <a:off x="1528128" y="2429147"/>
                <a:ext cx="119603" cy="67642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09" extrusionOk="0">
                    <a:moveTo>
                      <a:pt x="71" y="0"/>
                    </a:moveTo>
                    <a:cubicBezTo>
                      <a:pt x="31" y="0"/>
                      <a:pt x="1" y="57"/>
                      <a:pt x="43" y="78"/>
                    </a:cubicBezTo>
                    <a:cubicBezTo>
                      <a:pt x="310" y="200"/>
                      <a:pt x="566" y="345"/>
                      <a:pt x="809" y="504"/>
                    </a:cubicBezTo>
                    <a:cubicBezTo>
                      <a:pt x="816" y="507"/>
                      <a:pt x="823" y="509"/>
                      <a:pt x="829" y="509"/>
                    </a:cubicBezTo>
                    <a:cubicBezTo>
                      <a:pt x="870" y="509"/>
                      <a:pt x="900" y="452"/>
                      <a:pt x="858" y="431"/>
                    </a:cubicBezTo>
                    <a:cubicBezTo>
                      <a:pt x="615" y="272"/>
                      <a:pt x="359" y="127"/>
                      <a:pt x="91" y="5"/>
                    </a:cubicBezTo>
                    <a:cubicBezTo>
                      <a:pt x="85" y="2"/>
                      <a:pt x="78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9947;p65">
                <a:extLst>
                  <a:ext uri="{FF2B5EF4-FFF2-40B4-BE49-F238E27FC236}">
                    <a16:creationId xmlns:a16="http://schemas.microsoft.com/office/drawing/2014/main" id="{0E412657-1947-4AF8-A03E-3B246E2B6AB4}"/>
                  </a:ext>
                </a:extLst>
              </p:cNvPr>
              <p:cNvSpPr/>
              <p:nvPr/>
            </p:nvSpPr>
            <p:spPr>
              <a:xfrm>
                <a:off x="1523875" y="2211735"/>
                <a:ext cx="86646" cy="5887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443" extrusionOk="0">
                    <a:moveTo>
                      <a:pt x="67" y="0"/>
                    </a:moveTo>
                    <a:cubicBezTo>
                      <a:pt x="29" y="0"/>
                      <a:pt x="1" y="44"/>
                      <a:pt x="39" y="73"/>
                    </a:cubicBezTo>
                    <a:cubicBezTo>
                      <a:pt x="196" y="206"/>
                      <a:pt x="367" y="328"/>
                      <a:pt x="561" y="437"/>
                    </a:cubicBezTo>
                    <a:cubicBezTo>
                      <a:pt x="568" y="441"/>
                      <a:pt x="575" y="442"/>
                      <a:pt x="581" y="442"/>
                    </a:cubicBezTo>
                    <a:cubicBezTo>
                      <a:pt x="621" y="442"/>
                      <a:pt x="652" y="384"/>
                      <a:pt x="610" y="352"/>
                    </a:cubicBezTo>
                    <a:cubicBezTo>
                      <a:pt x="428" y="255"/>
                      <a:pt x="258" y="146"/>
                      <a:pt x="99" y="11"/>
                    </a:cubicBezTo>
                    <a:cubicBezTo>
                      <a:pt x="88" y="4"/>
                      <a:pt x="77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9948;p65">
                <a:extLst>
                  <a:ext uri="{FF2B5EF4-FFF2-40B4-BE49-F238E27FC236}">
                    <a16:creationId xmlns:a16="http://schemas.microsoft.com/office/drawing/2014/main" id="{CA8DBC40-E6CE-4E5C-8031-823AE2C194A9}"/>
                  </a:ext>
                </a:extLst>
              </p:cNvPr>
              <p:cNvSpPr/>
              <p:nvPr/>
            </p:nvSpPr>
            <p:spPr>
              <a:xfrm>
                <a:off x="1464738" y="2057846"/>
                <a:ext cx="108706" cy="47841"/>
              </a:xfrm>
              <a:custGeom>
                <a:avLst/>
                <a:gdLst/>
                <a:ahLst/>
                <a:cxnLst/>
                <a:rect l="l" t="t" r="r" b="b"/>
                <a:pathLst>
                  <a:path w="818" h="360" extrusionOk="0">
                    <a:moveTo>
                      <a:pt x="58" y="1"/>
                    </a:moveTo>
                    <a:cubicBezTo>
                      <a:pt x="8" y="1"/>
                      <a:pt x="1" y="65"/>
                      <a:pt x="46" y="87"/>
                    </a:cubicBezTo>
                    <a:cubicBezTo>
                      <a:pt x="276" y="160"/>
                      <a:pt x="508" y="245"/>
                      <a:pt x="739" y="355"/>
                    </a:cubicBezTo>
                    <a:cubicBezTo>
                      <a:pt x="745" y="358"/>
                      <a:pt x="752" y="360"/>
                      <a:pt x="758" y="360"/>
                    </a:cubicBezTo>
                    <a:cubicBezTo>
                      <a:pt x="796" y="360"/>
                      <a:pt x="817" y="303"/>
                      <a:pt x="776" y="282"/>
                    </a:cubicBezTo>
                    <a:cubicBezTo>
                      <a:pt x="544" y="172"/>
                      <a:pt x="313" y="87"/>
                      <a:pt x="70" y="2"/>
                    </a:cubicBezTo>
                    <a:cubicBezTo>
                      <a:pt x="66" y="1"/>
                      <a:pt x="61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9949;p65">
                <a:extLst>
                  <a:ext uri="{FF2B5EF4-FFF2-40B4-BE49-F238E27FC236}">
                    <a16:creationId xmlns:a16="http://schemas.microsoft.com/office/drawing/2014/main" id="{162403FC-0435-4516-B667-C2FDE4EC207C}"/>
                  </a:ext>
                </a:extLst>
              </p:cNvPr>
              <p:cNvSpPr/>
              <p:nvPr/>
            </p:nvSpPr>
            <p:spPr>
              <a:xfrm>
                <a:off x="1495968" y="2044557"/>
                <a:ext cx="90898" cy="34818"/>
              </a:xfrm>
              <a:custGeom>
                <a:avLst/>
                <a:gdLst/>
                <a:ahLst/>
                <a:cxnLst/>
                <a:rect l="l" t="t" r="r" b="b"/>
                <a:pathLst>
                  <a:path w="684" h="262" extrusionOk="0">
                    <a:moveTo>
                      <a:pt x="58" y="0"/>
                    </a:moveTo>
                    <a:cubicBezTo>
                      <a:pt x="12" y="0"/>
                      <a:pt x="0" y="69"/>
                      <a:pt x="54" y="90"/>
                    </a:cubicBezTo>
                    <a:cubicBezTo>
                      <a:pt x="236" y="139"/>
                      <a:pt x="419" y="199"/>
                      <a:pt x="614" y="260"/>
                    </a:cubicBezTo>
                    <a:cubicBezTo>
                      <a:pt x="617" y="261"/>
                      <a:pt x="620" y="261"/>
                      <a:pt x="623" y="261"/>
                    </a:cubicBezTo>
                    <a:cubicBezTo>
                      <a:pt x="665" y="261"/>
                      <a:pt x="683" y="187"/>
                      <a:pt x="638" y="175"/>
                    </a:cubicBezTo>
                    <a:cubicBezTo>
                      <a:pt x="443" y="114"/>
                      <a:pt x="260" y="53"/>
                      <a:pt x="78" y="5"/>
                    </a:cubicBezTo>
                    <a:cubicBezTo>
                      <a:pt x="71" y="2"/>
                      <a:pt x="64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9950;p65">
                <a:extLst>
                  <a:ext uri="{FF2B5EF4-FFF2-40B4-BE49-F238E27FC236}">
                    <a16:creationId xmlns:a16="http://schemas.microsoft.com/office/drawing/2014/main" id="{57EF5B9A-3077-41FC-AFE5-1E1755F1ED74}"/>
                  </a:ext>
                </a:extLst>
              </p:cNvPr>
              <p:cNvSpPr/>
              <p:nvPr/>
            </p:nvSpPr>
            <p:spPr>
              <a:xfrm>
                <a:off x="1460220" y="1858774"/>
                <a:ext cx="93955" cy="38406"/>
              </a:xfrm>
              <a:custGeom>
                <a:avLst/>
                <a:gdLst/>
                <a:ahLst/>
                <a:cxnLst/>
                <a:rect l="l" t="t" r="r" b="b"/>
                <a:pathLst>
                  <a:path w="707" h="289" extrusionOk="0">
                    <a:moveTo>
                      <a:pt x="47" y="0"/>
                    </a:moveTo>
                    <a:cubicBezTo>
                      <a:pt x="5" y="0"/>
                      <a:pt x="0" y="68"/>
                      <a:pt x="43" y="89"/>
                    </a:cubicBezTo>
                    <a:cubicBezTo>
                      <a:pt x="237" y="150"/>
                      <a:pt x="432" y="223"/>
                      <a:pt x="639" y="284"/>
                    </a:cubicBezTo>
                    <a:cubicBezTo>
                      <a:pt x="645" y="287"/>
                      <a:pt x="651" y="288"/>
                      <a:pt x="656" y="288"/>
                    </a:cubicBezTo>
                    <a:cubicBezTo>
                      <a:pt x="693" y="288"/>
                      <a:pt x="706" y="222"/>
                      <a:pt x="664" y="211"/>
                    </a:cubicBezTo>
                    <a:cubicBezTo>
                      <a:pt x="456" y="138"/>
                      <a:pt x="262" y="65"/>
                      <a:pt x="67" y="4"/>
                    </a:cubicBezTo>
                    <a:cubicBezTo>
                      <a:pt x="60" y="1"/>
                      <a:pt x="53" y="0"/>
                      <a:pt x="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9951;p65">
                <a:extLst>
                  <a:ext uri="{FF2B5EF4-FFF2-40B4-BE49-F238E27FC236}">
                    <a16:creationId xmlns:a16="http://schemas.microsoft.com/office/drawing/2014/main" id="{BEC520A2-8B3B-4431-BD9A-5D5F69A19C1A}"/>
                  </a:ext>
                </a:extLst>
              </p:cNvPr>
              <p:cNvSpPr/>
              <p:nvPr/>
            </p:nvSpPr>
            <p:spPr>
              <a:xfrm>
                <a:off x="1451449" y="1691064"/>
                <a:ext cx="88374" cy="2790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10" extrusionOk="0">
                    <a:moveTo>
                      <a:pt x="40" y="1"/>
                    </a:moveTo>
                    <a:cubicBezTo>
                      <a:pt x="0" y="1"/>
                      <a:pt x="3" y="86"/>
                      <a:pt x="49" y="86"/>
                    </a:cubicBezTo>
                    <a:cubicBezTo>
                      <a:pt x="231" y="111"/>
                      <a:pt x="413" y="148"/>
                      <a:pt x="595" y="208"/>
                    </a:cubicBezTo>
                    <a:cubicBezTo>
                      <a:pt x="599" y="209"/>
                      <a:pt x="602" y="209"/>
                      <a:pt x="605" y="209"/>
                    </a:cubicBezTo>
                    <a:cubicBezTo>
                      <a:pt x="647" y="209"/>
                      <a:pt x="665" y="134"/>
                      <a:pt x="620" y="123"/>
                    </a:cubicBezTo>
                    <a:cubicBezTo>
                      <a:pt x="438" y="62"/>
                      <a:pt x="243" y="26"/>
                      <a:pt x="49" y="2"/>
                    </a:cubicBezTo>
                    <a:cubicBezTo>
                      <a:pt x="46" y="1"/>
                      <a:pt x="43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9952;p65">
                <a:extLst>
                  <a:ext uri="{FF2B5EF4-FFF2-40B4-BE49-F238E27FC236}">
                    <a16:creationId xmlns:a16="http://schemas.microsoft.com/office/drawing/2014/main" id="{BBE479BD-FB2E-48AC-9C20-21EF6BA3FB79}"/>
                  </a:ext>
                </a:extLst>
              </p:cNvPr>
              <p:cNvSpPr/>
              <p:nvPr/>
            </p:nvSpPr>
            <p:spPr>
              <a:xfrm>
                <a:off x="1570254" y="1677641"/>
                <a:ext cx="100201" cy="62858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73" extrusionOk="0">
                    <a:moveTo>
                      <a:pt x="683" y="0"/>
                    </a:moveTo>
                    <a:cubicBezTo>
                      <a:pt x="676" y="0"/>
                      <a:pt x="669" y="2"/>
                      <a:pt x="663" y="5"/>
                    </a:cubicBezTo>
                    <a:cubicBezTo>
                      <a:pt x="444" y="127"/>
                      <a:pt x="236" y="249"/>
                      <a:pt x="42" y="395"/>
                    </a:cubicBezTo>
                    <a:cubicBezTo>
                      <a:pt x="0" y="415"/>
                      <a:pt x="22" y="472"/>
                      <a:pt x="59" y="472"/>
                    </a:cubicBezTo>
                    <a:cubicBezTo>
                      <a:pt x="65" y="472"/>
                      <a:pt x="72" y="471"/>
                      <a:pt x="79" y="467"/>
                    </a:cubicBezTo>
                    <a:cubicBezTo>
                      <a:pt x="285" y="322"/>
                      <a:pt x="492" y="200"/>
                      <a:pt x="711" y="78"/>
                    </a:cubicBezTo>
                    <a:cubicBezTo>
                      <a:pt x="753" y="57"/>
                      <a:pt x="723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9953;p65">
                <a:extLst>
                  <a:ext uri="{FF2B5EF4-FFF2-40B4-BE49-F238E27FC236}">
                    <a16:creationId xmlns:a16="http://schemas.microsoft.com/office/drawing/2014/main" id="{3FD2233A-7914-475D-8BEF-2EFA577D2896}"/>
                  </a:ext>
                </a:extLst>
              </p:cNvPr>
              <p:cNvSpPr/>
              <p:nvPr/>
            </p:nvSpPr>
            <p:spPr>
              <a:xfrm>
                <a:off x="1548327" y="2800846"/>
                <a:ext cx="333693" cy="174488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1313" extrusionOk="0">
                    <a:moveTo>
                      <a:pt x="507" y="0"/>
                    </a:moveTo>
                    <a:cubicBezTo>
                      <a:pt x="500" y="0"/>
                      <a:pt x="494" y="2"/>
                      <a:pt x="487" y="5"/>
                    </a:cubicBezTo>
                    <a:cubicBezTo>
                      <a:pt x="280" y="151"/>
                      <a:pt x="207" y="419"/>
                      <a:pt x="292" y="637"/>
                    </a:cubicBezTo>
                    <a:cubicBezTo>
                      <a:pt x="256" y="626"/>
                      <a:pt x="220" y="601"/>
                      <a:pt x="195" y="577"/>
                    </a:cubicBezTo>
                    <a:cubicBezTo>
                      <a:pt x="207" y="553"/>
                      <a:pt x="207" y="540"/>
                      <a:pt x="183" y="529"/>
                    </a:cubicBezTo>
                    <a:cubicBezTo>
                      <a:pt x="171" y="516"/>
                      <a:pt x="171" y="516"/>
                      <a:pt x="158" y="516"/>
                    </a:cubicBezTo>
                    <a:cubicBezTo>
                      <a:pt x="134" y="456"/>
                      <a:pt x="134" y="394"/>
                      <a:pt x="171" y="334"/>
                    </a:cubicBezTo>
                    <a:cubicBezTo>
                      <a:pt x="189" y="297"/>
                      <a:pt x="159" y="260"/>
                      <a:pt x="121" y="260"/>
                    </a:cubicBezTo>
                    <a:cubicBezTo>
                      <a:pt x="110" y="260"/>
                      <a:pt x="97" y="264"/>
                      <a:pt x="85" y="273"/>
                    </a:cubicBezTo>
                    <a:cubicBezTo>
                      <a:pt x="1" y="346"/>
                      <a:pt x="1" y="480"/>
                      <a:pt x="74" y="553"/>
                    </a:cubicBezTo>
                    <a:cubicBezTo>
                      <a:pt x="110" y="626"/>
                      <a:pt x="158" y="686"/>
                      <a:pt x="231" y="723"/>
                    </a:cubicBezTo>
                    <a:cubicBezTo>
                      <a:pt x="220" y="735"/>
                      <a:pt x="220" y="759"/>
                      <a:pt x="244" y="783"/>
                    </a:cubicBezTo>
                    <a:cubicBezTo>
                      <a:pt x="511" y="954"/>
                      <a:pt x="791" y="1124"/>
                      <a:pt x="1082" y="1283"/>
                    </a:cubicBezTo>
                    <a:lnTo>
                      <a:pt x="1095" y="1283"/>
                    </a:lnTo>
                    <a:cubicBezTo>
                      <a:pt x="1119" y="1294"/>
                      <a:pt x="1131" y="1307"/>
                      <a:pt x="1144" y="1307"/>
                    </a:cubicBezTo>
                    <a:cubicBezTo>
                      <a:pt x="1151" y="1311"/>
                      <a:pt x="1159" y="1312"/>
                      <a:pt x="1166" y="1312"/>
                    </a:cubicBezTo>
                    <a:cubicBezTo>
                      <a:pt x="1202" y="1312"/>
                      <a:pt x="1223" y="1264"/>
                      <a:pt x="1192" y="1234"/>
                    </a:cubicBezTo>
                    <a:cubicBezTo>
                      <a:pt x="1204" y="1234"/>
                      <a:pt x="1204" y="1234"/>
                      <a:pt x="1217" y="1221"/>
                    </a:cubicBezTo>
                    <a:cubicBezTo>
                      <a:pt x="1223" y="1233"/>
                      <a:pt x="1235" y="1239"/>
                      <a:pt x="1248" y="1239"/>
                    </a:cubicBezTo>
                    <a:cubicBezTo>
                      <a:pt x="1262" y="1239"/>
                      <a:pt x="1278" y="1233"/>
                      <a:pt x="1290" y="1221"/>
                    </a:cubicBezTo>
                    <a:cubicBezTo>
                      <a:pt x="1290" y="1197"/>
                      <a:pt x="1301" y="1173"/>
                      <a:pt x="1314" y="1161"/>
                    </a:cubicBezTo>
                    <a:cubicBezTo>
                      <a:pt x="1703" y="893"/>
                      <a:pt x="2092" y="613"/>
                      <a:pt x="2469" y="334"/>
                    </a:cubicBezTo>
                    <a:cubicBezTo>
                      <a:pt x="2511" y="313"/>
                      <a:pt x="2481" y="256"/>
                      <a:pt x="2440" y="256"/>
                    </a:cubicBezTo>
                    <a:cubicBezTo>
                      <a:pt x="2434" y="256"/>
                      <a:pt x="2427" y="258"/>
                      <a:pt x="2420" y="261"/>
                    </a:cubicBezTo>
                    <a:cubicBezTo>
                      <a:pt x="2080" y="492"/>
                      <a:pt x="1739" y="735"/>
                      <a:pt x="1411" y="978"/>
                    </a:cubicBezTo>
                    <a:lnTo>
                      <a:pt x="1484" y="796"/>
                    </a:lnTo>
                    <a:cubicBezTo>
                      <a:pt x="1501" y="764"/>
                      <a:pt x="1473" y="731"/>
                      <a:pt x="1446" y="731"/>
                    </a:cubicBezTo>
                    <a:cubicBezTo>
                      <a:pt x="1433" y="731"/>
                      <a:pt x="1419" y="739"/>
                      <a:pt x="1411" y="759"/>
                    </a:cubicBezTo>
                    <a:cubicBezTo>
                      <a:pt x="1363" y="869"/>
                      <a:pt x="1301" y="978"/>
                      <a:pt x="1253" y="1088"/>
                    </a:cubicBezTo>
                    <a:cubicBezTo>
                      <a:pt x="1204" y="1124"/>
                      <a:pt x="1155" y="1148"/>
                      <a:pt x="1107" y="1185"/>
                    </a:cubicBezTo>
                    <a:cubicBezTo>
                      <a:pt x="852" y="1051"/>
                      <a:pt x="596" y="905"/>
                      <a:pt x="353" y="747"/>
                    </a:cubicBezTo>
                    <a:lnTo>
                      <a:pt x="377" y="747"/>
                    </a:lnTo>
                    <a:cubicBezTo>
                      <a:pt x="414" y="747"/>
                      <a:pt x="438" y="710"/>
                      <a:pt x="414" y="674"/>
                    </a:cubicBezTo>
                    <a:lnTo>
                      <a:pt x="414" y="674"/>
                    </a:lnTo>
                    <a:cubicBezTo>
                      <a:pt x="657" y="832"/>
                      <a:pt x="901" y="978"/>
                      <a:pt x="1144" y="1124"/>
                    </a:cubicBezTo>
                    <a:cubicBezTo>
                      <a:pt x="1151" y="1127"/>
                      <a:pt x="1157" y="1129"/>
                      <a:pt x="1164" y="1129"/>
                    </a:cubicBezTo>
                    <a:cubicBezTo>
                      <a:pt x="1204" y="1129"/>
                      <a:pt x="1234" y="1072"/>
                      <a:pt x="1192" y="1051"/>
                    </a:cubicBezTo>
                    <a:cubicBezTo>
                      <a:pt x="949" y="893"/>
                      <a:pt x="706" y="747"/>
                      <a:pt x="450" y="601"/>
                    </a:cubicBezTo>
                    <a:cubicBezTo>
                      <a:pt x="443" y="594"/>
                      <a:pt x="436" y="591"/>
                      <a:pt x="429" y="591"/>
                    </a:cubicBezTo>
                    <a:cubicBezTo>
                      <a:pt x="413" y="591"/>
                      <a:pt x="398" y="609"/>
                      <a:pt x="390" y="626"/>
                    </a:cubicBezTo>
                    <a:cubicBezTo>
                      <a:pt x="304" y="443"/>
                      <a:pt x="353" y="212"/>
                      <a:pt x="536" y="78"/>
                    </a:cubicBezTo>
                    <a:cubicBezTo>
                      <a:pt x="567" y="57"/>
                      <a:pt x="544" y="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9954;p65">
                <a:extLst>
                  <a:ext uri="{FF2B5EF4-FFF2-40B4-BE49-F238E27FC236}">
                    <a16:creationId xmlns:a16="http://schemas.microsoft.com/office/drawing/2014/main" id="{2CD05FAA-C28A-4C50-BFC3-C54A9211E3ED}"/>
                  </a:ext>
                </a:extLst>
              </p:cNvPr>
              <p:cNvSpPr/>
              <p:nvPr/>
            </p:nvSpPr>
            <p:spPr>
              <a:xfrm>
                <a:off x="1903548" y="4312362"/>
                <a:ext cx="220336" cy="201864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519" extrusionOk="0">
                    <a:moveTo>
                      <a:pt x="1341" y="586"/>
                    </a:moveTo>
                    <a:lnTo>
                      <a:pt x="1328" y="598"/>
                    </a:lnTo>
                    <a:lnTo>
                      <a:pt x="1328" y="586"/>
                    </a:lnTo>
                    <a:close/>
                    <a:moveTo>
                      <a:pt x="1092" y="0"/>
                    </a:moveTo>
                    <a:cubicBezTo>
                      <a:pt x="1066" y="0"/>
                      <a:pt x="1041" y="21"/>
                      <a:pt x="1049" y="51"/>
                    </a:cubicBezTo>
                    <a:cubicBezTo>
                      <a:pt x="1085" y="184"/>
                      <a:pt x="1134" y="319"/>
                      <a:pt x="1182" y="452"/>
                    </a:cubicBezTo>
                    <a:cubicBezTo>
                      <a:pt x="1182" y="476"/>
                      <a:pt x="1195" y="513"/>
                      <a:pt x="1207" y="549"/>
                    </a:cubicBezTo>
                    <a:cubicBezTo>
                      <a:pt x="927" y="684"/>
                      <a:pt x="636" y="830"/>
                      <a:pt x="368" y="987"/>
                    </a:cubicBezTo>
                    <a:cubicBezTo>
                      <a:pt x="361" y="984"/>
                      <a:pt x="355" y="982"/>
                      <a:pt x="349" y="982"/>
                    </a:cubicBezTo>
                    <a:cubicBezTo>
                      <a:pt x="336" y="982"/>
                      <a:pt x="328" y="991"/>
                      <a:pt x="319" y="1000"/>
                    </a:cubicBezTo>
                    <a:lnTo>
                      <a:pt x="319" y="1011"/>
                    </a:lnTo>
                    <a:cubicBezTo>
                      <a:pt x="271" y="1036"/>
                      <a:pt x="234" y="1060"/>
                      <a:pt x="198" y="1084"/>
                    </a:cubicBezTo>
                    <a:lnTo>
                      <a:pt x="417" y="757"/>
                    </a:lnTo>
                    <a:cubicBezTo>
                      <a:pt x="433" y="724"/>
                      <a:pt x="406" y="697"/>
                      <a:pt x="375" y="697"/>
                    </a:cubicBezTo>
                    <a:cubicBezTo>
                      <a:pt x="359" y="697"/>
                      <a:pt x="343" y="703"/>
                      <a:pt x="331" y="720"/>
                    </a:cubicBezTo>
                    <a:cubicBezTo>
                      <a:pt x="234" y="866"/>
                      <a:pt x="125" y="1011"/>
                      <a:pt x="27" y="1170"/>
                    </a:cubicBezTo>
                    <a:cubicBezTo>
                      <a:pt x="1" y="1205"/>
                      <a:pt x="31" y="1233"/>
                      <a:pt x="64" y="1233"/>
                    </a:cubicBezTo>
                    <a:cubicBezTo>
                      <a:pt x="77" y="1233"/>
                      <a:pt x="90" y="1229"/>
                      <a:pt x="100" y="1219"/>
                    </a:cubicBezTo>
                    <a:cubicBezTo>
                      <a:pt x="125" y="1182"/>
                      <a:pt x="136" y="1157"/>
                      <a:pt x="161" y="1121"/>
                    </a:cubicBezTo>
                    <a:cubicBezTo>
                      <a:pt x="161" y="1157"/>
                      <a:pt x="198" y="1170"/>
                      <a:pt x="222" y="1170"/>
                    </a:cubicBezTo>
                    <a:cubicBezTo>
                      <a:pt x="173" y="1255"/>
                      <a:pt x="112" y="1352"/>
                      <a:pt x="63" y="1449"/>
                    </a:cubicBezTo>
                    <a:cubicBezTo>
                      <a:pt x="46" y="1484"/>
                      <a:pt x="78" y="1518"/>
                      <a:pt x="106" y="1518"/>
                    </a:cubicBezTo>
                    <a:cubicBezTo>
                      <a:pt x="118" y="1518"/>
                      <a:pt x="129" y="1512"/>
                      <a:pt x="136" y="1498"/>
                    </a:cubicBezTo>
                    <a:cubicBezTo>
                      <a:pt x="222" y="1365"/>
                      <a:pt x="295" y="1230"/>
                      <a:pt x="368" y="1097"/>
                    </a:cubicBezTo>
                    <a:cubicBezTo>
                      <a:pt x="660" y="963"/>
                      <a:pt x="952" y="805"/>
                      <a:pt x="1244" y="635"/>
                    </a:cubicBezTo>
                    <a:lnTo>
                      <a:pt x="1244" y="647"/>
                    </a:lnTo>
                    <a:cubicBezTo>
                      <a:pt x="963" y="805"/>
                      <a:pt x="696" y="963"/>
                      <a:pt x="428" y="1121"/>
                    </a:cubicBezTo>
                    <a:cubicBezTo>
                      <a:pt x="386" y="1152"/>
                      <a:pt x="417" y="1211"/>
                      <a:pt x="457" y="1211"/>
                    </a:cubicBezTo>
                    <a:cubicBezTo>
                      <a:pt x="463" y="1211"/>
                      <a:pt x="470" y="1209"/>
                      <a:pt x="477" y="1206"/>
                    </a:cubicBezTo>
                    <a:cubicBezTo>
                      <a:pt x="757" y="1048"/>
                      <a:pt x="1036" y="878"/>
                      <a:pt x="1304" y="708"/>
                    </a:cubicBezTo>
                    <a:cubicBezTo>
                      <a:pt x="1317" y="715"/>
                      <a:pt x="1329" y="718"/>
                      <a:pt x="1340" y="718"/>
                    </a:cubicBezTo>
                    <a:cubicBezTo>
                      <a:pt x="1411" y="718"/>
                      <a:pt x="1441" y="596"/>
                      <a:pt x="1462" y="501"/>
                    </a:cubicBezTo>
                    <a:cubicBezTo>
                      <a:pt x="1462" y="513"/>
                      <a:pt x="1474" y="513"/>
                      <a:pt x="1474" y="525"/>
                    </a:cubicBezTo>
                    <a:cubicBezTo>
                      <a:pt x="1486" y="531"/>
                      <a:pt x="1498" y="534"/>
                      <a:pt x="1511" y="534"/>
                    </a:cubicBezTo>
                    <a:cubicBezTo>
                      <a:pt x="1523" y="534"/>
                      <a:pt x="1535" y="531"/>
                      <a:pt x="1547" y="525"/>
                    </a:cubicBezTo>
                    <a:cubicBezTo>
                      <a:pt x="1657" y="403"/>
                      <a:pt x="1644" y="209"/>
                      <a:pt x="1498" y="124"/>
                    </a:cubicBezTo>
                    <a:cubicBezTo>
                      <a:pt x="1490" y="121"/>
                      <a:pt x="1482" y="119"/>
                      <a:pt x="1475" y="119"/>
                    </a:cubicBezTo>
                    <a:cubicBezTo>
                      <a:pt x="1430" y="119"/>
                      <a:pt x="1408" y="176"/>
                      <a:pt x="1450" y="197"/>
                    </a:cubicBezTo>
                    <a:cubicBezTo>
                      <a:pt x="1523" y="257"/>
                      <a:pt x="1535" y="343"/>
                      <a:pt x="1498" y="416"/>
                    </a:cubicBezTo>
                    <a:cubicBezTo>
                      <a:pt x="1487" y="403"/>
                      <a:pt x="1474" y="379"/>
                      <a:pt x="1462" y="367"/>
                    </a:cubicBezTo>
                    <a:cubicBezTo>
                      <a:pt x="1454" y="359"/>
                      <a:pt x="1442" y="355"/>
                      <a:pt x="1430" y="355"/>
                    </a:cubicBezTo>
                    <a:cubicBezTo>
                      <a:pt x="1410" y="355"/>
                      <a:pt x="1390" y="368"/>
                      <a:pt x="1390" y="392"/>
                    </a:cubicBezTo>
                    <a:cubicBezTo>
                      <a:pt x="1377" y="428"/>
                      <a:pt x="1377" y="501"/>
                      <a:pt x="1353" y="549"/>
                    </a:cubicBezTo>
                    <a:cubicBezTo>
                      <a:pt x="1353" y="522"/>
                      <a:pt x="1339" y="509"/>
                      <a:pt x="1317" y="509"/>
                    </a:cubicBezTo>
                    <a:cubicBezTo>
                      <a:pt x="1310" y="509"/>
                      <a:pt x="1301" y="510"/>
                      <a:pt x="1292" y="513"/>
                    </a:cubicBezTo>
                    <a:cubicBezTo>
                      <a:pt x="1280" y="489"/>
                      <a:pt x="1280" y="465"/>
                      <a:pt x="1280" y="452"/>
                    </a:cubicBezTo>
                    <a:cubicBezTo>
                      <a:pt x="1231" y="306"/>
                      <a:pt x="1182" y="173"/>
                      <a:pt x="1134" y="27"/>
                    </a:cubicBezTo>
                    <a:cubicBezTo>
                      <a:pt x="1124" y="8"/>
                      <a:pt x="1108" y="0"/>
                      <a:pt x="1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9955;p65">
                <a:extLst>
                  <a:ext uri="{FF2B5EF4-FFF2-40B4-BE49-F238E27FC236}">
                    <a16:creationId xmlns:a16="http://schemas.microsoft.com/office/drawing/2014/main" id="{F4BD3EF8-C76C-41CF-9366-D93A1588248F}"/>
                  </a:ext>
                </a:extLst>
              </p:cNvPr>
              <p:cNvSpPr/>
              <p:nvPr/>
            </p:nvSpPr>
            <p:spPr>
              <a:xfrm>
                <a:off x="3788890" y="1325610"/>
                <a:ext cx="23123" cy="5355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03" extrusionOk="0">
                    <a:moveTo>
                      <a:pt x="57" y="1"/>
                    </a:moveTo>
                    <a:cubicBezTo>
                      <a:pt x="30" y="1"/>
                      <a:pt x="1" y="22"/>
                      <a:pt x="8" y="52"/>
                    </a:cubicBezTo>
                    <a:cubicBezTo>
                      <a:pt x="32" y="161"/>
                      <a:pt x="57" y="258"/>
                      <a:pt x="81" y="368"/>
                    </a:cubicBezTo>
                    <a:cubicBezTo>
                      <a:pt x="86" y="392"/>
                      <a:pt x="103" y="403"/>
                      <a:pt x="120" y="403"/>
                    </a:cubicBezTo>
                    <a:cubicBezTo>
                      <a:pt x="146" y="403"/>
                      <a:pt x="174" y="380"/>
                      <a:pt x="167" y="344"/>
                    </a:cubicBezTo>
                    <a:cubicBezTo>
                      <a:pt x="142" y="246"/>
                      <a:pt x="118" y="136"/>
                      <a:pt x="94" y="27"/>
                    </a:cubicBezTo>
                    <a:cubicBezTo>
                      <a:pt x="89" y="9"/>
                      <a:pt x="73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9956;p65">
                <a:extLst>
                  <a:ext uri="{FF2B5EF4-FFF2-40B4-BE49-F238E27FC236}">
                    <a16:creationId xmlns:a16="http://schemas.microsoft.com/office/drawing/2014/main" id="{27C75125-51A6-4D6B-965B-D381BB823436}"/>
                  </a:ext>
                </a:extLst>
              </p:cNvPr>
              <p:cNvSpPr/>
              <p:nvPr/>
            </p:nvSpPr>
            <p:spPr>
              <a:xfrm>
                <a:off x="3816399" y="1307802"/>
                <a:ext cx="65117" cy="21940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1651" extrusionOk="0">
                    <a:moveTo>
                      <a:pt x="51" y="1"/>
                    </a:moveTo>
                    <a:cubicBezTo>
                      <a:pt x="25" y="1"/>
                      <a:pt x="0" y="21"/>
                      <a:pt x="8" y="52"/>
                    </a:cubicBezTo>
                    <a:cubicBezTo>
                      <a:pt x="130" y="575"/>
                      <a:pt x="263" y="1097"/>
                      <a:pt x="397" y="1621"/>
                    </a:cubicBezTo>
                    <a:cubicBezTo>
                      <a:pt x="402" y="1641"/>
                      <a:pt x="420" y="1651"/>
                      <a:pt x="438" y="1651"/>
                    </a:cubicBezTo>
                    <a:cubicBezTo>
                      <a:pt x="463" y="1651"/>
                      <a:pt x="489" y="1632"/>
                      <a:pt x="482" y="1597"/>
                    </a:cubicBezTo>
                    <a:cubicBezTo>
                      <a:pt x="349" y="1073"/>
                      <a:pt x="215" y="551"/>
                      <a:pt x="93" y="27"/>
                    </a:cubicBezTo>
                    <a:cubicBezTo>
                      <a:pt x="84" y="9"/>
                      <a:pt x="6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9957;p65">
                <a:extLst>
                  <a:ext uri="{FF2B5EF4-FFF2-40B4-BE49-F238E27FC236}">
                    <a16:creationId xmlns:a16="http://schemas.microsoft.com/office/drawing/2014/main" id="{2A9273F3-7B0D-457A-A124-723960A4B483}"/>
                  </a:ext>
                </a:extLst>
              </p:cNvPr>
              <p:cNvSpPr/>
              <p:nvPr/>
            </p:nvSpPr>
            <p:spPr>
              <a:xfrm>
                <a:off x="3650018" y="1348733"/>
                <a:ext cx="27376" cy="4877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7" extrusionOk="0">
                    <a:moveTo>
                      <a:pt x="53" y="1"/>
                    </a:moveTo>
                    <a:cubicBezTo>
                      <a:pt x="28" y="1"/>
                      <a:pt x="0" y="24"/>
                      <a:pt x="7" y="60"/>
                    </a:cubicBezTo>
                    <a:cubicBezTo>
                      <a:pt x="44" y="145"/>
                      <a:pt x="68" y="243"/>
                      <a:pt x="104" y="340"/>
                    </a:cubicBezTo>
                    <a:cubicBezTo>
                      <a:pt x="114" y="359"/>
                      <a:pt x="132" y="366"/>
                      <a:pt x="150" y="366"/>
                    </a:cubicBezTo>
                    <a:cubicBezTo>
                      <a:pt x="178" y="366"/>
                      <a:pt x="205" y="346"/>
                      <a:pt x="190" y="316"/>
                    </a:cubicBezTo>
                    <a:cubicBezTo>
                      <a:pt x="166" y="218"/>
                      <a:pt x="129" y="121"/>
                      <a:pt x="93" y="35"/>
                    </a:cubicBezTo>
                    <a:cubicBezTo>
                      <a:pt x="88" y="11"/>
                      <a:pt x="71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9958;p65">
                <a:extLst>
                  <a:ext uri="{FF2B5EF4-FFF2-40B4-BE49-F238E27FC236}">
                    <a16:creationId xmlns:a16="http://schemas.microsoft.com/office/drawing/2014/main" id="{683F0859-8FEC-4E32-96D6-00D055DA82AE}"/>
                  </a:ext>
                </a:extLst>
              </p:cNvPr>
              <p:cNvSpPr/>
              <p:nvPr/>
            </p:nvSpPr>
            <p:spPr>
              <a:xfrm>
                <a:off x="1825275" y="1493719"/>
                <a:ext cx="37476" cy="149105"/>
              </a:xfrm>
              <a:custGeom>
                <a:avLst/>
                <a:gdLst/>
                <a:ahLst/>
                <a:cxnLst/>
                <a:rect l="l" t="t" r="r" b="b"/>
                <a:pathLst>
                  <a:path w="282" h="1122" extrusionOk="0">
                    <a:moveTo>
                      <a:pt x="57" y="1"/>
                    </a:moveTo>
                    <a:cubicBezTo>
                      <a:pt x="30" y="1"/>
                      <a:pt x="1" y="22"/>
                      <a:pt x="8" y="52"/>
                    </a:cubicBezTo>
                    <a:cubicBezTo>
                      <a:pt x="106" y="392"/>
                      <a:pt x="166" y="733"/>
                      <a:pt x="190" y="1085"/>
                    </a:cubicBezTo>
                    <a:cubicBezTo>
                      <a:pt x="197" y="1109"/>
                      <a:pt x="221" y="1121"/>
                      <a:pt x="242" y="1121"/>
                    </a:cubicBezTo>
                    <a:cubicBezTo>
                      <a:pt x="264" y="1121"/>
                      <a:pt x="282" y="1109"/>
                      <a:pt x="276" y="1085"/>
                    </a:cubicBezTo>
                    <a:cubicBezTo>
                      <a:pt x="252" y="720"/>
                      <a:pt x="203" y="368"/>
                      <a:pt x="93" y="27"/>
                    </a:cubicBezTo>
                    <a:cubicBezTo>
                      <a:pt x="89" y="9"/>
                      <a:pt x="73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9959;p65">
                <a:extLst>
                  <a:ext uri="{FF2B5EF4-FFF2-40B4-BE49-F238E27FC236}">
                    <a16:creationId xmlns:a16="http://schemas.microsoft.com/office/drawing/2014/main" id="{17FF01C2-00A1-4820-9ECE-2A68D8AAC29D}"/>
                  </a:ext>
                </a:extLst>
              </p:cNvPr>
              <p:cNvSpPr/>
              <p:nvPr/>
            </p:nvSpPr>
            <p:spPr>
              <a:xfrm>
                <a:off x="1859295" y="1493320"/>
                <a:ext cx="26313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198" h="540" extrusionOk="0">
                    <a:moveTo>
                      <a:pt x="44" y="0"/>
                    </a:moveTo>
                    <a:cubicBezTo>
                      <a:pt x="22" y="0"/>
                      <a:pt x="0" y="19"/>
                      <a:pt x="7" y="55"/>
                    </a:cubicBezTo>
                    <a:cubicBezTo>
                      <a:pt x="32" y="201"/>
                      <a:pt x="69" y="358"/>
                      <a:pt x="105" y="504"/>
                    </a:cubicBezTo>
                    <a:cubicBezTo>
                      <a:pt x="110" y="529"/>
                      <a:pt x="127" y="540"/>
                      <a:pt x="144" y="540"/>
                    </a:cubicBezTo>
                    <a:cubicBezTo>
                      <a:pt x="170" y="540"/>
                      <a:pt x="197" y="516"/>
                      <a:pt x="190" y="480"/>
                    </a:cubicBezTo>
                    <a:cubicBezTo>
                      <a:pt x="153" y="334"/>
                      <a:pt x="129" y="176"/>
                      <a:pt x="80" y="30"/>
                    </a:cubicBezTo>
                    <a:cubicBezTo>
                      <a:pt x="75" y="10"/>
                      <a:pt x="60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9960;p65">
                <a:extLst>
                  <a:ext uri="{FF2B5EF4-FFF2-40B4-BE49-F238E27FC236}">
                    <a16:creationId xmlns:a16="http://schemas.microsoft.com/office/drawing/2014/main" id="{A7653698-9584-4C38-B745-77BEC2E28B89}"/>
                  </a:ext>
                </a:extLst>
              </p:cNvPr>
              <p:cNvSpPr/>
              <p:nvPr/>
            </p:nvSpPr>
            <p:spPr>
              <a:xfrm>
                <a:off x="2225413" y="4674361"/>
                <a:ext cx="693034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2873" extrusionOk="0">
                    <a:moveTo>
                      <a:pt x="375" y="1"/>
                    </a:moveTo>
                    <a:cubicBezTo>
                      <a:pt x="352" y="1"/>
                      <a:pt x="322" y="21"/>
                      <a:pt x="330" y="51"/>
                    </a:cubicBezTo>
                    <a:cubicBezTo>
                      <a:pt x="427" y="647"/>
                      <a:pt x="549" y="1231"/>
                      <a:pt x="670" y="1814"/>
                    </a:cubicBezTo>
                    <a:cubicBezTo>
                      <a:pt x="463" y="1839"/>
                      <a:pt x="257" y="1851"/>
                      <a:pt x="49" y="1851"/>
                    </a:cubicBezTo>
                    <a:cubicBezTo>
                      <a:pt x="1" y="1851"/>
                      <a:pt x="1" y="1936"/>
                      <a:pt x="49" y="1936"/>
                    </a:cubicBezTo>
                    <a:cubicBezTo>
                      <a:pt x="268" y="1936"/>
                      <a:pt x="476" y="1924"/>
                      <a:pt x="682" y="1900"/>
                    </a:cubicBezTo>
                    <a:cubicBezTo>
                      <a:pt x="694" y="1960"/>
                      <a:pt x="706" y="2009"/>
                      <a:pt x="719" y="2058"/>
                    </a:cubicBezTo>
                    <a:cubicBezTo>
                      <a:pt x="500" y="2106"/>
                      <a:pt x="281" y="2143"/>
                      <a:pt x="62" y="2179"/>
                    </a:cubicBezTo>
                    <a:cubicBezTo>
                      <a:pt x="17" y="2191"/>
                      <a:pt x="35" y="2266"/>
                      <a:pt x="77" y="2266"/>
                    </a:cubicBezTo>
                    <a:cubicBezTo>
                      <a:pt x="80" y="2266"/>
                      <a:pt x="83" y="2266"/>
                      <a:pt x="86" y="2265"/>
                    </a:cubicBezTo>
                    <a:cubicBezTo>
                      <a:pt x="305" y="2228"/>
                      <a:pt x="524" y="2192"/>
                      <a:pt x="743" y="2143"/>
                    </a:cubicBezTo>
                    <a:lnTo>
                      <a:pt x="889" y="2836"/>
                    </a:lnTo>
                    <a:cubicBezTo>
                      <a:pt x="894" y="2862"/>
                      <a:pt x="912" y="2872"/>
                      <a:pt x="930" y="2872"/>
                    </a:cubicBezTo>
                    <a:cubicBezTo>
                      <a:pt x="955" y="2872"/>
                      <a:pt x="981" y="2852"/>
                      <a:pt x="974" y="2824"/>
                    </a:cubicBezTo>
                    <a:lnTo>
                      <a:pt x="828" y="2130"/>
                    </a:lnTo>
                    <a:cubicBezTo>
                      <a:pt x="876" y="2119"/>
                      <a:pt x="938" y="2106"/>
                      <a:pt x="986" y="2106"/>
                    </a:cubicBezTo>
                    <a:cubicBezTo>
                      <a:pt x="1022" y="2313"/>
                      <a:pt x="1059" y="2508"/>
                      <a:pt x="1120" y="2703"/>
                    </a:cubicBezTo>
                    <a:cubicBezTo>
                      <a:pt x="1125" y="2728"/>
                      <a:pt x="1143" y="2738"/>
                      <a:pt x="1161" y="2738"/>
                    </a:cubicBezTo>
                    <a:cubicBezTo>
                      <a:pt x="1186" y="2738"/>
                      <a:pt x="1212" y="2718"/>
                      <a:pt x="1205" y="2690"/>
                    </a:cubicBezTo>
                    <a:cubicBezTo>
                      <a:pt x="1144" y="2484"/>
                      <a:pt x="1108" y="2289"/>
                      <a:pt x="1071" y="2082"/>
                    </a:cubicBezTo>
                    <a:lnTo>
                      <a:pt x="5157" y="1352"/>
                    </a:lnTo>
                    <a:cubicBezTo>
                      <a:pt x="5214" y="1341"/>
                      <a:pt x="5197" y="1266"/>
                      <a:pt x="5145" y="1266"/>
                    </a:cubicBezTo>
                    <a:cubicBezTo>
                      <a:pt x="5141" y="1266"/>
                      <a:pt x="5137" y="1267"/>
                      <a:pt x="5133" y="1268"/>
                    </a:cubicBezTo>
                    <a:cubicBezTo>
                      <a:pt x="3686" y="1511"/>
                      <a:pt x="2251" y="1766"/>
                      <a:pt x="803" y="2046"/>
                    </a:cubicBezTo>
                    <a:cubicBezTo>
                      <a:pt x="792" y="1997"/>
                      <a:pt x="779" y="1949"/>
                      <a:pt x="779" y="1900"/>
                    </a:cubicBezTo>
                    <a:cubicBezTo>
                      <a:pt x="1157" y="1851"/>
                      <a:pt x="1533" y="1790"/>
                      <a:pt x="1911" y="1681"/>
                    </a:cubicBezTo>
                    <a:cubicBezTo>
                      <a:pt x="1967" y="1669"/>
                      <a:pt x="1949" y="1594"/>
                      <a:pt x="1897" y="1594"/>
                    </a:cubicBezTo>
                    <a:cubicBezTo>
                      <a:pt x="1894" y="1594"/>
                      <a:pt x="1890" y="1595"/>
                      <a:pt x="1886" y="1595"/>
                    </a:cubicBezTo>
                    <a:cubicBezTo>
                      <a:pt x="1521" y="1705"/>
                      <a:pt x="1144" y="1766"/>
                      <a:pt x="755" y="1814"/>
                    </a:cubicBezTo>
                    <a:lnTo>
                      <a:pt x="403" y="27"/>
                    </a:lnTo>
                    <a:cubicBezTo>
                      <a:pt x="403" y="8"/>
                      <a:pt x="390" y="1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9961;p65">
                <a:extLst>
                  <a:ext uri="{FF2B5EF4-FFF2-40B4-BE49-F238E27FC236}">
                    <a16:creationId xmlns:a16="http://schemas.microsoft.com/office/drawing/2014/main" id="{9F72404A-7596-42E1-97B7-8196BB6BD669}"/>
                  </a:ext>
                </a:extLst>
              </p:cNvPr>
              <p:cNvSpPr/>
              <p:nvPr/>
            </p:nvSpPr>
            <p:spPr>
              <a:xfrm>
                <a:off x="1125464" y="1590730"/>
                <a:ext cx="40931" cy="210502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584" extrusionOk="0">
                    <a:moveTo>
                      <a:pt x="57" y="0"/>
                    </a:moveTo>
                    <a:cubicBezTo>
                      <a:pt x="30" y="0"/>
                      <a:pt x="1" y="21"/>
                      <a:pt x="8" y="51"/>
                    </a:cubicBezTo>
                    <a:cubicBezTo>
                      <a:pt x="81" y="549"/>
                      <a:pt x="142" y="1049"/>
                      <a:pt x="215" y="1547"/>
                    </a:cubicBezTo>
                    <a:cubicBezTo>
                      <a:pt x="220" y="1572"/>
                      <a:pt x="238" y="1583"/>
                      <a:pt x="257" y="1583"/>
                    </a:cubicBezTo>
                    <a:cubicBezTo>
                      <a:pt x="282" y="1583"/>
                      <a:pt x="307" y="1563"/>
                      <a:pt x="300" y="1535"/>
                    </a:cubicBezTo>
                    <a:cubicBezTo>
                      <a:pt x="227" y="1024"/>
                      <a:pt x="167" y="525"/>
                      <a:pt x="94" y="27"/>
                    </a:cubicBezTo>
                    <a:cubicBezTo>
                      <a:pt x="89" y="8"/>
                      <a:pt x="73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9962;p65">
                <a:extLst>
                  <a:ext uri="{FF2B5EF4-FFF2-40B4-BE49-F238E27FC236}">
                    <a16:creationId xmlns:a16="http://schemas.microsoft.com/office/drawing/2014/main" id="{62ECAB57-1340-4F0B-9891-4A3F3BFDDF11}"/>
                  </a:ext>
                </a:extLst>
              </p:cNvPr>
              <p:cNvSpPr/>
              <p:nvPr/>
            </p:nvSpPr>
            <p:spPr>
              <a:xfrm>
                <a:off x="1160415" y="1580364"/>
                <a:ext cx="34020" cy="169438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275" extrusionOk="0">
                    <a:moveTo>
                      <a:pt x="51" y="1"/>
                    </a:moveTo>
                    <a:cubicBezTo>
                      <a:pt x="27" y="1"/>
                      <a:pt x="1" y="16"/>
                      <a:pt x="1" y="44"/>
                    </a:cubicBezTo>
                    <a:cubicBezTo>
                      <a:pt x="61" y="445"/>
                      <a:pt x="110" y="846"/>
                      <a:pt x="171" y="1248"/>
                    </a:cubicBezTo>
                    <a:cubicBezTo>
                      <a:pt x="176" y="1267"/>
                      <a:pt x="189" y="1275"/>
                      <a:pt x="204" y="1275"/>
                    </a:cubicBezTo>
                    <a:cubicBezTo>
                      <a:pt x="228" y="1275"/>
                      <a:pt x="256" y="1254"/>
                      <a:pt x="256" y="1224"/>
                    </a:cubicBezTo>
                    <a:cubicBezTo>
                      <a:pt x="195" y="822"/>
                      <a:pt x="147" y="433"/>
                      <a:pt x="86" y="32"/>
                    </a:cubicBezTo>
                    <a:cubicBezTo>
                      <a:pt x="86" y="11"/>
                      <a:pt x="69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9963;p65">
                <a:extLst>
                  <a:ext uri="{FF2B5EF4-FFF2-40B4-BE49-F238E27FC236}">
                    <a16:creationId xmlns:a16="http://schemas.microsoft.com/office/drawing/2014/main" id="{BC5C1458-8356-4C24-910C-034D4A2C0D6A}"/>
                  </a:ext>
                </a:extLst>
              </p:cNvPr>
              <p:cNvSpPr/>
              <p:nvPr/>
            </p:nvSpPr>
            <p:spPr>
              <a:xfrm>
                <a:off x="3322" y="1278699"/>
                <a:ext cx="4777485" cy="3861590"/>
              </a:xfrm>
              <a:custGeom>
                <a:avLst/>
                <a:gdLst/>
                <a:ahLst/>
                <a:cxnLst/>
                <a:rect l="l" t="t" r="r" b="b"/>
                <a:pathLst>
                  <a:path w="35950" h="29058" extrusionOk="0">
                    <a:moveTo>
                      <a:pt x="6093" y="2083"/>
                    </a:moveTo>
                    <a:cubicBezTo>
                      <a:pt x="6105" y="2095"/>
                      <a:pt x="6105" y="2119"/>
                      <a:pt x="6117" y="2132"/>
                    </a:cubicBezTo>
                    <a:cubicBezTo>
                      <a:pt x="6105" y="2143"/>
                      <a:pt x="6093" y="2143"/>
                      <a:pt x="6081" y="2156"/>
                    </a:cubicBezTo>
                    <a:cubicBezTo>
                      <a:pt x="6081" y="2143"/>
                      <a:pt x="6068" y="2119"/>
                      <a:pt x="6068" y="2107"/>
                    </a:cubicBezTo>
                    <a:cubicBezTo>
                      <a:pt x="6081" y="2095"/>
                      <a:pt x="6093" y="2095"/>
                      <a:pt x="6093" y="2083"/>
                    </a:cubicBezTo>
                    <a:close/>
                    <a:moveTo>
                      <a:pt x="6141" y="2216"/>
                    </a:moveTo>
                    <a:cubicBezTo>
                      <a:pt x="6154" y="2229"/>
                      <a:pt x="6154" y="2253"/>
                      <a:pt x="6166" y="2265"/>
                    </a:cubicBezTo>
                    <a:cubicBezTo>
                      <a:pt x="6154" y="2278"/>
                      <a:pt x="6141" y="2278"/>
                      <a:pt x="6130" y="2289"/>
                    </a:cubicBezTo>
                    <a:cubicBezTo>
                      <a:pt x="6130" y="2278"/>
                      <a:pt x="6117" y="2253"/>
                      <a:pt x="6117" y="2241"/>
                    </a:cubicBezTo>
                    <a:cubicBezTo>
                      <a:pt x="6130" y="2229"/>
                      <a:pt x="6130" y="2216"/>
                      <a:pt x="6141" y="2216"/>
                    </a:cubicBezTo>
                    <a:close/>
                    <a:moveTo>
                      <a:pt x="6190" y="2351"/>
                    </a:moveTo>
                    <a:lnTo>
                      <a:pt x="6227" y="2460"/>
                    </a:lnTo>
                    <a:cubicBezTo>
                      <a:pt x="6214" y="2460"/>
                      <a:pt x="6214" y="2472"/>
                      <a:pt x="6203" y="2472"/>
                    </a:cubicBezTo>
                    <a:cubicBezTo>
                      <a:pt x="6190" y="2448"/>
                      <a:pt x="6178" y="2411"/>
                      <a:pt x="6166" y="2375"/>
                    </a:cubicBezTo>
                    <a:lnTo>
                      <a:pt x="6190" y="2351"/>
                    </a:lnTo>
                    <a:close/>
                    <a:moveTo>
                      <a:pt x="8758" y="1506"/>
                    </a:moveTo>
                    <a:cubicBezTo>
                      <a:pt x="8935" y="1506"/>
                      <a:pt x="9039" y="1579"/>
                      <a:pt x="9133" y="1779"/>
                    </a:cubicBezTo>
                    <a:cubicBezTo>
                      <a:pt x="9182" y="1888"/>
                      <a:pt x="9206" y="2022"/>
                      <a:pt x="9243" y="2143"/>
                    </a:cubicBezTo>
                    <a:cubicBezTo>
                      <a:pt x="9011" y="2156"/>
                      <a:pt x="8793" y="2180"/>
                      <a:pt x="8562" y="2205"/>
                    </a:cubicBezTo>
                    <a:cubicBezTo>
                      <a:pt x="7820" y="2289"/>
                      <a:pt x="7103" y="2448"/>
                      <a:pt x="6373" y="2606"/>
                    </a:cubicBezTo>
                    <a:cubicBezTo>
                      <a:pt x="6312" y="2399"/>
                      <a:pt x="6239" y="2205"/>
                      <a:pt x="6166" y="2010"/>
                    </a:cubicBezTo>
                    <a:cubicBezTo>
                      <a:pt x="6251" y="1900"/>
                      <a:pt x="6482" y="1876"/>
                      <a:pt x="6603" y="1852"/>
                    </a:cubicBezTo>
                    <a:cubicBezTo>
                      <a:pt x="6749" y="1816"/>
                      <a:pt x="6895" y="1791"/>
                      <a:pt x="7030" y="1754"/>
                    </a:cubicBezTo>
                    <a:cubicBezTo>
                      <a:pt x="7284" y="1706"/>
                      <a:pt x="7540" y="1670"/>
                      <a:pt x="7808" y="1633"/>
                    </a:cubicBezTo>
                    <a:cubicBezTo>
                      <a:pt x="8087" y="1584"/>
                      <a:pt x="8379" y="1548"/>
                      <a:pt x="8671" y="1511"/>
                    </a:cubicBezTo>
                    <a:cubicBezTo>
                      <a:pt x="8702" y="1508"/>
                      <a:pt x="8731" y="1506"/>
                      <a:pt x="8758" y="1506"/>
                    </a:cubicBezTo>
                    <a:close/>
                    <a:moveTo>
                      <a:pt x="6251" y="2533"/>
                    </a:moveTo>
                    <a:cubicBezTo>
                      <a:pt x="6263" y="2570"/>
                      <a:pt x="6276" y="2594"/>
                      <a:pt x="6287" y="2618"/>
                    </a:cubicBezTo>
                    <a:cubicBezTo>
                      <a:pt x="6276" y="2618"/>
                      <a:pt x="6263" y="2630"/>
                      <a:pt x="6263" y="2630"/>
                    </a:cubicBezTo>
                    <a:lnTo>
                      <a:pt x="6227" y="2557"/>
                    </a:lnTo>
                    <a:cubicBezTo>
                      <a:pt x="6239" y="2545"/>
                      <a:pt x="6251" y="2545"/>
                      <a:pt x="6251" y="2533"/>
                    </a:cubicBezTo>
                    <a:close/>
                    <a:moveTo>
                      <a:pt x="29664" y="842"/>
                    </a:moveTo>
                    <a:cubicBezTo>
                      <a:pt x="29781" y="842"/>
                      <a:pt x="29759" y="994"/>
                      <a:pt x="29771" y="1122"/>
                    </a:cubicBezTo>
                    <a:cubicBezTo>
                      <a:pt x="29783" y="1232"/>
                      <a:pt x="29796" y="1353"/>
                      <a:pt x="29807" y="1475"/>
                    </a:cubicBezTo>
                    <a:cubicBezTo>
                      <a:pt x="29856" y="1791"/>
                      <a:pt x="29905" y="2107"/>
                      <a:pt x="29966" y="2424"/>
                    </a:cubicBezTo>
                    <a:cubicBezTo>
                      <a:pt x="29990" y="2581"/>
                      <a:pt x="30026" y="2727"/>
                      <a:pt x="30051" y="2873"/>
                    </a:cubicBezTo>
                    <a:cubicBezTo>
                      <a:pt x="29905" y="2205"/>
                      <a:pt x="29771" y="1524"/>
                      <a:pt x="29650" y="843"/>
                    </a:cubicBezTo>
                    <a:cubicBezTo>
                      <a:pt x="29655" y="842"/>
                      <a:pt x="29660" y="842"/>
                      <a:pt x="29664" y="842"/>
                    </a:cubicBezTo>
                    <a:close/>
                    <a:moveTo>
                      <a:pt x="6959" y="1528"/>
                    </a:moveTo>
                    <a:cubicBezTo>
                      <a:pt x="7093" y="1528"/>
                      <a:pt x="7208" y="1552"/>
                      <a:pt x="7224" y="1633"/>
                    </a:cubicBezTo>
                    <a:cubicBezTo>
                      <a:pt x="7114" y="1645"/>
                      <a:pt x="7005" y="1670"/>
                      <a:pt x="6908" y="1694"/>
                    </a:cubicBezTo>
                    <a:cubicBezTo>
                      <a:pt x="6676" y="1743"/>
                      <a:pt x="6251" y="1754"/>
                      <a:pt x="6093" y="1949"/>
                    </a:cubicBezTo>
                    <a:cubicBezTo>
                      <a:pt x="6093" y="1961"/>
                      <a:pt x="6081" y="1961"/>
                      <a:pt x="6081" y="1961"/>
                    </a:cubicBezTo>
                    <a:cubicBezTo>
                      <a:pt x="6057" y="1997"/>
                      <a:pt x="6032" y="2034"/>
                      <a:pt x="6008" y="2059"/>
                    </a:cubicBezTo>
                    <a:lnTo>
                      <a:pt x="5995" y="2059"/>
                    </a:lnTo>
                    <a:cubicBezTo>
                      <a:pt x="5984" y="2070"/>
                      <a:pt x="5971" y="2083"/>
                      <a:pt x="5984" y="2107"/>
                    </a:cubicBezTo>
                    <a:cubicBezTo>
                      <a:pt x="6044" y="2289"/>
                      <a:pt x="6105" y="2472"/>
                      <a:pt x="6178" y="2643"/>
                    </a:cubicBezTo>
                    <a:cubicBezTo>
                      <a:pt x="6081" y="2667"/>
                      <a:pt x="5984" y="2679"/>
                      <a:pt x="5886" y="2703"/>
                    </a:cubicBezTo>
                    <a:cubicBezTo>
                      <a:pt x="5327" y="2813"/>
                      <a:pt x="4755" y="2897"/>
                      <a:pt x="4184" y="2959"/>
                    </a:cubicBezTo>
                    <a:cubicBezTo>
                      <a:pt x="4184" y="2715"/>
                      <a:pt x="4111" y="2472"/>
                      <a:pt x="3989" y="2253"/>
                    </a:cubicBezTo>
                    <a:cubicBezTo>
                      <a:pt x="4500" y="2034"/>
                      <a:pt x="5022" y="1864"/>
                      <a:pt x="5570" y="1743"/>
                    </a:cubicBezTo>
                    <a:cubicBezTo>
                      <a:pt x="5886" y="1670"/>
                      <a:pt x="6203" y="1608"/>
                      <a:pt x="6519" y="1572"/>
                    </a:cubicBezTo>
                    <a:cubicBezTo>
                      <a:pt x="6593" y="1565"/>
                      <a:pt x="6791" y="1528"/>
                      <a:pt x="6959" y="1528"/>
                    </a:cubicBezTo>
                    <a:close/>
                    <a:moveTo>
                      <a:pt x="12538" y="3068"/>
                    </a:moveTo>
                    <a:cubicBezTo>
                      <a:pt x="12575" y="3105"/>
                      <a:pt x="12624" y="3141"/>
                      <a:pt x="12660" y="3178"/>
                    </a:cubicBezTo>
                    <a:cubicBezTo>
                      <a:pt x="12674" y="3192"/>
                      <a:pt x="12684" y="3198"/>
                      <a:pt x="12695" y="3198"/>
                    </a:cubicBezTo>
                    <a:cubicBezTo>
                      <a:pt x="12703" y="3198"/>
                      <a:pt x="12711" y="3195"/>
                      <a:pt x="12721" y="3189"/>
                    </a:cubicBezTo>
                    <a:cubicBezTo>
                      <a:pt x="12729" y="3189"/>
                      <a:pt x="12737" y="3195"/>
                      <a:pt x="12745" y="3195"/>
                    </a:cubicBezTo>
                    <a:cubicBezTo>
                      <a:pt x="12749" y="3195"/>
                      <a:pt x="12753" y="3193"/>
                      <a:pt x="12757" y="3189"/>
                    </a:cubicBezTo>
                    <a:cubicBezTo>
                      <a:pt x="12817" y="3169"/>
                      <a:pt x="12861" y="3133"/>
                      <a:pt x="12895" y="3093"/>
                    </a:cubicBezTo>
                    <a:lnTo>
                      <a:pt x="12895" y="3093"/>
                    </a:lnTo>
                    <a:cubicBezTo>
                      <a:pt x="12860" y="3148"/>
                      <a:pt x="12813" y="3191"/>
                      <a:pt x="12745" y="3214"/>
                    </a:cubicBezTo>
                    <a:cubicBezTo>
                      <a:pt x="12728" y="3220"/>
                      <a:pt x="12710" y="3222"/>
                      <a:pt x="12692" y="3222"/>
                    </a:cubicBezTo>
                    <a:cubicBezTo>
                      <a:pt x="12603" y="3222"/>
                      <a:pt x="12528" y="3149"/>
                      <a:pt x="12538" y="3068"/>
                    </a:cubicBezTo>
                    <a:close/>
                    <a:moveTo>
                      <a:pt x="11831" y="2341"/>
                    </a:moveTo>
                    <a:cubicBezTo>
                      <a:pt x="11963" y="2341"/>
                      <a:pt x="12097" y="2357"/>
                      <a:pt x="12222" y="2387"/>
                    </a:cubicBezTo>
                    <a:cubicBezTo>
                      <a:pt x="12332" y="2411"/>
                      <a:pt x="12441" y="2448"/>
                      <a:pt x="12538" y="2508"/>
                    </a:cubicBezTo>
                    <a:cubicBezTo>
                      <a:pt x="12684" y="2594"/>
                      <a:pt x="13073" y="2922"/>
                      <a:pt x="12721" y="3092"/>
                    </a:cubicBezTo>
                    <a:cubicBezTo>
                      <a:pt x="12462" y="2823"/>
                      <a:pt x="12185" y="2624"/>
                      <a:pt x="11823" y="2624"/>
                    </a:cubicBezTo>
                    <a:cubicBezTo>
                      <a:pt x="11760" y="2624"/>
                      <a:pt x="11695" y="2630"/>
                      <a:pt x="11627" y="2643"/>
                    </a:cubicBezTo>
                    <a:cubicBezTo>
                      <a:pt x="11200" y="2727"/>
                      <a:pt x="10873" y="3019"/>
                      <a:pt x="10605" y="3360"/>
                    </a:cubicBezTo>
                    <a:cubicBezTo>
                      <a:pt x="10605" y="3354"/>
                      <a:pt x="10602" y="3351"/>
                      <a:pt x="10597" y="3351"/>
                    </a:cubicBezTo>
                    <a:cubicBezTo>
                      <a:pt x="10594" y="3351"/>
                      <a:pt x="10589" y="3352"/>
                      <a:pt x="10585" y="3356"/>
                    </a:cubicBezTo>
                    <a:lnTo>
                      <a:pt x="10585" y="3356"/>
                    </a:lnTo>
                    <a:cubicBezTo>
                      <a:pt x="10596" y="3338"/>
                      <a:pt x="10544" y="3286"/>
                      <a:pt x="10544" y="3275"/>
                    </a:cubicBezTo>
                    <a:cubicBezTo>
                      <a:pt x="10519" y="3238"/>
                      <a:pt x="10508" y="3202"/>
                      <a:pt x="10495" y="3153"/>
                    </a:cubicBezTo>
                    <a:cubicBezTo>
                      <a:pt x="10495" y="3092"/>
                      <a:pt x="10495" y="2995"/>
                      <a:pt x="10544" y="2946"/>
                    </a:cubicBezTo>
                    <a:cubicBezTo>
                      <a:pt x="10824" y="2643"/>
                      <a:pt x="11164" y="2435"/>
                      <a:pt x="11578" y="2362"/>
                    </a:cubicBezTo>
                    <a:cubicBezTo>
                      <a:pt x="11659" y="2348"/>
                      <a:pt x="11745" y="2341"/>
                      <a:pt x="11831" y="2341"/>
                    </a:cubicBezTo>
                    <a:close/>
                    <a:moveTo>
                      <a:pt x="10811" y="3251"/>
                    </a:moveTo>
                    <a:cubicBezTo>
                      <a:pt x="10811" y="3354"/>
                      <a:pt x="10734" y="3437"/>
                      <a:pt x="10643" y="3455"/>
                    </a:cubicBezTo>
                    <a:lnTo>
                      <a:pt x="10643" y="3455"/>
                    </a:lnTo>
                    <a:cubicBezTo>
                      <a:pt x="10703" y="3383"/>
                      <a:pt x="10752" y="3323"/>
                      <a:pt x="10811" y="3251"/>
                    </a:cubicBezTo>
                    <a:close/>
                    <a:moveTo>
                      <a:pt x="11773" y="2727"/>
                    </a:moveTo>
                    <a:cubicBezTo>
                      <a:pt x="11809" y="2959"/>
                      <a:pt x="11846" y="3189"/>
                      <a:pt x="11882" y="3433"/>
                    </a:cubicBezTo>
                    <a:lnTo>
                      <a:pt x="11846" y="3433"/>
                    </a:lnTo>
                    <a:cubicBezTo>
                      <a:pt x="11784" y="3433"/>
                      <a:pt x="11711" y="3445"/>
                      <a:pt x="11651" y="3457"/>
                    </a:cubicBezTo>
                    <a:cubicBezTo>
                      <a:pt x="11614" y="3226"/>
                      <a:pt x="11590" y="2995"/>
                      <a:pt x="11554" y="2764"/>
                    </a:cubicBezTo>
                    <a:cubicBezTo>
                      <a:pt x="11638" y="2740"/>
                      <a:pt x="11711" y="2727"/>
                      <a:pt x="11773" y="2727"/>
                    </a:cubicBezTo>
                    <a:close/>
                    <a:moveTo>
                      <a:pt x="10398" y="3129"/>
                    </a:moveTo>
                    <a:cubicBezTo>
                      <a:pt x="10398" y="3165"/>
                      <a:pt x="10398" y="3189"/>
                      <a:pt x="10410" y="3202"/>
                    </a:cubicBezTo>
                    <a:cubicBezTo>
                      <a:pt x="10422" y="3299"/>
                      <a:pt x="10483" y="3433"/>
                      <a:pt x="10581" y="3457"/>
                    </a:cubicBezTo>
                    <a:lnTo>
                      <a:pt x="10592" y="3457"/>
                    </a:lnTo>
                    <a:cubicBezTo>
                      <a:pt x="10605" y="3457"/>
                      <a:pt x="10605" y="3457"/>
                      <a:pt x="10605" y="3469"/>
                    </a:cubicBezTo>
                    <a:cubicBezTo>
                      <a:pt x="10556" y="3469"/>
                      <a:pt x="10508" y="3445"/>
                      <a:pt x="10459" y="3408"/>
                    </a:cubicBezTo>
                    <a:cubicBezTo>
                      <a:pt x="10386" y="3324"/>
                      <a:pt x="10373" y="3226"/>
                      <a:pt x="10398" y="3129"/>
                    </a:cubicBezTo>
                    <a:close/>
                    <a:moveTo>
                      <a:pt x="13037" y="4078"/>
                    </a:moveTo>
                    <a:cubicBezTo>
                      <a:pt x="13122" y="4138"/>
                      <a:pt x="13146" y="4248"/>
                      <a:pt x="13086" y="4345"/>
                    </a:cubicBezTo>
                    <a:cubicBezTo>
                      <a:pt x="13062" y="4394"/>
                      <a:pt x="13013" y="4442"/>
                      <a:pt x="12964" y="4454"/>
                    </a:cubicBezTo>
                    <a:cubicBezTo>
                      <a:pt x="12989" y="4430"/>
                      <a:pt x="13013" y="4394"/>
                      <a:pt x="13037" y="4357"/>
                    </a:cubicBezTo>
                    <a:cubicBezTo>
                      <a:pt x="13049" y="4296"/>
                      <a:pt x="13049" y="4235"/>
                      <a:pt x="13037" y="4162"/>
                    </a:cubicBezTo>
                    <a:cubicBezTo>
                      <a:pt x="13049" y="4162"/>
                      <a:pt x="13049" y="4151"/>
                      <a:pt x="13049" y="4126"/>
                    </a:cubicBezTo>
                    <a:cubicBezTo>
                      <a:pt x="13049" y="4114"/>
                      <a:pt x="13049" y="4089"/>
                      <a:pt x="13037" y="4078"/>
                    </a:cubicBezTo>
                    <a:close/>
                    <a:moveTo>
                      <a:pt x="11030" y="4454"/>
                    </a:moveTo>
                    <a:cubicBezTo>
                      <a:pt x="11030" y="4515"/>
                      <a:pt x="10994" y="4576"/>
                      <a:pt x="10946" y="4600"/>
                    </a:cubicBezTo>
                    <a:cubicBezTo>
                      <a:pt x="10970" y="4551"/>
                      <a:pt x="10994" y="4503"/>
                      <a:pt x="11030" y="4454"/>
                    </a:cubicBezTo>
                    <a:close/>
                    <a:moveTo>
                      <a:pt x="11946" y="3536"/>
                    </a:moveTo>
                    <a:cubicBezTo>
                      <a:pt x="12364" y="3536"/>
                      <a:pt x="12869" y="3700"/>
                      <a:pt x="12927" y="4126"/>
                    </a:cubicBezTo>
                    <a:cubicBezTo>
                      <a:pt x="12927" y="4151"/>
                      <a:pt x="12940" y="4162"/>
                      <a:pt x="12952" y="4175"/>
                    </a:cubicBezTo>
                    <a:lnTo>
                      <a:pt x="12952" y="4284"/>
                    </a:lnTo>
                    <a:cubicBezTo>
                      <a:pt x="12940" y="4321"/>
                      <a:pt x="12927" y="4345"/>
                      <a:pt x="12903" y="4357"/>
                    </a:cubicBezTo>
                    <a:cubicBezTo>
                      <a:pt x="12730" y="4020"/>
                      <a:pt x="12380" y="3869"/>
                      <a:pt x="12016" y="3869"/>
                    </a:cubicBezTo>
                    <a:cubicBezTo>
                      <a:pt x="11513" y="3869"/>
                      <a:pt x="10982" y="4157"/>
                      <a:pt x="10848" y="4637"/>
                    </a:cubicBezTo>
                    <a:cubicBezTo>
                      <a:pt x="10800" y="4637"/>
                      <a:pt x="10751" y="4637"/>
                      <a:pt x="10714" y="4624"/>
                    </a:cubicBezTo>
                    <a:lnTo>
                      <a:pt x="10702" y="4624"/>
                    </a:lnTo>
                    <a:cubicBezTo>
                      <a:pt x="10654" y="4540"/>
                      <a:pt x="10654" y="4454"/>
                      <a:pt x="10665" y="4369"/>
                    </a:cubicBezTo>
                    <a:cubicBezTo>
                      <a:pt x="10678" y="4369"/>
                      <a:pt x="10678" y="4357"/>
                      <a:pt x="10678" y="4357"/>
                    </a:cubicBezTo>
                    <a:cubicBezTo>
                      <a:pt x="10824" y="3907"/>
                      <a:pt x="11225" y="3676"/>
                      <a:pt x="11651" y="3567"/>
                    </a:cubicBezTo>
                    <a:cubicBezTo>
                      <a:pt x="11738" y="3547"/>
                      <a:pt x="11839" y="3536"/>
                      <a:pt x="11946" y="3536"/>
                    </a:cubicBezTo>
                    <a:close/>
                    <a:moveTo>
                      <a:pt x="11967" y="3968"/>
                    </a:moveTo>
                    <a:cubicBezTo>
                      <a:pt x="12016" y="4223"/>
                      <a:pt x="12052" y="4491"/>
                      <a:pt x="12089" y="4746"/>
                    </a:cubicBezTo>
                    <a:cubicBezTo>
                      <a:pt x="12003" y="4759"/>
                      <a:pt x="11906" y="4770"/>
                      <a:pt x="11821" y="4795"/>
                    </a:cubicBezTo>
                    <a:cubicBezTo>
                      <a:pt x="11784" y="4527"/>
                      <a:pt x="11760" y="4272"/>
                      <a:pt x="11724" y="4005"/>
                    </a:cubicBezTo>
                    <a:cubicBezTo>
                      <a:pt x="11809" y="3980"/>
                      <a:pt x="11882" y="3968"/>
                      <a:pt x="11967" y="3968"/>
                    </a:cubicBezTo>
                    <a:close/>
                    <a:moveTo>
                      <a:pt x="12940" y="5646"/>
                    </a:moveTo>
                    <a:lnTo>
                      <a:pt x="12940" y="5646"/>
                    </a:lnTo>
                    <a:cubicBezTo>
                      <a:pt x="12963" y="5669"/>
                      <a:pt x="12987" y="5693"/>
                      <a:pt x="13010" y="5727"/>
                    </a:cubicBezTo>
                    <a:lnTo>
                      <a:pt x="13010" y="5727"/>
                    </a:lnTo>
                    <a:cubicBezTo>
                      <a:pt x="12969" y="5714"/>
                      <a:pt x="12940" y="5690"/>
                      <a:pt x="12940" y="5646"/>
                    </a:cubicBezTo>
                    <a:close/>
                    <a:moveTo>
                      <a:pt x="11225" y="5804"/>
                    </a:moveTo>
                    <a:cubicBezTo>
                      <a:pt x="11225" y="5865"/>
                      <a:pt x="11200" y="5913"/>
                      <a:pt x="11152" y="5938"/>
                    </a:cubicBezTo>
                    <a:cubicBezTo>
                      <a:pt x="11176" y="5889"/>
                      <a:pt x="11200" y="5853"/>
                      <a:pt x="11225" y="5804"/>
                    </a:cubicBezTo>
                    <a:close/>
                    <a:moveTo>
                      <a:pt x="12203" y="4852"/>
                    </a:moveTo>
                    <a:cubicBezTo>
                      <a:pt x="12611" y="4852"/>
                      <a:pt x="13024" y="4993"/>
                      <a:pt x="13208" y="5391"/>
                    </a:cubicBezTo>
                    <a:cubicBezTo>
                      <a:pt x="13219" y="5403"/>
                      <a:pt x="13219" y="5415"/>
                      <a:pt x="13232" y="5415"/>
                    </a:cubicBezTo>
                    <a:cubicBezTo>
                      <a:pt x="13256" y="5524"/>
                      <a:pt x="13256" y="5634"/>
                      <a:pt x="13135" y="5695"/>
                    </a:cubicBezTo>
                    <a:cubicBezTo>
                      <a:pt x="13135" y="5683"/>
                      <a:pt x="13135" y="5683"/>
                      <a:pt x="13122" y="5670"/>
                    </a:cubicBezTo>
                    <a:cubicBezTo>
                      <a:pt x="13122" y="5659"/>
                      <a:pt x="13122" y="5646"/>
                      <a:pt x="13110" y="5634"/>
                    </a:cubicBezTo>
                    <a:cubicBezTo>
                      <a:pt x="12892" y="5380"/>
                      <a:pt x="12593" y="5268"/>
                      <a:pt x="12278" y="5268"/>
                    </a:cubicBezTo>
                    <a:cubicBezTo>
                      <a:pt x="12171" y="5268"/>
                      <a:pt x="12062" y="5281"/>
                      <a:pt x="11954" y="5305"/>
                    </a:cubicBezTo>
                    <a:cubicBezTo>
                      <a:pt x="11602" y="5391"/>
                      <a:pt x="11140" y="5573"/>
                      <a:pt x="11055" y="5962"/>
                    </a:cubicBezTo>
                    <a:cubicBezTo>
                      <a:pt x="11042" y="5964"/>
                      <a:pt x="11029" y="5965"/>
                      <a:pt x="11016" y="5965"/>
                    </a:cubicBezTo>
                    <a:cubicBezTo>
                      <a:pt x="10957" y="5965"/>
                      <a:pt x="10900" y="5942"/>
                      <a:pt x="10860" y="5902"/>
                    </a:cubicBezTo>
                    <a:cubicBezTo>
                      <a:pt x="10775" y="5804"/>
                      <a:pt x="10787" y="5695"/>
                      <a:pt x="10848" y="5610"/>
                    </a:cubicBezTo>
                    <a:lnTo>
                      <a:pt x="10848" y="5610"/>
                    </a:lnTo>
                    <a:cubicBezTo>
                      <a:pt x="10856" y="5625"/>
                      <a:pt x="10878" y="5641"/>
                      <a:pt x="10899" y="5641"/>
                    </a:cubicBezTo>
                    <a:cubicBezTo>
                      <a:pt x="10912" y="5641"/>
                      <a:pt x="10924" y="5635"/>
                      <a:pt x="10933" y="5622"/>
                    </a:cubicBezTo>
                    <a:cubicBezTo>
                      <a:pt x="11128" y="5196"/>
                      <a:pt x="11505" y="4929"/>
                      <a:pt x="11967" y="4868"/>
                    </a:cubicBezTo>
                    <a:cubicBezTo>
                      <a:pt x="12044" y="4858"/>
                      <a:pt x="12123" y="4852"/>
                      <a:pt x="12203" y="4852"/>
                    </a:cubicBezTo>
                    <a:close/>
                    <a:moveTo>
                      <a:pt x="12186" y="5391"/>
                    </a:moveTo>
                    <a:cubicBezTo>
                      <a:pt x="12222" y="5634"/>
                      <a:pt x="12259" y="5889"/>
                      <a:pt x="12295" y="6132"/>
                    </a:cubicBezTo>
                    <a:cubicBezTo>
                      <a:pt x="12198" y="6145"/>
                      <a:pt x="12100" y="6157"/>
                      <a:pt x="12003" y="6181"/>
                    </a:cubicBezTo>
                    <a:cubicBezTo>
                      <a:pt x="11967" y="5938"/>
                      <a:pt x="11943" y="5683"/>
                      <a:pt x="11906" y="5440"/>
                    </a:cubicBezTo>
                    <a:cubicBezTo>
                      <a:pt x="11930" y="5427"/>
                      <a:pt x="11954" y="5427"/>
                      <a:pt x="11991" y="5415"/>
                    </a:cubicBezTo>
                    <a:cubicBezTo>
                      <a:pt x="12052" y="5403"/>
                      <a:pt x="12125" y="5403"/>
                      <a:pt x="12186" y="5391"/>
                    </a:cubicBezTo>
                    <a:close/>
                    <a:moveTo>
                      <a:pt x="13122" y="6996"/>
                    </a:moveTo>
                    <a:lnTo>
                      <a:pt x="13122" y="6996"/>
                    </a:lnTo>
                    <a:cubicBezTo>
                      <a:pt x="13159" y="7021"/>
                      <a:pt x="13183" y="7045"/>
                      <a:pt x="13219" y="7081"/>
                    </a:cubicBezTo>
                    <a:cubicBezTo>
                      <a:pt x="13232" y="7081"/>
                      <a:pt x="13244" y="7094"/>
                      <a:pt x="13256" y="7094"/>
                    </a:cubicBezTo>
                    <a:cubicBezTo>
                      <a:pt x="13256" y="7105"/>
                      <a:pt x="13268" y="7118"/>
                      <a:pt x="13268" y="7130"/>
                    </a:cubicBezTo>
                    <a:cubicBezTo>
                      <a:pt x="13256" y="7130"/>
                      <a:pt x="13244" y="7118"/>
                      <a:pt x="13232" y="7118"/>
                    </a:cubicBezTo>
                    <a:cubicBezTo>
                      <a:pt x="13183" y="7094"/>
                      <a:pt x="13122" y="7045"/>
                      <a:pt x="13122" y="6996"/>
                    </a:cubicBezTo>
                    <a:close/>
                    <a:moveTo>
                      <a:pt x="12470" y="6233"/>
                    </a:moveTo>
                    <a:cubicBezTo>
                      <a:pt x="12841" y="6233"/>
                      <a:pt x="13189" y="6388"/>
                      <a:pt x="13402" y="6777"/>
                    </a:cubicBezTo>
                    <a:cubicBezTo>
                      <a:pt x="13414" y="6789"/>
                      <a:pt x="13426" y="6802"/>
                      <a:pt x="13438" y="6802"/>
                    </a:cubicBezTo>
                    <a:cubicBezTo>
                      <a:pt x="13438" y="6850"/>
                      <a:pt x="13451" y="6911"/>
                      <a:pt x="13426" y="6959"/>
                    </a:cubicBezTo>
                    <a:cubicBezTo>
                      <a:pt x="13414" y="7008"/>
                      <a:pt x="13390" y="7032"/>
                      <a:pt x="13354" y="7057"/>
                    </a:cubicBezTo>
                    <a:cubicBezTo>
                      <a:pt x="13341" y="7045"/>
                      <a:pt x="13341" y="7032"/>
                      <a:pt x="13329" y="7021"/>
                    </a:cubicBezTo>
                    <a:cubicBezTo>
                      <a:pt x="13329" y="7008"/>
                      <a:pt x="13329" y="6996"/>
                      <a:pt x="13317" y="6984"/>
                    </a:cubicBezTo>
                    <a:cubicBezTo>
                      <a:pt x="13064" y="6751"/>
                      <a:pt x="12777" y="6586"/>
                      <a:pt x="12450" y="6586"/>
                    </a:cubicBezTo>
                    <a:cubicBezTo>
                      <a:pt x="12384" y="6586"/>
                      <a:pt x="12316" y="6593"/>
                      <a:pt x="12246" y="6607"/>
                    </a:cubicBezTo>
                    <a:cubicBezTo>
                      <a:pt x="11894" y="6680"/>
                      <a:pt x="11444" y="6826"/>
                      <a:pt x="11298" y="7178"/>
                    </a:cubicBezTo>
                    <a:cubicBezTo>
                      <a:pt x="11176" y="7130"/>
                      <a:pt x="11092" y="6972"/>
                      <a:pt x="11164" y="6838"/>
                    </a:cubicBezTo>
                    <a:cubicBezTo>
                      <a:pt x="11479" y="6489"/>
                      <a:pt x="11993" y="6233"/>
                      <a:pt x="12470" y="6233"/>
                    </a:cubicBezTo>
                    <a:close/>
                    <a:moveTo>
                      <a:pt x="11554" y="7008"/>
                    </a:moveTo>
                    <a:lnTo>
                      <a:pt x="11554" y="7008"/>
                    </a:lnTo>
                    <a:cubicBezTo>
                      <a:pt x="11565" y="7081"/>
                      <a:pt x="11529" y="7154"/>
                      <a:pt x="11481" y="7203"/>
                    </a:cubicBezTo>
                    <a:cubicBezTo>
                      <a:pt x="11472" y="7194"/>
                      <a:pt x="11457" y="7186"/>
                      <a:pt x="11445" y="7186"/>
                    </a:cubicBezTo>
                    <a:cubicBezTo>
                      <a:pt x="11440" y="7186"/>
                      <a:pt x="11435" y="7187"/>
                      <a:pt x="11432" y="7191"/>
                    </a:cubicBezTo>
                    <a:lnTo>
                      <a:pt x="11383" y="7191"/>
                    </a:lnTo>
                    <a:cubicBezTo>
                      <a:pt x="11432" y="7118"/>
                      <a:pt x="11492" y="7057"/>
                      <a:pt x="11554" y="7008"/>
                    </a:cubicBezTo>
                    <a:close/>
                    <a:moveTo>
                      <a:pt x="11103" y="6773"/>
                    </a:moveTo>
                    <a:cubicBezTo>
                      <a:pt x="11087" y="6787"/>
                      <a:pt x="11077" y="6806"/>
                      <a:pt x="11067" y="6826"/>
                    </a:cubicBezTo>
                    <a:cubicBezTo>
                      <a:pt x="11055" y="6838"/>
                      <a:pt x="11055" y="6838"/>
                      <a:pt x="11055" y="6850"/>
                    </a:cubicBezTo>
                    <a:cubicBezTo>
                      <a:pt x="11019" y="6948"/>
                      <a:pt x="11030" y="7069"/>
                      <a:pt x="11103" y="7154"/>
                    </a:cubicBezTo>
                    <a:cubicBezTo>
                      <a:pt x="11152" y="7215"/>
                      <a:pt x="11237" y="7276"/>
                      <a:pt x="11322" y="7300"/>
                    </a:cubicBezTo>
                    <a:cubicBezTo>
                      <a:pt x="11304" y="7305"/>
                      <a:pt x="11285" y="7308"/>
                      <a:pt x="11266" y="7308"/>
                    </a:cubicBezTo>
                    <a:cubicBezTo>
                      <a:pt x="11197" y="7308"/>
                      <a:pt x="11124" y="7275"/>
                      <a:pt x="11067" y="7227"/>
                    </a:cubicBezTo>
                    <a:cubicBezTo>
                      <a:pt x="10878" y="7061"/>
                      <a:pt x="10942" y="6884"/>
                      <a:pt x="11103" y="6773"/>
                    </a:cubicBezTo>
                    <a:close/>
                    <a:moveTo>
                      <a:pt x="12381" y="6716"/>
                    </a:moveTo>
                    <a:cubicBezTo>
                      <a:pt x="12392" y="6777"/>
                      <a:pt x="12405" y="6850"/>
                      <a:pt x="12417" y="6923"/>
                    </a:cubicBezTo>
                    <a:cubicBezTo>
                      <a:pt x="12454" y="7191"/>
                      <a:pt x="12478" y="7470"/>
                      <a:pt x="12514" y="7738"/>
                    </a:cubicBezTo>
                    <a:cubicBezTo>
                      <a:pt x="12417" y="7750"/>
                      <a:pt x="12319" y="7775"/>
                      <a:pt x="12210" y="7799"/>
                    </a:cubicBezTo>
                    <a:cubicBezTo>
                      <a:pt x="12173" y="7458"/>
                      <a:pt x="12125" y="7105"/>
                      <a:pt x="12076" y="6765"/>
                    </a:cubicBezTo>
                    <a:lnTo>
                      <a:pt x="12222" y="6729"/>
                    </a:lnTo>
                    <a:cubicBezTo>
                      <a:pt x="12271" y="6716"/>
                      <a:pt x="12332" y="6716"/>
                      <a:pt x="12381" y="6716"/>
                    </a:cubicBezTo>
                    <a:close/>
                    <a:moveTo>
                      <a:pt x="13743" y="8467"/>
                    </a:moveTo>
                    <a:lnTo>
                      <a:pt x="13743" y="8467"/>
                    </a:lnTo>
                    <a:cubicBezTo>
                      <a:pt x="13754" y="8540"/>
                      <a:pt x="13718" y="8613"/>
                      <a:pt x="13645" y="8662"/>
                    </a:cubicBezTo>
                    <a:cubicBezTo>
                      <a:pt x="13605" y="8682"/>
                      <a:pt x="13549" y="8702"/>
                      <a:pt x="13496" y="8702"/>
                    </a:cubicBezTo>
                    <a:cubicBezTo>
                      <a:pt x="13485" y="8702"/>
                      <a:pt x="13473" y="8701"/>
                      <a:pt x="13462" y="8699"/>
                    </a:cubicBezTo>
                    <a:cubicBezTo>
                      <a:pt x="13390" y="8686"/>
                      <a:pt x="13365" y="8638"/>
                      <a:pt x="13354" y="8577"/>
                    </a:cubicBezTo>
                    <a:lnTo>
                      <a:pt x="13354" y="8577"/>
                    </a:lnTo>
                    <a:cubicBezTo>
                      <a:pt x="13378" y="8589"/>
                      <a:pt x="13402" y="8613"/>
                      <a:pt x="13426" y="8626"/>
                    </a:cubicBezTo>
                    <a:cubicBezTo>
                      <a:pt x="13451" y="8638"/>
                      <a:pt x="13462" y="8638"/>
                      <a:pt x="13487" y="8638"/>
                    </a:cubicBezTo>
                    <a:cubicBezTo>
                      <a:pt x="13506" y="8644"/>
                      <a:pt x="13525" y="8647"/>
                      <a:pt x="13545" y="8647"/>
                    </a:cubicBezTo>
                    <a:cubicBezTo>
                      <a:pt x="13602" y="8647"/>
                      <a:pt x="13658" y="8622"/>
                      <a:pt x="13694" y="8577"/>
                    </a:cubicBezTo>
                    <a:cubicBezTo>
                      <a:pt x="13718" y="8540"/>
                      <a:pt x="13730" y="8504"/>
                      <a:pt x="13743" y="8467"/>
                    </a:cubicBezTo>
                    <a:close/>
                    <a:moveTo>
                      <a:pt x="12575" y="7848"/>
                    </a:moveTo>
                    <a:cubicBezTo>
                      <a:pt x="12587" y="7848"/>
                      <a:pt x="12611" y="7848"/>
                      <a:pt x="12636" y="7859"/>
                    </a:cubicBezTo>
                    <a:cubicBezTo>
                      <a:pt x="12636" y="7848"/>
                      <a:pt x="12636" y="7848"/>
                      <a:pt x="12625" y="7848"/>
                    </a:cubicBezTo>
                    <a:lnTo>
                      <a:pt x="12625" y="7848"/>
                    </a:lnTo>
                    <a:cubicBezTo>
                      <a:pt x="13001" y="7848"/>
                      <a:pt x="13365" y="7981"/>
                      <a:pt x="13621" y="8334"/>
                    </a:cubicBezTo>
                    <a:cubicBezTo>
                      <a:pt x="13621" y="8346"/>
                      <a:pt x="13633" y="8346"/>
                      <a:pt x="13645" y="8358"/>
                    </a:cubicBezTo>
                    <a:cubicBezTo>
                      <a:pt x="13645" y="8394"/>
                      <a:pt x="13657" y="8431"/>
                      <a:pt x="13633" y="8480"/>
                    </a:cubicBezTo>
                    <a:cubicBezTo>
                      <a:pt x="13616" y="8521"/>
                      <a:pt x="13588" y="8545"/>
                      <a:pt x="13553" y="8545"/>
                    </a:cubicBezTo>
                    <a:cubicBezTo>
                      <a:pt x="13537" y="8545"/>
                      <a:pt x="13519" y="8540"/>
                      <a:pt x="13499" y="8529"/>
                    </a:cubicBezTo>
                    <a:lnTo>
                      <a:pt x="13487" y="8529"/>
                    </a:lnTo>
                    <a:cubicBezTo>
                      <a:pt x="13213" y="8329"/>
                      <a:pt x="12896" y="8231"/>
                      <a:pt x="12582" y="8231"/>
                    </a:cubicBezTo>
                    <a:cubicBezTo>
                      <a:pt x="12171" y="8231"/>
                      <a:pt x="11765" y="8399"/>
                      <a:pt x="11468" y="8723"/>
                    </a:cubicBezTo>
                    <a:cubicBezTo>
                      <a:pt x="11456" y="8723"/>
                      <a:pt x="11456" y="8735"/>
                      <a:pt x="11456" y="8735"/>
                    </a:cubicBezTo>
                    <a:cubicBezTo>
                      <a:pt x="11444" y="8748"/>
                      <a:pt x="11432" y="8759"/>
                      <a:pt x="11432" y="8772"/>
                    </a:cubicBezTo>
                    <a:lnTo>
                      <a:pt x="11419" y="8772"/>
                    </a:lnTo>
                    <a:cubicBezTo>
                      <a:pt x="11417" y="8772"/>
                      <a:pt x="11414" y="8773"/>
                      <a:pt x="11412" y="8773"/>
                    </a:cubicBezTo>
                    <a:cubicBezTo>
                      <a:pt x="11365" y="8773"/>
                      <a:pt x="11310" y="8673"/>
                      <a:pt x="11298" y="8638"/>
                    </a:cubicBezTo>
                    <a:cubicBezTo>
                      <a:pt x="11286" y="8577"/>
                      <a:pt x="11298" y="8516"/>
                      <a:pt x="11335" y="8467"/>
                    </a:cubicBezTo>
                    <a:cubicBezTo>
                      <a:pt x="11541" y="8237"/>
                      <a:pt x="11821" y="8054"/>
                      <a:pt x="12125" y="7945"/>
                    </a:cubicBezTo>
                    <a:lnTo>
                      <a:pt x="12137" y="7945"/>
                    </a:lnTo>
                    <a:cubicBezTo>
                      <a:pt x="12283" y="7896"/>
                      <a:pt x="12429" y="7859"/>
                      <a:pt x="12575" y="7848"/>
                    </a:cubicBezTo>
                    <a:close/>
                    <a:moveTo>
                      <a:pt x="11237" y="8480"/>
                    </a:moveTo>
                    <a:lnTo>
                      <a:pt x="11237" y="8480"/>
                    </a:lnTo>
                    <a:cubicBezTo>
                      <a:pt x="11189" y="8577"/>
                      <a:pt x="11200" y="8699"/>
                      <a:pt x="11273" y="8784"/>
                    </a:cubicBezTo>
                    <a:cubicBezTo>
                      <a:pt x="11307" y="8827"/>
                      <a:pt x="11359" y="8871"/>
                      <a:pt x="11413" y="8871"/>
                    </a:cubicBezTo>
                    <a:cubicBezTo>
                      <a:pt x="11420" y="8871"/>
                      <a:pt x="11426" y="8870"/>
                      <a:pt x="11432" y="8869"/>
                    </a:cubicBezTo>
                    <a:cubicBezTo>
                      <a:pt x="11481" y="8857"/>
                      <a:pt x="11529" y="8832"/>
                      <a:pt x="11529" y="8784"/>
                    </a:cubicBezTo>
                    <a:cubicBezTo>
                      <a:pt x="11565" y="8748"/>
                      <a:pt x="11602" y="8711"/>
                      <a:pt x="11638" y="8686"/>
                    </a:cubicBezTo>
                    <a:lnTo>
                      <a:pt x="11638" y="8686"/>
                    </a:lnTo>
                    <a:cubicBezTo>
                      <a:pt x="11638" y="8759"/>
                      <a:pt x="11602" y="8821"/>
                      <a:pt x="11529" y="8869"/>
                    </a:cubicBezTo>
                    <a:cubicBezTo>
                      <a:pt x="11489" y="8898"/>
                      <a:pt x="11442" y="8913"/>
                      <a:pt x="11395" y="8913"/>
                    </a:cubicBezTo>
                    <a:cubicBezTo>
                      <a:pt x="11343" y="8913"/>
                      <a:pt x="11288" y="8895"/>
                      <a:pt x="11237" y="8857"/>
                    </a:cubicBezTo>
                    <a:cubicBezTo>
                      <a:pt x="11152" y="8784"/>
                      <a:pt x="11092" y="8675"/>
                      <a:pt x="11152" y="8565"/>
                    </a:cubicBezTo>
                    <a:cubicBezTo>
                      <a:pt x="11176" y="8529"/>
                      <a:pt x="11200" y="8504"/>
                      <a:pt x="11237" y="8480"/>
                    </a:cubicBezTo>
                    <a:close/>
                    <a:moveTo>
                      <a:pt x="12600" y="8346"/>
                    </a:moveTo>
                    <a:cubicBezTo>
                      <a:pt x="12636" y="8662"/>
                      <a:pt x="12672" y="8978"/>
                      <a:pt x="12721" y="9294"/>
                    </a:cubicBezTo>
                    <a:cubicBezTo>
                      <a:pt x="12611" y="9307"/>
                      <a:pt x="12514" y="9331"/>
                      <a:pt x="12417" y="9356"/>
                    </a:cubicBezTo>
                    <a:cubicBezTo>
                      <a:pt x="12381" y="9027"/>
                      <a:pt x="12332" y="8699"/>
                      <a:pt x="12295" y="8370"/>
                    </a:cubicBezTo>
                    <a:cubicBezTo>
                      <a:pt x="12392" y="8358"/>
                      <a:pt x="12490" y="8346"/>
                      <a:pt x="12600" y="8346"/>
                    </a:cubicBezTo>
                    <a:close/>
                    <a:moveTo>
                      <a:pt x="14010" y="9964"/>
                    </a:moveTo>
                    <a:lnTo>
                      <a:pt x="14010" y="9964"/>
                    </a:lnTo>
                    <a:cubicBezTo>
                      <a:pt x="14022" y="10037"/>
                      <a:pt x="14010" y="10121"/>
                      <a:pt x="13937" y="10170"/>
                    </a:cubicBezTo>
                    <a:cubicBezTo>
                      <a:pt x="13902" y="10201"/>
                      <a:pt x="13862" y="10215"/>
                      <a:pt x="13825" y="10215"/>
                    </a:cubicBezTo>
                    <a:cubicBezTo>
                      <a:pt x="13744" y="10215"/>
                      <a:pt x="13673" y="10152"/>
                      <a:pt x="13681" y="10061"/>
                    </a:cubicBezTo>
                    <a:lnTo>
                      <a:pt x="13681" y="10061"/>
                    </a:lnTo>
                    <a:cubicBezTo>
                      <a:pt x="13694" y="10085"/>
                      <a:pt x="13718" y="10097"/>
                      <a:pt x="13730" y="10110"/>
                    </a:cubicBezTo>
                    <a:cubicBezTo>
                      <a:pt x="13752" y="10153"/>
                      <a:pt x="13785" y="10170"/>
                      <a:pt x="13820" y="10170"/>
                    </a:cubicBezTo>
                    <a:cubicBezTo>
                      <a:pt x="13864" y="10170"/>
                      <a:pt x="13910" y="10143"/>
                      <a:pt x="13937" y="10110"/>
                    </a:cubicBezTo>
                    <a:cubicBezTo>
                      <a:pt x="13973" y="10073"/>
                      <a:pt x="13998" y="10024"/>
                      <a:pt x="14010" y="9964"/>
                    </a:cubicBezTo>
                    <a:close/>
                    <a:moveTo>
                      <a:pt x="12967" y="9375"/>
                    </a:moveTo>
                    <a:cubicBezTo>
                      <a:pt x="13346" y="9375"/>
                      <a:pt x="13700" y="9528"/>
                      <a:pt x="13900" y="9902"/>
                    </a:cubicBezTo>
                    <a:cubicBezTo>
                      <a:pt x="13913" y="9939"/>
                      <a:pt x="13913" y="9975"/>
                      <a:pt x="13900" y="10012"/>
                    </a:cubicBezTo>
                    <a:cubicBezTo>
                      <a:pt x="13889" y="10024"/>
                      <a:pt x="13864" y="10061"/>
                      <a:pt x="13840" y="10073"/>
                    </a:cubicBezTo>
                    <a:cubicBezTo>
                      <a:pt x="13633" y="9851"/>
                      <a:pt x="13344" y="9761"/>
                      <a:pt x="13039" y="9761"/>
                    </a:cubicBezTo>
                    <a:cubicBezTo>
                      <a:pt x="12573" y="9761"/>
                      <a:pt x="12069" y="9971"/>
                      <a:pt x="11760" y="10243"/>
                    </a:cubicBezTo>
                    <a:cubicBezTo>
                      <a:pt x="11760" y="10243"/>
                      <a:pt x="11748" y="10243"/>
                      <a:pt x="11748" y="10256"/>
                    </a:cubicBezTo>
                    <a:cubicBezTo>
                      <a:pt x="11748" y="10256"/>
                      <a:pt x="11736" y="10256"/>
                      <a:pt x="11736" y="10267"/>
                    </a:cubicBezTo>
                    <a:cubicBezTo>
                      <a:pt x="11723" y="10277"/>
                      <a:pt x="11712" y="10280"/>
                      <a:pt x="11701" y="10280"/>
                    </a:cubicBezTo>
                    <a:cubicBezTo>
                      <a:pt x="11670" y="10280"/>
                      <a:pt x="11645" y="10246"/>
                      <a:pt x="11627" y="10219"/>
                    </a:cubicBezTo>
                    <a:cubicBezTo>
                      <a:pt x="11602" y="10158"/>
                      <a:pt x="11578" y="10097"/>
                      <a:pt x="11602" y="10024"/>
                    </a:cubicBezTo>
                    <a:lnTo>
                      <a:pt x="11602" y="10000"/>
                    </a:lnTo>
                    <a:cubicBezTo>
                      <a:pt x="11784" y="9793"/>
                      <a:pt x="12064" y="9599"/>
                      <a:pt x="12368" y="9489"/>
                    </a:cubicBezTo>
                    <a:cubicBezTo>
                      <a:pt x="12392" y="9489"/>
                      <a:pt x="12405" y="9477"/>
                      <a:pt x="12429" y="9477"/>
                    </a:cubicBezTo>
                    <a:lnTo>
                      <a:pt x="12441" y="9477"/>
                    </a:lnTo>
                    <a:lnTo>
                      <a:pt x="12441" y="9465"/>
                    </a:lnTo>
                    <a:cubicBezTo>
                      <a:pt x="12613" y="9407"/>
                      <a:pt x="12793" y="9375"/>
                      <a:pt x="12967" y="9375"/>
                    </a:cubicBezTo>
                    <a:close/>
                    <a:moveTo>
                      <a:pt x="11505" y="10085"/>
                    </a:moveTo>
                    <a:cubicBezTo>
                      <a:pt x="11505" y="10183"/>
                      <a:pt x="11541" y="10280"/>
                      <a:pt x="11590" y="10329"/>
                    </a:cubicBezTo>
                    <a:cubicBezTo>
                      <a:pt x="11621" y="10365"/>
                      <a:pt x="11661" y="10381"/>
                      <a:pt x="11700" y="10381"/>
                    </a:cubicBezTo>
                    <a:cubicBezTo>
                      <a:pt x="11751" y="10381"/>
                      <a:pt x="11800" y="10353"/>
                      <a:pt x="11821" y="10304"/>
                    </a:cubicBezTo>
                    <a:cubicBezTo>
                      <a:pt x="11857" y="10267"/>
                      <a:pt x="11894" y="10243"/>
                      <a:pt x="11918" y="10219"/>
                    </a:cubicBezTo>
                    <a:lnTo>
                      <a:pt x="11918" y="10219"/>
                    </a:lnTo>
                    <a:cubicBezTo>
                      <a:pt x="11918" y="10280"/>
                      <a:pt x="11906" y="10340"/>
                      <a:pt x="11857" y="10377"/>
                    </a:cubicBezTo>
                    <a:cubicBezTo>
                      <a:pt x="11811" y="10423"/>
                      <a:pt x="11755" y="10444"/>
                      <a:pt x="11699" y="10444"/>
                    </a:cubicBezTo>
                    <a:cubicBezTo>
                      <a:pt x="11651" y="10444"/>
                      <a:pt x="11605" y="10429"/>
                      <a:pt x="11565" y="10402"/>
                    </a:cubicBezTo>
                    <a:cubicBezTo>
                      <a:pt x="11444" y="10329"/>
                      <a:pt x="11444" y="10194"/>
                      <a:pt x="11505" y="10085"/>
                    </a:cubicBezTo>
                    <a:close/>
                    <a:moveTo>
                      <a:pt x="12781" y="9878"/>
                    </a:moveTo>
                    <a:lnTo>
                      <a:pt x="12927" y="11010"/>
                    </a:lnTo>
                    <a:cubicBezTo>
                      <a:pt x="12843" y="11021"/>
                      <a:pt x="12745" y="11034"/>
                      <a:pt x="12648" y="11070"/>
                    </a:cubicBezTo>
                    <a:lnTo>
                      <a:pt x="12502" y="9939"/>
                    </a:lnTo>
                    <a:cubicBezTo>
                      <a:pt x="12600" y="9915"/>
                      <a:pt x="12684" y="9891"/>
                      <a:pt x="12781" y="9878"/>
                    </a:cubicBezTo>
                    <a:close/>
                    <a:moveTo>
                      <a:pt x="31255" y="3384"/>
                    </a:moveTo>
                    <a:cubicBezTo>
                      <a:pt x="32191" y="3518"/>
                      <a:pt x="33104" y="3688"/>
                      <a:pt x="34015" y="3956"/>
                    </a:cubicBezTo>
                    <a:cubicBezTo>
                      <a:pt x="33712" y="6437"/>
                      <a:pt x="33396" y="8905"/>
                      <a:pt x="32982" y="11374"/>
                    </a:cubicBezTo>
                    <a:cubicBezTo>
                      <a:pt x="32872" y="10912"/>
                      <a:pt x="32763" y="10450"/>
                      <a:pt x="32653" y="9975"/>
                    </a:cubicBezTo>
                    <a:cubicBezTo>
                      <a:pt x="32666" y="9975"/>
                      <a:pt x="32666" y="9964"/>
                      <a:pt x="32666" y="9951"/>
                    </a:cubicBezTo>
                    <a:cubicBezTo>
                      <a:pt x="32398" y="8821"/>
                      <a:pt x="32167" y="7677"/>
                      <a:pt x="31924" y="6534"/>
                    </a:cubicBezTo>
                    <a:lnTo>
                      <a:pt x="31924" y="6510"/>
                    </a:lnTo>
                    <a:cubicBezTo>
                      <a:pt x="31705" y="5464"/>
                      <a:pt x="31486" y="4418"/>
                      <a:pt x="31255" y="3384"/>
                    </a:cubicBezTo>
                    <a:close/>
                    <a:moveTo>
                      <a:pt x="14243" y="11596"/>
                    </a:moveTo>
                    <a:lnTo>
                      <a:pt x="14243" y="11596"/>
                    </a:lnTo>
                    <a:cubicBezTo>
                      <a:pt x="14303" y="11656"/>
                      <a:pt x="14337" y="11728"/>
                      <a:pt x="14289" y="11812"/>
                    </a:cubicBezTo>
                    <a:cubicBezTo>
                      <a:pt x="14265" y="11873"/>
                      <a:pt x="14181" y="11921"/>
                      <a:pt x="14119" y="11946"/>
                    </a:cubicBezTo>
                    <a:lnTo>
                      <a:pt x="14046" y="11946"/>
                    </a:lnTo>
                    <a:cubicBezTo>
                      <a:pt x="14083" y="11946"/>
                      <a:pt x="14095" y="11921"/>
                      <a:pt x="14108" y="11897"/>
                    </a:cubicBezTo>
                    <a:cubicBezTo>
                      <a:pt x="14192" y="11885"/>
                      <a:pt x="14278" y="11800"/>
                      <a:pt x="14278" y="11715"/>
                    </a:cubicBezTo>
                    <a:cubicBezTo>
                      <a:pt x="14289" y="11691"/>
                      <a:pt x="14302" y="11666"/>
                      <a:pt x="14278" y="11642"/>
                    </a:cubicBezTo>
                    <a:cubicBezTo>
                      <a:pt x="14266" y="11630"/>
                      <a:pt x="14255" y="11608"/>
                      <a:pt x="14243" y="11596"/>
                    </a:cubicBezTo>
                    <a:close/>
                    <a:moveTo>
                      <a:pt x="13059" y="11112"/>
                    </a:moveTo>
                    <a:cubicBezTo>
                      <a:pt x="13497" y="11112"/>
                      <a:pt x="13933" y="11304"/>
                      <a:pt x="14181" y="11702"/>
                    </a:cubicBezTo>
                    <a:lnTo>
                      <a:pt x="14181" y="11715"/>
                    </a:lnTo>
                    <a:cubicBezTo>
                      <a:pt x="14168" y="11764"/>
                      <a:pt x="14132" y="11812"/>
                      <a:pt x="14083" y="11824"/>
                    </a:cubicBezTo>
                    <a:cubicBezTo>
                      <a:pt x="13812" y="11619"/>
                      <a:pt x="13456" y="11413"/>
                      <a:pt x="13098" y="11413"/>
                    </a:cubicBezTo>
                    <a:cubicBezTo>
                      <a:pt x="13053" y="11413"/>
                      <a:pt x="13009" y="11416"/>
                      <a:pt x="12964" y="11423"/>
                    </a:cubicBezTo>
                    <a:cubicBezTo>
                      <a:pt x="12600" y="11472"/>
                      <a:pt x="12246" y="11691"/>
                      <a:pt x="11991" y="11946"/>
                    </a:cubicBezTo>
                    <a:cubicBezTo>
                      <a:pt x="11979" y="11946"/>
                      <a:pt x="11967" y="11946"/>
                      <a:pt x="11967" y="11958"/>
                    </a:cubicBezTo>
                    <a:cubicBezTo>
                      <a:pt x="11964" y="11959"/>
                      <a:pt x="11961" y="11960"/>
                      <a:pt x="11957" y="11960"/>
                    </a:cubicBezTo>
                    <a:cubicBezTo>
                      <a:pt x="11922" y="11960"/>
                      <a:pt x="11880" y="11907"/>
                      <a:pt x="11870" y="11885"/>
                    </a:cubicBezTo>
                    <a:cubicBezTo>
                      <a:pt x="11857" y="11848"/>
                      <a:pt x="11846" y="11824"/>
                      <a:pt x="11846" y="11788"/>
                    </a:cubicBezTo>
                    <a:cubicBezTo>
                      <a:pt x="12003" y="11508"/>
                      <a:pt x="12271" y="11301"/>
                      <a:pt x="12563" y="11204"/>
                    </a:cubicBezTo>
                    <a:cubicBezTo>
                      <a:pt x="12575" y="11204"/>
                      <a:pt x="12575" y="11204"/>
                      <a:pt x="12575" y="11192"/>
                    </a:cubicBezTo>
                    <a:cubicBezTo>
                      <a:pt x="12730" y="11139"/>
                      <a:pt x="12895" y="11112"/>
                      <a:pt x="13059" y="11112"/>
                    </a:cubicBezTo>
                    <a:close/>
                    <a:moveTo>
                      <a:pt x="11809" y="11678"/>
                    </a:moveTo>
                    <a:cubicBezTo>
                      <a:pt x="11797" y="11691"/>
                      <a:pt x="11797" y="11702"/>
                      <a:pt x="11784" y="11715"/>
                    </a:cubicBezTo>
                    <a:cubicBezTo>
                      <a:pt x="11773" y="11715"/>
                      <a:pt x="11760" y="11727"/>
                      <a:pt x="11760" y="11739"/>
                    </a:cubicBezTo>
                    <a:lnTo>
                      <a:pt x="11760" y="11775"/>
                    </a:lnTo>
                    <a:cubicBezTo>
                      <a:pt x="11748" y="11788"/>
                      <a:pt x="11748" y="11788"/>
                      <a:pt x="11760" y="11800"/>
                    </a:cubicBezTo>
                    <a:cubicBezTo>
                      <a:pt x="11760" y="11873"/>
                      <a:pt x="11784" y="11934"/>
                      <a:pt x="11833" y="11994"/>
                    </a:cubicBezTo>
                    <a:cubicBezTo>
                      <a:pt x="11861" y="12022"/>
                      <a:pt x="11915" y="12056"/>
                      <a:pt x="11961" y="12056"/>
                    </a:cubicBezTo>
                    <a:cubicBezTo>
                      <a:pt x="11976" y="12056"/>
                      <a:pt x="11991" y="12052"/>
                      <a:pt x="12003" y="12043"/>
                    </a:cubicBezTo>
                    <a:cubicBezTo>
                      <a:pt x="12016" y="12043"/>
                      <a:pt x="12016" y="12043"/>
                      <a:pt x="12027" y="12031"/>
                    </a:cubicBezTo>
                    <a:cubicBezTo>
                      <a:pt x="12076" y="11994"/>
                      <a:pt x="12125" y="11946"/>
                      <a:pt x="12186" y="11910"/>
                    </a:cubicBezTo>
                    <a:lnTo>
                      <a:pt x="12186" y="11910"/>
                    </a:lnTo>
                    <a:cubicBezTo>
                      <a:pt x="12221" y="12082"/>
                      <a:pt x="12083" y="12175"/>
                      <a:pt x="11935" y="12175"/>
                    </a:cubicBezTo>
                    <a:cubicBezTo>
                      <a:pt x="11875" y="12175"/>
                      <a:pt x="11813" y="12160"/>
                      <a:pt x="11760" y="12128"/>
                    </a:cubicBezTo>
                    <a:cubicBezTo>
                      <a:pt x="11663" y="12067"/>
                      <a:pt x="11602" y="11958"/>
                      <a:pt x="11651" y="11848"/>
                    </a:cubicBezTo>
                    <a:cubicBezTo>
                      <a:pt x="11675" y="11764"/>
                      <a:pt x="11736" y="11715"/>
                      <a:pt x="11809" y="11678"/>
                    </a:cubicBezTo>
                    <a:close/>
                    <a:moveTo>
                      <a:pt x="13000" y="11532"/>
                    </a:moveTo>
                    <a:cubicBezTo>
                      <a:pt x="13013" y="11654"/>
                      <a:pt x="13025" y="11764"/>
                      <a:pt x="13037" y="11885"/>
                    </a:cubicBezTo>
                    <a:cubicBezTo>
                      <a:pt x="13073" y="12140"/>
                      <a:pt x="13110" y="12408"/>
                      <a:pt x="13146" y="12675"/>
                    </a:cubicBezTo>
                    <a:lnTo>
                      <a:pt x="13086" y="12675"/>
                    </a:lnTo>
                    <a:cubicBezTo>
                      <a:pt x="13013" y="12688"/>
                      <a:pt x="12952" y="12700"/>
                      <a:pt x="12879" y="12724"/>
                    </a:cubicBezTo>
                    <a:cubicBezTo>
                      <a:pt x="12830" y="12347"/>
                      <a:pt x="12770" y="11970"/>
                      <a:pt x="12721" y="11593"/>
                    </a:cubicBezTo>
                    <a:cubicBezTo>
                      <a:pt x="12806" y="11569"/>
                      <a:pt x="12891" y="11545"/>
                      <a:pt x="12989" y="11532"/>
                    </a:cubicBezTo>
                    <a:close/>
                    <a:moveTo>
                      <a:pt x="33942" y="5403"/>
                    </a:moveTo>
                    <a:cubicBezTo>
                      <a:pt x="34466" y="5597"/>
                      <a:pt x="35025" y="5610"/>
                      <a:pt x="35560" y="5743"/>
                    </a:cubicBezTo>
                    <a:cubicBezTo>
                      <a:pt x="34940" y="8224"/>
                      <a:pt x="34125" y="10669"/>
                      <a:pt x="33371" y="13113"/>
                    </a:cubicBezTo>
                    <a:cubicBezTo>
                      <a:pt x="33261" y="12627"/>
                      <a:pt x="33152" y="12153"/>
                      <a:pt x="33055" y="11678"/>
                    </a:cubicBezTo>
                    <a:cubicBezTo>
                      <a:pt x="33396" y="9599"/>
                      <a:pt x="33712" y="7507"/>
                      <a:pt x="33942" y="5403"/>
                    </a:cubicBezTo>
                    <a:close/>
                    <a:moveTo>
                      <a:pt x="14326" y="13150"/>
                    </a:moveTo>
                    <a:cubicBezTo>
                      <a:pt x="14460" y="13186"/>
                      <a:pt x="14581" y="13332"/>
                      <a:pt x="14508" y="13466"/>
                    </a:cubicBezTo>
                    <a:cubicBezTo>
                      <a:pt x="14472" y="13564"/>
                      <a:pt x="14375" y="13575"/>
                      <a:pt x="14289" y="13575"/>
                    </a:cubicBezTo>
                    <a:cubicBezTo>
                      <a:pt x="14225" y="13575"/>
                      <a:pt x="14180" y="13556"/>
                      <a:pt x="14145" y="13527"/>
                    </a:cubicBezTo>
                    <a:lnTo>
                      <a:pt x="14145" y="13527"/>
                    </a:lnTo>
                    <a:cubicBezTo>
                      <a:pt x="14158" y="13530"/>
                      <a:pt x="14170" y="13532"/>
                      <a:pt x="14182" y="13532"/>
                    </a:cubicBezTo>
                    <a:cubicBezTo>
                      <a:pt x="14250" y="13532"/>
                      <a:pt x="14306" y="13479"/>
                      <a:pt x="14326" y="13418"/>
                    </a:cubicBezTo>
                    <a:cubicBezTo>
                      <a:pt x="14362" y="13345"/>
                      <a:pt x="14351" y="13247"/>
                      <a:pt x="14326" y="13174"/>
                    </a:cubicBezTo>
                    <a:lnTo>
                      <a:pt x="14326" y="13150"/>
                    </a:lnTo>
                    <a:close/>
                    <a:moveTo>
                      <a:pt x="13276" y="12765"/>
                    </a:moveTo>
                    <a:cubicBezTo>
                      <a:pt x="13636" y="12765"/>
                      <a:pt x="14050" y="12881"/>
                      <a:pt x="14217" y="13186"/>
                    </a:cubicBezTo>
                    <a:cubicBezTo>
                      <a:pt x="14217" y="13199"/>
                      <a:pt x="14229" y="13199"/>
                      <a:pt x="14241" y="13210"/>
                    </a:cubicBezTo>
                    <a:cubicBezTo>
                      <a:pt x="14241" y="13281"/>
                      <a:pt x="14253" y="13418"/>
                      <a:pt x="14177" y="13418"/>
                    </a:cubicBezTo>
                    <a:cubicBezTo>
                      <a:pt x="14174" y="13418"/>
                      <a:pt x="14171" y="13418"/>
                      <a:pt x="14168" y="13418"/>
                    </a:cubicBezTo>
                    <a:lnTo>
                      <a:pt x="14144" y="13418"/>
                    </a:lnTo>
                    <a:cubicBezTo>
                      <a:pt x="13966" y="13196"/>
                      <a:pt x="13698" y="13106"/>
                      <a:pt x="13412" y="13106"/>
                    </a:cubicBezTo>
                    <a:cubicBezTo>
                      <a:pt x="12977" y="13106"/>
                      <a:pt x="12499" y="13316"/>
                      <a:pt x="12235" y="13588"/>
                    </a:cubicBezTo>
                    <a:cubicBezTo>
                      <a:pt x="12198" y="13588"/>
                      <a:pt x="12162" y="13575"/>
                      <a:pt x="12137" y="13539"/>
                    </a:cubicBezTo>
                    <a:cubicBezTo>
                      <a:pt x="12100" y="13502"/>
                      <a:pt x="12076" y="13454"/>
                      <a:pt x="12076" y="13405"/>
                    </a:cubicBezTo>
                    <a:cubicBezTo>
                      <a:pt x="12076" y="13405"/>
                      <a:pt x="12089" y="13405"/>
                      <a:pt x="12089" y="13393"/>
                    </a:cubicBezTo>
                    <a:cubicBezTo>
                      <a:pt x="12319" y="13101"/>
                      <a:pt x="12600" y="12882"/>
                      <a:pt x="12964" y="12797"/>
                    </a:cubicBezTo>
                    <a:cubicBezTo>
                      <a:pt x="13057" y="12777"/>
                      <a:pt x="13164" y="12765"/>
                      <a:pt x="13276" y="12765"/>
                    </a:cubicBezTo>
                    <a:close/>
                    <a:moveTo>
                      <a:pt x="12064" y="13283"/>
                    </a:moveTo>
                    <a:lnTo>
                      <a:pt x="12064" y="13283"/>
                    </a:lnTo>
                    <a:cubicBezTo>
                      <a:pt x="12052" y="13296"/>
                      <a:pt x="12052" y="13308"/>
                      <a:pt x="12040" y="13332"/>
                    </a:cubicBezTo>
                    <a:cubicBezTo>
                      <a:pt x="12027" y="13332"/>
                      <a:pt x="12016" y="13332"/>
                      <a:pt x="12003" y="13345"/>
                    </a:cubicBezTo>
                    <a:cubicBezTo>
                      <a:pt x="11925" y="13480"/>
                      <a:pt x="12080" y="13694"/>
                      <a:pt x="12226" y="13694"/>
                    </a:cubicBezTo>
                    <a:cubicBezTo>
                      <a:pt x="12263" y="13694"/>
                      <a:pt x="12300" y="13680"/>
                      <a:pt x="12332" y="13648"/>
                    </a:cubicBezTo>
                    <a:cubicBezTo>
                      <a:pt x="12344" y="13636"/>
                      <a:pt x="12344" y="13624"/>
                      <a:pt x="12344" y="13600"/>
                    </a:cubicBezTo>
                    <a:cubicBezTo>
                      <a:pt x="12368" y="13588"/>
                      <a:pt x="12392" y="13564"/>
                      <a:pt x="12405" y="13551"/>
                    </a:cubicBezTo>
                    <a:lnTo>
                      <a:pt x="12405" y="13551"/>
                    </a:lnTo>
                    <a:cubicBezTo>
                      <a:pt x="12405" y="13691"/>
                      <a:pt x="12265" y="13769"/>
                      <a:pt x="12133" y="13769"/>
                    </a:cubicBezTo>
                    <a:cubicBezTo>
                      <a:pt x="12082" y="13769"/>
                      <a:pt x="12032" y="13757"/>
                      <a:pt x="11991" y="13734"/>
                    </a:cubicBezTo>
                    <a:cubicBezTo>
                      <a:pt x="11894" y="13685"/>
                      <a:pt x="11857" y="13588"/>
                      <a:pt x="11894" y="13491"/>
                    </a:cubicBezTo>
                    <a:cubicBezTo>
                      <a:pt x="11918" y="13418"/>
                      <a:pt x="11979" y="13320"/>
                      <a:pt x="12064" y="13283"/>
                    </a:cubicBezTo>
                    <a:close/>
                    <a:moveTo>
                      <a:pt x="13219" y="13235"/>
                    </a:moveTo>
                    <a:cubicBezTo>
                      <a:pt x="13268" y="13564"/>
                      <a:pt x="13317" y="13891"/>
                      <a:pt x="13365" y="14232"/>
                    </a:cubicBezTo>
                    <a:lnTo>
                      <a:pt x="13341" y="14232"/>
                    </a:lnTo>
                    <a:cubicBezTo>
                      <a:pt x="13256" y="14245"/>
                      <a:pt x="13171" y="14256"/>
                      <a:pt x="13086" y="14281"/>
                    </a:cubicBezTo>
                    <a:cubicBezTo>
                      <a:pt x="13073" y="14196"/>
                      <a:pt x="13062" y="14099"/>
                      <a:pt x="13049" y="14013"/>
                    </a:cubicBezTo>
                    <a:lnTo>
                      <a:pt x="13049" y="14001"/>
                    </a:lnTo>
                    <a:lnTo>
                      <a:pt x="13049" y="13928"/>
                    </a:lnTo>
                    <a:cubicBezTo>
                      <a:pt x="13037" y="13880"/>
                      <a:pt x="13037" y="13831"/>
                      <a:pt x="13025" y="13782"/>
                    </a:cubicBezTo>
                    <a:lnTo>
                      <a:pt x="13025" y="13770"/>
                    </a:lnTo>
                    <a:cubicBezTo>
                      <a:pt x="13000" y="13600"/>
                      <a:pt x="12976" y="13442"/>
                      <a:pt x="12952" y="13283"/>
                    </a:cubicBezTo>
                    <a:cubicBezTo>
                      <a:pt x="13000" y="13272"/>
                      <a:pt x="13037" y="13259"/>
                      <a:pt x="13086" y="13247"/>
                    </a:cubicBezTo>
                    <a:cubicBezTo>
                      <a:pt x="13135" y="13247"/>
                      <a:pt x="13171" y="13235"/>
                      <a:pt x="13219" y="13235"/>
                    </a:cubicBezTo>
                    <a:close/>
                    <a:moveTo>
                      <a:pt x="14606" y="14658"/>
                    </a:moveTo>
                    <a:cubicBezTo>
                      <a:pt x="14654" y="14670"/>
                      <a:pt x="14703" y="14682"/>
                      <a:pt x="14727" y="14743"/>
                    </a:cubicBezTo>
                    <a:cubicBezTo>
                      <a:pt x="14752" y="14804"/>
                      <a:pt x="14740" y="14877"/>
                      <a:pt x="14716" y="14937"/>
                    </a:cubicBezTo>
                    <a:cubicBezTo>
                      <a:pt x="14691" y="14986"/>
                      <a:pt x="14667" y="15023"/>
                      <a:pt x="14618" y="15035"/>
                    </a:cubicBezTo>
                    <a:cubicBezTo>
                      <a:pt x="14654" y="14999"/>
                      <a:pt x="14667" y="14950"/>
                      <a:pt x="14679" y="14901"/>
                    </a:cubicBezTo>
                    <a:cubicBezTo>
                      <a:pt x="14691" y="14816"/>
                      <a:pt x="14667" y="14718"/>
                      <a:pt x="14606" y="14658"/>
                    </a:cubicBezTo>
                    <a:close/>
                    <a:moveTo>
                      <a:pt x="13492" y="14326"/>
                    </a:moveTo>
                    <a:cubicBezTo>
                      <a:pt x="13852" y="14326"/>
                      <a:pt x="14259" y="14444"/>
                      <a:pt x="14508" y="14694"/>
                    </a:cubicBezTo>
                    <a:cubicBezTo>
                      <a:pt x="14508" y="14707"/>
                      <a:pt x="14521" y="14707"/>
                      <a:pt x="14533" y="14707"/>
                    </a:cubicBezTo>
                    <a:cubicBezTo>
                      <a:pt x="14557" y="14755"/>
                      <a:pt x="14581" y="14791"/>
                      <a:pt x="14581" y="14840"/>
                    </a:cubicBezTo>
                    <a:cubicBezTo>
                      <a:pt x="14594" y="14901"/>
                      <a:pt x="14570" y="14974"/>
                      <a:pt x="14508" y="14986"/>
                    </a:cubicBezTo>
                    <a:cubicBezTo>
                      <a:pt x="14216" y="14774"/>
                      <a:pt x="13898" y="14612"/>
                      <a:pt x="13548" y="14612"/>
                    </a:cubicBezTo>
                    <a:cubicBezTo>
                      <a:pt x="13477" y="14612"/>
                      <a:pt x="13404" y="14619"/>
                      <a:pt x="13329" y="14634"/>
                    </a:cubicBezTo>
                    <a:cubicBezTo>
                      <a:pt x="12976" y="14707"/>
                      <a:pt x="12636" y="14853"/>
                      <a:pt x="12417" y="15156"/>
                    </a:cubicBezTo>
                    <a:cubicBezTo>
                      <a:pt x="12283" y="15120"/>
                      <a:pt x="12271" y="14950"/>
                      <a:pt x="12319" y="14840"/>
                    </a:cubicBezTo>
                    <a:cubicBezTo>
                      <a:pt x="12575" y="14585"/>
                      <a:pt x="12903" y="14402"/>
                      <a:pt x="13268" y="14342"/>
                    </a:cubicBezTo>
                    <a:cubicBezTo>
                      <a:pt x="13339" y="14331"/>
                      <a:pt x="13414" y="14326"/>
                      <a:pt x="13492" y="14326"/>
                    </a:cubicBezTo>
                    <a:close/>
                    <a:moveTo>
                      <a:pt x="12235" y="14816"/>
                    </a:moveTo>
                    <a:lnTo>
                      <a:pt x="12235" y="14816"/>
                    </a:lnTo>
                    <a:cubicBezTo>
                      <a:pt x="12149" y="14962"/>
                      <a:pt x="12198" y="15217"/>
                      <a:pt x="12368" y="15253"/>
                    </a:cubicBezTo>
                    <a:cubicBezTo>
                      <a:pt x="12345" y="15261"/>
                      <a:pt x="12321" y="15265"/>
                      <a:pt x="12298" y="15265"/>
                    </a:cubicBezTo>
                    <a:cubicBezTo>
                      <a:pt x="12248" y="15265"/>
                      <a:pt x="12199" y="15247"/>
                      <a:pt x="12149" y="15205"/>
                    </a:cubicBezTo>
                    <a:cubicBezTo>
                      <a:pt x="12064" y="15144"/>
                      <a:pt x="12027" y="15083"/>
                      <a:pt x="12064" y="14986"/>
                    </a:cubicBezTo>
                    <a:cubicBezTo>
                      <a:pt x="12089" y="14913"/>
                      <a:pt x="12162" y="14840"/>
                      <a:pt x="12235" y="14816"/>
                    </a:cubicBezTo>
                    <a:close/>
                    <a:moveTo>
                      <a:pt x="13426" y="14743"/>
                    </a:moveTo>
                    <a:cubicBezTo>
                      <a:pt x="13487" y="15120"/>
                      <a:pt x="13535" y="15497"/>
                      <a:pt x="13597" y="15886"/>
                    </a:cubicBezTo>
                    <a:cubicBezTo>
                      <a:pt x="13499" y="15899"/>
                      <a:pt x="13402" y="15910"/>
                      <a:pt x="13305" y="15935"/>
                    </a:cubicBezTo>
                    <a:cubicBezTo>
                      <a:pt x="13244" y="15558"/>
                      <a:pt x="13195" y="15180"/>
                      <a:pt x="13146" y="14804"/>
                    </a:cubicBezTo>
                    <a:cubicBezTo>
                      <a:pt x="13219" y="14780"/>
                      <a:pt x="13305" y="14755"/>
                      <a:pt x="13390" y="14743"/>
                    </a:cubicBezTo>
                    <a:close/>
                    <a:moveTo>
                      <a:pt x="14813" y="16197"/>
                    </a:moveTo>
                    <a:cubicBezTo>
                      <a:pt x="14962" y="16197"/>
                      <a:pt x="14979" y="16466"/>
                      <a:pt x="14922" y="16567"/>
                    </a:cubicBezTo>
                    <a:cubicBezTo>
                      <a:pt x="14881" y="16628"/>
                      <a:pt x="14823" y="16655"/>
                      <a:pt x="14762" y="16655"/>
                    </a:cubicBezTo>
                    <a:cubicBezTo>
                      <a:pt x="14750" y="16655"/>
                      <a:pt x="14739" y="16654"/>
                      <a:pt x="14727" y="16653"/>
                    </a:cubicBezTo>
                    <a:cubicBezTo>
                      <a:pt x="14643" y="16653"/>
                      <a:pt x="14594" y="16616"/>
                      <a:pt x="14570" y="16555"/>
                    </a:cubicBezTo>
                    <a:lnTo>
                      <a:pt x="14570" y="16555"/>
                    </a:lnTo>
                    <a:cubicBezTo>
                      <a:pt x="14594" y="16567"/>
                      <a:pt x="14618" y="16591"/>
                      <a:pt x="14643" y="16604"/>
                    </a:cubicBezTo>
                    <a:cubicBezTo>
                      <a:pt x="14654" y="16616"/>
                      <a:pt x="14667" y="16616"/>
                      <a:pt x="14691" y="16616"/>
                    </a:cubicBezTo>
                    <a:cubicBezTo>
                      <a:pt x="14698" y="16623"/>
                      <a:pt x="14709" y="16630"/>
                      <a:pt x="14721" y="16630"/>
                    </a:cubicBezTo>
                    <a:cubicBezTo>
                      <a:pt x="14731" y="16630"/>
                      <a:pt x="14741" y="16626"/>
                      <a:pt x="14752" y="16616"/>
                    </a:cubicBezTo>
                    <a:cubicBezTo>
                      <a:pt x="14910" y="16507"/>
                      <a:pt x="14886" y="16348"/>
                      <a:pt x="14776" y="16202"/>
                    </a:cubicBezTo>
                    <a:cubicBezTo>
                      <a:pt x="14789" y="16199"/>
                      <a:pt x="14802" y="16197"/>
                      <a:pt x="14813" y="16197"/>
                    </a:cubicBezTo>
                    <a:close/>
                    <a:moveTo>
                      <a:pt x="13867" y="15987"/>
                    </a:moveTo>
                    <a:cubicBezTo>
                      <a:pt x="13976" y="15987"/>
                      <a:pt x="14086" y="15993"/>
                      <a:pt x="14192" y="16007"/>
                    </a:cubicBezTo>
                    <a:cubicBezTo>
                      <a:pt x="14302" y="16032"/>
                      <a:pt x="14983" y="16288"/>
                      <a:pt x="14703" y="16518"/>
                    </a:cubicBezTo>
                    <a:cubicBezTo>
                      <a:pt x="14515" y="16321"/>
                      <a:pt x="14188" y="16262"/>
                      <a:pt x="13898" y="16262"/>
                    </a:cubicBezTo>
                    <a:cubicBezTo>
                      <a:pt x="13813" y="16262"/>
                      <a:pt x="13731" y="16267"/>
                      <a:pt x="13657" y="16275"/>
                    </a:cubicBezTo>
                    <a:cubicBezTo>
                      <a:pt x="13268" y="16324"/>
                      <a:pt x="12927" y="16494"/>
                      <a:pt x="12672" y="16786"/>
                    </a:cubicBezTo>
                    <a:cubicBezTo>
                      <a:pt x="12666" y="16786"/>
                      <a:pt x="12660" y="16787"/>
                      <a:pt x="12654" y="16787"/>
                    </a:cubicBezTo>
                    <a:cubicBezTo>
                      <a:pt x="12544" y="16787"/>
                      <a:pt x="12488" y="16683"/>
                      <a:pt x="12465" y="16591"/>
                    </a:cubicBezTo>
                    <a:cubicBezTo>
                      <a:pt x="12757" y="16215"/>
                      <a:pt x="13171" y="16032"/>
                      <a:pt x="13633" y="15996"/>
                    </a:cubicBezTo>
                    <a:cubicBezTo>
                      <a:pt x="13709" y="15991"/>
                      <a:pt x="13788" y="15987"/>
                      <a:pt x="13867" y="15987"/>
                    </a:cubicBezTo>
                    <a:close/>
                    <a:moveTo>
                      <a:pt x="12417" y="16507"/>
                    </a:moveTo>
                    <a:cubicBezTo>
                      <a:pt x="12417" y="16518"/>
                      <a:pt x="12405" y="16531"/>
                      <a:pt x="12392" y="16543"/>
                    </a:cubicBezTo>
                    <a:cubicBezTo>
                      <a:pt x="12381" y="16555"/>
                      <a:pt x="12381" y="16555"/>
                      <a:pt x="12381" y="16567"/>
                    </a:cubicBezTo>
                    <a:lnTo>
                      <a:pt x="12381" y="16580"/>
                    </a:lnTo>
                    <a:cubicBezTo>
                      <a:pt x="12368" y="16664"/>
                      <a:pt x="12417" y="16761"/>
                      <a:pt x="12478" y="16823"/>
                    </a:cubicBezTo>
                    <a:cubicBezTo>
                      <a:pt x="12516" y="16861"/>
                      <a:pt x="12576" y="16891"/>
                      <a:pt x="12635" y="16891"/>
                    </a:cubicBezTo>
                    <a:cubicBezTo>
                      <a:pt x="12651" y="16891"/>
                      <a:pt x="12668" y="16888"/>
                      <a:pt x="12684" y="16883"/>
                    </a:cubicBezTo>
                    <a:lnTo>
                      <a:pt x="12684" y="16883"/>
                    </a:lnTo>
                    <a:cubicBezTo>
                      <a:pt x="12642" y="16910"/>
                      <a:pt x="12593" y="16922"/>
                      <a:pt x="12545" y="16922"/>
                    </a:cubicBezTo>
                    <a:cubicBezTo>
                      <a:pt x="12481" y="16922"/>
                      <a:pt x="12417" y="16900"/>
                      <a:pt x="12368" y="16859"/>
                    </a:cubicBezTo>
                    <a:cubicBezTo>
                      <a:pt x="12308" y="16798"/>
                      <a:pt x="12283" y="16701"/>
                      <a:pt x="12308" y="16628"/>
                    </a:cubicBezTo>
                    <a:cubicBezTo>
                      <a:pt x="12332" y="16567"/>
                      <a:pt x="12368" y="16531"/>
                      <a:pt x="12417" y="16507"/>
                    </a:cubicBezTo>
                    <a:close/>
                    <a:moveTo>
                      <a:pt x="13670" y="16385"/>
                    </a:moveTo>
                    <a:cubicBezTo>
                      <a:pt x="13718" y="16725"/>
                      <a:pt x="13767" y="17066"/>
                      <a:pt x="13803" y="17418"/>
                    </a:cubicBezTo>
                    <a:lnTo>
                      <a:pt x="13730" y="17418"/>
                    </a:lnTo>
                    <a:cubicBezTo>
                      <a:pt x="13670" y="17431"/>
                      <a:pt x="13597" y="17455"/>
                      <a:pt x="13535" y="17467"/>
                    </a:cubicBezTo>
                    <a:cubicBezTo>
                      <a:pt x="13487" y="17126"/>
                      <a:pt x="13426" y="16786"/>
                      <a:pt x="13378" y="16445"/>
                    </a:cubicBezTo>
                    <a:cubicBezTo>
                      <a:pt x="13438" y="16421"/>
                      <a:pt x="13499" y="16409"/>
                      <a:pt x="13572" y="16397"/>
                    </a:cubicBezTo>
                    <a:cubicBezTo>
                      <a:pt x="13597" y="16397"/>
                      <a:pt x="13633" y="16385"/>
                      <a:pt x="13670" y="16385"/>
                    </a:cubicBezTo>
                    <a:close/>
                    <a:moveTo>
                      <a:pt x="15068" y="17917"/>
                    </a:moveTo>
                    <a:lnTo>
                      <a:pt x="15068" y="17917"/>
                    </a:lnTo>
                    <a:cubicBezTo>
                      <a:pt x="15214" y="17953"/>
                      <a:pt x="15299" y="18099"/>
                      <a:pt x="15226" y="18245"/>
                    </a:cubicBezTo>
                    <a:cubicBezTo>
                      <a:pt x="15180" y="18310"/>
                      <a:pt x="15066" y="18360"/>
                      <a:pt x="14970" y="18360"/>
                    </a:cubicBezTo>
                    <a:cubicBezTo>
                      <a:pt x="14939" y="18360"/>
                      <a:pt x="14910" y="18354"/>
                      <a:pt x="14886" y="18342"/>
                    </a:cubicBezTo>
                    <a:lnTo>
                      <a:pt x="14910" y="18342"/>
                    </a:lnTo>
                    <a:cubicBezTo>
                      <a:pt x="14924" y="18349"/>
                      <a:pt x="14937" y="18352"/>
                      <a:pt x="14950" y="18352"/>
                    </a:cubicBezTo>
                    <a:cubicBezTo>
                      <a:pt x="15030" y="18352"/>
                      <a:pt x="15095" y="18235"/>
                      <a:pt x="15116" y="18172"/>
                    </a:cubicBezTo>
                    <a:cubicBezTo>
                      <a:pt x="15129" y="18088"/>
                      <a:pt x="15116" y="17990"/>
                      <a:pt x="15068" y="17917"/>
                    </a:cubicBezTo>
                    <a:close/>
                    <a:moveTo>
                      <a:pt x="13929" y="17513"/>
                    </a:moveTo>
                    <a:cubicBezTo>
                      <a:pt x="14310" y="17513"/>
                      <a:pt x="14675" y="17658"/>
                      <a:pt x="14946" y="17929"/>
                    </a:cubicBezTo>
                    <a:cubicBezTo>
                      <a:pt x="14959" y="17942"/>
                      <a:pt x="14959" y="17942"/>
                      <a:pt x="14971" y="17942"/>
                    </a:cubicBezTo>
                    <a:cubicBezTo>
                      <a:pt x="14995" y="17978"/>
                      <a:pt x="15007" y="18026"/>
                      <a:pt x="15007" y="18063"/>
                    </a:cubicBezTo>
                    <a:cubicBezTo>
                      <a:pt x="15007" y="18085"/>
                      <a:pt x="14987" y="18238"/>
                      <a:pt x="14947" y="18238"/>
                    </a:cubicBezTo>
                    <a:cubicBezTo>
                      <a:pt x="14943" y="18238"/>
                      <a:pt x="14939" y="18237"/>
                      <a:pt x="14935" y="18234"/>
                    </a:cubicBezTo>
                    <a:cubicBezTo>
                      <a:pt x="14928" y="18227"/>
                      <a:pt x="14922" y="18224"/>
                      <a:pt x="14916" y="18224"/>
                    </a:cubicBezTo>
                    <a:cubicBezTo>
                      <a:pt x="14910" y="18224"/>
                      <a:pt x="14904" y="18227"/>
                      <a:pt x="14898" y="18234"/>
                    </a:cubicBezTo>
                    <a:cubicBezTo>
                      <a:pt x="14628" y="18013"/>
                      <a:pt x="14299" y="17903"/>
                      <a:pt x="13972" y="17903"/>
                    </a:cubicBezTo>
                    <a:cubicBezTo>
                      <a:pt x="13576" y="17903"/>
                      <a:pt x="13183" y="18065"/>
                      <a:pt x="12903" y="18391"/>
                    </a:cubicBezTo>
                    <a:cubicBezTo>
                      <a:pt x="12891" y="18391"/>
                      <a:pt x="12891" y="18391"/>
                      <a:pt x="12891" y="18404"/>
                    </a:cubicBezTo>
                    <a:cubicBezTo>
                      <a:pt x="12881" y="18410"/>
                      <a:pt x="12871" y="18413"/>
                      <a:pt x="12862" y="18413"/>
                    </a:cubicBezTo>
                    <a:cubicBezTo>
                      <a:pt x="12818" y="18413"/>
                      <a:pt x="12790" y="18349"/>
                      <a:pt x="12770" y="18318"/>
                    </a:cubicBezTo>
                    <a:cubicBezTo>
                      <a:pt x="12733" y="18258"/>
                      <a:pt x="12721" y="18209"/>
                      <a:pt x="12733" y="18148"/>
                    </a:cubicBezTo>
                    <a:cubicBezTo>
                      <a:pt x="12903" y="17771"/>
                      <a:pt x="13451" y="17552"/>
                      <a:pt x="13840" y="17516"/>
                    </a:cubicBezTo>
                    <a:cubicBezTo>
                      <a:pt x="13870" y="17514"/>
                      <a:pt x="13899" y="17513"/>
                      <a:pt x="13929" y="17513"/>
                    </a:cubicBezTo>
                    <a:close/>
                    <a:moveTo>
                      <a:pt x="12648" y="18124"/>
                    </a:moveTo>
                    <a:cubicBezTo>
                      <a:pt x="12600" y="18234"/>
                      <a:pt x="12648" y="18342"/>
                      <a:pt x="12721" y="18428"/>
                    </a:cubicBezTo>
                    <a:cubicBezTo>
                      <a:pt x="12753" y="18476"/>
                      <a:pt x="12816" y="18524"/>
                      <a:pt x="12873" y="18524"/>
                    </a:cubicBezTo>
                    <a:cubicBezTo>
                      <a:pt x="12903" y="18524"/>
                      <a:pt x="12931" y="18510"/>
                      <a:pt x="12952" y="18477"/>
                    </a:cubicBezTo>
                    <a:cubicBezTo>
                      <a:pt x="12976" y="18440"/>
                      <a:pt x="13013" y="18404"/>
                      <a:pt x="13049" y="18367"/>
                    </a:cubicBezTo>
                    <a:lnTo>
                      <a:pt x="13049" y="18367"/>
                    </a:lnTo>
                    <a:cubicBezTo>
                      <a:pt x="13037" y="18464"/>
                      <a:pt x="12916" y="18561"/>
                      <a:pt x="12830" y="18574"/>
                    </a:cubicBezTo>
                    <a:cubicBezTo>
                      <a:pt x="12822" y="18575"/>
                      <a:pt x="12813" y="18576"/>
                      <a:pt x="12804" y="18576"/>
                    </a:cubicBezTo>
                    <a:cubicBezTo>
                      <a:pt x="12724" y="18576"/>
                      <a:pt x="12630" y="18530"/>
                      <a:pt x="12575" y="18464"/>
                    </a:cubicBezTo>
                    <a:cubicBezTo>
                      <a:pt x="12465" y="18318"/>
                      <a:pt x="12538" y="18209"/>
                      <a:pt x="12648" y="18124"/>
                    </a:cubicBezTo>
                    <a:close/>
                    <a:moveTo>
                      <a:pt x="13900" y="18026"/>
                    </a:moveTo>
                    <a:cubicBezTo>
                      <a:pt x="13949" y="18379"/>
                      <a:pt x="13998" y="18732"/>
                      <a:pt x="14046" y="19096"/>
                    </a:cubicBezTo>
                    <a:lnTo>
                      <a:pt x="13998" y="19096"/>
                    </a:lnTo>
                    <a:cubicBezTo>
                      <a:pt x="13913" y="19109"/>
                      <a:pt x="13816" y="19133"/>
                      <a:pt x="13730" y="19158"/>
                    </a:cubicBezTo>
                    <a:cubicBezTo>
                      <a:pt x="13706" y="18793"/>
                      <a:pt x="13657" y="18428"/>
                      <a:pt x="13608" y="18075"/>
                    </a:cubicBezTo>
                    <a:cubicBezTo>
                      <a:pt x="13706" y="18039"/>
                      <a:pt x="13803" y="18026"/>
                      <a:pt x="13900" y="18026"/>
                    </a:cubicBezTo>
                    <a:close/>
                    <a:moveTo>
                      <a:pt x="15262" y="19693"/>
                    </a:moveTo>
                    <a:lnTo>
                      <a:pt x="15262" y="19693"/>
                    </a:lnTo>
                    <a:cubicBezTo>
                      <a:pt x="15311" y="19729"/>
                      <a:pt x="15348" y="19790"/>
                      <a:pt x="15360" y="19863"/>
                    </a:cubicBezTo>
                    <a:cubicBezTo>
                      <a:pt x="15384" y="19985"/>
                      <a:pt x="15335" y="20058"/>
                      <a:pt x="15214" y="20094"/>
                    </a:cubicBezTo>
                    <a:cubicBezTo>
                      <a:pt x="15171" y="20111"/>
                      <a:pt x="15122" y="20128"/>
                      <a:pt x="15071" y="20128"/>
                    </a:cubicBezTo>
                    <a:cubicBezTo>
                      <a:pt x="15050" y="20128"/>
                      <a:pt x="15029" y="20125"/>
                      <a:pt x="15007" y="20118"/>
                    </a:cubicBezTo>
                    <a:cubicBezTo>
                      <a:pt x="14935" y="20094"/>
                      <a:pt x="14886" y="20033"/>
                      <a:pt x="14862" y="19960"/>
                    </a:cubicBezTo>
                    <a:lnTo>
                      <a:pt x="14862" y="19960"/>
                    </a:lnTo>
                    <a:cubicBezTo>
                      <a:pt x="14886" y="19972"/>
                      <a:pt x="14898" y="19985"/>
                      <a:pt x="14922" y="19985"/>
                    </a:cubicBezTo>
                    <a:cubicBezTo>
                      <a:pt x="14970" y="20010"/>
                      <a:pt x="15014" y="20021"/>
                      <a:pt x="15055" y="20021"/>
                    </a:cubicBezTo>
                    <a:cubicBezTo>
                      <a:pt x="15210" y="20021"/>
                      <a:pt x="15301" y="19857"/>
                      <a:pt x="15262" y="19693"/>
                    </a:cubicBezTo>
                    <a:close/>
                    <a:moveTo>
                      <a:pt x="14184" y="19205"/>
                    </a:moveTo>
                    <a:cubicBezTo>
                      <a:pt x="14555" y="19205"/>
                      <a:pt x="14850" y="19377"/>
                      <a:pt x="15129" y="19656"/>
                    </a:cubicBezTo>
                    <a:cubicBezTo>
                      <a:pt x="15075" y="19793"/>
                      <a:pt x="15017" y="19859"/>
                      <a:pt x="14960" y="19859"/>
                    </a:cubicBezTo>
                    <a:cubicBezTo>
                      <a:pt x="14926" y="19859"/>
                      <a:pt x="14893" y="19836"/>
                      <a:pt x="14862" y="19790"/>
                    </a:cubicBezTo>
                    <a:cubicBezTo>
                      <a:pt x="14837" y="19766"/>
                      <a:pt x="14813" y="19742"/>
                      <a:pt x="14776" y="19717"/>
                    </a:cubicBezTo>
                    <a:cubicBezTo>
                      <a:pt x="14727" y="19680"/>
                      <a:pt x="14667" y="19656"/>
                      <a:pt x="14606" y="19620"/>
                    </a:cubicBezTo>
                    <a:cubicBezTo>
                      <a:pt x="14487" y="19569"/>
                      <a:pt x="14350" y="19547"/>
                      <a:pt x="14212" y="19547"/>
                    </a:cubicBezTo>
                    <a:cubicBezTo>
                      <a:pt x="14153" y="19547"/>
                      <a:pt x="14093" y="19551"/>
                      <a:pt x="14035" y="19559"/>
                    </a:cubicBezTo>
                    <a:cubicBezTo>
                      <a:pt x="13681" y="19607"/>
                      <a:pt x="13305" y="19815"/>
                      <a:pt x="13086" y="20106"/>
                    </a:cubicBezTo>
                    <a:cubicBezTo>
                      <a:pt x="13073" y="20106"/>
                      <a:pt x="13073" y="20106"/>
                      <a:pt x="13073" y="20118"/>
                    </a:cubicBezTo>
                    <a:cubicBezTo>
                      <a:pt x="13042" y="20134"/>
                      <a:pt x="13017" y="20149"/>
                      <a:pt x="12989" y="20149"/>
                    </a:cubicBezTo>
                    <a:cubicBezTo>
                      <a:pt x="12974" y="20149"/>
                      <a:pt x="12958" y="20144"/>
                      <a:pt x="12940" y="20131"/>
                    </a:cubicBezTo>
                    <a:cubicBezTo>
                      <a:pt x="12916" y="20106"/>
                      <a:pt x="12903" y="20069"/>
                      <a:pt x="12903" y="20045"/>
                    </a:cubicBezTo>
                    <a:cubicBezTo>
                      <a:pt x="12891" y="19972"/>
                      <a:pt x="12916" y="19923"/>
                      <a:pt x="12952" y="19863"/>
                    </a:cubicBezTo>
                    <a:cubicBezTo>
                      <a:pt x="12964" y="19851"/>
                      <a:pt x="12964" y="19839"/>
                      <a:pt x="12952" y="19826"/>
                    </a:cubicBezTo>
                    <a:cubicBezTo>
                      <a:pt x="13195" y="19510"/>
                      <a:pt x="13524" y="19304"/>
                      <a:pt x="13925" y="19231"/>
                    </a:cubicBezTo>
                    <a:cubicBezTo>
                      <a:pt x="14015" y="19213"/>
                      <a:pt x="14101" y="19205"/>
                      <a:pt x="14184" y="19205"/>
                    </a:cubicBezTo>
                    <a:close/>
                    <a:moveTo>
                      <a:pt x="12806" y="19912"/>
                    </a:moveTo>
                    <a:cubicBezTo>
                      <a:pt x="12781" y="19985"/>
                      <a:pt x="12794" y="20082"/>
                      <a:pt x="12830" y="20142"/>
                    </a:cubicBezTo>
                    <a:cubicBezTo>
                      <a:pt x="12867" y="20216"/>
                      <a:pt x="12930" y="20254"/>
                      <a:pt x="12993" y="20254"/>
                    </a:cubicBezTo>
                    <a:cubicBezTo>
                      <a:pt x="13035" y="20254"/>
                      <a:pt x="13076" y="20237"/>
                      <a:pt x="13110" y="20204"/>
                    </a:cubicBezTo>
                    <a:cubicBezTo>
                      <a:pt x="13122" y="20191"/>
                      <a:pt x="13122" y="20191"/>
                      <a:pt x="13135" y="20191"/>
                    </a:cubicBezTo>
                    <a:cubicBezTo>
                      <a:pt x="13146" y="20167"/>
                      <a:pt x="13159" y="20142"/>
                      <a:pt x="13183" y="20131"/>
                    </a:cubicBezTo>
                    <a:lnTo>
                      <a:pt x="13183" y="20131"/>
                    </a:lnTo>
                    <a:cubicBezTo>
                      <a:pt x="13159" y="20191"/>
                      <a:pt x="13098" y="20240"/>
                      <a:pt x="13037" y="20264"/>
                    </a:cubicBezTo>
                    <a:cubicBezTo>
                      <a:pt x="13007" y="20276"/>
                      <a:pt x="12970" y="20282"/>
                      <a:pt x="12934" y="20282"/>
                    </a:cubicBezTo>
                    <a:cubicBezTo>
                      <a:pt x="12897" y="20282"/>
                      <a:pt x="12861" y="20276"/>
                      <a:pt x="12830" y="20264"/>
                    </a:cubicBezTo>
                    <a:cubicBezTo>
                      <a:pt x="12745" y="20215"/>
                      <a:pt x="12684" y="20131"/>
                      <a:pt x="12708" y="20045"/>
                    </a:cubicBezTo>
                    <a:cubicBezTo>
                      <a:pt x="12733" y="19985"/>
                      <a:pt x="12757" y="19948"/>
                      <a:pt x="12806" y="19912"/>
                    </a:cubicBezTo>
                    <a:close/>
                    <a:moveTo>
                      <a:pt x="14119" y="19669"/>
                    </a:moveTo>
                    <a:cubicBezTo>
                      <a:pt x="14181" y="20045"/>
                      <a:pt x="14229" y="20423"/>
                      <a:pt x="14278" y="20799"/>
                    </a:cubicBezTo>
                    <a:cubicBezTo>
                      <a:pt x="14168" y="20812"/>
                      <a:pt x="14071" y="20836"/>
                      <a:pt x="13962" y="20872"/>
                    </a:cubicBezTo>
                    <a:cubicBezTo>
                      <a:pt x="13913" y="20483"/>
                      <a:pt x="13864" y="20106"/>
                      <a:pt x="13803" y="19729"/>
                    </a:cubicBezTo>
                    <a:cubicBezTo>
                      <a:pt x="13889" y="19705"/>
                      <a:pt x="13973" y="19680"/>
                      <a:pt x="14059" y="19669"/>
                    </a:cubicBezTo>
                    <a:close/>
                    <a:moveTo>
                      <a:pt x="15554" y="21347"/>
                    </a:moveTo>
                    <a:cubicBezTo>
                      <a:pt x="15640" y="21420"/>
                      <a:pt x="15676" y="21577"/>
                      <a:pt x="15603" y="21675"/>
                    </a:cubicBezTo>
                    <a:cubicBezTo>
                      <a:pt x="15559" y="21736"/>
                      <a:pt x="15494" y="21764"/>
                      <a:pt x="15433" y="21764"/>
                    </a:cubicBezTo>
                    <a:cubicBezTo>
                      <a:pt x="15359" y="21764"/>
                      <a:pt x="15289" y="21724"/>
                      <a:pt x="15262" y="21650"/>
                    </a:cubicBezTo>
                    <a:lnTo>
                      <a:pt x="15262" y="21650"/>
                    </a:lnTo>
                    <a:cubicBezTo>
                      <a:pt x="15275" y="21663"/>
                      <a:pt x="15287" y="21675"/>
                      <a:pt x="15311" y="21687"/>
                    </a:cubicBezTo>
                    <a:cubicBezTo>
                      <a:pt x="15311" y="21699"/>
                      <a:pt x="15324" y="21712"/>
                      <a:pt x="15348" y="21712"/>
                    </a:cubicBezTo>
                    <a:cubicBezTo>
                      <a:pt x="15372" y="21712"/>
                      <a:pt x="15384" y="21712"/>
                      <a:pt x="15397" y="21699"/>
                    </a:cubicBezTo>
                    <a:cubicBezTo>
                      <a:pt x="15470" y="21687"/>
                      <a:pt x="15530" y="21626"/>
                      <a:pt x="15554" y="21553"/>
                    </a:cubicBezTo>
                    <a:cubicBezTo>
                      <a:pt x="15579" y="21493"/>
                      <a:pt x="15579" y="21420"/>
                      <a:pt x="15554" y="21359"/>
                    </a:cubicBezTo>
                    <a:lnTo>
                      <a:pt x="15554" y="21347"/>
                    </a:lnTo>
                    <a:close/>
                    <a:moveTo>
                      <a:pt x="14470" y="20900"/>
                    </a:moveTo>
                    <a:cubicBezTo>
                      <a:pt x="14857" y="20900"/>
                      <a:pt x="15228" y="21047"/>
                      <a:pt x="15445" y="21383"/>
                    </a:cubicBezTo>
                    <a:cubicBezTo>
                      <a:pt x="15445" y="21395"/>
                      <a:pt x="15457" y="21395"/>
                      <a:pt x="15470" y="21407"/>
                    </a:cubicBezTo>
                    <a:cubicBezTo>
                      <a:pt x="15481" y="21444"/>
                      <a:pt x="15481" y="21480"/>
                      <a:pt x="15470" y="21529"/>
                    </a:cubicBezTo>
                    <a:cubicBezTo>
                      <a:pt x="15445" y="21566"/>
                      <a:pt x="15408" y="21577"/>
                      <a:pt x="15372" y="21602"/>
                    </a:cubicBezTo>
                    <a:cubicBezTo>
                      <a:pt x="15071" y="21405"/>
                      <a:pt x="14770" y="21261"/>
                      <a:pt x="14416" y="21261"/>
                    </a:cubicBezTo>
                    <a:cubicBezTo>
                      <a:pt x="14356" y="21261"/>
                      <a:pt x="14293" y="21265"/>
                      <a:pt x="14229" y="21274"/>
                    </a:cubicBezTo>
                    <a:cubicBezTo>
                      <a:pt x="13864" y="21334"/>
                      <a:pt x="13548" y="21541"/>
                      <a:pt x="13305" y="21809"/>
                    </a:cubicBezTo>
                    <a:lnTo>
                      <a:pt x="13292" y="21809"/>
                    </a:lnTo>
                    <a:cubicBezTo>
                      <a:pt x="13290" y="21810"/>
                      <a:pt x="13287" y="21810"/>
                      <a:pt x="13284" y="21810"/>
                    </a:cubicBezTo>
                    <a:cubicBezTo>
                      <a:pt x="13249" y="21810"/>
                      <a:pt x="13206" y="21745"/>
                      <a:pt x="13183" y="21712"/>
                    </a:cubicBezTo>
                    <a:cubicBezTo>
                      <a:pt x="13159" y="21687"/>
                      <a:pt x="13146" y="21650"/>
                      <a:pt x="13146" y="21614"/>
                    </a:cubicBezTo>
                    <a:lnTo>
                      <a:pt x="13159" y="21602"/>
                    </a:lnTo>
                    <a:cubicBezTo>
                      <a:pt x="13397" y="21168"/>
                      <a:pt x="13948" y="20900"/>
                      <a:pt x="14470" y="20900"/>
                    </a:cubicBezTo>
                    <a:close/>
                    <a:moveTo>
                      <a:pt x="13062" y="21626"/>
                    </a:moveTo>
                    <a:cubicBezTo>
                      <a:pt x="13062" y="21687"/>
                      <a:pt x="13098" y="21760"/>
                      <a:pt x="13135" y="21809"/>
                    </a:cubicBezTo>
                    <a:cubicBezTo>
                      <a:pt x="13176" y="21860"/>
                      <a:pt x="13225" y="21912"/>
                      <a:pt x="13284" y="21912"/>
                    </a:cubicBezTo>
                    <a:cubicBezTo>
                      <a:pt x="13294" y="21912"/>
                      <a:pt x="13305" y="21910"/>
                      <a:pt x="13317" y="21906"/>
                    </a:cubicBezTo>
                    <a:cubicBezTo>
                      <a:pt x="13329" y="21906"/>
                      <a:pt x="13341" y="21906"/>
                      <a:pt x="13341" y="21894"/>
                    </a:cubicBezTo>
                    <a:cubicBezTo>
                      <a:pt x="13378" y="21858"/>
                      <a:pt x="13414" y="21821"/>
                      <a:pt x="13438" y="21785"/>
                    </a:cubicBezTo>
                    <a:lnTo>
                      <a:pt x="13438" y="21785"/>
                    </a:lnTo>
                    <a:cubicBezTo>
                      <a:pt x="13487" y="21906"/>
                      <a:pt x="13317" y="21991"/>
                      <a:pt x="13232" y="21991"/>
                    </a:cubicBezTo>
                    <a:cubicBezTo>
                      <a:pt x="13135" y="21991"/>
                      <a:pt x="13049" y="21931"/>
                      <a:pt x="13013" y="21845"/>
                    </a:cubicBezTo>
                    <a:cubicBezTo>
                      <a:pt x="12989" y="21772"/>
                      <a:pt x="13000" y="21687"/>
                      <a:pt x="13062" y="21626"/>
                    </a:cubicBezTo>
                    <a:close/>
                    <a:moveTo>
                      <a:pt x="14351" y="21359"/>
                    </a:moveTo>
                    <a:cubicBezTo>
                      <a:pt x="14351" y="21383"/>
                      <a:pt x="14362" y="21395"/>
                      <a:pt x="14362" y="21420"/>
                    </a:cubicBezTo>
                    <a:lnTo>
                      <a:pt x="14508" y="22550"/>
                    </a:lnTo>
                    <a:cubicBezTo>
                      <a:pt x="14399" y="22550"/>
                      <a:pt x="14289" y="22575"/>
                      <a:pt x="14181" y="22612"/>
                    </a:cubicBezTo>
                    <a:lnTo>
                      <a:pt x="14144" y="22356"/>
                    </a:lnTo>
                    <a:cubicBezTo>
                      <a:pt x="14144" y="22344"/>
                      <a:pt x="14144" y="22331"/>
                      <a:pt x="14132" y="22331"/>
                    </a:cubicBezTo>
                    <a:cubicBezTo>
                      <a:pt x="14108" y="22028"/>
                      <a:pt x="14071" y="21723"/>
                      <a:pt x="14035" y="21420"/>
                    </a:cubicBezTo>
                    <a:cubicBezTo>
                      <a:pt x="14132" y="21395"/>
                      <a:pt x="14229" y="21371"/>
                      <a:pt x="14326" y="21371"/>
                    </a:cubicBezTo>
                    <a:cubicBezTo>
                      <a:pt x="14338" y="21371"/>
                      <a:pt x="14351" y="21371"/>
                      <a:pt x="14351" y="21359"/>
                    </a:cubicBezTo>
                    <a:close/>
                    <a:moveTo>
                      <a:pt x="15700" y="23012"/>
                    </a:moveTo>
                    <a:cubicBezTo>
                      <a:pt x="15834" y="23061"/>
                      <a:pt x="15919" y="23183"/>
                      <a:pt x="15846" y="23341"/>
                    </a:cubicBezTo>
                    <a:cubicBezTo>
                      <a:pt x="15810" y="23414"/>
                      <a:pt x="15749" y="23463"/>
                      <a:pt x="15652" y="23487"/>
                    </a:cubicBezTo>
                    <a:cubicBezTo>
                      <a:pt x="15639" y="23489"/>
                      <a:pt x="15625" y="23490"/>
                      <a:pt x="15611" y="23490"/>
                    </a:cubicBezTo>
                    <a:cubicBezTo>
                      <a:pt x="15533" y="23490"/>
                      <a:pt x="15443" y="23460"/>
                      <a:pt x="15433" y="23377"/>
                    </a:cubicBezTo>
                    <a:lnTo>
                      <a:pt x="15433" y="23377"/>
                    </a:lnTo>
                    <a:lnTo>
                      <a:pt x="15543" y="23450"/>
                    </a:lnTo>
                    <a:cubicBezTo>
                      <a:pt x="15548" y="23461"/>
                      <a:pt x="15555" y="23464"/>
                      <a:pt x="15563" y="23464"/>
                    </a:cubicBezTo>
                    <a:cubicBezTo>
                      <a:pt x="15575" y="23464"/>
                      <a:pt x="15589" y="23458"/>
                      <a:pt x="15603" y="23450"/>
                    </a:cubicBezTo>
                    <a:cubicBezTo>
                      <a:pt x="15609" y="23451"/>
                      <a:pt x="15614" y="23452"/>
                      <a:pt x="15619" y="23452"/>
                    </a:cubicBezTo>
                    <a:cubicBezTo>
                      <a:pt x="15685" y="23452"/>
                      <a:pt x="15738" y="23384"/>
                      <a:pt x="15749" y="23317"/>
                    </a:cubicBezTo>
                    <a:cubicBezTo>
                      <a:pt x="15773" y="23220"/>
                      <a:pt x="15749" y="23134"/>
                      <a:pt x="15700" y="23049"/>
                    </a:cubicBezTo>
                    <a:lnTo>
                      <a:pt x="15700" y="23012"/>
                    </a:lnTo>
                    <a:close/>
                    <a:moveTo>
                      <a:pt x="14627" y="22646"/>
                    </a:moveTo>
                    <a:cubicBezTo>
                      <a:pt x="14978" y="22646"/>
                      <a:pt x="15328" y="22784"/>
                      <a:pt x="15603" y="23085"/>
                    </a:cubicBezTo>
                    <a:cubicBezTo>
                      <a:pt x="15603" y="23085"/>
                      <a:pt x="15616" y="23085"/>
                      <a:pt x="15616" y="23098"/>
                    </a:cubicBezTo>
                    <a:cubicBezTo>
                      <a:pt x="15652" y="23183"/>
                      <a:pt x="15689" y="23341"/>
                      <a:pt x="15591" y="23353"/>
                    </a:cubicBezTo>
                    <a:cubicBezTo>
                      <a:pt x="15301" y="23147"/>
                      <a:pt x="14955" y="23033"/>
                      <a:pt x="14618" y="23033"/>
                    </a:cubicBezTo>
                    <a:cubicBezTo>
                      <a:pt x="14220" y="23033"/>
                      <a:pt x="13836" y="23192"/>
                      <a:pt x="13572" y="23548"/>
                    </a:cubicBezTo>
                    <a:lnTo>
                      <a:pt x="13572" y="23560"/>
                    </a:lnTo>
                    <a:cubicBezTo>
                      <a:pt x="13568" y="23562"/>
                      <a:pt x="13563" y="23562"/>
                      <a:pt x="13558" y="23562"/>
                    </a:cubicBezTo>
                    <a:cubicBezTo>
                      <a:pt x="13526" y="23562"/>
                      <a:pt x="13496" y="23531"/>
                      <a:pt x="13475" y="23499"/>
                    </a:cubicBezTo>
                    <a:cubicBezTo>
                      <a:pt x="13426" y="23439"/>
                      <a:pt x="13414" y="23366"/>
                      <a:pt x="13426" y="23293"/>
                    </a:cubicBezTo>
                    <a:cubicBezTo>
                      <a:pt x="13715" y="22880"/>
                      <a:pt x="14171" y="22646"/>
                      <a:pt x="14627" y="22646"/>
                    </a:cubicBezTo>
                    <a:close/>
                    <a:moveTo>
                      <a:pt x="13329" y="23304"/>
                    </a:moveTo>
                    <a:lnTo>
                      <a:pt x="13329" y="23304"/>
                    </a:lnTo>
                    <a:cubicBezTo>
                      <a:pt x="13305" y="23414"/>
                      <a:pt x="13354" y="23536"/>
                      <a:pt x="13438" y="23609"/>
                    </a:cubicBezTo>
                    <a:cubicBezTo>
                      <a:pt x="13472" y="23643"/>
                      <a:pt x="13522" y="23664"/>
                      <a:pt x="13570" y="23664"/>
                    </a:cubicBezTo>
                    <a:cubicBezTo>
                      <a:pt x="13624" y="23664"/>
                      <a:pt x="13674" y="23637"/>
                      <a:pt x="13694" y="23572"/>
                    </a:cubicBezTo>
                    <a:lnTo>
                      <a:pt x="13694" y="23560"/>
                    </a:lnTo>
                    <a:cubicBezTo>
                      <a:pt x="13694" y="23548"/>
                      <a:pt x="13706" y="23536"/>
                      <a:pt x="13718" y="23523"/>
                    </a:cubicBezTo>
                    <a:lnTo>
                      <a:pt x="13718" y="23523"/>
                    </a:lnTo>
                    <a:cubicBezTo>
                      <a:pt x="13706" y="23572"/>
                      <a:pt x="13681" y="23621"/>
                      <a:pt x="13633" y="23658"/>
                    </a:cubicBezTo>
                    <a:cubicBezTo>
                      <a:pt x="13600" y="23681"/>
                      <a:pt x="13561" y="23692"/>
                      <a:pt x="13522" y="23692"/>
                    </a:cubicBezTo>
                    <a:cubicBezTo>
                      <a:pt x="13459" y="23692"/>
                      <a:pt x="13393" y="23665"/>
                      <a:pt x="13341" y="23621"/>
                    </a:cubicBezTo>
                    <a:cubicBezTo>
                      <a:pt x="13232" y="23523"/>
                      <a:pt x="13256" y="23402"/>
                      <a:pt x="13329" y="23304"/>
                    </a:cubicBezTo>
                    <a:close/>
                    <a:moveTo>
                      <a:pt x="14581" y="23147"/>
                    </a:moveTo>
                    <a:cubicBezTo>
                      <a:pt x="14630" y="23536"/>
                      <a:pt x="14691" y="23925"/>
                      <a:pt x="14740" y="24302"/>
                    </a:cubicBezTo>
                    <a:cubicBezTo>
                      <a:pt x="14618" y="24326"/>
                      <a:pt x="14497" y="24350"/>
                      <a:pt x="14387" y="24387"/>
                    </a:cubicBezTo>
                    <a:cubicBezTo>
                      <a:pt x="14338" y="23998"/>
                      <a:pt x="14289" y="23596"/>
                      <a:pt x="14241" y="23195"/>
                    </a:cubicBezTo>
                    <a:cubicBezTo>
                      <a:pt x="14351" y="23171"/>
                      <a:pt x="14472" y="23147"/>
                      <a:pt x="14581" y="23147"/>
                    </a:cubicBezTo>
                    <a:close/>
                    <a:moveTo>
                      <a:pt x="15919" y="24825"/>
                    </a:moveTo>
                    <a:lnTo>
                      <a:pt x="15919" y="24825"/>
                    </a:lnTo>
                    <a:cubicBezTo>
                      <a:pt x="16041" y="24874"/>
                      <a:pt x="16078" y="25044"/>
                      <a:pt x="15968" y="25153"/>
                    </a:cubicBezTo>
                    <a:cubicBezTo>
                      <a:pt x="15919" y="25197"/>
                      <a:pt x="15848" y="25221"/>
                      <a:pt x="15781" y="25221"/>
                    </a:cubicBezTo>
                    <a:cubicBezTo>
                      <a:pt x="15699" y="25221"/>
                      <a:pt x="15623" y="25185"/>
                      <a:pt x="15603" y="25104"/>
                    </a:cubicBezTo>
                    <a:lnTo>
                      <a:pt x="15603" y="25104"/>
                    </a:lnTo>
                    <a:cubicBezTo>
                      <a:pt x="15658" y="25141"/>
                      <a:pt x="15714" y="25178"/>
                      <a:pt x="15774" y="25178"/>
                    </a:cubicBezTo>
                    <a:cubicBezTo>
                      <a:pt x="15794" y="25178"/>
                      <a:pt x="15814" y="25174"/>
                      <a:pt x="15834" y="25166"/>
                    </a:cubicBezTo>
                    <a:cubicBezTo>
                      <a:pt x="15932" y="25117"/>
                      <a:pt x="15943" y="24995"/>
                      <a:pt x="15943" y="24898"/>
                    </a:cubicBezTo>
                    <a:cubicBezTo>
                      <a:pt x="15956" y="24885"/>
                      <a:pt x="15956" y="24861"/>
                      <a:pt x="15943" y="24849"/>
                    </a:cubicBezTo>
                    <a:lnTo>
                      <a:pt x="15919" y="24825"/>
                    </a:lnTo>
                    <a:close/>
                    <a:moveTo>
                      <a:pt x="14870" y="24410"/>
                    </a:moveTo>
                    <a:cubicBezTo>
                      <a:pt x="15241" y="24410"/>
                      <a:pt x="15607" y="24568"/>
                      <a:pt x="15834" y="24910"/>
                    </a:cubicBezTo>
                    <a:cubicBezTo>
                      <a:pt x="15826" y="25007"/>
                      <a:pt x="15792" y="25040"/>
                      <a:pt x="15748" y="25040"/>
                    </a:cubicBezTo>
                    <a:cubicBezTo>
                      <a:pt x="15672" y="25040"/>
                      <a:pt x="15563" y="24941"/>
                      <a:pt x="15494" y="24910"/>
                    </a:cubicBezTo>
                    <a:cubicBezTo>
                      <a:pt x="15408" y="24861"/>
                      <a:pt x="15311" y="24837"/>
                      <a:pt x="15226" y="24812"/>
                    </a:cubicBezTo>
                    <a:cubicBezTo>
                      <a:pt x="15127" y="24784"/>
                      <a:pt x="15023" y="24772"/>
                      <a:pt x="14919" y="24772"/>
                    </a:cubicBezTo>
                    <a:cubicBezTo>
                      <a:pt x="14846" y="24772"/>
                      <a:pt x="14773" y="24778"/>
                      <a:pt x="14703" y="24788"/>
                    </a:cubicBezTo>
                    <a:cubicBezTo>
                      <a:pt x="14581" y="24812"/>
                      <a:pt x="14460" y="24849"/>
                      <a:pt x="14362" y="24898"/>
                    </a:cubicBezTo>
                    <a:lnTo>
                      <a:pt x="14351" y="24898"/>
                    </a:lnTo>
                    <a:lnTo>
                      <a:pt x="14351" y="24910"/>
                    </a:lnTo>
                    <a:cubicBezTo>
                      <a:pt x="14132" y="25007"/>
                      <a:pt x="13949" y="25166"/>
                      <a:pt x="13816" y="25372"/>
                    </a:cubicBezTo>
                    <a:cubicBezTo>
                      <a:pt x="13743" y="25275"/>
                      <a:pt x="13670" y="25214"/>
                      <a:pt x="13718" y="25093"/>
                    </a:cubicBezTo>
                    <a:cubicBezTo>
                      <a:pt x="13940" y="24654"/>
                      <a:pt x="14409" y="24410"/>
                      <a:pt x="14870" y="24410"/>
                    </a:cubicBezTo>
                    <a:close/>
                    <a:moveTo>
                      <a:pt x="13608" y="25117"/>
                    </a:moveTo>
                    <a:cubicBezTo>
                      <a:pt x="13584" y="25239"/>
                      <a:pt x="13657" y="25396"/>
                      <a:pt x="13767" y="25457"/>
                    </a:cubicBezTo>
                    <a:cubicBezTo>
                      <a:pt x="13767" y="25469"/>
                      <a:pt x="13779" y="25482"/>
                      <a:pt x="13791" y="25482"/>
                    </a:cubicBezTo>
                    <a:lnTo>
                      <a:pt x="13791" y="25493"/>
                    </a:lnTo>
                    <a:cubicBezTo>
                      <a:pt x="13764" y="25507"/>
                      <a:pt x="13733" y="25514"/>
                      <a:pt x="13702" y="25514"/>
                    </a:cubicBezTo>
                    <a:cubicBezTo>
                      <a:pt x="13650" y="25514"/>
                      <a:pt x="13598" y="25495"/>
                      <a:pt x="13560" y="25457"/>
                    </a:cubicBezTo>
                    <a:cubicBezTo>
                      <a:pt x="13451" y="25360"/>
                      <a:pt x="13511" y="25202"/>
                      <a:pt x="13608" y="25117"/>
                    </a:cubicBezTo>
                    <a:close/>
                    <a:moveTo>
                      <a:pt x="14813" y="24885"/>
                    </a:moveTo>
                    <a:cubicBezTo>
                      <a:pt x="14862" y="25263"/>
                      <a:pt x="14910" y="25639"/>
                      <a:pt x="14959" y="26004"/>
                    </a:cubicBezTo>
                    <a:cubicBezTo>
                      <a:pt x="14849" y="26017"/>
                      <a:pt x="14727" y="26053"/>
                      <a:pt x="14606" y="26090"/>
                    </a:cubicBezTo>
                    <a:cubicBezTo>
                      <a:pt x="14557" y="25712"/>
                      <a:pt x="14508" y="25347"/>
                      <a:pt x="14460" y="24971"/>
                    </a:cubicBezTo>
                    <a:cubicBezTo>
                      <a:pt x="14570" y="24934"/>
                      <a:pt x="14691" y="24898"/>
                      <a:pt x="14813" y="24885"/>
                    </a:cubicBezTo>
                    <a:close/>
                    <a:moveTo>
                      <a:pt x="16138" y="26539"/>
                    </a:moveTo>
                    <a:lnTo>
                      <a:pt x="16138" y="26539"/>
                    </a:lnTo>
                    <a:cubicBezTo>
                      <a:pt x="16248" y="26625"/>
                      <a:pt x="16333" y="26722"/>
                      <a:pt x="16211" y="26856"/>
                    </a:cubicBezTo>
                    <a:cubicBezTo>
                      <a:pt x="16151" y="26917"/>
                      <a:pt x="16065" y="26941"/>
                      <a:pt x="15980" y="26953"/>
                    </a:cubicBezTo>
                    <a:cubicBezTo>
                      <a:pt x="15968" y="26953"/>
                      <a:pt x="15956" y="26953"/>
                      <a:pt x="15944" y="26953"/>
                    </a:cubicBezTo>
                    <a:cubicBezTo>
                      <a:pt x="15900" y="26953"/>
                      <a:pt x="15865" y="26945"/>
                      <a:pt x="15846" y="26868"/>
                    </a:cubicBezTo>
                    <a:lnTo>
                      <a:pt x="15846" y="26820"/>
                    </a:lnTo>
                    <a:cubicBezTo>
                      <a:pt x="15846" y="26831"/>
                      <a:pt x="15859" y="26844"/>
                      <a:pt x="15870" y="26844"/>
                    </a:cubicBezTo>
                    <a:lnTo>
                      <a:pt x="15883" y="26856"/>
                    </a:lnTo>
                    <a:cubicBezTo>
                      <a:pt x="15895" y="26880"/>
                      <a:pt x="15907" y="26892"/>
                      <a:pt x="15943" y="26892"/>
                    </a:cubicBezTo>
                    <a:cubicBezTo>
                      <a:pt x="15948" y="26894"/>
                      <a:pt x="15953" y="26894"/>
                      <a:pt x="15958" y="26894"/>
                    </a:cubicBezTo>
                    <a:cubicBezTo>
                      <a:pt x="16002" y="26894"/>
                      <a:pt x="16045" y="26852"/>
                      <a:pt x="16078" y="26820"/>
                    </a:cubicBezTo>
                    <a:cubicBezTo>
                      <a:pt x="16138" y="26747"/>
                      <a:pt x="16175" y="26637"/>
                      <a:pt x="16138" y="26539"/>
                    </a:cubicBezTo>
                    <a:close/>
                    <a:moveTo>
                      <a:pt x="15170" y="26094"/>
                    </a:moveTo>
                    <a:cubicBezTo>
                      <a:pt x="15543" y="26094"/>
                      <a:pt x="15886" y="26235"/>
                      <a:pt x="16029" y="26564"/>
                    </a:cubicBezTo>
                    <a:lnTo>
                      <a:pt x="16053" y="26588"/>
                    </a:lnTo>
                    <a:cubicBezTo>
                      <a:pt x="16053" y="26625"/>
                      <a:pt x="16053" y="26649"/>
                      <a:pt x="16041" y="26698"/>
                    </a:cubicBezTo>
                    <a:cubicBezTo>
                      <a:pt x="16029" y="26710"/>
                      <a:pt x="16029" y="26734"/>
                      <a:pt x="16005" y="26758"/>
                    </a:cubicBezTo>
                    <a:cubicBezTo>
                      <a:pt x="16005" y="26771"/>
                      <a:pt x="15992" y="26783"/>
                      <a:pt x="15980" y="26783"/>
                    </a:cubicBezTo>
                    <a:lnTo>
                      <a:pt x="15968" y="26795"/>
                    </a:lnTo>
                    <a:cubicBezTo>
                      <a:pt x="15968" y="26783"/>
                      <a:pt x="15956" y="26783"/>
                      <a:pt x="15956" y="26771"/>
                    </a:cubicBezTo>
                    <a:cubicBezTo>
                      <a:pt x="15752" y="26574"/>
                      <a:pt x="15462" y="26485"/>
                      <a:pt x="15164" y="26485"/>
                    </a:cubicBezTo>
                    <a:cubicBezTo>
                      <a:pt x="15000" y="26485"/>
                      <a:pt x="14834" y="26512"/>
                      <a:pt x="14679" y="26564"/>
                    </a:cubicBezTo>
                    <a:lnTo>
                      <a:pt x="14667" y="26576"/>
                    </a:lnTo>
                    <a:cubicBezTo>
                      <a:pt x="14411" y="26661"/>
                      <a:pt x="14192" y="26831"/>
                      <a:pt x="14071" y="27050"/>
                    </a:cubicBezTo>
                    <a:cubicBezTo>
                      <a:pt x="14053" y="27050"/>
                      <a:pt x="14037" y="27051"/>
                      <a:pt x="14023" y="27051"/>
                    </a:cubicBezTo>
                    <a:cubicBezTo>
                      <a:pt x="13989" y="27051"/>
                      <a:pt x="13963" y="27045"/>
                      <a:pt x="13937" y="27001"/>
                    </a:cubicBezTo>
                    <a:cubicBezTo>
                      <a:pt x="13900" y="26965"/>
                      <a:pt x="13889" y="26917"/>
                      <a:pt x="13864" y="26868"/>
                    </a:cubicBezTo>
                    <a:cubicBezTo>
                      <a:pt x="13876" y="26868"/>
                      <a:pt x="13876" y="26856"/>
                      <a:pt x="13876" y="26856"/>
                    </a:cubicBezTo>
                    <a:cubicBezTo>
                      <a:pt x="14006" y="26399"/>
                      <a:pt x="14620" y="26094"/>
                      <a:pt x="15170" y="26094"/>
                    </a:cubicBezTo>
                    <a:close/>
                    <a:moveTo>
                      <a:pt x="13767" y="26840"/>
                    </a:moveTo>
                    <a:cubicBezTo>
                      <a:pt x="13770" y="26935"/>
                      <a:pt x="13818" y="27028"/>
                      <a:pt x="13876" y="27099"/>
                    </a:cubicBezTo>
                    <a:cubicBezTo>
                      <a:pt x="13914" y="27137"/>
                      <a:pt x="13967" y="27156"/>
                      <a:pt x="14021" y="27156"/>
                    </a:cubicBezTo>
                    <a:cubicBezTo>
                      <a:pt x="14054" y="27156"/>
                      <a:pt x="14087" y="27149"/>
                      <a:pt x="14119" y="27136"/>
                    </a:cubicBezTo>
                    <a:cubicBezTo>
                      <a:pt x="14144" y="27136"/>
                      <a:pt x="14156" y="27099"/>
                      <a:pt x="14156" y="27074"/>
                    </a:cubicBezTo>
                    <a:cubicBezTo>
                      <a:pt x="14181" y="27038"/>
                      <a:pt x="14205" y="27001"/>
                      <a:pt x="14241" y="26977"/>
                    </a:cubicBezTo>
                    <a:lnTo>
                      <a:pt x="14241" y="26977"/>
                    </a:lnTo>
                    <a:cubicBezTo>
                      <a:pt x="14241" y="27074"/>
                      <a:pt x="14241" y="27147"/>
                      <a:pt x="14132" y="27196"/>
                    </a:cubicBezTo>
                    <a:cubicBezTo>
                      <a:pt x="14090" y="27222"/>
                      <a:pt x="14046" y="27235"/>
                      <a:pt x="14002" y="27235"/>
                    </a:cubicBezTo>
                    <a:cubicBezTo>
                      <a:pt x="13944" y="27235"/>
                      <a:pt x="13888" y="27213"/>
                      <a:pt x="13840" y="27172"/>
                    </a:cubicBezTo>
                    <a:cubicBezTo>
                      <a:pt x="13725" y="27092"/>
                      <a:pt x="13707" y="26957"/>
                      <a:pt x="13767" y="26840"/>
                    </a:cubicBezTo>
                    <a:close/>
                    <a:moveTo>
                      <a:pt x="35815" y="27136"/>
                    </a:moveTo>
                    <a:lnTo>
                      <a:pt x="35815" y="27136"/>
                    </a:lnTo>
                    <a:cubicBezTo>
                      <a:pt x="35804" y="27220"/>
                      <a:pt x="35767" y="27293"/>
                      <a:pt x="35718" y="27366"/>
                    </a:cubicBezTo>
                    <a:cubicBezTo>
                      <a:pt x="35706" y="27355"/>
                      <a:pt x="35694" y="27330"/>
                      <a:pt x="35682" y="27318"/>
                    </a:cubicBezTo>
                    <a:cubicBezTo>
                      <a:pt x="35682" y="27318"/>
                      <a:pt x="35682" y="27306"/>
                      <a:pt x="35694" y="27306"/>
                    </a:cubicBezTo>
                    <a:lnTo>
                      <a:pt x="35731" y="27306"/>
                    </a:lnTo>
                    <a:cubicBezTo>
                      <a:pt x="35767" y="27306"/>
                      <a:pt x="35779" y="27257"/>
                      <a:pt x="35755" y="27233"/>
                    </a:cubicBezTo>
                    <a:cubicBezTo>
                      <a:pt x="35779" y="27209"/>
                      <a:pt x="35791" y="27172"/>
                      <a:pt x="35815" y="27136"/>
                    </a:cubicBezTo>
                    <a:close/>
                    <a:moveTo>
                      <a:pt x="35621" y="27379"/>
                    </a:moveTo>
                    <a:cubicBezTo>
                      <a:pt x="35633" y="27391"/>
                      <a:pt x="35645" y="27415"/>
                      <a:pt x="35669" y="27428"/>
                    </a:cubicBezTo>
                    <a:lnTo>
                      <a:pt x="35609" y="27488"/>
                    </a:lnTo>
                    <a:cubicBezTo>
                      <a:pt x="35596" y="27464"/>
                      <a:pt x="35585" y="27439"/>
                      <a:pt x="35560" y="27415"/>
                    </a:cubicBezTo>
                    <a:cubicBezTo>
                      <a:pt x="35585" y="27403"/>
                      <a:pt x="35596" y="27391"/>
                      <a:pt x="35621" y="27379"/>
                    </a:cubicBezTo>
                    <a:close/>
                    <a:moveTo>
                      <a:pt x="35487" y="27464"/>
                    </a:moveTo>
                    <a:cubicBezTo>
                      <a:pt x="35512" y="27488"/>
                      <a:pt x="35536" y="27512"/>
                      <a:pt x="35548" y="27537"/>
                    </a:cubicBezTo>
                    <a:cubicBezTo>
                      <a:pt x="35523" y="27561"/>
                      <a:pt x="35499" y="27574"/>
                      <a:pt x="35463" y="27598"/>
                    </a:cubicBezTo>
                    <a:lnTo>
                      <a:pt x="35463" y="27574"/>
                    </a:lnTo>
                    <a:cubicBezTo>
                      <a:pt x="35450" y="27549"/>
                      <a:pt x="35439" y="27525"/>
                      <a:pt x="35414" y="27501"/>
                    </a:cubicBezTo>
                    <a:lnTo>
                      <a:pt x="35487" y="27464"/>
                    </a:lnTo>
                    <a:close/>
                    <a:moveTo>
                      <a:pt x="35341" y="27537"/>
                    </a:moveTo>
                    <a:cubicBezTo>
                      <a:pt x="35353" y="27561"/>
                      <a:pt x="35377" y="27598"/>
                      <a:pt x="35390" y="27622"/>
                    </a:cubicBezTo>
                    <a:lnTo>
                      <a:pt x="35402" y="27634"/>
                    </a:lnTo>
                    <a:cubicBezTo>
                      <a:pt x="35341" y="27671"/>
                      <a:pt x="35280" y="27695"/>
                      <a:pt x="35207" y="27731"/>
                    </a:cubicBezTo>
                    <a:cubicBezTo>
                      <a:pt x="35183" y="27695"/>
                      <a:pt x="35158" y="27658"/>
                      <a:pt x="35158" y="27610"/>
                    </a:cubicBezTo>
                    <a:cubicBezTo>
                      <a:pt x="35220" y="27598"/>
                      <a:pt x="35280" y="27574"/>
                      <a:pt x="35341" y="27537"/>
                    </a:cubicBezTo>
                    <a:close/>
                    <a:moveTo>
                      <a:pt x="35074" y="27634"/>
                    </a:moveTo>
                    <a:cubicBezTo>
                      <a:pt x="35086" y="27682"/>
                      <a:pt x="35098" y="27719"/>
                      <a:pt x="35122" y="27755"/>
                    </a:cubicBezTo>
                    <a:cubicBezTo>
                      <a:pt x="35074" y="27768"/>
                      <a:pt x="35025" y="27792"/>
                      <a:pt x="34977" y="27804"/>
                    </a:cubicBezTo>
                    <a:cubicBezTo>
                      <a:pt x="34952" y="27768"/>
                      <a:pt x="34940" y="27719"/>
                      <a:pt x="34915" y="27682"/>
                    </a:cubicBezTo>
                    <a:cubicBezTo>
                      <a:pt x="34964" y="27671"/>
                      <a:pt x="35025" y="27658"/>
                      <a:pt x="35074" y="27634"/>
                    </a:cubicBezTo>
                    <a:close/>
                    <a:moveTo>
                      <a:pt x="34831" y="27707"/>
                    </a:moveTo>
                    <a:cubicBezTo>
                      <a:pt x="34855" y="27744"/>
                      <a:pt x="34867" y="27780"/>
                      <a:pt x="34891" y="27828"/>
                    </a:cubicBezTo>
                    <a:cubicBezTo>
                      <a:pt x="34842" y="27841"/>
                      <a:pt x="34794" y="27853"/>
                      <a:pt x="34733" y="27853"/>
                    </a:cubicBezTo>
                    <a:cubicBezTo>
                      <a:pt x="34721" y="27817"/>
                      <a:pt x="34709" y="27780"/>
                      <a:pt x="34685" y="27744"/>
                    </a:cubicBezTo>
                    <a:lnTo>
                      <a:pt x="34831" y="27707"/>
                    </a:lnTo>
                    <a:close/>
                    <a:moveTo>
                      <a:pt x="34599" y="27768"/>
                    </a:moveTo>
                    <a:cubicBezTo>
                      <a:pt x="34623" y="27804"/>
                      <a:pt x="34636" y="27841"/>
                      <a:pt x="34648" y="27877"/>
                    </a:cubicBezTo>
                    <a:cubicBezTo>
                      <a:pt x="34599" y="27890"/>
                      <a:pt x="34539" y="27890"/>
                      <a:pt x="34490" y="27901"/>
                    </a:cubicBezTo>
                    <a:cubicBezTo>
                      <a:pt x="34477" y="27865"/>
                      <a:pt x="34466" y="27828"/>
                      <a:pt x="34453" y="27804"/>
                    </a:cubicBezTo>
                    <a:lnTo>
                      <a:pt x="34599" y="27768"/>
                    </a:lnTo>
                    <a:close/>
                    <a:moveTo>
                      <a:pt x="34368" y="27817"/>
                    </a:moveTo>
                    <a:cubicBezTo>
                      <a:pt x="34380" y="27853"/>
                      <a:pt x="34393" y="27890"/>
                      <a:pt x="34404" y="27914"/>
                    </a:cubicBezTo>
                    <a:cubicBezTo>
                      <a:pt x="34331" y="27926"/>
                      <a:pt x="34271" y="27938"/>
                      <a:pt x="34198" y="27950"/>
                    </a:cubicBezTo>
                    <a:cubicBezTo>
                      <a:pt x="34186" y="27914"/>
                      <a:pt x="34174" y="27890"/>
                      <a:pt x="34161" y="27865"/>
                    </a:cubicBezTo>
                    <a:cubicBezTo>
                      <a:pt x="34234" y="27853"/>
                      <a:pt x="34307" y="27828"/>
                      <a:pt x="34368" y="27817"/>
                    </a:cubicBezTo>
                    <a:close/>
                    <a:moveTo>
                      <a:pt x="34077" y="27877"/>
                    </a:moveTo>
                    <a:lnTo>
                      <a:pt x="34077" y="27890"/>
                    </a:lnTo>
                    <a:cubicBezTo>
                      <a:pt x="34088" y="27914"/>
                      <a:pt x="34101" y="27938"/>
                      <a:pt x="34113" y="27950"/>
                    </a:cubicBezTo>
                    <a:cubicBezTo>
                      <a:pt x="34028" y="27963"/>
                      <a:pt x="33955" y="27974"/>
                      <a:pt x="33882" y="27987"/>
                    </a:cubicBezTo>
                    <a:lnTo>
                      <a:pt x="33882" y="27974"/>
                    </a:lnTo>
                    <a:cubicBezTo>
                      <a:pt x="33858" y="27963"/>
                      <a:pt x="33845" y="27938"/>
                      <a:pt x="33845" y="27926"/>
                    </a:cubicBezTo>
                    <a:cubicBezTo>
                      <a:pt x="33918" y="27914"/>
                      <a:pt x="34004" y="27890"/>
                      <a:pt x="34077" y="27877"/>
                    </a:cubicBezTo>
                    <a:close/>
                    <a:moveTo>
                      <a:pt x="33760" y="27938"/>
                    </a:moveTo>
                    <a:cubicBezTo>
                      <a:pt x="33772" y="27963"/>
                      <a:pt x="33772" y="27974"/>
                      <a:pt x="33785" y="27999"/>
                    </a:cubicBezTo>
                    <a:lnTo>
                      <a:pt x="33723" y="27999"/>
                    </a:lnTo>
                    <a:cubicBezTo>
                      <a:pt x="33650" y="28011"/>
                      <a:pt x="33566" y="28023"/>
                      <a:pt x="33493" y="28036"/>
                    </a:cubicBezTo>
                    <a:cubicBezTo>
                      <a:pt x="33480" y="28023"/>
                      <a:pt x="33469" y="27999"/>
                      <a:pt x="33469" y="27987"/>
                    </a:cubicBezTo>
                    <a:cubicBezTo>
                      <a:pt x="33566" y="27963"/>
                      <a:pt x="33663" y="27950"/>
                      <a:pt x="33760" y="27938"/>
                    </a:cubicBezTo>
                    <a:close/>
                    <a:moveTo>
                      <a:pt x="33383" y="27999"/>
                    </a:moveTo>
                    <a:cubicBezTo>
                      <a:pt x="33383" y="28011"/>
                      <a:pt x="33396" y="28036"/>
                      <a:pt x="33407" y="28047"/>
                    </a:cubicBezTo>
                    <a:cubicBezTo>
                      <a:pt x="33310" y="28060"/>
                      <a:pt x="33225" y="28072"/>
                      <a:pt x="33140" y="28084"/>
                    </a:cubicBezTo>
                    <a:cubicBezTo>
                      <a:pt x="33128" y="28072"/>
                      <a:pt x="33115" y="28060"/>
                      <a:pt x="33104" y="28036"/>
                    </a:cubicBezTo>
                    <a:cubicBezTo>
                      <a:pt x="33201" y="28023"/>
                      <a:pt x="33286" y="28011"/>
                      <a:pt x="33383" y="27999"/>
                    </a:cubicBezTo>
                    <a:close/>
                    <a:moveTo>
                      <a:pt x="33018" y="28047"/>
                    </a:moveTo>
                    <a:lnTo>
                      <a:pt x="33018" y="28060"/>
                    </a:lnTo>
                    <a:cubicBezTo>
                      <a:pt x="33031" y="28072"/>
                      <a:pt x="33042" y="28084"/>
                      <a:pt x="33042" y="28109"/>
                    </a:cubicBezTo>
                    <a:cubicBezTo>
                      <a:pt x="32982" y="28109"/>
                      <a:pt x="32909" y="28120"/>
                      <a:pt x="32836" y="28133"/>
                    </a:cubicBezTo>
                    <a:cubicBezTo>
                      <a:pt x="32836" y="28120"/>
                      <a:pt x="32823" y="28096"/>
                      <a:pt x="32812" y="28072"/>
                    </a:cubicBezTo>
                    <a:cubicBezTo>
                      <a:pt x="32885" y="28072"/>
                      <a:pt x="32958" y="28060"/>
                      <a:pt x="33018" y="28047"/>
                    </a:cubicBezTo>
                    <a:close/>
                    <a:moveTo>
                      <a:pt x="32739" y="28084"/>
                    </a:moveTo>
                    <a:lnTo>
                      <a:pt x="32739" y="28096"/>
                    </a:lnTo>
                    <a:cubicBezTo>
                      <a:pt x="32739" y="28109"/>
                      <a:pt x="32751" y="28133"/>
                      <a:pt x="32751" y="28145"/>
                    </a:cubicBezTo>
                    <a:cubicBezTo>
                      <a:pt x="32678" y="28157"/>
                      <a:pt x="32605" y="28169"/>
                      <a:pt x="32544" y="28182"/>
                    </a:cubicBezTo>
                    <a:cubicBezTo>
                      <a:pt x="32532" y="28157"/>
                      <a:pt x="32520" y="28145"/>
                      <a:pt x="32507" y="28120"/>
                    </a:cubicBezTo>
                    <a:cubicBezTo>
                      <a:pt x="32580" y="28109"/>
                      <a:pt x="32653" y="28096"/>
                      <a:pt x="32739" y="28084"/>
                    </a:cubicBezTo>
                    <a:close/>
                    <a:moveTo>
                      <a:pt x="32423" y="28133"/>
                    </a:moveTo>
                    <a:cubicBezTo>
                      <a:pt x="32434" y="28157"/>
                      <a:pt x="32447" y="28169"/>
                      <a:pt x="32447" y="28193"/>
                    </a:cubicBezTo>
                    <a:cubicBezTo>
                      <a:pt x="32386" y="28206"/>
                      <a:pt x="32313" y="28206"/>
                      <a:pt x="32240" y="28218"/>
                    </a:cubicBezTo>
                    <a:cubicBezTo>
                      <a:pt x="32240" y="28193"/>
                      <a:pt x="32228" y="28182"/>
                      <a:pt x="32215" y="28157"/>
                    </a:cubicBezTo>
                    <a:cubicBezTo>
                      <a:pt x="32288" y="28145"/>
                      <a:pt x="32350" y="28145"/>
                      <a:pt x="32423" y="28133"/>
                    </a:cubicBezTo>
                    <a:close/>
                    <a:moveTo>
                      <a:pt x="32131" y="28169"/>
                    </a:moveTo>
                    <a:cubicBezTo>
                      <a:pt x="32131" y="28182"/>
                      <a:pt x="32142" y="28193"/>
                      <a:pt x="32155" y="28206"/>
                    </a:cubicBezTo>
                    <a:lnTo>
                      <a:pt x="32155" y="28230"/>
                    </a:lnTo>
                    <a:lnTo>
                      <a:pt x="31899" y="28266"/>
                    </a:lnTo>
                    <a:lnTo>
                      <a:pt x="31899" y="28255"/>
                    </a:lnTo>
                    <a:cubicBezTo>
                      <a:pt x="31888" y="28242"/>
                      <a:pt x="31888" y="28230"/>
                      <a:pt x="31875" y="28206"/>
                    </a:cubicBezTo>
                    <a:cubicBezTo>
                      <a:pt x="31948" y="28193"/>
                      <a:pt x="32033" y="28193"/>
                      <a:pt x="32106" y="28182"/>
                    </a:cubicBezTo>
                    <a:cubicBezTo>
                      <a:pt x="32118" y="28182"/>
                      <a:pt x="32118" y="28169"/>
                      <a:pt x="32131" y="28169"/>
                    </a:cubicBezTo>
                    <a:close/>
                    <a:moveTo>
                      <a:pt x="31790" y="28218"/>
                    </a:moveTo>
                    <a:cubicBezTo>
                      <a:pt x="31802" y="28242"/>
                      <a:pt x="31802" y="28255"/>
                      <a:pt x="31815" y="28279"/>
                    </a:cubicBezTo>
                    <a:cubicBezTo>
                      <a:pt x="31705" y="28291"/>
                      <a:pt x="31607" y="28315"/>
                      <a:pt x="31498" y="28328"/>
                    </a:cubicBezTo>
                    <a:cubicBezTo>
                      <a:pt x="31486" y="28303"/>
                      <a:pt x="31474" y="28291"/>
                      <a:pt x="31461" y="28266"/>
                    </a:cubicBezTo>
                    <a:cubicBezTo>
                      <a:pt x="31571" y="28255"/>
                      <a:pt x="31680" y="28242"/>
                      <a:pt x="31790" y="28218"/>
                    </a:cubicBezTo>
                    <a:close/>
                    <a:moveTo>
                      <a:pt x="31377" y="28279"/>
                    </a:moveTo>
                    <a:lnTo>
                      <a:pt x="31377" y="28291"/>
                    </a:lnTo>
                    <a:cubicBezTo>
                      <a:pt x="31388" y="28303"/>
                      <a:pt x="31388" y="28315"/>
                      <a:pt x="31401" y="28339"/>
                    </a:cubicBezTo>
                    <a:cubicBezTo>
                      <a:pt x="31304" y="28352"/>
                      <a:pt x="31218" y="28364"/>
                      <a:pt x="31121" y="28376"/>
                    </a:cubicBezTo>
                    <a:cubicBezTo>
                      <a:pt x="31109" y="28352"/>
                      <a:pt x="31109" y="28339"/>
                      <a:pt x="31085" y="28315"/>
                    </a:cubicBezTo>
                    <a:lnTo>
                      <a:pt x="31377" y="28279"/>
                    </a:lnTo>
                    <a:close/>
                    <a:moveTo>
                      <a:pt x="30988" y="28339"/>
                    </a:moveTo>
                    <a:cubicBezTo>
                      <a:pt x="30988" y="28339"/>
                      <a:pt x="30988" y="28352"/>
                      <a:pt x="30999" y="28352"/>
                    </a:cubicBezTo>
                    <a:lnTo>
                      <a:pt x="31036" y="28388"/>
                    </a:lnTo>
                    <a:cubicBezTo>
                      <a:pt x="30988" y="28388"/>
                      <a:pt x="30951" y="28401"/>
                      <a:pt x="30915" y="28401"/>
                    </a:cubicBezTo>
                    <a:cubicBezTo>
                      <a:pt x="30853" y="28412"/>
                      <a:pt x="30805" y="28412"/>
                      <a:pt x="30756" y="28425"/>
                    </a:cubicBezTo>
                    <a:cubicBezTo>
                      <a:pt x="30744" y="28401"/>
                      <a:pt x="30744" y="28388"/>
                      <a:pt x="30732" y="28376"/>
                    </a:cubicBezTo>
                    <a:lnTo>
                      <a:pt x="30988" y="28339"/>
                    </a:lnTo>
                    <a:close/>
                    <a:moveTo>
                      <a:pt x="30623" y="28388"/>
                    </a:moveTo>
                    <a:lnTo>
                      <a:pt x="30634" y="28401"/>
                    </a:lnTo>
                    <a:lnTo>
                      <a:pt x="30671" y="28437"/>
                    </a:lnTo>
                    <a:cubicBezTo>
                      <a:pt x="30586" y="28449"/>
                      <a:pt x="30513" y="28461"/>
                      <a:pt x="30428" y="28461"/>
                    </a:cubicBezTo>
                    <a:cubicBezTo>
                      <a:pt x="30416" y="28449"/>
                      <a:pt x="30416" y="28437"/>
                      <a:pt x="30404" y="28412"/>
                    </a:cubicBezTo>
                    <a:cubicBezTo>
                      <a:pt x="30477" y="28401"/>
                      <a:pt x="30550" y="28401"/>
                      <a:pt x="30623" y="28388"/>
                    </a:cubicBezTo>
                    <a:close/>
                    <a:moveTo>
                      <a:pt x="30318" y="28425"/>
                    </a:moveTo>
                    <a:cubicBezTo>
                      <a:pt x="30331" y="28449"/>
                      <a:pt x="30331" y="28461"/>
                      <a:pt x="30343" y="28473"/>
                    </a:cubicBezTo>
                    <a:lnTo>
                      <a:pt x="30124" y="28509"/>
                    </a:lnTo>
                    <a:cubicBezTo>
                      <a:pt x="30124" y="28485"/>
                      <a:pt x="30112" y="28473"/>
                      <a:pt x="30112" y="28449"/>
                    </a:cubicBezTo>
                    <a:cubicBezTo>
                      <a:pt x="30185" y="28449"/>
                      <a:pt x="30245" y="28437"/>
                      <a:pt x="30318" y="28425"/>
                    </a:cubicBezTo>
                    <a:close/>
                    <a:moveTo>
                      <a:pt x="30026" y="28461"/>
                    </a:moveTo>
                    <a:lnTo>
                      <a:pt x="30026" y="28473"/>
                    </a:lnTo>
                    <a:cubicBezTo>
                      <a:pt x="30026" y="28485"/>
                      <a:pt x="30039" y="28498"/>
                      <a:pt x="30039" y="28522"/>
                    </a:cubicBezTo>
                    <a:cubicBezTo>
                      <a:pt x="29953" y="28534"/>
                      <a:pt x="29869" y="28534"/>
                      <a:pt x="29796" y="28546"/>
                    </a:cubicBezTo>
                    <a:cubicBezTo>
                      <a:pt x="29771" y="28534"/>
                      <a:pt x="29759" y="28522"/>
                      <a:pt x="29759" y="28498"/>
                    </a:cubicBezTo>
                    <a:cubicBezTo>
                      <a:pt x="29844" y="28485"/>
                      <a:pt x="29942" y="28473"/>
                      <a:pt x="30026" y="28461"/>
                    </a:cubicBezTo>
                    <a:close/>
                    <a:moveTo>
                      <a:pt x="29662" y="28509"/>
                    </a:moveTo>
                    <a:cubicBezTo>
                      <a:pt x="29674" y="28534"/>
                      <a:pt x="29674" y="28546"/>
                      <a:pt x="29686" y="28558"/>
                    </a:cubicBezTo>
                    <a:cubicBezTo>
                      <a:pt x="29626" y="28571"/>
                      <a:pt x="29553" y="28582"/>
                      <a:pt x="29491" y="28595"/>
                    </a:cubicBezTo>
                    <a:cubicBezTo>
                      <a:pt x="29480" y="28571"/>
                      <a:pt x="29480" y="28558"/>
                      <a:pt x="29467" y="28534"/>
                    </a:cubicBezTo>
                    <a:cubicBezTo>
                      <a:pt x="29528" y="28534"/>
                      <a:pt x="29601" y="28522"/>
                      <a:pt x="29662" y="28509"/>
                    </a:cubicBezTo>
                    <a:close/>
                    <a:moveTo>
                      <a:pt x="29382" y="28546"/>
                    </a:moveTo>
                    <a:cubicBezTo>
                      <a:pt x="29394" y="28571"/>
                      <a:pt x="29394" y="28582"/>
                      <a:pt x="29407" y="28595"/>
                    </a:cubicBezTo>
                    <a:cubicBezTo>
                      <a:pt x="29309" y="28607"/>
                      <a:pt x="29212" y="28619"/>
                      <a:pt x="29126" y="28631"/>
                    </a:cubicBezTo>
                    <a:cubicBezTo>
                      <a:pt x="29115" y="28619"/>
                      <a:pt x="29115" y="28607"/>
                      <a:pt x="29115" y="28582"/>
                    </a:cubicBezTo>
                    <a:cubicBezTo>
                      <a:pt x="29139" y="28582"/>
                      <a:pt x="29163" y="28582"/>
                      <a:pt x="29188" y="28571"/>
                    </a:cubicBezTo>
                    <a:cubicBezTo>
                      <a:pt x="29248" y="28571"/>
                      <a:pt x="29321" y="28558"/>
                      <a:pt x="29382" y="28546"/>
                    </a:cubicBezTo>
                    <a:close/>
                    <a:moveTo>
                      <a:pt x="29029" y="28595"/>
                    </a:moveTo>
                    <a:lnTo>
                      <a:pt x="29029" y="28644"/>
                    </a:lnTo>
                    <a:cubicBezTo>
                      <a:pt x="28980" y="28655"/>
                      <a:pt x="28920" y="28655"/>
                      <a:pt x="28872" y="28668"/>
                    </a:cubicBezTo>
                    <a:cubicBezTo>
                      <a:pt x="28872" y="28644"/>
                      <a:pt x="28859" y="28631"/>
                      <a:pt x="28859" y="28619"/>
                    </a:cubicBezTo>
                    <a:cubicBezTo>
                      <a:pt x="28908" y="28607"/>
                      <a:pt x="28969" y="28595"/>
                      <a:pt x="29029" y="28595"/>
                    </a:cubicBezTo>
                    <a:close/>
                    <a:moveTo>
                      <a:pt x="29431" y="125"/>
                    </a:moveTo>
                    <a:cubicBezTo>
                      <a:pt x="29467" y="356"/>
                      <a:pt x="29504" y="587"/>
                      <a:pt x="29553" y="818"/>
                    </a:cubicBezTo>
                    <a:lnTo>
                      <a:pt x="29553" y="867"/>
                    </a:lnTo>
                    <a:cubicBezTo>
                      <a:pt x="29553" y="879"/>
                      <a:pt x="29553" y="879"/>
                      <a:pt x="29564" y="879"/>
                    </a:cubicBezTo>
                    <a:cubicBezTo>
                      <a:pt x="30015" y="3554"/>
                      <a:pt x="30647" y="6205"/>
                      <a:pt x="31291" y="8832"/>
                    </a:cubicBezTo>
                    <a:lnTo>
                      <a:pt x="31291" y="8857"/>
                    </a:lnTo>
                    <a:cubicBezTo>
                      <a:pt x="31717" y="11143"/>
                      <a:pt x="32131" y="13442"/>
                      <a:pt x="32569" y="15728"/>
                    </a:cubicBezTo>
                    <a:cubicBezTo>
                      <a:pt x="32994" y="18026"/>
                      <a:pt x="33383" y="20361"/>
                      <a:pt x="33894" y="22648"/>
                    </a:cubicBezTo>
                    <a:cubicBezTo>
                      <a:pt x="34186" y="23925"/>
                      <a:pt x="34477" y="25202"/>
                      <a:pt x="34758" y="26479"/>
                    </a:cubicBezTo>
                    <a:cubicBezTo>
                      <a:pt x="29199" y="27123"/>
                      <a:pt x="23642" y="27780"/>
                      <a:pt x="18084" y="28425"/>
                    </a:cubicBezTo>
                    <a:cubicBezTo>
                      <a:pt x="17695" y="28473"/>
                      <a:pt x="17294" y="28522"/>
                      <a:pt x="16905" y="28571"/>
                    </a:cubicBezTo>
                    <a:cubicBezTo>
                      <a:pt x="16515" y="28607"/>
                      <a:pt x="16102" y="28704"/>
                      <a:pt x="15713" y="28704"/>
                    </a:cubicBezTo>
                    <a:cubicBezTo>
                      <a:pt x="15457" y="28704"/>
                      <a:pt x="15481" y="28558"/>
                      <a:pt x="15433" y="28328"/>
                    </a:cubicBezTo>
                    <a:cubicBezTo>
                      <a:pt x="15408" y="28157"/>
                      <a:pt x="15372" y="27987"/>
                      <a:pt x="15335" y="27828"/>
                    </a:cubicBezTo>
                    <a:cubicBezTo>
                      <a:pt x="15275" y="27476"/>
                      <a:pt x="15202" y="27123"/>
                      <a:pt x="15129" y="26783"/>
                    </a:cubicBezTo>
                    <a:cubicBezTo>
                      <a:pt x="15141" y="26771"/>
                      <a:pt x="15153" y="26758"/>
                      <a:pt x="15153" y="26747"/>
                    </a:cubicBezTo>
                    <a:cubicBezTo>
                      <a:pt x="15141" y="26698"/>
                      <a:pt x="15141" y="26649"/>
                      <a:pt x="15129" y="26588"/>
                    </a:cubicBezTo>
                    <a:cubicBezTo>
                      <a:pt x="15360" y="26588"/>
                      <a:pt x="15579" y="26637"/>
                      <a:pt x="15761" y="26758"/>
                    </a:cubicBezTo>
                    <a:cubicBezTo>
                      <a:pt x="15761" y="26868"/>
                      <a:pt x="15737" y="27001"/>
                      <a:pt x="15870" y="27050"/>
                    </a:cubicBezTo>
                    <a:cubicBezTo>
                      <a:pt x="15902" y="27060"/>
                      <a:pt x="15937" y="27064"/>
                      <a:pt x="15972" y="27064"/>
                    </a:cubicBezTo>
                    <a:cubicBezTo>
                      <a:pt x="16072" y="27064"/>
                      <a:pt x="16179" y="27028"/>
                      <a:pt x="16260" y="26965"/>
                    </a:cubicBezTo>
                    <a:cubicBezTo>
                      <a:pt x="16357" y="26892"/>
                      <a:pt x="16418" y="26758"/>
                      <a:pt x="16370" y="26637"/>
                    </a:cubicBezTo>
                    <a:cubicBezTo>
                      <a:pt x="16333" y="26491"/>
                      <a:pt x="16187" y="26418"/>
                      <a:pt x="16053" y="26382"/>
                    </a:cubicBezTo>
                    <a:cubicBezTo>
                      <a:pt x="15865" y="26104"/>
                      <a:pt x="15525" y="25989"/>
                      <a:pt x="15163" y="25989"/>
                    </a:cubicBezTo>
                    <a:cubicBezTo>
                      <a:pt x="15128" y="25989"/>
                      <a:pt x="15092" y="25990"/>
                      <a:pt x="15056" y="25993"/>
                    </a:cubicBezTo>
                    <a:cubicBezTo>
                      <a:pt x="15007" y="25628"/>
                      <a:pt x="14959" y="25250"/>
                      <a:pt x="14910" y="24885"/>
                    </a:cubicBezTo>
                    <a:cubicBezTo>
                      <a:pt x="15116" y="24885"/>
                      <a:pt x="15324" y="24934"/>
                      <a:pt x="15518" y="25044"/>
                    </a:cubicBezTo>
                    <a:cubicBezTo>
                      <a:pt x="15488" y="25225"/>
                      <a:pt x="15626" y="25312"/>
                      <a:pt x="15778" y="25312"/>
                    </a:cubicBezTo>
                    <a:cubicBezTo>
                      <a:pt x="15872" y="25312"/>
                      <a:pt x="15971" y="25279"/>
                      <a:pt x="16041" y="25214"/>
                    </a:cubicBezTo>
                    <a:cubicBezTo>
                      <a:pt x="16215" y="25040"/>
                      <a:pt x="16124" y="24713"/>
                      <a:pt x="15874" y="24713"/>
                    </a:cubicBezTo>
                    <a:cubicBezTo>
                      <a:pt x="15861" y="24713"/>
                      <a:pt x="15848" y="24713"/>
                      <a:pt x="15834" y="24715"/>
                    </a:cubicBezTo>
                    <a:cubicBezTo>
                      <a:pt x="15597" y="24444"/>
                      <a:pt x="15287" y="24299"/>
                      <a:pt x="14923" y="24299"/>
                    </a:cubicBezTo>
                    <a:cubicBezTo>
                      <a:pt x="14894" y="24299"/>
                      <a:pt x="14866" y="24300"/>
                      <a:pt x="14837" y="24302"/>
                    </a:cubicBezTo>
                    <a:cubicBezTo>
                      <a:pt x="14789" y="23912"/>
                      <a:pt x="14727" y="23523"/>
                      <a:pt x="14679" y="23147"/>
                    </a:cubicBezTo>
                    <a:lnTo>
                      <a:pt x="14679" y="23147"/>
                    </a:lnTo>
                    <a:cubicBezTo>
                      <a:pt x="14910" y="23158"/>
                      <a:pt x="15129" y="23220"/>
                      <a:pt x="15348" y="23329"/>
                    </a:cubicBezTo>
                    <a:cubicBezTo>
                      <a:pt x="15324" y="23450"/>
                      <a:pt x="15397" y="23548"/>
                      <a:pt x="15518" y="23572"/>
                    </a:cubicBezTo>
                    <a:cubicBezTo>
                      <a:pt x="15548" y="23580"/>
                      <a:pt x="15579" y="23584"/>
                      <a:pt x="15610" y="23584"/>
                    </a:cubicBezTo>
                    <a:cubicBezTo>
                      <a:pt x="15719" y="23584"/>
                      <a:pt x="15829" y="23536"/>
                      <a:pt x="15895" y="23450"/>
                    </a:cubicBezTo>
                    <a:cubicBezTo>
                      <a:pt x="16055" y="23245"/>
                      <a:pt x="15926" y="22911"/>
                      <a:pt x="15668" y="22911"/>
                    </a:cubicBezTo>
                    <a:cubicBezTo>
                      <a:pt x="15651" y="22911"/>
                      <a:pt x="15633" y="22912"/>
                      <a:pt x="15616" y="22915"/>
                    </a:cubicBezTo>
                    <a:cubicBezTo>
                      <a:pt x="15616" y="22915"/>
                      <a:pt x="15603" y="22915"/>
                      <a:pt x="15603" y="22928"/>
                    </a:cubicBezTo>
                    <a:cubicBezTo>
                      <a:pt x="15311" y="22660"/>
                      <a:pt x="14959" y="22539"/>
                      <a:pt x="14606" y="22539"/>
                    </a:cubicBezTo>
                    <a:cubicBezTo>
                      <a:pt x="14545" y="22150"/>
                      <a:pt x="14497" y="21760"/>
                      <a:pt x="14448" y="21359"/>
                    </a:cubicBezTo>
                    <a:lnTo>
                      <a:pt x="14448" y="21359"/>
                    </a:lnTo>
                    <a:cubicBezTo>
                      <a:pt x="14703" y="21371"/>
                      <a:pt x="14935" y="21468"/>
                      <a:pt x="15153" y="21590"/>
                    </a:cubicBezTo>
                    <a:cubicBezTo>
                      <a:pt x="15153" y="21764"/>
                      <a:pt x="15297" y="21866"/>
                      <a:pt x="15444" y="21866"/>
                    </a:cubicBezTo>
                    <a:cubicBezTo>
                      <a:pt x="15524" y="21866"/>
                      <a:pt x="15605" y="21836"/>
                      <a:pt x="15664" y="21772"/>
                    </a:cubicBezTo>
                    <a:cubicBezTo>
                      <a:pt x="15737" y="21675"/>
                      <a:pt x="15761" y="21553"/>
                      <a:pt x="15725" y="21431"/>
                    </a:cubicBezTo>
                    <a:cubicBezTo>
                      <a:pt x="15690" y="21339"/>
                      <a:pt x="15601" y="21224"/>
                      <a:pt x="15487" y="21224"/>
                    </a:cubicBezTo>
                    <a:cubicBezTo>
                      <a:pt x="15481" y="21224"/>
                      <a:pt x="15476" y="21225"/>
                      <a:pt x="15470" y="21225"/>
                    </a:cubicBezTo>
                    <a:cubicBezTo>
                      <a:pt x="15224" y="20923"/>
                      <a:pt x="14855" y="20796"/>
                      <a:pt x="14467" y="20796"/>
                    </a:cubicBezTo>
                    <a:cubicBezTo>
                      <a:pt x="14432" y="20796"/>
                      <a:pt x="14397" y="20797"/>
                      <a:pt x="14362" y="20799"/>
                    </a:cubicBezTo>
                    <a:cubicBezTo>
                      <a:pt x="14314" y="20423"/>
                      <a:pt x="14265" y="20033"/>
                      <a:pt x="14217" y="19656"/>
                    </a:cubicBezTo>
                    <a:cubicBezTo>
                      <a:pt x="14338" y="19656"/>
                      <a:pt x="14460" y="19680"/>
                      <a:pt x="14570" y="19729"/>
                    </a:cubicBezTo>
                    <a:cubicBezTo>
                      <a:pt x="14654" y="19766"/>
                      <a:pt x="14716" y="19826"/>
                      <a:pt x="14776" y="19875"/>
                    </a:cubicBezTo>
                    <a:cubicBezTo>
                      <a:pt x="14752" y="19996"/>
                      <a:pt x="14813" y="20106"/>
                      <a:pt x="14898" y="20179"/>
                    </a:cubicBezTo>
                    <a:cubicBezTo>
                      <a:pt x="14949" y="20215"/>
                      <a:pt x="15013" y="20229"/>
                      <a:pt x="15079" y="20229"/>
                    </a:cubicBezTo>
                    <a:cubicBezTo>
                      <a:pt x="15170" y="20229"/>
                      <a:pt x="15265" y="20202"/>
                      <a:pt x="15335" y="20167"/>
                    </a:cubicBezTo>
                    <a:cubicBezTo>
                      <a:pt x="15481" y="20082"/>
                      <a:pt x="15494" y="19948"/>
                      <a:pt x="15445" y="19802"/>
                    </a:cubicBezTo>
                    <a:cubicBezTo>
                      <a:pt x="15422" y="19698"/>
                      <a:pt x="15354" y="19570"/>
                      <a:pt x="15242" y="19570"/>
                    </a:cubicBezTo>
                    <a:cubicBezTo>
                      <a:pt x="15237" y="19570"/>
                      <a:pt x="15232" y="19571"/>
                      <a:pt x="15226" y="19571"/>
                    </a:cubicBezTo>
                    <a:cubicBezTo>
                      <a:pt x="14927" y="19283"/>
                      <a:pt x="14606" y="19083"/>
                      <a:pt x="14201" y="19083"/>
                    </a:cubicBezTo>
                    <a:cubicBezTo>
                      <a:pt x="14178" y="19083"/>
                      <a:pt x="14155" y="19084"/>
                      <a:pt x="14132" y="19085"/>
                    </a:cubicBezTo>
                    <a:cubicBezTo>
                      <a:pt x="14083" y="18732"/>
                      <a:pt x="14035" y="18379"/>
                      <a:pt x="13986" y="18015"/>
                    </a:cubicBezTo>
                    <a:lnTo>
                      <a:pt x="13986" y="18015"/>
                    </a:lnTo>
                    <a:cubicBezTo>
                      <a:pt x="14241" y="18026"/>
                      <a:pt x="14497" y="18099"/>
                      <a:pt x="14740" y="18258"/>
                    </a:cubicBezTo>
                    <a:cubicBezTo>
                      <a:pt x="14740" y="18355"/>
                      <a:pt x="14813" y="18428"/>
                      <a:pt x="14922" y="18452"/>
                    </a:cubicBezTo>
                    <a:cubicBezTo>
                      <a:pt x="14949" y="18460"/>
                      <a:pt x="14977" y="18464"/>
                      <a:pt x="15006" y="18464"/>
                    </a:cubicBezTo>
                    <a:cubicBezTo>
                      <a:pt x="15106" y="18464"/>
                      <a:pt x="15209" y="18418"/>
                      <a:pt x="15275" y="18342"/>
                    </a:cubicBezTo>
                    <a:cubicBezTo>
                      <a:pt x="15457" y="18124"/>
                      <a:pt x="15287" y="17820"/>
                      <a:pt x="15032" y="17807"/>
                    </a:cubicBezTo>
                    <a:cubicBezTo>
                      <a:pt x="15019" y="17807"/>
                      <a:pt x="15007" y="17807"/>
                      <a:pt x="15007" y="17820"/>
                    </a:cubicBezTo>
                    <a:cubicBezTo>
                      <a:pt x="14725" y="17549"/>
                      <a:pt x="14369" y="17404"/>
                      <a:pt x="13989" y="17404"/>
                    </a:cubicBezTo>
                    <a:cubicBezTo>
                      <a:pt x="13960" y="17404"/>
                      <a:pt x="13930" y="17405"/>
                      <a:pt x="13900" y="17407"/>
                    </a:cubicBezTo>
                    <a:cubicBezTo>
                      <a:pt x="13889" y="17345"/>
                      <a:pt x="13876" y="17272"/>
                      <a:pt x="13876" y="17199"/>
                    </a:cubicBezTo>
                    <a:cubicBezTo>
                      <a:pt x="13827" y="16932"/>
                      <a:pt x="13791" y="16653"/>
                      <a:pt x="13754" y="16372"/>
                    </a:cubicBezTo>
                    <a:cubicBezTo>
                      <a:pt x="13790" y="16371"/>
                      <a:pt x="13827" y="16370"/>
                      <a:pt x="13863" y="16370"/>
                    </a:cubicBezTo>
                    <a:cubicBezTo>
                      <a:pt x="14075" y="16370"/>
                      <a:pt x="14296" y="16401"/>
                      <a:pt x="14472" y="16494"/>
                    </a:cubicBezTo>
                    <a:cubicBezTo>
                      <a:pt x="14472" y="16628"/>
                      <a:pt x="14533" y="16713"/>
                      <a:pt x="14667" y="16750"/>
                    </a:cubicBezTo>
                    <a:cubicBezTo>
                      <a:pt x="14700" y="16759"/>
                      <a:pt x="14733" y="16763"/>
                      <a:pt x="14764" y="16763"/>
                    </a:cubicBezTo>
                    <a:cubicBezTo>
                      <a:pt x="14858" y="16763"/>
                      <a:pt x="14940" y="16722"/>
                      <a:pt x="14995" y="16640"/>
                    </a:cubicBezTo>
                    <a:cubicBezTo>
                      <a:pt x="15113" y="16469"/>
                      <a:pt x="15052" y="16081"/>
                      <a:pt x="14828" y="16081"/>
                    </a:cubicBezTo>
                    <a:cubicBezTo>
                      <a:pt x="14798" y="16081"/>
                      <a:pt x="14764" y="16089"/>
                      <a:pt x="14727" y="16105"/>
                    </a:cubicBezTo>
                    <a:cubicBezTo>
                      <a:pt x="14716" y="16105"/>
                      <a:pt x="14703" y="16117"/>
                      <a:pt x="14703" y="16117"/>
                    </a:cubicBezTo>
                    <a:cubicBezTo>
                      <a:pt x="14545" y="15971"/>
                      <a:pt x="14314" y="15899"/>
                      <a:pt x="14095" y="15886"/>
                    </a:cubicBezTo>
                    <a:cubicBezTo>
                      <a:pt x="14017" y="15872"/>
                      <a:pt x="13940" y="15866"/>
                      <a:pt x="13859" y="15866"/>
                    </a:cubicBezTo>
                    <a:cubicBezTo>
                      <a:pt x="13802" y="15866"/>
                      <a:pt x="13743" y="15869"/>
                      <a:pt x="13681" y="15874"/>
                    </a:cubicBezTo>
                    <a:cubicBezTo>
                      <a:pt x="13633" y="15497"/>
                      <a:pt x="13584" y="15120"/>
                      <a:pt x="13535" y="14731"/>
                    </a:cubicBezTo>
                    <a:cubicBezTo>
                      <a:pt x="13791" y="14731"/>
                      <a:pt x="14022" y="14840"/>
                      <a:pt x="14241" y="14962"/>
                    </a:cubicBezTo>
                    <a:cubicBezTo>
                      <a:pt x="14229" y="15047"/>
                      <a:pt x="14314" y="15108"/>
                      <a:pt x="14399" y="15132"/>
                    </a:cubicBezTo>
                    <a:cubicBezTo>
                      <a:pt x="14441" y="15145"/>
                      <a:pt x="14486" y="15151"/>
                      <a:pt x="14531" y="15151"/>
                    </a:cubicBezTo>
                    <a:cubicBezTo>
                      <a:pt x="14615" y="15151"/>
                      <a:pt x="14696" y="15127"/>
                      <a:pt x="14752" y="15072"/>
                    </a:cubicBezTo>
                    <a:cubicBezTo>
                      <a:pt x="14837" y="14974"/>
                      <a:pt x="14862" y="14828"/>
                      <a:pt x="14825" y="14718"/>
                    </a:cubicBezTo>
                    <a:cubicBezTo>
                      <a:pt x="14782" y="14601"/>
                      <a:pt x="14674" y="14558"/>
                      <a:pt x="14565" y="14558"/>
                    </a:cubicBezTo>
                    <a:cubicBezTo>
                      <a:pt x="14551" y="14558"/>
                      <a:pt x="14536" y="14559"/>
                      <a:pt x="14521" y="14561"/>
                    </a:cubicBezTo>
                    <a:cubicBezTo>
                      <a:pt x="14255" y="14330"/>
                      <a:pt x="13870" y="14219"/>
                      <a:pt x="13519" y="14219"/>
                    </a:cubicBezTo>
                    <a:cubicBezTo>
                      <a:pt x="13500" y="14219"/>
                      <a:pt x="13481" y="14220"/>
                      <a:pt x="13462" y="14220"/>
                    </a:cubicBezTo>
                    <a:cubicBezTo>
                      <a:pt x="13414" y="13891"/>
                      <a:pt x="13378" y="13564"/>
                      <a:pt x="13329" y="13223"/>
                    </a:cubicBezTo>
                    <a:cubicBezTo>
                      <a:pt x="13572" y="13223"/>
                      <a:pt x="13827" y="13272"/>
                      <a:pt x="13998" y="13418"/>
                    </a:cubicBezTo>
                    <a:cubicBezTo>
                      <a:pt x="13968" y="13589"/>
                      <a:pt x="14136" y="13674"/>
                      <a:pt x="14304" y="13674"/>
                    </a:cubicBezTo>
                    <a:cubicBezTo>
                      <a:pt x="14409" y="13674"/>
                      <a:pt x="14513" y="13641"/>
                      <a:pt x="14570" y="13575"/>
                    </a:cubicBezTo>
                    <a:cubicBezTo>
                      <a:pt x="14752" y="13345"/>
                      <a:pt x="14521" y="13028"/>
                      <a:pt x="14253" y="13028"/>
                    </a:cubicBezTo>
                    <a:cubicBezTo>
                      <a:pt x="14035" y="12761"/>
                      <a:pt x="13608" y="12664"/>
                      <a:pt x="13256" y="12664"/>
                    </a:cubicBezTo>
                    <a:lnTo>
                      <a:pt x="13110" y="11532"/>
                    </a:lnTo>
                    <a:lnTo>
                      <a:pt x="13110" y="11532"/>
                    </a:lnTo>
                    <a:cubicBezTo>
                      <a:pt x="13365" y="11545"/>
                      <a:pt x="13608" y="11654"/>
                      <a:pt x="13827" y="11788"/>
                    </a:cubicBezTo>
                    <a:lnTo>
                      <a:pt x="13827" y="11800"/>
                    </a:lnTo>
                    <a:cubicBezTo>
                      <a:pt x="13816" y="11910"/>
                      <a:pt x="13937" y="12031"/>
                      <a:pt x="14035" y="12055"/>
                    </a:cubicBezTo>
                    <a:cubicBezTo>
                      <a:pt x="14047" y="12058"/>
                      <a:pt x="14061" y="12060"/>
                      <a:pt x="14075" y="12060"/>
                    </a:cubicBezTo>
                    <a:cubicBezTo>
                      <a:pt x="14180" y="12060"/>
                      <a:pt x="14311" y="11984"/>
                      <a:pt x="14375" y="11910"/>
                    </a:cubicBezTo>
                    <a:cubicBezTo>
                      <a:pt x="14533" y="11715"/>
                      <a:pt x="14314" y="11435"/>
                      <a:pt x="14095" y="11423"/>
                    </a:cubicBezTo>
                    <a:cubicBezTo>
                      <a:pt x="13825" y="11164"/>
                      <a:pt x="13474" y="10996"/>
                      <a:pt x="13077" y="10996"/>
                    </a:cubicBezTo>
                    <a:cubicBezTo>
                      <a:pt x="13064" y="10996"/>
                      <a:pt x="13051" y="10997"/>
                      <a:pt x="13037" y="10997"/>
                    </a:cubicBezTo>
                    <a:lnTo>
                      <a:pt x="12891" y="9866"/>
                    </a:lnTo>
                    <a:cubicBezTo>
                      <a:pt x="12934" y="9862"/>
                      <a:pt x="12976" y="9860"/>
                      <a:pt x="13018" y="9860"/>
                    </a:cubicBezTo>
                    <a:cubicBezTo>
                      <a:pt x="13226" y="9860"/>
                      <a:pt x="13424" y="9911"/>
                      <a:pt x="13597" y="10012"/>
                    </a:cubicBezTo>
                    <a:cubicBezTo>
                      <a:pt x="13527" y="10179"/>
                      <a:pt x="13682" y="10315"/>
                      <a:pt x="13840" y="10315"/>
                    </a:cubicBezTo>
                    <a:cubicBezTo>
                      <a:pt x="13877" y="10315"/>
                      <a:pt x="13914" y="10308"/>
                      <a:pt x="13949" y="10292"/>
                    </a:cubicBezTo>
                    <a:cubicBezTo>
                      <a:pt x="14168" y="10183"/>
                      <a:pt x="14168" y="9878"/>
                      <a:pt x="13962" y="9756"/>
                    </a:cubicBezTo>
                    <a:cubicBezTo>
                      <a:pt x="13962" y="9756"/>
                      <a:pt x="13956" y="9751"/>
                      <a:pt x="13949" y="9751"/>
                    </a:cubicBezTo>
                    <a:cubicBezTo>
                      <a:pt x="13945" y="9751"/>
                      <a:pt x="13941" y="9753"/>
                      <a:pt x="13937" y="9756"/>
                    </a:cubicBezTo>
                    <a:cubicBezTo>
                      <a:pt x="13708" y="9420"/>
                      <a:pt x="13344" y="9277"/>
                      <a:pt x="12957" y="9277"/>
                    </a:cubicBezTo>
                    <a:cubicBezTo>
                      <a:pt x="12911" y="9277"/>
                      <a:pt x="12865" y="9279"/>
                      <a:pt x="12818" y="9283"/>
                    </a:cubicBezTo>
                    <a:cubicBezTo>
                      <a:pt x="12781" y="8978"/>
                      <a:pt x="12733" y="8662"/>
                      <a:pt x="12697" y="8346"/>
                    </a:cubicBezTo>
                    <a:lnTo>
                      <a:pt x="12697" y="8346"/>
                    </a:lnTo>
                    <a:cubicBezTo>
                      <a:pt x="12879" y="8370"/>
                      <a:pt x="13073" y="8419"/>
                      <a:pt x="13256" y="8516"/>
                    </a:cubicBezTo>
                    <a:cubicBezTo>
                      <a:pt x="13244" y="8626"/>
                      <a:pt x="13305" y="8748"/>
                      <a:pt x="13402" y="8784"/>
                    </a:cubicBezTo>
                    <a:cubicBezTo>
                      <a:pt x="13431" y="8798"/>
                      <a:pt x="13462" y="8804"/>
                      <a:pt x="13495" y="8804"/>
                    </a:cubicBezTo>
                    <a:cubicBezTo>
                      <a:pt x="13574" y="8804"/>
                      <a:pt x="13661" y="8769"/>
                      <a:pt x="13730" y="8735"/>
                    </a:cubicBezTo>
                    <a:cubicBezTo>
                      <a:pt x="13900" y="8613"/>
                      <a:pt x="13876" y="8285"/>
                      <a:pt x="13681" y="8212"/>
                    </a:cubicBezTo>
                    <a:cubicBezTo>
                      <a:pt x="13412" y="7884"/>
                      <a:pt x="13042" y="7737"/>
                      <a:pt x="12656" y="7737"/>
                    </a:cubicBezTo>
                    <a:cubicBezTo>
                      <a:pt x="12641" y="7737"/>
                      <a:pt x="12626" y="7737"/>
                      <a:pt x="12611" y="7738"/>
                    </a:cubicBezTo>
                    <a:cubicBezTo>
                      <a:pt x="12600" y="7653"/>
                      <a:pt x="12600" y="7567"/>
                      <a:pt x="12587" y="7494"/>
                    </a:cubicBezTo>
                    <a:cubicBezTo>
                      <a:pt x="12551" y="7227"/>
                      <a:pt x="12514" y="6972"/>
                      <a:pt x="12478" y="6716"/>
                    </a:cubicBezTo>
                    <a:cubicBezTo>
                      <a:pt x="12672" y="6716"/>
                      <a:pt x="12854" y="6802"/>
                      <a:pt x="13013" y="6911"/>
                    </a:cubicBezTo>
                    <a:cubicBezTo>
                      <a:pt x="12989" y="6984"/>
                      <a:pt x="13013" y="7069"/>
                      <a:pt x="13073" y="7142"/>
                    </a:cubicBezTo>
                    <a:cubicBezTo>
                      <a:pt x="13138" y="7207"/>
                      <a:pt x="13219" y="7245"/>
                      <a:pt x="13306" y="7245"/>
                    </a:cubicBezTo>
                    <a:cubicBezTo>
                      <a:pt x="13349" y="7245"/>
                      <a:pt x="13394" y="7235"/>
                      <a:pt x="13438" y="7215"/>
                    </a:cubicBezTo>
                    <a:cubicBezTo>
                      <a:pt x="13706" y="7094"/>
                      <a:pt x="13730" y="6716"/>
                      <a:pt x="13462" y="6583"/>
                    </a:cubicBezTo>
                    <a:lnTo>
                      <a:pt x="13438" y="6583"/>
                    </a:lnTo>
                    <a:cubicBezTo>
                      <a:pt x="13213" y="6256"/>
                      <a:pt x="12854" y="6118"/>
                      <a:pt x="12484" y="6118"/>
                    </a:cubicBezTo>
                    <a:cubicBezTo>
                      <a:pt x="12453" y="6118"/>
                      <a:pt x="12423" y="6119"/>
                      <a:pt x="12392" y="6121"/>
                    </a:cubicBezTo>
                    <a:cubicBezTo>
                      <a:pt x="12368" y="5877"/>
                      <a:pt x="12332" y="5634"/>
                      <a:pt x="12295" y="5391"/>
                    </a:cubicBezTo>
                    <a:lnTo>
                      <a:pt x="12295" y="5391"/>
                    </a:lnTo>
                    <a:cubicBezTo>
                      <a:pt x="12478" y="5403"/>
                      <a:pt x="12660" y="5451"/>
                      <a:pt x="12818" y="5561"/>
                    </a:cubicBezTo>
                    <a:cubicBezTo>
                      <a:pt x="12785" y="5753"/>
                      <a:pt x="12947" y="5865"/>
                      <a:pt x="13114" y="5865"/>
                    </a:cubicBezTo>
                    <a:cubicBezTo>
                      <a:pt x="13190" y="5865"/>
                      <a:pt x="13268" y="5842"/>
                      <a:pt x="13329" y="5792"/>
                    </a:cubicBezTo>
                    <a:cubicBezTo>
                      <a:pt x="13572" y="5597"/>
                      <a:pt x="13438" y="5294"/>
                      <a:pt x="13219" y="5172"/>
                    </a:cubicBezTo>
                    <a:cubicBezTo>
                      <a:pt x="12987" y="4859"/>
                      <a:pt x="12634" y="4733"/>
                      <a:pt x="12254" y="4733"/>
                    </a:cubicBezTo>
                    <a:cubicBezTo>
                      <a:pt x="12235" y="4733"/>
                      <a:pt x="12216" y="4734"/>
                      <a:pt x="12198" y="4734"/>
                    </a:cubicBezTo>
                    <a:cubicBezTo>
                      <a:pt x="12162" y="4478"/>
                      <a:pt x="12125" y="4223"/>
                      <a:pt x="12076" y="3968"/>
                    </a:cubicBezTo>
                    <a:lnTo>
                      <a:pt x="12076" y="3968"/>
                    </a:lnTo>
                    <a:cubicBezTo>
                      <a:pt x="12332" y="3980"/>
                      <a:pt x="12563" y="4078"/>
                      <a:pt x="12721" y="4272"/>
                    </a:cubicBezTo>
                    <a:cubicBezTo>
                      <a:pt x="12684" y="4369"/>
                      <a:pt x="12697" y="4478"/>
                      <a:pt x="12794" y="4527"/>
                    </a:cubicBezTo>
                    <a:cubicBezTo>
                      <a:pt x="12835" y="4558"/>
                      <a:pt x="12878" y="4571"/>
                      <a:pt x="12920" y="4571"/>
                    </a:cubicBezTo>
                    <a:cubicBezTo>
                      <a:pt x="12979" y="4571"/>
                      <a:pt x="13036" y="4545"/>
                      <a:pt x="13086" y="4503"/>
                    </a:cubicBezTo>
                    <a:cubicBezTo>
                      <a:pt x="13281" y="4357"/>
                      <a:pt x="13281" y="4053"/>
                      <a:pt x="13037" y="3956"/>
                    </a:cubicBezTo>
                    <a:cubicBezTo>
                      <a:pt x="13033" y="3952"/>
                      <a:pt x="13029" y="3950"/>
                      <a:pt x="13025" y="3950"/>
                    </a:cubicBezTo>
                    <a:cubicBezTo>
                      <a:pt x="13017" y="3950"/>
                      <a:pt x="13009" y="3956"/>
                      <a:pt x="13000" y="3956"/>
                    </a:cubicBezTo>
                    <a:cubicBezTo>
                      <a:pt x="12854" y="3591"/>
                      <a:pt x="12392" y="3421"/>
                      <a:pt x="11991" y="3421"/>
                    </a:cubicBezTo>
                    <a:cubicBezTo>
                      <a:pt x="11954" y="3189"/>
                      <a:pt x="11918" y="2959"/>
                      <a:pt x="11870" y="2740"/>
                    </a:cubicBezTo>
                    <a:lnTo>
                      <a:pt x="11870" y="2740"/>
                    </a:lnTo>
                    <a:cubicBezTo>
                      <a:pt x="12089" y="2751"/>
                      <a:pt x="12283" y="2849"/>
                      <a:pt x="12454" y="2995"/>
                    </a:cubicBezTo>
                    <a:cubicBezTo>
                      <a:pt x="12375" y="3187"/>
                      <a:pt x="12528" y="3310"/>
                      <a:pt x="12693" y="3310"/>
                    </a:cubicBezTo>
                    <a:cubicBezTo>
                      <a:pt x="12758" y="3310"/>
                      <a:pt x="12824" y="3292"/>
                      <a:pt x="12879" y="3251"/>
                    </a:cubicBezTo>
                    <a:cubicBezTo>
                      <a:pt x="12964" y="3189"/>
                      <a:pt x="13025" y="3080"/>
                      <a:pt x="13037" y="2970"/>
                    </a:cubicBezTo>
                    <a:cubicBezTo>
                      <a:pt x="13049" y="2837"/>
                      <a:pt x="12964" y="2727"/>
                      <a:pt x="12854" y="2643"/>
                    </a:cubicBezTo>
                    <a:lnTo>
                      <a:pt x="12854" y="2630"/>
                    </a:lnTo>
                    <a:cubicBezTo>
                      <a:pt x="12697" y="2411"/>
                      <a:pt x="12392" y="2302"/>
                      <a:pt x="12125" y="2265"/>
                    </a:cubicBezTo>
                    <a:cubicBezTo>
                      <a:pt x="12048" y="2257"/>
                      <a:pt x="11971" y="2248"/>
                      <a:pt x="11889" y="2248"/>
                    </a:cubicBezTo>
                    <a:cubicBezTo>
                      <a:pt x="11855" y="2248"/>
                      <a:pt x="11820" y="2250"/>
                      <a:pt x="11784" y="2253"/>
                    </a:cubicBezTo>
                    <a:lnTo>
                      <a:pt x="11784" y="2205"/>
                    </a:lnTo>
                    <a:lnTo>
                      <a:pt x="11784" y="2180"/>
                    </a:lnTo>
                    <a:lnTo>
                      <a:pt x="11784" y="2168"/>
                    </a:lnTo>
                    <a:cubicBezTo>
                      <a:pt x="11797" y="2143"/>
                      <a:pt x="11821" y="2119"/>
                      <a:pt x="11857" y="2119"/>
                    </a:cubicBezTo>
                    <a:cubicBezTo>
                      <a:pt x="11870" y="2107"/>
                      <a:pt x="11882" y="2107"/>
                      <a:pt x="11882" y="2095"/>
                    </a:cubicBezTo>
                    <a:cubicBezTo>
                      <a:pt x="12903" y="1670"/>
                      <a:pt x="14022" y="1681"/>
                      <a:pt x="15105" y="1670"/>
                    </a:cubicBezTo>
                    <a:cubicBezTo>
                      <a:pt x="16284" y="1657"/>
                      <a:pt x="17451" y="1621"/>
                      <a:pt x="18619" y="1560"/>
                    </a:cubicBezTo>
                    <a:cubicBezTo>
                      <a:pt x="20942" y="1451"/>
                      <a:pt x="23253" y="1243"/>
                      <a:pt x="25551" y="891"/>
                    </a:cubicBezTo>
                    <a:cubicBezTo>
                      <a:pt x="26853" y="684"/>
                      <a:pt x="28153" y="429"/>
                      <a:pt x="29431" y="125"/>
                    </a:cubicBezTo>
                    <a:close/>
                    <a:moveTo>
                      <a:pt x="28774" y="28619"/>
                    </a:moveTo>
                    <a:lnTo>
                      <a:pt x="28774" y="28631"/>
                    </a:lnTo>
                    <a:cubicBezTo>
                      <a:pt x="28774" y="28644"/>
                      <a:pt x="28786" y="28668"/>
                      <a:pt x="28786" y="28680"/>
                    </a:cubicBezTo>
                    <a:cubicBezTo>
                      <a:pt x="28713" y="28680"/>
                      <a:pt x="28628" y="28692"/>
                      <a:pt x="28555" y="28704"/>
                    </a:cubicBezTo>
                    <a:cubicBezTo>
                      <a:pt x="28543" y="28692"/>
                      <a:pt x="28543" y="28668"/>
                      <a:pt x="28543" y="28655"/>
                    </a:cubicBezTo>
                    <a:cubicBezTo>
                      <a:pt x="28616" y="28644"/>
                      <a:pt x="28701" y="28631"/>
                      <a:pt x="28774" y="28619"/>
                    </a:cubicBezTo>
                    <a:close/>
                    <a:moveTo>
                      <a:pt x="28458" y="28668"/>
                    </a:moveTo>
                    <a:cubicBezTo>
                      <a:pt x="28458" y="28680"/>
                      <a:pt x="28458" y="28692"/>
                      <a:pt x="28470" y="28717"/>
                    </a:cubicBezTo>
                    <a:cubicBezTo>
                      <a:pt x="28397" y="28717"/>
                      <a:pt x="28336" y="28728"/>
                      <a:pt x="28263" y="28741"/>
                    </a:cubicBezTo>
                    <a:lnTo>
                      <a:pt x="28263" y="28704"/>
                    </a:lnTo>
                    <a:cubicBezTo>
                      <a:pt x="28251" y="28704"/>
                      <a:pt x="28251" y="28692"/>
                      <a:pt x="28239" y="28692"/>
                    </a:cubicBezTo>
                    <a:cubicBezTo>
                      <a:pt x="28312" y="28680"/>
                      <a:pt x="28385" y="28668"/>
                      <a:pt x="28458" y="28668"/>
                    </a:cubicBezTo>
                    <a:close/>
                    <a:moveTo>
                      <a:pt x="28178" y="28692"/>
                    </a:moveTo>
                    <a:lnTo>
                      <a:pt x="28178" y="28728"/>
                    </a:lnTo>
                    <a:lnTo>
                      <a:pt x="28178" y="28753"/>
                    </a:lnTo>
                    <a:cubicBezTo>
                      <a:pt x="28069" y="28765"/>
                      <a:pt x="27972" y="28777"/>
                      <a:pt x="27862" y="28790"/>
                    </a:cubicBezTo>
                    <a:cubicBezTo>
                      <a:pt x="27850" y="28765"/>
                      <a:pt x="27850" y="28753"/>
                      <a:pt x="27837" y="28741"/>
                    </a:cubicBezTo>
                    <a:cubicBezTo>
                      <a:pt x="27959" y="28728"/>
                      <a:pt x="28069" y="28704"/>
                      <a:pt x="28178" y="28692"/>
                    </a:cubicBezTo>
                    <a:close/>
                    <a:moveTo>
                      <a:pt x="27753" y="28741"/>
                    </a:moveTo>
                    <a:cubicBezTo>
                      <a:pt x="27753" y="28753"/>
                      <a:pt x="27753" y="28753"/>
                      <a:pt x="27764" y="28753"/>
                    </a:cubicBezTo>
                    <a:cubicBezTo>
                      <a:pt x="27764" y="28765"/>
                      <a:pt x="27764" y="28777"/>
                      <a:pt x="27777" y="28801"/>
                    </a:cubicBezTo>
                    <a:cubicBezTo>
                      <a:pt x="27728" y="28801"/>
                      <a:pt x="27691" y="28801"/>
                      <a:pt x="27643" y="28814"/>
                    </a:cubicBezTo>
                    <a:cubicBezTo>
                      <a:pt x="27631" y="28790"/>
                      <a:pt x="27631" y="28777"/>
                      <a:pt x="27618" y="28765"/>
                    </a:cubicBezTo>
                    <a:cubicBezTo>
                      <a:pt x="27667" y="28753"/>
                      <a:pt x="27716" y="28753"/>
                      <a:pt x="27753" y="28741"/>
                    </a:cubicBezTo>
                    <a:close/>
                    <a:moveTo>
                      <a:pt x="27545" y="28765"/>
                    </a:moveTo>
                    <a:lnTo>
                      <a:pt x="27545" y="28801"/>
                    </a:lnTo>
                    <a:cubicBezTo>
                      <a:pt x="27545" y="28801"/>
                      <a:pt x="27558" y="28814"/>
                      <a:pt x="27558" y="28826"/>
                    </a:cubicBezTo>
                    <a:cubicBezTo>
                      <a:pt x="27485" y="28826"/>
                      <a:pt x="27424" y="28838"/>
                      <a:pt x="27351" y="28838"/>
                    </a:cubicBezTo>
                    <a:cubicBezTo>
                      <a:pt x="27351" y="28826"/>
                      <a:pt x="27339" y="28814"/>
                      <a:pt x="27339" y="28790"/>
                    </a:cubicBezTo>
                    <a:cubicBezTo>
                      <a:pt x="27412" y="28790"/>
                      <a:pt x="27472" y="28777"/>
                      <a:pt x="27545" y="28765"/>
                    </a:cubicBezTo>
                    <a:close/>
                    <a:moveTo>
                      <a:pt x="27254" y="28801"/>
                    </a:moveTo>
                    <a:cubicBezTo>
                      <a:pt x="27266" y="28826"/>
                      <a:pt x="27266" y="28838"/>
                      <a:pt x="27266" y="28850"/>
                    </a:cubicBezTo>
                    <a:cubicBezTo>
                      <a:pt x="27242" y="28863"/>
                      <a:pt x="27205" y="28863"/>
                      <a:pt x="27181" y="28863"/>
                    </a:cubicBezTo>
                    <a:cubicBezTo>
                      <a:pt x="27169" y="28850"/>
                      <a:pt x="27156" y="28838"/>
                      <a:pt x="27156" y="28814"/>
                    </a:cubicBezTo>
                    <a:cubicBezTo>
                      <a:pt x="27193" y="28814"/>
                      <a:pt x="27229" y="28801"/>
                      <a:pt x="27254" y="28801"/>
                    </a:cubicBezTo>
                    <a:close/>
                    <a:moveTo>
                      <a:pt x="27072" y="28826"/>
                    </a:moveTo>
                    <a:cubicBezTo>
                      <a:pt x="27072" y="28838"/>
                      <a:pt x="27083" y="28863"/>
                      <a:pt x="27083" y="28874"/>
                    </a:cubicBezTo>
                    <a:cubicBezTo>
                      <a:pt x="27023" y="28887"/>
                      <a:pt x="26962" y="28887"/>
                      <a:pt x="26889" y="28899"/>
                    </a:cubicBezTo>
                    <a:cubicBezTo>
                      <a:pt x="26889" y="28874"/>
                      <a:pt x="26877" y="28863"/>
                      <a:pt x="26877" y="28850"/>
                    </a:cubicBezTo>
                    <a:cubicBezTo>
                      <a:pt x="26937" y="28838"/>
                      <a:pt x="27010" y="28826"/>
                      <a:pt x="27072" y="28826"/>
                    </a:cubicBezTo>
                    <a:close/>
                    <a:moveTo>
                      <a:pt x="34599" y="26612"/>
                    </a:moveTo>
                    <a:cubicBezTo>
                      <a:pt x="34612" y="26661"/>
                      <a:pt x="34612" y="26698"/>
                      <a:pt x="34623" y="26747"/>
                    </a:cubicBezTo>
                    <a:cubicBezTo>
                      <a:pt x="34623" y="26771"/>
                      <a:pt x="34636" y="26807"/>
                      <a:pt x="34636" y="26844"/>
                    </a:cubicBezTo>
                    <a:lnTo>
                      <a:pt x="34623" y="26844"/>
                    </a:lnTo>
                    <a:cubicBezTo>
                      <a:pt x="34623" y="26820"/>
                      <a:pt x="34603" y="26801"/>
                      <a:pt x="34582" y="26801"/>
                    </a:cubicBezTo>
                    <a:cubicBezTo>
                      <a:pt x="34570" y="26801"/>
                      <a:pt x="34559" y="26807"/>
                      <a:pt x="34550" y="26820"/>
                    </a:cubicBezTo>
                    <a:lnTo>
                      <a:pt x="34539" y="26820"/>
                    </a:lnTo>
                    <a:cubicBezTo>
                      <a:pt x="33334" y="26856"/>
                      <a:pt x="32118" y="27014"/>
                      <a:pt x="30926" y="27147"/>
                    </a:cubicBezTo>
                    <a:cubicBezTo>
                      <a:pt x="29662" y="27282"/>
                      <a:pt x="28397" y="27415"/>
                      <a:pt x="27132" y="27561"/>
                    </a:cubicBezTo>
                    <a:cubicBezTo>
                      <a:pt x="27132" y="27561"/>
                      <a:pt x="27127" y="27556"/>
                      <a:pt x="27120" y="27556"/>
                    </a:cubicBezTo>
                    <a:cubicBezTo>
                      <a:pt x="27116" y="27556"/>
                      <a:pt x="27112" y="27557"/>
                      <a:pt x="27108" y="27561"/>
                    </a:cubicBezTo>
                    <a:cubicBezTo>
                      <a:pt x="26074" y="27634"/>
                      <a:pt x="25053" y="27755"/>
                      <a:pt x="24019" y="27926"/>
                    </a:cubicBezTo>
                    <a:cubicBezTo>
                      <a:pt x="22997" y="28096"/>
                      <a:pt x="21951" y="28145"/>
                      <a:pt x="20905" y="28255"/>
                    </a:cubicBezTo>
                    <a:cubicBezTo>
                      <a:pt x="20905" y="28255"/>
                      <a:pt x="20900" y="28249"/>
                      <a:pt x="20893" y="28249"/>
                    </a:cubicBezTo>
                    <a:cubicBezTo>
                      <a:pt x="20889" y="28249"/>
                      <a:pt x="20885" y="28250"/>
                      <a:pt x="20881" y="28255"/>
                    </a:cubicBezTo>
                    <a:cubicBezTo>
                      <a:pt x="19142" y="28509"/>
                      <a:pt x="17391" y="28692"/>
                      <a:pt x="15640" y="28911"/>
                    </a:cubicBezTo>
                    <a:lnTo>
                      <a:pt x="15640" y="28899"/>
                    </a:lnTo>
                    <a:cubicBezTo>
                      <a:pt x="15640" y="28887"/>
                      <a:pt x="15652" y="28874"/>
                      <a:pt x="15640" y="28863"/>
                    </a:cubicBezTo>
                    <a:cubicBezTo>
                      <a:pt x="15627" y="28850"/>
                      <a:pt x="15627" y="28826"/>
                      <a:pt x="15627" y="28814"/>
                    </a:cubicBezTo>
                    <a:cubicBezTo>
                      <a:pt x="20589" y="28230"/>
                      <a:pt x="25551" y="27658"/>
                      <a:pt x="30513" y="27087"/>
                    </a:cubicBezTo>
                    <a:cubicBezTo>
                      <a:pt x="31875" y="26917"/>
                      <a:pt x="33237" y="26771"/>
                      <a:pt x="34599" y="26612"/>
                    </a:cubicBezTo>
                    <a:close/>
                    <a:moveTo>
                      <a:pt x="26791" y="28850"/>
                    </a:moveTo>
                    <a:cubicBezTo>
                      <a:pt x="26791" y="28874"/>
                      <a:pt x="26804" y="28887"/>
                      <a:pt x="26804" y="28911"/>
                    </a:cubicBezTo>
                    <a:lnTo>
                      <a:pt x="26707" y="28911"/>
                    </a:lnTo>
                    <a:cubicBezTo>
                      <a:pt x="26694" y="28899"/>
                      <a:pt x="26694" y="28887"/>
                      <a:pt x="26682" y="28863"/>
                    </a:cubicBezTo>
                    <a:cubicBezTo>
                      <a:pt x="26718" y="28863"/>
                      <a:pt x="26755" y="28863"/>
                      <a:pt x="26791" y="28850"/>
                    </a:cubicBezTo>
                    <a:close/>
                    <a:moveTo>
                      <a:pt x="26597" y="28874"/>
                    </a:moveTo>
                    <a:lnTo>
                      <a:pt x="26597" y="28887"/>
                    </a:lnTo>
                    <a:cubicBezTo>
                      <a:pt x="26609" y="28899"/>
                      <a:pt x="26609" y="28911"/>
                      <a:pt x="26621" y="28923"/>
                    </a:cubicBezTo>
                    <a:cubicBezTo>
                      <a:pt x="26597" y="28923"/>
                      <a:pt x="26573" y="28936"/>
                      <a:pt x="26548" y="28936"/>
                    </a:cubicBezTo>
                    <a:lnTo>
                      <a:pt x="26537" y="28923"/>
                    </a:lnTo>
                    <a:cubicBezTo>
                      <a:pt x="26524" y="28911"/>
                      <a:pt x="26524" y="28899"/>
                      <a:pt x="26524" y="28887"/>
                    </a:cubicBezTo>
                    <a:cubicBezTo>
                      <a:pt x="26548" y="28874"/>
                      <a:pt x="26573" y="28874"/>
                      <a:pt x="26597" y="28874"/>
                    </a:cubicBezTo>
                    <a:close/>
                    <a:moveTo>
                      <a:pt x="26439" y="28887"/>
                    </a:moveTo>
                    <a:cubicBezTo>
                      <a:pt x="26439" y="28911"/>
                      <a:pt x="26439" y="28923"/>
                      <a:pt x="26451" y="28947"/>
                    </a:cubicBezTo>
                    <a:cubicBezTo>
                      <a:pt x="26378" y="28947"/>
                      <a:pt x="26305" y="28960"/>
                      <a:pt x="26232" y="28972"/>
                    </a:cubicBezTo>
                    <a:cubicBezTo>
                      <a:pt x="26220" y="28947"/>
                      <a:pt x="26220" y="28936"/>
                      <a:pt x="26208" y="28911"/>
                    </a:cubicBezTo>
                    <a:cubicBezTo>
                      <a:pt x="26293" y="28911"/>
                      <a:pt x="26366" y="28899"/>
                      <a:pt x="26439" y="28887"/>
                    </a:cubicBezTo>
                    <a:close/>
                    <a:moveTo>
                      <a:pt x="26123" y="28923"/>
                    </a:moveTo>
                    <a:cubicBezTo>
                      <a:pt x="26135" y="28947"/>
                      <a:pt x="26135" y="28960"/>
                      <a:pt x="26147" y="28972"/>
                    </a:cubicBezTo>
                    <a:cubicBezTo>
                      <a:pt x="26110" y="28984"/>
                      <a:pt x="26074" y="28984"/>
                      <a:pt x="26037" y="28984"/>
                    </a:cubicBezTo>
                    <a:cubicBezTo>
                      <a:pt x="26026" y="28960"/>
                      <a:pt x="26026" y="28947"/>
                      <a:pt x="26013" y="28936"/>
                    </a:cubicBezTo>
                    <a:cubicBezTo>
                      <a:pt x="26050" y="28936"/>
                      <a:pt x="26086" y="28923"/>
                      <a:pt x="26123" y="28923"/>
                    </a:cubicBezTo>
                    <a:close/>
                    <a:moveTo>
                      <a:pt x="25916" y="28947"/>
                    </a:moveTo>
                    <a:lnTo>
                      <a:pt x="25928" y="28960"/>
                    </a:lnTo>
                    <a:cubicBezTo>
                      <a:pt x="25940" y="28972"/>
                      <a:pt x="25953" y="28984"/>
                      <a:pt x="25953" y="28996"/>
                    </a:cubicBezTo>
                    <a:cubicBezTo>
                      <a:pt x="25891" y="29009"/>
                      <a:pt x="25819" y="29009"/>
                      <a:pt x="25746" y="29020"/>
                    </a:cubicBezTo>
                    <a:lnTo>
                      <a:pt x="25746" y="29009"/>
                    </a:lnTo>
                    <a:cubicBezTo>
                      <a:pt x="25746" y="28996"/>
                      <a:pt x="25734" y="28984"/>
                      <a:pt x="25734" y="28960"/>
                    </a:cubicBezTo>
                    <a:cubicBezTo>
                      <a:pt x="25794" y="28960"/>
                      <a:pt x="25855" y="28947"/>
                      <a:pt x="25916" y="28947"/>
                    </a:cubicBezTo>
                    <a:close/>
                    <a:moveTo>
                      <a:pt x="25648" y="28972"/>
                    </a:moveTo>
                    <a:cubicBezTo>
                      <a:pt x="25648" y="28996"/>
                      <a:pt x="25661" y="29009"/>
                      <a:pt x="25661" y="29033"/>
                    </a:cubicBezTo>
                    <a:cubicBezTo>
                      <a:pt x="25624" y="29033"/>
                      <a:pt x="25575" y="29033"/>
                      <a:pt x="25539" y="29045"/>
                    </a:cubicBezTo>
                    <a:cubicBezTo>
                      <a:pt x="25527" y="29020"/>
                      <a:pt x="25515" y="29009"/>
                      <a:pt x="25515" y="28984"/>
                    </a:cubicBezTo>
                    <a:cubicBezTo>
                      <a:pt x="25564" y="28984"/>
                      <a:pt x="25600" y="28972"/>
                      <a:pt x="25648" y="28972"/>
                    </a:cubicBezTo>
                    <a:close/>
                    <a:moveTo>
                      <a:pt x="29481" y="1"/>
                    </a:moveTo>
                    <a:cubicBezTo>
                      <a:pt x="29477" y="1"/>
                      <a:pt x="29472" y="1"/>
                      <a:pt x="29467" y="3"/>
                    </a:cubicBezTo>
                    <a:cubicBezTo>
                      <a:pt x="24785" y="1134"/>
                      <a:pt x="19969" y="1499"/>
                      <a:pt x="15165" y="1572"/>
                    </a:cubicBezTo>
                    <a:cubicBezTo>
                      <a:pt x="13998" y="1584"/>
                      <a:pt x="12770" y="1560"/>
                      <a:pt x="11700" y="2083"/>
                    </a:cubicBezTo>
                    <a:cubicBezTo>
                      <a:pt x="11687" y="2083"/>
                      <a:pt x="11687" y="2083"/>
                      <a:pt x="11687" y="2095"/>
                    </a:cubicBezTo>
                    <a:cubicBezTo>
                      <a:pt x="11675" y="2095"/>
                      <a:pt x="11663" y="2107"/>
                      <a:pt x="11651" y="2132"/>
                    </a:cubicBezTo>
                    <a:cubicBezTo>
                      <a:pt x="11651" y="2156"/>
                      <a:pt x="11663" y="2192"/>
                      <a:pt x="11700" y="2216"/>
                    </a:cubicBezTo>
                    <a:lnTo>
                      <a:pt x="11700" y="2253"/>
                    </a:lnTo>
                    <a:cubicBezTo>
                      <a:pt x="11627" y="2265"/>
                      <a:pt x="11565" y="2265"/>
                      <a:pt x="11492" y="2289"/>
                    </a:cubicBezTo>
                    <a:lnTo>
                      <a:pt x="11492" y="2265"/>
                    </a:lnTo>
                    <a:cubicBezTo>
                      <a:pt x="11492" y="2253"/>
                      <a:pt x="11481" y="2241"/>
                      <a:pt x="11481" y="2241"/>
                    </a:cubicBezTo>
                    <a:cubicBezTo>
                      <a:pt x="11468" y="2205"/>
                      <a:pt x="11432" y="2180"/>
                      <a:pt x="11395" y="2180"/>
                    </a:cubicBezTo>
                    <a:lnTo>
                      <a:pt x="11395" y="2192"/>
                    </a:lnTo>
                    <a:lnTo>
                      <a:pt x="11383" y="2180"/>
                    </a:lnTo>
                    <a:cubicBezTo>
                      <a:pt x="10958" y="2142"/>
                      <a:pt x="10532" y="2123"/>
                      <a:pt x="10109" y="2123"/>
                    </a:cubicBezTo>
                    <a:cubicBezTo>
                      <a:pt x="9855" y="2123"/>
                      <a:pt x="9603" y="2130"/>
                      <a:pt x="9352" y="2143"/>
                    </a:cubicBezTo>
                    <a:cubicBezTo>
                      <a:pt x="9292" y="1937"/>
                      <a:pt x="9243" y="1535"/>
                      <a:pt x="9048" y="1426"/>
                    </a:cubicBezTo>
                    <a:cubicBezTo>
                      <a:pt x="8985" y="1393"/>
                      <a:pt x="8905" y="1381"/>
                      <a:pt x="8817" y="1381"/>
                    </a:cubicBezTo>
                    <a:cubicBezTo>
                      <a:pt x="8581" y="1381"/>
                      <a:pt x="8288" y="1469"/>
                      <a:pt x="8111" y="1487"/>
                    </a:cubicBezTo>
                    <a:cubicBezTo>
                      <a:pt x="7844" y="1524"/>
                      <a:pt x="7589" y="1572"/>
                      <a:pt x="7321" y="1608"/>
                    </a:cubicBezTo>
                    <a:cubicBezTo>
                      <a:pt x="7321" y="1572"/>
                      <a:pt x="7321" y="1535"/>
                      <a:pt x="7309" y="1499"/>
                    </a:cubicBezTo>
                    <a:cubicBezTo>
                      <a:pt x="7309" y="1475"/>
                      <a:pt x="7297" y="1462"/>
                      <a:pt x="7273" y="1462"/>
                    </a:cubicBezTo>
                    <a:cubicBezTo>
                      <a:pt x="7195" y="1459"/>
                      <a:pt x="7117" y="1457"/>
                      <a:pt x="7039" y="1457"/>
                    </a:cubicBezTo>
                    <a:cubicBezTo>
                      <a:pt x="5968" y="1457"/>
                      <a:pt x="4867" y="1761"/>
                      <a:pt x="3904" y="2192"/>
                    </a:cubicBezTo>
                    <a:cubicBezTo>
                      <a:pt x="3879" y="2205"/>
                      <a:pt x="3879" y="2241"/>
                      <a:pt x="3892" y="2253"/>
                    </a:cubicBezTo>
                    <a:cubicBezTo>
                      <a:pt x="3892" y="2265"/>
                      <a:pt x="3892" y="2265"/>
                      <a:pt x="3904" y="2265"/>
                    </a:cubicBezTo>
                    <a:cubicBezTo>
                      <a:pt x="4025" y="2484"/>
                      <a:pt x="4087" y="2715"/>
                      <a:pt x="4098" y="2970"/>
                    </a:cubicBezTo>
                    <a:cubicBezTo>
                      <a:pt x="2749" y="3129"/>
                      <a:pt x="1387" y="3202"/>
                      <a:pt x="25" y="3262"/>
                    </a:cubicBezTo>
                    <a:lnTo>
                      <a:pt x="0" y="3262"/>
                    </a:lnTo>
                    <a:lnTo>
                      <a:pt x="0" y="3360"/>
                    </a:lnTo>
                    <a:cubicBezTo>
                      <a:pt x="0" y="3372"/>
                      <a:pt x="12" y="3372"/>
                      <a:pt x="25" y="3372"/>
                    </a:cubicBezTo>
                    <a:cubicBezTo>
                      <a:pt x="1909" y="3275"/>
                      <a:pt x="3819" y="3189"/>
                      <a:pt x="5692" y="2849"/>
                    </a:cubicBezTo>
                    <a:cubicBezTo>
                      <a:pt x="6652" y="2667"/>
                      <a:pt x="7589" y="2411"/>
                      <a:pt x="8562" y="2302"/>
                    </a:cubicBezTo>
                    <a:cubicBezTo>
                      <a:pt x="9071" y="2241"/>
                      <a:pt x="9581" y="2214"/>
                      <a:pt x="10090" y="2214"/>
                    </a:cubicBezTo>
                    <a:cubicBezTo>
                      <a:pt x="10505" y="2214"/>
                      <a:pt x="10920" y="2232"/>
                      <a:pt x="11335" y="2265"/>
                    </a:cubicBezTo>
                    <a:lnTo>
                      <a:pt x="11346" y="2265"/>
                    </a:lnTo>
                    <a:cubicBezTo>
                      <a:pt x="11359" y="2278"/>
                      <a:pt x="11371" y="2278"/>
                      <a:pt x="11383" y="2289"/>
                    </a:cubicBezTo>
                    <a:cubicBezTo>
                      <a:pt x="11383" y="2302"/>
                      <a:pt x="11383" y="2302"/>
                      <a:pt x="11395" y="2314"/>
                    </a:cubicBezTo>
                    <a:cubicBezTo>
                      <a:pt x="11043" y="2399"/>
                      <a:pt x="10727" y="2594"/>
                      <a:pt x="10495" y="2873"/>
                    </a:cubicBezTo>
                    <a:cubicBezTo>
                      <a:pt x="10483" y="2873"/>
                      <a:pt x="10483" y="2886"/>
                      <a:pt x="10483" y="2886"/>
                    </a:cubicBezTo>
                    <a:cubicBezTo>
                      <a:pt x="10471" y="2886"/>
                      <a:pt x="10459" y="2886"/>
                      <a:pt x="10459" y="2897"/>
                    </a:cubicBezTo>
                    <a:cubicBezTo>
                      <a:pt x="10252" y="3056"/>
                      <a:pt x="10216" y="3408"/>
                      <a:pt x="10471" y="3542"/>
                    </a:cubicBezTo>
                    <a:cubicBezTo>
                      <a:pt x="10507" y="3562"/>
                      <a:pt x="10548" y="3570"/>
                      <a:pt x="10591" y="3570"/>
                    </a:cubicBezTo>
                    <a:cubicBezTo>
                      <a:pt x="10790" y="3570"/>
                      <a:pt x="11017" y="3378"/>
                      <a:pt x="10897" y="3178"/>
                    </a:cubicBezTo>
                    <a:lnTo>
                      <a:pt x="10897" y="3165"/>
                    </a:lnTo>
                    <a:cubicBezTo>
                      <a:pt x="11055" y="3007"/>
                      <a:pt x="11249" y="2861"/>
                      <a:pt x="11468" y="2788"/>
                    </a:cubicBezTo>
                    <a:cubicBezTo>
                      <a:pt x="11492" y="3019"/>
                      <a:pt x="11529" y="3251"/>
                      <a:pt x="11554" y="3481"/>
                    </a:cubicBezTo>
                    <a:cubicBezTo>
                      <a:pt x="11176" y="3591"/>
                      <a:pt x="10824" y="3822"/>
                      <a:pt x="10654" y="4162"/>
                    </a:cubicBezTo>
                    <a:cubicBezTo>
                      <a:pt x="10647" y="4156"/>
                      <a:pt x="10641" y="4153"/>
                      <a:pt x="10635" y="4153"/>
                    </a:cubicBezTo>
                    <a:cubicBezTo>
                      <a:pt x="10629" y="4153"/>
                      <a:pt x="10623" y="4156"/>
                      <a:pt x="10617" y="4162"/>
                    </a:cubicBezTo>
                    <a:cubicBezTo>
                      <a:pt x="10398" y="4345"/>
                      <a:pt x="10422" y="4686"/>
                      <a:pt x="10714" y="4746"/>
                    </a:cubicBezTo>
                    <a:cubicBezTo>
                      <a:pt x="10746" y="4752"/>
                      <a:pt x="10777" y="4755"/>
                      <a:pt x="10807" y="4755"/>
                    </a:cubicBezTo>
                    <a:cubicBezTo>
                      <a:pt x="10904" y="4755"/>
                      <a:pt x="10993" y="4723"/>
                      <a:pt x="11067" y="4649"/>
                    </a:cubicBezTo>
                    <a:cubicBezTo>
                      <a:pt x="11128" y="4576"/>
                      <a:pt x="11189" y="4442"/>
                      <a:pt x="11103" y="4357"/>
                    </a:cubicBezTo>
                    <a:cubicBezTo>
                      <a:pt x="11237" y="4211"/>
                      <a:pt x="11419" y="4102"/>
                      <a:pt x="11627" y="4029"/>
                    </a:cubicBezTo>
                    <a:cubicBezTo>
                      <a:pt x="11651" y="4296"/>
                      <a:pt x="11687" y="4564"/>
                      <a:pt x="11724" y="4832"/>
                    </a:cubicBezTo>
                    <a:cubicBezTo>
                      <a:pt x="11395" y="4941"/>
                      <a:pt x="11103" y="5148"/>
                      <a:pt x="10946" y="5415"/>
                    </a:cubicBezTo>
                    <a:lnTo>
                      <a:pt x="10933" y="5415"/>
                    </a:lnTo>
                    <a:cubicBezTo>
                      <a:pt x="10811" y="5476"/>
                      <a:pt x="10714" y="5573"/>
                      <a:pt x="10690" y="5707"/>
                    </a:cubicBezTo>
                    <a:cubicBezTo>
                      <a:pt x="10678" y="5840"/>
                      <a:pt x="10738" y="5962"/>
                      <a:pt x="10848" y="6035"/>
                    </a:cubicBezTo>
                    <a:cubicBezTo>
                      <a:pt x="10900" y="6069"/>
                      <a:pt x="10962" y="6085"/>
                      <a:pt x="11025" y="6085"/>
                    </a:cubicBezTo>
                    <a:cubicBezTo>
                      <a:pt x="11231" y="6085"/>
                      <a:pt x="11446" y="5921"/>
                      <a:pt x="11335" y="5707"/>
                    </a:cubicBezTo>
                    <a:cubicBezTo>
                      <a:pt x="11468" y="5597"/>
                      <a:pt x="11638" y="5513"/>
                      <a:pt x="11797" y="5464"/>
                    </a:cubicBezTo>
                    <a:cubicBezTo>
                      <a:pt x="11833" y="5719"/>
                      <a:pt x="11870" y="5962"/>
                      <a:pt x="11906" y="6218"/>
                    </a:cubicBezTo>
                    <a:cubicBezTo>
                      <a:pt x="11663" y="6303"/>
                      <a:pt x="11432" y="6437"/>
                      <a:pt x="11262" y="6607"/>
                    </a:cubicBezTo>
                    <a:lnTo>
                      <a:pt x="11249" y="6607"/>
                    </a:lnTo>
                    <a:cubicBezTo>
                      <a:pt x="11079" y="6656"/>
                      <a:pt x="10909" y="6740"/>
                      <a:pt x="10860" y="6935"/>
                    </a:cubicBezTo>
                    <a:cubicBezTo>
                      <a:pt x="10811" y="7094"/>
                      <a:pt x="10909" y="7240"/>
                      <a:pt x="11030" y="7337"/>
                    </a:cubicBezTo>
                    <a:cubicBezTo>
                      <a:pt x="11108" y="7388"/>
                      <a:pt x="11192" y="7416"/>
                      <a:pt x="11275" y="7416"/>
                    </a:cubicBezTo>
                    <a:cubicBezTo>
                      <a:pt x="11350" y="7416"/>
                      <a:pt x="11424" y="7394"/>
                      <a:pt x="11492" y="7349"/>
                    </a:cubicBezTo>
                    <a:cubicBezTo>
                      <a:pt x="11614" y="7251"/>
                      <a:pt x="11700" y="7094"/>
                      <a:pt x="11651" y="6935"/>
                    </a:cubicBezTo>
                    <a:cubicBezTo>
                      <a:pt x="11748" y="6875"/>
                      <a:pt x="11857" y="6826"/>
                      <a:pt x="11979" y="6789"/>
                    </a:cubicBezTo>
                    <a:cubicBezTo>
                      <a:pt x="12016" y="7142"/>
                      <a:pt x="12064" y="7483"/>
                      <a:pt x="12113" y="7823"/>
                    </a:cubicBezTo>
                    <a:cubicBezTo>
                      <a:pt x="11821" y="7921"/>
                      <a:pt x="11565" y="8091"/>
                      <a:pt x="11359" y="8310"/>
                    </a:cubicBezTo>
                    <a:lnTo>
                      <a:pt x="11346" y="8310"/>
                    </a:lnTo>
                    <a:cubicBezTo>
                      <a:pt x="11213" y="8370"/>
                      <a:pt x="11055" y="8467"/>
                      <a:pt x="11030" y="8626"/>
                    </a:cubicBezTo>
                    <a:cubicBezTo>
                      <a:pt x="11019" y="8772"/>
                      <a:pt x="11103" y="8905"/>
                      <a:pt x="11225" y="8966"/>
                    </a:cubicBezTo>
                    <a:cubicBezTo>
                      <a:pt x="11274" y="8998"/>
                      <a:pt x="11329" y="9012"/>
                      <a:pt x="11385" y="9012"/>
                    </a:cubicBezTo>
                    <a:cubicBezTo>
                      <a:pt x="11588" y="9012"/>
                      <a:pt x="11793" y="8824"/>
                      <a:pt x="11736" y="8613"/>
                    </a:cubicBezTo>
                    <a:cubicBezTo>
                      <a:pt x="11882" y="8516"/>
                      <a:pt x="12027" y="8443"/>
                      <a:pt x="12186" y="8394"/>
                    </a:cubicBezTo>
                    <a:cubicBezTo>
                      <a:pt x="12235" y="8735"/>
                      <a:pt x="12271" y="9064"/>
                      <a:pt x="12319" y="9392"/>
                    </a:cubicBezTo>
                    <a:cubicBezTo>
                      <a:pt x="12040" y="9502"/>
                      <a:pt x="11784" y="9659"/>
                      <a:pt x="11602" y="9866"/>
                    </a:cubicBezTo>
                    <a:lnTo>
                      <a:pt x="11590" y="9866"/>
                    </a:lnTo>
                    <a:cubicBezTo>
                      <a:pt x="11346" y="10000"/>
                      <a:pt x="11262" y="10365"/>
                      <a:pt x="11529" y="10510"/>
                    </a:cubicBezTo>
                    <a:cubicBezTo>
                      <a:pt x="11582" y="10542"/>
                      <a:pt x="11637" y="10556"/>
                      <a:pt x="11692" y="10556"/>
                    </a:cubicBezTo>
                    <a:cubicBezTo>
                      <a:pt x="11891" y="10556"/>
                      <a:pt x="12076" y="10368"/>
                      <a:pt x="12027" y="10158"/>
                    </a:cubicBezTo>
                    <a:cubicBezTo>
                      <a:pt x="12137" y="10085"/>
                      <a:pt x="12271" y="10024"/>
                      <a:pt x="12405" y="9975"/>
                    </a:cubicBezTo>
                    <a:cubicBezTo>
                      <a:pt x="12454" y="10353"/>
                      <a:pt x="12502" y="10718"/>
                      <a:pt x="12551" y="11094"/>
                    </a:cubicBezTo>
                    <a:cubicBezTo>
                      <a:pt x="12295" y="11192"/>
                      <a:pt x="12052" y="11350"/>
                      <a:pt x="11894" y="11556"/>
                    </a:cubicBezTo>
                    <a:cubicBezTo>
                      <a:pt x="11724" y="11581"/>
                      <a:pt x="11578" y="11691"/>
                      <a:pt x="11541" y="11848"/>
                    </a:cubicBezTo>
                    <a:cubicBezTo>
                      <a:pt x="11505" y="12007"/>
                      <a:pt x="11590" y="12153"/>
                      <a:pt x="11724" y="12237"/>
                    </a:cubicBezTo>
                    <a:cubicBezTo>
                      <a:pt x="11791" y="12274"/>
                      <a:pt x="11870" y="12295"/>
                      <a:pt x="11948" y="12295"/>
                    </a:cubicBezTo>
                    <a:cubicBezTo>
                      <a:pt x="12025" y="12295"/>
                      <a:pt x="12101" y="12274"/>
                      <a:pt x="12162" y="12226"/>
                    </a:cubicBezTo>
                    <a:cubicBezTo>
                      <a:pt x="12283" y="12140"/>
                      <a:pt x="12332" y="11983"/>
                      <a:pt x="12271" y="11848"/>
                    </a:cubicBezTo>
                    <a:lnTo>
                      <a:pt x="12259" y="11848"/>
                    </a:lnTo>
                    <a:cubicBezTo>
                      <a:pt x="12381" y="11764"/>
                      <a:pt x="12502" y="11691"/>
                      <a:pt x="12624" y="11642"/>
                    </a:cubicBezTo>
                    <a:cubicBezTo>
                      <a:pt x="12672" y="12007"/>
                      <a:pt x="12733" y="12383"/>
                      <a:pt x="12781" y="12748"/>
                    </a:cubicBezTo>
                    <a:cubicBezTo>
                      <a:pt x="12527" y="12845"/>
                      <a:pt x="12308" y="12991"/>
                      <a:pt x="12137" y="13199"/>
                    </a:cubicBezTo>
                    <a:lnTo>
                      <a:pt x="12125" y="13199"/>
                    </a:lnTo>
                    <a:cubicBezTo>
                      <a:pt x="12110" y="13195"/>
                      <a:pt x="12096" y="13193"/>
                      <a:pt x="12082" y="13193"/>
                    </a:cubicBezTo>
                    <a:cubicBezTo>
                      <a:pt x="11966" y="13193"/>
                      <a:pt x="11863" y="13320"/>
                      <a:pt x="11809" y="13418"/>
                    </a:cubicBezTo>
                    <a:cubicBezTo>
                      <a:pt x="11748" y="13551"/>
                      <a:pt x="11773" y="13721"/>
                      <a:pt x="11894" y="13807"/>
                    </a:cubicBezTo>
                    <a:cubicBezTo>
                      <a:pt x="11956" y="13849"/>
                      <a:pt x="12035" y="13868"/>
                      <a:pt x="12117" y="13868"/>
                    </a:cubicBezTo>
                    <a:cubicBezTo>
                      <a:pt x="12342" y="13868"/>
                      <a:pt x="12582" y="13719"/>
                      <a:pt x="12502" y="13478"/>
                    </a:cubicBezTo>
                    <a:cubicBezTo>
                      <a:pt x="12611" y="13405"/>
                      <a:pt x="12733" y="13345"/>
                      <a:pt x="12854" y="13308"/>
                    </a:cubicBezTo>
                    <a:cubicBezTo>
                      <a:pt x="12891" y="13539"/>
                      <a:pt x="12916" y="13782"/>
                      <a:pt x="12952" y="14026"/>
                    </a:cubicBezTo>
                    <a:cubicBezTo>
                      <a:pt x="12952" y="14037"/>
                      <a:pt x="12964" y="14037"/>
                      <a:pt x="12964" y="14050"/>
                    </a:cubicBezTo>
                    <a:cubicBezTo>
                      <a:pt x="12964" y="14135"/>
                      <a:pt x="12976" y="14220"/>
                      <a:pt x="12989" y="14305"/>
                    </a:cubicBezTo>
                    <a:cubicBezTo>
                      <a:pt x="12733" y="14390"/>
                      <a:pt x="12502" y="14524"/>
                      <a:pt x="12319" y="14718"/>
                    </a:cubicBezTo>
                    <a:lnTo>
                      <a:pt x="12295" y="14718"/>
                    </a:lnTo>
                    <a:cubicBezTo>
                      <a:pt x="12284" y="14716"/>
                      <a:pt x="12274" y="14715"/>
                      <a:pt x="12263" y="14715"/>
                    </a:cubicBezTo>
                    <a:cubicBezTo>
                      <a:pt x="12141" y="14715"/>
                      <a:pt x="12024" y="14837"/>
                      <a:pt x="11979" y="14937"/>
                    </a:cubicBezTo>
                    <a:cubicBezTo>
                      <a:pt x="11930" y="15059"/>
                      <a:pt x="11954" y="15180"/>
                      <a:pt x="12052" y="15266"/>
                    </a:cubicBezTo>
                    <a:cubicBezTo>
                      <a:pt x="12122" y="15328"/>
                      <a:pt x="12213" y="15370"/>
                      <a:pt x="12308" y="15370"/>
                    </a:cubicBezTo>
                    <a:cubicBezTo>
                      <a:pt x="12344" y="15370"/>
                      <a:pt x="12380" y="15364"/>
                      <a:pt x="12417" y="15351"/>
                    </a:cubicBezTo>
                    <a:cubicBezTo>
                      <a:pt x="12527" y="15302"/>
                      <a:pt x="12611" y="15205"/>
                      <a:pt x="12611" y="15083"/>
                    </a:cubicBezTo>
                    <a:cubicBezTo>
                      <a:pt x="12733" y="14974"/>
                      <a:pt x="12879" y="14889"/>
                      <a:pt x="13037" y="14840"/>
                    </a:cubicBezTo>
                    <a:cubicBezTo>
                      <a:pt x="13073" y="15217"/>
                      <a:pt x="13122" y="15594"/>
                      <a:pt x="13183" y="15971"/>
                    </a:cubicBezTo>
                    <a:cubicBezTo>
                      <a:pt x="12927" y="16044"/>
                      <a:pt x="12697" y="16190"/>
                      <a:pt x="12514" y="16385"/>
                    </a:cubicBezTo>
                    <a:cubicBezTo>
                      <a:pt x="12381" y="16397"/>
                      <a:pt x="12259" y="16470"/>
                      <a:pt x="12210" y="16604"/>
                    </a:cubicBezTo>
                    <a:cubicBezTo>
                      <a:pt x="12173" y="16725"/>
                      <a:pt x="12210" y="16859"/>
                      <a:pt x="12308" y="16944"/>
                    </a:cubicBezTo>
                    <a:cubicBezTo>
                      <a:pt x="12378" y="17003"/>
                      <a:pt x="12465" y="17030"/>
                      <a:pt x="12552" y="17030"/>
                    </a:cubicBezTo>
                    <a:cubicBezTo>
                      <a:pt x="12735" y="17030"/>
                      <a:pt x="12912" y="16908"/>
                      <a:pt x="12903" y="16701"/>
                    </a:cubicBezTo>
                    <a:lnTo>
                      <a:pt x="12903" y="16689"/>
                    </a:lnTo>
                    <a:cubicBezTo>
                      <a:pt x="13013" y="16604"/>
                      <a:pt x="13135" y="16531"/>
                      <a:pt x="13256" y="16482"/>
                    </a:cubicBezTo>
                    <a:cubicBezTo>
                      <a:pt x="13317" y="16823"/>
                      <a:pt x="13365" y="17163"/>
                      <a:pt x="13414" y="17504"/>
                    </a:cubicBezTo>
                    <a:cubicBezTo>
                      <a:pt x="13146" y="17588"/>
                      <a:pt x="12867" y="17759"/>
                      <a:pt x="12721" y="17978"/>
                    </a:cubicBezTo>
                    <a:cubicBezTo>
                      <a:pt x="12600" y="18026"/>
                      <a:pt x="12465" y="18112"/>
                      <a:pt x="12429" y="18245"/>
                    </a:cubicBezTo>
                    <a:cubicBezTo>
                      <a:pt x="12392" y="18379"/>
                      <a:pt x="12454" y="18513"/>
                      <a:pt x="12551" y="18598"/>
                    </a:cubicBezTo>
                    <a:cubicBezTo>
                      <a:pt x="12619" y="18651"/>
                      <a:pt x="12715" y="18680"/>
                      <a:pt x="12808" y="18680"/>
                    </a:cubicBezTo>
                    <a:cubicBezTo>
                      <a:pt x="12864" y="18680"/>
                      <a:pt x="12919" y="18670"/>
                      <a:pt x="12964" y="18647"/>
                    </a:cubicBezTo>
                    <a:cubicBezTo>
                      <a:pt x="13073" y="18586"/>
                      <a:pt x="13195" y="18428"/>
                      <a:pt x="13159" y="18294"/>
                    </a:cubicBezTo>
                    <a:cubicBezTo>
                      <a:pt x="13268" y="18209"/>
                      <a:pt x="13390" y="18148"/>
                      <a:pt x="13511" y="18099"/>
                    </a:cubicBezTo>
                    <a:cubicBezTo>
                      <a:pt x="13560" y="18428"/>
                      <a:pt x="13597" y="18756"/>
                      <a:pt x="13633" y="19085"/>
                    </a:cubicBezTo>
                    <a:cubicBezTo>
                      <a:pt x="13621" y="19085"/>
                      <a:pt x="13621" y="19096"/>
                      <a:pt x="13621" y="19109"/>
                    </a:cubicBezTo>
                    <a:cubicBezTo>
                      <a:pt x="13621" y="19145"/>
                      <a:pt x="13633" y="19169"/>
                      <a:pt x="13633" y="19194"/>
                    </a:cubicBezTo>
                    <a:cubicBezTo>
                      <a:pt x="13329" y="19304"/>
                      <a:pt x="13062" y="19498"/>
                      <a:pt x="12879" y="19778"/>
                    </a:cubicBezTo>
                    <a:lnTo>
                      <a:pt x="12854" y="19778"/>
                    </a:lnTo>
                    <a:cubicBezTo>
                      <a:pt x="12721" y="19839"/>
                      <a:pt x="12600" y="19948"/>
                      <a:pt x="12600" y="20094"/>
                    </a:cubicBezTo>
                    <a:cubicBezTo>
                      <a:pt x="12611" y="20215"/>
                      <a:pt x="12697" y="20325"/>
                      <a:pt x="12818" y="20374"/>
                    </a:cubicBezTo>
                    <a:cubicBezTo>
                      <a:pt x="12856" y="20385"/>
                      <a:pt x="12893" y="20390"/>
                      <a:pt x="12930" y="20390"/>
                    </a:cubicBezTo>
                    <a:cubicBezTo>
                      <a:pt x="13014" y="20390"/>
                      <a:pt x="13095" y="20363"/>
                      <a:pt x="13171" y="20313"/>
                    </a:cubicBezTo>
                    <a:cubicBezTo>
                      <a:pt x="13256" y="20240"/>
                      <a:pt x="13354" y="20142"/>
                      <a:pt x="13281" y="20033"/>
                    </a:cubicBezTo>
                    <a:cubicBezTo>
                      <a:pt x="13402" y="19923"/>
                      <a:pt x="13548" y="19839"/>
                      <a:pt x="13706" y="19766"/>
                    </a:cubicBezTo>
                    <a:cubicBezTo>
                      <a:pt x="13754" y="20142"/>
                      <a:pt x="13816" y="20520"/>
                      <a:pt x="13864" y="20896"/>
                    </a:cubicBezTo>
                    <a:cubicBezTo>
                      <a:pt x="13560" y="21018"/>
                      <a:pt x="13292" y="21213"/>
                      <a:pt x="13135" y="21468"/>
                    </a:cubicBezTo>
                    <a:cubicBezTo>
                      <a:pt x="13110" y="21468"/>
                      <a:pt x="13086" y="21480"/>
                      <a:pt x="13086" y="21504"/>
                    </a:cubicBezTo>
                    <a:cubicBezTo>
                      <a:pt x="13062" y="21517"/>
                      <a:pt x="13025" y="21529"/>
                      <a:pt x="13025" y="21529"/>
                    </a:cubicBezTo>
                    <a:cubicBezTo>
                      <a:pt x="13000" y="21553"/>
                      <a:pt x="12976" y="21566"/>
                      <a:pt x="12964" y="21590"/>
                    </a:cubicBezTo>
                    <a:cubicBezTo>
                      <a:pt x="12927" y="21639"/>
                      <a:pt x="12903" y="21699"/>
                      <a:pt x="12903" y="21748"/>
                    </a:cubicBezTo>
                    <a:cubicBezTo>
                      <a:pt x="12891" y="21882"/>
                      <a:pt x="12964" y="21991"/>
                      <a:pt x="13073" y="22052"/>
                    </a:cubicBezTo>
                    <a:cubicBezTo>
                      <a:pt x="13119" y="22083"/>
                      <a:pt x="13172" y="22096"/>
                      <a:pt x="13225" y="22096"/>
                    </a:cubicBezTo>
                    <a:cubicBezTo>
                      <a:pt x="13299" y="22096"/>
                      <a:pt x="13375" y="22070"/>
                      <a:pt x="13438" y="22028"/>
                    </a:cubicBezTo>
                    <a:cubicBezTo>
                      <a:pt x="13535" y="21955"/>
                      <a:pt x="13608" y="21821"/>
                      <a:pt x="13524" y="21723"/>
                    </a:cubicBezTo>
                    <a:cubicBezTo>
                      <a:pt x="13645" y="21614"/>
                      <a:pt x="13779" y="21529"/>
                      <a:pt x="13937" y="21456"/>
                    </a:cubicBezTo>
                    <a:cubicBezTo>
                      <a:pt x="13986" y="21821"/>
                      <a:pt x="14022" y="22186"/>
                      <a:pt x="14071" y="22550"/>
                    </a:cubicBezTo>
                    <a:cubicBezTo>
                      <a:pt x="14071" y="22563"/>
                      <a:pt x="14071" y="22575"/>
                      <a:pt x="14083" y="22575"/>
                    </a:cubicBezTo>
                    <a:cubicBezTo>
                      <a:pt x="14083" y="22599"/>
                      <a:pt x="14083" y="22623"/>
                      <a:pt x="14095" y="22636"/>
                    </a:cubicBezTo>
                    <a:cubicBezTo>
                      <a:pt x="13840" y="22733"/>
                      <a:pt x="13621" y="22891"/>
                      <a:pt x="13451" y="23122"/>
                    </a:cubicBezTo>
                    <a:cubicBezTo>
                      <a:pt x="13195" y="23220"/>
                      <a:pt x="13037" y="23536"/>
                      <a:pt x="13305" y="23731"/>
                    </a:cubicBezTo>
                    <a:cubicBezTo>
                      <a:pt x="13365" y="23771"/>
                      <a:pt x="13445" y="23797"/>
                      <a:pt x="13524" y="23797"/>
                    </a:cubicBezTo>
                    <a:cubicBezTo>
                      <a:pt x="13588" y="23797"/>
                      <a:pt x="13652" y="23780"/>
                      <a:pt x="13706" y="23742"/>
                    </a:cubicBezTo>
                    <a:cubicBezTo>
                      <a:pt x="13791" y="23682"/>
                      <a:pt x="13852" y="23548"/>
                      <a:pt x="13816" y="23426"/>
                    </a:cubicBezTo>
                    <a:cubicBezTo>
                      <a:pt x="13925" y="23341"/>
                      <a:pt x="14035" y="23280"/>
                      <a:pt x="14156" y="23231"/>
                    </a:cubicBezTo>
                    <a:cubicBezTo>
                      <a:pt x="14192" y="23633"/>
                      <a:pt x="14241" y="24034"/>
                      <a:pt x="14289" y="24436"/>
                    </a:cubicBezTo>
                    <a:cubicBezTo>
                      <a:pt x="14035" y="24545"/>
                      <a:pt x="13816" y="24728"/>
                      <a:pt x="13670" y="24983"/>
                    </a:cubicBezTo>
                    <a:cubicBezTo>
                      <a:pt x="13451" y="25044"/>
                      <a:pt x="13292" y="25396"/>
                      <a:pt x="13511" y="25555"/>
                    </a:cubicBezTo>
                    <a:cubicBezTo>
                      <a:pt x="13564" y="25591"/>
                      <a:pt x="13627" y="25607"/>
                      <a:pt x="13690" y="25607"/>
                    </a:cubicBezTo>
                    <a:cubicBezTo>
                      <a:pt x="13860" y="25607"/>
                      <a:pt x="14030" y="25486"/>
                      <a:pt x="13986" y="25299"/>
                    </a:cubicBezTo>
                    <a:cubicBezTo>
                      <a:pt x="14095" y="25177"/>
                      <a:pt x="14229" y="25093"/>
                      <a:pt x="14362" y="25020"/>
                    </a:cubicBezTo>
                    <a:cubicBezTo>
                      <a:pt x="14411" y="25384"/>
                      <a:pt x="14460" y="25761"/>
                      <a:pt x="14508" y="26126"/>
                    </a:cubicBezTo>
                    <a:cubicBezTo>
                      <a:pt x="14241" y="26236"/>
                      <a:pt x="14010" y="26406"/>
                      <a:pt x="13889" y="26612"/>
                    </a:cubicBezTo>
                    <a:lnTo>
                      <a:pt x="13876" y="26612"/>
                    </a:lnTo>
                    <a:cubicBezTo>
                      <a:pt x="13597" y="26722"/>
                      <a:pt x="13535" y="27099"/>
                      <a:pt x="13791" y="27282"/>
                    </a:cubicBezTo>
                    <a:cubicBezTo>
                      <a:pt x="13856" y="27325"/>
                      <a:pt x="13929" y="27345"/>
                      <a:pt x="14001" y="27345"/>
                    </a:cubicBezTo>
                    <a:cubicBezTo>
                      <a:pt x="14212" y="27345"/>
                      <a:pt x="14408" y="27174"/>
                      <a:pt x="14326" y="26928"/>
                    </a:cubicBezTo>
                    <a:cubicBezTo>
                      <a:pt x="14326" y="26917"/>
                      <a:pt x="14314" y="26917"/>
                      <a:pt x="14302" y="26904"/>
                    </a:cubicBezTo>
                    <a:cubicBezTo>
                      <a:pt x="14387" y="26831"/>
                      <a:pt x="14484" y="26771"/>
                      <a:pt x="14594" y="26710"/>
                    </a:cubicBezTo>
                    <a:cubicBezTo>
                      <a:pt x="14703" y="27403"/>
                      <a:pt x="14813" y="28084"/>
                      <a:pt x="14959" y="28765"/>
                    </a:cubicBezTo>
                    <a:cubicBezTo>
                      <a:pt x="14362" y="28838"/>
                      <a:pt x="13754" y="28936"/>
                      <a:pt x="13171" y="29057"/>
                    </a:cubicBezTo>
                    <a:lnTo>
                      <a:pt x="13681" y="29057"/>
                    </a:lnTo>
                    <a:cubicBezTo>
                      <a:pt x="14071" y="28996"/>
                      <a:pt x="14460" y="28936"/>
                      <a:pt x="14849" y="28863"/>
                    </a:cubicBezTo>
                    <a:lnTo>
                      <a:pt x="14849" y="28863"/>
                    </a:lnTo>
                    <a:cubicBezTo>
                      <a:pt x="14800" y="28972"/>
                      <a:pt x="14424" y="28984"/>
                      <a:pt x="14351" y="28996"/>
                    </a:cubicBezTo>
                    <a:cubicBezTo>
                      <a:pt x="14217" y="29009"/>
                      <a:pt x="14095" y="29033"/>
                      <a:pt x="13973" y="29057"/>
                    </a:cubicBezTo>
                    <a:lnTo>
                      <a:pt x="14508" y="29057"/>
                    </a:lnTo>
                    <a:cubicBezTo>
                      <a:pt x="14643" y="29033"/>
                      <a:pt x="14776" y="29020"/>
                      <a:pt x="14922" y="28996"/>
                    </a:cubicBezTo>
                    <a:cubicBezTo>
                      <a:pt x="14935" y="28996"/>
                      <a:pt x="14946" y="28972"/>
                      <a:pt x="14946" y="28960"/>
                    </a:cubicBezTo>
                    <a:cubicBezTo>
                      <a:pt x="14946" y="28899"/>
                      <a:pt x="14946" y="28887"/>
                      <a:pt x="14935" y="28850"/>
                    </a:cubicBezTo>
                    <a:lnTo>
                      <a:pt x="14983" y="28850"/>
                    </a:lnTo>
                    <a:cubicBezTo>
                      <a:pt x="14989" y="28855"/>
                      <a:pt x="14996" y="28858"/>
                      <a:pt x="15003" y="28858"/>
                    </a:cubicBezTo>
                    <a:cubicBezTo>
                      <a:pt x="15031" y="28858"/>
                      <a:pt x="15065" y="28828"/>
                      <a:pt x="15056" y="28790"/>
                    </a:cubicBezTo>
                    <a:cubicBezTo>
                      <a:pt x="14922" y="28084"/>
                      <a:pt x="14800" y="27379"/>
                      <a:pt x="14691" y="26674"/>
                    </a:cubicBezTo>
                    <a:cubicBezTo>
                      <a:pt x="14813" y="26637"/>
                      <a:pt x="14922" y="26612"/>
                      <a:pt x="15043" y="26601"/>
                    </a:cubicBezTo>
                    <a:lnTo>
                      <a:pt x="15043" y="26637"/>
                    </a:lnTo>
                    <a:cubicBezTo>
                      <a:pt x="15032" y="26649"/>
                      <a:pt x="15019" y="26661"/>
                      <a:pt x="15032" y="26685"/>
                    </a:cubicBezTo>
                    <a:cubicBezTo>
                      <a:pt x="15165" y="27379"/>
                      <a:pt x="15299" y="28084"/>
                      <a:pt x="15433" y="28790"/>
                    </a:cubicBezTo>
                    <a:cubicBezTo>
                      <a:pt x="15433" y="28814"/>
                      <a:pt x="15457" y="28826"/>
                      <a:pt x="15481" y="28826"/>
                    </a:cubicBezTo>
                    <a:lnTo>
                      <a:pt x="15543" y="28814"/>
                    </a:lnTo>
                    <a:cubicBezTo>
                      <a:pt x="15543" y="28838"/>
                      <a:pt x="15543" y="28863"/>
                      <a:pt x="15554" y="28874"/>
                    </a:cubicBezTo>
                    <a:cubicBezTo>
                      <a:pt x="15543" y="28887"/>
                      <a:pt x="15543" y="28899"/>
                      <a:pt x="15554" y="28911"/>
                    </a:cubicBezTo>
                    <a:lnTo>
                      <a:pt x="15554" y="28923"/>
                    </a:lnTo>
                    <a:lnTo>
                      <a:pt x="15554" y="28936"/>
                    </a:lnTo>
                    <a:cubicBezTo>
                      <a:pt x="15554" y="28947"/>
                      <a:pt x="15567" y="28960"/>
                      <a:pt x="15567" y="28972"/>
                    </a:cubicBezTo>
                    <a:cubicBezTo>
                      <a:pt x="15567" y="28982"/>
                      <a:pt x="15583" y="28999"/>
                      <a:pt x="15601" y="28999"/>
                    </a:cubicBezTo>
                    <a:cubicBezTo>
                      <a:pt x="15606" y="28999"/>
                      <a:pt x="15611" y="28998"/>
                      <a:pt x="15616" y="28996"/>
                    </a:cubicBezTo>
                    <a:cubicBezTo>
                      <a:pt x="15652" y="28996"/>
                      <a:pt x="15676" y="28996"/>
                      <a:pt x="15713" y="28984"/>
                    </a:cubicBezTo>
                    <a:lnTo>
                      <a:pt x="15749" y="29057"/>
                    </a:lnTo>
                    <a:lnTo>
                      <a:pt x="15846" y="29057"/>
                    </a:lnTo>
                    <a:cubicBezTo>
                      <a:pt x="15834" y="29033"/>
                      <a:pt x="15822" y="29009"/>
                      <a:pt x="15810" y="28972"/>
                    </a:cubicBezTo>
                    <a:cubicBezTo>
                      <a:pt x="17488" y="28777"/>
                      <a:pt x="19167" y="28595"/>
                      <a:pt x="20832" y="28352"/>
                    </a:cubicBezTo>
                    <a:cubicBezTo>
                      <a:pt x="21830" y="28266"/>
                      <a:pt x="22839" y="28193"/>
                      <a:pt x="23824" y="28047"/>
                    </a:cubicBezTo>
                    <a:cubicBezTo>
                      <a:pt x="24894" y="27890"/>
                      <a:pt x="25964" y="27719"/>
                      <a:pt x="27059" y="27646"/>
                    </a:cubicBezTo>
                    <a:cubicBezTo>
                      <a:pt x="27059" y="27658"/>
                      <a:pt x="27072" y="27658"/>
                      <a:pt x="27072" y="27658"/>
                    </a:cubicBezTo>
                    <a:cubicBezTo>
                      <a:pt x="28361" y="27525"/>
                      <a:pt x="29637" y="27379"/>
                      <a:pt x="30926" y="27233"/>
                    </a:cubicBezTo>
                    <a:cubicBezTo>
                      <a:pt x="32045" y="27111"/>
                      <a:pt x="33177" y="26965"/>
                      <a:pt x="34307" y="26928"/>
                    </a:cubicBezTo>
                    <a:lnTo>
                      <a:pt x="34307" y="26941"/>
                    </a:lnTo>
                    <a:cubicBezTo>
                      <a:pt x="34161" y="26965"/>
                      <a:pt x="33991" y="26965"/>
                      <a:pt x="33894" y="26977"/>
                    </a:cubicBezTo>
                    <a:cubicBezTo>
                      <a:pt x="33699" y="26990"/>
                      <a:pt x="33505" y="27014"/>
                      <a:pt x="33310" y="27038"/>
                    </a:cubicBezTo>
                    <a:cubicBezTo>
                      <a:pt x="32921" y="27074"/>
                      <a:pt x="32532" y="27123"/>
                      <a:pt x="32142" y="27172"/>
                    </a:cubicBezTo>
                    <a:cubicBezTo>
                      <a:pt x="31352" y="27257"/>
                      <a:pt x="30550" y="27355"/>
                      <a:pt x="29747" y="27439"/>
                    </a:cubicBezTo>
                    <a:cubicBezTo>
                      <a:pt x="28202" y="27622"/>
                      <a:pt x="26658" y="27804"/>
                      <a:pt x="25113" y="27999"/>
                    </a:cubicBezTo>
                    <a:cubicBezTo>
                      <a:pt x="25101" y="27987"/>
                      <a:pt x="25101" y="27987"/>
                      <a:pt x="25089" y="27987"/>
                    </a:cubicBezTo>
                    <a:cubicBezTo>
                      <a:pt x="23618" y="28157"/>
                      <a:pt x="22170" y="28425"/>
                      <a:pt x="20699" y="28522"/>
                    </a:cubicBezTo>
                    <a:cubicBezTo>
                      <a:pt x="20030" y="28571"/>
                      <a:pt x="19373" y="28692"/>
                      <a:pt x="18705" y="28801"/>
                    </a:cubicBezTo>
                    <a:cubicBezTo>
                      <a:pt x="18194" y="28874"/>
                      <a:pt x="17683" y="28960"/>
                      <a:pt x="17172" y="29057"/>
                    </a:cubicBezTo>
                    <a:lnTo>
                      <a:pt x="17695" y="29057"/>
                    </a:lnTo>
                    <a:cubicBezTo>
                      <a:pt x="20115" y="28619"/>
                      <a:pt x="22559" y="28473"/>
                      <a:pt x="24992" y="28084"/>
                    </a:cubicBezTo>
                    <a:cubicBezTo>
                      <a:pt x="24992" y="28096"/>
                      <a:pt x="25004" y="28096"/>
                      <a:pt x="25016" y="28096"/>
                    </a:cubicBezTo>
                    <a:cubicBezTo>
                      <a:pt x="26731" y="27901"/>
                      <a:pt x="28445" y="27682"/>
                      <a:pt x="30161" y="27488"/>
                    </a:cubicBezTo>
                    <a:cubicBezTo>
                      <a:pt x="31012" y="27391"/>
                      <a:pt x="31875" y="27293"/>
                      <a:pt x="32726" y="27196"/>
                    </a:cubicBezTo>
                    <a:cubicBezTo>
                      <a:pt x="33140" y="27147"/>
                      <a:pt x="33541" y="27099"/>
                      <a:pt x="33955" y="27050"/>
                    </a:cubicBezTo>
                    <a:cubicBezTo>
                      <a:pt x="34015" y="27050"/>
                      <a:pt x="34101" y="27050"/>
                      <a:pt x="34186" y="27038"/>
                    </a:cubicBezTo>
                    <a:lnTo>
                      <a:pt x="34186" y="27038"/>
                    </a:lnTo>
                    <a:cubicBezTo>
                      <a:pt x="29990" y="27804"/>
                      <a:pt x="25746" y="28120"/>
                      <a:pt x="21513" y="28644"/>
                    </a:cubicBezTo>
                    <a:cubicBezTo>
                      <a:pt x="20504" y="28765"/>
                      <a:pt x="19483" y="28899"/>
                      <a:pt x="18473" y="29057"/>
                    </a:cubicBezTo>
                    <a:lnTo>
                      <a:pt x="19069" y="29057"/>
                    </a:lnTo>
                    <a:cubicBezTo>
                      <a:pt x="22973" y="28509"/>
                      <a:pt x="26901" y="28193"/>
                      <a:pt x="30805" y="27671"/>
                    </a:cubicBezTo>
                    <a:cubicBezTo>
                      <a:pt x="31985" y="27501"/>
                      <a:pt x="33164" y="27318"/>
                      <a:pt x="34344" y="27111"/>
                    </a:cubicBezTo>
                    <a:lnTo>
                      <a:pt x="34356" y="27111"/>
                    </a:lnTo>
                    <a:cubicBezTo>
                      <a:pt x="34368" y="27111"/>
                      <a:pt x="34380" y="27099"/>
                      <a:pt x="34393" y="27087"/>
                    </a:cubicBezTo>
                    <a:cubicBezTo>
                      <a:pt x="34404" y="27087"/>
                      <a:pt x="34404" y="27074"/>
                      <a:pt x="34404" y="27063"/>
                    </a:cubicBezTo>
                    <a:lnTo>
                      <a:pt x="34404" y="27014"/>
                    </a:lnTo>
                    <a:cubicBezTo>
                      <a:pt x="34441" y="27001"/>
                      <a:pt x="34477" y="26990"/>
                      <a:pt x="34514" y="26965"/>
                    </a:cubicBezTo>
                    <a:cubicBezTo>
                      <a:pt x="34526" y="26977"/>
                      <a:pt x="34539" y="26977"/>
                      <a:pt x="34550" y="26977"/>
                    </a:cubicBezTo>
                    <a:cubicBezTo>
                      <a:pt x="34587" y="26965"/>
                      <a:pt x="34623" y="26953"/>
                      <a:pt x="34660" y="26928"/>
                    </a:cubicBezTo>
                    <a:cubicBezTo>
                      <a:pt x="34664" y="26932"/>
                      <a:pt x="34668" y="26934"/>
                      <a:pt x="34673" y="26934"/>
                    </a:cubicBezTo>
                    <a:cubicBezTo>
                      <a:pt x="34685" y="26934"/>
                      <a:pt x="34700" y="26925"/>
                      <a:pt x="34709" y="26917"/>
                    </a:cubicBezTo>
                    <a:cubicBezTo>
                      <a:pt x="34733" y="26880"/>
                      <a:pt x="34733" y="26831"/>
                      <a:pt x="34721" y="26783"/>
                    </a:cubicBezTo>
                    <a:lnTo>
                      <a:pt x="34685" y="26601"/>
                    </a:lnTo>
                    <a:cubicBezTo>
                      <a:pt x="34721" y="26601"/>
                      <a:pt x="34745" y="26601"/>
                      <a:pt x="34782" y="26588"/>
                    </a:cubicBezTo>
                    <a:cubicBezTo>
                      <a:pt x="34806" y="26588"/>
                      <a:pt x="34831" y="26564"/>
                      <a:pt x="34831" y="26552"/>
                    </a:cubicBezTo>
                    <a:cubicBezTo>
                      <a:pt x="34855" y="26539"/>
                      <a:pt x="34867" y="26515"/>
                      <a:pt x="34855" y="26491"/>
                    </a:cubicBezTo>
                    <a:cubicBezTo>
                      <a:pt x="34344" y="24193"/>
                      <a:pt x="33809" y="21906"/>
                      <a:pt x="33383" y="19583"/>
                    </a:cubicBezTo>
                    <a:cubicBezTo>
                      <a:pt x="32982" y="17309"/>
                      <a:pt x="32544" y="15047"/>
                      <a:pt x="32131" y="12773"/>
                    </a:cubicBezTo>
                    <a:cubicBezTo>
                      <a:pt x="31888" y="11496"/>
                      <a:pt x="31644" y="10219"/>
                      <a:pt x="31388" y="8942"/>
                    </a:cubicBezTo>
                    <a:cubicBezTo>
                      <a:pt x="31401" y="8929"/>
                      <a:pt x="31401" y="8918"/>
                      <a:pt x="31401" y="8905"/>
                    </a:cubicBezTo>
                    <a:cubicBezTo>
                      <a:pt x="31061" y="7361"/>
                      <a:pt x="30696" y="5829"/>
                      <a:pt x="30355" y="4296"/>
                    </a:cubicBezTo>
                    <a:cubicBezTo>
                      <a:pt x="30245" y="3116"/>
                      <a:pt x="29905" y="1961"/>
                      <a:pt x="29832" y="781"/>
                    </a:cubicBezTo>
                    <a:cubicBezTo>
                      <a:pt x="29832" y="745"/>
                      <a:pt x="29807" y="733"/>
                      <a:pt x="29771" y="733"/>
                    </a:cubicBezTo>
                    <a:cubicBezTo>
                      <a:pt x="29723" y="745"/>
                      <a:pt x="29674" y="745"/>
                      <a:pt x="29626" y="757"/>
                    </a:cubicBezTo>
                    <a:lnTo>
                      <a:pt x="29626" y="721"/>
                    </a:lnTo>
                    <a:cubicBezTo>
                      <a:pt x="29626" y="697"/>
                      <a:pt x="29613" y="672"/>
                      <a:pt x="29613" y="648"/>
                    </a:cubicBezTo>
                    <a:cubicBezTo>
                      <a:pt x="29782" y="578"/>
                      <a:pt x="29971" y="511"/>
                      <a:pt x="30141" y="511"/>
                    </a:cubicBezTo>
                    <a:cubicBezTo>
                      <a:pt x="30325" y="511"/>
                      <a:pt x="30486" y="590"/>
                      <a:pt x="30574" y="830"/>
                    </a:cubicBezTo>
                    <a:cubicBezTo>
                      <a:pt x="30659" y="1062"/>
                      <a:pt x="30696" y="1329"/>
                      <a:pt x="30744" y="1560"/>
                    </a:cubicBezTo>
                    <a:cubicBezTo>
                      <a:pt x="30878" y="2119"/>
                      <a:pt x="30999" y="2679"/>
                      <a:pt x="31121" y="3251"/>
                    </a:cubicBezTo>
                    <a:cubicBezTo>
                      <a:pt x="31121" y="3275"/>
                      <a:pt x="31134" y="3299"/>
                      <a:pt x="31134" y="3311"/>
                    </a:cubicBezTo>
                    <a:cubicBezTo>
                      <a:pt x="31134" y="3335"/>
                      <a:pt x="31134" y="3348"/>
                      <a:pt x="31145" y="3360"/>
                    </a:cubicBezTo>
                    <a:cubicBezTo>
                      <a:pt x="31377" y="4418"/>
                      <a:pt x="31596" y="5476"/>
                      <a:pt x="31826" y="6534"/>
                    </a:cubicBezTo>
                    <a:cubicBezTo>
                      <a:pt x="31826" y="6546"/>
                      <a:pt x="31826" y="6558"/>
                      <a:pt x="31839" y="6558"/>
                    </a:cubicBezTo>
                    <a:cubicBezTo>
                      <a:pt x="32045" y="7702"/>
                      <a:pt x="32301" y="8845"/>
                      <a:pt x="32569" y="9975"/>
                    </a:cubicBezTo>
                    <a:lnTo>
                      <a:pt x="32569" y="9988"/>
                    </a:lnTo>
                    <a:lnTo>
                      <a:pt x="32933" y="11666"/>
                    </a:lnTo>
                    <a:cubicBezTo>
                      <a:pt x="32933" y="11666"/>
                      <a:pt x="32933" y="11678"/>
                      <a:pt x="32945" y="11678"/>
                    </a:cubicBezTo>
                    <a:cubicBezTo>
                      <a:pt x="33067" y="12226"/>
                      <a:pt x="33177" y="12773"/>
                      <a:pt x="33298" y="13320"/>
                    </a:cubicBezTo>
                    <a:cubicBezTo>
                      <a:pt x="33298" y="13332"/>
                      <a:pt x="33298" y="13356"/>
                      <a:pt x="33310" y="13356"/>
                    </a:cubicBezTo>
                    <a:cubicBezTo>
                      <a:pt x="33456" y="14013"/>
                      <a:pt x="33590" y="14658"/>
                      <a:pt x="33736" y="15302"/>
                    </a:cubicBezTo>
                    <a:cubicBezTo>
                      <a:pt x="33736" y="15315"/>
                      <a:pt x="33736" y="15326"/>
                      <a:pt x="33748" y="15326"/>
                    </a:cubicBezTo>
                    <a:cubicBezTo>
                      <a:pt x="33942" y="16616"/>
                      <a:pt x="34186" y="17905"/>
                      <a:pt x="34466" y="19182"/>
                    </a:cubicBezTo>
                    <a:cubicBezTo>
                      <a:pt x="34842" y="21431"/>
                      <a:pt x="35280" y="23669"/>
                      <a:pt x="35682" y="25907"/>
                    </a:cubicBezTo>
                    <a:lnTo>
                      <a:pt x="35682" y="25920"/>
                    </a:lnTo>
                    <a:cubicBezTo>
                      <a:pt x="35694" y="25956"/>
                      <a:pt x="35694" y="25980"/>
                      <a:pt x="35694" y="26004"/>
                    </a:cubicBezTo>
                    <a:cubicBezTo>
                      <a:pt x="35706" y="26017"/>
                      <a:pt x="35706" y="26029"/>
                      <a:pt x="35718" y="26029"/>
                    </a:cubicBezTo>
                    <a:cubicBezTo>
                      <a:pt x="35864" y="26552"/>
                      <a:pt x="35901" y="27147"/>
                      <a:pt x="35341" y="27428"/>
                    </a:cubicBezTo>
                    <a:cubicBezTo>
                      <a:pt x="34855" y="27671"/>
                      <a:pt x="34223" y="27744"/>
                      <a:pt x="33687" y="27828"/>
                    </a:cubicBezTo>
                    <a:cubicBezTo>
                      <a:pt x="33067" y="27938"/>
                      <a:pt x="32447" y="28036"/>
                      <a:pt x="31826" y="28120"/>
                    </a:cubicBezTo>
                    <a:cubicBezTo>
                      <a:pt x="31822" y="28116"/>
                      <a:pt x="31818" y="28115"/>
                      <a:pt x="31814" y="28115"/>
                    </a:cubicBezTo>
                    <a:cubicBezTo>
                      <a:pt x="31806" y="28115"/>
                      <a:pt x="31798" y="28120"/>
                      <a:pt x="31790" y="28120"/>
                    </a:cubicBezTo>
                    <a:cubicBezTo>
                      <a:pt x="31231" y="28206"/>
                      <a:pt x="30671" y="28279"/>
                      <a:pt x="30124" y="28352"/>
                    </a:cubicBezTo>
                    <a:cubicBezTo>
                      <a:pt x="27972" y="28644"/>
                      <a:pt x="25807" y="28863"/>
                      <a:pt x="23642" y="29057"/>
                    </a:cubicBezTo>
                    <a:lnTo>
                      <a:pt x="24700" y="29057"/>
                    </a:lnTo>
                    <a:lnTo>
                      <a:pt x="25174" y="29020"/>
                    </a:lnTo>
                    <a:cubicBezTo>
                      <a:pt x="25174" y="29033"/>
                      <a:pt x="25186" y="29045"/>
                      <a:pt x="25186" y="29057"/>
                    </a:cubicBezTo>
                    <a:lnTo>
                      <a:pt x="25283" y="29057"/>
                    </a:lnTo>
                    <a:cubicBezTo>
                      <a:pt x="25272" y="29045"/>
                      <a:pt x="25272" y="29020"/>
                      <a:pt x="25259" y="29009"/>
                    </a:cubicBezTo>
                    <a:cubicBezTo>
                      <a:pt x="25320" y="29009"/>
                      <a:pt x="25369" y="28996"/>
                      <a:pt x="25429" y="28996"/>
                    </a:cubicBezTo>
                    <a:cubicBezTo>
                      <a:pt x="25429" y="29009"/>
                      <a:pt x="25442" y="29033"/>
                      <a:pt x="25442" y="29045"/>
                    </a:cubicBezTo>
                    <a:cubicBezTo>
                      <a:pt x="25429" y="29057"/>
                      <a:pt x="25405" y="29057"/>
                      <a:pt x="25381" y="29057"/>
                    </a:cubicBezTo>
                    <a:lnTo>
                      <a:pt x="26281" y="29057"/>
                    </a:lnTo>
                    <a:cubicBezTo>
                      <a:pt x="26731" y="29009"/>
                      <a:pt x="27169" y="28960"/>
                      <a:pt x="27618" y="28911"/>
                    </a:cubicBezTo>
                    <a:lnTo>
                      <a:pt x="27643" y="28911"/>
                    </a:lnTo>
                    <a:cubicBezTo>
                      <a:pt x="28786" y="28777"/>
                      <a:pt x="29917" y="28631"/>
                      <a:pt x="31061" y="28485"/>
                    </a:cubicBezTo>
                    <a:cubicBezTo>
                      <a:pt x="31072" y="28485"/>
                      <a:pt x="31097" y="28485"/>
                      <a:pt x="31097" y="28473"/>
                    </a:cubicBezTo>
                    <a:cubicBezTo>
                      <a:pt x="31267" y="28461"/>
                      <a:pt x="31425" y="28437"/>
                      <a:pt x="31583" y="28412"/>
                    </a:cubicBezTo>
                    <a:cubicBezTo>
                      <a:pt x="32434" y="28291"/>
                      <a:pt x="33298" y="28169"/>
                      <a:pt x="34161" y="28036"/>
                    </a:cubicBezTo>
                    <a:cubicBezTo>
                      <a:pt x="34174" y="28036"/>
                      <a:pt x="34186" y="28036"/>
                      <a:pt x="34198" y="28023"/>
                    </a:cubicBezTo>
                    <a:cubicBezTo>
                      <a:pt x="34356" y="27999"/>
                      <a:pt x="34514" y="27974"/>
                      <a:pt x="34660" y="27950"/>
                    </a:cubicBezTo>
                    <a:cubicBezTo>
                      <a:pt x="35158" y="27865"/>
                      <a:pt x="35852" y="27622"/>
                      <a:pt x="35912" y="27074"/>
                    </a:cubicBezTo>
                    <a:lnTo>
                      <a:pt x="35912" y="27063"/>
                    </a:lnTo>
                    <a:cubicBezTo>
                      <a:pt x="35925" y="26953"/>
                      <a:pt x="35925" y="26831"/>
                      <a:pt x="35925" y="26722"/>
                    </a:cubicBezTo>
                    <a:cubicBezTo>
                      <a:pt x="35949" y="26442"/>
                      <a:pt x="35864" y="26150"/>
                      <a:pt x="35791" y="25895"/>
                    </a:cubicBezTo>
                    <a:lnTo>
                      <a:pt x="35779" y="25883"/>
                    </a:lnTo>
                    <a:cubicBezTo>
                      <a:pt x="35390" y="23718"/>
                      <a:pt x="35013" y="21553"/>
                      <a:pt x="34599" y="19388"/>
                    </a:cubicBezTo>
                    <a:cubicBezTo>
                      <a:pt x="34599" y="19377"/>
                      <a:pt x="34612" y="19364"/>
                      <a:pt x="34599" y="19352"/>
                    </a:cubicBezTo>
                    <a:cubicBezTo>
                      <a:pt x="34368" y="18002"/>
                      <a:pt x="34101" y="16640"/>
                      <a:pt x="33833" y="15302"/>
                    </a:cubicBezTo>
                    <a:lnTo>
                      <a:pt x="33833" y="15278"/>
                    </a:lnTo>
                    <a:cubicBezTo>
                      <a:pt x="33687" y="14621"/>
                      <a:pt x="33553" y="13977"/>
                      <a:pt x="33407" y="13320"/>
                    </a:cubicBezTo>
                    <a:cubicBezTo>
                      <a:pt x="33809" y="12055"/>
                      <a:pt x="34198" y="10802"/>
                      <a:pt x="34587" y="9538"/>
                    </a:cubicBezTo>
                    <a:cubicBezTo>
                      <a:pt x="34977" y="8285"/>
                      <a:pt x="35377" y="7032"/>
                      <a:pt x="35658" y="5756"/>
                    </a:cubicBezTo>
                    <a:cubicBezTo>
                      <a:pt x="35658" y="5732"/>
                      <a:pt x="35645" y="5707"/>
                      <a:pt x="35621" y="5707"/>
                    </a:cubicBezTo>
                    <a:cubicBezTo>
                      <a:pt x="35633" y="5683"/>
                      <a:pt x="35621" y="5659"/>
                      <a:pt x="35596" y="5646"/>
                    </a:cubicBezTo>
                    <a:cubicBezTo>
                      <a:pt x="35061" y="5488"/>
                      <a:pt x="34490" y="5476"/>
                      <a:pt x="33955" y="5305"/>
                    </a:cubicBezTo>
                    <a:cubicBezTo>
                      <a:pt x="34004" y="4843"/>
                      <a:pt x="34064" y="4369"/>
                      <a:pt x="34101" y="3895"/>
                    </a:cubicBezTo>
                    <a:cubicBezTo>
                      <a:pt x="34101" y="3871"/>
                      <a:pt x="34085" y="3858"/>
                      <a:pt x="34068" y="3858"/>
                    </a:cubicBezTo>
                    <a:cubicBezTo>
                      <a:pt x="34058" y="3858"/>
                      <a:pt x="34048" y="3862"/>
                      <a:pt x="34040" y="3870"/>
                    </a:cubicBezTo>
                    <a:cubicBezTo>
                      <a:pt x="33115" y="3567"/>
                      <a:pt x="32179" y="3421"/>
                      <a:pt x="31231" y="3287"/>
                    </a:cubicBezTo>
                    <a:cubicBezTo>
                      <a:pt x="31170" y="3019"/>
                      <a:pt x="31121" y="2751"/>
                      <a:pt x="31061" y="2484"/>
                    </a:cubicBezTo>
                    <a:cubicBezTo>
                      <a:pt x="30988" y="2156"/>
                      <a:pt x="30915" y="1816"/>
                      <a:pt x="30829" y="1475"/>
                    </a:cubicBezTo>
                    <a:cubicBezTo>
                      <a:pt x="30769" y="1219"/>
                      <a:pt x="30744" y="916"/>
                      <a:pt x="30623" y="684"/>
                    </a:cubicBezTo>
                    <a:cubicBezTo>
                      <a:pt x="30513" y="484"/>
                      <a:pt x="30343" y="414"/>
                      <a:pt x="30158" y="414"/>
                    </a:cubicBezTo>
                    <a:cubicBezTo>
                      <a:pt x="29972" y="414"/>
                      <a:pt x="29771" y="484"/>
                      <a:pt x="29601" y="562"/>
                    </a:cubicBezTo>
                    <a:cubicBezTo>
                      <a:pt x="29589" y="392"/>
                      <a:pt x="29564" y="222"/>
                      <a:pt x="29540" y="52"/>
                    </a:cubicBezTo>
                    <a:lnTo>
                      <a:pt x="29528" y="52"/>
                    </a:lnTo>
                    <a:cubicBezTo>
                      <a:pt x="29528" y="31"/>
                      <a:pt x="29510" y="1"/>
                      <a:pt x="29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9964;p65">
                <a:extLst>
                  <a:ext uri="{FF2B5EF4-FFF2-40B4-BE49-F238E27FC236}">
                    <a16:creationId xmlns:a16="http://schemas.microsoft.com/office/drawing/2014/main" id="{F5391C0A-F520-4422-B6C5-78CBAE7B32CC}"/>
                  </a:ext>
                </a:extLst>
              </p:cNvPr>
              <p:cNvSpPr/>
              <p:nvPr/>
            </p:nvSpPr>
            <p:spPr>
              <a:xfrm>
                <a:off x="0" y="1275775"/>
                <a:ext cx="4782402" cy="3867703"/>
              </a:xfrm>
              <a:custGeom>
                <a:avLst/>
                <a:gdLst/>
                <a:ahLst/>
                <a:cxnLst/>
                <a:rect l="l" t="t" r="r" b="b"/>
                <a:pathLst>
                  <a:path w="35987" h="29104" extrusionOk="0">
                    <a:moveTo>
                      <a:pt x="29687" y="876"/>
                    </a:moveTo>
                    <a:cubicBezTo>
                      <a:pt x="29711" y="876"/>
                      <a:pt x="29723" y="889"/>
                      <a:pt x="29735" y="901"/>
                    </a:cubicBezTo>
                    <a:cubicBezTo>
                      <a:pt x="29772" y="925"/>
                      <a:pt x="29772" y="998"/>
                      <a:pt x="29772" y="1059"/>
                    </a:cubicBezTo>
                    <a:lnTo>
                      <a:pt x="29772" y="1144"/>
                    </a:lnTo>
                    <a:cubicBezTo>
                      <a:pt x="29784" y="1254"/>
                      <a:pt x="29796" y="1363"/>
                      <a:pt x="29821" y="1497"/>
                    </a:cubicBezTo>
                    <a:cubicBezTo>
                      <a:pt x="29821" y="1546"/>
                      <a:pt x="29832" y="1606"/>
                      <a:pt x="29845" y="1667"/>
                    </a:cubicBezTo>
                    <a:cubicBezTo>
                      <a:pt x="29784" y="1400"/>
                      <a:pt x="29735" y="1132"/>
                      <a:pt x="29687" y="876"/>
                    </a:cubicBezTo>
                    <a:close/>
                    <a:moveTo>
                      <a:pt x="6130" y="2068"/>
                    </a:moveTo>
                    <a:lnTo>
                      <a:pt x="6106" y="2092"/>
                    </a:lnTo>
                    <a:lnTo>
                      <a:pt x="6082" y="2117"/>
                    </a:lnTo>
                    <a:lnTo>
                      <a:pt x="6069" y="2129"/>
                    </a:lnTo>
                    <a:lnTo>
                      <a:pt x="6106" y="2202"/>
                    </a:lnTo>
                    <a:lnTo>
                      <a:pt x="6118" y="2190"/>
                    </a:lnTo>
                    <a:cubicBezTo>
                      <a:pt x="6130" y="2178"/>
                      <a:pt x="6142" y="2178"/>
                      <a:pt x="6155" y="2178"/>
                    </a:cubicBezTo>
                    <a:lnTo>
                      <a:pt x="6166" y="2165"/>
                    </a:lnTo>
                    <a:lnTo>
                      <a:pt x="6130" y="2068"/>
                    </a:lnTo>
                    <a:close/>
                    <a:moveTo>
                      <a:pt x="6179" y="2214"/>
                    </a:moveTo>
                    <a:lnTo>
                      <a:pt x="6155" y="2227"/>
                    </a:lnTo>
                    <a:cubicBezTo>
                      <a:pt x="6142" y="2227"/>
                      <a:pt x="6142" y="2238"/>
                      <a:pt x="6130" y="2238"/>
                    </a:cubicBezTo>
                    <a:lnTo>
                      <a:pt x="6118" y="2251"/>
                    </a:lnTo>
                    <a:lnTo>
                      <a:pt x="6155" y="2348"/>
                    </a:lnTo>
                    <a:lnTo>
                      <a:pt x="6203" y="2287"/>
                    </a:lnTo>
                    <a:lnTo>
                      <a:pt x="6179" y="2214"/>
                    </a:lnTo>
                    <a:close/>
                    <a:moveTo>
                      <a:pt x="6228" y="2348"/>
                    </a:moveTo>
                    <a:lnTo>
                      <a:pt x="6166" y="2397"/>
                    </a:lnTo>
                    <a:lnTo>
                      <a:pt x="6215" y="2530"/>
                    </a:lnTo>
                    <a:lnTo>
                      <a:pt x="6276" y="2482"/>
                    </a:lnTo>
                    <a:lnTo>
                      <a:pt x="6228" y="2348"/>
                    </a:lnTo>
                    <a:close/>
                    <a:moveTo>
                      <a:pt x="8797" y="1552"/>
                    </a:moveTo>
                    <a:cubicBezTo>
                      <a:pt x="8969" y="1552"/>
                      <a:pt x="9051" y="1615"/>
                      <a:pt x="9134" y="1801"/>
                    </a:cubicBezTo>
                    <a:cubicBezTo>
                      <a:pt x="9171" y="1886"/>
                      <a:pt x="9207" y="1983"/>
                      <a:pt x="9231" y="2081"/>
                    </a:cubicBezTo>
                    <a:cubicBezTo>
                      <a:pt x="9231" y="2105"/>
                      <a:pt x="9244" y="2129"/>
                      <a:pt x="9244" y="2154"/>
                    </a:cubicBezTo>
                    <a:cubicBezTo>
                      <a:pt x="9025" y="2165"/>
                      <a:pt x="8806" y="2178"/>
                      <a:pt x="8587" y="2202"/>
                    </a:cubicBezTo>
                    <a:cubicBezTo>
                      <a:pt x="7955" y="2275"/>
                      <a:pt x="7334" y="2409"/>
                      <a:pt x="6726" y="2543"/>
                    </a:cubicBezTo>
                    <a:cubicBezTo>
                      <a:pt x="6617" y="2555"/>
                      <a:pt x="6519" y="2579"/>
                      <a:pt x="6410" y="2603"/>
                    </a:cubicBezTo>
                    <a:cubicBezTo>
                      <a:pt x="6349" y="2409"/>
                      <a:pt x="6276" y="2214"/>
                      <a:pt x="6203" y="2032"/>
                    </a:cubicBezTo>
                    <a:cubicBezTo>
                      <a:pt x="6276" y="1959"/>
                      <a:pt x="6422" y="1935"/>
                      <a:pt x="6544" y="1910"/>
                    </a:cubicBezTo>
                    <a:cubicBezTo>
                      <a:pt x="6568" y="1898"/>
                      <a:pt x="6604" y="1898"/>
                      <a:pt x="6628" y="1886"/>
                    </a:cubicBezTo>
                    <a:cubicBezTo>
                      <a:pt x="6763" y="1862"/>
                      <a:pt x="6909" y="1825"/>
                      <a:pt x="7066" y="1801"/>
                    </a:cubicBezTo>
                    <a:cubicBezTo>
                      <a:pt x="7298" y="1752"/>
                      <a:pt x="7541" y="1703"/>
                      <a:pt x="7833" y="1667"/>
                    </a:cubicBezTo>
                    <a:lnTo>
                      <a:pt x="7893" y="1655"/>
                    </a:lnTo>
                    <a:cubicBezTo>
                      <a:pt x="8161" y="1619"/>
                      <a:pt x="8428" y="1582"/>
                      <a:pt x="8696" y="1557"/>
                    </a:cubicBezTo>
                    <a:cubicBezTo>
                      <a:pt x="8733" y="1554"/>
                      <a:pt x="8766" y="1552"/>
                      <a:pt x="8797" y="1552"/>
                    </a:cubicBezTo>
                    <a:close/>
                    <a:moveTo>
                      <a:pt x="8791" y="1516"/>
                    </a:moveTo>
                    <a:cubicBezTo>
                      <a:pt x="8762" y="1516"/>
                      <a:pt x="8730" y="1518"/>
                      <a:pt x="8696" y="1521"/>
                    </a:cubicBezTo>
                    <a:cubicBezTo>
                      <a:pt x="8428" y="1546"/>
                      <a:pt x="8149" y="1582"/>
                      <a:pt x="7893" y="1619"/>
                    </a:cubicBezTo>
                    <a:lnTo>
                      <a:pt x="7820" y="1630"/>
                    </a:lnTo>
                    <a:cubicBezTo>
                      <a:pt x="7541" y="1679"/>
                      <a:pt x="7285" y="1716"/>
                      <a:pt x="7055" y="1765"/>
                    </a:cubicBezTo>
                    <a:cubicBezTo>
                      <a:pt x="6896" y="1789"/>
                      <a:pt x="6763" y="1825"/>
                      <a:pt x="6617" y="1862"/>
                    </a:cubicBezTo>
                    <a:cubicBezTo>
                      <a:pt x="6592" y="1862"/>
                      <a:pt x="6568" y="1874"/>
                      <a:pt x="6531" y="1874"/>
                    </a:cubicBezTo>
                    <a:cubicBezTo>
                      <a:pt x="6410" y="1898"/>
                      <a:pt x="6252" y="1935"/>
                      <a:pt x="6179" y="2019"/>
                    </a:cubicBezTo>
                    <a:lnTo>
                      <a:pt x="6166" y="2032"/>
                    </a:lnTo>
                    <a:cubicBezTo>
                      <a:pt x="6252" y="2227"/>
                      <a:pt x="6312" y="2421"/>
                      <a:pt x="6385" y="2628"/>
                    </a:cubicBezTo>
                    <a:lnTo>
                      <a:pt x="6385" y="2640"/>
                    </a:lnTo>
                    <a:lnTo>
                      <a:pt x="6410" y="2640"/>
                    </a:lnTo>
                    <a:cubicBezTo>
                      <a:pt x="6519" y="2616"/>
                      <a:pt x="6617" y="2592"/>
                      <a:pt x="6726" y="2567"/>
                    </a:cubicBezTo>
                    <a:cubicBezTo>
                      <a:pt x="7334" y="2446"/>
                      <a:pt x="7966" y="2311"/>
                      <a:pt x="8587" y="2238"/>
                    </a:cubicBezTo>
                    <a:cubicBezTo>
                      <a:pt x="8818" y="2214"/>
                      <a:pt x="9036" y="2202"/>
                      <a:pt x="9268" y="2178"/>
                    </a:cubicBezTo>
                    <a:lnTo>
                      <a:pt x="9292" y="2178"/>
                    </a:lnTo>
                    <a:lnTo>
                      <a:pt x="9292" y="2165"/>
                    </a:lnTo>
                    <a:cubicBezTo>
                      <a:pt x="9280" y="2129"/>
                      <a:pt x="9268" y="2105"/>
                      <a:pt x="9268" y="2068"/>
                    </a:cubicBezTo>
                    <a:cubicBezTo>
                      <a:pt x="9231" y="1971"/>
                      <a:pt x="9207" y="1874"/>
                      <a:pt x="9171" y="1789"/>
                    </a:cubicBezTo>
                    <a:cubicBezTo>
                      <a:pt x="9076" y="1588"/>
                      <a:pt x="8981" y="1516"/>
                      <a:pt x="8791" y="1516"/>
                    </a:cubicBezTo>
                    <a:close/>
                    <a:moveTo>
                      <a:pt x="6288" y="2530"/>
                    </a:moveTo>
                    <a:lnTo>
                      <a:pt x="6239" y="2567"/>
                    </a:lnTo>
                    <a:lnTo>
                      <a:pt x="6276" y="2665"/>
                    </a:lnTo>
                    <a:lnTo>
                      <a:pt x="6337" y="2652"/>
                    </a:lnTo>
                    <a:lnTo>
                      <a:pt x="6288" y="2530"/>
                    </a:lnTo>
                    <a:close/>
                    <a:moveTo>
                      <a:pt x="29651" y="840"/>
                    </a:moveTo>
                    <a:lnTo>
                      <a:pt x="29651" y="865"/>
                    </a:lnTo>
                    <a:cubicBezTo>
                      <a:pt x="29772" y="1509"/>
                      <a:pt x="29905" y="2178"/>
                      <a:pt x="30051" y="2908"/>
                    </a:cubicBezTo>
                    <a:lnTo>
                      <a:pt x="30088" y="2895"/>
                    </a:lnTo>
                    <a:cubicBezTo>
                      <a:pt x="30076" y="2798"/>
                      <a:pt x="30051" y="2713"/>
                      <a:pt x="30040" y="2616"/>
                    </a:cubicBezTo>
                    <a:lnTo>
                      <a:pt x="30003" y="2446"/>
                    </a:lnTo>
                    <a:cubicBezTo>
                      <a:pt x="29954" y="2141"/>
                      <a:pt x="29894" y="1825"/>
                      <a:pt x="29857" y="1484"/>
                    </a:cubicBezTo>
                    <a:cubicBezTo>
                      <a:pt x="29832" y="1363"/>
                      <a:pt x="29821" y="1254"/>
                      <a:pt x="29808" y="1132"/>
                    </a:cubicBezTo>
                    <a:lnTo>
                      <a:pt x="29808" y="1059"/>
                    </a:lnTo>
                    <a:cubicBezTo>
                      <a:pt x="29808" y="986"/>
                      <a:pt x="29808" y="913"/>
                      <a:pt x="29759" y="876"/>
                    </a:cubicBezTo>
                    <a:cubicBezTo>
                      <a:pt x="29735" y="852"/>
                      <a:pt x="29711" y="840"/>
                      <a:pt x="29675" y="840"/>
                    </a:cubicBezTo>
                    <a:close/>
                    <a:moveTo>
                      <a:pt x="7002" y="1572"/>
                    </a:moveTo>
                    <a:cubicBezTo>
                      <a:pt x="7111" y="1572"/>
                      <a:pt x="7203" y="1586"/>
                      <a:pt x="7225" y="1630"/>
                    </a:cubicBezTo>
                    <a:cubicBezTo>
                      <a:pt x="7115" y="1655"/>
                      <a:pt x="7018" y="1679"/>
                      <a:pt x="6920" y="1692"/>
                    </a:cubicBezTo>
                    <a:cubicBezTo>
                      <a:pt x="6872" y="1703"/>
                      <a:pt x="6811" y="1716"/>
                      <a:pt x="6750" y="1728"/>
                    </a:cubicBezTo>
                    <a:cubicBezTo>
                      <a:pt x="6519" y="1752"/>
                      <a:pt x="6239" y="1801"/>
                      <a:pt x="6106" y="1959"/>
                    </a:cubicBezTo>
                    <a:cubicBezTo>
                      <a:pt x="6093" y="1959"/>
                      <a:pt x="6093" y="1971"/>
                      <a:pt x="6082" y="1983"/>
                    </a:cubicBezTo>
                    <a:cubicBezTo>
                      <a:pt x="6069" y="2008"/>
                      <a:pt x="6045" y="2044"/>
                      <a:pt x="6009" y="2068"/>
                    </a:cubicBezTo>
                    <a:cubicBezTo>
                      <a:pt x="5984" y="2081"/>
                      <a:pt x="5972" y="2117"/>
                      <a:pt x="5984" y="2141"/>
                    </a:cubicBezTo>
                    <a:lnTo>
                      <a:pt x="6179" y="2652"/>
                    </a:lnTo>
                    <a:cubicBezTo>
                      <a:pt x="6082" y="2676"/>
                      <a:pt x="5996" y="2689"/>
                      <a:pt x="5911" y="2701"/>
                    </a:cubicBezTo>
                    <a:cubicBezTo>
                      <a:pt x="5388" y="2810"/>
                      <a:pt x="4829" y="2895"/>
                      <a:pt x="4233" y="2968"/>
                    </a:cubicBezTo>
                    <a:cubicBezTo>
                      <a:pt x="4220" y="2725"/>
                      <a:pt x="4148" y="2482"/>
                      <a:pt x="4039" y="2275"/>
                    </a:cubicBezTo>
                    <a:cubicBezTo>
                      <a:pt x="4585" y="2056"/>
                      <a:pt x="5096" y="1886"/>
                      <a:pt x="5595" y="1776"/>
                    </a:cubicBezTo>
                    <a:cubicBezTo>
                      <a:pt x="5923" y="1703"/>
                      <a:pt x="6239" y="1655"/>
                      <a:pt x="6544" y="1619"/>
                    </a:cubicBezTo>
                    <a:cubicBezTo>
                      <a:pt x="6568" y="1619"/>
                      <a:pt x="6592" y="1606"/>
                      <a:pt x="6628" y="1606"/>
                    </a:cubicBezTo>
                    <a:cubicBezTo>
                      <a:pt x="6715" y="1593"/>
                      <a:pt x="6871" y="1572"/>
                      <a:pt x="7002" y="1572"/>
                    </a:cubicBezTo>
                    <a:close/>
                    <a:moveTo>
                      <a:pt x="7000" y="1538"/>
                    </a:moveTo>
                    <a:cubicBezTo>
                      <a:pt x="6871" y="1538"/>
                      <a:pt x="6723" y="1558"/>
                      <a:pt x="6617" y="1570"/>
                    </a:cubicBezTo>
                    <a:cubicBezTo>
                      <a:pt x="6580" y="1570"/>
                      <a:pt x="6555" y="1582"/>
                      <a:pt x="6544" y="1582"/>
                    </a:cubicBezTo>
                    <a:cubicBezTo>
                      <a:pt x="6239" y="1619"/>
                      <a:pt x="5923" y="1667"/>
                      <a:pt x="5595" y="1740"/>
                    </a:cubicBezTo>
                    <a:cubicBezTo>
                      <a:pt x="5072" y="1862"/>
                      <a:pt x="4561" y="2019"/>
                      <a:pt x="4002" y="2251"/>
                    </a:cubicBezTo>
                    <a:lnTo>
                      <a:pt x="3977" y="2263"/>
                    </a:lnTo>
                    <a:lnTo>
                      <a:pt x="3990" y="2275"/>
                    </a:lnTo>
                    <a:cubicBezTo>
                      <a:pt x="4112" y="2494"/>
                      <a:pt x="4184" y="2737"/>
                      <a:pt x="4196" y="2981"/>
                    </a:cubicBezTo>
                    <a:lnTo>
                      <a:pt x="4196" y="3005"/>
                    </a:lnTo>
                    <a:lnTo>
                      <a:pt x="4209" y="3005"/>
                    </a:lnTo>
                    <a:cubicBezTo>
                      <a:pt x="4829" y="2932"/>
                      <a:pt x="5388" y="2846"/>
                      <a:pt x="5923" y="2737"/>
                    </a:cubicBezTo>
                    <a:cubicBezTo>
                      <a:pt x="6009" y="2725"/>
                      <a:pt x="6106" y="2701"/>
                      <a:pt x="6203" y="2689"/>
                    </a:cubicBezTo>
                    <a:lnTo>
                      <a:pt x="6228" y="2676"/>
                    </a:lnTo>
                    <a:lnTo>
                      <a:pt x="6020" y="2129"/>
                    </a:lnTo>
                    <a:cubicBezTo>
                      <a:pt x="6009" y="2117"/>
                      <a:pt x="6020" y="2105"/>
                      <a:pt x="6033" y="2105"/>
                    </a:cubicBezTo>
                    <a:lnTo>
                      <a:pt x="6045" y="2092"/>
                    </a:lnTo>
                    <a:cubicBezTo>
                      <a:pt x="6069" y="2068"/>
                      <a:pt x="6093" y="2032"/>
                      <a:pt x="6118" y="1995"/>
                    </a:cubicBezTo>
                    <a:lnTo>
                      <a:pt x="6130" y="1995"/>
                    </a:lnTo>
                    <a:lnTo>
                      <a:pt x="6130" y="1983"/>
                    </a:lnTo>
                    <a:cubicBezTo>
                      <a:pt x="6252" y="1838"/>
                      <a:pt x="6531" y="1789"/>
                      <a:pt x="6763" y="1752"/>
                    </a:cubicBezTo>
                    <a:cubicBezTo>
                      <a:pt x="6823" y="1752"/>
                      <a:pt x="6884" y="1740"/>
                      <a:pt x="6933" y="1728"/>
                    </a:cubicBezTo>
                    <a:cubicBezTo>
                      <a:pt x="7030" y="1703"/>
                      <a:pt x="7139" y="1692"/>
                      <a:pt x="7261" y="1667"/>
                    </a:cubicBezTo>
                    <a:lnTo>
                      <a:pt x="7273" y="1667"/>
                    </a:lnTo>
                    <a:lnTo>
                      <a:pt x="7273" y="1643"/>
                    </a:lnTo>
                    <a:cubicBezTo>
                      <a:pt x="7254" y="1561"/>
                      <a:pt x="7138" y="1538"/>
                      <a:pt x="7000" y="1538"/>
                    </a:cubicBezTo>
                    <a:close/>
                    <a:moveTo>
                      <a:pt x="12588" y="3127"/>
                    </a:moveTo>
                    <a:cubicBezTo>
                      <a:pt x="12612" y="3151"/>
                      <a:pt x="12636" y="3187"/>
                      <a:pt x="12673" y="3211"/>
                    </a:cubicBezTo>
                    <a:lnTo>
                      <a:pt x="12673" y="3224"/>
                    </a:lnTo>
                    <a:cubicBezTo>
                      <a:pt x="12661" y="3211"/>
                      <a:pt x="12636" y="3200"/>
                      <a:pt x="12625" y="3187"/>
                    </a:cubicBezTo>
                    <a:cubicBezTo>
                      <a:pt x="12600" y="3175"/>
                      <a:pt x="12588" y="3151"/>
                      <a:pt x="12588" y="3127"/>
                    </a:cubicBezTo>
                    <a:close/>
                    <a:moveTo>
                      <a:pt x="12552" y="3054"/>
                    </a:moveTo>
                    <a:lnTo>
                      <a:pt x="12539" y="3078"/>
                    </a:lnTo>
                    <a:cubicBezTo>
                      <a:pt x="12539" y="3138"/>
                      <a:pt x="12563" y="3187"/>
                      <a:pt x="12600" y="3224"/>
                    </a:cubicBezTo>
                    <a:cubicBezTo>
                      <a:pt x="12636" y="3248"/>
                      <a:pt x="12673" y="3260"/>
                      <a:pt x="12722" y="3260"/>
                    </a:cubicBezTo>
                    <a:cubicBezTo>
                      <a:pt x="12746" y="3260"/>
                      <a:pt x="12758" y="3260"/>
                      <a:pt x="12782" y="3248"/>
                    </a:cubicBezTo>
                    <a:cubicBezTo>
                      <a:pt x="12843" y="3236"/>
                      <a:pt x="12904" y="3175"/>
                      <a:pt x="12941" y="3114"/>
                    </a:cubicBezTo>
                    <a:cubicBezTo>
                      <a:pt x="12952" y="3114"/>
                      <a:pt x="12952" y="3102"/>
                      <a:pt x="12952" y="3102"/>
                    </a:cubicBezTo>
                    <a:lnTo>
                      <a:pt x="12952" y="3090"/>
                    </a:lnTo>
                    <a:lnTo>
                      <a:pt x="12916" y="3078"/>
                    </a:lnTo>
                    <a:cubicBezTo>
                      <a:pt x="12892" y="3127"/>
                      <a:pt x="12843" y="3163"/>
                      <a:pt x="12782" y="3200"/>
                    </a:cubicBezTo>
                    <a:lnTo>
                      <a:pt x="12733" y="3200"/>
                    </a:lnTo>
                    <a:cubicBezTo>
                      <a:pt x="12728" y="3200"/>
                      <a:pt x="12722" y="3202"/>
                      <a:pt x="12716" y="3202"/>
                    </a:cubicBezTo>
                    <a:cubicBezTo>
                      <a:pt x="12710" y="3202"/>
                      <a:pt x="12703" y="3199"/>
                      <a:pt x="12697" y="3187"/>
                    </a:cubicBezTo>
                    <a:lnTo>
                      <a:pt x="12576" y="3065"/>
                    </a:lnTo>
                    <a:lnTo>
                      <a:pt x="12552" y="3054"/>
                    </a:lnTo>
                    <a:close/>
                    <a:moveTo>
                      <a:pt x="11871" y="2384"/>
                    </a:moveTo>
                    <a:cubicBezTo>
                      <a:pt x="12004" y="2384"/>
                      <a:pt x="12125" y="2397"/>
                      <a:pt x="12247" y="2421"/>
                    </a:cubicBezTo>
                    <a:cubicBezTo>
                      <a:pt x="12369" y="2457"/>
                      <a:pt x="12466" y="2494"/>
                      <a:pt x="12552" y="2543"/>
                    </a:cubicBezTo>
                    <a:cubicBezTo>
                      <a:pt x="12661" y="2603"/>
                      <a:pt x="12879" y="2786"/>
                      <a:pt x="12868" y="2944"/>
                    </a:cubicBezTo>
                    <a:cubicBezTo>
                      <a:pt x="12868" y="3005"/>
                      <a:pt x="12831" y="3054"/>
                      <a:pt x="12758" y="3090"/>
                    </a:cubicBezTo>
                    <a:cubicBezTo>
                      <a:pt x="12529" y="2861"/>
                      <a:pt x="12246" y="2631"/>
                      <a:pt x="11857" y="2631"/>
                    </a:cubicBezTo>
                    <a:cubicBezTo>
                      <a:pt x="11791" y="2631"/>
                      <a:pt x="11723" y="2638"/>
                      <a:pt x="11652" y="2652"/>
                    </a:cubicBezTo>
                    <a:cubicBezTo>
                      <a:pt x="11274" y="2725"/>
                      <a:pt x="10946" y="2956"/>
                      <a:pt x="10630" y="3357"/>
                    </a:cubicBezTo>
                    <a:cubicBezTo>
                      <a:pt x="10617" y="3346"/>
                      <a:pt x="10606" y="3321"/>
                      <a:pt x="10581" y="3297"/>
                    </a:cubicBezTo>
                    <a:cubicBezTo>
                      <a:pt x="10557" y="3260"/>
                      <a:pt x="10544" y="3224"/>
                      <a:pt x="10544" y="3175"/>
                    </a:cubicBezTo>
                    <a:cubicBezTo>
                      <a:pt x="10533" y="3127"/>
                      <a:pt x="10533" y="3029"/>
                      <a:pt x="10581" y="2981"/>
                    </a:cubicBezTo>
                    <a:cubicBezTo>
                      <a:pt x="10873" y="2665"/>
                      <a:pt x="11214" y="2470"/>
                      <a:pt x="11603" y="2409"/>
                    </a:cubicBezTo>
                    <a:cubicBezTo>
                      <a:pt x="11688" y="2384"/>
                      <a:pt x="11785" y="2384"/>
                      <a:pt x="11871" y="2384"/>
                    </a:cubicBezTo>
                    <a:close/>
                    <a:moveTo>
                      <a:pt x="10435" y="3321"/>
                    </a:moveTo>
                    <a:lnTo>
                      <a:pt x="10435" y="3321"/>
                    </a:lnTo>
                    <a:cubicBezTo>
                      <a:pt x="10447" y="3333"/>
                      <a:pt x="10447" y="3346"/>
                      <a:pt x="10460" y="3370"/>
                    </a:cubicBezTo>
                    <a:cubicBezTo>
                      <a:pt x="10447" y="3357"/>
                      <a:pt x="10447" y="3333"/>
                      <a:pt x="10435" y="3321"/>
                    </a:cubicBezTo>
                    <a:close/>
                    <a:moveTo>
                      <a:pt x="11888" y="2347"/>
                    </a:moveTo>
                    <a:cubicBezTo>
                      <a:pt x="11790" y="2347"/>
                      <a:pt x="11692" y="2356"/>
                      <a:pt x="11590" y="2373"/>
                    </a:cubicBezTo>
                    <a:cubicBezTo>
                      <a:pt x="11201" y="2433"/>
                      <a:pt x="10849" y="2640"/>
                      <a:pt x="10557" y="2956"/>
                    </a:cubicBezTo>
                    <a:cubicBezTo>
                      <a:pt x="10496" y="3017"/>
                      <a:pt x="10508" y="3114"/>
                      <a:pt x="10508" y="3175"/>
                    </a:cubicBezTo>
                    <a:cubicBezTo>
                      <a:pt x="10508" y="3224"/>
                      <a:pt x="10533" y="3273"/>
                      <a:pt x="10544" y="3309"/>
                    </a:cubicBezTo>
                    <a:lnTo>
                      <a:pt x="10557" y="3321"/>
                    </a:lnTo>
                    <a:cubicBezTo>
                      <a:pt x="10581" y="3346"/>
                      <a:pt x="10593" y="3370"/>
                      <a:pt x="10593" y="3370"/>
                    </a:cubicBezTo>
                    <a:lnTo>
                      <a:pt x="10617" y="3394"/>
                    </a:lnTo>
                    <a:lnTo>
                      <a:pt x="10642" y="3394"/>
                    </a:lnTo>
                    <a:lnTo>
                      <a:pt x="10654" y="3382"/>
                    </a:lnTo>
                    <a:cubicBezTo>
                      <a:pt x="10958" y="2981"/>
                      <a:pt x="11287" y="2749"/>
                      <a:pt x="11652" y="2689"/>
                    </a:cubicBezTo>
                    <a:cubicBezTo>
                      <a:pt x="11721" y="2675"/>
                      <a:pt x="11788" y="2668"/>
                      <a:pt x="11852" y="2668"/>
                    </a:cubicBezTo>
                    <a:cubicBezTo>
                      <a:pt x="12234" y="2668"/>
                      <a:pt x="12515" y="2898"/>
                      <a:pt x="12733" y="3127"/>
                    </a:cubicBezTo>
                    <a:lnTo>
                      <a:pt x="12746" y="3138"/>
                    </a:lnTo>
                    <a:lnTo>
                      <a:pt x="12758" y="3127"/>
                    </a:lnTo>
                    <a:cubicBezTo>
                      <a:pt x="12855" y="3078"/>
                      <a:pt x="12904" y="3017"/>
                      <a:pt x="12904" y="2944"/>
                    </a:cubicBezTo>
                    <a:cubicBezTo>
                      <a:pt x="12916" y="2762"/>
                      <a:pt x="12673" y="2567"/>
                      <a:pt x="12563" y="2506"/>
                    </a:cubicBezTo>
                    <a:cubicBezTo>
                      <a:pt x="12479" y="2457"/>
                      <a:pt x="12381" y="2421"/>
                      <a:pt x="12260" y="2397"/>
                    </a:cubicBezTo>
                    <a:cubicBezTo>
                      <a:pt x="12136" y="2362"/>
                      <a:pt x="12013" y="2347"/>
                      <a:pt x="11888" y="2347"/>
                    </a:cubicBezTo>
                    <a:close/>
                    <a:moveTo>
                      <a:pt x="10812" y="3333"/>
                    </a:moveTo>
                    <a:cubicBezTo>
                      <a:pt x="10788" y="3382"/>
                      <a:pt x="10763" y="3419"/>
                      <a:pt x="10715" y="3443"/>
                    </a:cubicBezTo>
                    <a:cubicBezTo>
                      <a:pt x="10752" y="3406"/>
                      <a:pt x="10776" y="3370"/>
                      <a:pt x="10812" y="3333"/>
                    </a:cubicBezTo>
                    <a:close/>
                    <a:moveTo>
                      <a:pt x="11785" y="2773"/>
                    </a:moveTo>
                    <a:lnTo>
                      <a:pt x="11895" y="3430"/>
                    </a:lnTo>
                    <a:lnTo>
                      <a:pt x="11871" y="3430"/>
                    </a:lnTo>
                    <a:lnTo>
                      <a:pt x="11688" y="3467"/>
                    </a:lnTo>
                    <a:lnTo>
                      <a:pt x="11603" y="2798"/>
                    </a:lnTo>
                    <a:cubicBezTo>
                      <a:pt x="11663" y="2786"/>
                      <a:pt x="11725" y="2773"/>
                      <a:pt x="11785" y="2773"/>
                    </a:cubicBezTo>
                    <a:close/>
                    <a:moveTo>
                      <a:pt x="11798" y="2737"/>
                    </a:moveTo>
                    <a:cubicBezTo>
                      <a:pt x="11725" y="2737"/>
                      <a:pt x="11652" y="2749"/>
                      <a:pt x="11579" y="2762"/>
                    </a:cubicBezTo>
                    <a:lnTo>
                      <a:pt x="11566" y="2773"/>
                    </a:lnTo>
                    <a:lnTo>
                      <a:pt x="11663" y="3503"/>
                    </a:lnTo>
                    <a:lnTo>
                      <a:pt x="11676" y="3503"/>
                    </a:lnTo>
                    <a:cubicBezTo>
                      <a:pt x="11749" y="3491"/>
                      <a:pt x="11809" y="3479"/>
                      <a:pt x="11871" y="3467"/>
                    </a:cubicBezTo>
                    <a:lnTo>
                      <a:pt x="11931" y="3467"/>
                    </a:lnTo>
                    <a:lnTo>
                      <a:pt x="11919" y="3419"/>
                    </a:lnTo>
                    <a:cubicBezTo>
                      <a:pt x="11895" y="3200"/>
                      <a:pt x="11858" y="2968"/>
                      <a:pt x="11822" y="2749"/>
                    </a:cubicBezTo>
                    <a:lnTo>
                      <a:pt x="11822" y="2737"/>
                    </a:lnTo>
                    <a:close/>
                    <a:moveTo>
                      <a:pt x="10435" y="3054"/>
                    </a:moveTo>
                    <a:lnTo>
                      <a:pt x="10411" y="3151"/>
                    </a:lnTo>
                    <a:cubicBezTo>
                      <a:pt x="10374" y="3260"/>
                      <a:pt x="10398" y="3357"/>
                      <a:pt x="10471" y="3443"/>
                    </a:cubicBezTo>
                    <a:cubicBezTo>
                      <a:pt x="10508" y="3467"/>
                      <a:pt x="10544" y="3491"/>
                      <a:pt x="10581" y="3503"/>
                    </a:cubicBezTo>
                    <a:lnTo>
                      <a:pt x="10544" y="3516"/>
                    </a:lnTo>
                    <a:lnTo>
                      <a:pt x="10642" y="3503"/>
                    </a:lnTo>
                    <a:lnTo>
                      <a:pt x="10800" y="3491"/>
                    </a:lnTo>
                    <a:lnTo>
                      <a:pt x="10715" y="3479"/>
                    </a:lnTo>
                    <a:cubicBezTo>
                      <a:pt x="10800" y="3443"/>
                      <a:pt x="10849" y="3370"/>
                      <a:pt x="10849" y="3273"/>
                    </a:cubicBezTo>
                    <a:lnTo>
                      <a:pt x="10849" y="3236"/>
                    </a:lnTo>
                    <a:lnTo>
                      <a:pt x="10825" y="3260"/>
                    </a:lnTo>
                    <a:cubicBezTo>
                      <a:pt x="10763" y="3321"/>
                      <a:pt x="10715" y="3394"/>
                      <a:pt x="10654" y="3467"/>
                    </a:cubicBezTo>
                    <a:lnTo>
                      <a:pt x="10617" y="3467"/>
                    </a:lnTo>
                    <a:cubicBezTo>
                      <a:pt x="10520" y="3443"/>
                      <a:pt x="10460" y="3309"/>
                      <a:pt x="10447" y="3224"/>
                    </a:cubicBezTo>
                    <a:lnTo>
                      <a:pt x="10447" y="3151"/>
                    </a:lnTo>
                    <a:lnTo>
                      <a:pt x="10435" y="3054"/>
                    </a:lnTo>
                    <a:close/>
                    <a:moveTo>
                      <a:pt x="13098" y="4148"/>
                    </a:moveTo>
                    <a:cubicBezTo>
                      <a:pt x="13135" y="4209"/>
                      <a:pt x="13147" y="4294"/>
                      <a:pt x="13098" y="4367"/>
                    </a:cubicBezTo>
                    <a:cubicBezTo>
                      <a:pt x="13087" y="4379"/>
                      <a:pt x="13074" y="4391"/>
                      <a:pt x="13062" y="4416"/>
                    </a:cubicBezTo>
                    <a:cubicBezTo>
                      <a:pt x="13062" y="4403"/>
                      <a:pt x="13074" y="4391"/>
                      <a:pt x="13074" y="4391"/>
                    </a:cubicBezTo>
                    <a:cubicBezTo>
                      <a:pt x="13098" y="4330"/>
                      <a:pt x="13098" y="4270"/>
                      <a:pt x="13087" y="4197"/>
                    </a:cubicBezTo>
                    <a:cubicBezTo>
                      <a:pt x="13087" y="4184"/>
                      <a:pt x="13098" y="4173"/>
                      <a:pt x="13098" y="4148"/>
                    </a:cubicBezTo>
                    <a:close/>
                    <a:moveTo>
                      <a:pt x="13038" y="4051"/>
                    </a:moveTo>
                    <a:lnTo>
                      <a:pt x="13050" y="4111"/>
                    </a:lnTo>
                    <a:cubicBezTo>
                      <a:pt x="13050" y="4124"/>
                      <a:pt x="13062" y="4136"/>
                      <a:pt x="13062" y="4148"/>
                    </a:cubicBezTo>
                    <a:cubicBezTo>
                      <a:pt x="13062" y="4160"/>
                      <a:pt x="13062" y="4173"/>
                      <a:pt x="13050" y="4184"/>
                    </a:cubicBezTo>
                    <a:lnTo>
                      <a:pt x="13050" y="4197"/>
                    </a:lnTo>
                    <a:cubicBezTo>
                      <a:pt x="13062" y="4257"/>
                      <a:pt x="13062" y="4318"/>
                      <a:pt x="13038" y="4379"/>
                    </a:cubicBezTo>
                    <a:cubicBezTo>
                      <a:pt x="13025" y="4416"/>
                      <a:pt x="13001" y="4440"/>
                      <a:pt x="12977" y="4464"/>
                    </a:cubicBezTo>
                    <a:lnTo>
                      <a:pt x="12904" y="4525"/>
                    </a:lnTo>
                    <a:lnTo>
                      <a:pt x="12904" y="4525"/>
                    </a:lnTo>
                    <a:lnTo>
                      <a:pt x="12989" y="4500"/>
                    </a:lnTo>
                    <a:cubicBezTo>
                      <a:pt x="13050" y="4476"/>
                      <a:pt x="13098" y="4440"/>
                      <a:pt x="13135" y="4379"/>
                    </a:cubicBezTo>
                    <a:cubicBezTo>
                      <a:pt x="13196" y="4281"/>
                      <a:pt x="13171" y="4160"/>
                      <a:pt x="13074" y="4087"/>
                    </a:cubicBezTo>
                    <a:lnTo>
                      <a:pt x="13038" y="4051"/>
                    </a:lnTo>
                    <a:close/>
                    <a:moveTo>
                      <a:pt x="11990" y="3578"/>
                    </a:moveTo>
                    <a:cubicBezTo>
                      <a:pt x="12232" y="3578"/>
                      <a:pt x="12505" y="3637"/>
                      <a:pt x="12697" y="3771"/>
                    </a:cubicBezTo>
                    <a:cubicBezTo>
                      <a:pt x="12831" y="3868"/>
                      <a:pt x="12916" y="4002"/>
                      <a:pt x="12941" y="4148"/>
                    </a:cubicBezTo>
                    <a:cubicBezTo>
                      <a:pt x="12941" y="4173"/>
                      <a:pt x="12941" y="4184"/>
                      <a:pt x="12952" y="4197"/>
                    </a:cubicBezTo>
                    <a:cubicBezTo>
                      <a:pt x="12965" y="4245"/>
                      <a:pt x="12965" y="4270"/>
                      <a:pt x="12952" y="4306"/>
                    </a:cubicBezTo>
                    <a:cubicBezTo>
                      <a:pt x="12952" y="4330"/>
                      <a:pt x="12941" y="4343"/>
                      <a:pt x="12928" y="4354"/>
                    </a:cubicBezTo>
                    <a:cubicBezTo>
                      <a:pt x="12762" y="4045"/>
                      <a:pt x="12435" y="3876"/>
                      <a:pt x="12029" y="3876"/>
                    </a:cubicBezTo>
                    <a:cubicBezTo>
                      <a:pt x="11989" y="3876"/>
                      <a:pt x="11948" y="3877"/>
                      <a:pt x="11907" y="3881"/>
                    </a:cubicBezTo>
                    <a:cubicBezTo>
                      <a:pt x="11323" y="3941"/>
                      <a:pt x="10958" y="4306"/>
                      <a:pt x="10849" y="4646"/>
                    </a:cubicBezTo>
                    <a:cubicBezTo>
                      <a:pt x="10812" y="4646"/>
                      <a:pt x="10776" y="4646"/>
                      <a:pt x="10739" y="4635"/>
                    </a:cubicBezTo>
                    <a:cubicBezTo>
                      <a:pt x="10703" y="4562"/>
                      <a:pt x="10690" y="4500"/>
                      <a:pt x="10703" y="4403"/>
                    </a:cubicBezTo>
                    <a:cubicBezTo>
                      <a:pt x="10715" y="4403"/>
                      <a:pt x="10715" y="4391"/>
                      <a:pt x="10727" y="4379"/>
                    </a:cubicBezTo>
                    <a:cubicBezTo>
                      <a:pt x="10885" y="3868"/>
                      <a:pt x="11396" y="3673"/>
                      <a:pt x="11688" y="3613"/>
                    </a:cubicBezTo>
                    <a:cubicBezTo>
                      <a:pt x="11775" y="3590"/>
                      <a:pt x="11879" y="3578"/>
                      <a:pt x="11990" y="3578"/>
                    </a:cubicBezTo>
                    <a:close/>
                    <a:moveTo>
                      <a:pt x="11068" y="4427"/>
                    </a:moveTo>
                    <a:lnTo>
                      <a:pt x="11044" y="4464"/>
                    </a:lnTo>
                    <a:cubicBezTo>
                      <a:pt x="11007" y="4513"/>
                      <a:pt x="10982" y="4562"/>
                      <a:pt x="10958" y="4610"/>
                    </a:cubicBezTo>
                    <a:lnTo>
                      <a:pt x="10934" y="4671"/>
                    </a:lnTo>
                    <a:lnTo>
                      <a:pt x="10982" y="4635"/>
                    </a:lnTo>
                    <a:cubicBezTo>
                      <a:pt x="11044" y="4598"/>
                      <a:pt x="11080" y="4537"/>
                      <a:pt x="11068" y="4476"/>
                    </a:cubicBezTo>
                    <a:lnTo>
                      <a:pt x="11068" y="4427"/>
                    </a:lnTo>
                    <a:close/>
                    <a:moveTo>
                      <a:pt x="11982" y="3542"/>
                    </a:moveTo>
                    <a:cubicBezTo>
                      <a:pt x="11871" y="3542"/>
                      <a:pt x="11765" y="3554"/>
                      <a:pt x="11676" y="3576"/>
                    </a:cubicBezTo>
                    <a:cubicBezTo>
                      <a:pt x="11165" y="3698"/>
                      <a:pt x="10812" y="3978"/>
                      <a:pt x="10690" y="4367"/>
                    </a:cubicBezTo>
                    <a:cubicBezTo>
                      <a:pt x="10690" y="4379"/>
                      <a:pt x="10690" y="4379"/>
                      <a:pt x="10679" y="4379"/>
                    </a:cubicBezTo>
                    <a:lnTo>
                      <a:pt x="10679" y="4391"/>
                    </a:lnTo>
                    <a:cubicBezTo>
                      <a:pt x="10654" y="4500"/>
                      <a:pt x="10666" y="4573"/>
                      <a:pt x="10715" y="4659"/>
                    </a:cubicBezTo>
                    <a:lnTo>
                      <a:pt x="10727" y="4671"/>
                    </a:lnTo>
                    <a:cubicBezTo>
                      <a:pt x="10763" y="4671"/>
                      <a:pt x="10788" y="4683"/>
                      <a:pt x="10812" y="4683"/>
                    </a:cubicBezTo>
                    <a:cubicBezTo>
                      <a:pt x="10836" y="4683"/>
                      <a:pt x="10849" y="4683"/>
                      <a:pt x="10873" y="4671"/>
                    </a:cubicBezTo>
                    <a:lnTo>
                      <a:pt x="10885" y="4671"/>
                    </a:lnTo>
                    <a:lnTo>
                      <a:pt x="10885" y="4659"/>
                    </a:lnTo>
                    <a:cubicBezTo>
                      <a:pt x="11019" y="4209"/>
                      <a:pt x="11493" y="3954"/>
                      <a:pt x="11907" y="3917"/>
                    </a:cubicBezTo>
                    <a:cubicBezTo>
                      <a:pt x="11947" y="3913"/>
                      <a:pt x="11987" y="3912"/>
                      <a:pt x="12026" y="3912"/>
                    </a:cubicBezTo>
                    <a:cubicBezTo>
                      <a:pt x="12431" y="3912"/>
                      <a:pt x="12750" y="4081"/>
                      <a:pt x="12916" y="4391"/>
                    </a:cubicBezTo>
                    <a:lnTo>
                      <a:pt x="12916" y="4416"/>
                    </a:lnTo>
                    <a:lnTo>
                      <a:pt x="12941" y="4403"/>
                    </a:lnTo>
                    <a:cubicBezTo>
                      <a:pt x="12965" y="4379"/>
                      <a:pt x="12977" y="4354"/>
                      <a:pt x="12989" y="4306"/>
                    </a:cubicBezTo>
                    <a:cubicBezTo>
                      <a:pt x="13001" y="4270"/>
                      <a:pt x="13001" y="4233"/>
                      <a:pt x="12989" y="4184"/>
                    </a:cubicBezTo>
                    <a:cubicBezTo>
                      <a:pt x="12977" y="4173"/>
                      <a:pt x="12977" y="4160"/>
                      <a:pt x="12965" y="4148"/>
                    </a:cubicBezTo>
                    <a:cubicBezTo>
                      <a:pt x="12952" y="3978"/>
                      <a:pt x="12868" y="3844"/>
                      <a:pt x="12709" y="3746"/>
                    </a:cubicBezTo>
                    <a:cubicBezTo>
                      <a:pt x="12516" y="3603"/>
                      <a:pt x="12234" y="3542"/>
                      <a:pt x="11982" y="3542"/>
                    </a:cubicBezTo>
                    <a:close/>
                    <a:moveTo>
                      <a:pt x="11979" y="4014"/>
                    </a:moveTo>
                    <a:cubicBezTo>
                      <a:pt x="12016" y="4257"/>
                      <a:pt x="12052" y="4500"/>
                      <a:pt x="12101" y="4744"/>
                    </a:cubicBezTo>
                    <a:cubicBezTo>
                      <a:pt x="12016" y="4756"/>
                      <a:pt x="11943" y="4781"/>
                      <a:pt x="11858" y="4792"/>
                    </a:cubicBezTo>
                    <a:lnTo>
                      <a:pt x="11761" y="4038"/>
                    </a:lnTo>
                    <a:cubicBezTo>
                      <a:pt x="11834" y="4027"/>
                      <a:pt x="11907" y="4014"/>
                      <a:pt x="11979" y="4014"/>
                    </a:cubicBezTo>
                    <a:close/>
                    <a:moveTo>
                      <a:pt x="11992" y="3978"/>
                    </a:moveTo>
                    <a:cubicBezTo>
                      <a:pt x="11907" y="3978"/>
                      <a:pt x="11822" y="3990"/>
                      <a:pt x="11736" y="4014"/>
                    </a:cubicBezTo>
                    <a:lnTo>
                      <a:pt x="11725" y="4014"/>
                    </a:lnTo>
                    <a:lnTo>
                      <a:pt x="11834" y="4841"/>
                    </a:lnTo>
                    <a:lnTo>
                      <a:pt x="11858" y="4829"/>
                    </a:lnTo>
                    <a:cubicBezTo>
                      <a:pt x="11943" y="4805"/>
                      <a:pt x="12028" y="4792"/>
                      <a:pt x="12114" y="4781"/>
                    </a:cubicBezTo>
                    <a:lnTo>
                      <a:pt x="12138" y="4781"/>
                    </a:lnTo>
                    <a:lnTo>
                      <a:pt x="12138" y="4768"/>
                    </a:lnTo>
                    <a:cubicBezTo>
                      <a:pt x="12089" y="4500"/>
                      <a:pt x="12052" y="4245"/>
                      <a:pt x="12016" y="3990"/>
                    </a:cubicBezTo>
                    <a:lnTo>
                      <a:pt x="12016" y="3978"/>
                    </a:lnTo>
                    <a:close/>
                    <a:moveTo>
                      <a:pt x="12928" y="5619"/>
                    </a:moveTo>
                    <a:lnTo>
                      <a:pt x="12941" y="5668"/>
                    </a:lnTo>
                    <a:cubicBezTo>
                      <a:pt x="12952" y="5717"/>
                      <a:pt x="12989" y="5754"/>
                      <a:pt x="13050" y="5778"/>
                    </a:cubicBezTo>
                    <a:lnTo>
                      <a:pt x="13123" y="5790"/>
                    </a:lnTo>
                    <a:lnTo>
                      <a:pt x="13062" y="5741"/>
                    </a:lnTo>
                    <a:lnTo>
                      <a:pt x="13050" y="5741"/>
                    </a:lnTo>
                    <a:cubicBezTo>
                      <a:pt x="13025" y="5705"/>
                      <a:pt x="13001" y="5681"/>
                      <a:pt x="12977" y="5656"/>
                    </a:cubicBezTo>
                    <a:lnTo>
                      <a:pt x="12928" y="5619"/>
                    </a:lnTo>
                    <a:close/>
                    <a:moveTo>
                      <a:pt x="12237" y="4898"/>
                    </a:moveTo>
                    <a:cubicBezTo>
                      <a:pt x="12623" y="4898"/>
                      <a:pt x="13038" y="5032"/>
                      <a:pt x="13220" y="5425"/>
                    </a:cubicBezTo>
                    <a:lnTo>
                      <a:pt x="13244" y="5449"/>
                    </a:lnTo>
                    <a:cubicBezTo>
                      <a:pt x="13257" y="5546"/>
                      <a:pt x="13257" y="5644"/>
                      <a:pt x="13171" y="5692"/>
                    </a:cubicBezTo>
                    <a:cubicBezTo>
                      <a:pt x="13171" y="5668"/>
                      <a:pt x="13160" y="5656"/>
                      <a:pt x="13147" y="5644"/>
                    </a:cubicBezTo>
                    <a:cubicBezTo>
                      <a:pt x="12935" y="5404"/>
                      <a:pt x="12639" y="5276"/>
                      <a:pt x="12307" y="5276"/>
                    </a:cubicBezTo>
                    <a:cubicBezTo>
                      <a:pt x="12201" y="5276"/>
                      <a:pt x="12091" y="5289"/>
                      <a:pt x="11979" y="5316"/>
                    </a:cubicBezTo>
                    <a:cubicBezTo>
                      <a:pt x="11676" y="5376"/>
                      <a:pt x="11165" y="5546"/>
                      <a:pt x="11055" y="5972"/>
                    </a:cubicBezTo>
                    <a:cubicBezTo>
                      <a:pt x="10995" y="5972"/>
                      <a:pt x="10946" y="5948"/>
                      <a:pt x="10898" y="5911"/>
                    </a:cubicBezTo>
                    <a:cubicBezTo>
                      <a:pt x="10812" y="5814"/>
                      <a:pt x="10836" y="5729"/>
                      <a:pt x="10873" y="5656"/>
                    </a:cubicBezTo>
                    <a:lnTo>
                      <a:pt x="10873" y="5656"/>
                    </a:lnTo>
                    <a:cubicBezTo>
                      <a:pt x="10885" y="5668"/>
                      <a:pt x="10898" y="5681"/>
                      <a:pt x="10922" y="5681"/>
                    </a:cubicBezTo>
                    <a:cubicBezTo>
                      <a:pt x="10946" y="5681"/>
                      <a:pt x="10958" y="5668"/>
                      <a:pt x="10971" y="5644"/>
                    </a:cubicBezTo>
                    <a:cubicBezTo>
                      <a:pt x="11165" y="5230"/>
                      <a:pt x="11530" y="4975"/>
                      <a:pt x="12004" y="4914"/>
                    </a:cubicBezTo>
                    <a:cubicBezTo>
                      <a:pt x="12079" y="4904"/>
                      <a:pt x="12157" y="4898"/>
                      <a:pt x="12237" y="4898"/>
                    </a:cubicBezTo>
                    <a:close/>
                    <a:moveTo>
                      <a:pt x="11274" y="5778"/>
                    </a:moveTo>
                    <a:lnTo>
                      <a:pt x="11238" y="5814"/>
                    </a:lnTo>
                    <a:cubicBezTo>
                      <a:pt x="11214" y="5862"/>
                      <a:pt x="11177" y="5899"/>
                      <a:pt x="11165" y="5948"/>
                    </a:cubicBezTo>
                    <a:lnTo>
                      <a:pt x="11141" y="5997"/>
                    </a:lnTo>
                    <a:lnTo>
                      <a:pt x="11189" y="5972"/>
                    </a:lnTo>
                    <a:cubicBezTo>
                      <a:pt x="11238" y="5935"/>
                      <a:pt x="11274" y="5887"/>
                      <a:pt x="11274" y="5826"/>
                    </a:cubicBezTo>
                    <a:lnTo>
                      <a:pt x="11274" y="5778"/>
                    </a:lnTo>
                    <a:close/>
                    <a:moveTo>
                      <a:pt x="12238" y="4862"/>
                    </a:moveTo>
                    <a:cubicBezTo>
                      <a:pt x="12154" y="4862"/>
                      <a:pt x="12072" y="4867"/>
                      <a:pt x="11992" y="4878"/>
                    </a:cubicBezTo>
                    <a:cubicBezTo>
                      <a:pt x="11517" y="4938"/>
                      <a:pt x="11141" y="5206"/>
                      <a:pt x="10946" y="5632"/>
                    </a:cubicBezTo>
                    <a:cubicBezTo>
                      <a:pt x="10934" y="5644"/>
                      <a:pt x="10934" y="5644"/>
                      <a:pt x="10922" y="5644"/>
                    </a:cubicBezTo>
                    <a:cubicBezTo>
                      <a:pt x="10909" y="5644"/>
                      <a:pt x="10898" y="5632"/>
                      <a:pt x="10898" y="5619"/>
                    </a:cubicBezTo>
                    <a:lnTo>
                      <a:pt x="10885" y="5595"/>
                    </a:lnTo>
                    <a:lnTo>
                      <a:pt x="10861" y="5619"/>
                    </a:lnTo>
                    <a:cubicBezTo>
                      <a:pt x="10788" y="5729"/>
                      <a:pt x="10788" y="5838"/>
                      <a:pt x="10873" y="5935"/>
                    </a:cubicBezTo>
                    <a:cubicBezTo>
                      <a:pt x="10922" y="5984"/>
                      <a:pt x="10982" y="6008"/>
                      <a:pt x="11055" y="6008"/>
                    </a:cubicBezTo>
                    <a:lnTo>
                      <a:pt x="11092" y="6008"/>
                    </a:lnTo>
                    <a:lnTo>
                      <a:pt x="11092" y="5997"/>
                    </a:lnTo>
                    <a:cubicBezTo>
                      <a:pt x="11189" y="5571"/>
                      <a:pt x="11749" y="5400"/>
                      <a:pt x="11979" y="5352"/>
                    </a:cubicBezTo>
                    <a:cubicBezTo>
                      <a:pt x="12092" y="5325"/>
                      <a:pt x="12201" y="5312"/>
                      <a:pt x="12306" y="5312"/>
                    </a:cubicBezTo>
                    <a:cubicBezTo>
                      <a:pt x="12634" y="5312"/>
                      <a:pt x="12920" y="5438"/>
                      <a:pt x="13123" y="5668"/>
                    </a:cubicBezTo>
                    <a:cubicBezTo>
                      <a:pt x="13135" y="5668"/>
                      <a:pt x="13135" y="5681"/>
                      <a:pt x="13135" y="5692"/>
                    </a:cubicBezTo>
                    <a:lnTo>
                      <a:pt x="13135" y="5705"/>
                    </a:lnTo>
                    <a:lnTo>
                      <a:pt x="13147" y="5717"/>
                    </a:lnTo>
                    <a:lnTo>
                      <a:pt x="13160" y="5741"/>
                    </a:lnTo>
                    <a:lnTo>
                      <a:pt x="13171" y="5729"/>
                    </a:lnTo>
                    <a:cubicBezTo>
                      <a:pt x="13306" y="5668"/>
                      <a:pt x="13293" y="5535"/>
                      <a:pt x="13281" y="5437"/>
                    </a:cubicBezTo>
                    <a:lnTo>
                      <a:pt x="13269" y="5425"/>
                    </a:lnTo>
                    <a:cubicBezTo>
                      <a:pt x="13257" y="5413"/>
                      <a:pt x="13257" y="5413"/>
                      <a:pt x="13257" y="5400"/>
                    </a:cubicBezTo>
                    <a:cubicBezTo>
                      <a:pt x="13065" y="4997"/>
                      <a:pt x="12640" y="4862"/>
                      <a:pt x="12238" y="4862"/>
                    </a:cubicBezTo>
                    <a:close/>
                    <a:moveTo>
                      <a:pt x="12198" y="5437"/>
                    </a:moveTo>
                    <a:lnTo>
                      <a:pt x="12308" y="6130"/>
                    </a:lnTo>
                    <a:cubicBezTo>
                      <a:pt x="12223" y="6143"/>
                      <a:pt x="12138" y="6167"/>
                      <a:pt x="12041" y="6191"/>
                    </a:cubicBezTo>
                    <a:lnTo>
                      <a:pt x="11955" y="5473"/>
                    </a:lnTo>
                    <a:cubicBezTo>
                      <a:pt x="11968" y="5462"/>
                      <a:pt x="11992" y="5462"/>
                      <a:pt x="12016" y="5462"/>
                    </a:cubicBezTo>
                    <a:cubicBezTo>
                      <a:pt x="12077" y="5449"/>
                      <a:pt x="12138" y="5437"/>
                      <a:pt x="12198" y="5437"/>
                    </a:cubicBezTo>
                    <a:close/>
                    <a:moveTo>
                      <a:pt x="12211" y="5400"/>
                    </a:moveTo>
                    <a:cubicBezTo>
                      <a:pt x="12150" y="5400"/>
                      <a:pt x="12077" y="5413"/>
                      <a:pt x="12004" y="5425"/>
                    </a:cubicBezTo>
                    <a:cubicBezTo>
                      <a:pt x="11979" y="5425"/>
                      <a:pt x="11955" y="5437"/>
                      <a:pt x="11931" y="5437"/>
                    </a:cubicBezTo>
                    <a:lnTo>
                      <a:pt x="11907" y="5449"/>
                    </a:lnTo>
                    <a:lnTo>
                      <a:pt x="12016" y="6227"/>
                    </a:lnTo>
                    <a:lnTo>
                      <a:pt x="12041" y="6227"/>
                    </a:lnTo>
                    <a:cubicBezTo>
                      <a:pt x="12138" y="6203"/>
                      <a:pt x="12235" y="6179"/>
                      <a:pt x="12320" y="6167"/>
                    </a:cubicBezTo>
                    <a:lnTo>
                      <a:pt x="12344" y="6167"/>
                    </a:lnTo>
                    <a:lnTo>
                      <a:pt x="12344" y="6143"/>
                    </a:lnTo>
                    <a:lnTo>
                      <a:pt x="12235" y="5413"/>
                    </a:lnTo>
                    <a:lnTo>
                      <a:pt x="12235" y="5400"/>
                    </a:lnTo>
                    <a:close/>
                    <a:moveTo>
                      <a:pt x="13573" y="6811"/>
                    </a:moveTo>
                    <a:lnTo>
                      <a:pt x="13536" y="6824"/>
                    </a:lnTo>
                    <a:cubicBezTo>
                      <a:pt x="13549" y="6848"/>
                      <a:pt x="13549" y="6884"/>
                      <a:pt x="13549" y="6908"/>
                    </a:cubicBezTo>
                    <a:lnTo>
                      <a:pt x="13585" y="6908"/>
                    </a:lnTo>
                    <a:cubicBezTo>
                      <a:pt x="13585" y="6872"/>
                      <a:pt x="13585" y="6835"/>
                      <a:pt x="13573" y="6811"/>
                    </a:cubicBezTo>
                    <a:close/>
                    <a:moveTo>
                      <a:pt x="12503" y="6276"/>
                    </a:moveTo>
                    <a:cubicBezTo>
                      <a:pt x="12552" y="6276"/>
                      <a:pt x="12588" y="6276"/>
                      <a:pt x="12636" y="6289"/>
                    </a:cubicBezTo>
                    <a:cubicBezTo>
                      <a:pt x="12977" y="6325"/>
                      <a:pt x="13244" y="6508"/>
                      <a:pt x="13415" y="6799"/>
                    </a:cubicBezTo>
                    <a:cubicBezTo>
                      <a:pt x="13415" y="6824"/>
                      <a:pt x="13427" y="6824"/>
                      <a:pt x="13439" y="6835"/>
                    </a:cubicBezTo>
                    <a:cubicBezTo>
                      <a:pt x="13451" y="6884"/>
                      <a:pt x="13451" y="6933"/>
                      <a:pt x="13439" y="6970"/>
                    </a:cubicBezTo>
                    <a:cubicBezTo>
                      <a:pt x="13427" y="7018"/>
                      <a:pt x="13415" y="7030"/>
                      <a:pt x="13379" y="7054"/>
                    </a:cubicBezTo>
                    <a:lnTo>
                      <a:pt x="13379" y="7043"/>
                    </a:lnTo>
                    <a:cubicBezTo>
                      <a:pt x="13379" y="7018"/>
                      <a:pt x="13366" y="7006"/>
                      <a:pt x="13354" y="6994"/>
                    </a:cubicBezTo>
                    <a:cubicBezTo>
                      <a:pt x="13064" y="6724"/>
                      <a:pt x="12765" y="6585"/>
                      <a:pt x="12459" y="6585"/>
                    </a:cubicBezTo>
                    <a:cubicBezTo>
                      <a:pt x="12393" y="6585"/>
                      <a:pt x="12327" y="6592"/>
                      <a:pt x="12260" y="6605"/>
                    </a:cubicBezTo>
                    <a:cubicBezTo>
                      <a:pt x="11749" y="6714"/>
                      <a:pt x="11444" y="6897"/>
                      <a:pt x="11311" y="7176"/>
                    </a:cubicBezTo>
                    <a:cubicBezTo>
                      <a:pt x="11262" y="7152"/>
                      <a:pt x="11214" y="7091"/>
                      <a:pt x="11189" y="7030"/>
                    </a:cubicBezTo>
                    <a:cubicBezTo>
                      <a:pt x="11165" y="6970"/>
                      <a:pt x="11177" y="6921"/>
                      <a:pt x="11201" y="6872"/>
                    </a:cubicBezTo>
                    <a:cubicBezTo>
                      <a:pt x="11530" y="6508"/>
                      <a:pt x="12052" y="6276"/>
                      <a:pt x="12503" y="6276"/>
                    </a:cubicBezTo>
                    <a:close/>
                    <a:moveTo>
                      <a:pt x="13123" y="6970"/>
                    </a:moveTo>
                    <a:lnTo>
                      <a:pt x="13135" y="7018"/>
                    </a:lnTo>
                    <a:cubicBezTo>
                      <a:pt x="13135" y="7067"/>
                      <a:pt x="13184" y="7127"/>
                      <a:pt x="13257" y="7152"/>
                    </a:cubicBezTo>
                    <a:cubicBezTo>
                      <a:pt x="13269" y="7164"/>
                      <a:pt x="13281" y="7164"/>
                      <a:pt x="13293" y="7164"/>
                    </a:cubicBezTo>
                    <a:lnTo>
                      <a:pt x="13317" y="7176"/>
                    </a:lnTo>
                    <a:lnTo>
                      <a:pt x="13306" y="7152"/>
                    </a:lnTo>
                    <a:cubicBezTo>
                      <a:pt x="13306" y="7127"/>
                      <a:pt x="13306" y="7116"/>
                      <a:pt x="13293" y="7103"/>
                    </a:cubicBezTo>
                    <a:lnTo>
                      <a:pt x="13281" y="7091"/>
                    </a:lnTo>
                    <a:lnTo>
                      <a:pt x="13257" y="7091"/>
                    </a:lnTo>
                    <a:lnTo>
                      <a:pt x="13160" y="6994"/>
                    </a:lnTo>
                    <a:lnTo>
                      <a:pt x="13123" y="6970"/>
                    </a:lnTo>
                    <a:close/>
                    <a:moveTo>
                      <a:pt x="11566" y="7067"/>
                    </a:moveTo>
                    <a:lnTo>
                      <a:pt x="11566" y="7067"/>
                    </a:lnTo>
                    <a:cubicBezTo>
                      <a:pt x="11554" y="7116"/>
                      <a:pt x="11542" y="7152"/>
                      <a:pt x="11506" y="7200"/>
                    </a:cubicBezTo>
                    <a:cubicBezTo>
                      <a:pt x="11493" y="7189"/>
                      <a:pt x="11481" y="7189"/>
                      <a:pt x="11469" y="7189"/>
                    </a:cubicBezTo>
                    <a:lnTo>
                      <a:pt x="11444" y="7189"/>
                    </a:lnTo>
                    <a:cubicBezTo>
                      <a:pt x="11481" y="7140"/>
                      <a:pt x="11517" y="7103"/>
                      <a:pt x="11566" y="7067"/>
                    </a:cubicBezTo>
                    <a:close/>
                    <a:moveTo>
                      <a:pt x="12494" y="6243"/>
                    </a:moveTo>
                    <a:cubicBezTo>
                      <a:pt x="12029" y="6243"/>
                      <a:pt x="11505" y="6477"/>
                      <a:pt x="11177" y="6848"/>
                    </a:cubicBezTo>
                    <a:cubicBezTo>
                      <a:pt x="11141" y="6908"/>
                      <a:pt x="11128" y="6981"/>
                      <a:pt x="11153" y="7043"/>
                    </a:cubicBezTo>
                    <a:cubicBezTo>
                      <a:pt x="11177" y="7116"/>
                      <a:pt x="11238" y="7189"/>
                      <a:pt x="11323" y="7213"/>
                    </a:cubicBezTo>
                    <a:lnTo>
                      <a:pt x="11335" y="7225"/>
                    </a:lnTo>
                    <a:lnTo>
                      <a:pt x="11335" y="7200"/>
                    </a:lnTo>
                    <a:cubicBezTo>
                      <a:pt x="11457" y="6933"/>
                      <a:pt x="11761" y="6751"/>
                      <a:pt x="12271" y="6641"/>
                    </a:cubicBezTo>
                    <a:cubicBezTo>
                      <a:pt x="12337" y="6627"/>
                      <a:pt x="12403" y="6620"/>
                      <a:pt x="12470" y="6620"/>
                    </a:cubicBezTo>
                    <a:cubicBezTo>
                      <a:pt x="12760" y="6620"/>
                      <a:pt x="13053" y="6751"/>
                      <a:pt x="13330" y="7018"/>
                    </a:cubicBezTo>
                    <a:cubicBezTo>
                      <a:pt x="13330" y="7030"/>
                      <a:pt x="13342" y="7030"/>
                      <a:pt x="13342" y="7043"/>
                    </a:cubicBezTo>
                    <a:lnTo>
                      <a:pt x="13342" y="7054"/>
                    </a:lnTo>
                    <a:cubicBezTo>
                      <a:pt x="13354" y="7067"/>
                      <a:pt x="13354" y="7079"/>
                      <a:pt x="13366" y="7091"/>
                    </a:cubicBezTo>
                    <a:lnTo>
                      <a:pt x="13379" y="7103"/>
                    </a:lnTo>
                    <a:lnTo>
                      <a:pt x="13390" y="7091"/>
                    </a:lnTo>
                    <a:cubicBezTo>
                      <a:pt x="13427" y="7067"/>
                      <a:pt x="13463" y="7043"/>
                      <a:pt x="13476" y="6981"/>
                    </a:cubicBezTo>
                    <a:cubicBezTo>
                      <a:pt x="13487" y="6933"/>
                      <a:pt x="13487" y="6872"/>
                      <a:pt x="13476" y="6824"/>
                    </a:cubicBezTo>
                    <a:lnTo>
                      <a:pt x="13476" y="6811"/>
                    </a:lnTo>
                    <a:lnTo>
                      <a:pt x="13463" y="6811"/>
                    </a:lnTo>
                    <a:lnTo>
                      <a:pt x="13439" y="6787"/>
                    </a:lnTo>
                    <a:cubicBezTo>
                      <a:pt x="13269" y="6471"/>
                      <a:pt x="12989" y="6289"/>
                      <a:pt x="12649" y="6252"/>
                    </a:cubicBezTo>
                    <a:cubicBezTo>
                      <a:pt x="12598" y="6246"/>
                      <a:pt x="12546" y="6243"/>
                      <a:pt x="12494" y="6243"/>
                    </a:cubicBezTo>
                    <a:close/>
                    <a:moveTo>
                      <a:pt x="11590" y="6994"/>
                    </a:moveTo>
                    <a:lnTo>
                      <a:pt x="11566" y="7018"/>
                    </a:lnTo>
                    <a:cubicBezTo>
                      <a:pt x="11493" y="7067"/>
                      <a:pt x="11444" y="7140"/>
                      <a:pt x="11396" y="7200"/>
                    </a:cubicBezTo>
                    <a:lnTo>
                      <a:pt x="11384" y="7237"/>
                    </a:lnTo>
                    <a:lnTo>
                      <a:pt x="11408" y="7237"/>
                    </a:lnTo>
                    <a:cubicBezTo>
                      <a:pt x="11433" y="7225"/>
                      <a:pt x="11444" y="7225"/>
                      <a:pt x="11457" y="7225"/>
                    </a:cubicBezTo>
                    <a:cubicBezTo>
                      <a:pt x="11469" y="7225"/>
                      <a:pt x="11481" y="7225"/>
                      <a:pt x="11493" y="7237"/>
                    </a:cubicBezTo>
                    <a:lnTo>
                      <a:pt x="11506" y="7249"/>
                    </a:lnTo>
                    <a:lnTo>
                      <a:pt x="11517" y="7237"/>
                    </a:lnTo>
                    <a:cubicBezTo>
                      <a:pt x="11579" y="7176"/>
                      <a:pt x="11603" y="7091"/>
                      <a:pt x="11590" y="7030"/>
                    </a:cubicBezTo>
                    <a:lnTo>
                      <a:pt x="11590" y="6994"/>
                    </a:lnTo>
                    <a:close/>
                    <a:moveTo>
                      <a:pt x="11068" y="6872"/>
                    </a:moveTo>
                    <a:cubicBezTo>
                      <a:pt x="11019" y="6970"/>
                      <a:pt x="11044" y="7091"/>
                      <a:pt x="11117" y="7189"/>
                    </a:cubicBezTo>
                    <a:cubicBezTo>
                      <a:pt x="11153" y="7225"/>
                      <a:pt x="11201" y="7273"/>
                      <a:pt x="11262" y="7310"/>
                    </a:cubicBezTo>
                    <a:cubicBezTo>
                      <a:pt x="11214" y="7298"/>
                      <a:pt x="11153" y="7273"/>
                      <a:pt x="11104" y="7237"/>
                    </a:cubicBezTo>
                    <a:cubicBezTo>
                      <a:pt x="11031" y="7164"/>
                      <a:pt x="10995" y="7103"/>
                      <a:pt x="10995" y="7030"/>
                    </a:cubicBezTo>
                    <a:cubicBezTo>
                      <a:pt x="10995" y="6970"/>
                      <a:pt x="11019" y="6921"/>
                      <a:pt x="11068" y="6872"/>
                    </a:cubicBezTo>
                    <a:close/>
                    <a:moveTo>
                      <a:pt x="11225" y="6702"/>
                    </a:moveTo>
                    <a:lnTo>
                      <a:pt x="11128" y="6775"/>
                    </a:lnTo>
                    <a:cubicBezTo>
                      <a:pt x="11019" y="6835"/>
                      <a:pt x="10958" y="6933"/>
                      <a:pt x="10958" y="7030"/>
                    </a:cubicBezTo>
                    <a:cubicBezTo>
                      <a:pt x="10958" y="7103"/>
                      <a:pt x="10995" y="7189"/>
                      <a:pt x="11080" y="7262"/>
                    </a:cubicBezTo>
                    <a:cubicBezTo>
                      <a:pt x="11141" y="7322"/>
                      <a:pt x="11214" y="7346"/>
                      <a:pt x="11287" y="7346"/>
                    </a:cubicBezTo>
                    <a:cubicBezTo>
                      <a:pt x="11311" y="7346"/>
                      <a:pt x="11335" y="7346"/>
                      <a:pt x="11360" y="7335"/>
                    </a:cubicBezTo>
                    <a:lnTo>
                      <a:pt x="11433" y="7322"/>
                    </a:lnTo>
                    <a:lnTo>
                      <a:pt x="11347" y="7310"/>
                    </a:lnTo>
                    <a:cubicBezTo>
                      <a:pt x="11262" y="7286"/>
                      <a:pt x="11189" y="7213"/>
                      <a:pt x="11141" y="7164"/>
                    </a:cubicBezTo>
                    <a:cubicBezTo>
                      <a:pt x="11080" y="7079"/>
                      <a:pt x="11055" y="6970"/>
                      <a:pt x="11104" y="6884"/>
                    </a:cubicBezTo>
                    <a:lnTo>
                      <a:pt x="11104" y="6872"/>
                    </a:lnTo>
                    <a:lnTo>
                      <a:pt x="11104" y="6860"/>
                    </a:lnTo>
                    <a:cubicBezTo>
                      <a:pt x="11117" y="6835"/>
                      <a:pt x="11128" y="6811"/>
                      <a:pt x="11153" y="6799"/>
                    </a:cubicBezTo>
                    <a:lnTo>
                      <a:pt x="11225" y="6702"/>
                    </a:lnTo>
                    <a:close/>
                    <a:moveTo>
                      <a:pt x="12393" y="6751"/>
                    </a:moveTo>
                    <a:lnTo>
                      <a:pt x="12393" y="6775"/>
                    </a:lnTo>
                    <a:cubicBezTo>
                      <a:pt x="12406" y="6835"/>
                      <a:pt x="12406" y="6897"/>
                      <a:pt x="12417" y="6945"/>
                    </a:cubicBezTo>
                    <a:cubicBezTo>
                      <a:pt x="12454" y="7213"/>
                      <a:pt x="12490" y="7468"/>
                      <a:pt x="12527" y="7724"/>
                    </a:cubicBezTo>
                    <a:lnTo>
                      <a:pt x="12527" y="7748"/>
                    </a:lnTo>
                    <a:cubicBezTo>
                      <a:pt x="12430" y="7760"/>
                      <a:pt x="12344" y="7772"/>
                      <a:pt x="12260" y="7797"/>
                    </a:cubicBezTo>
                    <a:lnTo>
                      <a:pt x="12235" y="7602"/>
                    </a:lnTo>
                    <a:lnTo>
                      <a:pt x="12125" y="6799"/>
                    </a:lnTo>
                    <a:cubicBezTo>
                      <a:pt x="12162" y="6787"/>
                      <a:pt x="12211" y="6775"/>
                      <a:pt x="12247" y="6775"/>
                    </a:cubicBezTo>
                    <a:cubicBezTo>
                      <a:pt x="12296" y="6762"/>
                      <a:pt x="12344" y="6751"/>
                      <a:pt x="12393" y="6751"/>
                    </a:cubicBezTo>
                    <a:close/>
                    <a:moveTo>
                      <a:pt x="12406" y="6714"/>
                    </a:moveTo>
                    <a:cubicBezTo>
                      <a:pt x="12344" y="6714"/>
                      <a:pt x="12296" y="6726"/>
                      <a:pt x="12235" y="6738"/>
                    </a:cubicBezTo>
                    <a:cubicBezTo>
                      <a:pt x="12198" y="6751"/>
                      <a:pt x="12150" y="6751"/>
                      <a:pt x="12101" y="6762"/>
                    </a:cubicBezTo>
                    <a:lnTo>
                      <a:pt x="12089" y="6775"/>
                    </a:lnTo>
                    <a:lnTo>
                      <a:pt x="12089" y="6787"/>
                    </a:lnTo>
                    <a:cubicBezTo>
                      <a:pt x="12125" y="7067"/>
                      <a:pt x="12162" y="7335"/>
                      <a:pt x="12198" y="7614"/>
                    </a:cubicBezTo>
                    <a:lnTo>
                      <a:pt x="12223" y="7845"/>
                    </a:lnTo>
                    <a:lnTo>
                      <a:pt x="12247" y="7833"/>
                    </a:lnTo>
                    <a:cubicBezTo>
                      <a:pt x="12344" y="7808"/>
                      <a:pt x="12442" y="7797"/>
                      <a:pt x="12552" y="7784"/>
                    </a:cubicBezTo>
                    <a:lnTo>
                      <a:pt x="12563" y="7784"/>
                    </a:lnTo>
                    <a:lnTo>
                      <a:pt x="12552" y="7724"/>
                    </a:lnTo>
                    <a:cubicBezTo>
                      <a:pt x="12527" y="7468"/>
                      <a:pt x="12490" y="7200"/>
                      <a:pt x="12454" y="6945"/>
                    </a:cubicBezTo>
                    <a:cubicBezTo>
                      <a:pt x="12442" y="6884"/>
                      <a:pt x="12442" y="6824"/>
                      <a:pt x="12430" y="6775"/>
                    </a:cubicBezTo>
                    <a:lnTo>
                      <a:pt x="12417" y="6714"/>
                    </a:lnTo>
                    <a:close/>
                    <a:moveTo>
                      <a:pt x="13415" y="8635"/>
                    </a:moveTo>
                    <a:cubicBezTo>
                      <a:pt x="13427" y="8648"/>
                      <a:pt x="13439" y="8660"/>
                      <a:pt x="13451" y="8660"/>
                    </a:cubicBezTo>
                    <a:cubicBezTo>
                      <a:pt x="13458" y="8674"/>
                      <a:pt x="13470" y="8680"/>
                      <a:pt x="13483" y="8680"/>
                    </a:cubicBezTo>
                    <a:cubicBezTo>
                      <a:pt x="13492" y="8680"/>
                      <a:pt x="13502" y="8677"/>
                      <a:pt x="13512" y="8672"/>
                    </a:cubicBezTo>
                    <a:cubicBezTo>
                      <a:pt x="13532" y="8680"/>
                      <a:pt x="13554" y="8684"/>
                      <a:pt x="13575" y="8684"/>
                    </a:cubicBezTo>
                    <a:cubicBezTo>
                      <a:pt x="13619" y="8684"/>
                      <a:pt x="13662" y="8668"/>
                      <a:pt x="13695" y="8635"/>
                    </a:cubicBezTo>
                    <a:lnTo>
                      <a:pt x="13695" y="8635"/>
                    </a:lnTo>
                    <a:cubicBezTo>
                      <a:pt x="13682" y="8648"/>
                      <a:pt x="13682" y="8660"/>
                      <a:pt x="13670" y="8660"/>
                    </a:cubicBezTo>
                    <a:cubicBezTo>
                      <a:pt x="13597" y="8697"/>
                      <a:pt x="13536" y="8708"/>
                      <a:pt x="13487" y="8708"/>
                    </a:cubicBezTo>
                    <a:cubicBezTo>
                      <a:pt x="13451" y="8697"/>
                      <a:pt x="13427" y="8672"/>
                      <a:pt x="13415" y="8635"/>
                    </a:cubicBezTo>
                    <a:close/>
                    <a:moveTo>
                      <a:pt x="13768" y="8356"/>
                    </a:moveTo>
                    <a:lnTo>
                      <a:pt x="13743" y="8478"/>
                    </a:lnTo>
                    <a:cubicBezTo>
                      <a:pt x="13743" y="8526"/>
                      <a:pt x="13731" y="8551"/>
                      <a:pt x="13706" y="8587"/>
                    </a:cubicBezTo>
                    <a:cubicBezTo>
                      <a:pt x="13671" y="8622"/>
                      <a:pt x="13616" y="8645"/>
                      <a:pt x="13565" y="8645"/>
                    </a:cubicBezTo>
                    <a:cubicBezTo>
                      <a:pt x="13546" y="8645"/>
                      <a:pt x="13528" y="8642"/>
                      <a:pt x="13512" y="8635"/>
                    </a:cubicBezTo>
                    <a:lnTo>
                      <a:pt x="13500" y="8635"/>
                    </a:lnTo>
                    <a:cubicBezTo>
                      <a:pt x="13494" y="8642"/>
                      <a:pt x="13488" y="8645"/>
                      <a:pt x="13482" y="8645"/>
                    </a:cubicBezTo>
                    <a:cubicBezTo>
                      <a:pt x="13476" y="8645"/>
                      <a:pt x="13469" y="8642"/>
                      <a:pt x="13463" y="8635"/>
                    </a:cubicBezTo>
                    <a:cubicBezTo>
                      <a:pt x="13439" y="8624"/>
                      <a:pt x="13415" y="8599"/>
                      <a:pt x="13390" y="8587"/>
                    </a:cubicBezTo>
                    <a:lnTo>
                      <a:pt x="13342" y="8562"/>
                    </a:lnTo>
                    <a:lnTo>
                      <a:pt x="13354" y="8599"/>
                    </a:lnTo>
                    <a:cubicBezTo>
                      <a:pt x="13379" y="8672"/>
                      <a:pt x="13415" y="8721"/>
                      <a:pt x="13476" y="8733"/>
                    </a:cubicBezTo>
                    <a:cubicBezTo>
                      <a:pt x="13487" y="8745"/>
                      <a:pt x="13512" y="8745"/>
                      <a:pt x="13524" y="8745"/>
                    </a:cubicBezTo>
                    <a:cubicBezTo>
                      <a:pt x="13585" y="8745"/>
                      <a:pt x="13646" y="8708"/>
                      <a:pt x="13682" y="8697"/>
                    </a:cubicBezTo>
                    <a:cubicBezTo>
                      <a:pt x="13755" y="8660"/>
                      <a:pt x="13792" y="8575"/>
                      <a:pt x="13779" y="8478"/>
                    </a:cubicBezTo>
                    <a:lnTo>
                      <a:pt x="13768" y="8356"/>
                    </a:lnTo>
                    <a:close/>
                    <a:moveTo>
                      <a:pt x="12685" y="7894"/>
                    </a:moveTo>
                    <a:cubicBezTo>
                      <a:pt x="12965" y="7894"/>
                      <a:pt x="13354" y="7979"/>
                      <a:pt x="13622" y="8368"/>
                    </a:cubicBezTo>
                    <a:cubicBezTo>
                      <a:pt x="13633" y="8380"/>
                      <a:pt x="13646" y="8380"/>
                      <a:pt x="13646" y="8392"/>
                    </a:cubicBezTo>
                    <a:cubicBezTo>
                      <a:pt x="13658" y="8429"/>
                      <a:pt x="13658" y="8465"/>
                      <a:pt x="13646" y="8489"/>
                    </a:cubicBezTo>
                    <a:cubicBezTo>
                      <a:pt x="13633" y="8514"/>
                      <a:pt x="13622" y="8538"/>
                      <a:pt x="13597" y="8538"/>
                    </a:cubicBezTo>
                    <a:cubicBezTo>
                      <a:pt x="13591" y="8544"/>
                      <a:pt x="13582" y="8547"/>
                      <a:pt x="13571" y="8547"/>
                    </a:cubicBezTo>
                    <a:cubicBezTo>
                      <a:pt x="13560" y="8547"/>
                      <a:pt x="13548" y="8544"/>
                      <a:pt x="13536" y="8538"/>
                    </a:cubicBezTo>
                    <a:lnTo>
                      <a:pt x="13524" y="8526"/>
                    </a:lnTo>
                    <a:cubicBezTo>
                      <a:pt x="13249" y="8329"/>
                      <a:pt x="12932" y="8234"/>
                      <a:pt x="12618" y="8234"/>
                    </a:cubicBezTo>
                    <a:cubicBezTo>
                      <a:pt x="12196" y="8234"/>
                      <a:pt x="11781" y="8405"/>
                      <a:pt x="11481" y="8733"/>
                    </a:cubicBezTo>
                    <a:cubicBezTo>
                      <a:pt x="11469" y="8733"/>
                      <a:pt x="11469" y="8745"/>
                      <a:pt x="11469" y="8745"/>
                    </a:cubicBezTo>
                    <a:lnTo>
                      <a:pt x="11457" y="8757"/>
                    </a:lnTo>
                    <a:lnTo>
                      <a:pt x="11433" y="8781"/>
                    </a:lnTo>
                    <a:cubicBezTo>
                      <a:pt x="11408" y="8770"/>
                      <a:pt x="11347" y="8684"/>
                      <a:pt x="11347" y="8660"/>
                    </a:cubicBezTo>
                    <a:cubicBezTo>
                      <a:pt x="11335" y="8611"/>
                      <a:pt x="11347" y="8551"/>
                      <a:pt x="11371" y="8502"/>
                    </a:cubicBezTo>
                    <a:lnTo>
                      <a:pt x="11371" y="8489"/>
                    </a:lnTo>
                    <a:cubicBezTo>
                      <a:pt x="11579" y="8270"/>
                      <a:pt x="11846" y="8089"/>
                      <a:pt x="12138" y="7991"/>
                    </a:cubicBezTo>
                    <a:lnTo>
                      <a:pt x="12138" y="8003"/>
                    </a:lnTo>
                    <a:lnTo>
                      <a:pt x="12162" y="7979"/>
                    </a:lnTo>
                    <a:cubicBezTo>
                      <a:pt x="12308" y="7930"/>
                      <a:pt x="12454" y="7906"/>
                      <a:pt x="12600" y="7894"/>
                    </a:cubicBezTo>
                    <a:close/>
                    <a:moveTo>
                      <a:pt x="12701" y="7856"/>
                    </a:moveTo>
                    <a:cubicBezTo>
                      <a:pt x="12684" y="7856"/>
                      <a:pt x="12666" y="7856"/>
                      <a:pt x="12649" y="7857"/>
                    </a:cubicBezTo>
                    <a:lnTo>
                      <a:pt x="12600" y="7857"/>
                    </a:lnTo>
                    <a:cubicBezTo>
                      <a:pt x="12454" y="7870"/>
                      <a:pt x="12308" y="7894"/>
                      <a:pt x="12162" y="7943"/>
                    </a:cubicBezTo>
                    <a:lnTo>
                      <a:pt x="12150" y="7943"/>
                    </a:lnTo>
                    <a:lnTo>
                      <a:pt x="12150" y="7954"/>
                    </a:lnTo>
                    <a:cubicBezTo>
                      <a:pt x="11834" y="8052"/>
                      <a:pt x="11554" y="8246"/>
                      <a:pt x="11347" y="8478"/>
                    </a:cubicBezTo>
                    <a:cubicBezTo>
                      <a:pt x="11311" y="8538"/>
                      <a:pt x="11298" y="8599"/>
                      <a:pt x="11311" y="8672"/>
                    </a:cubicBezTo>
                    <a:cubicBezTo>
                      <a:pt x="11323" y="8697"/>
                      <a:pt x="11384" y="8818"/>
                      <a:pt x="11444" y="8818"/>
                    </a:cubicBezTo>
                    <a:lnTo>
                      <a:pt x="11457" y="8806"/>
                    </a:lnTo>
                    <a:lnTo>
                      <a:pt x="11469" y="8806"/>
                    </a:lnTo>
                    <a:lnTo>
                      <a:pt x="11469" y="8794"/>
                    </a:lnTo>
                    <a:cubicBezTo>
                      <a:pt x="11469" y="8794"/>
                      <a:pt x="11481" y="8794"/>
                      <a:pt x="11481" y="8781"/>
                    </a:cubicBezTo>
                    <a:lnTo>
                      <a:pt x="11493" y="8770"/>
                    </a:lnTo>
                    <a:cubicBezTo>
                      <a:pt x="11493" y="8770"/>
                      <a:pt x="11493" y="8757"/>
                      <a:pt x="11506" y="8757"/>
                    </a:cubicBezTo>
                    <a:cubicBezTo>
                      <a:pt x="11796" y="8439"/>
                      <a:pt x="12201" y="8274"/>
                      <a:pt x="12612" y="8274"/>
                    </a:cubicBezTo>
                    <a:cubicBezTo>
                      <a:pt x="12924" y="8274"/>
                      <a:pt x="13239" y="8369"/>
                      <a:pt x="13512" y="8562"/>
                    </a:cubicBezTo>
                    <a:lnTo>
                      <a:pt x="13524" y="8575"/>
                    </a:lnTo>
                    <a:cubicBezTo>
                      <a:pt x="13537" y="8581"/>
                      <a:pt x="13552" y="8584"/>
                      <a:pt x="13567" y="8584"/>
                    </a:cubicBezTo>
                    <a:cubicBezTo>
                      <a:pt x="13582" y="8584"/>
                      <a:pt x="13597" y="8581"/>
                      <a:pt x="13609" y="8575"/>
                    </a:cubicBezTo>
                    <a:cubicBezTo>
                      <a:pt x="13646" y="8562"/>
                      <a:pt x="13670" y="8538"/>
                      <a:pt x="13682" y="8502"/>
                    </a:cubicBezTo>
                    <a:cubicBezTo>
                      <a:pt x="13695" y="8453"/>
                      <a:pt x="13695" y="8405"/>
                      <a:pt x="13682" y="8380"/>
                    </a:cubicBezTo>
                    <a:lnTo>
                      <a:pt x="13682" y="8368"/>
                    </a:lnTo>
                    <a:lnTo>
                      <a:pt x="13670" y="8368"/>
                    </a:lnTo>
                    <a:cubicBezTo>
                      <a:pt x="13670" y="8356"/>
                      <a:pt x="13658" y="8356"/>
                      <a:pt x="13658" y="8343"/>
                    </a:cubicBezTo>
                    <a:cubicBezTo>
                      <a:pt x="13371" y="7953"/>
                      <a:pt x="12998" y="7856"/>
                      <a:pt x="12701" y="7856"/>
                    </a:cubicBezTo>
                    <a:close/>
                    <a:moveTo>
                      <a:pt x="11225" y="8551"/>
                    </a:moveTo>
                    <a:cubicBezTo>
                      <a:pt x="11201" y="8648"/>
                      <a:pt x="11225" y="8745"/>
                      <a:pt x="11287" y="8818"/>
                    </a:cubicBezTo>
                    <a:cubicBezTo>
                      <a:pt x="11327" y="8879"/>
                      <a:pt x="11376" y="8906"/>
                      <a:pt x="11427" y="8906"/>
                    </a:cubicBezTo>
                    <a:cubicBezTo>
                      <a:pt x="11437" y="8906"/>
                      <a:pt x="11447" y="8905"/>
                      <a:pt x="11457" y="8903"/>
                    </a:cubicBezTo>
                    <a:cubicBezTo>
                      <a:pt x="11517" y="8903"/>
                      <a:pt x="11566" y="8867"/>
                      <a:pt x="11579" y="8806"/>
                    </a:cubicBezTo>
                    <a:cubicBezTo>
                      <a:pt x="11603" y="8794"/>
                      <a:pt x="11615" y="8770"/>
                      <a:pt x="11639" y="8745"/>
                    </a:cubicBezTo>
                    <a:lnTo>
                      <a:pt x="11639" y="8745"/>
                    </a:lnTo>
                    <a:cubicBezTo>
                      <a:pt x="11627" y="8806"/>
                      <a:pt x="11603" y="8843"/>
                      <a:pt x="11554" y="8879"/>
                    </a:cubicBezTo>
                    <a:cubicBezTo>
                      <a:pt x="11508" y="8908"/>
                      <a:pt x="11461" y="8923"/>
                      <a:pt x="11416" y="8923"/>
                    </a:cubicBezTo>
                    <a:cubicBezTo>
                      <a:pt x="11367" y="8923"/>
                      <a:pt x="11319" y="8905"/>
                      <a:pt x="11274" y="8867"/>
                    </a:cubicBezTo>
                    <a:cubicBezTo>
                      <a:pt x="11201" y="8806"/>
                      <a:pt x="11128" y="8697"/>
                      <a:pt x="11189" y="8599"/>
                    </a:cubicBezTo>
                    <a:cubicBezTo>
                      <a:pt x="11201" y="8575"/>
                      <a:pt x="11214" y="8562"/>
                      <a:pt x="11225" y="8551"/>
                    </a:cubicBezTo>
                    <a:close/>
                    <a:moveTo>
                      <a:pt x="11311" y="8441"/>
                    </a:moveTo>
                    <a:lnTo>
                      <a:pt x="11250" y="8478"/>
                    </a:lnTo>
                    <a:cubicBezTo>
                      <a:pt x="11214" y="8514"/>
                      <a:pt x="11189" y="8538"/>
                      <a:pt x="11165" y="8575"/>
                    </a:cubicBezTo>
                    <a:cubicBezTo>
                      <a:pt x="11092" y="8697"/>
                      <a:pt x="11165" y="8830"/>
                      <a:pt x="11250" y="8903"/>
                    </a:cubicBezTo>
                    <a:cubicBezTo>
                      <a:pt x="11298" y="8940"/>
                      <a:pt x="11360" y="8951"/>
                      <a:pt x="11420" y="8951"/>
                    </a:cubicBezTo>
                    <a:cubicBezTo>
                      <a:pt x="11469" y="8951"/>
                      <a:pt x="11517" y="8940"/>
                      <a:pt x="11566" y="8903"/>
                    </a:cubicBezTo>
                    <a:cubicBezTo>
                      <a:pt x="11639" y="8867"/>
                      <a:pt x="11676" y="8794"/>
                      <a:pt x="11688" y="8708"/>
                    </a:cubicBezTo>
                    <a:lnTo>
                      <a:pt x="11688" y="8660"/>
                    </a:lnTo>
                    <a:lnTo>
                      <a:pt x="11652" y="8697"/>
                    </a:lnTo>
                    <a:cubicBezTo>
                      <a:pt x="11615" y="8721"/>
                      <a:pt x="11579" y="8757"/>
                      <a:pt x="11542" y="8794"/>
                    </a:cubicBezTo>
                    <a:cubicBezTo>
                      <a:pt x="11530" y="8843"/>
                      <a:pt x="11506" y="8867"/>
                      <a:pt x="11457" y="8879"/>
                    </a:cubicBezTo>
                    <a:cubicBezTo>
                      <a:pt x="11384" y="8879"/>
                      <a:pt x="11335" y="8830"/>
                      <a:pt x="11311" y="8806"/>
                    </a:cubicBezTo>
                    <a:cubicBezTo>
                      <a:pt x="11250" y="8721"/>
                      <a:pt x="11225" y="8599"/>
                      <a:pt x="11274" y="8502"/>
                    </a:cubicBezTo>
                    <a:lnTo>
                      <a:pt x="11311" y="8441"/>
                    </a:lnTo>
                    <a:close/>
                    <a:moveTo>
                      <a:pt x="12612" y="8380"/>
                    </a:moveTo>
                    <a:cubicBezTo>
                      <a:pt x="12649" y="8697"/>
                      <a:pt x="12685" y="9000"/>
                      <a:pt x="12722" y="9305"/>
                    </a:cubicBezTo>
                    <a:cubicBezTo>
                      <a:pt x="12636" y="9316"/>
                      <a:pt x="12552" y="9341"/>
                      <a:pt x="12466" y="9365"/>
                    </a:cubicBezTo>
                    <a:cubicBezTo>
                      <a:pt x="12417" y="9049"/>
                      <a:pt x="12381" y="8721"/>
                      <a:pt x="12333" y="8405"/>
                    </a:cubicBezTo>
                    <a:cubicBezTo>
                      <a:pt x="12417" y="8392"/>
                      <a:pt x="12515" y="8380"/>
                      <a:pt x="12612" y="8380"/>
                    </a:cubicBezTo>
                    <a:close/>
                    <a:moveTo>
                      <a:pt x="12536" y="8351"/>
                    </a:moveTo>
                    <a:cubicBezTo>
                      <a:pt x="12457" y="8351"/>
                      <a:pt x="12379" y="8363"/>
                      <a:pt x="12308" y="8380"/>
                    </a:cubicBezTo>
                    <a:lnTo>
                      <a:pt x="12296" y="8380"/>
                    </a:lnTo>
                    <a:lnTo>
                      <a:pt x="12296" y="8392"/>
                    </a:lnTo>
                    <a:cubicBezTo>
                      <a:pt x="12344" y="8721"/>
                      <a:pt x="12381" y="9061"/>
                      <a:pt x="12430" y="9389"/>
                    </a:cubicBezTo>
                    <a:lnTo>
                      <a:pt x="12430" y="9402"/>
                    </a:lnTo>
                    <a:lnTo>
                      <a:pt x="12454" y="9402"/>
                    </a:lnTo>
                    <a:cubicBezTo>
                      <a:pt x="12552" y="9378"/>
                      <a:pt x="12649" y="9353"/>
                      <a:pt x="12746" y="9341"/>
                    </a:cubicBezTo>
                    <a:lnTo>
                      <a:pt x="12758" y="9329"/>
                    </a:lnTo>
                    <a:lnTo>
                      <a:pt x="12758" y="9316"/>
                    </a:lnTo>
                    <a:cubicBezTo>
                      <a:pt x="12722" y="9000"/>
                      <a:pt x="12685" y="8684"/>
                      <a:pt x="12636" y="8368"/>
                    </a:cubicBezTo>
                    <a:lnTo>
                      <a:pt x="12636" y="8356"/>
                    </a:lnTo>
                    <a:lnTo>
                      <a:pt x="12625" y="8356"/>
                    </a:lnTo>
                    <a:cubicBezTo>
                      <a:pt x="12595" y="8353"/>
                      <a:pt x="12565" y="8351"/>
                      <a:pt x="12536" y="8351"/>
                    </a:cubicBezTo>
                    <a:close/>
                    <a:moveTo>
                      <a:pt x="14011" y="10083"/>
                    </a:moveTo>
                    <a:cubicBezTo>
                      <a:pt x="14011" y="10119"/>
                      <a:pt x="13987" y="10156"/>
                      <a:pt x="13950" y="10180"/>
                    </a:cubicBezTo>
                    <a:cubicBezTo>
                      <a:pt x="13921" y="10209"/>
                      <a:pt x="13889" y="10221"/>
                      <a:pt x="13857" y="10221"/>
                    </a:cubicBezTo>
                    <a:cubicBezTo>
                      <a:pt x="13834" y="10221"/>
                      <a:pt x="13812" y="10215"/>
                      <a:pt x="13792" y="10205"/>
                    </a:cubicBezTo>
                    <a:cubicBezTo>
                      <a:pt x="13755" y="10192"/>
                      <a:pt x="13731" y="10168"/>
                      <a:pt x="13731" y="10132"/>
                    </a:cubicBezTo>
                    <a:lnTo>
                      <a:pt x="13731" y="10132"/>
                    </a:lnTo>
                    <a:lnTo>
                      <a:pt x="13743" y="10143"/>
                    </a:lnTo>
                    <a:cubicBezTo>
                      <a:pt x="13755" y="10180"/>
                      <a:pt x="13792" y="10205"/>
                      <a:pt x="13828" y="10205"/>
                    </a:cubicBezTo>
                    <a:cubicBezTo>
                      <a:pt x="13836" y="10207"/>
                      <a:pt x="13845" y="10208"/>
                      <a:pt x="13853" y="10208"/>
                    </a:cubicBezTo>
                    <a:cubicBezTo>
                      <a:pt x="13896" y="10208"/>
                      <a:pt x="13944" y="10184"/>
                      <a:pt x="13974" y="10143"/>
                    </a:cubicBezTo>
                    <a:cubicBezTo>
                      <a:pt x="13987" y="10132"/>
                      <a:pt x="13998" y="10107"/>
                      <a:pt x="14011" y="10083"/>
                    </a:cubicBezTo>
                    <a:close/>
                    <a:moveTo>
                      <a:pt x="14023" y="9900"/>
                    </a:moveTo>
                    <a:lnTo>
                      <a:pt x="14011" y="9986"/>
                    </a:lnTo>
                    <a:cubicBezTo>
                      <a:pt x="14011" y="10034"/>
                      <a:pt x="13987" y="10083"/>
                      <a:pt x="13950" y="10119"/>
                    </a:cubicBezTo>
                    <a:cubicBezTo>
                      <a:pt x="13920" y="10149"/>
                      <a:pt x="13882" y="10171"/>
                      <a:pt x="13849" y="10171"/>
                    </a:cubicBezTo>
                    <a:cubicBezTo>
                      <a:pt x="13842" y="10171"/>
                      <a:pt x="13835" y="10170"/>
                      <a:pt x="13828" y="10168"/>
                    </a:cubicBezTo>
                    <a:cubicBezTo>
                      <a:pt x="13804" y="10168"/>
                      <a:pt x="13779" y="10156"/>
                      <a:pt x="13779" y="10132"/>
                    </a:cubicBezTo>
                    <a:lnTo>
                      <a:pt x="13768" y="10119"/>
                    </a:lnTo>
                    <a:lnTo>
                      <a:pt x="13719" y="10070"/>
                    </a:lnTo>
                    <a:lnTo>
                      <a:pt x="13682" y="10046"/>
                    </a:lnTo>
                    <a:lnTo>
                      <a:pt x="13682" y="10083"/>
                    </a:lnTo>
                    <a:cubicBezTo>
                      <a:pt x="13682" y="10156"/>
                      <a:pt x="13719" y="10216"/>
                      <a:pt x="13779" y="10241"/>
                    </a:cubicBezTo>
                    <a:cubicBezTo>
                      <a:pt x="13804" y="10253"/>
                      <a:pt x="13828" y="10253"/>
                      <a:pt x="13852" y="10253"/>
                    </a:cubicBezTo>
                    <a:cubicBezTo>
                      <a:pt x="13901" y="10253"/>
                      <a:pt x="13938" y="10241"/>
                      <a:pt x="13974" y="10205"/>
                    </a:cubicBezTo>
                    <a:cubicBezTo>
                      <a:pt x="14047" y="10156"/>
                      <a:pt x="14071" y="10070"/>
                      <a:pt x="14047" y="9986"/>
                    </a:cubicBezTo>
                    <a:lnTo>
                      <a:pt x="14023" y="9900"/>
                    </a:lnTo>
                    <a:close/>
                    <a:moveTo>
                      <a:pt x="12983" y="9418"/>
                    </a:moveTo>
                    <a:cubicBezTo>
                      <a:pt x="13348" y="9418"/>
                      <a:pt x="13707" y="9557"/>
                      <a:pt x="13914" y="9937"/>
                    </a:cubicBezTo>
                    <a:cubicBezTo>
                      <a:pt x="13925" y="9973"/>
                      <a:pt x="13914" y="9997"/>
                      <a:pt x="13901" y="10022"/>
                    </a:cubicBezTo>
                    <a:cubicBezTo>
                      <a:pt x="13901" y="10034"/>
                      <a:pt x="13889" y="10059"/>
                      <a:pt x="13865" y="10070"/>
                    </a:cubicBezTo>
                    <a:cubicBezTo>
                      <a:pt x="13655" y="9856"/>
                      <a:pt x="13365" y="9769"/>
                      <a:pt x="13060" y="9769"/>
                    </a:cubicBezTo>
                    <a:cubicBezTo>
                      <a:pt x="12586" y="9769"/>
                      <a:pt x="12076" y="9979"/>
                      <a:pt x="11773" y="10253"/>
                    </a:cubicBezTo>
                    <a:cubicBezTo>
                      <a:pt x="11773" y="10253"/>
                      <a:pt x="11761" y="10253"/>
                      <a:pt x="11761" y="10265"/>
                    </a:cubicBezTo>
                    <a:lnTo>
                      <a:pt x="11749" y="10265"/>
                    </a:lnTo>
                    <a:lnTo>
                      <a:pt x="11749" y="10278"/>
                    </a:lnTo>
                    <a:cubicBezTo>
                      <a:pt x="11736" y="10289"/>
                      <a:pt x="11725" y="10289"/>
                      <a:pt x="11725" y="10289"/>
                    </a:cubicBezTo>
                    <a:cubicBezTo>
                      <a:pt x="11700" y="10278"/>
                      <a:pt x="11688" y="10265"/>
                      <a:pt x="11676" y="10229"/>
                    </a:cubicBezTo>
                    <a:cubicBezTo>
                      <a:pt x="11652" y="10180"/>
                      <a:pt x="11627" y="10119"/>
                      <a:pt x="11639" y="10046"/>
                    </a:cubicBezTo>
                    <a:lnTo>
                      <a:pt x="11639" y="10034"/>
                    </a:lnTo>
                    <a:cubicBezTo>
                      <a:pt x="11822" y="9827"/>
                      <a:pt x="12101" y="9645"/>
                      <a:pt x="12393" y="9535"/>
                    </a:cubicBezTo>
                    <a:lnTo>
                      <a:pt x="12406" y="9535"/>
                    </a:lnTo>
                    <a:cubicBezTo>
                      <a:pt x="12417" y="9524"/>
                      <a:pt x="12442" y="9524"/>
                      <a:pt x="12466" y="9511"/>
                    </a:cubicBezTo>
                    <a:lnTo>
                      <a:pt x="12479" y="9499"/>
                    </a:lnTo>
                    <a:cubicBezTo>
                      <a:pt x="12638" y="9449"/>
                      <a:pt x="12811" y="9418"/>
                      <a:pt x="12983" y="9418"/>
                    </a:cubicBezTo>
                    <a:close/>
                    <a:moveTo>
                      <a:pt x="13000" y="9383"/>
                    </a:moveTo>
                    <a:cubicBezTo>
                      <a:pt x="12815" y="9383"/>
                      <a:pt x="12627" y="9419"/>
                      <a:pt x="12454" y="9475"/>
                    </a:cubicBezTo>
                    <a:lnTo>
                      <a:pt x="12442" y="9487"/>
                    </a:lnTo>
                    <a:cubicBezTo>
                      <a:pt x="12430" y="9487"/>
                      <a:pt x="12406" y="9487"/>
                      <a:pt x="12393" y="9499"/>
                    </a:cubicBezTo>
                    <a:lnTo>
                      <a:pt x="12381" y="9499"/>
                    </a:lnTo>
                    <a:cubicBezTo>
                      <a:pt x="12077" y="9608"/>
                      <a:pt x="11798" y="9803"/>
                      <a:pt x="11603" y="10022"/>
                    </a:cubicBezTo>
                    <a:lnTo>
                      <a:pt x="11603" y="10034"/>
                    </a:lnTo>
                    <a:lnTo>
                      <a:pt x="11603" y="10046"/>
                    </a:lnTo>
                    <a:cubicBezTo>
                      <a:pt x="11590" y="10119"/>
                      <a:pt x="11615" y="10192"/>
                      <a:pt x="11639" y="10241"/>
                    </a:cubicBezTo>
                    <a:cubicBezTo>
                      <a:pt x="11652" y="10265"/>
                      <a:pt x="11676" y="10314"/>
                      <a:pt x="11712" y="10314"/>
                    </a:cubicBezTo>
                    <a:lnTo>
                      <a:pt x="11725" y="10314"/>
                    </a:lnTo>
                    <a:cubicBezTo>
                      <a:pt x="11736" y="10314"/>
                      <a:pt x="11749" y="10314"/>
                      <a:pt x="11773" y="10302"/>
                    </a:cubicBezTo>
                    <a:lnTo>
                      <a:pt x="11773" y="10289"/>
                    </a:lnTo>
                    <a:lnTo>
                      <a:pt x="11785" y="10289"/>
                    </a:lnTo>
                    <a:cubicBezTo>
                      <a:pt x="11785" y="10278"/>
                      <a:pt x="11785" y="10278"/>
                      <a:pt x="11798" y="10278"/>
                    </a:cubicBezTo>
                    <a:cubicBezTo>
                      <a:pt x="12100" y="10012"/>
                      <a:pt x="12605" y="9799"/>
                      <a:pt x="13069" y="9799"/>
                    </a:cubicBezTo>
                    <a:cubicBezTo>
                      <a:pt x="13369" y="9799"/>
                      <a:pt x="13652" y="9888"/>
                      <a:pt x="13852" y="10107"/>
                    </a:cubicBezTo>
                    <a:lnTo>
                      <a:pt x="13865" y="10119"/>
                    </a:lnTo>
                    <a:lnTo>
                      <a:pt x="13877" y="10119"/>
                    </a:lnTo>
                    <a:cubicBezTo>
                      <a:pt x="13901" y="10095"/>
                      <a:pt x="13925" y="10046"/>
                      <a:pt x="13938" y="10046"/>
                    </a:cubicBezTo>
                    <a:cubicBezTo>
                      <a:pt x="13950" y="9997"/>
                      <a:pt x="13962" y="9961"/>
                      <a:pt x="13950" y="9924"/>
                    </a:cubicBezTo>
                    <a:cubicBezTo>
                      <a:pt x="13738" y="9526"/>
                      <a:pt x="13374" y="9383"/>
                      <a:pt x="13000" y="9383"/>
                    </a:cubicBezTo>
                    <a:close/>
                    <a:moveTo>
                      <a:pt x="11517" y="10192"/>
                    </a:moveTo>
                    <a:lnTo>
                      <a:pt x="11517" y="10192"/>
                    </a:lnTo>
                    <a:cubicBezTo>
                      <a:pt x="11530" y="10253"/>
                      <a:pt x="11566" y="10326"/>
                      <a:pt x="11603" y="10362"/>
                    </a:cubicBezTo>
                    <a:cubicBezTo>
                      <a:pt x="11639" y="10411"/>
                      <a:pt x="11700" y="10424"/>
                      <a:pt x="11749" y="10424"/>
                    </a:cubicBezTo>
                    <a:cubicBezTo>
                      <a:pt x="11798" y="10411"/>
                      <a:pt x="11846" y="10375"/>
                      <a:pt x="11858" y="10326"/>
                    </a:cubicBezTo>
                    <a:cubicBezTo>
                      <a:pt x="11882" y="10314"/>
                      <a:pt x="11907" y="10302"/>
                      <a:pt x="11931" y="10278"/>
                    </a:cubicBezTo>
                    <a:lnTo>
                      <a:pt x="11931" y="10278"/>
                    </a:lnTo>
                    <a:cubicBezTo>
                      <a:pt x="11919" y="10326"/>
                      <a:pt x="11895" y="10362"/>
                      <a:pt x="11871" y="10387"/>
                    </a:cubicBezTo>
                    <a:cubicBezTo>
                      <a:pt x="11829" y="10428"/>
                      <a:pt x="11776" y="10450"/>
                      <a:pt x="11722" y="10450"/>
                    </a:cubicBezTo>
                    <a:cubicBezTo>
                      <a:pt x="11681" y="10450"/>
                      <a:pt x="11639" y="10437"/>
                      <a:pt x="11603" y="10411"/>
                    </a:cubicBezTo>
                    <a:cubicBezTo>
                      <a:pt x="11530" y="10362"/>
                      <a:pt x="11493" y="10278"/>
                      <a:pt x="11517" y="10192"/>
                    </a:cubicBezTo>
                    <a:close/>
                    <a:moveTo>
                      <a:pt x="11542" y="10034"/>
                    </a:moveTo>
                    <a:lnTo>
                      <a:pt x="11506" y="10107"/>
                    </a:lnTo>
                    <a:cubicBezTo>
                      <a:pt x="11457" y="10205"/>
                      <a:pt x="11444" y="10351"/>
                      <a:pt x="11579" y="10435"/>
                    </a:cubicBezTo>
                    <a:cubicBezTo>
                      <a:pt x="11627" y="10472"/>
                      <a:pt x="11676" y="10484"/>
                      <a:pt x="11725" y="10484"/>
                    </a:cubicBezTo>
                    <a:cubicBezTo>
                      <a:pt x="11785" y="10484"/>
                      <a:pt x="11846" y="10460"/>
                      <a:pt x="11895" y="10424"/>
                    </a:cubicBezTo>
                    <a:cubicBezTo>
                      <a:pt x="11943" y="10375"/>
                      <a:pt x="11968" y="10314"/>
                      <a:pt x="11968" y="10241"/>
                    </a:cubicBezTo>
                    <a:lnTo>
                      <a:pt x="11968" y="10205"/>
                    </a:lnTo>
                    <a:lnTo>
                      <a:pt x="11943" y="10229"/>
                    </a:lnTo>
                    <a:lnTo>
                      <a:pt x="11834" y="10302"/>
                    </a:lnTo>
                    <a:lnTo>
                      <a:pt x="11834" y="10314"/>
                    </a:lnTo>
                    <a:cubicBezTo>
                      <a:pt x="11822" y="10351"/>
                      <a:pt x="11785" y="10375"/>
                      <a:pt x="11749" y="10387"/>
                    </a:cubicBezTo>
                    <a:cubicBezTo>
                      <a:pt x="11700" y="10387"/>
                      <a:pt x="11663" y="10375"/>
                      <a:pt x="11627" y="10351"/>
                    </a:cubicBezTo>
                    <a:cubicBezTo>
                      <a:pt x="11579" y="10289"/>
                      <a:pt x="11542" y="10192"/>
                      <a:pt x="11542" y="10107"/>
                    </a:cubicBezTo>
                    <a:lnTo>
                      <a:pt x="11542" y="10034"/>
                    </a:lnTo>
                    <a:close/>
                    <a:moveTo>
                      <a:pt x="12795" y="9924"/>
                    </a:moveTo>
                    <a:cubicBezTo>
                      <a:pt x="12843" y="10289"/>
                      <a:pt x="12892" y="10654"/>
                      <a:pt x="12928" y="11019"/>
                    </a:cubicBezTo>
                    <a:cubicBezTo>
                      <a:pt x="12855" y="11032"/>
                      <a:pt x="12770" y="11043"/>
                      <a:pt x="12685" y="11068"/>
                    </a:cubicBezTo>
                    <a:lnTo>
                      <a:pt x="12673" y="10946"/>
                    </a:lnTo>
                    <a:cubicBezTo>
                      <a:pt x="12636" y="10630"/>
                      <a:pt x="12588" y="10302"/>
                      <a:pt x="12539" y="9973"/>
                    </a:cubicBezTo>
                    <a:cubicBezTo>
                      <a:pt x="12625" y="9949"/>
                      <a:pt x="12709" y="9937"/>
                      <a:pt x="12795" y="9924"/>
                    </a:cubicBezTo>
                    <a:close/>
                    <a:moveTo>
                      <a:pt x="12831" y="9876"/>
                    </a:moveTo>
                    <a:lnTo>
                      <a:pt x="12806" y="9888"/>
                    </a:lnTo>
                    <a:cubicBezTo>
                      <a:pt x="12709" y="9900"/>
                      <a:pt x="12612" y="9924"/>
                      <a:pt x="12515" y="9949"/>
                    </a:cubicBezTo>
                    <a:lnTo>
                      <a:pt x="12503" y="9949"/>
                    </a:lnTo>
                    <a:lnTo>
                      <a:pt x="12503" y="9961"/>
                    </a:lnTo>
                    <a:cubicBezTo>
                      <a:pt x="12552" y="10302"/>
                      <a:pt x="12600" y="10630"/>
                      <a:pt x="12636" y="10959"/>
                    </a:cubicBezTo>
                    <a:lnTo>
                      <a:pt x="12661" y="11105"/>
                    </a:lnTo>
                    <a:lnTo>
                      <a:pt x="12685" y="11105"/>
                    </a:lnTo>
                    <a:cubicBezTo>
                      <a:pt x="12770" y="11080"/>
                      <a:pt x="12868" y="11056"/>
                      <a:pt x="12952" y="11043"/>
                    </a:cubicBezTo>
                    <a:lnTo>
                      <a:pt x="12977" y="11043"/>
                    </a:lnTo>
                    <a:lnTo>
                      <a:pt x="12977" y="11032"/>
                    </a:lnTo>
                    <a:lnTo>
                      <a:pt x="12831" y="9900"/>
                    </a:lnTo>
                    <a:lnTo>
                      <a:pt x="12831" y="9876"/>
                    </a:lnTo>
                    <a:close/>
                    <a:moveTo>
                      <a:pt x="31304" y="3430"/>
                    </a:moveTo>
                    <a:lnTo>
                      <a:pt x="31304" y="3430"/>
                    </a:lnTo>
                    <a:cubicBezTo>
                      <a:pt x="32107" y="3540"/>
                      <a:pt x="33056" y="3710"/>
                      <a:pt x="34016" y="3990"/>
                    </a:cubicBezTo>
                    <a:cubicBezTo>
                      <a:pt x="33700" y="6580"/>
                      <a:pt x="33408" y="8927"/>
                      <a:pt x="33007" y="11311"/>
                    </a:cubicBezTo>
                    <a:cubicBezTo>
                      <a:pt x="32897" y="10849"/>
                      <a:pt x="32800" y="10424"/>
                      <a:pt x="32703" y="10010"/>
                    </a:cubicBezTo>
                    <a:lnTo>
                      <a:pt x="32703" y="9973"/>
                    </a:lnTo>
                    <a:cubicBezTo>
                      <a:pt x="32484" y="9037"/>
                      <a:pt x="32289" y="8100"/>
                      <a:pt x="32094" y="7176"/>
                    </a:cubicBezTo>
                    <a:cubicBezTo>
                      <a:pt x="32058" y="6970"/>
                      <a:pt x="32010" y="6762"/>
                      <a:pt x="31961" y="6568"/>
                    </a:cubicBezTo>
                    <a:cubicBezTo>
                      <a:pt x="31973" y="6556"/>
                      <a:pt x="31973" y="6544"/>
                      <a:pt x="31973" y="6519"/>
                    </a:cubicBezTo>
                    <a:cubicBezTo>
                      <a:pt x="31778" y="5595"/>
                      <a:pt x="31559" y="4610"/>
                      <a:pt x="31304" y="3430"/>
                    </a:cubicBezTo>
                    <a:close/>
                    <a:moveTo>
                      <a:pt x="31256" y="3382"/>
                    </a:moveTo>
                    <a:lnTo>
                      <a:pt x="31267" y="3406"/>
                    </a:lnTo>
                    <a:cubicBezTo>
                      <a:pt x="31523" y="4610"/>
                      <a:pt x="31742" y="5595"/>
                      <a:pt x="31937" y="6532"/>
                    </a:cubicBezTo>
                    <a:lnTo>
                      <a:pt x="31937" y="6556"/>
                    </a:lnTo>
                    <a:lnTo>
                      <a:pt x="31924" y="6556"/>
                    </a:lnTo>
                    <a:lnTo>
                      <a:pt x="31937" y="6568"/>
                    </a:lnTo>
                    <a:cubicBezTo>
                      <a:pt x="31973" y="6775"/>
                      <a:pt x="32022" y="6981"/>
                      <a:pt x="32058" y="7189"/>
                    </a:cubicBezTo>
                    <a:cubicBezTo>
                      <a:pt x="32253" y="8100"/>
                      <a:pt x="32448" y="9049"/>
                      <a:pt x="32667" y="9973"/>
                    </a:cubicBezTo>
                    <a:lnTo>
                      <a:pt x="32667" y="9997"/>
                    </a:lnTo>
                    <a:lnTo>
                      <a:pt x="32667" y="10010"/>
                    </a:lnTo>
                    <a:cubicBezTo>
                      <a:pt x="32776" y="10448"/>
                      <a:pt x="32873" y="10910"/>
                      <a:pt x="32994" y="11396"/>
                    </a:cubicBezTo>
                    <a:lnTo>
                      <a:pt x="33007" y="11494"/>
                    </a:lnTo>
                    <a:lnTo>
                      <a:pt x="33019" y="11396"/>
                    </a:lnTo>
                    <a:cubicBezTo>
                      <a:pt x="33432" y="8976"/>
                      <a:pt x="33737" y="6605"/>
                      <a:pt x="34053" y="3978"/>
                    </a:cubicBezTo>
                    <a:lnTo>
                      <a:pt x="34053" y="3965"/>
                    </a:lnTo>
                    <a:lnTo>
                      <a:pt x="34040" y="3954"/>
                    </a:lnTo>
                    <a:cubicBezTo>
                      <a:pt x="33056" y="3673"/>
                      <a:pt x="32094" y="3503"/>
                      <a:pt x="31280" y="3382"/>
                    </a:cubicBezTo>
                    <a:close/>
                    <a:moveTo>
                      <a:pt x="14314" y="11737"/>
                    </a:moveTo>
                    <a:cubicBezTo>
                      <a:pt x="14327" y="11761"/>
                      <a:pt x="14327" y="11797"/>
                      <a:pt x="14303" y="11834"/>
                    </a:cubicBezTo>
                    <a:cubicBezTo>
                      <a:pt x="14278" y="11883"/>
                      <a:pt x="14206" y="11932"/>
                      <a:pt x="14144" y="11943"/>
                    </a:cubicBezTo>
                    <a:cubicBezTo>
                      <a:pt x="14230" y="11919"/>
                      <a:pt x="14314" y="11846"/>
                      <a:pt x="14314" y="11737"/>
                    </a:cubicBezTo>
                    <a:close/>
                    <a:moveTo>
                      <a:pt x="13098" y="11150"/>
                    </a:moveTo>
                    <a:cubicBezTo>
                      <a:pt x="13595" y="11150"/>
                      <a:pt x="13986" y="11422"/>
                      <a:pt x="14181" y="11737"/>
                    </a:cubicBezTo>
                    <a:lnTo>
                      <a:pt x="14193" y="11737"/>
                    </a:lnTo>
                    <a:cubicBezTo>
                      <a:pt x="14181" y="11786"/>
                      <a:pt x="14144" y="11810"/>
                      <a:pt x="14108" y="11822"/>
                    </a:cubicBezTo>
                    <a:cubicBezTo>
                      <a:pt x="13728" y="11551"/>
                      <a:pt x="13397" y="11415"/>
                      <a:pt x="13097" y="11415"/>
                    </a:cubicBezTo>
                    <a:cubicBezTo>
                      <a:pt x="13061" y="11415"/>
                      <a:pt x="13025" y="11417"/>
                      <a:pt x="12989" y="11421"/>
                    </a:cubicBezTo>
                    <a:cubicBezTo>
                      <a:pt x="12552" y="11481"/>
                      <a:pt x="12187" y="11773"/>
                      <a:pt x="12004" y="11956"/>
                    </a:cubicBezTo>
                    <a:lnTo>
                      <a:pt x="11979" y="11956"/>
                    </a:lnTo>
                    <a:cubicBezTo>
                      <a:pt x="11955" y="11956"/>
                      <a:pt x="11931" y="11919"/>
                      <a:pt x="11919" y="11895"/>
                    </a:cubicBezTo>
                    <a:cubicBezTo>
                      <a:pt x="11907" y="11870"/>
                      <a:pt x="11895" y="11846"/>
                      <a:pt x="11895" y="11822"/>
                    </a:cubicBezTo>
                    <a:cubicBezTo>
                      <a:pt x="12041" y="11554"/>
                      <a:pt x="12284" y="11359"/>
                      <a:pt x="12576" y="11251"/>
                    </a:cubicBezTo>
                    <a:lnTo>
                      <a:pt x="12600" y="11238"/>
                    </a:lnTo>
                    <a:cubicBezTo>
                      <a:pt x="12775" y="11177"/>
                      <a:pt x="12942" y="11150"/>
                      <a:pt x="13098" y="11150"/>
                    </a:cubicBezTo>
                    <a:close/>
                    <a:moveTo>
                      <a:pt x="14278" y="11603"/>
                    </a:moveTo>
                    <a:lnTo>
                      <a:pt x="14254" y="11627"/>
                    </a:lnTo>
                    <a:cubicBezTo>
                      <a:pt x="14266" y="11651"/>
                      <a:pt x="14278" y="11664"/>
                      <a:pt x="14290" y="11676"/>
                    </a:cubicBezTo>
                    <a:cubicBezTo>
                      <a:pt x="14303" y="11700"/>
                      <a:pt x="14290" y="11713"/>
                      <a:pt x="14290" y="11724"/>
                    </a:cubicBezTo>
                    <a:lnTo>
                      <a:pt x="14278" y="11724"/>
                    </a:lnTo>
                    <a:lnTo>
                      <a:pt x="14278" y="11737"/>
                    </a:lnTo>
                    <a:cubicBezTo>
                      <a:pt x="14278" y="11822"/>
                      <a:pt x="14206" y="11895"/>
                      <a:pt x="14133" y="11907"/>
                    </a:cubicBezTo>
                    <a:lnTo>
                      <a:pt x="14120" y="11907"/>
                    </a:lnTo>
                    <a:lnTo>
                      <a:pt x="14120" y="11919"/>
                    </a:lnTo>
                    <a:cubicBezTo>
                      <a:pt x="14108" y="11932"/>
                      <a:pt x="14096" y="11943"/>
                      <a:pt x="14084" y="11943"/>
                    </a:cubicBezTo>
                    <a:lnTo>
                      <a:pt x="14071" y="11980"/>
                    </a:lnTo>
                    <a:lnTo>
                      <a:pt x="14157" y="11980"/>
                    </a:lnTo>
                    <a:cubicBezTo>
                      <a:pt x="14217" y="11956"/>
                      <a:pt x="14303" y="11907"/>
                      <a:pt x="14339" y="11846"/>
                    </a:cubicBezTo>
                    <a:cubicBezTo>
                      <a:pt x="14376" y="11761"/>
                      <a:pt x="14351" y="11676"/>
                      <a:pt x="14278" y="11603"/>
                    </a:cubicBezTo>
                    <a:close/>
                    <a:moveTo>
                      <a:pt x="13101" y="11117"/>
                    </a:moveTo>
                    <a:cubicBezTo>
                      <a:pt x="12940" y="11117"/>
                      <a:pt x="12774" y="11145"/>
                      <a:pt x="12612" y="11202"/>
                    </a:cubicBezTo>
                    <a:lnTo>
                      <a:pt x="12588" y="11202"/>
                    </a:lnTo>
                    <a:cubicBezTo>
                      <a:pt x="12271" y="11311"/>
                      <a:pt x="12016" y="11530"/>
                      <a:pt x="11858" y="11810"/>
                    </a:cubicBezTo>
                    <a:cubicBezTo>
                      <a:pt x="11858" y="11846"/>
                      <a:pt x="11871" y="11883"/>
                      <a:pt x="11882" y="11907"/>
                    </a:cubicBezTo>
                    <a:cubicBezTo>
                      <a:pt x="11895" y="11919"/>
                      <a:pt x="11931" y="11980"/>
                      <a:pt x="11968" y="11992"/>
                    </a:cubicBezTo>
                    <a:lnTo>
                      <a:pt x="12028" y="11992"/>
                    </a:lnTo>
                    <a:lnTo>
                      <a:pt x="12028" y="11980"/>
                    </a:lnTo>
                    <a:cubicBezTo>
                      <a:pt x="12211" y="11810"/>
                      <a:pt x="12563" y="11518"/>
                      <a:pt x="13001" y="11457"/>
                    </a:cubicBezTo>
                    <a:cubicBezTo>
                      <a:pt x="13033" y="11453"/>
                      <a:pt x="13067" y="11451"/>
                      <a:pt x="13101" y="11451"/>
                    </a:cubicBezTo>
                    <a:cubicBezTo>
                      <a:pt x="13386" y="11451"/>
                      <a:pt x="13726" y="11586"/>
                      <a:pt x="14096" y="11859"/>
                    </a:cubicBezTo>
                    <a:lnTo>
                      <a:pt x="14108" y="11859"/>
                    </a:lnTo>
                    <a:cubicBezTo>
                      <a:pt x="14169" y="11846"/>
                      <a:pt x="14206" y="11797"/>
                      <a:pt x="14230" y="11737"/>
                    </a:cubicBezTo>
                    <a:lnTo>
                      <a:pt x="14230" y="11724"/>
                    </a:lnTo>
                    <a:lnTo>
                      <a:pt x="14217" y="11713"/>
                    </a:lnTo>
                    <a:cubicBezTo>
                      <a:pt x="13984" y="11335"/>
                      <a:pt x="13558" y="11117"/>
                      <a:pt x="13101" y="11117"/>
                    </a:cubicBezTo>
                    <a:close/>
                    <a:moveTo>
                      <a:pt x="11773" y="11761"/>
                    </a:moveTo>
                    <a:cubicBezTo>
                      <a:pt x="11761" y="11773"/>
                      <a:pt x="11761" y="11786"/>
                      <a:pt x="11761" y="11797"/>
                    </a:cubicBezTo>
                    <a:lnTo>
                      <a:pt x="11761" y="11822"/>
                    </a:lnTo>
                    <a:cubicBezTo>
                      <a:pt x="11761" y="11895"/>
                      <a:pt x="11798" y="11968"/>
                      <a:pt x="11846" y="12029"/>
                    </a:cubicBezTo>
                    <a:cubicBezTo>
                      <a:pt x="11873" y="12066"/>
                      <a:pt x="11935" y="12102"/>
                      <a:pt x="11990" y="12102"/>
                    </a:cubicBezTo>
                    <a:cubicBezTo>
                      <a:pt x="12008" y="12102"/>
                      <a:pt x="12026" y="12098"/>
                      <a:pt x="12041" y="12089"/>
                    </a:cubicBezTo>
                    <a:cubicBezTo>
                      <a:pt x="12041" y="12077"/>
                      <a:pt x="12052" y="12077"/>
                      <a:pt x="12065" y="12065"/>
                    </a:cubicBezTo>
                    <a:cubicBezTo>
                      <a:pt x="12101" y="12029"/>
                      <a:pt x="12150" y="11992"/>
                      <a:pt x="12187" y="11968"/>
                    </a:cubicBezTo>
                    <a:lnTo>
                      <a:pt x="12187" y="11968"/>
                    </a:lnTo>
                    <a:cubicBezTo>
                      <a:pt x="12198" y="12029"/>
                      <a:pt x="12174" y="12089"/>
                      <a:pt x="12114" y="12138"/>
                    </a:cubicBezTo>
                    <a:cubicBezTo>
                      <a:pt x="12071" y="12168"/>
                      <a:pt x="12016" y="12184"/>
                      <a:pt x="11960" y="12184"/>
                    </a:cubicBezTo>
                    <a:cubicBezTo>
                      <a:pt x="11904" y="12184"/>
                      <a:pt x="11846" y="12168"/>
                      <a:pt x="11798" y="12138"/>
                    </a:cubicBezTo>
                    <a:cubicBezTo>
                      <a:pt x="11700" y="12077"/>
                      <a:pt x="11652" y="11968"/>
                      <a:pt x="11688" y="11870"/>
                    </a:cubicBezTo>
                    <a:cubicBezTo>
                      <a:pt x="11700" y="11834"/>
                      <a:pt x="11725" y="11797"/>
                      <a:pt x="11773" y="11761"/>
                    </a:cubicBezTo>
                    <a:close/>
                    <a:moveTo>
                      <a:pt x="11871" y="11651"/>
                    </a:moveTo>
                    <a:lnTo>
                      <a:pt x="11822" y="11688"/>
                    </a:lnTo>
                    <a:cubicBezTo>
                      <a:pt x="11736" y="11737"/>
                      <a:pt x="11676" y="11786"/>
                      <a:pt x="11652" y="11859"/>
                    </a:cubicBezTo>
                    <a:cubicBezTo>
                      <a:pt x="11615" y="11980"/>
                      <a:pt x="11663" y="12089"/>
                      <a:pt x="11773" y="12162"/>
                    </a:cubicBezTo>
                    <a:cubicBezTo>
                      <a:pt x="11834" y="12199"/>
                      <a:pt x="11895" y="12211"/>
                      <a:pt x="11955" y="12211"/>
                    </a:cubicBezTo>
                    <a:cubicBezTo>
                      <a:pt x="12028" y="12211"/>
                      <a:pt x="12089" y="12199"/>
                      <a:pt x="12138" y="12162"/>
                    </a:cubicBezTo>
                    <a:cubicBezTo>
                      <a:pt x="12211" y="12113"/>
                      <a:pt x="12247" y="12029"/>
                      <a:pt x="12223" y="11932"/>
                    </a:cubicBezTo>
                    <a:lnTo>
                      <a:pt x="12211" y="11895"/>
                    </a:lnTo>
                    <a:lnTo>
                      <a:pt x="12198" y="11919"/>
                    </a:lnTo>
                    <a:cubicBezTo>
                      <a:pt x="12138" y="11956"/>
                      <a:pt x="12089" y="12005"/>
                      <a:pt x="12041" y="12041"/>
                    </a:cubicBezTo>
                    <a:cubicBezTo>
                      <a:pt x="12041" y="12053"/>
                      <a:pt x="12028" y="12053"/>
                      <a:pt x="12028" y="12053"/>
                    </a:cubicBezTo>
                    <a:lnTo>
                      <a:pt x="12016" y="12053"/>
                    </a:lnTo>
                    <a:cubicBezTo>
                      <a:pt x="12008" y="12059"/>
                      <a:pt x="11998" y="12061"/>
                      <a:pt x="11987" y="12061"/>
                    </a:cubicBezTo>
                    <a:cubicBezTo>
                      <a:pt x="11949" y="12061"/>
                      <a:pt x="11898" y="12032"/>
                      <a:pt x="11871" y="12005"/>
                    </a:cubicBezTo>
                    <a:cubicBezTo>
                      <a:pt x="11822" y="11943"/>
                      <a:pt x="11798" y="11883"/>
                      <a:pt x="11798" y="11822"/>
                    </a:cubicBezTo>
                    <a:lnTo>
                      <a:pt x="11798" y="11797"/>
                    </a:lnTo>
                    <a:cubicBezTo>
                      <a:pt x="11798" y="11786"/>
                      <a:pt x="11798" y="11773"/>
                      <a:pt x="11809" y="11761"/>
                    </a:cubicBezTo>
                    <a:cubicBezTo>
                      <a:pt x="11809" y="11761"/>
                      <a:pt x="11809" y="11749"/>
                      <a:pt x="11822" y="11749"/>
                    </a:cubicBezTo>
                    <a:lnTo>
                      <a:pt x="11834" y="11724"/>
                    </a:lnTo>
                    <a:cubicBezTo>
                      <a:pt x="11834" y="11724"/>
                      <a:pt x="11834" y="11713"/>
                      <a:pt x="11846" y="11713"/>
                    </a:cubicBezTo>
                    <a:lnTo>
                      <a:pt x="11871" y="11651"/>
                    </a:lnTo>
                    <a:close/>
                    <a:moveTo>
                      <a:pt x="13001" y="11578"/>
                    </a:moveTo>
                    <a:lnTo>
                      <a:pt x="13014" y="11627"/>
                    </a:lnTo>
                    <a:cubicBezTo>
                      <a:pt x="13025" y="11724"/>
                      <a:pt x="13038" y="11822"/>
                      <a:pt x="13050" y="11907"/>
                    </a:cubicBezTo>
                    <a:cubicBezTo>
                      <a:pt x="13074" y="12138"/>
                      <a:pt x="13111" y="12381"/>
                      <a:pt x="13147" y="12613"/>
                    </a:cubicBezTo>
                    <a:lnTo>
                      <a:pt x="13147" y="12673"/>
                    </a:lnTo>
                    <a:cubicBezTo>
                      <a:pt x="13135" y="12673"/>
                      <a:pt x="13123" y="12673"/>
                      <a:pt x="13111" y="12686"/>
                    </a:cubicBezTo>
                    <a:cubicBezTo>
                      <a:pt x="13050" y="12686"/>
                      <a:pt x="12989" y="12697"/>
                      <a:pt x="12916" y="12722"/>
                    </a:cubicBezTo>
                    <a:lnTo>
                      <a:pt x="12892" y="12491"/>
                    </a:lnTo>
                    <a:cubicBezTo>
                      <a:pt x="12843" y="12211"/>
                      <a:pt x="12806" y="11919"/>
                      <a:pt x="12770" y="11627"/>
                    </a:cubicBezTo>
                    <a:cubicBezTo>
                      <a:pt x="12843" y="11603"/>
                      <a:pt x="12928" y="11591"/>
                      <a:pt x="13001" y="11578"/>
                    </a:cubicBezTo>
                    <a:close/>
                    <a:moveTo>
                      <a:pt x="13014" y="11542"/>
                    </a:moveTo>
                    <a:cubicBezTo>
                      <a:pt x="12916" y="11554"/>
                      <a:pt x="12831" y="11567"/>
                      <a:pt x="12746" y="11603"/>
                    </a:cubicBezTo>
                    <a:lnTo>
                      <a:pt x="12733" y="11603"/>
                    </a:lnTo>
                    <a:lnTo>
                      <a:pt x="12733" y="11627"/>
                    </a:lnTo>
                    <a:cubicBezTo>
                      <a:pt x="12770" y="11919"/>
                      <a:pt x="12806" y="12211"/>
                      <a:pt x="12855" y="12503"/>
                    </a:cubicBezTo>
                    <a:lnTo>
                      <a:pt x="12892" y="12759"/>
                    </a:lnTo>
                    <a:lnTo>
                      <a:pt x="12904" y="12759"/>
                    </a:lnTo>
                    <a:cubicBezTo>
                      <a:pt x="12977" y="12734"/>
                      <a:pt x="13050" y="12722"/>
                      <a:pt x="13123" y="12710"/>
                    </a:cubicBezTo>
                    <a:lnTo>
                      <a:pt x="13196" y="12710"/>
                    </a:lnTo>
                    <a:lnTo>
                      <a:pt x="13184" y="12613"/>
                    </a:lnTo>
                    <a:cubicBezTo>
                      <a:pt x="13147" y="12381"/>
                      <a:pt x="13111" y="12138"/>
                      <a:pt x="13087" y="11907"/>
                    </a:cubicBezTo>
                    <a:cubicBezTo>
                      <a:pt x="13074" y="11810"/>
                      <a:pt x="13062" y="11724"/>
                      <a:pt x="13050" y="11627"/>
                    </a:cubicBezTo>
                    <a:lnTo>
                      <a:pt x="13038" y="11542"/>
                    </a:lnTo>
                    <a:close/>
                    <a:moveTo>
                      <a:pt x="33992" y="5449"/>
                    </a:moveTo>
                    <a:cubicBezTo>
                      <a:pt x="34296" y="5559"/>
                      <a:pt x="34612" y="5608"/>
                      <a:pt x="34929" y="5656"/>
                    </a:cubicBezTo>
                    <a:cubicBezTo>
                      <a:pt x="35135" y="5692"/>
                      <a:pt x="35354" y="5729"/>
                      <a:pt x="35561" y="5778"/>
                    </a:cubicBezTo>
                    <a:cubicBezTo>
                      <a:pt x="35062" y="7772"/>
                      <a:pt x="34442" y="9754"/>
                      <a:pt x="33834" y="11688"/>
                    </a:cubicBezTo>
                    <a:cubicBezTo>
                      <a:pt x="33688" y="12138"/>
                      <a:pt x="33542" y="12600"/>
                      <a:pt x="33396" y="13062"/>
                    </a:cubicBezTo>
                    <a:cubicBezTo>
                      <a:pt x="33286" y="12576"/>
                      <a:pt x="33189" y="12126"/>
                      <a:pt x="33092" y="11700"/>
                    </a:cubicBezTo>
                    <a:cubicBezTo>
                      <a:pt x="33481" y="9365"/>
                      <a:pt x="33773" y="7322"/>
                      <a:pt x="33992" y="5449"/>
                    </a:cubicBezTo>
                    <a:close/>
                    <a:moveTo>
                      <a:pt x="33956" y="5400"/>
                    </a:moveTo>
                    <a:lnTo>
                      <a:pt x="33956" y="5425"/>
                    </a:lnTo>
                    <a:cubicBezTo>
                      <a:pt x="33748" y="7298"/>
                      <a:pt x="33445" y="9353"/>
                      <a:pt x="33056" y="11700"/>
                    </a:cubicBezTo>
                    <a:cubicBezTo>
                      <a:pt x="33153" y="12150"/>
                      <a:pt x="33262" y="12624"/>
                      <a:pt x="33372" y="13135"/>
                    </a:cubicBezTo>
                    <a:lnTo>
                      <a:pt x="33384" y="13196"/>
                    </a:lnTo>
                    <a:lnTo>
                      <a:pt x="33408" y="13135"/>
                    </a:lnTo>
                    <a:cubicBezTo>
                      <a:pt x="33554" y="12661"/>
                      <a:pt x="33712" y="12162"/>
                      <a:pt x="33858" y="11688"/>
                    </a:cubicBezTo>
                    <a:cubicBezTo>
                      <a:pt x="34478" y="9767"/>
                      <a:pt x="35099" y="7760"/>
                      <a:pt x="35597" y="5765"/>
                    </a:cubicBezTo>
                    <a:lnTo>
                      <a:pt x="35610" y="5754"/>
                    </a:lnTo>
                    <a:lnTo>
                      <a:pt x="35585" y="5754"/>
                    </a:lnTo>
                    <a:cubicBezTo>
                      <a:pt x="35378" y="5692"/>
                      <a:pt x="35147" y="5656"/>
                      <a:pt x="34940" y="5619"/>
                    </a:cubicBezTo>
                    <a:cubicBezTo>
                      <a:pt x="34612" y="5571"/>
                      <a:pt x="34284" y="5522"/>
                      <a:pt x="33980" y="5413"/>
                    </a:cubicBezTo>
                    <a:lnTo>
                      <a:pt x="33956" y="5400"/>
                    </a:lnTo>
                    <a:close/>
                    <a:moveTo>
                      <a:pt x="14363" y="13196"/>
                    </a:moveTo>
                    <a:lnTo>
                      <a:pt x="14363" y="13196"/>
                    </a:lnTo>
                    <a:cubicBezTo>
                      <a:pt x="14436" y="13221"/>
                      <a:pt x="14497" y="13269"/>
                      <a:pt x="14522" y="13330"/>
                    </a:cubicBezTo>
                    <a:cubicBezTo>
                      <a:pt x="14546" y="13378"/>
                      <a:pt x="14546" y="13427"/>
                      <a:pt x="14522" y="13488"/>
                    </a:cubicBezTo>
                    <a:cubicBezTo>
                      <a:pt x="14485" y="13561"/>
                      <a:pt x="14400" y="13573"/>
                      <a:pt x="14314" y="13573"/>
                    </a:cubicBezTo>
                    <a:lnTo>
                      <a:pt x="14242" y="13573"/>
                    </a:lnTo>
                    <a:cubicBezTo>
                      <a:pt x="14303" y="13561"/>
                      <a:pt x="14351" y="13500"/>
                      <a:pt x="14376" y="13451"/>
                    </a:cubicBezTo>
                    <a:cubicBezTo>
                      <a:pt x="14400" y="13378"/>
                      <a:pt x="14400" y="13281"/>
                      <a:pt x="14363" y="13196"/>
                    </a:cubicBezTo>
                    <a:close/>
                    <a:moveTo>
                      <a:pt x="13316" y="12810"/>
                    </a:moveTo>
                    <a:cubicBezTo>
                      <a:pt x="13661" y="12810"/>
                      <a:pt x="14066" y="12919"/>
                      <a:pt x="14230" y="13221"/>
                    </a:cubicBezTo>
                    <a:lnTo>
                      <a:pt x="14242" y="13232"/>
                    </a:lnTo>
                    <a:cubicBezTo>
                      <a:pt x="14266" y="13367"/>
                      <a:pt x="14242" y="13403"/>
                      <a:pt x="14230" y="13415"/>
                    </a:cubicBezTo>
                    <a:cubicBezTo>
                      <a:pt x="14217" y="13427"/>
                      <a:pt x="14206" y="13427"/>
                      <a:pt x="14193" y="13427"/>
                    </a:cubicBezTo>
                    <a:lnTo>
                      <a:pt x="14181" y="13427"/>
                    </a:lnTo>
                    <a:cubicBezTo>
                      <a:pt x="14023" y="13232"/>
                      <a:pt x="13792" y="13123"/>
                      <a:pt x="13500" y="13111"/>
                    </a:cubicBezTo>
                    <a:cubicBezTo>
                      <a:pt x="13475" y="13109"/>
                      <a:pt x="13451" y="13109"/>
                      <a:pt x="13425" y="13109"/>
                    </a:cubicBezTo>
                    <a:cubicBezTo>
                      <a:pt x="13005" y="13109"/>
                      <a:pt x="12535" y="13298"/>
                      <a:pt x="12260" y="13586"/>
                    </a:cubicBezTo>
                    <a:cubicBezTo>
                      <a:pt x="12251" y="13588"/>
                      <a:pt x="12242" y="13590"/>
                      <a:pt x="12234" y="13590"/>
                    </a:cubicBezTo>
                    <a:cubicBezTo>
                      <a:pt x="12211" y="13590"/>
                      <a:pt x="12192" y="13576"/>
                      <a:pt x="12174" y="13549"/>
                    </a:cubicBezTo>
                    <a:cubicBezTo>
                      <a:pt x="12150" y="13524"/>
                      <a:pt x="12114" y="13476"/>
                      <a:pt x="12114" y="13440"/>
                    </a:cubicBezTo>
                    <a:cubicBezTo>
                      <a:pt x="12125" y="13440"/>
                      <a:pt x="12125" y="13427"/>
                      <a:pt x="12125" y="13427"/>
                    </a:cubicBezTo>
                    <a:cubicBezTo>
                      <a:pt x="12381" y="13111"/>
                      <a:pt x="12673" y="12904"/>
                      <a:pt x="13001" y="12843"/>
                    </a:cubicBezTo>
                    <a:cubicBezTo>
                      <a:pt x="13092" y="12822"/>
                      <a:pt x="13201" y="12810"/>
                      <a:pt x="13316" y="12810"/>
                    </a:cubicBezTo>
                    <a:close/>
                    <a:moveTo>
                      <a:pt x="14327" y="13148"/>
                    </a:moveTo>
                    <a:lnTo>
                      <a:pt x="14327" y="13172"/>
                    </a:lnTo>
                    <a:cubicBezTo>
                      <a:pt x="14339" y="13172"/>
                      <a:pt x="14327" y="13184"/>
                      <a:pt x="14327" y="13184"/>
                    </a:cubicBezTo>
                    <a:lnTo>
                      <a:pt x="14327" y="13196"/>
                    </a:lnTo>
                    <a:cubicBezTo>
                      <a:pt x="14363" y="13281"/>
                      <a:pt x="14363" y="13367"/>
                      <a:pt x="14339" y="13440"/>
                    </a:cubicBezTo>
                    <a:cubicBezTo>
                      <a:pt x="14318" y="13491"/>
                      <a:pt x="14263" y="13542"/>
                      <a:pt x="14202" y="13542"/>
                    </a:cubicBezTo>
                    <a:cubicBezTo>
                      <a:pt x="14191" y="13542"/>
                      <a:pt x="14180" y="13541"/>
                      <a:pt x="14169" y="13537"/>
                    </a:cubicBezTo>
                    <a:lnTo>
                      <a:pt x="14169" y="13524"/>
                    </a:lnTo>
                    <a:lnTo>
                      <a:pt x="14120" y="13524"/>
                    </a:lnTo>
                    <a:lnTo>
                      <a:pt x="14144" y="13549"/>
                    </a:lnTo>
                    <a:cubicBezTo>
                      <a:pt x="14181" y="13597"/>
                      <a:pt x="14230" y="13610"/>
                      <a:pt x="14314" y="13610"/>
                    </a:cubicBezTo>
                    <a:cubicBezTo>
                      <a:pt x="14400" y="13610"/>
                      <a:pt x="14497" y="13597"/>
                      <a:pt x="14546" y="13500"/>
                    </a:cubicBezTo>
                    <a:cubicBezTo>
                      <a:pt x="14582" y="13440"/>
                      <a:pt x="14582" y="13378"/>
                      <a:pt x="14558" y="13318"/>
                    </a:cubicBezTo>
                    <a:cubicBezTo>
                      <a:pt x="14522" y="13232"/>
                      <a:pt x="14436" y="13172"/>
                      <a:pt x="14351" y="13148"/>
                    </a:cubicBezTo>
                    <a:close/>
                    <a:moveTo>
                      <a:pt x="13318" y="12774"/>
                    </a:moveTo>
                    <a:cubicBezTo>
                      <a:pt x="13199" y="12774"/>
                      <a:pt x="13086" y="12786"/>
                      <a:pt x="12989" y="12807"/>
                    </a:cubicBezTo>
                    <a:cubicBezTo>
                      <a:pt x="12661" y="12880"/>
                      <a:pt x="12357" y="13075"/>
                      <a:pt x="12101" y="13403"/>
                    </a:cubicBezTo>
                    <a:lnTo>
                      <a:pt x="12101" y="13415"/>
                    </a:lnTo>
                    <a:lnTo>
                      <a:pt x="12089" y="13415"/>
                    </a:lnTo>
                    <a:lnTo>
                      <a:pt x="12089" y="13427"/>
                    </a:lnTo>
                    <a:cubicBezTo>
                      <a:pt x="12077" y="13500"/>
                      <a:pt x="12125" y="13561"/>
                      <a:pt x="12138" y="13573"/>
                    </a:cubicBezTo>
                    <a:cubicBezTo>
                      <a:pt x="12174" y="13610"/>
                      <a:pt x="12211" y="13622"/>
                      <a:pt x="12247" y="13622"/>
                    </a:cubicBezTo>
                    <a:lnTo>
                      <a:pt x="12271" y="13622"/>
                    </a:lnTo>
                    <a:cubicBezTo>
                      <a:pt x="12548" y="13345"/>
                      <a:pt x="13020" y="13146"/>
                      <a:pt x="13431" y="13146"/>
                    </a:cubicBezTo>
                    <a:cubicBezTo>
                      <a:pt x="13454" y="13146"/>
                      <a:pt x="13477" y="13146"/>
                      <a:pt x="13500" y="13148"/>
                    </a:cubicBezTo>
                    <a:cubicBezTo>
                      <a:pt x="13779" y="13159"/>
                      <a:pt x="14011" y="13269"/>
                      <a:pt x="14157" y="13451"/>
                    </a:cubicBezTo>
                    <a:lnTo>
                      <a:pt x="14169" y="13464"/>
                    </a:lnTo>
                    <a:lnTo>
                      <a:pt x="14193" y="13464"/>
                    </a:lnTo>
                    <a:cubicBezTo>
                      <a:pt x="14217" y="13464"/>
                      <a:pt x="14242" y="13451"/>
                      <a:pt x="14254" y="13440"/>
                    </a:cubicBezTo>
                    <a:cubicBezTo>
                      <a:pt x="14290" y="13415"/>
                      <a:pt x="14290" y="13342"/>
                      <a:pt x="14278" y="13221"/>
                    </a:cubicBezTo>
                    <a:lnTo>
                      <a:pt x="14266" y="13208"/>
                    </a:lnTo>
                    <a:cubicBezTo>
                      <a:pt x="14266" y="13208"/>
                      <a:pt x="14254" y="13208"/>
                      <a:pt x="14254" y="13196"/>
                    </a:cubicBezTo>
                    <a:cubicBezTo>
                      <a:pt x="14090" y="12886"/>
                      <a:pt x="13678" y="12774"/>
                      <a:pt x="13318" y="12774"/>
                    </a:cubicBezTo>
                    <a:close/>
                    <a:moveTo>
                      <a:pt x="11992" y="13403"/>
                    </a:moveTo>
                    <a:cubicBezTo>
                      <a:pt x="11968" y="13500"/>
                      <a:pt x="12028" y="13622"/>
                      <a:pt x="12114" y="13683"/>
                    </a:cubicBezTo>
                    <a:cubicBezTo>
                      <a:pt x="12156" y="13719"/>
                      <a:pt x="12202" y="13738"/>
                      <a:pt x="12246" y="13738"/>
                    </a:cubicBezTo>
                    <a:cubicBezTo>
                      <a:pt x="12290" y="13738"/>
                      <a:pt x="12332" y="13719"/>
                      <a:pt x="12369" y="13683"/>
                    </a:cubicBezTo>
                    <a:cubicBezTo>
                      <a:pt x="12381" y="13670"/>
                      <a:pt x="12393" y="13646"/>
                      <a:pt x="12393" y="13634"/>
                    </a:cubicBezTo>
                    <a:cubicBezTo>
                      <a:pt x="12393" y="13624"/>
                      <a:pt x="12401" y="13622"/>
                      <a:pt x="12404" y="13616"/>
                    </a:cubicBezTo>
                    <a:lnTo>
                      <a:pt x="12404" y="13616"/>
                    </a:lnTo>
                    <a:cubicBezTo>
                      <a:pt x="12391" y="13673"/>
                      <a:pt x="12356" y="13708"/>
                      <a:pt x="12320" y="13731"/>
                    </a:cubicBezTo>
                    <a:cubicBezTo>
                      <a:pt x="12273" y="13759"/>
                      <a:pt x="12210" y="13774"/>
                      <a:pt x="12149" y="13774"/>
                    </a:cubicBezTo>
                    <a:cubicBezTo>
                      <a:pt x="12101" y="13774"/>
                      <a:pt x="12054" y="13765"/>
                      <a:pt x="12016" y="13743"/>
                    </a:cubicBezTo>
                    <a:cubicBezTo>
                      <a:pt x="11943" y="13707"/>
                      <a:pt x="11907" y="13610"/>
                      <a:pt x="11931" y="13513"/>
                    </a:cubicBezTo>
                    <a:cubicBezTo>
                      <a:pt x="11943" y="13476"/>
                      <a:pt x="11968" y="13440"/>
                      <a:pt x="11992" y="13403"/>
                    </a:cubicBezTo>
                    <a:close/>
                    <a:moveTo>
                      <a:pt x="12138" y="13281"/>
                    </a:moveTo>
                    <a:lnTo>
                      <a:pt x="12089" y="13294"/>
                    </a:lnTo>
                    <a:cubicBezTo>
                      <a:pt x="11992" y="13318"/>
                      <a:pt x="11919" y="13427"/>
                      <a:pt x="11895" y="13500"/>
                    </a:cubicBezTo>
                    <a:cubicBezTo>
                      <a:pt x="11871" y="13622"/>
                      <a:pt x="11907" y="13731"/>
                      <a:pt x="12004" y="13780"/>
                    </a:cubicBezTo>
                    <a:cubicBezTo>
                      <a:pt x="12052" y="13792"/>
                      <a:pt x="12101" y="13804"/>
                      <a:pt x="12150" y="13804"/>
                    </a:cubicBezTo>
                    <a:cubicBezTo>
                      <a:pt x="12211" y="13804"/>
                      <a:pt x="12284" y="13792"/>
                      <a:pt x="12333" y="13756"/>
                    </a:cubicBezTo>
                    <a:cubicBezTo>
                      <a:pt x="12406" y="13719"/>
                      <a:pt x="12454" y="13646"/>
                      <a:pt x="12454" y="13573"/>
                    </a:cubicBezTo>
                    <a:lnTo>
                      <a:pt x="12454" y="13537"/>
                    </a:lnTo>
                    <a:lnTo>
                      <a:pt x="12417" y="13561"/>
                    </a:lnTo>
                    <a:cubicBezTo>
                      <a:pt x="12406" y="13573"/>
                      <a:pt x="12381" y="13597"/>
                      <a:pt x="12357" y="13610"/>
                    </a:cubicBezTo>
                    <a:lnTo>
                      <a:pt x="12344" y="13622"/>
                    </a:lnTo>
                    <a:lnTo>
                      <a:pt x="12357" y="13634"/>
                    </a:lnTo>
                    <a:cubicBezTo>
                      <a:pt x="12357" y="13646"/>
                      <a:pt x="12357" y="13646"/>
                      <a:pt x="12344" y="13658"/>
                    </a:cubicBezTo>
                    <a:cubicBezTo>
                      <a:pt x="12312" y="13691"/>
                      <a:pt x="12277" y="13702"/>
                      <a:pt x="12246" y="13702"/>
                    </a:cubicBezTo>
                    <a:cubicBezTo>
                      <a:pt x="12196" y="13702"/>
                      <a:pt x="12153" y="13673"/>
                      <a:pt x="12138" y="13658"/>
                    </a:cubicBezTo>
                    <a:cubicBezTo>
                      <a:pt x="12052" y="13586"/>
                      <a:pt x="11992" y="13464"/>
                      <a:pt x="12041" y="13378"/>
                    </a:cubicBezTo>
                    <a:cubicBezTo>
                      <a:pt x="12052" y="13367"/>
                      <a:pt x="12052" y="13367"/>
                      <a:pt x="12065" y="13367"/>
                    </a:cubicBezTo>
                    <a:lnTo>
                      <a:pt x="12077" y="13367"/>
                    </a:lnTo>
                    <a:lnTo>
                      <a:pt x="12077" y="13354"/>
                    </a:lnTo>
                    <a:cubicBezTo>
                      <a:pt x="12089" y="13342"/>
                      <a:pt x="12101" y="13330"/>
                      <a:pt x="12101" y="13318"/>
                    </a:cubicBezTo>
                    <a:lnTo>
                      <a:pt x="12138" y="13281"/>
                    </a:lnTo>
                    <a:close/>
                    <a:moveTo>
                      <a:pt x="13233" y="13269"/>
                    </a:moveTo>
                    <a:cubicBezTo>
                      <a:pt x="13281" y="13597"/>
                      <a:pt x="13317" y="13913"/>
                      <a:pt x="13366" y="14230"/>
                    </a:cubicBezTo>
                    <a:cubicBezTo>
                      <a:pt x="13281" y="14242"/>
                      <a:pt x="13208" y="14254"/>
                      <a:pt x="13123" y="14278"/>
                    </a:cubicBezTo>
                    <a:cubicBezTo>
                      <a:pt x="13111" y="14205"/>
                      <a:pt x="13098" y="14121"/>
                      <a:pt x="13098" y="14035"/>
                    </a:cubicBezTo>
                    <a:lnTo>
                      <a:pt x="13098" y="14011"/>
                    </a:lnTo>
                    <a:lnTo>
                      <a:pt x="13087" y="13902"/>
                    </a:lnTo>
                    <a:cubicBezTo>
                      <a:pt x="13074" y="13865"/>
                      <a:pt x="13074" y="13840"/>
                      <a:pt x="13074" y="13804"/>
                    </a:cubicBezTo>
                    <a:cubicBezTo>
                      <a:pt x="13074" y="13792"/>
                      <a:pt x="13074" y="13792"/>
                      <a:pt x="13062" y="13780"/>
                    </a:cubicBezTo>
                    <a:cubicBezTo>
                      <a:pt x="13050" y="13683"/>
                      <a:pt x="13038" y="13573"/>
                      <a:pt x="13025" y="13476"/>
                    </a:cubicBezTo>
                    <a:lnTo>
                      <a:pt x="13001" y="13318"/>
                    </a:lnTo>
                    <a:cubicBezTo>
                      <a:pt x="13038" y="13305"/>
                      <a:pt x="13074" y="13294"/>
                      <a:pt x="13111" y="13294"/>
                    </a:cubicBezTo>
                    <a:cubicBezTo>
                      <a:pt x="13147" y="13281"/>
                      <a:pt x="13196" y="13281"/>
                      <a:pt x="13233" y="13269"/>
                    </a:cubicBezTo>
                    <a:close/>
                    <a:moveTo>
                      <a:pt x="13244" y="13232"/>
                    </a:moveTo>
                    <a:cubicBezTo>
                      <a:pt x="13196" y="13245"/>
                      <a:pt x="13147" y="13245"/>
                      <a:pt x="13111" y="13257"/>
                    </a:cubicBezTo>
                    <a:cubicBezTo>
                      <a:pt x="13062" y="13257"/>
                      <a:pt x="13025" y="13269"/>
                      <a:pt x="12977" y="13281"/>
                    </a:cubicBezTo>
                    <a:lnTo>
                      <a:pt x="12965" y="13281"/>
                    </a:lnTo>
                    <a:lnTo>
                      <a:pt x="12989" y="13488"/>
                    </a:lnTo>
                    <a:cubicBezTo>
                      <a:pt x="13001" y="13586"/>
                      <a:pt x="13014" y="13683"/>
                      <a:pt x="13025" y="13792"/>
                    </a:cubicBezTo>
                    <a:lnTo>
                      <a:pt x="13038" y="13792"/>
                    </a:lnTo>
                    <a:lnTo>
                      <a:pt x="13038" y="13804"/>
                    </a:lnTo>
                    <a:cubicBezTo>
                      <a:pt x="13038" y="13840"/>
                      <a:pt x="13050" y="13865"/>
                      <a:pt x="13050" y="13902"/>
                    </a:cubicBezTo>
                    <a:lnTo>
                      <a:pt x="13050" y="13962"/>
                    </a:lnTo>
                    <a:lnTo>
                      <a:pt x="13062" y="14023"/>
                    </a:lnTo>
                    <a:lnTo>
                      <a:pt x="13062" y="14035"/>
                    </a:lnTo>
                    <a:cubicBezTo>
                      <a:pt x="13074" y="14121"/>
                      <a:pt x="13074" y="14218"/>
                      <a:pt x="13087" y="14303"/>
                    </a:cubicBezTo>
                    <a:lnTo>
                      <a:pt x="13087" y="14327"/>
                    </a:lnTo>
                    <a:lnTo>
                      <a:pt x="13111" y="14315"/>
                    </a:lnTo>
                    <a:cubicBezTo>
                      <a:pt x="13196" y="14291"/>
                      <a:pt x="13281" y="14278"/>
                      <a:pt x="13366" y="14267"/>
                    </a:cubicBezTo>
                    <a:lnTo>
                      <a:pt x="13403" y="14267"/>
                    </a:lnTo>
                    <a:lnTo>
                      <a:pt x="13403" y="14254"/>
                    </a:lnTo>
                    <a:cubicBezTo>
                      <a:pt x="13354" y="13913"/>
                      <a:pt x="13306" y="13586"/>
                      <a:pt x="13269" y="13257"/>
                    </a:cubicBezTo>
                    <a:lnTo>
                      <a:pt x="13257" y="13232"/>
                    </a:lnTo>
                    <a:close/>
                    <a:moveTo>
                      <a:pt x="14679" y="14704"/>
                    </a:moveTo>
                    <a:lnTo>
                      <a:pt x="14679" y="14704"/>
                    </a:lnTo>
                    <a:cubicBezTo>
                      <a:pt x="14704" y="14716"/>
                      <a:pt x="14728" y="14740"/>
                      <a:pt x="14741" y="14765"/>
                    </a:cubicBezTo>
                    <a:cubicBezTo>
                      <a:pt x="14765" y="14826"/>
                      <a:pt x="14752" y="14899"/>
                      <a:pt x="14728" y="14959"/>
                    </a:cubicBezTo>
                    <a:cubicBezTo>
                      <a:pt x="14716" y="14972"/>
                      <a:pt x="14716" y="14984"/>
                      <a:pt x="14704" y="14984"/>
                    </a:cubicBezTo>
                    <a:cubicBezTo>
                      <a:pt x="14716" y="14972"/>
                      <a:pt x="14716" y="14948"/>
                      <a:pt x="14716" y="14923"/>
                    </a:cubicBezTo>
                    <a:cubicBezTo>
                      <a:pt x="14728" y="14850"/>
                      <a:pt x="14716" y="14777"/>
                      <a:pt x="14679" y="14704"/>
                    </a:cubicBezTo>
                    <a:close/>
                    <a:moveTo>
                      <a:pt x="14582" y="14656"/>
                    </a:moveTo>
                    <a:lnTo>
                      <a:pt x="14619" y="14692"/>
                    </a:lnTo>
                    <a:cubicBezTo>
                      <a:pt x="14668" y="14753"/>
                      <a:pt x="14704" y="14838"/>
                      <a:pt x="14692" y="14923"/>
                    </a:cubicBezTo>
                    <a:cubicBezTo>
                      <a:pt x="14679" y="14972"/>
                      <a:pt x="14655" y="15008"/>
                      <a:pt x="14631" y="15045"/>
                    </a:cubicBezTo>
                    <a:lnTo>
                      <a:pt x="14582" y="15105"/>
                    </a:lnTo>
                    <a:lnTo>
                      <a:pt x="14655" y="15069"/>
                    </a:lnTo>
                    <a:cubicBezTo>
                      <a:pt x="14704" y="15057"/>
                      <a:pt x="14741" y="15021"/>
                      <a:pt x="14752" y="14972"/>
                    </a:cubicBezTo>
                    <a:cubicBezTo>
                      <a:pt x="14777" y="14911"/>
                      <a:pt x="14801" y="14826"/>
                      <a:pt x="14765" y="14753"/>
                    </a:cubicBezTo>
                    <a:cubicBezTo>
                      <a:pt x="14741" y="14680"/>
                      <a:pt x="14679" y="14667"/>
                      <a:pt x="14631" y="14656"/>
                    </a:cubicBezTo>
                    <a:close/>
                    <a:moveTo>
                      <a:pt x="13532" y="14370"/>
                    </a:moveTo>
                    <a:cubicBezTo>
                      <a:pt x="13873" y="14370"/>
                      <a:pt x="14268" y="14475"/>
                      <a:pt x="14522" y="14729"/>
                    </a:cubicBezTo>
                    <a:cubicBezTo>
                      <a:pt x="14522" y="14740"/>
                      <a:pt x="14533" y="14740"/>
                      <a:pt x="14546" y="14753"/>
                    </a:cubicBezTo>
                    <a:cubicBezTo>
                      <a:pt x="14570" y="14789"/>
                      <a:pt x="14595" y="14826"/>
                      <a:pt x="14595" y="14862"/>
                    </a:cubicBezTo>
                    <a:cubicBezTo>
                      <a:pt x="14595" y="14911"/>
                      <a:pt x="14582" y="14972"/>
                      <a:pt x="14533" y="14996"/>
                    </a:cubicBezTo>
                    <a:cubicBezTo>
                      <a:pt x="14192" y="14742"/>
                      <a:pt x="13874" y="14621"/>
                      <a:pt x="13566" y="14621"/>
                    </a:cubicBezTo>
                    <a:cubicBezTo>
                      <a:pt x="13491" y="14621"/>
                      <a:pt x="13416" y="14629"/>
                      <a:pt x="13342" y="14643"/>
                    </a:cubicBezTo>
                    <a:cubicBezTo>
                      <a:pt x="12928" y="14729"/>
                      <a:pt x="12625" y="14899"/>
                      <a:pt x="12442" y="15154"/>
                    </a:cubicBezTo>
                    <a:cubicBezTo>
                      <a:pt x="12406" y="15142"/>
                      <a:pt x="12369" y="15118"/>
                      <a:pt x="12357" y="15081"/>
                    </a:cubicBezTo>
                    <a:cubicBezTo>
                      <a:pt x="12333" y="15021"/>
                      <a:pt x="12333" y="14935"/>
                      <a:pt x="12357" y="14875"/>
                    </a:cubicBezTo>
                    <a:cubicBezTo>
                      <a:pt x="12625" y="14607"/>
                      <a:pt x="12928" y="14448"/>
                      <a:pt x="13293" y="14388"/>
                    </a:cubicBezTo>
                    <a:cubicBezTo>
                      <a:pt x="13367" y="14376"/>
                      <a:pt x="13448" y="14370"/>
                      <a:pt x="13532" y="14370"/>
                    </a:cubicBezTo>
                    <a:close/>
                    <a:moveTo>
                      <a:pt x="13531" y="14333"/>
                    </a:moveTo>
                    <a:cubicBezTo>
                      <a:pt x="13447" y="14333"/>
                      <a:pt x="13367" y="14339"/>
                      <a:pt x="13293" y="14351"/>
                    </a:cubicBezTo>
                    <a:cubicBezTo>
                      <a:pt x="12916" y="14412"/>
                      <a:pt x="12600" y="14583"/>
                      <a:pt x="12333" y="14850"/>
                    </a:cubicBezTo>
                    <a:lnTo>
                      <a:pt x="12320" y="14862"/>
                    </a:lnTo>
                    <a:cubicBezTo>
                      <a:pt x="12296" y="14935"/>
                      <a:pt x="12296" y="15021"/>
                      <a:pt x="12320" y="15094"/>
                    </a:cubicBezTo>
                    <a:cubicBezTo>
                      <a:pt x="12344" y="15142"/>
                      <a:pt x="12381" y="15178"/>
                      <a:pt x="12442" y="15191"/>
                    </a:cubicBezTo>
                    <a:lnTo>
                      <a:pt x="12454" y="15191"/>
                    </a:lnTo>
                    <a:lnTo>
                      <a:pt x="12454" y="15178"/>
                    </a:lnTo>
                    <a:cubicBezTo>
                      <a:pt x="12636" y="14935"/>
                      <a:pt x="12941" y="14765"/>
                      <a:pt x="13354" y="14680"/>
                    </a:cubicBezTo>
                    <a:cubicBezTo>
                      <a:pt x="13427" y="14666"/>
                      <a:pt x="13500" y="14658"/>
                      <a:pt x="13574" y="14658"/>
                    </a:cubicBezTo>
                    <a:cubicBezTo>
                      <a:pt x="13871" y="14658"/>
                      <a:pt x="14180" y="14777"/>
                      <a:pt x="14522" y="15021"/>
                    </a:cubicBezTo>
                    <a:lnTo>
                      <a:pt x="14533" y="15032"/>
                    </a:lnTo>
                    <a:lnTo>
                      <a:pt x="14546" y="15032"/>
                    </a:lnTo>
                    <a:cubicBezTo>
                      <a:pt x="14606" y="15008"/>
                      <a:pt x="14631" y="14923"/>
                      <a:pt x="14631" y="14862"/>
                    </a:cubicBezTo>
                    <a:cubicBezTo>
                      <a:pt x="14619" y="14813"/>
                      <a:pt x="14606" y="14765"/>
                      <a:pt x="14570" y="14729"/>
                    </a:cubicBezTo>
                    <a:lnTo>
                      <a:pt x="14570" y="14716"/>
                    </a:lnTo>
                    <a:lnTo>
                      <a:pt x="14558" y="14716"/>
                    </a:lnTo>
                    <a:cubicBezTo>
                      <a:pt x="14558" y="14716"/>
                      <a:pt x="14546" y="14716"/>
                      <a:pt x="14546" y="14704"/>
                    </a:cubicBezTo>
                    <a:cubicBezTo>
                      <a:pt x="14291" y="14440"/>
                      <a:pt x="13879" y="14333"/>
                      <a:pt x="13531" y="14333"/>
                    </a:cubicBezTo>
                    <a:close/>
                    <a:moveTo>
                      <a:pt x="12223" y="14875"/>
                    </a:moveTo>
                    <a:cubicBezTo>
                      <a:pt x="12187" y="14948"/>
                      <a:pt x="12187" y="15057"/>
                      <a:pt x="12223" y="15142"/>
                    </a:cubicBezTo>
                    <a:cubicBezTo>
                      <a:pt x="12247" y="15202"/>
                      <a:pt x="12284" y="15239"/>
                      <a:pt x="12333" y="15264"/>
                    </a:cubicBezTo>
                    <a:cubicBezTo>
                      <a:pt x="12324" y="15266"/>
                      <a:pt x="12316" y="15267"/>
                      <a:pt x="12307" y="15267"/>
                    </a:cubicBezTo>
                    <a:cubicBezTo>
                      <a:pt x="12267" y="15267"/>
                      <a:pt x="12225" y="15245"/>
                      <a:pt x="12174" y="15215"/>
                    </a:cubicBezTo>
                    <a:cubicBezTo>
                      <a:pt x="12101" y="15154"/>
                      <a:pt x="12077" y="15094"/>
                      <a:pt x="12101" y="15008"/>
                    </a:cubicBezTo>
                    <a:cubicBezTo>
                      <a:pt x="12125" y="14959"/>
                      <a:pt x="12174" y="14911"/>
                      <a:pt x="12223" y="14875"/>
                    </a:cubicBezTo>
                    <a:close/>
                    <a:moveTo>
                      <a:pt x="12284" y="14802"/>
                    </a:moveTo>
                    <a:lnTo>
                      <a:pt x="12247" y="14813"/>
                    </a:lnTo>
                    <a:cubicBezTo>
                      <a:pt x="12174" y="14850"/>
                      <a:pt x="12101" y="14923"/>
                      <a:pt x="12077" y="14996"/>
                    </a:cubicBezTo>
                    <a:cubicBezTo>
                      <a:pt x="12041" y="15094"/>
                      <a:pt x="12065" y="15166"/>
                      <a:pt x="12162" y="15239"/>
                    </a:cubicBezTo>
                    <a:cubicBezTo>
                      <a:pt x="12211" y="15288"/>
                      <a:pt x="12271" y="15300"/>
                      <a:pt x="12320" y="15300"/>
                    </a:cubicBezTo>
                    <a:cubicBezTo>
                      <a:pt x="12344" y="15300"/>
                      <a:pt x="12369" y="15300"/>
                      <a:pt x="12393" y="15288"/>
                    </a:cubicBezTo>
                    <a:lnTo>
                      <a:pt x="12454" y="15275"/>
                    </a:lnTo>
                    <a:lnTo>
                      <a:pt x="12393" y="15251"/>
                    </a:lnTo>
                    <a:cubicBezTo>
                      <a:pt x="12333" y="15239"/>
                      <a:pt x="12284" y="15202"/>
                      <a:pt x="12260" y="15130"/>
                    </a:cubicBezTo>
                    <a:cubicBezTo>
                      <a:pt x="12223" y="15032"/>
                      <a:pt x="12223" y="14923"/>
                      <a:pt x="12271" y="14850"/>
                    </a:cubicBezTo>
                    <a:lnTo>
                      <a:pt x="12284" y="14802"/>
                    </a:lnTo>
                    <a:close/>
                    <a:moveTo>
                      <a:pt x="13439" y="14777"/>
                    </a:moveTo>
                    <a:cubicBezTo>
                      <a:pt x="13487" y="15154"/>
                      <a:pt x="13549" y="15519"/>
                      <a:pt x="13597" y="15884"/>
                    </a:cubicBezTo>
                    <a:cubicBezTo>
                      <a:pt x="13512" y="15896"/>
                      <a:pt x="13427" y="15908"/>
                      <a:pt x="13342" y="15932"/>
                    </a:cubicBezTo>
                    <a:cubicBezTo>
                      <a:pt x="13281" y="15507"/>
                      <a:pt x="13233" y="15154"/>
                      <a:pt x="13184" y="14838"/>
                    </a:cubicBezTo>
                    <a:cubicBezTo>
                      <a:pt x="13269" y="14813"/>
                      <a:pt x="13342" y="14802"/>
                      <a:pt x="13427" y="14789"/>
                    </a:cubicBezTo>
                    <a:cubicBezTo>
                      <a:pt x="13427" y="14777"/>
                      <a:pt x="13439" y="14777"/>
                      <a:pt x="13439" y="14777"/>
                    </a:cubicBezTo>
                    <a:close/>
                    <a:moveTo>
                      <a:pt x="13439" y="14740"/>
                    </a:moveTo>
                    <a:cubicBezTo>
                      <a:pt x="13439" y="14753"/>
                      <a:pt x="13427" y="14753"/>
                      <a:pt x="13415" y="14753"/>
                    </a:cubicBezTo>
                    <a:cubicBezTo>
                      <a:pt x="13330" y="14765"/>
                      <a:pt x="13244" y="14777"/>
                      <a:pt x="13160" y="14802"/>
                    </a:cubicBezTo>
                    <a:lnTo>
                      <a:pt x="13147" y="14813"/>
                    </a:lnTo>
                    <a:lnTo>
                      <a:pt x="13147" y="14826"/>
                    </a:lnTo>
                    <a:cubicBezTo>
                      <a:pt x="13196" y="15154"/>
                      <a:pt x="13244" y="15519"/>
                      <a:pt x="13306" y="15957"/>
                    </a:cubicBezTo>
                    <a:lnTo>
                      <a:pt x="13317" y="15981"/>
                    </a:lnTo>
                    <a:lnTo>
                      <a:pt x="13330" y="15969"/>
                    </a:lnTo>
                    <a:cubicBezTo>
                      <a:pt x="13427" y="15945"/>
                      <a:pt x="13524" y="15932"/>
                      <a:pt x="13622" y="15921"/>
                    </a:cubicBezTo>
                    <a:lnTo>
                      <a:pt x="13633" y="15921"/>
                    </a:lnTo>
                    <a:lnTo>
                      <a:pt x="13633" y="15896"/>
                    </a:lnTo>
                    <a:cubicBezTo>
                      <a:pt x="13585" y="15519"/>
                      <a:pt x="13524" y="15142"/>
                      <a:pt x="13476" y="14765"/>
                    </a:cubicBezTo>
                    <a:lnTo>
                      <a:pt x="13476" y="14740"/>
                    </a:lnTo>
                    <a:close/>
                    <a:moveTo>
                      <a:pt x="14825" y="16237"/>
                    </a:moveTo>
                    <a:cubicBezTo>
                      <a:pt x="14862" y="16237"/>
                      <a:pt x="14887" y="16248"/>
                      <a:pt x="14911" y="16273"/>
                    </a:cubicBezTo>
                    <a:cubicBezTo>
                      <a:pt x="14971" y="16346"/>
                      <a:pt x="14971" y="16516"/>
                      <a:pt x="14923" y="16589"/>
                    </a:cubicBezTo>
                    <a:cubicBezTo>
                      <a:pt x="14892" y="16642"/>
                      <a:pt x="14842" y="16658"/>
                      <a:pt x="14790" y="16661"/>
                    </a:cubicBezTo>
                    <a:lnTo>
                      <a:pt x="14790" y="16661"/>
                    </a:lnTo>
                    <a:cubicBezTo>
                      <a:pt x="14850" y="16613"/>
                      <a:pt x="14898" y="16553"/>
                      <a:pt x="14898" y="16492"/>
                    </a:cubicBezTo>
                    <a:cubicBezTo>
                      <a:pt x="14923" y="16407"/>
                      <a:pt x="14887" y="16321"/>
                      <a:pt x="14825" y="16237"/>
                    </a:cubicBezTo>
                    <a:close/>
                    <a:moveTo>
                      <a:pt x="14837" y="16196"/>
                    </a:moveTo>
                    <a:cubicBezTo>
                      <a:pt x="14824" y="16196"/>
                      <a:pt x="14812" y="16197"/>
                      <a:pt x="14801" y="16200"/>
                    </a:cubicBezTo>
                    <a:lnTo>
                      <a:pt x="14765" y="16212"/>
                    </a:lnTo>
                    <a:lnTo>
                      <a:pt x="14789" y="16237"/>
                    </a:lnTo>
                    <a:cubicBezTo>
                      <a:pt x="14850" y="16321"/>
                      <a:pt x="14887" y="16407"/>
                      <a:pt x="14874" y="16480"/>
                    </a:cubicBezTo>
                    <a:cubicBezTo>
                      <a:pt x="14862" y="16540"/>
                      <a:pt x="14825" y="16589"/>
                      <a:pt x="14765" y="16626"/>
                    </a:cubicBezTo>
                    <a:cubicBezTo>
                      <a:pt x="14759" y="16632"/>
                      <a:pt x="14749" y="16635"/>
                      <a:pt x="14742" y="16635"/>
                    </a:cubicBezTo>
                    <a:cubicBezTo>
                      <a:pt x="14734" y="16635"/>
                      <a:pt x="14728" y="16632"/>
                      <a:pt x="14728" y="16626"/>
                    </a:cubicBezTo>
                    <a:lnTo>
                      <a:pt x="14716" y="16613"/>
                    </a:lnTo>
                    <a:lnTo>
                      <a:pt x="14704" y="16626"/>
                    </a:lnTo>
                    <a:cubicBezTo>
                      <a:pt x="14692" y="16626"/>
                      <a:pt x="14679" y="16626"/>
                      <a:pt x="14679" y="16613"/>
                    </a:cubicBezTo>
                    <a:cubicBezTo>
                      <a:pt x="14655" y="16602"/>
                      <a:pt x="14631" y="16577"/>
                      <a:pt x="14606" y="16565"/>
                    </a:cubicBezTo>
                    <a:lnTo>
                      <a:pt x="14558" y="16529"/>
                    </a:lnTo>
                    <a:lnTo>
                      <a:pt x="14558" y="16529"/>
                    </a:lnTo>
                    <a:lnTo>
                      <a:pt x="14582" y="16577"/>
                    </a:lnTo>
                    <a:cubicBezTo>
                      <a:pt x="14606" y="16650"/>
                      <a:pt x="14655" y="16686"/>
                      <a:pt x="14752" y="16699"/>
                    </a:cubicBezTo>
                    <a:lnTo>
                      <a:pt x="14789" y="16699"/>
                    </a:lnTo>
                    <a:cubicBezTo>
                      <a:pt x="14862" y="16699"/>
                      <a:pt x="14923" y="16662"/>
                      <a:pt x="14960" y="16602"/>
                    </a:cubicBezTo>
                    <a:cubicBezTo>
                      <a:pt x="15008" y="16516"/>
                      <a:pt x="15008" y="16346"/>
                      <a:pt x="14947" y="16248"/>
                    </a:cubicBezTo>
                    <a:cubicBezTo>
                      <a:pt x="14919" y="16211"/>
                      <a:pt x="14877" y="16196"/>
                      <a:pt x="14837" y="16196"/>
                    </a:cubicBezTo>
                    <a:close/>
                    <a:moveTo>
                      <a:pt x="13882" y="16023"/>
                    </a:moveTo>
                    <a:cubicBezTo>
                      <a:pt x="13999" y="16023"/>
                      <a:pt x="14104" y="16031"/>
                      <a:pt x="14206" y="16054"/>
                    </a:cubicBezTo>
                    <a:cubicBezTo>
                      <a:pt x="14314" y="16066"/>
                      <a:pt x="14728" y="16237"/>
                      <a:pt x="14777" y="16394"/>
                    </a:cubicBezTo>
                    <a:cubicBezTo>
                      <a:pt x="14777" y="16443"/>
                      <a:pt x="14765" y="16480"/>
                      <a:pt x="14728" y="16516"/>
                    </a:cubicBezTo>
                    <a:cubicBezTo>
                      <a:pt x="14531" y="16312"/>
                      <a:pt x="14203" y="16267"/>
                      <a:pt x="13957" y="16267"/>
                    </a:cubicBezTo>
                    <a:cubicBezTo>
                      <a:pt x="13838" y="16267"/>
                      <a:pt x="13738" y="16277"/>
                      <a:pt x="13682" y="16285"/>
                    </a:cubicBezTo>
                    <a:cubicBezTo>
                      <a:pt x="13293" y="16321"/>
                      <a:pt x="12952" y="16504"/>
                      <a:pt x="12685" y="16796"/>
                    </a:cubicBezTo>
                    <a:cubicBezTo>
                      <a:pt x="12588" y="16796"/>
                      <a:pt x="12527" y="16699"/>
                      <a:pt x="12503" y="16613"/>
                    </a:cubicBezTo>
                    <a:cubicBezTo>
                      <a:pt x="12770" y="16273"/>
                      <a:pt x="13160" y="16078"/>
                      <a:pt x="13670" y="16029"/>
                    </a:cubicBezTo>
                    <a:cubicBezTo>
                      <a:pt x="13745" y="16025"/>
                      <a:pt x="13815" y="16023"/>
                      <a:pt x="13882" y="16023"/>
                    </a:cubicBezTo>
                    <a:close/>
                    <a:moveTo>
                      <a:pt x="13886" y="15986"/>
                    </a:moveTo>
                    <a:cubicBezTo>
                      <a:pt x="13814" y="15986"/>
                      <a:pt x="13739" y="15989"/>
                      <a:pt x="13658" y="15993"/>
                    </a:cubicBezTo>
                    <a:cubicBezTo>
                      <a:pt x="13147" y="16042"/>
                      <a:pt x="12746" y="16248"/>
                      <a:pt x="12479" y="16602"/>
                    </a:cubicBezTo>
                    <a:lnTo>
                      <a:pt x="12466" y="16602"/>
                    </a:lnTo>
                    <a:lnTo>
                      <a:pt x="12466" y="16613"/>
                    </a:lnTo>
                    <a:cubicBezTo>
                      <a:pt x="12503" y="16747"/>
                      <a:pt x="12576" y="16820"/>
                      <a:pt x="12673" y="16820"/>
                    </a:cubicBezTo>
                    <a:lnTo>
                      <a:pt x="12709" y="16820"/>
                    </a:lnTo>
                    <a:cubicBezTo>
                      <a:pt x="12965" y="16540"/>
                      <a:pt x="13306" y="16358"/>
                      <a:pt x="13682" y="16321"/>
                    </a:cubicBezTo>
                    <a:cubicBezTo>
                      <a:pt x="13738" y="16313"/>
                      <a:pt x="13837" y="16303"/>
                      <a:pt x="13956" y="16303"/>
                    </a:cubicBezTo>
                    <a:cubicBezTo>
                      <a:pt x="14201" y="16303"/>
                      <a:pt x="14528" y="16348"/>
                      <a:pt x="14716" y="16553"/>
                    </a:cubicBezTo>
                    <a:lnTo>
                      <a:pt x="14728" y="16565"/>
                    </a:lnTo>
                    <a:lnTo>
                      <a:pt x="14741" y="16553"/>
                    </a:lnTo>
                    <a:cubicBezTo>
                      <a:pt x="14801" y="16504"/>
                      <a:pt x="14825" y="16443"/>
                      <a:pt x="14801" y="16394"/>
                    </a:cubicBezTo>
                    <a:cubicBezTo>
                      <a:pt x="14752" y="16200"/>
                      <a:pt x="14314" y="16029"/>
                      <a:pt x="14217" y="16018"/>
                    </a:cubicBezTo>
                    <a:cubicBezTo>
                      <a:pt x="14118" y="15994"/>
                      <a:pt x="14008" y="15986"/>
                      <a:pt x="13886" y="15986"/>
                    </a:cubicBezTo>
                    <a:close/>
                    <a:moveTo>
                      <a:pt x="12383" y="16595"/>
                    </a:moveTo>
                    <a:cubicBezTo>
                      <a:pt x="12381" y="16599"/>
                      <a:pt x="12381" y="16602"/>
                      <a:pt x="12381" y="16602"/>
                    </a:cubicBezTo>
                    <a:cubicBezTo>
                      <a:pt x="12381" y="16686"/>
                      <a:pt x="12417" y="16783"/>
                      <a:pt x="12490" y="16856"/>
                    </a:cubicBezTo>
                    <a:cubicBezTo>
                      <a:pt x="12527" y="16881"/>
                      <a:pt x="12563" y="16918"/>
                      <a:pt x="12612" y="16929"/>
                    </a:cubicBezTo>
                    <a:cubicBezTo>
                      <a:pt x="12599" y="16932"/>
                      <a:pt x="12586" y="16933"/>
                      <a:pt x="12572" y="16933"/>
                    </a:cubicBezTo>
                    <a:cubicBezTo>
                      <a:pt x="12510" y="16933"/>
                      <a:pt x="12446" y="16909"/>
                      <a:pt x="12406" y="16869"/>
                    </a:cubicBezTo>
                    <a:cubicBezTo>
                      <a:pt x="12344" y="16808"/>
                      <a:pt x="12320" y="16723"/>
                      <a:pt x="12344" y="16650"/>
                    </a:cubicBezTo>
                    <a:cubicBezTo>
                      <a:pt x="12355" y="16630"/>
                      <a:pt x="12365" y="16609"/>
                      <a:pt x="12383" y="16595"/>
                    </a:cubicBezTo>
                    <a:close/>
                    <a:moveTo>
                      <a:pt x="12503" y="16480"/>
                    </a:moveTo>
                    <a:lnTo>
                      <a:pt x="12442" y="16504"/>
                    </a:lnTo>
                    <a:cubicBezTo>
                      <a:pt x="12381" y="16540"/>
                      <a:pt x="12333" y="16589"/>
                      <a:pt x="12320" y="16638"/>
                    </a:cubicBezTo>
                    <a:cubicBezTo>
                      <a:pt x="12284" y="16723"/>
                      <a:pt x="12308" y="16820"/>
                      <a:pt x="12381" y="16893"/>
                    </a:cubicBezTo>
                    <a:cubicBezTo>
                      <a:pt x="12430" y="16942"/>
                      <a:pt x="12503" y="16966"/>
                      <a:pt x="12576" y="16966"/>
                    </a:cubicBezTo>
                    <a:cubicBezTo>
                      <a:pt x="12625" y="16966"/>
                      <a:pt x="12673" y="16954"/>
                      <a:pt x="12709" y="16929"/>
                    </a:cubicBezTo>
                    <a:lnTo>
                      <a:pt x="12697" y="16893"/>
                    </a:lnTo>
                    <a:cubicBezTo>
                      <a:pt x="12684" y="16899"/>
                      <a:pt x="12670" y="16901"/>
                      <a:pt x="12656" y="16901"/>
                    </a:cubicBezTo>
                    <a:cubicBezTo>
                      <a:pt x="12606" y="16901"/>
                      <a:pt x="12553" y="16870"/>
                      <a:pt x="12515" y="16832"/>
                    </a:cubicBezTo>
                    <a:cubicBezTo>
                      <a:pt x="12466" y="16783"/>
                      <a:pt x="12406" y="16686"/>
                      <a:pt x="12417" y="16602"/>
                    </a:cubicBezTo>
                    <a:lnTo>
                      <a:pt x="12430" y="16602"/>
                    </a:lnTo>
                    <a:lnTo>
                      <a:pt x="12430" y="16589"/>
                    </a:lnTo>
                    <a:lnTo>
                      <a:pt x="12430" y="16577"/>
                    </a:lnTo>
                    <a:lnTo>
                      <a:pt x="12454" y="16553"/>
                    </a:lnTo>
                    <a:cubicBezTo>
                      <a:pt x="12454" y="16540"/>
                      <a:pt x="12454" y="16540"/>
                      <a:pt x="12466" y="16540"/>
                    </a:cubicBezTo>
                    <a:lnTo>
                      <a:pt x="12503" y="16480"/>
                    </a:lnTo>
                    <a:close/>
                    <a:moveTo>
                      <a:pt x="13670" y="16431"/>
                    </a:moveTo>
                    <a:lnTo>
                      <a:pt x="13816" y="17416"/>
                    </a:lnTo>
                    <a:cubicBezTo>
                      <a:pt x="13792" y="17429"/>
                      <a:pt x="13779" y="17429"/>
                      <a:pt x="13755" y="17429"/>
                    </a:cubicBezTo>
                    <a:lnTo>
                      <a:pt x="13573" y="17465"/>
                    </a:lnTo>
                    <a:cubicBezTo>
                      <a:pt x="13524" y="17148"/>
                      <a:pt x="13476" y="16832"/>
                      <a:pt x="13427" y="16480"/>
                    </a:cubicBezTo>
                    <a:cubicBezTo>
                      <a:pt x="13487" y="16456"/>
                      <a:pt x="13549" y="16443"/>
                      <a:pt x="13597" y="16443"/>
                    </a:cubicBezTo>
                    <a:cubicBezTo>
                      <a:pt x="13622" y="16431"/>
                      <a:pt x="13646" y="16431"/>
                      <a:pt x="13670" y="16431"/>
                    </a:cubicBezTo>
                    <a:close/>
                    <a:moveTo>
                      <a:pt x="13706" y="16383"/>
                    </a:moveTo>
                    <a:lnTo>
                      <a:pt x="13682" y="16394"/>
                    </a:lnTo>
                    <a:cubicBezTo>
                      <a:pt x="13658" y="16394"/>
                      <a:pt x="13622" y="16394"/>
                      <a:pt x="13597" y="16407"/>
                    </a:cubicBezTo>
                    <a:cubicBezTo>
                      <a:pt x="13536" y="16407"/>
                      <a:pt x="13463" y="16431"/>
                      <a:pt x="13403" y="16443"/>
                    </a:cubicBezTo>
                    <a:lnTo>
                      <a:pt x="13379" y="16456"/>
                    </a:lnTo>
                    <a:lnTo>
                      <a:pt x="13390" y="16467"/>
                    </a:lnTo>
                    <a:cubicBezTo>
                      <a:pt x="13439" y="16832"/>
                      <a:pt x="13487" y="17161"/>
                      <a:pt x="13536" y="17489"/>
                    </a:cubicBezTo>
                    <a:lnTo>
                      <a:pt x="13536" y="17513"/>
                    </a:lnTo>
                    <a:lnTo>
                      <a:pt x="13560" y="17502"/>
                    </a:lnTo>
                    <a:cubicBezTo>
                      <a:pt x="13633" y="17489"/>
                      <a:pt x="13695" y="17477"/>
                      <a:pt x="13768" y="17465"/>
                    </a:cubicBezTo>
                    <a:cubicBezTo>
                      <a:pt x="13792" y="17465"/>
                      <a:pt x="13816" y="17453"/>
                      <a:pt x="13841" y="17453"/>
                    </a:cubicBezTo>
                    <a:lnTo>
                      <a:pt x="13852" y="17453"/>
                    </a:lnTo>
                    <a:lnTo>
                      <a:pt x="13706" y="16383"/>
                    </a:lnTo>
                    <a:close/>
                    <a:moveTo>
                      <a:pt x="15130" y="17964"/>
                    </a:moveTo>
                    <a:cubicBezTo>
                      <a:pt x="15178" y="17988"/>
                      <a:pt x="15227" y="18024"/>
                      <a:pt x="15239" y="18073"/>
                    </a:cubicBezTo>
                    <a:cubicBezTo>
                      <a:pt x="15263" y="18134"/>
                      <a:pt x="15263" y="18194"/>
                      <a:pt x="15227" y="18256"/>
                    </a:cubicBezTo>
                    <a:cubicBezTo>
                      <a:pt x="15203" y="18304"/>
                      <a:pt x="15130" y="18353"/>
                      <a:pt x="15057" y="18364"/>
                    </a:cubicBezTo>
                    <a:cubicBezTo>
                      <a:pt x="15105" y="18316"/>
                      <a:pt x="15141" y="18243"/>
                      <a:pt x="15154" y="18194"/>
                    </a:cubicBezTo>
                    <a:cubicBezTo>
                      <a:pt x="15166" y="18121"/>
                      <a:pt x="15166" y="18037"/>
                      <a:pt x="15130" y="17964"/>
                    </a:cubicBezTo>
                    <a:close/>
                    <a:moveTo>
                      <a:pt x="15057" y="17915"/>
                    </a:moveTo>
                    <a:lnTo>
                      <a:pt x="15081" y="17951"/>
                    </a:lnTo>
                    <a:cubicBezTo>
                      <a:pt x="15117" y="18012"/>
                      <a:pt x="15141" y="18110"/>
                      <a:pt x="15117" y="18183"/>
                    </a:cubicBezTo>
                    <a:cubicBezTo>
                      <a:pt x="15105" y="18243"/>
                      <a:pt x="15057" y="18328"/>
                      <a:pt x="15008" y="18353"/>
                    </a:cubicBezTo>
                    <a:cubicBezTo>
                      <a:pt x="14984" y="18353"/>
                      <a:pt x="14971" y="18353"/>
                      <a:pt x="14947" y="18340"/>
                    </a:cubicBezTo>
                    <a:lnTo>
                      <a:pt x="14935" y="18340"/>
                    </a:lnTo>
                    <a:cubicBezTo>
                      <a:pt x="14923" y="18353"/>
                      <a:pt x="14923" y="18353"/>
                      <a:pt x="14911" y="18353"/>
                    </a:cubicBezTo>
                    <a:lnTo>
                      <a:pt x="14850" y="18353"/>
                    </a:lnTo>
                    <a:lnTo>
                      <a:pt x="14911" y="18389"/>
                    </a:lnTo>
                    <a:cubicBezTo>
                      <a:pt x="14935" y="18401"/>
                      <a:pt x="14971" y="18401"/>
                      <a:pt x="14996" y="18401"/>
                    </a:cubicBezTo>
                    <a:cubicBezTo>
                      <a:pt x="15105" y="18401"/>
                      <a:pt x="15214" y="18353"/>
                      <a:pt x="15263" y="18267"/>
                    </a:cubicBezTo>
                    <a:cubicBezTo>
                      <a:pt x="15300" y="18207"/>
                      <a:pt x="15300" y="18134"/>
                      <a:pt x="15276" y="18061"/>
                    </a:cubicBezTo>
                    <a:cubicBezTo>
                      <a:pt x="15239" y="17988"/>
                      <a:pt x="15178" y="17939"/>
                      <a:pt x="15093" y="17927"/>
                    </a:cubicBezTo>
                    <a:lnTo>
                      <a:pt x="15057" y="17915"/>
                    </a:lnTo>
                    <a:close/>
                    <a:moveTo>
                      <a:pt x="13985" y="17556"/>
                    </a:moveTo>
                    <a:cubicBezTo>
                      <a:pt x="14345" y="17556"/>
                      <a:pt x="14697" y="17701"/>
                      <a:pt x="14960" y="17964"/>
                    </a:cubicBezTo>
                    <a:lnTo>
                      <a:pt x="14984" y="17988"/>
                    </a:lnTo>
                    <a:cubicBezTo>
                      <a:pt x="15008" y="18024"/>
                      <a:pt x="15008" y="18048"/>
                      <a:pt x="15008" y="18085"/>
                    </a:cubicBezTo>
                    <a:cubicBezTo>
                      <a:pt x="15020" y="18110"/>
                      <a:pt x="14996" y="18231"/>
                      <a:pt x="14971" y="18243"/>
                    </a:cubicBezTo>
                    <a:cubicBezTo>
                      <a:pt x="14960" y="18231"/>
                      <a:pt x="14947" y="18231"/>
                      <a:pt x="14935" y="18231"/>
                    </a:cubicBezTo>
                    <a:cubicBezTo>
                      <a:pt x="14655" y="18016"/>
                      <a:pt x="14327" y="17910"/>
                      <a:pt x="14004" y="17910"/>
                    </a:cubicBezTo>
                    <a:cubicBezTo>
                      <a:pt x="13598" y="17910"/>
                      <a:pt x="13201" y="18076"/>
                      <a:pt x="12916" y="18401"/>
                    </a:cubicBezTo>
                    <a:lnTo>
                      <a:pt x="12904" y="18401"/>
                    </a:lnTo>
                    <a:cubicBezTo>
                      <a:pt x="12892" y="18413"/>
                      <a:pt x="12879" y="18413"/>
                      <a:pt x="12879" y="18413"/>
                    </a:cubicBezTo>
                    <a:cubicBezTo>
                      <a:pt x="12855" y="18401"/>
                      <a:pt x="12831" y="18364"/>
                      <a:pt x="12819" y="18340"/>
                    </a:cubicBezTo>
                    <a:lnTo>
                      <a:pt x="12806" y="18328"/>
                    </a:lnTo>
                    <a:cubicBezTo>
                      <a:pt x="12770" y="18267"/>
                      <a:pt x="12758" y="18219"/>
                      <a:pt x="12770" y="18183"/>
                    </a:cubicBezTo>
                    <a:cubicBezTo>
                      <a:pt x="12928" y="17829"/>
                      <a:pt x="13451" y="17599"/>
                      <a:pt x="13865" y="17562"/>
                    </a:cubicBezTo>
                    <a:cubicBezTo>
                      <a:pt x="13905" y="17558"/>
                      <a:pt x="13945" y="17556"/>
                      <a:pt x="13985" y="17556"/>
                    </a:cubicBezTo>
                    <a:close/>
                    <a:moveTo>
                      <a:pt x="13981" y="17521"/>
                    </a:moveTo>
                    <a:cubicBezTo>
                      <a:pt x="13942" y="17521"/>
                      <a:pt x="13903" y="17522"/>
                      <a:pt x="13865" y="17526"/>
                    </a:cubicBezTo>
                    <a:cubicBezTo>
                      <a:pt x="13439" y="17562"/>
                      <a:pt x="12904" y="17793"/>
                      <a:pt x="12746" y="18158"/>
                    </a:cubicBezTo>
                    <a:lnTo>
                      <a:pt x="12746" y="18170"/>
                    </a:lnTo>
                    <a:cubicBezTo>
                      <a:pt x="12722" y="18243"/>
                      <a:pt x="12746" y="18304"/>
                      <a:pt x="12782" y="18340"/>
                    </a:cubicBezTo>
                    <a:lnTo>
                      <a:pt x="12782" y="18353"/>
                    </a:lnTo>
                    <a:cubicBezTo>
                      <a:pt x="12806" y="18389"/>
                      <a:pt x="12831" y="18437"/>
                      <a:pt x="12868" y="18450"/>
                    </a:cubicBezTo>
                    <a:lnTo>
                      <a:pt x="12879" y="18450"/>
                    </a:lnTo>
                    <a:cubicBezTo>
                      <a:pt x="12892" y="18450"/>
                      <a:pt x="12904" y="18437"/>
                      <a:pt x="12916" y="18437"/>
                    </a:cubicBezTo>
                    <a:cubicBezTo>
                      <a:pt x="12928" y="18437"/>
                      <a:pt x="12928" y="18426"/>
                      <a:pt x="12928" y="18426"/>
                    </a:cubicBezTo>
                    <a:lnTo>
                      <a:pt x="12941" y="18426"/>
                    </a:lnTo>
                    <a:cubicBezTo>
                      <a:pt x="13217" y="18109"/>
                      <a:pt x="13606" y="17945"/>
                      <a:pt x="14001" y="17945"/>
                    </a:cubicBezTo>
                    <a:cubicBezTo>
                      <a:pt x="14318" y="17945"/>
                      <a:pt x="14640" y="18050"/>
                      <a:pt x="14911" y="18267"/>
                    </a:cubicBezTo>
                    <a:lnTo>
                      <a:pt x="14947" y="18267"/>
                    </a:lnTo>
                    <a:cubicBezTo>
                      <a:pt x="14953" y="18274"/>
                      <a:pt x="14962" y="18277"/>
                      <a:pt x="14972" y="18277"/>
                    </a:cubicBezTo>
                    <a:cubicBezTo>
                      <a:pt x="14981" y="18277"/>
                      <a:pt x="14990" y="18274"/>
                      <a:pt x="14996" y="18267"/>
                    </a:cubicBezTo>
                    <a:cubicBezTo>
                      <a:pt x="15032" y="18243"/>
                      <a:pt x="15044" y="18097"/>
                      <a:pt x="15044" y="18085"/>
                    </a:cubicBezTo>
                    <a:cubicBezTo>
                      <a:pt x="15044" y="18048"/>
                      <a:pt x="15032" y="18000"/>
                      <a:pt x="15008" y="17964"/>
                    </a:cubicBezTo>
                    <a:lnTo>
                      <a:pt x="15008" y="17951"/>
                    </a:lnTo>
                    <a:cubicBezTo>
                      <a:pt x="14996" y="17951"/>
                      <a:pt x="14996" y="17951"/>
                      <a:pt x="14984" y="17939"/>
                    </a:cubicBezTo>
                    <a:cubicBezTo>
                      <a:pt x="14709" y="17675"/>
                      <a:pt x="14344" y="17521"/>
                      <a:pt x="13981" y="17521"/>
                    </a:cubicBezTo>
                    <a:close/>
                    <a:moveTo>
                      <a:pt x="13025" y="18462"/>
                    </a:moveTo>
                    <a:lnTo>
                      <a:pt x="13025" y="18462"/>
                    </a:lnTo>
                    <a:cubicBezTo>
                      <a:pt x="13014" y="18486"/>
                      <a:pt x="13001" y="18499"/>
                      <a:pt x="12977" y="18510"/>
                    </a:cubicBezTo>
                    <a:lnTo>
                      <a:pt x="12989" y="18499"/>
                    </a:lnTo>
                    <a:lnTo>
                      <a:pt x="13025" y="18462"/>
                    </a:lnTo>
                    <a:close/>
                    <a:moveTo>
                      <a:pt x="12636" y="18194"/>
                    </a:moveTo>
                    <a:lnTo>
                      <a:pt x="12636" y="18194"/>
                    </a:lnTo>
                    <a:cubicBezTo>
                      <a:pt x="12625" y="18304"/>
                      <a:pt x="12673" y="18401"/>
                      <a:pt x="12722" y="18462"/>
                    </a:cubicBezTo>
                    <a:cubicBezTo>
                      <a:pt x="12755" y="18506"/>
                      <a:pt x="12818" y="18561"/>
                      <a:pt x="12884" y="18561"/>
                    </a:cubicBezTo>
                    <a:cubicBezTo>
                      <a:pt x="12891" y="18561"/>
                      <a:pt x="12897" y="18560"/>
                      <a:pt x="12904" y="18559"/>
                    </a:cubicBezTo>
                    <a:lnTo>
                      <a:pt x="12904" y="18559"/>
                    </a:lnTo>
                    <a:cubicBezTo>
                      <a:pt x="12892" y="18572"/>
                      <a:pt x="12868" y="18572"/>
                      <a:pt x="12855" y="18572"/>
                    </a:cubicBezTo>
                    <a:cubicBezTo>
                      <a:pt x="12845" y="18573"/>
                      <a:pt x="12834" y="18574"/>
                      <a:pt x="12823" y="18574"/>
                    </a:cubicBezTo>
                    <a:cubicBezTo>
                      <a:pt x="12744" y="18574"/>
                      <a:pt x="12654" y="18538"/>
                      <a:pt x="12612" y="18474"/>
                    </a:cubicBezTo>
                    <a:cubicBezTo>
                      <a:pt x="12576" y="18426"/>
                      <a:pt x="12563" y="18377"/>
                      <a:pt x="12563" y="18328"/>
                    </a:cubicBezTo>
                    <a:cubicBezTo>
                      <a:pt x="12576" y="18292"/>
                      <a:pt x="12600" y="18243"/>
                      <a:pt x="12636" y="18194"/>
                    </a:cubicBezTo>
                    <a:close/>
                    <a:moveTo>
                      <a:pt x="12709" y="18097"/>
                    </a:moveTo>
                    <a:lnTo>
                      <a:pt x="12661" y="18134"/>
                    </a:lnTo>
                    <a:cubicBezTo>
                      <a:pt x="12588" y="18194"/>
                      <a:pt x="12539" y="18256"/>
                      <a:pt x="12527" y="18328"/>
                    </a:cubicBezTo>
                    <a:cubicBezTo>
                      <a:pt x="12527" y="18377"/>
                      <a:pt x="12539" y="18437"/>
                      <a:pt x="12588" y="18499"/>
                    </a:cubicBezTo>
                    <a:cubicBezTo>
                      <a:pt x="12636" y="18572"/>
                      <a:pt x="12733" y="18608"/>
                      <a:pt x="12831" y="18608"/>
                    </a:cubicBezTo>
                    <a:lnTo>
                      <a:pt x="12868" y="18608"/>
                    </a:lnTo>
                    <a:cubicBezTo>
                      <a:pt x="12952" y="18596"/>
                      <a:pt x="13074" y="18499"/>
                      <a:pt x="13098" y="18401"/>
                    </a:cubicBezTo>
                    <a:lnTo>
                      <a:pt x="13111" y="18353"/>
                    </a:lnTo>
                    <a:lnTo>
                      <a:pt x="13062" y="18377"/>
                    </a:lnTo>
                    <a:cubicBezTo>
                      <a:pt x="13025" y="18413"/>
                      <a:pt x="12989" y="18450"/>
                      <a:pt x="12952" y="18474"/>
                    </a:cubicBezTo>
                    <a:lnTo>
                      <a:pt x="12952" y="18486"/>
                    </a:lnTo>
                    <a:cubicBezTo>
                      <a:pt x="12941" y="18510"/>
                      <a:pt x="12928" y="18523"/>
                      <a:pt x="12904" y="18523"/>
                    </a:cubicBezTo>
                    <a:cubicBezTo>
                      <a:pt x="12899" y="18524"/>
                      <a:pt x="12893" y="18525"/>
                      <a:pt x="12888" y="18525"/>
                    </a:cubicBezTo>
                    <a:cubicBezTo>
                      <a:pt x="12841" y="18525"/>
                      <a:pt x="12780" y="18482"/>
                      <a:pt x="12758" y="18450"/>
                    </a:cubicBezTo>
                    <a:cubicBezTo>
                      <a:pt x="12697" y="18364"/>
                      <a:pt x="12649" y="18256"/>
                      <a:pt x="12685" y="18158"/>
                    </a:cubicBezTo>
                    <a:lnTo>
                      <a:pt x="12709" y="18097"/>
                    </a:lnTo>
                    <a:close/>
                    <a:moveTo>
                      <a:pt x="13901" y="18061"/>
                    </a:moveTo>
                    <a:cubicBezTo>
                      <a:pt x="13950" y="18413"/>
                      <a:pt x="13998" y="18754"/>
                      <a:pt x="14047" y="19107"/>
                    </a:cubicBezTo>
                    <a:lnTo>
                      <a:pt x="14023" y="19107"/>
                    </a:lnTo>
                    <a:cubicBezTo>
                      <a:pt x="13938" y="19118"/>
                      <a:pt x="13852" y="19131"/>
                      <a:pt x="13779" y="19155"/>
                    </a:cubicBezTo>
                    <a:cubicBezTo>
                      <a:pt x="13743" y="18827"/>
                      <a:pt x="13706" y="18486"/>
                      <a:pt x="13658" y="18110"/>
                    </a:cubicBezTo>
                    <a:cubicBezTo>
                      <a:pt x="13731" y="18085"/>
                      <a:pt x="13816" y="18073"/>
                      <a:pt x="13901" y="18061"/>
                    </a:cubicBezTo>
                    <a:close/>
                    <a:moveTo>
                      <a:pt x="13914" y="18024"/>
                    </a:moveTo>
                    <a:cubicBezTo>
                      <a:pt x="13816" y="18037"/>
                      <a:pt x="13719" y="18048"/>
                      <a:pt x="13633" y="18073"/>
                    </a:cubicBezTo>
                    <a:lnTo>
                      <a:pt x="13622" y="18073"/>
                    </a:lnTo>
                    <a:lnTo>
                      <a:pt x="13622" y="18097"/>
                    </a:lnTo>
                    <a:cubicBezTo>
                      <a:pt x="13670" y="18486"/>
                      <a:pt x="13706" y="18839"/>
                      <a:pt x="13743" y="19180"/>
                    </a:cubicBezTo>
                    <a:lnTo>
                      <a:pt x="13743" y="19204"/>
                    </a:lnTo>
                    <a:lnTo>
                      <a:pt x="13768" y="19204"/>
                    </a:lnTo>
                    <a:cubicBezTo>
                      <a:pt x="13852" y="19167"/>
                      <a:pt x="13938" y="19155"/>
                      <a:pt x="14035" y="19143"/>
                    </a:cubicBezTo>
                    <a:cubicBezTo>
                      <a:pt x="14035" y="19143"/>
                      <a:pt x="14047" y="19131"/>
                      <a:pt x="14060" y="19131"/>
                    </a:cubicBezTo>
                    <a:lnTo>
                      <a:pt x="14084" y="19131"/>
                    </a:lnTo>
                    <a:lnTo>
                      <a:pt x="14084" y="19107"/>
                    </a:lnTo>
                    <a:lnTo>
                      <a:pt x="13938" y="18048"/>
                    </a:lnTo>
                    <a:lnTo>
                      <a:pt x="13938" y="18024"/>
                    </a:lnTo>
                    <a:close/>
                    <a:moveTo>
                      <a:pt x="15312" y="19764"/>
                    </a:moveTo>
                    <a:cubicBezTo>
                      <a:pt x="15336" y="19788"/>
                      <a:pt x="15349" y="19824"/>
                      <a:pt x="15360" y="19885"/>
                    </a:cubicBezTo>
                    <a:cubicBezTo>
                      <a:pt x="15385" y="20007"/>
                      <a:pt x="15349" y="20067"/>
                      <a:pt x="15239" y="20104"/>
                    </a:cubicBezTo>
                    <a:cubicBezTo>
                      <a:pt x="15194" y="20122"/>
                      <a:pt x="15143" y="20133"/>
                      <a:pt x="15095" y="20133"/>
                    </a:cubicBezTo>
                    <a:cubicBezTo>
                      <a:pt x="15078" y="20133"/>
                      <a:pt x="15060" y="20131"/>
                      <a:pt x="15044" y="20128"/>
                    </a:cubicBezTo>
                    <a:cubicBezTo>
                      <a:pt x="14984" y="20116"/>
                      <a:pt x="14947" y="20067"/>
                      <a:pt x="14923" y="20018"/>
                    </a:cubicBezTo>
                    <a:lnTo>
                      <a:pt x="14923" y="20018"/>
                    </a:lnTo>
                    <a:cubicBezTo>
                      <a:pt x="14923" y="20018"/>
                      <a:pt x="14935" y="20018"/>
                      <a:pt x="14935" y="20031"/>
                    </a:cubicBezTo>
                    <a:cubicBezTo>
                      <a:pt x="14987" y="20054"/>
                      <a:pt x="15035" y="20066"/>
                      <a:pt x="15080" y="20066"/>
                    </a:cubicBezTo>
                    <a:cubicBezTo>
                      <a:pt x="15130" y="20066"/>
                      <a:pt x="15176" y="20051"/>
                      <a:pt x="15214" y="20018"/>
                    </a:cubicBezTo>
                    <a:cubicBezTo>
                      <a:pt x="15287" y="19958"/>
                      <a:pt x="15324" y="19861"/>
                      <a:pt x="15312" y="19764"/>
                    </a:cubicBezTo>
                    <a:close/>
                    <a:moveTo>
                      <a:pt x="14182" y="19244"/>
                    </a:moveTo>
                    <a:cubicBezTo>
                      <a:pt x="14521" y="19244"/>
                      <a:pt x="14821" y="19382"/>
                      <a:pt x="15130" y="19691"/>
                    </a:cubicBezTo>
                    <a:cubicBezTo>
                      <a:pt x="15068" y="19824"/>
                      <a:pt x="15020" y="19861"/>
                      <a:pt x="14996" y="19861"/>
                    </a:cubicBezTo>
                    <a:cubicBezTo>
                      <a:pt x="14960" y="19861"/>
                      <a:pt x="14935" y="19848"/>
                      <a:pt x="14898" y="19800"/>
                    </a:cubicBezTo>
                    <a:cubicBezTo>
                      <a:pt x="14874" y="19775"/>
                      <a:pt x="14850" y="19751"/>
                      <a:pt x="14814" y="19727"/>
                    </a:cubicBezTo>
                    <a:cubicBezTo>
                      <a:pt x="14765" y="19691"/>
                      <a:pt x="14704" y="19654"/>
                      <a:pt x="14643" y="19629"/>
                    </a:cubicBezTo>
                    <a:cubicBezTo>
                      <a:pt x="14526" y="19579"/>
                      <a:pt x="14391" y="19552"/>
                      <a:pt x="14252" y="19552"/>
                    </a:cubicBezTo>
                    <a:cubicBezTo>
                      <a:pt x="14188" y="19552"/>
                      <a:pt x="14124" y="19557"/>
                      <a:pt x="14060" y="19569"/>
                    </a:cubicBezTo>
                    <a:cubicBezTo>
                      <a:pt x="13682" y="19618"/>
                      <a:pt x="13317" y="19824"/>
                      <a:pt x="13098" y="20116"/>
                    </a:cubicBezTo>
                    <a:lnTo>
                      <a:pt x="13087" y="20116"/>
                    </a:lnTo>
                    <a:cubicBezTo>
                      <a:pt x="13055" y="20140"/>
                      <a:pt x="13034" y="20153"/>
                      <a:pt x="13013" y="20153"/>
                    </a:cubicBezTo>
                    <a:cubicBezTo>
                      <a:pt x="13001" y="20153"/>
                      <a:pt x="12990" y="20149"/>
                      <a:pt x="12977" y="20140"/>
                    </a:cubicBezTo>
                    <a:cubicBezTo>
                      <a:pt x="12965" y="20116"/>
                      <a:pt x="12952" y="20080"/>
                      <a:pt x="12941" y="20055"/>
                    </a:cubicBezTo>
                    <a:cubicBezTo>
                      <a:pt x="12928" y="19994"/>
                      <a:pt x="12952" y="19958"/>
                      <a:pt x="12989" y="19897"/>
                    </a:cubicBezTo>
                    <a:cubicBezTo>
                      <a:pt x="13001" y="19885"/>
                      <a:pt x="13001" y="19861"/>
                      <a:pt x="13001" y="19848"/>
                    </a:cubicBezTo>
                    <a:cubicBezTo>
                      <a:pt x="13244" y="19532"/>
                      <a:pt x="13573" y="19337"/>
                      <a:pt x="13950" y="19264"/>
                    </a:cubicBezTo>
                    <a:cubicBezTo>
                      <a:pt x="14029" y="19251"/>
                      <a:pt x="14107" y="19244"/>
                      <a:pt x="14182" y="19244"/>
                    </a:cubicBezTo>
                    <a:close/>
                    <a:moveTo>
                      <a:pt x="15251" y="19678"/>
                    </a:moveTo>
                    <a:lnTo>
                      <a:pt x="15263" y="19715"/>
                    </a:lnTo>
                    <a:cubicBezTo>
                      <a:pt x="15300" y="19824"/>
                      <a:pt x="15263" y="19934"/>
                      <a:pt x="15190" y="19994"/>
                    </a:cubicBezTo>
                    <a:cubicBezTo>
                      <a:pt x="15160" y="20018"/>
                      <a:pt x="15123" y="20031"/>
                      <a:pt x="15084" y="20031"/>
                    </a:cubicBezTo>
                    <a:cubicBezTo>
                      <a:pt x="15044" y="20031"/>
                      <a:pt x="15002" y="20018"/>
                      <a:pt x="14960" y="19994"/>
                    </a:cubicBezTo>
                    <a:cubicBezTo>
                      <a:pt x="14935" y="19982"/>
                      <a:pt x="14923" y="19982"/>
                      <a:pt x="14898" y="19958"/>
                    </a:cubicBezTo>
                    <a:lnTo>
                      <a:pt x="14862" y="19934"/>
                    </a:lnTo>
                    <a:lnTo>
                      <a:pt x="14874" y="19982"/>
                    </a:lnTo>
                    <a:cubicBezTo>
                      <a:pt x="14898" y="20067"/>
                      <a:pt x="14947" y="20140"/>
                      <a:pt x="15032" y="20164"/>
                    </a:cubicBezTo>
                    <a:lnTo>
                      <a:pt x="15093" y="20164"/>
                    </a:lnTo>
                    <a:cubicBezTo>
                      <a:pt x="15141" y="20164"/>
                      <a:pt x="15203" y="20153"/>
                      <a:pt x="15251" y="20140"/>
                    </a:cubicBezTo>
                    <a:cubicBezTo>
                      <a:pt x="15385" y="20091"/>
                      <a:pt x="15422" y="20018"/>
                      <a:pt x="15397" y="19873"/>
                    </a:cubicBezTo>
                    <a:cubicBezTo>
                      <a:pt x="15385" y="19788"/>
                      <a:pt x="15349" y="19727"/>
                      <a:pt x="15287" y="19702"/>
                    </a:cubicBezTo>
                    <a:lnTo>
                      <a:pt x="15251" y="19678"/>
                    </a:lnTo>
                    <a:close/>
                    <a:moveTo>
                      <a:pt x="14195" y="19204"/>
                    </a:moveTo>
                    <a:cubicBezTo>
                      <a:pt x="14112" y="19204"/>
                      <a:pt x="14027" y="19212"/>
                      <a:pt x="13938" y="19228"/>
                    </a:cubicBezTo>
                    <a:cubicBezTo>
                      <a:pt x="13549" y="19301"/>
                      <a:pt x="13220" y="19508"/>
                      <a:pt x="12965" y="19837"/>
                    </a:cubicBezTo>
                    <a:lnTo>
                      <a:pt x="12952" y="19848"/>
                    </a:lnTo>
                    <a:lnTo>
                      <a:pt x="12965" y="19848"/>
                    </a:lnTo>
                    <a:lnTo>
                      <a:pt x="12965" y="19873"/>
                    </a:lnTo>
                    <a:cubicBezTo>
                      <a:pt x="12928" y="19921"/>
                      <a:pt x="12892" y="19982"/>
                      <a:pt x="12904" y="20067"/>
                    </a:cubicBezTo>
                    <a:cubicBezTo>
                      <a:pt x="12916" y="20091"/>
                      <a:pt x="12928" y="20140"/>
                      <a:pt x="12952" y="20164"/>
                    </a:cubicBezTo>
                    <a:cubicBezTo>
                      <a:pt x="12977" y="20177"/>
                      <a:pt x="13001" y="20189"/>
                      <a:pt x="13025" y="20189"/>
                    </a:cubicBezTo>
                    <a:cubicBezTo>
                      <a:pt x="13050" y="20189"/>
                      <a:pt x="13087" y="20164"/>
                      <a:pt x="13111" y="20153"/>
                    </a:cubicBezTo>
                    <a:lnTo>
                      <a:pt x="13111" y="20140"/>
                    </a:lnTo>
                    <a:lnTo>
                      <a:pt x="13123" y="20140"/>
                    </a:lnTo>
                    <a:cubicBezTo>
                      <a:pt x="13342" y="19861"/>
                      <a:pt x="13695" y="19654"/>
                      <a:pt x="14071" y="19593"/>
                    </a:cubicBezTo>
                    <a:cubicBezTo>
                      <a:pt x="14120" y="19587"/>
                      <a:pt x="14169" y="19584"/>
                      <a:pt x="14217" y="19584"/>
                    </a:cubicBezTo>
                    <a:cubicBezTo>
                      <a:pt x="14362" y="19584"/>
                      <a:pt x="14503" y="19612"/>
                      <a:pt x="14631" y="19666"/>
                    </a:cubicBezTo>
                    <a:cubicBezTo>
                      <a:pt x="14692" y="19691"/>
                      <a:pt x="14741" y="19715"/>
                      <a:pt x="14801" y="19751"/>
                    </a:cubicBezTo>
                    <a:lnTo>
                      <a:pt x="14874" y="19824"/>
                    </a:lnTo>
                    <a:cubicBezTo>
                      <a:pt x="14911" y="19873"/>
                      <a:pt x="14947" y="19897"/>
                      <a:pt x="14996" y="19897"/>
                    </a:cubicBezTo>
                    <a:cubicBezTo>
                      <a:pt x="15057" y="19885"/>
                      <a:pt x="15117" y="19824"/>
                      <a:pt x="15166" y="19691"/>
                    </a:cubicBezTo>
                    <a:lnTo>
                      <a:pt x="15178" y="19678"/>
                    </a:lnTo>
                    <a:lnTo>
                      <a:pt x="15166" y="19666"/>
                    </a:lnTo>
                    <a:cubicBezTo>
                      <a:pt x="14851" y="19352"/>
                      <a:pt x="14545" y="19204"/>
                      <a:pt x="14195" y="19204"/>
                    </a:cubicBezTo>
                    <a:close/>
                    <a:moveTo>
                      <a:pt x="12806" y="19982"/>
                    </a:moveTo>
                    <a:lnTo>
                      <a:pt x="12806" y="19982"/>
                    </a:lnTo>
                    <a:cubicBezTo>
                      <a:pt x="12795" y="20043"/>
                      <a:pt x="12806" y="20116"/>
                      <a:pt x="12843" y="20177"/>
                    </a:cubicBezTo>
                    <a:cubicBezTo>
                      <a:pt x="12879" y="20237"/>
                      <a:pt x="12928" y="20274"/>
                      <a:pt x="12989" y="20286"/>
                    </a:cubicBezTo>
                    <a:cubicBezTo>
                      <a:pt x="12941" y="20286"/>
                      <a:pt x="12904" y="20286"/>
                      <a:pt x="12868" y="20262"/>
                    </a:cubicBezTo>
                    <a:cubicBezTo>
                      <a:pt x="12795" y="20226"/>
                      <a:pt x="12733" y="20153"/>
                      <a:pt x="12758" y="20067"/>
                    </a:cubicBezTo>
                    <a:cubicBezTo>
                      <a:pt x="12758" y="20043"/>
                      <a:pt x="12782" y="20007"/>
                      <a:pt x="12806" y="19982"/>
                    </a:cubicBezTo>
                    <a:close/>
                    <a:moveTo>
                      <a:pt x="12868" y="19885"/>
                    </a:moveTo>
                    <a:lnTo>
                      <a:pt x="12819" y="19921"/>
                    </a:lnTo>
                    <a:cubicBezTo>
                      <a:pt x="12770" y="19958"/>
                      <a:pt x="12733" y="20007"/>
                      <a:pt x="12722" y="20055"/>
                    </a:cubicBezTo>
                    <a:cubicBezTo>
                      <a:pt x="12697" y="20164"/>
                      <a:pt x="12770" y="20262"/>
                      <a:pt x="12843" y="20299"/>
                    </a:cubicBezTo>
                    <a:cubicBezTo>
                      <a:pt x="12879" y="20310"/>
                      <a:pt x="12928" y="20323"/>
                      <a:pt x="12965" y="20323"/>
                    </a:cubicBezTo>
                    <a:cubicBezTo>
                      <a:pt x="13001" y="20323"/>
                      <a:pt x="13038" y="20310"/>
                      <a:pt x="13074" y="20299"/>
                    </a:cubicBezTo>
                    <a:cubicBezTo>
                      <a:pt x="13135" y="20274"/>
                      <a:pt x="13196" y="20226"/>
                      <a:pt x="13220" y="20153"/>
                    </a:cubicBezTo>
                    <a:lnTo>
                      <a:pt x="13244" y="20080"/>
                    </a:lnTo>
                    <a:lnTo>
                      <a:pt x="13171" y="20153"/>
                    </a:lnTo>
                    <a:cubicBezTo>
                      <a:pt x="13160" y="20164"/>
                      <a:pt x="13147" y="20177"/>
                      <a:pt x="13135" y="20201"/>
                    </a:cubicBezTo>
                    <a:lnTo>
                      <a:pt x="13123" y="20201"/>
                    </a:lnTo>
                    <a:cubicBezTo>
                      <a:pt x="13093" y="20231"/>
                      <a:pt x="13054" y="20253"/>
                      <a:pt x="13014" y="20253"/>
                    </a:cubicBezTo>
                    <a:cubicBezTo>
                      <a:pt x="13006" y="20253"/>
                      <a:pt x="12998" y="20252"/>
                      <a:pt x="12989" y="20250"/>
                    </a:cubicBezTo>
                    <a:cubicBezTo>
                      <a:pt x="12941" y="20250"/>
                      <a:pt x="12904" y="20213"/>
                      <a:pt x="12868" y="20153"/>
                    </a:cubicBezTo>
                    <a:cubicBezTo>
                      <a:pt x="12831" y="20091"/>
                      <a:pt x="12831" y="20007"/>
                      <a:pt x="12843" y="19934"/>
                    </a:cubicBezTo>
                    <a:lnTo>
                      <a:pt x="12868" y="19885"/>
                    </a:lnTo>
                    <a:close/>
                    <a:moveTo>
                      <a:pt x="14133" y="19702"/>
                    </a:moveTo>
                    <a:cubicBezTo>
                      <a:pt x="14181" y="20067"/>
                      <a:pt x="14230" y="20445"/>
                      <a:pt x="14278" y="20809"/>
                    </a:cubicBezTo>
                    <a:cubicBezTo>
                      <a:pt x="14193" y="20821"/>
                      <a:pt x="14096" y="20845"/>
                      <a:pt x="13998" y="20870"/>
                    </a:cubicBezTo>
                    <a:cubicBezTo>
                      <a:pt x="13950" y="20469"/>
                      <a:pt x="13901" y="20116"/>
                      <a:pt x="13852" y="19764"/>
                    </a:cubicBezTo>
                    <a:cubicBezTo>
                      <a:pt x="13925" y="19739"/>
                      <a:pt x="14011" y="19727"/>
                      <a:pt x="14084" y="19715"/>
                    </a:cubicBezTo>
                    <a:cubicBezTo>
                      <a:pt x="14096" y="19715"/>
                      <a:pt x="14120" y="19702"/>
                      <a:pt x="14133" y="19702"/>
                    </a:cubicBezTo>
                    <a:close/>
                    <a:moveTo>
                      <a:pt x="14144" y="19666"/>
                    </a:moveTo>
                    <a:cubicBezTo>
                      <a:pt x="14120" y="19666"/>
                      <a:pt x="14096" y="19678"/>
                      <a:pt x="14084" y="19678"/>
                    </a:cubicBezTo>
                    <a:cubicBezTo>
                      <a:pt x="13998" y="19691"/>
                      <a:pt x="13914" y="19715"/>
                      <a:pt x="13816" y="19739"/>
                    </a:cubicBezTo>
                    <a:lnTo>
                      <a:pt x="13804" y="19739"/>
                    </a:lnTo>
                    <a:lnTo>
                      <a:pt x="13816" y="19764"/>
                    </a:lnTo>
                    <a:cubicBezTo>
                      <a:pt x="13865" y="20116"/>
                      <a:pt x="13914" y="20481"/>
                      <a:pt x="13974" y="20894"/>
                    </a:cubicBezTo>
                    <a:lnTo>
                      <a:pt x="13974" y="20907"/>
                    </a:lnTo>
                    <a:lnTo>
                      <a:pt x="13998" y="20907"/>
                    </a:lnTo>
                    <a:cubicBezTo>
                      <a:pt x="14096" y="20870"/>
                      <a:pt x="14206" y="20858"/>
                      <a:pt x="14303" y="20845"/>
                    </a:cubicBezTo>
                    <a:lnTo>
                      <a:pt x="14327" y="20845"/>
                    </a:lnTo>
                    <a:lnTo>
                      <a:pt x="14314" y="20821"/>
                    </a:lnTo>
                    <a:cubicBezTo>
                      <a:pt x="14266" y="20445"/>
                      <a:pt x="14217" y="20067"/>
                      <a:pt x="14169" y="19678"/>
                    </a:cubicBezTo>
                    <a:lnTo>
                      <a:pt x="14169" y="19666"/>
                    </a:lnTo>
                    <a:close/>
                    <a:moveTo>
                      <a:pt x="15616" y="21442"/>
                    </a:moveTo>
                    <a:cubicBezTo>
                      <a:pt x="15665" y="21515"/>
                      <a:pt x="15665" y="21612"/>
                      <a:pt x="15616" y="21685"/>
                    </a:cubicBezTo>
                    <a:cubicBezTo>
                      <a:pt x="15574" y="21737"/>
                      <a:pt x="15522" y="21772"/>
                      <a:pt x="15470" y="21772"/>
                    </a:cubicBezTo>
                    <a:cubicBezTo>
                      <a:pt x="15462" y="21772"/>
                      <a:pt x="15454" y="21771"/>
                      <a:pt x="15446" y="21770"/>
                    </a:cubicBezTo>
                    <a:cubicBezTo>
                      <a:pt x="15409" y="21770"/>
                      <a:pt x="15385" y="21758"/>
                      <a:pt x="15360" y="21745"/>
                    </a:cubicBezTo>
                    <a:lnTo>
                      <a:pt x="15373" y="21745"/>
                    </a:lnTo>
                    <a:cubicBezTo>
                      <a:pt x="15381" y="21750"/>
                      <a:pt x="15388" y="21751"/>
                      <a:pt x="15394" y="21751"/>
                    </a:cubicBezTo>
                    <a:cubicBezTo>
                      <a:pt x="15407" y="21751"/>
                      <a:pt x="15417" y="21745"/>
                      <a:pt x="15433" y="21745"/>
                    </a:cubicBezTo>
                    <a:cubicBezTo>
                      <a:pt x="15506" y="21721"/>
                      <a:pt x="15568" y="21661"/>
                      <a:pt x="15592" y="21575"/>
                    </a:cubicBezTo>
                    <a:cubicBezTo>
                      <a:pt x="15616" y="21539"/>
                      <a:pt x="15616" y="21490"/>
                      <a:pt x="15616" y="21442"/>
                    </a:cubicBezTo>
                    <a:close/>
                    <a:moveTo>
                      <a:pt x="15555" y="21332"/>
                    </a:moveTo>
                    <a:lnTo>
                      <a:pt x="15555" y="21369"/>
                    </a:lnTo>
                    <a:lnTo>
                      <a:pt x="15555" y="21381"/>
                    </a:lnTo>
                    <a:cubicBezTo>
                      <a:pt x="15579" y="21442"/>
                      <a:pt x="15592" y="21515"/>
                      <a:pt x="15568" y="21563"/>
                    </a:cubicBezTo>
                    <a:cubicBezTo>
                      <a:pt x="15543" y="21636"/>
                      <a:pt x="15482" y="21685"/>
                      <a:pt x="15422" y="21709"/>
                    </a:cubicBezTo>
                    <a:lnTo>
                      <a:pt x="15409" y="21709"/>
                    </a:lnTo>
                    <a:cubicBezTo>
                      <a:pt x="15403" y="21715"/>
                      <a:pt x="15400" y="21718"/>
                      <a:pt x="15397" y="21718"/>
                    </a:cubicBezTo>
                    <a:cubicBezTo>
                      <a:pt x="15394" y="21718"/>
                      <a:pt x="15391" y="21715"/>
                      <a:pt x="15385" y="21709"/>
                    </a:cubicBezTo>
                    <a:lnTo>
                      <a:pt x="15373" y="21709"/>
                    </a:lnTo>
                    <a:cubicBezTo>
                      <a:pt x="15360" y="21709"/>
                      <a:pt x="15349" y="21709"/>
                      <a:pt x="15349" y="21697"/>
                    </a:cubicBezTo>
                    <a:lnTo>
                      <a:pt x="15336" y="21685"/>
                    </a:lnTo>
                    <a:cubicBezTo>
                      <a:pt x="15324" y="21685"/>
                      <a:pt x="15312" y="21672"/>
                      <a:pt x="15287" y="21661"/>
                    </a:cubicBezTo>
                    <a:lnTo>
                      <a:pt x="15239" y="21636"/>
                    </a:lnTo>
                    <a:lnTo>
                      <a:pt x="15263" y="21685"/>
                    </a:lnTo>
                    <a:cubicBezTo>
                      <a:pt x="15300" y="21758"/>
                      <a:pt x="15360" y="21794"/>
                      <a:pt x="15433" y="21807"/>
                    </a:cubicBezTo>
                    <a:lnTo>
                      <a:pt x="15458" y="21807"/>
                    </a:lnTo>
                    <a:cubicBezTo>
                      <a:pt x="15531" y="21807"/>
                      <a:pt x="15604" y="21770"/>
                      <a:pt x="15641" y="21709"/>
                    </a:cubicBezTo>
                    <a:cubicBezTo>
                      <a:pt x="15714" y="21599"/>
                      <a:pt x="15689" y="21442"/>
                      <a:pt x="15579" y="21356"/>
                    </a:cubicBezTo>
                    <a:lnTo>
                      <a:pt x="15555" y="21332"/>
                    </a:lnTo>
                    <a:close/>
                    <a:moveTo>
                      <a:pt x="14518" y="20940"/>
                    </a:moveTo>
                    <a:cubicBezTo>
                      <a:pt x="14921" y="20940"/>
                      <a:pt x="15264" y="21109"/>
                      <a:pt x="15446" y="21405"/>
                    </a:cubicBezTo>
                    <a:lnTo>
                      <a:pt x="15482" y="21442"/>
                    </a:lnTo>
                    <a:cubicBezTo>
                      <a:pt x="15495" y="21478"/>
                      <a:pt x="15495" y="21502"/>
                      <a:pt x="15470" y="21539"/>
                    </a:cubicBezTo>
                    <a:cubicBezTo>
                      <a:pt x="15458" y="21563"/>
                      <a:pt x="15433" y="21588"/>
                      <a:pt x="15409" y="21599"/>
                    </a:cubicBezTo>
                    <a:cubicBezTo>
                      <a:pt x="15131" y="21425"/>
                      <a:pt x="14818" y="21267"/>
                      <a:pt x="14448" y="21267"/>
                    </a:cubicBezTo>
                    <a:cubicBezTo>
                      <a:pt x="14381" y="21267"/>
                      <a:pt x="14312" y="21272"/>
                      <a:pt x="14242" y="21283"/>
                    </a:cubicBezTo>
                    <a:cubicBezTo>
                      <a:pt x="13901" y="21332"/>
                      <a:pt x="13585" y="21515"/>
                      <a:pt x="13330" y="21807"/>
                    </a:cubicBezTo>
                    <a:cubicBezTo>
                      <a:pt x="13317" y="21807"/>
                      <a:pt x="13317" y="21818"/>
                      <a:pt x="13317" y="21818"/>
                    </a:cubicBezTo>
                    <a:cubicBezTo>
                      <a:pt x="13306" y="21818"/>
                      <a:pt x="13269" y="21807"/>
                      <a:pt x="13220" y="21734"/>
                    </a:cubicBezTo>
                    <a:cubicBezTo>
                      <a:pt x="13208" y="21697"/>
                      <a:pt x="13196" y="21672"/>
                      <a:pt x="13196" y="21636"/>
                    </a:cubicBezTo>
                    <a:cubicBezTo>
                      <a:pt x="13415" y="21235"/>
                      <a:pt x="13914" y="20967"/>
                      <a:pt x="14436" y="20943"/>
                    </a:cubicBezTo>
                    <a:cubicBezTo>
                      <a:pt x="14464" y="20941"/>
                      <a:pt x="14491" y="20940"/>
                      <a:pt x="14518" y="20940"/>
                    </a:cubicBezTo>
                    <a:close/>
                    <a:moveTo>
                      <a:pt x="14483" y="20906"/>
                    </a:moveTo>
                    <a:cubicBezTo>
                      <a:pt x="14467" y="20906"/>
                      <a:pt x="14452" y="20906"/>
                      <a:pt x="14436" y="20907"/>
                    </a:cubicBezTo>
                    <a:cubicBezTo>
                      <a:pt x="13901" y="20931"/>
                      <a:pt x="13390" y="21210"/>
                      <a:pt x="13171" y="21612"/>
                    </a:cubicBezTo>
                    <a:lnTo>
                      <a:pt x="13160" y="21624"/>
                    </a:lnTo>
                    <a:lnTo>
                      <a:pt x="13160" y="21636"/>
                    </a:lnTo>
                    <a:cubicBezTo>
                      <a:pt x="13160" y="21672"/>
                      <a:pt x="13171" y="21709"/>
                      <a:pt x="13196" y="21745"/>
                    </a:cubicBezTo>
                    <a:cubicBezTo>
                      <a:pt x="13208" y="21770"/>
                      <a:pt x="13257" y="21855"/>
                      <a:pt x="13306" y="21855"/>
                    </a:cubicBezTo>
                    <a:cubicBezTo>
                      <a:pt x="13317" y="21855"/>
                      <a:pt x="13317" y="21855"/>
                      <a:pt x="13330" y="21843"/>
                    </a:cubicBezTo>
                    <a:lnTo>
                      <a:pt x="13342" y="21843"/>
                    </a:lnTo>
                    <a:cubicBezTo>
                      <a:pt x="13609" y="21551"/>
                      <a:pt x="13914" y="21369"/>
                      <a:pt x="14254" y="21320"/>
                    </a:cubicBezTo>
                    <a:cubicBezTo>
                      <a:pt x="14323" y="21309"/>
                      <a:pt x="14390" y="21304"/>
                      <a:pt x="14456" y="21304"/>
                    </a:cubicBezTo>
                    <a:cubicBezTo>
                      <a:pt x="14815" y="21304"/>
                      <a:pt x="15119" y="21461"/>
                      <a:pt x="15397" y="21636"/>
                    </a:cubicBezTo>
                    <a:lnTo>
                      <a:pt x="15409" y="21636"/>
                    </a:lnTo>
                    <a:cubicBezTo>
                      <a:pt x="15446" y="21624"/>
                      <a:pt x="15482" y="21599"/>
                      <a:pt x="15506" y="21551"/>
                    </a:cubicBezTo>
                    <a:cubicBezTo>
                      <a:pt x="15531" y="21515"/>
                      <a:pt x="15531" y="21466"/>
                      <a:pt x="15519" y="21417"/>
                    </a:cubicBezTo>
                    <a:lnTo>
                      <a:pt x="15519" y="21405"/>
                    </a:lnTo>
                    <a:lnTo>
                      <a:pt x="15506" y="21405"/>
                    </a:lnTo>
                    <a:cubicBezTo>
                      <a:pt x="15495" y="21405"/>
                      <a:pt x="15482" y="21393"/>
                      <a:pt x="15482" y="21393"/>
                    </a:cubicBezTo>
                    <a:cubicBezTo>
                      <a:pt x="15271" y="21076"/>
                      <a:pt x="14912" y="20906"/>
                      <a:pt x="14483" y="20906"/>
                    </a:cubicBezTo>
                    <a:close/>
                    <a:moveTo>
                      <a:pt x="13074" y="21685"/>
                    </a:moveTo>
                    <a:cubicBezTo>
                      <a:pt x="13087" y="21745"/>
                      <a:pt x="13111" y="21794"/>
                      <a:pt x="13147" y="21843"/>
                    </a:cubicBezTo>
                    <a:cubicBezTo>
                      <a:pt x="13179" y="21885"/>
                      <a:pt x="13238" y="21945"/>
                      <a:pt x="13308" y="21945"/>
                    </a:cubicBezTo>
                    <a:cubicBezTo>
                      <a:pt x="13319" y="21945"/>
                      <a:pt x="13330" y="21943"/>
                      <a:pt x="13342" y="21940"/>
                    </a:cubicBezTo>
                    <a:cubicBezTo>
                      <a:pt x="13354" y="21940"/>
                      <a:pt x="13366" y="21940"/>
                      <a:pt x="13379" y="21928"/>
                    </a:cubicBezTo>
                    <a:cubicBezTo>
                      <a:pt x="13403" y="21891"/>
                      <a:pt x="13427" y="21867"/>
                      <a:pt x="13451" y="21843"/>
                    </a:cubicBezTo>
                    <a:lnTo>
                      <a:pt x="13451" y="21843"/>
                    </a:lnTo>
                    <a:cubicBezTo>
                      <a:pt x="13463" y="21867"/>
                      <a:pt x="13451" y="21880"/>
                      <a:pt x="13439" y="21904"/>
                    </a:cubicBezTo>
                    <a:cubicBezTo>
                      <a:pt x="13403" y="21953"/>
                      <a:pt x="13317" y="21989"/>
                      <a:pt x="13257" y="21989"/>
                    </a:cubicBezTo>
                    <a:cubicBezTo>
                      <a:pt x="13249" y="21990"/>
                      <a:pt x="13242" y="21990"/>
                      <a:pt x="13234" y="21990"/>
                    </a:cubicBezTo>
                    <a:cubicBezTo>
                      <a:pt x="13157" y="21990"/>
                      <a:pt x="13084" y="21933"/>
                      <a:pt x="13062" y="21867"/>
                    </a:cubicBezTo>
                    <a:cubicBezTo>
                      <a:pt x="13038" y="21807"/>
                      <a:pt x="13038" y="21745"/>
                      <a:pt x="13074" y="21685"/>
                    </a:cubicBezTo>
                    <a:close/>
                    <a:moveTo>
                      <a:pt x="13098" y="21599"/>
                    </a:moveTo>
                    <a:lnTo>
                      <a:pt x="13074" y="21636"/>
                    </a:lnTo>
                    <a:cubicBezTo>
                      <a:pt x="13014" y="21697"/>
                      <a:pt x="12989" y="21794"/>
                      <a:pt x="13025" y="21880"/>
                    </a:cubicBezTo>
                    <a:cubicBezTo>
                      <a:pt x="13062" y="21964"/>
                      <a:pt x="13147" y="22026"/>
                      <a:pt x="13244" y="22026"/>
                    </a:cubicBezTo>
                    <a:lnTo>
                      <a:pt x="13257" y="22026"/>
                    </a:lnTo>
                    <a:cubicBezTo>
                      <a:pt x="13330" y="22026"/>
                      <a:pt x="13427" y="21989"/>
                      <a:pt x="13463" y="21916"/>
                    </a:cubicBezTo>
                    <a:cubicBezTo>
                      <a:pt x="13487" y="21880"/>
                      <a:pt x="13500" y="21843"/>
                      <a:pt x="13487" y="21807"/>
                    </a:cubicBezTo>
                    <a:lnTo>
                      <a:pt x="13476" y="21782"/>
                    </a:lnTo>
                    <a:lnTo>
                      <a:pt x="13451" y="21794"/>
                    </a:lnTo>
                    <a:cubicBezTo>
                      <a:pt x="13427" y="21831"/>
                      <a:pt x="13390" y="21867"/>
                      <a:pt x="13354" y="21904"/>
                    </a:cubicBezTo>
                    <a:lnTo>
                      <a:pt x="13330" y="21904"/>
                    </a:lnTo>
                    <a:cubicBezTo>
                      <a:pt x="13321" y="21907"/>
                      <a:pt x="13313" y="21909"/>
                      <a:pt x="13305" y="21909"/>
                    </a:cubicBezTo>
                    <a:cubicBezTo>
                      <a:pt x="13252" y="21909"/>
                      <a:pt x="13203" y="21850"/>
                      <a:pt x="13171" y="21818"/>
                    </a:cubicBezTo>
                    <a:cubicBezTo>
                      <a:pt x="13135" y="21770"/>
                      <a:pt x="13098" y="21697"/>
                      <a:pt x="13098" y="21648"/>
                    </a:cubicBezTo>
                    <a:lnTo>
                      <a:pt x="13098" y="21599"/>
                    </a:lnTo>
                    <a:close/>
                    <a:moveTo>
                      <a:pt x="14363" y="21405"/>
                    </a:moveTo>
                    <a:lnTo>
                      <a:pt x="14363" y="21442"/>
                    </a:lnTo>
                    <a:cubicBezTo>
                      <a:pt x="14412" y="21818"/>
                      <a:pt x="14460" y="22183"/>
                      <a:pt x="14509" y="22548"/>
                    </a:cubicBezTo>
                    <a:cubicBezTo>
                      <a:pt x="14412" y="22561"/>
                      <a:pt x="14314" y="22585"/>
                      <a:pt x="14217" y="22609"/>
                    </a:cubicBezTo>
                    <a:lnTo>
                      <a:pt x="14193" y="22366"/>
                    </a:lnTo>
                    <a:cubicBezTo>
                      <a:pt x="14181" y="22366"/>
                      <a:pt x="14181" y="22353"/>
                      <a:pt x="14181" y="22342"/>
                    </a:cubicBezTo>
                    <a:cubicBezTo>
                      <a:pt x="14144" y="22074"/>
                      <a:pt x="14120" y="21782"/>
                      <a:pt x="14071" y="21453"/>
                    </a:cubicBezTo>
                    <a:cubicBezTo>
                      <a:pt x="14169" y="21429"/>
                      <a:pt x="14266" y="21417"/>
                      <a:pt x="14351" y="21405"/>
                    </a:cubicBezTo>
                    <a:close/>
                    <a:moveTo>
                      <a:pt x="14351" y="21369"/>
                    </a:moveTo>
                    <a:cubicBezTo>
                      <a:pt x="14254" y="21381"/>
                      <a:pt x="14157" y="21393"/>
                      <a:pt x="14047" y="21429"/>
                    </a:cubicBezTo>
                    <a:lnTo>
                      <a:pt x="14035" y="21429"/>
                    </a:lnTo>
                    <a:lnTo>
                      <a:pt x="14035" y="21453"/>
                    </a:lnTo>
                    <a:cubicBezTo>
                      <a:pt x="14084" y="21782"/>
                      <a:pt x="14108" y="22074"/>
                      <a:pt x="14144" y="22353"/>
                    </a:cubicBezTo>
                    <a:lnTo>
                      <a:pt x="14144" y="22366"/>
                    </a:lnTo>
                    <a:cubicBezTo>
                      <a:pt x="14144" y="22366"/>
                      <a:pt x="14157" y="22366"/>
                      <a:pt x="14157" y="22378"/>
                    </a:cubicBezTo>
                    <a:lnTo>
                      <a:pt x="14181" y="22658"/>
                    </a:lnTo>
                    <a:lnTo>
                      <a:pt x="14206" y="22645"/>
                    </a:lnTo>
                    <a:cubicBezTo>
                      <a:pt x="14314" y="22609"/>
                      <a:pt x="14424" y="22597"/>
                      <a:pt x="14533" y="22585"/>
                    </a:cubicBezTo>
                    <a:lnTo>
                      <a:pt x="14558" y="22585"/>
                    </a:lnTo>
                    <a:lnTo>
                      <a:pt x="14546" y="22561"/>
                    </a:lnTo>
                    <a:cubicBezTo>
                      <a:pt x="14497" y="22196"/>
                      <a:pt x="14449" y="21818"/>
                      <a:pt x="14400" y="21442"/>
                    </a:cubicBezTo>
                    <a:lnTo>
                      <a:pt x="14387" y="21369"/>
                    </a:lnTo>
                    <a:close/>
                    <a:moveTo>
                      <a:pt x="15738" y="23071"/>
                    </a:moveTo>
                    <a:lnTo>
                      <a:pt x="15738" y="23071"/>
                    </a:lnTo>
                    <a:cubicBezTo>
                      <a:pt x="15798" y="23083"/>
                      <a:pt x="15847" y="23132"/>
                      <a:pt x="15871" y="23180"/>
                    </a:cubicBezTo>
                    <a:cubicBezTo>
                      <a:pt x="15884" y="23229"/>
                      <a:pt x="15884" y="23290"/>
                      <a:pt x="15859" y="23351"/>
                    </a:cubicBezTo>
                    <a:cubicBezTo>
                      <a:pt x="15824" y="23420"/>
                      <a:pt x="15768" y="23468"/>
                      <a:pt x="15688" y="23483"/>
                    </a:cubicBezTo>
                    <a:lnTo>
                      <a:pt x="15688" y="23483"/>
                    </a:lnTo>
                    <a:cubicBezTo>
                      <a:pt x="15738" y="23460"/>
                      <a:pt x="15781" y="23409"/>
                      <a:pt x="15798" y="23339"/>
                    </a:cubicBezTo>
                    <a:cubicBezTo>
                      <a:pt x="15811" y="23253"/>
                      <a:pt x="15798" y="23156"/>
                      <a:pt x="15738" y="23071"/>
                    </a:cubicBezTo>
                    <a:close/>
                    <a:moveTo>
                      <a:pt x="15669" y="23490"/>
                    </a:moveTo>
                    <a:cubicBezTo>
                      <a:pt x="15656" y="23497"/>
                      <a:pt x="15638" y="23497"/>
                      <a:pt x="15628" y="23497"/>
                    </a:cubicBezTo>
                    <a:cubicBezTo>
                      <a:pt x="15642" y="23497"/>
                      <a:pt x="15655" y="23494"/>
                      <a:pt x="15669" y="23490"/>
                    </a:cubicBezTo>
                    <a:close/>
                    <a:moveTo>
                      <a:pt x="15689" y="23010"/>
                    </a:moveTo>
                    <a:lnTo>
                      <a:pt x="15701" y="23047"/>
                    </a:lnTo>
                    <a:cubicBezTo>
                      <a:pt x="15714" y="23059"/>
                      <a:pt x="15714" y="23059"/>
                      <a:pt x="15701" y="23071"/>
                    </a:cubicBezTo>
                    <a:lnTo>
                      <a:pt x="15701" y="23083"/>
                    </a:lnTo>
                    <a:lnTo>
                      <a:pt x="15714" y="23083"/>
                    </a:lnTo>
                    <a:cubicBezTo>
                      <a:pt x="15762" y="23169"/>
                      <a:pt x="15774" y="23253"/>
                      <a:pt x="15762" y="23339"/>
                    </a:cubicBezTo>
                    <a:cubicBezTo>
                      <a:pt x="15750" y="23399"/>
                      <a:pt x="15701" y="23461"/>
                      <a:pt x="15628" y="23461"/>
                    </a:cubicBezTo>
                    <a:lnTo>
                      <a:pt x="15616" y="23461"/>
                    </a:lnTo>
                    <a:cubicBezTo>
                      <a:pt x="15610" y="23466"/>
                      <a:pt x="15604" y="23469"/>
                      <a:pt x="15596" y="23469"/>
                    </a:cubicBezTo>
                    <a:cubicBezTo>
                      <a:pt x="15589" y="23469"/>
                      <a:pt x="15580" y="23466"/>
                      <a:pt x="15568" y="23461"/>
                    </a:cubicBezTo>
                    <a:cubicBezTo>
                      <a:pt x="15543" y="23436"/>
                      <a:pt x="15506" y="23412"/>
                      <a:pt x="15470" y="23388"/>
                    </a:cubicBezTo>
                    <a:lnTo>
                      <a:pt x="15433" y="23375"/>
                    </a:lnTo>
                    <a:lnTo>
                      <a:pt x="15433" y="23412"/>
                    </a:lnTo>
                    <a:cubicBezTo>
                      <a:pt x="15446" y="23448"/>
                      <a:pt x="15458" y="23472"/>
                      <a:pt x="15495" y="23497"/>
                    </a:cubicBezTo>
                    <a:cubicBezTo>
                      <a:pt x="15531" y="23521"/>
                      <a:pt x="15579" y="23534"/>
                      <a:pt x="15628" y="23534"/>
                    </a:cubicBezTo>
                    <a:cubicBezTo>
                      <a:pt x="15652" y="23534"/>
                      <a:pt x="15665" y="23534"/>
                      <a:pt x="15689" y="23521"/>
                    </a:cubicBezTo>
                    <a:cubicBezTo>
                      <a:pt x="15786" y="23509"/>
                      <a:pt x="15847" y="23448"/>
                      <a:pt x="15895" y="23363"/>
                    </a:cubicBezTo>
                    <a:cubicBezTo>
                      <a:pt x="15920" y="23290"/>
                      <a:pt x="15920" y="23229"/>
                      <a:pt x="15895" y="23169"/>
                    </a:cubicBezTo>
                    <a:cubicBezTo>
                      <a:pt x="15871" y="23096"/>
                      <a:pt x="15811" y="23047"/>
                      <a:pt x="15725" y="23023"/>
                    </a:cubicBezTo>
                    <a:lnTo>
                      <a:pt x="15689" y="23010"/>
                    </a:lnTo>
                    <a:close/>
                    <a:moveTo>
                      <a:pt x="14638" y="22680"/>
                    </a:moveTo>
                    <a:cubicBezTo>
                      <a:pt x="15010" y="22680"/>
                      <a:pt x="15355" y="22836"/>
                      <a:pt x="15616" y="23120"/>
                    </a:cubicBezTo>
                    <a:lnTo>
                      <a:pt x="15628" y="23132"/>
                    </a:lnTo>
                    <a:cubicBezTo>
                      <a:pt x="15652" y="23193"/>
                      <a:pt x="15677" y="23290"/>
                      <a:pt x="15652" y="23339"/>
                    </a:cubicBezTo>
                    <a:cubicBezTo>
                      <a:pt x="15641" y="23339"/>
                      <a:pt x="15628" y="23351"/>
                      <a:pt x="15616" y="23351"/>
                    </a:cubicBezTo>
                    <a:cubicBezTo>
                      <a:pt x="15327" y="23150"/>
                      <a:pt x="14976" y="23031"/>
                      <a:pt x="14648" y="23031"/>
                    </a:cubicBezTo>
                    <a:cubicBezTo>
                      <a:pt x="14618" y="23031"/>
                      <a:pt x="14588" y="23032"/>
                      <a:pt x="14558" y="23034"/>
                    </a:cubicBezTo>
                    <a:cubicBezTo>
                      <a:pt x="14157" y="23071"/>
                      <a:pt x="13816" y="23253"/>
                      <a:pt x="13585" y="23558"/>
                    </a:cubicBezTo>
                    <a:cubicBezTo>
                      <a:pt x="13582" y="23559"/>
                      <a:pt x="13578" y="23560"/>
                      <a:pt x="13575" y="23560"/>
                    </a:cubicBezTo>
                    <a:cubicBezTo>
                      <a:pt x="13554" y="23560"/>
                      <a:pt x="13533" y="23530"/>
                      <a:pt x="13512" y="23509"/>
                    </a:cubicBezTo>
                    <a:cubicBezTo>
                      <a:pt x="13476" y="23448"/>
                      <a:pt x="13451" y="23388"/>
                      <a:pt x="13463" y="23326"/>
                    </a:cubicBezTo>
                    <a:lnTo>
                      <a:pt x="13476" y="23326"/>
                    </a:lnTo>
                    <a:cubicBezTo>
                      <a:pt x="13731" y="22950"/>
                      <a:pt x="14133" y="22718"/>
                      <a:pt x="14558" y="22682"/>
                    </a:cubicBezTo>
                    <a:cubicBezTo>
                      <a:pt x="14585" y="22681"/>
                      <a:pt x="14612" y="22680"/>
                      <a:pt x="14638" y="22680"/>
                    </a:cubicBezTo>
                    <a:close/>
                    <a:moveTo>
                      <a:pt x="14675" y="22653"/>
                    </a:moveTo>
                    <a:cubicBezTo>
                      <a:pt x="14636" y="22653"/>
                      <a:pt x="14597" y="22654"/>
                      <a:pt x="14558" y="22658"/>
                    </a:cubicBezTo>
                    <a:cubicBezTo>
                      <a:pt x="14108" y="22682"/>
                      <a:pt x="13706" y="22926"/>
                      <a:pt x="13439" y="23315"/>
                    </a:cubicBezTo>
                    <a:cubicBezTo>
                      <a:pt x="13415" y="23388"/>
                      <a:pt x="13439" y="23461"/>
                      <a:pt x="13476" y="23534"/>
                    </a:cubicBezTo>
                    <a:cubicBezTo>
                      <a:pt x="13512" y="23570"/>
                      <a:pt x="13549" y="23594"/>
                      <a:pt x="13585" y="23594"/>
                    </a:cubicBezTo>
                    <a:lnTo>
                      <a:pt x="13609" y="23594"/>
                    </a:lnTo>
                    <a:lnTo>
                      <a:pt x="13622" y="23582"/>
                    </a:lnTo>
                    <a:cubicBezTo>
                      <a:pt x="13883" y="23230"/>
                      <a:pt x="14263" y="23077"/>
                      <a:pt x="14652" y="23077"/>
                    </a:cubicBezTo>
                    <a:cubicBezTo>
                      <a:pt x="14987" y="23077"/>
                      <a:pt x="15328" y="23190"/>
                      <a:pt x="15604" y="23388"/>
                    </a:cubicBezTo>
                    <a:lnTo>
                      <a:pt x="15616" y="23388"/>
                    </a:lnTo>
                    <a:cubicBezTo>
                      <a:pt x="15641" y="23388"/>
                      <a:pt x="15665" y="23375"/>
                      <a:pt x="15677" y="23351"/>
                    </a:cubicBezTo>
                    <a:cubicBezTo>
                      <a:pt x="15714" y="23290"/>
                      <a:pt x="15677" y="23156"/>
                      <a:pt x="15652" y="23107"/>
                    </a:cubicBezTo>
                    <a:lnTo>
                      <a:pt x="15641" y="23096"/>
                    </a:lnTo>
                    <a:cubicBezTo>
                      <a:pt x="15377" y="22810"/>
                      <a:pt x="15042" y="22653"/>
                      <a:pt x="14675" y="22653"/>
                    </a:cubicBezTo>
                    <a:close/>
                    <a:moveTo>
                      <a:pt x="13330" y="23399"/>
                    </a:moveTo>
                    <a:lnTo>
                      <a:pt x="13330" y="23399"/>
                    </a:lnTo>
                    <a:cubicBezTo>
                      <a:pt x="13342" y="23485"/>
                      <a:pt x="13379" y="23582"/>
                      <a:pt x="13451" y="23643"/>
                    </a:cubicBezTo>
                    <a:cubicBezTo>
                      <a:pt x="13463" y="23667"/>
                      <a:pt x="13500" y="23680"/>
                      <a:pt x="13536" y="23691"/>
                    </a:cubicBezTo>
                    <a:cubicBezTo>
                      <a:pt x="13476" y="23691"/>
                      <a:pt x="13415" y="23667"/>
                      <a:pt x="13379" y="23631"/>
                    </a:cubicBezTo>
                    <a:cubicBezTo>
                      <a:pt x="13281" y="23545"/>
                      <a:pt x="13306" y="23461"/>
                      <a:pt x="13330" y="23399"/>
                    </a:cubicBezTo>
                    <a:close/>
                    <a:moveTo>
                      <a:pt x="13390" y="23266"/>
                    </a:moveTo>
                    <a:lnTo>
                      <a:pt x="13342" y="23315"/>
                    </a:lnTo>
                    <a:cubicBezTo>
                      <a:pt x="13244" y="23436"/>
                      <a:pt x="13244" y="23558"/>
                      <a:pt x="13354" y="23655"/>
                    </a:cubicBezTo>
                    <a:cubicBezTo>
                      <a:pt x="13415" y="23704"/>
                      <a:pt x="13476" y="23728"/>
                      <a:pt x="13536" y="23728"/>
                    </a:cubicBezTo>
                    <a:cubicBezTo>
                      <a:pt x="13585" y="23728"/>
                      <a:pt x="13633" y="23716"/>
                      <a:pt x="13670" y="23691"/>
                    </a:cubicBezTo>
                    <a:cubicBezTo>
                      <a:pt x="13719" y="23655"/>
                      <a:pt x="13743" y="23618"/>
                      <a:pt x="13755" y="23558"/>
                    </a:cubicBezTo>
                    <a:lnTo>
                      <a:pt x="13768" y="23497"/>
                    </a:lnTo>
                    <a:lnTo>
                      <a:pt x="13731" y="23534"/>
                    </a:lnTo>
                    <a:lnTo>
                      <a:pt x="13706" y="23558"/>
                    </a:lnTo>
                    <a:lnTo>
                      <a:pt x="13695" y="23570"/>
                    </a:lnTo>
                    <a:lnTo>
                      <a:pt x="13695" y="23582"/>
                    </a:lnTo>
                    <a:lnTo>
                      <a:pt x="13695" y="23594"/>
                    </a:lnTo>
                    <a:cubicBezTo>
                      <a:pt x="13682" y="23631"/>
                      <a:pt x="13646" y="23655"/>
                      <a:pt x="13622" y="23667"/>
                    </a:cubicBezTo>
                    <a:cubicBezTo>
                      <a:pt x="13613" y="23669"/>
                      <a:pt x="13604" y="23670"/>
                      <a:pt x="13594" y="23670"/>
                    </a:cubicBezTo>
                    <a:cubicBezTo>
                      <a:pt x="13552" y="23670"/>
                      <a:pt x="13505" y="23648"/>
                      <a:pt x="13476" y="23618"/>
                    </a:cubicBezTo>
                    <a:cubicBezTo>
                      <a:pt x="13390" y="23545"/>
                      <a:pt x="13354" y="23424"/>
                      <a:pt x="13379" y="23339"/>
                    </a:cubicBezTo>
                    <a:lnTo>
                      <a:pt x="13390" y="23266"/>
                    </a:lnTo>
                    <a:close/>
                    <a:moveTo>
                      <a:pt x="14595" y="23180"/>
                    </a:moveTo>
                    <a:lnTo>
                      <a:pt x="14741" y="24312"/>
                    </a:lnTo>
                    <a:cubicBezTo>
                      <a:pt x="14631" y="24324"/>
                      <a:pt x="14533" y="24348"/>
                      <a:pt x="14424" y="24385"/>
                    </a:cubicBezTo>
                    <a:cubicBezTo>
                      <a:pt x="14387" y="24056"/>
                      <a:pt x="14339" y="23691"/>
                      <a:pt x="14290" y="23242"/>
                    </a:cubicBezTo>
                    <a:cubicBezTo>
                      <a:pt x="14387" y="23205"/>
                      <a:pt x="14497" y="23193"/>
                      <a:pt x="14595" y="23180"/>
                    </a:cubicBezTo>
                    <a:close/>
                    <a:moveTo>
                      <a:pt x="14606" y="23144"/>
                    </a:moveTo>
                    <a:cubicBezTo>
                      <a:pt x="14497" y="23156"/>
                      <a:pt x="14376" y="23169"/>
                      <a:pt x="14266" y="23205"/>
                    </a:cubicBezTo>
                    <a:lnTo>
                      <a:pt x="14254" y="23205"/>
                    </a:lnTo>
                    <a:lnTo>
                      <a:pt x="14254" y="23229"/>
                    </a:lnTo>
                    <a:cubicBezTo>
                      <a:pt x="14314" y="23704"/>
                      <a:pt x="14351" y="24069"/>
                      <a:pt x="14400" y="24409"/>
                    </a:cubicBezTo>
                    <a:lnTo>
                      <a:pt x="14400" y="24434"/>
                    </a:lnTo>
                    <a:lnTo>
                      <a:pt x="14424" y="24434"/>
                    </a:lnTo>
                    <a:cubicBezTo>
                      <a:pt x="14533" y="24385"/>
                      <a:pt x="14643" y="24361"/>
                      <a:pt x="14765" y="24348"/>
                    </a:cubicBezTo>
                    <a:lnTo>
                      <a:pt x="14777" y="24348"/>
                    </a:lnTo>
                    <a:lnTo>
                      <a:pt x="14777" y="24324"/>
                    </a:lnTo>
                    <a:cubicBezTo>
                      <a:pt x="14728" y="23934"/>
                      <a:pt x="14679" y="23558"/>
                      <a:pt x="14631" y="23169"/>
                    </a:cubicBezTo>
                    <a:lnTo>
                      <a:pt x="14631" y="23144"/>
                    </a:lnTo>
                    <a:close/>
                    <a:moveTo>
                      <a:pt x="15993" y="24896"/>
                    </a:moveTo>
                    <a:cubicBezTo>
                      <a:pt x="16017" y="24920"/>
                      <a:pt x="16030" y="24944"/>
                      <a:pt x="16041" y="24980"/>
                    </a:cubicBezTo>
                    <a:cubicBezTo>
                      <a:pt x="16054" y="25042"/>
                      <a:pt x="16030" y="25115"/>
                      <a:pt x="15981" y="25163"/>
                    </a:cubicBezTo>
                    <a:cubicBezTo>
                      <a:pt x="15936" y="25199"/>
                      <a:pt x="15872" y="25221"/>
                      <a:pt x="15812" y="25221"/>
                    </a:cubicBezTo>
                    <a:cubicBezTo>
                      <a:pt x="15790" y="25221"/>
                      <a:pt x="15769" y="25218"/>
                      <a:pt x="15750" y="25212"/>
                    </a:cubicBezTo>
                    <a:cubicBezTo>
                      <a:pt x="15725" y="25212"/>
                      <a:pt x="15701" y="25199"/>
                      <a:pt x="15689" y="25188"/>
                    </a:cubicBezTo>
                    <a:lnTo>
                      <a:pt x="15689" y="25188"/>
                    </a:lnTo>
                    <a:cubicBezTo>
                      <a:pt x="15720" y="25203"/>
                      <a:pt x="15755" y="25218"/>
                      <a:pt x="15795" y="25218"/>
                    </a:cubicBezTo>
                    <a:cubicBezTo>
                      <a:pt x="15819" y="25218"/>
                      <a:pt x="15844" y="25213"/>
                      <a:pt x="15871" y="25199"/>
                    </a:cubicBezTo>
                    <a:cubicBezTo>
                      <a:pt x="15981" y="25139"/>
                      <a:pt x="15993" y="24980"/>
                      <a:pt x="15981" y="24932"/>
                    </a:cubicBezTo>
                    <a:cubicBezTo>
                      <a:pt x="15993" y="24920"/>
                      <a:pt x="15993" y="24907"/>
                      <a:pt x="15993" y="24896"/>
                    </a:cubicBezTo>
                    <a:close/>
                    <a:moveTo>
                      <a:pt x="15895" y="24810"/>
                    </a:moveTo>
                    <a:lnTo>
                      <a:pt x="15944" y="24871"/>
                    </a:lnTo>
                    <a:lnTo>
                      <a:pt x="15944" y="24883"/>
                    </a:lnTo>
                    <a:cubicBezTo>
                      <a:pt x="15957" y="24896"/>
                      <a:pt x="15957" y="24907"/>
                      <a:pt x="15957" y="24920"/>
                    </a:cubicBezTo>
                    <a:lnTo>
                      <a:pt x="15944" y="24920"/>
                    </a:lnTo>
                    <a:cubicBezTo>
                      <a:pt x="15957" y="24969"/>
                      <a:pt x="15957" y="25115"/>
                      <a:pt x="15859" y="25163"/>
                    </a:cubicBezTo>
                    <a:cubicBezTo>
                      <a:pt x="15838" y="25177"/>
                      <a:pt x="15817" y="25183"/>
                      <a:pt x="15795" y="25183"/>
                    </a:cubicBezTo>
                    <a:cubicBezTo>
                      <a:pt x="15744" y="25183"/>
                      <a:pt x="15692" y="25149"/>
                      <a:pt x="15641" y="25115"/>
                    </a:cubicBezTo>
                    <a:lnTo>
                      <a:pt x="15604" y="25078"/>
                    </a:lnTo>
                    <a:lnTo>
                      <a:pt x="15616" y="25126"/>
                    </a:lnTo>
                    <a:cubicBezTo>
                      <a:pt x="15628" y="25188"/>
                      <a:pt x="15677" y="25236"/>
                      <a:pt x="15738" y="25248"/>
                    </a:cubicBezTo>
                    <a:cubicBezTo>
                      <a:pt x="15762" y="25261"/>
                      <a:pt x="15786" y="25261"/>
                      <a:pt x="15811" y="25261"/>
                    </a:cubicBezTo>
                    <a:cubicBezTo>
                      <a:pt x="15884" y="25261"/>
                      <a:pt x="15957" y="25236"/>
                      <a:pt x="16005" y="25188"/>
                    </a:cubicBezTo>
                    <a:cubicBezTo>
                      <a:pt x="16066" y="25126"/>
                      <a:pt x="16090" y="25053"/>
                      <a:pt x="16078" y="24980"/>
                    </a:cubicBezTo>
                    <a:cubicBezTo>
                      <a:pt x="16066" y="24907"/>
                      <a:pt x="16017" y="24859"/>
                      <a:pt x="15957" y="24834"/>
                    </a:cubicBezTo>
                    <a:lnTo>
                      <a:pt x="15895" y="24810"/>
                    </a:lnTo>
                    <a:close/>
                    <a:moveTo>
                      <a:pt x="14898" y="24445"/>
                    </a:moveTo>
                    <a:cubicBezTo>
                      <a:pt x="15300" y="24445"/>
                      <a:pt x="15641" y="24628"/>
                      <a:pt x="15847" y="24944"/>
                    </a:cubicBezTo>
                    <a:cubicBezTo>
                      <a:pt x="15835" y="24993"/>
                      <a:pt x="15822" y="25029"/>
                      <a:pt x="15798" y="25042"/>
                    </a:cubicBezTo>
                    <a:cubicBezTo>
                      <a:pt x="15793" y="25043"/>
                      <a:pt x="15788" y="25043"/>
                      <a:pt x="15783" y="25043"/>
                    </a:cubicBezTo>
                    <a:cubicBezTo>
                      <a:pt x="15735" y="25043"/>
                      <a:pt x="15669" y="25000"/>
                      <a:pt x="15604" y="24956"/>
                    </a:cubicBezTo>
                    <a:cubicBezTo>
                      <a:pt x="15579" y="24944"/>
                      <a:pt x="15555" y="24920"/>
                      <a:pt x="15531" y="24907"/>
                    </a:cubicBezTo>
                    <a:cubicBezTo>
                      <a:pt x="15446" y="24871"/>
                      <a:pt x="15349" y="24834"/>
                      <a:pt x="15251" y="24810"/>
                    </a:cubicBezTo>
                    <a:cubicBezTo>
                      <a:pt x="15152" y="24789"/>
                      <a:pt x="15049" y="24776"/>
                      <a:pt x="14947" y="24776"/>
                    </a:cubicBezTo>
                    <a:cubicBezTo>
                      <a:pt x="14873" y="24776"/>
                      <a:pt x="14799" y="24783"/>
                      <a:pt x="14728" y="24798"/>
                    </a:cubicBezTo>
                    <a:cubicBezTo>
                      <a:pt x="14606" y="24810"/>
                      <a:pt x="14497" y="24847"/>
                      <a:pt x="14376" y="24907"/>
                    </a:cubicBezTo>
                    <a:lnTo>
                      <a:pt x="14351" y="24883"/>
                    </a:lnTo>
                    <a:lnTo>
                      <a:pt x="14351" y="24920"/>
                    </a:lnTo>
                    <a:cubicBezTo>
                      <a:pt x="14144" y="25017"/>
                      <a:pt x="13974" y="25163"/>
                      <a:pt x="13828" y="25358"/>
                    </a:cubicBezTo>
                    <a:cubicBezTo>
                      <a:pt x="13768" y="25272"/>
                      <a:pt x="13719" y="25224"/>
                      <a:pt x="13755" y="25126"/>
                    </a:cubicBezTo>
                    <a:cubicBezTo>
                      <a:pt x="13962" y="24737"/>
                      <a:pt x="14363" y="24470"/>
                      <a:pt x="14825" y="24445"/>
                    </a:cubicBezTo>
                    <a:close/>
                    <a:moveTo>
                      <a:pt x="14898" y="24407"/>
                    </a:moveTo>
                    <a:cubicBezTo>
                      <a:pt x="14874" y="24407"/>
                      <a:pt x="14850" y="24408"/>
                      <a:pt x="14825" y="24409"/>
                    </a:cubicBezTo>
                    <a:cubicBezTo>
                      <a:pt x="14351" y="24445"/>
                      <a:pt x="13925" y="24701"/>
                      <a:pt x="13719" y="25115"/>
                    </a:cubicBezTo>
                    <a:cubicBezTo>
                      <a:pt x="13682" y="25224"/>
                      <a:pt x="13743" y="25297"/>
                      <a:pt x="13804" y="25382"/>
                    </a:cubicBezTo>
                    <a:lnTo>
                      <a:pt x="13841" y="25418"/>
                    </a:lnTo>
                    <a:lnTo>
                      <a:pt x="13852" y="25394"/>
                    </a:lnTo>
                    <a:cubicBezTo>
                      <a:pt x="13987" y="25199"/>
                      <a:pt x="14169" y="25042"/>
                      <a:pt x="14376" y="24944"/>
                    </a:cubicBezTo>
                    <a:lnTo>
                      <a:pt x="14387" y="24932"/>
                    </a:lnTo>
                    <a:cubicBezTo>
                      <a:pt x="14497" y="24883"/>
                      <a:pt x="14619" y="24847"/>
                      <a:pt x="14728" y="24834"/>
                    </a:cubicBezTo>
                    <a:cubicBezTo>
                      <a:pt x="14799" y="24819"/>
                      <a:pt x="14873" y="24813"/>
                      <a:pt x="14947" y="24813"/>
                    </a:cubicBezTo>
                    <a:cubicBezTo>
                      <a:pt x="15049" y="24813"/>
                      <a:pt x="15152" y="24826"/>
                      <a:pt x="15251" y="24847"/>
                    </a:cubicBezTo>
                    <a:cubicBezTo>
                      <a:pt x="15336" y="24871"/>
                      <a:pt x="15422" y="24907"/>
                      <a:pt x="15506" y="24944"/>
                    </a:cubicBezTo>
                    <a:cubicBezTo>
                      <a:pt x="15531" y="24956"/>
                      <a:pt x="15555" y="24969"/>
                      <a:pt x="15592" y="24993"/>
                    </a:cubicBezTo>
                    <a:cubicBezTo>
                      <a:pt x="15649" y="25031"/>
                      <a:pt x="15714" y="25077"/>
                      <a:pt x="15769" y="25077"/>
                    </a:cubicBezTo>
                    <a:cubicBezTo>
                      <a:pt x="15784" y="25077"/>
                      <a:pt x="15798" y="25074"/>
                      <a:pt x="15811" y="25066"/>
                    </a:cubicBezTo>
                    <a:cubicBezTo>
                      <a:pt x="15847" y="25053"/>
                      <a:pt x="15871" y="25005"/>
                      <a:pt x="15884" y="24932"/>
                    </a:cubicBezTo>
                    <a:lnTo>
                      <a:pt x="15884" y="24920"/>
                    </a:lnTo>
                    <a:lnTo>
                      <a:pt x="15871" y="24920"/>
                    </a:lnTo>
                    <a:cubicBezTo>
                      <a:pt x="15653" y="24599"/>
                      <a:pt x="15305" y="24407"/>
                      <a:pt x="14898" y="24407"/>
                    </a:cubicBezTo>
                    <a:close/>
                    <a:moveTo>
                      <a:pt x="13609" y="25188"/>
                    </a:moveTo>
                    <a:cubicBezTo>
                      <a:pt x="13609" y="25297"/>
                      <a:pt x="13670" y="25431"/>
                      <a:pt x="13768" y="25491"/>
                    </a:cubicBezTo>
                    <a:lnTo>
                      <a:pt x="13779" y="25504"/>
                    </a:lnTo>
                    <a:cubicBezTo>
                      <a:pt x="13759" y="25512"/>
                      <a:pt x="13737" y="25516"/>
                      <a:pt x="13714" y="25516"/>
                    </a:cubicBezTo>
                    <a:cubicBezTo>
                      <a:pt x="13668" y="25516"/>
                      <a:pt x="13622" y="25499"/>
                      <a:pt x="13597" y="25467"/>
                    </a:cubicBezTo>
                    <a:cubicBezTo>
                      <a:pt x="13560" y="25442"/>
                      <a:pt x="13536" y="25406"/>
                      <a:pt x="13536" y="25358"/>
                    </a:cubicBezTo>
                    <a:cubicBezTo>
                      <a:pt x="13536" y="25297"/>
                      <a:pt x="13573" y="25236"/>
                      <a:pt x="13609" y="25188"/>
                    </a:cubicBezTo>
                    <a:close/>
                    <a:moveTo>
                      <a:pt x="13670" y="25090"/>
                    </a:moveTo>
                    <a:lnTo>
                      <a:pt x="13622" y="25126"/>
                    </a:lnTo>
                    <a:cubicBezTo>
                      <a:pt x="13549" y="25188"/>
                      <a:pt x="13512" y="25272"/>
                      <a:pt x="13500" y="25358"/>
                    </a:cubicBezTo>
                    <a:cubicBezTo>
                      <a:pt x="13500" y="25406"/>
                      <a:pt x="13524" y="25467"/>
                      <a:pt x="13573" y="25504"/>
                    </a:cubicBezTo>
                    <a:cubicBezTo>
                      <a:pt x="13609" y="25528"/>
                      <a:pt x="13658" y="25552"/>
                      <a:pt x="13719" y="25552"/>
                    </a:cubicBezTo>
                    <a:cubicBezTo>
                      <a:pt x="13755" y="25552"/>
                      <a:pt x="13792" y="25540"/>
                      <a:pt x="13828" y="25528"/>
                    </a:cubicBezTo>
                    <a:lnTo>
                      <a:pt x="13865" y="25504"/>
                    </a:lnTo>
                    <a:lnTo>
                      <a:pt x="13816" y="25491"/>
                    </a:lnTo>
                    <a:lnTo>
                      <a:pt x="13804" y="25479"/>
                    </a:lnTo>
                    <a:lnTo>
                      <a:pt x="13804" y="25467"/>
                    </a:lnTo>
                    <a:lnTo>
                      <a:pt x="13792" y="25467"/>
                    </a:lnTo>
                    <a:cubicBezTo>
                      <a:pt x="13695" y="25406"/>
                      <a:pt x="13622" y="25261"/>
                      <a:pt x="13658" y="25139"/>
                    </a:cubicBezTo>
                    <a:lnTo>
                      <a:pt x="13670" y="25090"/>
                    </a:lnTo>
                    <a:close/>
                    <a:moveTo>
                      <a:pt x="14825" y="24932"/>
                    </a:moveTo>
                    <a:cubicBezTo>
                      <a:pt x="14874" y="25297"/>
                      <a:pt x="14923" y="25650"/>
                      <a:pt x="14971" y="26015"/>
                    </a:cubicBezTo>
                    <a:cubicBezTo>
                      <a:pt x="14862" y="26026"/>
                      <a:pt x="14752" y="26051"/>
                      <a:pt x="14655" y="26088"/>
                    </a:cubicBezTo>
                    <a:cubicBezTo>
                      <a:pt x="14606" y="25747"/>
                      <a:pt x="14558" y="25382"/>
                      <a:pt x="14509" y="25005"/>
                    </a:cubicBezTo>
                    <a:cubicBezTo>
                      <a:pt x="14606" y="24969"/>
                      <a:pt x="14716" y="24944"/>
                      <a:pt x="14825" y="24932"/>
                    </a:cubicBezTo>
                    <a:close/>
                    <a:moveTo>
                      <a:pt x="14838" y="24896"/>
                    </a:moveTo>
                    <a:cubicBezTo>
                      <a:pt x="14716" y="24907"/>
                      <a:pt x="14595" y="24932"/>
                      <a:pt x="14485" y="24980"/>
                    </a:cubicBezTo>
                    <a:lnTo>
                      <a:pt x="14473" y="24980"/>
                    </a:lnTo>
                    <a:lnTo>
                      <a:pt x="14473" y="24993"/>
                    </a:lnTo>
                    <a:cubicBezTo>
                      <a:pt x="14522" y="25382"/>
                      <a:pt x="14570" y="25759"/>
                      <a:pt x="14619" y="26112"/>
                    </a:cubicBezTo>
                    <a:lnTo>
                      <a:pt x="14619" y="26136"/>
                    </a:lnTo>
                    <a:lnTo>
                      <a:pt x="14643" y="26124"/>
                    </a:lnTo>
                    <a:cubicBezTo>
                      <a:pt x="14752" y="26088"/>
                      <a:pt x="14874" y="26063"/>
                      <a:pt x="14984" y="26051"/>
                    </a:cubicBezTo>
                    <a:lnTo>
                      <a:pt x="15008" y="26039"/>
                    </a:lnTo>
                    <a:lnTo>
                      <a:pt x="15008" y="26026"/>
                    </a:lnTo>
                    <a:cubicBezTo>
                      <a:pt x="14960" y="25650"/>
                      <a:pt x="14911" y="25285"/>
                      <a:pt x="14862" y="24907"/>
                    </a:cubicBezTo>
                    <a:lnTo>
                      <a:pt x="14850" y="24896"/>
                    </a:lnTo>
                    <a:close/>
                    <a:moveTo>
                      <a:pt x="16187" y="26610"/>
                    </a:moveTo>
                    <a:lnTo>
                      <a:pt x="16187" y="26610"/>
                    </a:lnTo>
                    <a:cubicBezTo>
                      <a:pt x="16249" y="26659"/>
                      <a:pt x="16273" y="26696"/>
                      <a:pt x="16273" y="26744"/>
                    </a:cubicBezTo>
                    <a:cubicBezTo>
                      <a:pt x="16285" y="26780"/>
                      <a:pt x="16260" y="26829"/>
                      <a:pt x="16224" y="26866"/>
                    </a:cubicBezTo>
                    <a:cubicBezTo>
                      <a:pt x="16176" y="26914"/>
                      <a:pt x="16103" y="26950"/>
                      <a:pt x="16005" y="26950"/>
                    </a:cubicBezTo>
                    <a:lnTo>
                      <a:pt x="15993" y="26950"/>
                    </a:lnTo>
                    <a:cubicBezTo>
                      <a:pt x="15975" y="26954"/>
                      <a:pt x="15960" y="26957"/>
                      <a:pt x="15948" y="26957"/>
                    </a:cubicBezTo>
                    <a:cubicBezTo>
                      <a:pt x="15918" y="26957"/>
                      <a:pt x="15901" y="26942"/>
                      <a:pt x="15884" y="26890"/>
                    </a:cubicBezTo>
                    <a:lnTo>
                      <a:pt x="15884" y="26878"/>
                    </a:lnTo>
                    <a:lnTo>
                      <a:pt x="15895" y="26890"/>
                    </a:lnTo>
                    <a:cubicBezTo>
                      <a:pt x="15908" y="26914"/>
                      <a:pt x="15932" y="26939"/>
                      <a:pt x="15968" y="26939"/>
                    </a:cubicBezTo>
                    <a:cubicBezTo>
                      <a:pt x="16030" y="26939"/>
                      <a:pt x="16090" y="26890"/>
                      <a:pt x="16114" y="26853"/>
                    </a:cubicBezTo>
                    <a:cubicBezTo>
                      <a:pt x="16176" y="26780"/>
                      <a:pt x="16200" y="26696"/>
                      <a:pt x="16187" y="26610"/>
                    </a:cubicBezTo>
                    <a:close/>
                    <a:moveTo>
                      <a:pt x="16127" y="26525"/>
                    </a:moveTo>
                    <a:lnTo>
                      <a:pt x="16139" y="26574"/>
                    </a:lnTo>
                    <a:cubicBezTo>
                      <a:pt x="16176" y="26647"/>
                      <a:pt x="16151" y="26756"/>
                      <a:pt x="16090" y="26829"/>
                    </a:cubicBezTo>
                    <a:cubicBezTo>
                      <a:pt x="16066" y="26853"/>
                      <a:pt x="16017" y="26902"/>
                      <a:pt x="15968" y="26902"/>
                    </a:cubicBezTo>
                    <a:cubicBezTo>
                      <a:pt x="15944" y="26902"/>
                      <a:pt x="15932" y="26878"/>
                      <a:pt x="15932" y="26866"/>
                    </a:cubicBezTo>
                    <a:lnTo>
                      <a:pt x="15920" y="26866"/>
                    </a:lnTo>
                    <a:cubicBezTo>
                      <a:pt x="15920" y="26853"/>
                      <a:pt x="15908" y="26853"/>
                      <a:pt x="15908" y="26853"/>
                    </a:cubicBezTo>
                    <a:lnTo>
                      <a:pt x="15895" y="26842"/>
                    </a:lnTo>
                    <a:cubicBezTo>
                      <a:pt x="15884" y="26842"/>
                      <a:pt x="15884" y="26829"/>
                      <a:pt x="15871" y="26829"/>
                    </a:cubicBezTo>
                    <a:lnTo>
                      <a:pt x="15847" y="26805"/>
                    </a:lnTo>
                    <a:lnTo>
                      <a:pt x="15847" y="26842"/>
                    </a:lnTo>
                    <a:lnTo>
                      <a:pt x="15847" y="26902"/>
                    </a:lnTo>
                    <a:cubicBezTo>
                      <a:pt x="15871" y="26975"/>
                      <a:pt x="15920" y="26987"/>
                      <a:pt x="15957" y="26987"/>
                    </a:cubicBezTo>
                    <a:lnTo>
                      <a:pt x="16005" y="26987"/>
                    </a:lnTo>
                    <a:cubicBezTo>
                      <a:pt x="16114" y="26975"/>
                      <a:pt x="16187" y="26950"/>
                      <a:pt x="16249" y="26890"/>
                    </a:cubicBezTo>
                    <a:cubicBezTo>
                      <a:pt x="16297" y="26842"/>
                      <a:pt x="16322" y="26793"/>
                      <a:pt x="16309" y="26732"/>
                    </a:cubicBezTo>
                    <a:cubicBezTo>
                      <a:pt x="16309" y="26671"/>
                      <a:pt x="16260" y="26610"/>
                      <a:pt x="16176" y="26550"/>
                    </a:cubicBezTo>
                    <a:lnTo>
                      <a:pt x="16127" y="26525"/>
                    </a:lnTo>
                    <a:close/>
                    <a:moveTo>
                      <a:pt x="15179" y="26134"/>
                    </a:moveTo>
                    <a:cubicBezTo>
                      <a:pt x="15599" y="26134"/>
                      <a:pt x="15917" y="26302"/>
                      <a:pt x="16041" y="26598"/>
                    </a:cubicBezTo>
                    <a:lnTo>
                      <a:pt x="16054" y="26610"/>
                    </a:lnTo>
                    <a:lnTo>
                      <a:pt x="16054" y="26707"/>
                    </a:lnTo>
                    <a:cubicBezTo>
                      <a:pt x="16041" y="26732"/>
                      <a:pt x="16030" y="26744"/>
                      <a:pt x="16017" y="26769"/>
                    </a:cubicBezTo>
                    <a:lnTo>
                      <a:pt x="15993" y="26793"/>
                    </a:lnTo>
                    <a:lnTo>
                      <a:pt x="15993" y="26780"/>
                    </a:lnTo>
                    <a:cubicBezTo>
                      <a:pt x="15798" y="26586"/>
                      <a:pt x="15506" y="26483"/>
                      <a:pt x="15193" y="26483"/>
                    </a:cubicBezTo>
                    <a:cubicBezTo>
                      <a:pt x="15036" y="26483"/>
                      <a:pt x="14874" y="26509"/>
                      <a:pt x="14716" y="26561"/>
                    </a:cubicBezTo>
                    <a:lnTo>
                      <a:pt x="14716" y="26537"/>
                    </a:lnTo>
                    <a:lnTo>
                      <a:pt x="14692" y="26574"/>
                    </a:lnTo>
                    <a:cubicBezTo>
                      <a:pt x="14412" y="26671"/>
                      <a:pt x="14206" y="26842"/>
                      <a:pt x="14084" y="27060"/>
                    </a:cubicBezTo>
                    <a:cubicBezTo>
                      <a:pt x="14035" y="27060"/>
                      <a:pt x="13998" y="27060"/>
                      <a:pt x="13974" y="27023"/>
                    </a:cubicBezTo>
                    <a:cubicBezTo>
                      <a:pt x="13938" y="26987"/>
                      <a:pt x="13925" y="26939"/>
                      <a:pt x="13914" y="26890"/>
                    </a:cubicBezTo>
                    <a:lnTo>
                      <a:pt x="13914" y="26878"/>
                    </a:lnTo>
                    <a:cubicBezTo>
                      <a:pt x="14047" y="26440"/>
                      <a:pt x="14619" y="26172"/>
                      <a:pt x="15093" y="26136"/>
                    </a:cubicBezTo>
                    <a:cubicBezTo>
                      <a:pt x="15122" y="26135"/>
                      <a:pt x="15151" y="26134"/>
                      <a:pt x="15179" y="26134"/>
                    </a:cubicBezTo>
                    <a:close/>
                    <a:moveTo>
                      <a:pt x="15181" y="26097"/>
                    </a:moveTo>
                    <a:cubicBezTo>
                      <a:pt x="15152" y="26097"/>
                      <a:pt x="15123" y="26098"/>
                      <a:pt x="15093" y="26099"/>
                    </a:cubicBezTo>
                    <a:cubicBezTo>
                      <a:pt x="14606" y="26136"/>
                      <a:pt x="14011" y="26415"/>
                      <a:pt x="13889" y="26866"/>
                    </a:cubicBezTo>
                    <a:cubicBezTo>
                      <a:pt x="13889" y="26878"/>
                      <a:pt x="13877" y="26878"/>
                      <a:pt x="13877" y="26878"/>
                    </a:cubicBezTo>
                    <a:lnTo>
                      <a:pt x="13877" y="26890"/>
                    </a:lnTo>
                    <a:cubicBezTo>
                      <a:pt x="13889" y="26939"/>
                      <a:pt x="13914" y="26999"/>
                      <a:pt x="13938" y="27036"/>
                    </a:cubicBezTo>
                    <a:cubicBezTo>
                      <a:pt x="13974" y="27085"/>
                      <a:pt x="14011" y="27096"/>
                      <a:pt x="14047" y="27096"/>
                    </a:cubicBezTo>
                    <a:cubicBezTo>
                      <a:pt x="14060" y="27096"/>
                      <a:pt x="14084" y="27085"/>
                      <a:pt x="14096" y="27085"/>
                    </a:cubicBezTo>
                    <a:lnTo>
                      <a:pt x="14108" y="27085"/>
                    </a:lnTo>
                    <a:cubicBezTo>
                      <a:pt x="14217" y="26878"/>
                      <a:pt x="14424" y="26707"/>
                      <a:pt x="14692" y="26610"/>
                    </a:cubicBezTo>
                    <a:lnTo>
                      <a:pt x="14716" y="26610"/>
                    </a:lnTo>
                    <a:cubicBezTo>
                      <a:pt x="14877" y="26551"/>
                      <a:pt x="15042" y="26523"/>
                      <a:pt x="15201" y="26523"/>
                    </a:cubicBezTo>
                    <a:cubicBezTo>
                      <a:pt x="15500" y="26523"/>
                      <a:pt x="15778" y="26622"/>
                      <a:pt x="15968" y="26805"/>
                    </a:cubicBezTo>
                    <a:lnTo>
                      <a:pt x="15968" y="26817"/>
                    </a:lnTo>
                    <a:lnTo>
                      <a:pt x="15981" y="26842"/>
                    </a:lnTo>
                    <a:lnTo>
                      <a:pt x="16005" y="26829"/>
                    </a:lnTo>
                    <a:lnTo>
                      <a:pt x="16017" y="26817"/>
                    </a:lnTo>
                    <a:cubicBezTo>
                      <a:pt x="16030" y="26817"/>
                      <a:pt x="16041" y="26805"/>
                      <a:pt x="16054" y="26780"/>
                    </a:cubicBezTo>
                    <a:cubicBezTo>
                      <a:pt x="16066" y="26769"/>
                      <a:pt x="16078" y="26744"/>
                      <a:pt x="16078" y="26720"/>
                    </a:cubicBezTo>
                    <a:cubicBezTo>
                      <a:pt x="16103" y="26671"/>
                      <a:pt x="16090" y="26634"/>
                      <a:pt x="16090" y="26598"/>
                    </a:cubicBezTo>
                    <a:lnTo>
                      <a:pt x="16078" y="26586"/>
                    </a:lnTo>
                    <a:lnTo>
                      <a:pt x="16078" y="26574"/>
                    </a:lnTo>
                    <a:cubicBezTo>
                      <a:pt x="15942" y="26266"/>
                      <a:pt x="15613" y="26097"/>
                      <a:pt x="15181" y="26097"/>
                    </a:cubicBezTo>
                    <a:close/>
                    <a:moveTo>
                      <a:pt x="13779" y="26926"/>
                    </a:moveTo>
                    <a:cubicBezTo>
                      <a:pt x="13804" y="26999"/>
                      <a:pt x="13841" y="27072"/>
                      <a:pt x="13889" y="27133"/>
                    </a:cubicBezTo>
                    <a:cubicBezTo>
                      <a:pt x="13930" y="27174"/>
                      <a:pt x="13989" y="27199"/>
                      <a:pt x="14056" y="27199"/>
                    </a:cubicBezTo>
                    <a:cubicBezTo>
                      <a:pt x="14088" y="27199"/>
                      <a:pt x="14122" y="27194"/>
                      <a:pt x="14157" y="27182"/>
                    </a:cubicBezTo>
                    <a:cubicBezTo>
                      <a:pt x="14181" y="27169"/>
                      <a:pt x="14193" y="27133"/>
                      <a:pt x="14193" y="27109"/>
                    </a:cubicBezTo>
                    <a:cubicBezTo>
                      <a:pt x="14206" y="27085"/>
                      <a:pt x="14230" y="27060"/>
                      <a:pt x="14242" y="27036"/>
                    </a:cubicBezTo>
                    <a:lnTo>
                      <a:pt x="14242" y="27036"/>
                    </a:lnTo>
                    <a:cubicBezTo>
                      <a:pt x="14242" y="27121"/>
                      <a:pt x="14230" y="27169"/>
                      <a:pt x="14157" y="27206"/>
                    </a:cubicBezTo>
                    <a:cubicBezTo>
                      <a:pt x="14116" y="27227"/>
                      <a:pt x="14074" y="27236"/>
                      <a:pt x="14032" y="27236"/>
                    </a:cubicBezTo>
                    <a:cubicBezTo>
                      <a:pt x="13974" y="27236"/>
                      <a:pt x="13919" y="27217"/>
                      <a:pt x="13877" y="27182"/>
                    </a:cubicBezTo>
                    <a:cubicBezTo>
                      <a:pt x="13779" y="27109"/>
                      <a:pt x="13768" y="26999"/>
                      <a:pt x="13779" y="26926"/>
                    </a:cubicBezTo>
                    <a:close/>
                    <a:moveTo>
                      <a:pt x="13828" y="26744"/>
                    </a:moveTo>
                    <a:lnTo>
                      <a:pt x="13779" y="26842"/>
                    </a:lnTo>
                    <a:cubicBezTo>
                      <a:pt x="13719" y="26950"/>
                      <a:pt x="13719" y="27109"/>
                      <a:pt x="13852" y="27218"/>
                    </a:cubicBezTo>
                    <a:cubicBezTo>
                      <a:pt x="13901" y="27255"/>
                      <a:pt x="13962" y="27279"/>
                      <a:pt x="14035" y="27279"/>
                    </a:cubicBezTo>
                    <a:cubicBezTo>
                      <a:pt x="14084" y="27279"/>
                      <a:pt x="14120" y="27267"/>
                      <a:pt x="14169" y="27242"/>
                    </a:cubicBezTo>
                    <a:cubicBezTo>
                      <a:pt x="14290" y="27182"/>
                      <a:pt x="14290" y="27085"/>
                      <a:pt x="14278" y="26999"/>
                    </a:cubicBezTo>
                    <a:lnTo>
                      <a:pt x="14278" y="26950"/>
                    </a:lnTo>
                    <a:lnTo>
                      <a:pt x="14242" y="26987"/>
                    </a:lnTo>
                    <a:cubicBezTo>
                      <a:pt x="14217" y="27012"/>
                      <a:pt x="14193" y="27048"/>
                      <a:pt x="14157" y="27085"/>
                    </a:cubicBezTo>
                    <a:lnTo>
                      <a:pt x="14157" y="27096"/>
                    </a:lnTo>
                    <a:lnTo>
                      <a:pt x="14157" y="27109"/>
                    </a:lnTo>
                    <a:cubicBezTo>
                      <a:pt x="14169" y="27121"/>
                      <a:pt x="14157" y="27145"/>
                      <a:pt x="14144" y="27145"/>
                    </a:cubicBezTo>
                    <a:cubicBezTo>
                      <a:pt x="14116" y="27155"/>
                      <a:pt x="14084" y="27160"/>
                      <a:pt x="14052" y="27160"/>
                    </a:cubicBezTo>
                    <a:cubicBezTo>
                      <a:pt x="14001" y="27160"/>
                      <a:pt x="13951" y="27146"/>
                      <a:pt x="13914" y="27109"/>
                    </a:cubicBezTo>
                    <a:cubicBezTo>
                      <a:pt x="13852" y="27048"/>
                      <a:pt x="13816" y="26939"/>
                      <a:pt x="13816" y="26853"/>
                    </a:cubicBezTo>
                    <a:lnTo>
                      <a:pt x="13828" y="26744"/>
                    </a:lnTo>
                    <a:close/>
                    <a:moveTo>
                      <a:pt x="35877" y="27048"/>
                    </a:moveTo>
                    <a:lnTo>
                      <a:pt x="35829" y="27145"/>
                    </a:lnTo>
                    <a:cubicBezTo>
                      <a:pt x="35804" y="27182"/>
                      <a:pt x="35780" y="27218"/>
                      <a:pt x="35767" y="27242"/>
                    </a:cubicBezTo>
                    <a:lnTo>
                      <a:pt x="35756" y="27255"/>
                    </a:lnTo>
                    <a:lnTo>
                      <a:pt x="35767" y="27267"/>
                    </a:lnTo>
                    <a:cubicBezTo>
                      <a:pt x="35767" y="27279"/>
                      <a:pt x="35780" y="27291"/>
                      <a:pt x="35767" y="27304"/>
                    </a:cubicBezTo>
                    <a:lnTo>
                      <a:pt x="35756" y="27315"/>
                    </a:lnTo>
                    <a:lnTo>
                      <a:pt x="35731" y="27315"/>
                    </a:lnTo>
                    <a:lnTo>
                      <a:pt x="35731" y="27304"/>
                    </a:lnTo>
                    <a:lnTo>
                      <a:pt x="35719" y="27304"/>
                    </a:lnTo>
                    <a:lnTo>
                      <a:pt x="35694" y="27315"/>
                    </a:lnTo>
                    <a:lnTo>
                      <a:pt x="35694" y="27328"/>
                    </a:lnTo>
                    <a:lnTo>
                      <a:pt x="35683" y="27340"/>
                    </a:lnTo>
                    <a:lnTo>
                      <a:pt x="35694" y="27352"/>
                    </a:lnTo>
                    <a:cubicBezTo>
                      <a:pt x="35707" y="27364"/>
                      <a:pt x="35719" y="27388"/>
                      <a:pt x="35731" y="27401"/>
                    </a:cubicBezTo>
                    <a:lnTo>
                      <a:pt x="35743" y="27413"/>
                    </a:lnTo>
                    <a:lnTo>
                      <a:pt x="35756" y="27401"/>
                    </a:lnTo>
                    <a:cubicBezTo>
                      <a:pt x="35804" y="27328"/>
                      <a:pt x="35840" y="27242"/>
                      <a:pt x="35853" y="27158"/>
                    </a:cubicBezTo>
                    <a:lnTo>
                      <a:pt x="35877" y="27048"/>
                    </a:lnTo>
                    <a:close/>
                    <a:moveTo>
                      <a:pt x="35634" y="27425"/>
                    </a:moveTo>
                    <a:cubicBezTo>
                      <a:pt x="35646" y="27437"/>
                      <a:pt x="35658" y="27437"/>
                      <a:pt x="35670" y="27450"/>
                    </a:cubicBezTo>
                    <a:lnTo>
                      <a:pt x="35646" y="27474"/>
                    </a:lnTo>
                    <a:lnTo>
                      <a:pt x="35610" y="27437"/>
                    </a:lnTo>
                    <a:cubicBezTo>
                      <a:pt x="35621" y="27437"/>
                      <a:pt x="35634" y="27425"/>
                      <a:pt x="35634" y="27425"/>
                    </a:cubicBezTo>
                    <a:close/>
                    <a:moveTo>
                      <a:pt x="35634" y="27377"/>
                    </a:moveTo>
                    <a:cubicBezTo>
                      <a:pt x="35610" y="27401"/>
                      <a:pt x="35597" y="27413"/>
                      <a:pt x="35573" y="27425"/>
                    </a:cubicBezTo>
                    <a:lnTo>
                      <a:pt x="35561" y="27437"/>
                    </a:lnTo>
                    <a:lnTo>
                      <a:pt x="35573" y="27450"/>
                    </a:lnTo>
                    <a:cubicBezTo>
                      <a:pt x="35597" y="27474"/>
                      <a:pt x="35610" y="27498"/>
                      <a:pt x="35621" y="27510"/>
                    </a:cubicBezTo>
                    <a:lnTo>
                      <a:pt x="35634" y="27534"/>
                    </a:lnTo>
                    <a:lnTo>
                      <a:pt x="35646" y="27523"/>
                    </a:lnTo>
                    <a:cubicBezTo>
                      <a:pt x="35670" y="27498"/>
                      <a:pt x="35694" y="27486"/>
                      <a:pt x="35707" y="27461"/>
                    </a:cubicBezTo>
                    <a:lnTo>
                      <a:pt x="35719" y="27450"/>
                    </a:lnTo>
                    <a:lnTo>
                      <a:pt x="35707" y="27437"/>
                    </a:lnTo>
                    <a:cubicBezTo>
                      <a:pt x="35683" y="27425"/>
                      <a:pt x="35670" y="27401"/>
                      <a:pt x="35658" y="27388"/>
                    </a:cubicBezTo>
                    <a:lnTo>
                      <a:pt x="35646" y="27377"/>
                    </a:lnTo>
                    <a:close/>
                    <a:moveTo>
                      <a:pt x="35512" y="27510"/>
                    </a:moveTo>
                    <a:cubicBezTo>
                      <a:pt x="35524" y="27523"/>
                      <a:pt x="35537" y="27534"/>
                      <a:pt x="35548" y="27559"/>
                    </a:cubicBezTo>
                    <a:cubicBezTo>
                      <a:pt x="35537" y="27571"/>
                      <a:pt x="35524" y="27583"/>
                      <a:pt x="35500" y="27596"/>
                    </a:cubicBezTo>
                    <a:cubicBezTo>
                      <a:pt x="35488" y="27571"/>
                      <a:pt x="35475" y="27547"/>
                      <a:pt x="35464" y="27534"/>
                    </a:cubicBezTo>
                    <a:cubicBezTo>
                      <a:pt x="35488" y="27523"/>
                      <a:pt x="35500" y="27510"/>
                      <a:pt x="35512" y="27510"/>
                    </a:cubicBezTo>
                    <a:close/>
                    <a:moveTo>
                      <a:pt x="35524" y="27461"/>
                    </a:moveTo>
                    <a:lnTo>
                      <a:pt x="35512" y="27474"/>
                    </a:lnTo>
                    <a:lnTo>
                      <a:pt x="35439" y="27510"/>
                    </a:lnTo>
                    <a:lnTo>
                      <a:pt x="35415" y="27523"/>
                    </a:lnTo>
                    <a:lnTo>
                      <a:pt x="35439" y="27547"/>
                    </a:lnTo>
                    <a:cubicBezTo>
                      <a:pt x="35451" y="27571"/>
                      <a:pt x="35464" y="27583"/>
                      <a:pt x="35475" y="27607"/>
                    </a:cubicBezTo>
                    <a:lnTo>
                      <a:pt x="35475" y="27620"/>
                    </a:lnTo>
                    <a:lnTo>
                      <a:pt x="35475" y="27656"/>
                    </a:lnTo>
                    <a:lnTo>
                      <a:pt x="35500" y="27632"/>
                    </a:lnTo>
                    <a:cubicBezTo>
                      <a:pt x="35537" y="27620"/>
                      <a:pt x="35561" y="27596"/>
                      <a:pt x="35585" y="27571"/>
                    </a:cubicBezTo>
                    <a:lnTo>
                      <a:pt x="35597" y="27571"/>
                    </a:lnTo>
                    <a:lnTo>
                      <a:pt x="35585" y="27559"/>
                    </a:lnTo>
                    <a:cubicBezTo>
                      <a:pt x="35573" y="27523"/>
                      <a:pt x="35548" y="27498"/>
                      <a:pt x="35524" y="27474"/>
                    </a:cubicBezTo>
                    <a:lnTo>
                      <a:pt x="35524" y="27461"/>
                    </a:lnTo>
                    <a:close/>
                    <a:moveTo>
                      <a:pt x="35366" y="27583"/>
                    </a:moveTo>
                    <a:cubicBezTo>
                      <a:pt x="35378" y="27607"/>
                      <a:pt x="35391" y="27632"/>
                      <a:pt x="35402" y="27644"/>
                    </a:cubicBezTo>
                    <a:lnTo>
                      <a:pt x="35402" y="27656"/>
                    </a:lnTo>
                    <a:cubicBezTo>
                      <a:pt x="35354" y="27680"/>
                      <a:pt x="35293" y="27704"/>
                      <a:pt x="35232" y="27729"/>
                    </a:cubicBezTo>
                    <a:cubicBezTo>
                      <a:pt x="35220" y="27704"/>
                      <a:pt x="35208" y="27668"/>
                      <a:pt x="35196" y="27644"/>
                    </a:cubicBezTo>
                    <a:cubicBezTo>
                      <a:pt x="35256" y="27632"/>
                      <a:pt x="35305" y="27607"/>
                      <a:pt x="35366" y="27583"/>
                    </a:cubicBezTo>
                    <a:close/>
                    <a:moveTo>
                      <a:pt x="35378" y="27534"/>
                    </a:moveTo>
                    <a:lnTo>
                      <a:pt x="35366" y="27547"/>
                    </a:lnTo>
                    <a:cubicBezTo>
                      <a:pt x="35305" y="27571"/>
                      <a:pt x="35245" y="27596"/>
                      <a:pt x="35172" y="27620"/>
                    </a:cubicBezTo>
                    <a:lnTo>
                      <a:pt x="35159" y="27620"/>
                    </a:lnTo>
                    <a:lnTo>
                      <a:pt x="35159" y="27644"/>
                    </a:lnTo>
                    <a:cubicBezTo>
                      <a:pt x="35172" y="27680"/>
                      <a:pt x="35183" y="27717"/>
                      <a:pt x="35208" y="27753"/>
                    </a:cubicBezTo>
                    <a:lnTo>
                      <a:pt x="35220" y="27766"/>
                    </a:lnTo>
                    <a:lnTo>
                      <a:pt x="35232" y="27766"/>
                    </a:lnTo>
                    <a:cubicBezTo>
                      <a:pt x="35305" y="27741"/>
                      <a:pt x="35378" y="27704"/>
                      <a:pt x="35439" y="27668"/>
                    </a:cubicBezTo>
                    <a:lnTo>
                      <a:pt x="35464" y="27656"/>
                    </a:lnTo>
                    <a:lnTo>
                      <a:pt x="35439" y="27644"/>
                    </a:lnTo>
                    <a:lnTo>
                      <a:pt x="35427" y="27632"/>
                    </a:lnTo>
                    <a:lnTo>
                      <a:pt x="35391" y="27559"/>
                    </a:lnTo>
                    <a:lnTo>
                      <a:pt x="35378" y="27534"/>
                    </a:lnTo>
                    <a:close/>
                    <a:moveTo>
                      <a:pt x="35086" y="27680"/>
                    </a:moveTo>
                    <a:cubicBezTo>
                      <a:pt x="35099" y="27717"/>
                      <a:pt x="35111" y="27741"/>
                      <a:pt x="35123" y="27766"/>
                    </a:cubicBezTo>
                    <a:cubicBezTo>
                      <a:pt x="35086" y="27777"/>
                      <a:pt x="35050" y="27790"/>
                      <a:pt x="35002" y="27802"/>
                    </a:cubicBezTo>
                    <a:cubicBezTo>
                      <a:pt x="34989" y="27777"/>
                      <a:pt x="34977" y="27741"/>
                      <a:pt x="34965" y="27717"/>
                    </a:cubicBezTo>
                    <a:cubicBezTo>
                      <a:pt x="35002" y="27704"/>
                      <a:pt x="35050" y="27693"/>
                      <a:pt x="35086" y="27680"/>
                    </a:cubicBezTo>
                    <a:close/>
                    <a:moveTo>
                      <a:pt x="35086" y="27644"/>
                    </a:moveTo>
                    <a:cubicBezTo>
                      <a:pt x="35038" y="27656"/>
                      <a:pt x="34989" y="27680"/>
                      <a:pt x="34940" y="27693"/>
                    </a:cubicBezTo>
                    <a:lnTo>
                      <a:pt x="34916" y="27693"/>
                    </a:lnTo>
                    <a:lnTo>
                      <a:pt x="34929" y="27729"/>
                    </a:lnTo>
                    <a:cubicBezTo>
                      <a:pt x="34953" y="27766"/>
                      <a:pt x="34965" y="27802"/>
                      <a:pt x="34977" y="27826"/>
                    </a:cubicBezTo>
                    <a:lnTo>
                      <a:pt x="34989" y="27850"/>
                    </a:lnTo>
                    <a:lnTo>
                      <a:pt x="35002" y="27839"/>
                    </a:lnTo>
                    <a:cubicBezTo>
                      <a:pt x="35050" y="27826"/>
                      <a:pt x="35099" y="27814"/>
                      <a:pt x="35147" y="27790"/>
                    </a:cubicBezTo>
                    <a:lnTo>
                      <a:pt x="35172" y="27790"/>
                    </a:lnTo>
                    <a:lnTo>
                      <a:pt x="35159" y="27766"/>
                    </a:lnTo>
                    <a:cubicBezTo>
                      <a:pt x="35135" y="27741"/>
                      <a:pt x="35123" y="27693"/>
                      <a:pt x="35111" y="27656"/>
                    </a:cubicBezTo>
                    <a:lnTo>
                      <a:pt x="35111" y="27644"/>
                    </a:lnTo>
                    <a:close/>
                    <a:moveTo>
                      <a:pt x="34843" y="27753"/>
                    </a:moveTo>
                    <a:cubicBezTo>
                      <a:pt x="34856" y="27777"/>
                      <a:pt x="34880" y="27802"/>
                      <a:pt x="34892" y="27839"/>
                    </a:cubicBezTo>
                    <a:cubicBezTo>
                      <a:pt x="34843" y="27839"/>
                      <a:pt x="34807" y="27850"/>
                      <a:pt x="34770" y="27863"/>
                    </a:cubicBezTo>
                    <a:cubicBezTo>
                      <a:pt x="34758" y="27839"/>
                      <a:pt x="34746" y="27814"/>
                      <a:pt x="34734" y="27777"/>
                    </a:cubicBezTo>
                    <a:cubicBezTo>
                      <a:pt x="34770" y="27766"/>
                      <a:pt x="34807" y="27766"/>
                      <a:pt x="34843" y="27753"/>
                    </a:cubicBezTo>
                    <a:close/>
                    <a:moveTo>
                      <a:pt x="34867" y="27704"/>
                    </a:moveTo>
                    <a:lnTo>
                      <a:pt x="34856" y="27717"/>
                    </a:lnTo>
                    <a:lnTo>
                      <a:pt x="34710" y="27753"/>
                    </a:lnTo>
                    <a:lnTo>
                      <a:pt x="34685" y="27753"/>
                    </a:lnTo>
                    <a:lnTo>
                      <a:pt x="34697" y="27777"/>
                    </a:lnTo>
                    <a:cubicBezTo>
                      <a:pt x="34710" y="27814"/>
                      <a:pt x="34734" y="27850"/>
                      <a:pt x="34746" y="27887"/>
                    </a:cubicBezTo>
                    <a:lnTo>
                      <a:pt x="34758" y="27899"/>
                    </a:lnTo>
                    <a:lnTo>
                      <a:pt x="34770" y="27899"/>
                    </a:lnTo>
                    <a:lnTo>
                      <a:pt x="34916" y="27863"/>
                    </a:lnTo>
                    <a:lnTo>
                      <a:pt x="34940" y="27863"/>
                    </a:lnTo>
                    <a:lnTo>
                      <a:pt x="34929" y="27839"/>
                    </a:lnTo>
                    <a:cubicBezTo>
                      <a:pt x="34904" y="27802"/>
                      <a:pt x="34892" y="27766"/>
                      <a:pt x="34867" y="27717"/>
                    </a:cubicBezTo>
                    <a:lnTo>
                      <a:pt x="34867" y="27704"/>
                    </a:lnTo>
                    <a:close/>
                    <a:moveTo>
                      <a:pt x="34612" y="27814"/>
                    </a:moveTo>
                    <a:lnTo>
                      <a:pt x="34648" y="27887"/>
                    </a:lnTo>
                    <a:cubicBezTo>
                      <a:pt x="34612" y="27887"/>
                      <a:pt x="34564" y="27899"/>
                      <a:pt x="34527" y="27912"/>
                    </a:cubicBezTo>
                    <a:cubicBezTo>
                      <a:pt x="34527" y="27887"/>
                      <a:pt x="34515" y="27863"/>
                      <a:pt x="34502" y="27839"/>
                    </a:cubicBezTo>
                    <a:cubicBezTo>
                      <a:pt x="34539" y="27826"/>
                      <a:pt x="34575" y="27814"/>
                      <a:pt x="34612" y="27814"/>
                    </a:cubicBezTo>
                    <a:close/>
                    <a:moveTo>
                      <a:pt x="34381" y="27863"/>
                    </a:moveTo>
                    <a:cubicBezTo>
                      <a:pt x="34393" y="27887"/>
                      <a:pt x="34405" y="27899"/>
                      <a:pt x="34405" y="27923"/>
                    </a:cubicBezTo>
                    <a:cubicBezTo>
                      <a:pt x="34345" y="27936"/>
                      <a:pt x="34296" y="27936"/>
                      <a:pt x="34235" y="27948"/>
                    </a:cubicBezTo>
                    <a:cubicBezTo>
                      <a:pt x="34223" y="27936"/>
                      <a:pt x="34223" y="27912"/>
                      <a:pt x="34211" y="27899"/>
                    </a:cubicBezTo>
                    <a:cubicBezTo>
                      <a:pt x="34272" y="27887"/>
                      <a:pt x="34332" y="27875"/>
                      <a:pt x="34381" y="27863"/>
                    </a:cubicBezTo>
                    <a:close/>
                    <a:moveTo>
                      <a:pt x="34624" y="27766"/>
                    </a:moveTo>
                    <a:lnTo>
                      <a:pt x="34478" y="27802"/>
                    </a:lnTo>
                    <a:lnTo>
                      <a:pt x="34454" y="27814"/>
                    </a:lnTo>
                    <a:lnTo>
                      <a:pt x="34466" y="27826"/>
                    </a:lnTo>
                    <a:lnTo>
                      <a:pt x="34502" y="27936"/>
                    </a:lnTo>
                    <a:lnTo>
                      <a:pt x="34502" y="27948"/>
                    </a:lnTo>
                    <a:lnTo>
                      <a:pt x="34515" y="27948"/>
                    </a:lnTo>
                    <a:cubicBezTo>
                      <a:pt x="34575" y="27936"/>
                      <a:pt x="34624" y="27923"/>
                      <a:pt x="34673" y="27912"/>
                    </a:cubicBezTo>
                    <a:lnTo>
                      <a:pt x="34697" y="27912"/>
                    </a:lnTo>
                    <a:lnTo>
                      <a:pt x="34697" y="27887"/>
                    </a:lnTo>
                    <a:cubicBezTo>
                      <a:pt x="34673" y="27850"/>
                      <a:pt x="34661" y="27814"/>
                      <a:pt x="34648" y="27790"/>
                    </a:cubicBezTo>
                    <a:lnTo>
                      <a:pt x="34637" y="27766"/>
                    </a:lnTo>
                    <a:close/>
                    <a:moveTo>
                      <a:pt x="34089" y="27923"/>
                    </a:moveTo>
                    <a:cubicBezTo>
                      <a:pt x="34089" y="27936"/>
                      <a:pt x="34102" y="27948"/>
                      <a:pt x="34102" y="27960"/>
                    </a:cubicBezTo>
                    <a:lnTo>
                      <a:pt x="34029" y="27972"/>
                    </a:lnTo>
                    <a:cubicBezTo>
                      <a:pt x="33992" y="27972"/>
                      <a:pt x="33956" y="27985"/>
                      <a:pt x="33919" y="27985"/>
                    </a:cubicBezTo>
                    <a:cubicBezTo>
                      <a:pt x="33907" y="27972"/>
                      <a:pt x="33894" y="27972"/>
                      <a:pt x="33894" y="27960"/>
                    </a:cubicBezTo>
                    <a:cubicBezTo>
                      <a:pt x="33956" y="27948"/>
                      <a:pt x="34029" y="27936"/>
                      <a:pt x="34089" y="27923"/>
                    </a:cubicBezTo>
                    <a:close/>
                    <a:moveTo>
                      <a:pt x="34418" y="27814"/>
                    </a:moveTo>
                    <a:lnTo>
                      <a:pt x="34393" y="27826"/>
                    </a:lnTo>
                    <a:lnTo>
                      <a:pt x="34175" y="27863"/>
                    </a:lnTo>
                    <a:lnTo>
                      <a:pt x="34150" y="27875"/>
                    </a:lnTo>
                    <a:lnTo>
                      <a:pt x="34162" y="27899"/>
                    </a:lnTo>
                    <a:cubicBezTo>
                      <a:pt x="34186" y="27923"/>
                      <a:pt x="34199" y="27948"/>
                      <a:pt x="34211" y="27972"/>
                    </a:cubicBezTo>
                    <a:lnTo>
                      <a:pt x="34211" y="27985"/>
                    </a:lnTo>
                    <a:lnTo>
                      <a:pt x="34223" y="27985"/>
                    </a:lnTo>
                    <a:cubicBezTo>
                      <a:pt x="34296" y="27972"/>
                      <a:pt x="34356" y="27972"/>
                      <a:pt x="34429" y="27960"/>
                    </a:cubicBezTo>
                    <a:lnTo>
                      <a:pt x="34454" y="27948"/>
                    </a:lnTo>
                    <a:lnTo>
                      <a:pt x="34442" y="27936"/>
                    </a:lnTo>
                    <a:cubicBezTo>
                      <a:pt x="34442" y="27899"/>
                      <a:pt x="34429" y="27875"/>
                      <a:pt x="34418" y="27839"/>
                    </a:cubicBezTo>
                    <a:lnTo>
                      <a:pt x="34418" y="27814"/>
                    </a:lnTo>
                    <a:close/>
                    <a:moveTo>
                      <a:pt x="34113" y="27875"/>
                    </a:moveTo>
                    <a:lnTo>
                      <a:pt x="34089" y="27887"/>
                    </a:lnTo>
                    <a:lnTo>
                      <a:pt x="33870" y="27923"/>
                    </a:lnTo>
                    <a:lnTo>
                      <a:pt x="33846" y="27923"/>
                    </a:lnTo>
                    <a:lnTo>
                      <a:pt x="33858" y="27948"/>
                    </a:lnTo>
                    <a:cubicBezTo>
                      <a:pt x="33858" y="27972"/>
                      <a:pt x="33870" y="27996"/>
                      <a:pt x="33894" y="28009"/>
                    </a:cubicBezTo>
                    <a:lnTo>
                      <a:pt x="33907" y="28021"/>
                    </a:lnTo>
                    <a:cubicBezTo>
                      <a:pt x="33956" y="28021"/>
                      <a:pt x="33992" y="28009"/>
                      <a:pt x="34029" y="28009"/>
                    </a:cubicBezTo>
                    <a:lnTo>
                      <a:pt x="34162" y="27996"/>
                    </a:lnTo>
                    <a:lnTo>
                      <a:pt x="34138" y="27948"/>
                    </a:lnTo>
                    <a:cubicBezTo>
                      <a:pt x="34126" y="27936"/>
                      <a:pt x="34126" y="27923"/>
                      <a:pt x="34113" y="27899"/>
                    </a:cubicBezTo>
                    <a:lnTo>
                      <a:pt x="34113" y="27875"/>
                    </a:lnTo>
                    <a:close/>
                    <a:moveTo>
                      <a:pt x="33773" y="27972"/>
                    </a:moveTo>
                    <a:cubicBezTo>
                      <a:pt x="33773" y="27985"/>
                      <a:pt x="33785" y="27996"/>
                      <a:pt x="33785" y="28009"/>
                    </a:cubicBezTo>
                    <a:lnTo>
                      <a:pt x="33748" y="28009"/>
                    </a:lnTo>
                    <a:cubicBezTo>
                      <a:pt x="33700" y="28021"/>
                      <a:pt x="33664" y="28021"/>
                      <a:pt x="33615" y="28033"/>
                    </a:cubicBezTo>
                    <a:cubicBezTo>
                      <a:pt x="33591" y="28033"/>
                      <a:pt x="33554" y="28033"/>
                      <a:pt x="33530" y="28045"/>
                    </a:cubicBezTo>
                    <a:cubicBezTo>
                      <a:pt x="33518" y="28033"/>
                      <a:pt x="33518" y="28021"/>
                      <a:pt x="33518" y="28021"/>
                    </a:cubicBezTo>
                    <a:cubicBezTo>
                      <a:pt x="33602" y="28009"/>
                      <a:pt x="33688" y="27996"/>
                      <a:pt x="33773" y="27972"/>
                    </a:cubicBezTo>
                    <a:close/>
                    <a:moveTo>
                      <a:pt x="33785" y="27936"/>
                    </a:moveTo>
                    <a:cubicBezTo>
                      <a:pt x="33688" y="27960"/>
                      <a:pt x="33591" y="27972"/>
                      <a:pt x="33494" y="27985"/>
                    </a:cubicBezTo>
                    <a:lnTo>
                      <a:pt x="33469" y="27996"/>
                    </a:lnTo>
                    <a:lnTo>
                      <a:pt x="33469" y="28009"/>
                    </a:lnTo>
                    <a:cubicBezTo>
                      <a:pt x="33481" y="28033"/>
                      <a:pt x="33494" y="28045"/>
                      <a:pt x="33494" y="28069"/>
                    </a:cubicBezTo>
                    <a:lnTo>
                      <a:pt x="33505" y="28082"/>
                    </a:lnTo>
                    <a:lnTo>
                      <a:pt x="33518" y="28082"/>
                    </a:lnTo>
                    <a:cubicBezTo>
                      <a:pt x="33554" y="28069"/>
                      <a:pt x="33591" y="28069"/>
                      <a:pt x="33627" y="28058"/>
                    </a:cubicBezTo>
                    <a:cubicBezTo>
                      <a:pt x="33664" y="28058"/>
                      <a:pt x="33712" y="28045"/>
                      <a:pt x="33748" y="28045"/>
                    </a:cubicBezTo>
                    <a:cubicBezTo>
                      <a:pt x="33773" y="28045"/>
                      <a:pt x="33797" y="28033"/>
                      <a:pt x="33810" y="28033"/>
                    </a:cubicBezTo>
                    <a:lnTo>
                      <a:pt x="33834" y="28033"/>
                    </a:lnTo>
                    <a:lnTo>
                      <a:pt x="33821" y="28009"/>
                    </a:lnTo>
                    <a:cubicBezTo>
                      <a:pt x="33821" y="27996"/>
                      <a:pt x="33810" y="27972"/>
                      <a:pt x="33810" y="27960"/>
                    </a:cubicBezTo>
                    <a:lnTo>
                      <a:pt x="33810" y="27936"/>
                    </a:lnTo>
                    <a:close/>
                    <a:moveTo>
                      <a:pt x="33396" y="28033"/>
                    </a:moveTo>
                    <a:cubicBezTo>
                      <a:pt x="33396" y="28045"/>
                      <a:pt x="33396" y="28058"/>
                      <a:pt x="33408" y="28058"/>
                    </a:cubicBezTo>
                    <a:cubicBezTo>
                      <a:pt x="33359" y="28069"/>
                      <a:pt x="33311" y="28069"/>
                      <a:pt x="33275" y="28082"/>
                    </a:cubicBezTo>
                    <a:lnTo>
                      <a:pt x="33177" y="28094"/>
                    </a:lnTo>
                    <a:cubicBezTo>
                      <a:pt x="33165" y="28082"/>
                      <a:pt x="33165" y="28082"/>
                      <a:pt x="33165" y="28069"/>
                    </a:cubicBezTo>
                    <a:cubicBezTo>
                      <a:pt x="33238" y="28058"/>
                      <a:pt x="33323" y="28045"/>
                      <a:pt x="33396" y="28033"/>
                    </a:cubicBezTo>
                    <a:close/>
                    <a:moveTo>
                      <a:pt x="33408" y="27996"/>
                    </a:moveTo>
                    <a:cubicBezTo>
                      <a:pt x="33311" y="28009"/>
                      <a:pt x="33226" y="28033"/>
                      <a:pt x="33129" y="28045"/>
                    </a:cubicBezTo>
                    <a:lnTo>
                      <a:pt x="33104" y="28045"/>
                    </a:lnTo>
                    <a:lnTo>
                      <a:pt x="33116" y="28069"/>
                    </a:lnTo>
                    <a:cubicBezTo>
                      <a:pt x="33129" y="28082"/>
                      <a:pt x="33140" y="28106"/>
                      <a:pt x="33153" y="28118"/>
                    </a:cubicBezTo>
                    <a:lnTo>
                      <a:pt x="33153" y="28131"/>
                    </a:lnTo>
                    <a:lnTo>
                      <a:pt x="33275" y="28118"/>
                    </a:lnTo>
                    <a:cubicBezTo>
                      <a:pt x="33323" y="28106"/>
                      <a:pt x="33384" y="28094"/>
                      <a:pt x="33432" y="28094"/>
                    </a:cubicBezTo>
                    <a:lnTo>
                      <a:pt x="33457" y="28082"/>
                    </a:lnTo>
                    <a:lnTo>
                      <a:pt x="33445" y="28058"/>
                    </a:lnTo>
                    <a:cubicBezTo>
                      <a:pt x="33432" y="28033"/>
                      <a:pt x="33432" y="28021"/>
                      <a:pt x="33421" y="28009"/>
                    </a:cubicBezTo>
                    <a:lnTo>
                      <a:pt x="33421" y="27996"/>
                    </a:lnTo>
                    <a:close/>
                    <a:moveTo>
                      <a:pt x="33031" y="28094"/>
                    </a:moveTo>
                    <a:lnTo>
                      <a:pt x="33043" y="28106"/>
                    </a:lnTo>
                    <a:lnTo>
                      <a:pt x="32873" y="28142"/>
                    </a:lnTo>
                    <a:cubicBezTo>
                      <a:pt x="32873" y="28131"/>
                      <a:pt x="32873" y="28118"/>
                      <a:pt x="32861" y="28118"/>
                    </a:cubicBezTo>
                    <a:cubicBezTo>
                      <a:pt x="32921" y="28106"/>
                      <a:pt x="32983" y="28094"/>
                      <a:pt x="33031" y="28094"/>
                    </a:cubicBezTo>
                    <a:close/>
                    <a:moveTo>
                      <a:pt x="32751" y="28131"/>
                    </a:moveTo>
                    <a:lnTo>
                      <a:pt x="32751" y="28155"/>
                    </a:lnTo>
                    <a:lnTo>
                      <a:pt x="32678" y="28167"/>
                    </a:lnTo>
                    <a:cubicBezTo>
                      <a:pt x="32642" y="28167"/>
                      <a:pt x="32605" y="28179"/>
                      <a:pt x="32569" y="28179"/>
                    </a:cubicBezTo>
                    <a:cubicBezTo>
                      <a:pt x="32569" y="28167"/>
                      <a:pt x="32569" y="28167"/>
                      <a:pt x="32557" y="28155"/>
                    </a:cubicBezTo>
                    <a:lnTo>
                      <a:pt x="32751" y="28131"/>
                    </a:lnTo>
                    <a:close/>
                    <a:moveTo>
                      <a:pt x="33043" y="28058"/>
                    </a:moveTo>
                    <a:cubicBezTo>
                      <a:pt x="32970" y="28058"/>
                      <a:pt x="32910" y="28069"/>
                      <a:pt x="32837" y="28082"/>
                    </a:cubicBezTo>
                    <a:lnTo>
                      <a:pt x="32812" y="28082"/>
                    </a:lnTo>
                    <a:lnTo>
                      <a:pt x="32824" y="28106"/>
                    </a:lnTo>
                    <a:cubicBezTo>
                      <a:pt x="32837" y="28118"/>
                      <a:pt x="32837" y="28142"/>
                      <a:pt x="32848" y="28155"/>
                    </a:cubicBezTo>
                    <a:lnTo>
                      <a:pt x="32848" y="28179"/>
                    </a:lnTo>
                    <a:lnTo>
                      <a:pt x="33104" y="28142"/>
                    </a:lnTo>
                    <a:lnTo>
                      <a:pt x="33092" y="28118"/>
                    </a:lnTo>
                    <a:cubicBezTo>
                      <a:pt x="33080" y="28106"/>
                      <a:pt x="33080" y="28106"/>
                      <a:pt x="33080" y="28094"/>
                    </a:cubicBezTo>
                    <a:cubicBezTo>
                      <a:pt x="33067" y="28094"/>
                      <a:pt x="33067" y="28082"/>
                      <a:pt x="33067" y="28069"/>
                    </a:cubicBezTo>
                    <a:lnTo>
                      <a:pt x="33056" y="28069"/>
                    </a:lnTo>
                    <a:lnTo>
                      <a:pt x="33056" y="28058"/>
                    </a:lnTo>
                    <a:close/>
                    <a:moveTo>
                      <a:pt x="32776" y="28094"/>
                    </a:moveTo>
                    <a:lnTo>
                      <a:pt x="32508" y="28131"/>
                    </a:lnTo>
                    <a:lnTo>
                      <a:pt x="32521" y="28155"/>
                    </a:lnTo>
                    <a:cubicBezTo>
                      <a:pt x="32532" y="28179"/>
                      <a:pt x="32545" y="28191"/>
                      <a:pt x="32545" y="28204"/>
                    </a:cubicBezTo>
                    <a:lnTo>
                      <a:pt x="32557" y="28215"/>
                    </a:lnTo>
                    <a:lnTo>
                      <a:pt x="32569" y="28215"/>
                    </a:lnTo>
                    <a:cubicBezTo>
                      <a:pt x="32605" y="28215"/>
                      <a:pt x="32642" y="28204"/>
                      <a:pt x="32678" y="28204"/>
                    </a:cubicBezTo>
                    <a:lnTo>
                      <a:pt x="32800" y="28179"/>
                    </a:lnTo>
                    <a:lnTo>
                      <a:pt x="32788" y="28155"/>
                    </a:lnTo>
                    <a:cubicBezTo>
                      <a:pt x="32788" y="28142"/>
                      <a:pt x="32776" y="28118"/>
                      <a:pt x="32776" y="28118"/>
                    </a:cubicBezTo>
                    <a:lnTo>
                      <a:pt x="32776" y="28094"/>
                    </a:lnTo>
                    <a:close/>
                    <a:moveTo>
                      <a:pt x="32435" y="28179"/>
                    </a:moveTo>
                    <a:cubicBezTo>
                      <a:pt x="32435" y="28179"/>
                      <a:pt x="32448" y="28191"/>
                      <a:pt x="32448" y="28204"/>
                    </a:cubicBezTo>
                    <a:lnTo>
                      <a:pt x="32277" y="28228"/>
                    </a:lnTo>
                    <a:lnTo>
                      <a:pt x="32277" y="28191"/>
                    </a:lnTo>
                    <a:cubicBezTo>
                      <a:pt x="32326" y="28191"/>
                      <a:pt x="32386" y="28179"/>
                      <a:pt x="32435" y="28179"/>
                    </a:cubicBezTo>
                    <a:close/>
                    <a:moveTo>
                      <a:pt x="32143" y="28215"/>
                    </a:moveTo>
                    <a:cubicBezTo>
                      <a:pt x="32143" y="28228"/>
                      <a:pt x="32156" y="28228"/>
                      <a:pt x="32156" y="28240"/>
                    </a:cubicBezTo>
                    <a:cubicBezTo>
                      <a:pt x="32119" y="28240"/>
                      <a:pt x="32083" y="28252"/>
                      <a:pt x="32046" y="28252"/>
                    </a:cubicBezTo>
                    <a:lnTo>
                      <a:pt x="31937" y="28264"/>
                    </a:lnTo>
                    <a:cubicBezTo>
                      <a:pt x="31937" y="28264"/>
                      <a:pt x="31937" y="28252"/>
                      <a:pt x="31924" y="28240"/>
                    </a:cubicBezTo>
                    <a:cubicBezTo>
                      <a:pt x="31961" y="28240"/>
                      <a:pt x="31986" y="28240"/>
                      <a:pt x="32010" y="28228"/>
                    </a:cubicBezTo>
                    <a:cubicBezTo>
                      <a:pt x="32058" y="28228"/>
                      <a:pt x="32094" y="28228"/>
                      <a:pt x="32131" y="28215"/>
                    </a:cubicBezTo>
                    <a:close/>
                    <a:moveTo>
                      <a:pt x="32448" y="28131"/>
                    </a:moveTo>
                    <a:cubicBezTo>
                      <a:pt x="32375" y="28142"/>
                      <a:pt x="32313" y="28155"/>
                      <a:pt x="32240" y="28167"/>
                    </a:cubicBezTo>
                    <a:lnTo>
                      <a:pt x="32204" y="28167"/>
                    </a:lnTo>
                    <a:lnTo>
                      <a:pt x="32229" y="28191"/>
                    </a:lnTo>
                    <a:cubicBezTo>
                      <a:pt x="32240" y="28204"/>
                      <a:pt x="32253" y="28228"/>
                      <a:pt x="32253" y="28240"/>
                    </a:cubicBezTo>
                    <a:lnTo>
                      <a:pt x="32253" y="28264"/>
                    </a:lnTo>
                    <a:lnTo>
                      <a:pt x="32496" y="28228"/>
                    </a:lnTo>
                    <a:lnTo>
                      <a:pt x="32484" y="28191"/>
                    </a:lnTo>
                    <a:cubicBezTo>
                      <a:pt x="32472" y="28179"/>
                      <a:pt x="32472" y="28167"/>
                      <a:pt x="32459" y="28155"/>
                    </a:cubicBezTo>
                    <a:lnTo>
                      <a:pt x="32459" y="28131"/>
                    </a:lnTo>
                    <a:close/>
                    <a:moveTo>
                      <a:pt x="32131" y="28179"/>
                    </a:moveTo>
                    <a:cubicBezTo>
                      <a:pt x="32094" y="28191"/>
                      <a:pt x="32046" y="28191"/>
                      <a:pt x="32010" y="28204"/>
                    </a:cubicBezTo>
                    <a:cubicBezTo>
                      <a:pt x="31973" y="28204"/>
                      <a:pt x="31937" y="28204"/>
                      <a:pt x="31900" y="28215"/>
                    </a:cubicBezTo>
                    <a:lnTo>
                      <a:pt x="31876" y="28215"/>
                    </a:lnTo>
                    <a:lnTo>
                      <a:pt x="31900" y="28252"/>
                    </a:lnTo>
                    <a:cubicBezTo>
                      <a:pt x="31900" y="28264"/>
                      <a:pt x="31900" y="28277"/>
                      <a:pt x="31913" y="28288"/>
                    </a:cubicBezTo>
                    <a:lnTo>
                      <a:pt x="31913" y="28313"/>
                    </a:lnTo>
                    <a:lnTo>
                      <a:pt x="32046" y="28288"/>
                    </a:lnTo>
                    <a:cubicBezTo>
                      <a:pt x="32094" y="28288"/>
                      <a:pt x="32143" y="28277"/>
                      <a:pt x="32180" y="28277"/>
                    </a:cubicBezTo>
                    <a:lnTo>
                      <a:pt x="32204" y="28264"/>
                    </a:lnTo>
                    <a:lnTo>
                      <a:pt x="32204" y="28252"/>
                    </a:lnTo>
                    <a:cubicBezTo>
                      <a:pt x="32204" y="28240"/>
                      <a:pt x="32192" y="28228"/>
                      <a:pt x="32180" y="28215"/>
                    </a:cubicBezTo>
                    <a:lnTo>
                      <a:pt x="32180" y="28191"/>
                    </a:lnTo>
                    <a:lnTo>
                      <a:pt x="32180" y="28179"/>
                    </a:lnTo>
                    <a:close/>
                    <a:moveTo>
                      <a:pt x="31803" y="28264"/>
                    </a:moveTo>
                    <a:cubicBezTo>
                      <a:pt x="31803" y="28277"/>
                      <a:pt x="31815" y="28277"/>
                      <a:pt x="31815" y="28288"/>
                    </a:cubicBezTo>
                    <a:lnTo>
                      <a:pt x="31523" y="28325"/>
                    </a:lnTo>
                    <a:cubicBezTo>
                      <a:pt x="31523" y="28325"/>
                      <a:pt x="31523" y="28313"/>
                      <a:pt x="31511" y="28301"/>
                    </a:cubicBezTo>
                    <a:lnTo>
                      <a:pt x="31621" y="28288"/>
                    </a:lnTo>
                    <a:cubicBezTo>
                      <a:pt x="31681" y="28277"/>
                      <a:pt x="31742" y="28277"/>
                      <a:pt x="31803" y="28264"/>
                    </a:cubicBezTo>
                    <a:close/>
                    <a:moveTo>
                      <a:pt x="31815" y="28228"/>
                    </a:moveTo>
                    <a:cubicBezTo>
                      <a:pt x="31742" y="28240"/>
                      <a:pt x="31681" y="28240"/>
                      <a:pt x="31608" y="28252"/>
                    </a:cubicBezTo>
                    <a:lnTo>
                      <a:pt x="31462" y="28277"/>
                    </a:lnTo>
                    <a:lnTo>
                      <a:pt x="31475" y="28301"/>
                    </a:lnTo>
                    <a:cubicBezTo>
                      <a:pt x="31486" y="28313"/>
                      <a:pt x="31499" y="28337"/>
                      <a:pt x="31499" y="28350"/>
                    </a:cubicBezTo>
                    <a:lnTo>
                      <a:pt x="31511" y="28361"/>
                    </a:lnTo>
                    <a:lnTo>
                      <a:pt x="31523" y="28361"/>
                    </a:lnTo>
                    <a:cubicBezTo>
                      <a:pt x="31632" y="28350"/>
                      <a:pt x="31742" y="28337"/>
                      <a:pt x="31840" y="28325"/>
                    </a:cubicBezTo>
                    <a:lnTo>
                      <a:pt x="31864" y="28313"/>
                    </a:lnTo>
                    <a:lnTo>
                      <a:pt x="31851" y="28288"/>
                    </a:lnTo>
                    <a:cubicBezTo>
                      <a:pt x="31851" y="28277"/>
                      <a:pt x="31840" y="28252"/>
                      <a:pt x="31827" y="28240"/>
                    </a:cubicBezTo>
                    <a:lnTo>
                      <a:pt x="31827" y="28228"/>
                    </a:lnTo>
                    <a:close/>
                    <a:moveTo>
                      <a:pt x="31389" y="28325"/>
                    </a:moveTo>
                    <a:cubicBezTo>
                      <a:pt x="31389" y="28325"/>
                      <a:pt x="31402" y="28337"/>
                      <a:pt x="31402" y="28350"/>
                    </a:cubicBezTo>
                    <a:lnTo>
                      <a:pt x="31304" y="28361"/>
                    </a:lnTo>
                    <a:cubicBezTo>
                      <a:pt x="31256" y="28361"/>
                      <a:pt x="31207" y="28374"/>
                      <a:pt x="31159" y="28374"/>
                    </a:cubicBezTo>
                    <a:lnTo>
                      <a:pt x="31146" y="28361"/>
                    </a:lnTo>
                    <a:cubicBezTo>
                      <a:pt x="31195" y="28350"/>
                      <a:pt x="31256" y="28337"/>
                      <a:pt x="31304" y="28337"/>
                    </a:cubicBezTo>
                    <a:lnTo>
                      <a:pt x="31389" y="28325"/>
                    </a:lnTo>
                    <a:close/>
                    <a:moveTo>
                      <a:pt x="31000" y="28374"/>
                    </a:moveTo>
                    <a:cubicBezTo>
                      <a:pt x="31000" y="28386"/>
                      <a:pt x="31013" y="28386"/>
                      <a:pt x="31013" y="28386"/>
                    </a:cubicBezTo>
                    <a:lnTo>
                      <a:pt x="31024" y="28398"/>
                    </a:lnTo>
                    <a:lnTo>
                      <a:pt x="30940" y="28410"/>
                    </a:lnTo>
                    <a:cubicBezTo>
                      <a:pt x="30903" y="28410"/>
                      <a:pt x="30878" y="28410"/>
                      <a:pt x="30854" y="28423"/>
                    </a:cubicBezTo>
                    <a:lnTo>
                      <a:pt x="30794" y="28423"/>
                    </a:lnTo>
                    <a:lnTo>
                      <a:pt x="30781" y="28410"/>
                    </a:lnTo>
                    <a:cubicBezTo>
                      <a:pt x="30818" y="28398"/>
                      <a:pt x="30854" y="28398"/>
                      <a:pt x="30891" y="28386"/>
                    </a:cubicBezTo>
                    <a:cubicBezTo>
                      <a:pt x="30927" y="28386"/>
                      <a:pt x="30964" y="28386"/>
                      <a:pt x="31000" y="28374"/>
                    </a:cubicBezTo>
                    <a:close/>
                    <a:moveTo>
                      <a:pt x="31413" y="28288"/>
                    </a:moveTo>
                    <a:lnTo>
                      <a:pt x="31292" y="28301"/>
                    </a:lnTo>
                    <a:cubicBezTo>
                      <a:pt x="31231" y="28313"/>
                      <a:pt x="31170" y="28313"/>
                      <a:pt x="31110" y="28325"/>
                    </a:cubicBezTo>
                    <a:lnTo>
                      <a:pt x="31086" y="28325"/>
                    </a:lnTo>
                    <a:lnTo>
                      <a:pt x="31097" y="28350"/>
                    </a:lnTo>
                    <a:cubicBezTo>
                      <a:pt x="31110" y="28374"/>
                      <a:pt x="31122" y="28386"/>
                      <a:pt x="31122" y="28398"/>
                    </a:cubicBezTo>
                    <a:lnTo>
                      <a:pt x="31134" y="28423"/>
                    </a:lnTo>
                    <a:lnTo>
                      <a:pt x="31146" y="28410"/>
                    </a:lnTo>
                    <a:cubicBezTo>
                      <a:pt x="31195" y="28410"/>
                      <a:pt x="31256" y="28398"/>
                      <a:pt x="31304" y="28398"/>
                    </a:cubicBezTo>
                    <a:lnTo>
                      <a:pt x="31462" y="28374"/>
                    </a:lnTo>
                    <a:lnTo>
                      <a:pt x="31438" y="28337"/>
                    </a:lnTo>
                    <a:cubicBezTo>
                      <a:pt x="31426" y="28325"/>
                      <a:pt x="31426" y="28313"/>
                      <a:pt x="31413" y="28301"/>
                    </a:cubicBezTo>
                    <a:lnTo>
                      <a:pt x="31413" y="28288"/>
                    </a:lnTo>
                    <a:close/>
                    <a:moveTo>
                      <a:pt x="30648" y="28423"/>
                    </a:moveTo>
                    <a:lnTo>
                      <a:pt x="30648" y="28434"/>
                    </a:lnTo>
                    <a:cubicBezTo>
                      <a:pt x="30659" y="28434"/>
                      <a:pt x="30659" y="28447"/>
                      <a:pt x="30659" y="28447"/>
                    </a:cubicBezTo>
                    <a:cubicBezTo>
                      <a:pt x="30623" y="28447"/>
                      <a:pt x="30586" y="28459"/>
                      <a:pt x="30562" y="28459"/>
                    </a:cubicBezTo>
                    <a:lnTo>
                      <a:pt x="30465" y="28471"/>
                    </a:lnTo>
                    <a:cubicBezTo>
                      <a:pt x="30465" y="28459"/>
                      <a:pt x="30465" y="28459"/>
                      <a:pt x="30453" y="28447"/>
                    </a:cubicBezTo>
                    <a:cubicBezTo>
                      <a:pt x="30477" y="28447"/>
                      <a:pt x="30513" y="28447"/>
                      <a:pt x="30538" y="28434"/>
                    </a:cubicBezTo>
                    <a:cubicBezTo>
                      <a:pt x="30575" y="28434"/>
                      <a:pt x="30611" y="28434"/>
                      <a:pt x="30648" y="28423"/>
                    </a:cubicBezTo>
                    <a:close/>
                    <a:moveTo>
                      <a:pt x="31013" y="28337"/>
                    </a:moveTo>
                    <a:cubicBezTo>
                      <a:pt x="30964" y="28350"/>
                      <a:pt x="30927" y="28350"/>
                      <a:pt x="30891" y="28361"/>
                    </a:cubicBezTo>
                    <a:cubicBezTo>
                      <a:pt x="30842" y="28361"/>
                      <a:pt x="30794" y="28374"/>
                      <a:pt x="30745" y="28374"/>
                    </a:cubicBezTo>
                    <a:lnTo>
                      <a:pt x="30721" y="28386"/>
                    </a:lnTo>
                    <a:lnTo>
                      <a:pt x="30732" y="28410"/>
                    </a:lnTo>
                    <a:cubicBezTo>
                      <a:pt x="30745" y="28423"/>
                      <a:pt x="30757" y="28434"/>
                      <a:pt x="30757" y="28447"/>
                    </a:cubicBezTo>
                    <a:lnTo>
                      <a:pt x="30769" y="28471"/>
                    </a:lnTo>
                    <a:lnTo>
                      <a:pt x="30781" y="28459"/>
                    </a:lnTo>
                    <a:lnTo>
                      <a:pt x="30854" y="28459"/>
                    </a:lnTo>
                    <a:cubicBezTo>
                      <a:pt x="30878" y="28447"/>
                      <a:pt x="30915" y="28447"/>
                      <a:pt x="30940" y="28447"/>
                    </a:cubicBezTo>
                    <a:lnTo>
                      <a:pt x="31086" y="28423"/>
                    </a:lnTo>
                    <a:lnTo>
                      <a:pt x="31073" y="28398"/>
                    </a:lnTo>
                    <a:lnTo>
                      <a:pt x="31037" y="28361"/>
                    </a:lnTo>
                    <a:lnTo>
                      <a:pt x="31024" y="28350"/>
                    </a:lnTo>
                    <a:lnTo>
                      <a:pt x="31024" y="28337"/>
                    </a:lnTo>
                    <a:close/>
                    <a:moveTo>
                      <a:pt x="30332" y="28471"/>
                    </a:moveTo>
                    <a:cubicBezTo>
                      <a:pt x="30332" y="28471"/>
                      <a:pt x="30332" y="28483"/>
                      <a:pt x="30343" y="28483"/>
                    </a:cubicBezTo>
                    <a:lnTo>
                      <a:pt x="30161" y="28507"/>
                    </a:lnTo>
                    <a:lnTo>
                      <a:pt x="30161" y="28495"/>
                    </a:lnTo>
                    <a:lnTo>
                      <a:pt x="30222" y="28483"/>
                    </a:lnTo>
                    <a:cubicBezTo>
                      <a:pt x="30259" y="28471"/>
                      <a:pt x="30295" y="28471"/>
                      <a:pt x="30332" y="28471"/>
                    </a:cubicBezTo>
                    <a:close/>
                    <a:moveTo>
                      <a:pt x="30648" y="28386"/>
                    </a:moveTo>
                    <a:cubicBezTo>
                      <a:pt x="30611" y="28398"/>
                      <a:pt x="30575" y="28398"/>
                      <a:pt x="30526" y="28410"/>
                    </a:cubicBezTo>
                    <a:cubicBezTo>
                      <a:pt x="30502" y="28410"/>
                      <a:pt x="30465" y="28410"/>
                      <a:pt x="30429" y="28423"/>
                    </a:cubicBezTo>
                    <a:lnTo>
                      <a:pt x="30405" y="28423"/>
                    </a:lnTo>
                    <a:lnTo>
                      <a:pt x="30416" y="28447"/>
                    </a:lnTo>
                    <a:cubicBezTo>
                      <a:pt x="30429" y="28459"/>
                      <a:pt x="30429" y="28483"/>
                      <a:pt x="30441" y="28495"/>
                    </a:cubicBezTo>
                    <a:lnTo>
                      <a:pt x="30441" y="28507"/>
                    </a:lnTo>
                    <a:lnTo>
                      <a:pt x="30562" y="28495"/>
                    </a:lnTo>
                    <a:cubicBezTo>
                      <a:pt x="30611" y="28483"/>
                      <a:pt x="30648" y="28483"/>
                      <a:pt x="30696" y="28471"/>
                    </a:cubicBezTo>
                    <a:lnTo>
                      <a:pt x="30721" y="28471"/>
                    </a:lnTo>
                    <a:lnTo>
                      <a:pt x="30708" y="28447"/>
                    </a:lnTo>
                    <a:cubicBezTo>
                      <a:pt x="30696" y="28434"/>
                      <a:pt x="30696" y="28423"/>
                      <a:pt x="30672" y="28410"/>
                    </a:cubicBezTo>
                    <a:lnTo>
                      <a:pt x="30672" y="28398"/>
                    </a:lnTo>
                    <a:lnTo>
                      <a:pt x="30659" y="28386"/>
                    </a:lnTo>
                    <a:close/>
                    <a:moveTo>
                      <a:pt x="30343" y="28434"/>
                    </a:moveTo>
                    <a:cubicBezTo>
                      <a:pt x="30307" y="28434"/>
                      <a:pt x="30259" y="28447"/>
                      <a:pt x="30222" y="28447"/>
                    </a:cubicBezTo>
                    <a:lnTo>
                      <a:pt x="30113" y="28459"/>
                    </a:lnTo>
                    <a:lnTo>
                      <a:pt x="30124" y="28483"/>
                    </a:lnTo>
                    <a:cubicBezTo>
                      <a:pt x="30124" y="28495"/>
                      <a:pt x="30124" y="28507"/>
                      <a:pt x="30137" y="28520"/>
                    </a:cubicBezTo>
                    <a:lnTo>
                      <a:pt x="30137" y="28544"/>
                    </a:lnTo>
                    <a:lnTo>
                      <a:pt x="30392" y="28520"/>
                    </a:lnTo>
                    <a:lnTo>
                      <a:pt x="30380" y="28495"/>
                    </a:lnTo>
                    <a:cubicBezTo>
                      <a:pt x="30368" y="28483"/>
                      <a:pt x="30368" y="28459"/>
                      <a:pt x="30356" y="28447"/>
                    </a:cubicBezTo>
                    <a:lnTo>
                      <a:pt x="30356" y="28434"/>
                    </a:lnTo>
                    <a:close/>
                    <a:moveTo>
                      <a:pt x="30040" y="28507"/>
                    </a:moveTo>
                    <a:lnTo>
                      <a:pt x="30040" y="28520"/>
                    </a:lnTo>
                    <a:lnTo>
                      <a:pt x="29954" y="28531"/>
                    </a:lnTo>
                    <a:cubicBezTo>
                      <a:pt x="29918" y="28544"/>
                      <a:pt x="29869" y="28544"/>
                      <a:pt x="29821" y="28556"/>
                    </a:cubicBezTo>
                    <a:cubicBezTo>
                      <a:pt x="29821" y="28544"/>
                      <a:pt x="29808" y="28544"/>
                      <a:pt x="29808" y="28531"/>
                    </a:cubicBezTo>
                    <a:cubicBezTo>
                      <a:pt x="29881" y="28531"/>
                      <a:pt x="29967" y="28520"/>
                      <a:pt x="30040" y="28507"/>
                    </a:cubicBezTo>
                    <a:close/>
                    <a:moveTo>
                      <a:pt x="29675" y="28556"/>
                    </a:moveTo>
                    <a:cubicBezTo>
                      <a:pt x="29687" y="28556"/>
                      <a:pt x="29687" y="28568"/>
                      <a:pt x="29687" y="28568"/>
                    </a:cubicBezTo>
                    <a:lnTo>
                      <a:pt x="29626" y="28580"/>
                    </a:lnTo>
                    <a:cubicBezTo>
                      <a:pt x="29589" y="28580"/>
                      <a:pt x="29553" y="28593"/>
                      <a:pt x="29529" y="28593"/>
                    </a:cubicBezTo>
                    <a:lnTo>
                      <a:pt x="29516" y="28568"/>
                    </a:lnTo>
                    <a:lnTo>
                      <a:pt x="29602" y="28568"/>
                    </a:lnTo>
                    <a:lnTo>
                      <a:pt x="29675" y="28556"/>
                    </a:lnTo>
                    <a:close/>
                    <a:moveTo>
                      <a:pt x="30051" y="28471"/>
                    </a:moveTo>
                    <a:cubicBezTo>
                      <a:pt x="29954" y="28483"/>
                      <a:pt x="29869" y="28495"/>
                      <a:pt x="29772" y="28507"/>
                    </a:cubicBezTo>
                    <a:lnTo>
                      <a:pt x="29748" y="28507"/>
                    </a:lnTo>
                    <a:lnTo>
                      <a:pt x="29759" y="28531"/>
                    </a:lnTo>
                    <a:cubicBezTo>
                      <a:pt x="29772" y="28556"/>
                      <a:pt x="29784" y="28568"/>
                      <a:pt x="29808" y="28580"/>
                    </a:cubicBezTo>
                    <a:lnTo>
                      <a:pt x="29808" y="28593"/>
                    </a:lnTo>
                    <a:lnTo>
                      <a:pt x="29821" y="28593"/>
                    </a:lnTo>
                    <a:cubicBezTo>
                      <a:pt x="29869" y="28580"/>
                      <a:pt x="29918" y="28580"/>
                      <a:pt x="29967" y="28568"/>
                    </a:cubicBezTo>
                    <a:lnTo>
                      <a:pt x="30088" y="28556"/>
                    </a:lnTo>
                    <a:lnTo>
                      <a:pt x="30076" y="28520"/>
                    </a:lnTo>
                    <a:cubicBezTo>
                      <a:pt x="30076" y="28507"/>
                      <a:pt x="30076" y="28495"/>
                      <a:pt x="30064" y="28483"/>
                    </a:cubicBezTo>
                    <a:lnTo>
                      <a:pt x="30064" y="28471"/>
                    </a:lnTo>
                    <a:close/>
                    <a:moveTo>
                      <a:pt x="29699" y="28507"/>
                    </a:moveTo>
                    <a:lnTo>
                      <a:pt x="29602" y="28531"/>
                    </a:lnTo>
                    <a:cubicBezTo>
                      <a:pt x="29565" y="28531"/>
                      <a:pt x="29529" y="28531"/>
                      <a:pt x="29492" y="28544"/>
                    </a:cubicBezTo>
                    <a:lnTo>
                      <a:pt x="29468" y="28544"/>
                    </a:lnTo>
                    <a:lnTo>
                      <a:pt x="29505" y="28629"/>
                    </a:lnTo>
                    <a:lnTo>
                      <a:pt x="29516" y="28629"/>
                    </a:lnTo>
                    <a:cubicBezTo>
                      <a:pt x="29553" y="28629"/>
                      <a:pt x="29589" y="28617"/>
                      <a:pt x="29626" y="28617"/>
                    </a:cubicBezTo>
                    <a:lnTo>
                      <a:pt x="29748" y="28604"/>
                    </a:lnTo>
                    <a:lnTo>
                      <a:pt x="29723" y="28580"/>
                    </a:lnTo>
                    <a:cubicBezTo>
                      <a:pt x="29723" y="28568"/>
                      <a:pt x="29711" y="28544"/>
                      <a:pt x="29711" y="28531"/>
                    </a:cubicBezTo>
                    <a:lnTo>
                      <a:pt x="29699" y="28507"/>
                    </a:lnTo>
                    <a:close/>
                    <a:moveTo>
                      <a:pt x="29395" y="28593"/>
                    </a:moveTo>
                    <a:lnTo>
                      <a:pt x="29407" y="28604"/>
                    </a:lnTo>
                    <a:cubicBezTo>
                      <a:pt x="29359" y="28617"/>
                      <a:pt x="29310" y="28617"/>
                      <a:pt x="29273" y="28629"/>
                    </a:cubicBezTo>
                    <a:cubicBezTo>
                      <a:pt x="29237" y="28629"/>
                      <a:pt x="29200" y="28629"/>
                      <a:pt x="29164" y="28641"/>
                    </a:cubicBezTo>
                    <a:cubicBezTo>
                      <a:pt x="29151" y="28629"/>
                      <a:pt x="29151" y="28629"/>
                      <a:pt x="29151" y="28617"/>
                    </a:cubicBezTo>
                    <a:lnTo>
                      <a:pt x="29213" y="28617"/>
                    </a:lnTo>
                    <a:cubicBezTo>
                      <a:pt x="29249" y="28604"/>
                      <a:pt x="29286" y="28604"/>
                      <a:pt x="29322" y="28604"/>
                    </a:cubicBezTo>
                    <a:cubicBezTo>
                      <a:pt x="29346" y="28593"/>
                      <a:pt x="29370" y="28593"/>
                      <a:pt x="29395" y="28593"/>
                    </a:cubicBezTo>
                    <a:close/>
                    <a:moveTo>
                      <a:pt x="29030" y="28641"/>
                    </a:moveTo>
                    <a:lnTo>
                      <a:pt x="29042" y="28653"/>
                    </a:lnTo>
                    <a:lnTo>
                      <a:pt x="28908" y="28666"/>
                    </a:lnTo>
                    <a:lnTo>
                      <a:pt x="28908" y="28653"/>
                    </a:lnTo>
                    <a:lnTo>
                      <a:pt x="29030" y="28641"/>
                    </a:lnTo>
                    <a:close/>
                    <a:moveTo>
                      <a:pt x="29407" y="28556"/>
                    </a:moveTo>
                    <a:cubicBezTo>
                      <a:pt x="29370" y="28556"/>
                      <a:pt x="29346" y="28556"/>
                      <a:pt x="29310" y="28568"/>
                    </a:cubicBezTo>
                    <a:cubicBezTo>
                      <a:pt x="29286" y="28568"/>
                      <a:pt x="29249" y="28568"/>
                      <a:pt x="29213" y="28580"/>
                    </a:cubicBezTo>
                    <a:lnTo>
                      <a:pt x="29115" y="28593"/>
                    </a:lnTo>
                    <a:lnTo>
                      <a:pt x="29115" y="28604"/>
                    </a:lnTo>
                    <a:cubicBezTo>
                      <a:pt x="29115" y="28629"/>
                      <a:pt x="29127" y="28641"/>
                      <a:pt x="29140" y="28666"/>
                    </a:cubicBezTo>
                    <a:lnTo>
                      <a:pt x="29140" y="28677"/>
                    </a:lnTo>
                    <a:lnTo>
                      <a:pt x="29151" y="28677"/>
                    </a:lnTo>
                    <a:cubicBezTo>
                      <a:pt x="29188" y="28666"/>
                      <a:pt x="29237" y="28666"/>
                      <a:pt x="29273" y="28653"/>
                    </a:cubicBezTo>
                    <a:cubicBezTo>
                      <a:pt x="29322" y="28653"/>
                      <a:pt x="29383" y="28641"/>
                      <a:pt x="29432" y="28641"/>
                    </a:cubicBezTo>
                    <a:lnTo>
                      <a:pt x="29456" y="28641"/>
                    </a:lnTo>
                    <a:lnTo>
                      <a:pt x="29419" y="28556"/>
                    </a:lnTo>
                    <a:close/>
                    <a:moveTo>
                      <a:pt x="28787" y="28666"/>
                    </a:moveTo>
                    <a:lnTo>
                      <a:pt x="28787" y="28677"/>
                    </a:lnTo>
                    <a:lnTo>
                      <a:pt x="28592" y="28702"/>
                    </a:lnTo>
                    <a:lnTo>
                      <a:pt x="28592" y="28690"/>
                    </a:lnTo>
                    <a:cubicBezTo>
                      <a:pt x="28629" y="28690"/>
                      <a:pt x="28678" y="28677"/>
                      <a:pt x="28714" y="28677"/>
                    </a:cubicBezTo>
                    <a:lnTo>
                      <a:pt x="28787" y="28666"/>
                    </a:lnTo>
                    <a:close/>
                    <a:moveTo>
                      <a:pt x="29067" y="28593"/>
                    </a:moveTo>
                    <a:lnTo>
                      <a:pt x="28860" y="28617"/>
                    </a:lnTo>
                    <a:lnTo>
                      <a:pt x="28860" y="28641"/>
                    </a:lnTo>
                    <a:cubicBezTo>
                      <a:pt x="28872" y="28653"/>
                      <a:pt x="28872" y="28666"/>
                      <a:pt x="28872" y="28677"/>
                    </a:cubicBezTo>
                    <a:lnTo>
                      <a:pt x="28884" y="28702"/>
                    </a:lnTo>
                    <a:lnTo>
                      <a:pt x="29078" y="28677"/>
                    </a:lnTo>
                    <a:lnTo>
                      <a:pt x="29078" y="28666"/>
                    </a:lnTo>
                    <a:cubicBezTo>
                      <a:pt x="29067" y="28653"/>
                      <a:pt x="29067" y="28629"/>
                      <a:pt x="29067" y="28617"/>
                    </a:cubicBezTo>
                    <a:lnTo>
                      <a:pt x="29067" y="28593"/>
                    </a:lnTo>
                    <a:close/>
                    <a:moveTo>
                      <a:pt x="29443" y="159"/>
                    </a:moveTo>
                    <a:cubicBezTo>
                      <a:pt x="29480" y="365"/>
                      <a:pt x="29516" y="597"/>
                      <a:pt x="29553" y="840"/>
                    </a:cubicBezTo>
                    <a:lnTo>
                      <a:pt x="29565" y="889"/>
                    </a:lnTo>
                    <a:lnTo>
                      <a:pt x="29565" y="913"/>
                    </a:lnTo>
                    <a:cubicBezTo>
                      <a:pt x="30040" y="3662"/>
                      <a:pt x="30684" y="6362"/>
                      <a:pt x="31304" y="8854"/>
                    </a:cubicBezTo>
                    <a:lnTo>
                      <a:pt x="31304" y="8879"/>
                    </a:lnTo>
                    <a:cubicBezTo>
                      <a:pt x="31499" y="9924"/>
                      <a:pt x="31694" y="10983"/>
                      <a:pt x="31876" y="12005"/>
                    </a:cubicBezTo>
                    <a:cubicBezTo>
                      <a:pt x="32107" y="13232"/>
                      <a:pt x="32338" y="14510"/>
                      <a:pt x="32569" y="15750"/>
                    </a:cubicBezTo>
                    <a:cubicBezTo>
                      <a:pt x="32703" y="16431"/>
                      <a:pt x="32824" y="17124"/>
                      <a:pt x="32946" y="17793"/>
                    </a:cubicBezTo>
                    <a:cubicBezTo>
                      <a:pt x="33238" y="19399"/>
                      <a:pt x="33542" y="21053"/>
                      <a:pt x="33907" y="22670"/>
                    </a:cubicBezTo>
                    <a:cubicBezTo>
                      <a:pt x="34016" y="23193"/>
                      <a:pt x="34138" y="23716"/>
                      <a:pt x="34259" y="24239"/>
                    </a:cubicBezTo>
                    <a:cubicBezTo>
                      <a:pt x="34429" y="24980"/>
                      <a:pt x="34600" y="25734"/>
                      <a:pt x="34758" y="26488"/>
                    </a:cubicBezTo>
                    <a:cubicBezTo>
                      <a:pt x="31486" y="26866"/>
                      <a:pt x="28154" y="27255"/>
                      <a:pt x="24944" y="27632"/>
                    </a:cubicBezTo>
                    <a:cubicBezTo>
                      <a:pt x="22706" y="27887"/>
                      <a:pt x="20384" y="28167"/>
                      <a:pt x="18109" y="28434"/>
                    </a:cubicBezTo>
                    <a:cubicBezTo>
                      <a:pt x="17830" y="28459"/>
                      <a:pt x="17549" y="28495"/>
                      <a:pt x="17282" y="28531"/>
                    </a:cubicBezTo>
                    <a:lnTo>
                      <a:pt x="16930" y="28568"/>
                    </a:lnTo>
                    <a:cubicBezTo>
                      <a:pt x="16795" y="28580"/>
                      <a:pt x="16674" y="28604"/>
                      <a:pt x="16540" y="28629"/>
                    </a:cubicBezTo>
                    <a:cubicBezTo>
                      <a:pt x="16273" y="28666"/>
                      <a:pt x="16005" y="28714"/>
                      <a:pt x="15738" y="28714"/>
                    </a:cubicBezTo>
                    <a:cubicBezTo>
                      <a:pt x="15543" y="28702"/>
                      <a:pt x="15531" y="28617"/>
                      <a:pt x="15495" y="28447"/>
                    </a:cubicBezTo>
                    <a:cubicBezTo>
                      <a:pt x="15495" y="28410"/>
                      <a:pt x="15482" y="28374"/>
                      <a:pt x="15482" y="28337"/>
                    </a:cubicBezTo>
                    <a:lnTo>
                      <a:pt x="15385" y="27839"/>
                    </a:lnTo>
                    <a:cubicBezTo>
                      <a:pt x="15324" y="27534"/>
                      <a:pt x="15263" y="27218"/>
                      <a:pt x="15203" y="26914"/>
                    </a:cubicBezTo>
                    <a:lnTo>
                      <a:pt x="15178" y="26805"/>
                    </a:lnTo>
                    <a:cubicBezTo>
                      <a:pt x="15190" y="26793"/>
                      <a:pt x="15190" y="26780"/>
                      <a:pt x="15190" y="26769"/>
                    </a:cubicBezTo>
                    <a:lnTo>
                      <a:pt x="15178" y="26634"/>
                    </a:lnTo>
                    <a:lnTo>
                      <a:pt x="15190" y="26634"/>
                    </a:lnTo>
                    <a:cubicBezTo>
                      <a:pt x="15409" y="26634"/>
                      <a:pt x="15604" y="26683"/>
                      <a:pt x="15762" y="26793"/>
                    </a:cubicBezTo>
                    <a:lnTo>
                      <a:pt x="15762" y="26829"/>
                    </a:lnTo>
                    <a:cubicBezTo>
                      <a:pt x="15762" y="26926"/>
                      <a:pt x="15762" y="27048"/>
                      <a:pt x="15895" y="27085"/>
                    </a:cubicBezTo>
                    <a:cubicBezTo>
                      <a:pt x="15925" y="27094"/>
                      <a:pt x="15959" y="27099"/>
                      <a:pt x="15994" y="27099"/>
                    </a:cubicBezTo>
                    <a:cubicBezTo>
                      <a:pt x="16092" y="27099"/>
                      <a:pt x="16205" y="27065"/>
                      <a:pt x="16285" y="27012"/>
                    </a:cubicBezTo>
                    <a:cubicBezTo>
                      <a:pt x="16406" y="26914"/>
                      <a:pt x="16455" y="26780"/>
                      <a:pt x="16419" y="26647"/>
                    </a:cubicBezTo>
                    <a:cubicBezTo>
                      <a:pt x="16370" y="26525"/>
                      <a:pt x="16260" y="26440"/>
                      <a:pt x="16090" y="26391"/>
                    </a:cubicBezTo>
                    <a:cubicBezTo>
                      <a:pt x="15910" y="26133"/>
                      <a:pt x="15597" y="25999"/>
                      <a:pt x="15195" y="25999"/>
                    </a:cubicBezTo>
                    <a:cubicBezTo>
                      <a:pt x="15162" y="25999"/>
                      <a:pt x="15127" y="26000"/>
                      <a:pt x="15093" y="26002"/>
                    </a:cubicBezTo>
                    <a:cubicBezTo>
                      <a:pt x="15044" y="25637"/>
                      <a:pt x="15008" y="25285"/>
                      <a:pt x="14960" y="24920"/>
                    </a:cubicBezTo>
                    <a:lnTo>
                      <a:pt x="14960" y="24920"/>
                    </a:lnTo>
                    <a:cubicBezTo>
                      <a:pt x="15154" y="24932"/>
                      <a:pt x="15336" y="24980"/>
                      <a:pt x="15519" y="25078"/>
                    </a:cubicBezTo>
                    <a:cubicBezTo>
                      <a:pt x="15506" y="25188"/>
                      <a:pt x="15555" y="25272"/>
                      <a:pt x="15652" y="25321"/>
                    </a:cubicBezTo>
                    <a:cubicBezTo>
                      <a:pt x="15700" y="25343"/>
                      <a:pt x="15754" y="25354"/>
                      <a:pt x="15809" y="25354"/>
                    </a:cubicBezTo>
                    <a:cubicBezTo>
                      <a:pt x="15908" y="25354"/>
                      <a:pt x="16008" y="25318"/>
                      <a:pt x="16078" y="25248"/>
                    </a:cubicBezTo>
                    <a:cubicBezTo>
                      <a:pt x="16176" y="25151"/>
                      <a:pt x="16200" y="24993"/>
                      <a:pt x="16139" y="24871"/>
                    </a:cubicBezTo>
                    <a:cubicBezTo>
                      <a:pt x="16094" y="24770"/>
                      <a:pt x="15999" y="24711"/>
                      <a:pt x="15898" y="24711"/>
                    </a:cubicBezTo>
                    <a:cubicBezTo>
                      <a:pt x="15889" y="24711"/>
                      <a:pt x="15880" y="24712"/>
                      <a:pt x="15871" y="24713"/>
                    </a:cubicBezTo>
                    <a:cubicBezTo>
                      <a:pt x="15623" y="24442"/>
                      <a:pt x="15312" y="24297"/>
                      <a:pt x="14957" y="24297"/>
                    </a:cubicBezTo>
                    <a:cubicBezTo>
                      <a:pt x="14930" y="24297"/>
                      <a:pt x="14902" y="24298"/>
                      <a:pt x="14874" y="24299"/>
                    </a:cubicBezTo>
                    <a:cubicBezTo>
                      <a:pt x="14825" y="23934"/>
                      <a:pt x="14777" y="23558"/>
                      <a:pt x="14728" y="23180"/>
                    </a:cubicBezTo>
                    <a:lnTo>
                      <a:pt x="14728" y="23180"/>
                    </a:lnTo>
                    <a:cubicBezTo>
                      <a:pt x="14935" y="23193"/>
                      <a:pt x="15154" y="23266"/>
                      <a:pt x="15349" y="23363"/>
                    </a:cubicBezTo>
                    <a:cubicBezTo>
                      <a:pt x="15336" y="23485"/>
                      <a:pt x="15409" y="23582"/>
                      <a:pt x="15531" y="23618"/>
                    </a:cubicBezTo>
                    <a:cubicBezTo>
                      <a:pt x="15562" y="23626"/>
                      <a:pt x="15593" y="23629"/>
                      <a:pt x="15624" y="23629"/>
                    </a:cubicBezTo>
                    <a:cubicBezTo>
                      <a:pt x="15749" y="23629"/>
                      <a:pt x="15864" y="23572"/>
                      <a:pt x="15932" y="23485"/>
                    </a:cubicBezTo>
                    <a:cubicBezTo>
                      <a:pt x="16030" y="23363"/>
                      <a:pt x="16030" y="23205"/>
                      <a:pt x="15957" y="23071"/>
                    </a:cubicBezTo>
                    <a:cubicBezTo>
                      <a:pt x="15895" y="22978"/>
                      <a:pt x="15806" y="22920"/>
                      <a:pt x="15698" y="22920"/>
                    </a:cubicBezTo>
                    <a:cubicBezTo>
                      <a:pt x="15680" y="22920"/>
                      <a:pt x="15660" y="22922"/>
                      <a:pt x="15641" y="22926"/>
                    </a:cubicBezTo>
                    <a:lnTo>
                      <a:pt x="15628" y="22926"/>
                    </a:lnTo>
                    <a:cubicBezTo>
                      <a:pt x="15360" y="22682"/>
                      <a:pt x="15008" y="22548"/>
                      <a:pt x="14643" y="22548"/>
                    </a:cubicBezTo>
                    <a:lnTo>
                      <a:pt x="14595" y="22232"/>
                    </a:lnTo>
                    <a:cubicBezTo>
                      <a:pt x="14558" y="21953"/>
                      <a:pt x="14522" y="21685"/>
                      <a:pt x="14485" y="21405"/>
                    </a:cubicBezTo>
                    <a:lnTo>
                      <a:pt x="14485" y="21405"/>
                    </a:lnTo>
                    <a:cubicBezTo>
                      <a:pt x="14704" y="21417"/>
                      <a:pt x="14911" y="21478"/>
                      <a:pt x="15166" y="21624"/>
                    </a:cubicBezTo>
                    <a:cubicBezTo>
                      <a:pt x="15166" y="21745"/>
                      <a:pt x="15239" y="21843"/>
                      <a:pt x="15349" y="21880"/>
                    </a:cubicBezTo>
                    <a:cubicBezTo>
                      <a:pt x="15389" y="21896"/>
                      <a:pt x="15431" y="21904"/>
                      <a:pt x="15472" y="21904"/>
                    </a:cubicBezTo>
                    <a:cubicBezTo>
                      <a:pt x="15555" y="21904"/>
                      <a:pt x="15636" y="21872"/>
                      <a:pt x="15701" y="21807"/>
                    </a:cubicBezTo>
                    <a:cubicBezTo>
                      <a:pt x="15786" y="21709"/>
                      <a:pt x="15811" y="21575"/>
                      <a:pt x="15762" y="21453"/>
                    </a:cubicBezTo>
                    <a:cubicBezTo>
                      <a:pt x="15725" y="21332"/>
                      <a:pt x="15628" y="21223"/>
                      <a:pt x="15506" y="21223"/>
                    </a:cubicBezTo>
                    <a:cubicBezTo>
                      <a:pt x="15268" y="20951"/>
                      <a:pt x="14914" y="20794"/>
                      <a:pt x="14502" y="20794"/>
                    </a:cubicBezTo>
                    <a:cubicBezTo>
                      <a:pt x="14472" y="20794"/>
                      <a:pt x="14442" y="20795"/>
                      <a:pt x="14412" y="20797"/>
                    </a:cubicBezTo>
                    <a:cubicBezTo>
                      <a:pt x="14363" y="20432"/>
                      <a:pt x="14303" y="20067"/>
                      <a:pt x="14254" y="19702"/>
                    </a:cubicBezTo>
                    <a:cubicBezTo>
                      <a:pt x="14376" y="19702"/>
                      <a:pt x="14485" y="19727"/>
                      <a:pt x="14595" y="19775"/>
                    </a:cubicBezTo>
                    <a:cubicBezTo>
                      <a:pt x="14655" y="19800"/>
                      <a:pt x="14716" y="19861"/>
                      <a:pt x="14777" y="19909"/>
                    </a:cubicBezTo>
                    <a:cubicBezTo>
                      <a:pt x="14752" y="20018"/>
                      <a:pt x="14814" y="20128"/>
                      <a:pt x="14923" y="20213"/>
                    </a:cubicBezTo>
                    <a:cubicBezTo>
                      <a:pt x="14975" y="20255"/>
                      <a:pt x="15041" y="20272"/>
                      <a:pt x="15110" y="20272"/>
                    </a:cubicBezTo>
                    <a:cubicBezTo>
                      <a:pt x="15199" y="20272"/>
                      <a:pt x="15291" y="20243"/>
                      <a:pt x="15360" y="20201"/>
                    </a:cubicBezTo>
                    <a:cubicBezTo>
                      <a:pt x="15506" y="20128"/>
                      <a:pt x="15543" y="19994"/>
                      <a:pt x="15495" y="19812"/>
                    </a:cubicBezTo>
                    <a:cubicBezTo>
                      <a:pt x="15458" y="19702"/>
                      <a:pt x="15373" y="19581"/>
                      <a:pt x="15263" y="19581"/>
                    </a:cubicBezTo>
                    <a:lnTo>
                      <a:pt x="15251" y="19581"/>
                    </a:lnTo>
                    <a:cubicBezTo>
                      <a:pt x="14922" y="19252"/>
                      <a:pt x="14603" y="19092"/>
                      <a:pt x="14245" y="19092"/>
                    </a:cubicBezTo>
                    <a:cubicBezTo>
                      <a:pt x="14220" y="19092"/>
                      <a:pt x="14194" y="19093"/>
                      <a:pt x="14169" y="19094"/>
                    </a:cubicBezTo>
                    <a:lnTo>
                      <a:pt x="14133" y="18827"/>
                    </a:lnTo>
                    <a:cubicBezTo>
                      <a:pt x="14108" y="18572"/>
                      <a:pt x="14071" y="18316"/>
                      <a:pt x="14035" y="18061"/>
                    </a:cubicBezTo>
                    <a:cubicBezTo>
                      <a:pt x="14278" y="18061"/>
                      <a:pt x="14522" y="18146"/>
                      <a:pt x="14741" y="18292"/>
                    </a:cubicBezTo>
                    <a:cubicBezTo>
                      <a:pt x="14752" y="18389"/>
                      <a:pt x="14825" y="18474"/>
                      <a:pt x="14935" y="18499"/>
                    </a:cubicBezTo>
                    <a:cubicBezTo>
                      <a:pt x="14958" y="18503"/>
                      <a:pt x="14982" y="18505"/>
                      <a:pt x="15006" y="18505"/>
                    </a:cubicBezTo>
                    <a:cubicBezTo>
                      <a:pt x="15121" y="18505"/>
                      <a:pt x="15242" y="18458"/>
                      <a:pt x="15312" y="18377"/>
                    </a:cubicBezTo>
                    <a:cubicBezTo>
                      <a:pt x="15397" y="18280"/>
                      <a:pt x="15422" y="18146"/>
                      <a:pt x="15360" y="18037"/>
                    </a:cubicBezTo>
                    <a:cubicBezTo>
                      <a:pt x="15312" y="17902"/>
                      <a:pt x="15190" y="17818"/>
                      <a:pt x="15057" y="17818"/>
                    </a:cubicBezTo>
                    <a:lnTo>
                      <a:pt x="15032" y="17818"/>
                    </a:lnTo>
                    <a:cubicBezTo>
                      <a:pt x="14762" y="17558"/>
                      <a:pt x="14407" y="17413"/>
                      <a:pt x="14027" y="17413"/>
                    </a:cubicBezTo>
                    <a:cubicBezTo>
                      <a:pt x="13997" y="17413"/>
                      <a:pt x="13968" y="17414"/>
                      <a:pt x="13938" y="17416"/>
                    </a:cubicBezTo>
                    <a:lnTo>
                      <a:pt x="13938" y="17367"/>
                    </a:lnTo>
                    <a:cubicBezTo>
                      <a:pt x="13925" y="17319"/>
                      <a:pt x="13925" y="17270"/>
                      <a:pt x="13914" y="17221"/>
                    </a:cubicBezTo>
                    <a:cubicBezTo>
                      <a:pt x="13877" y="16978"/>
                      <a:pt x="13841" y="16723"/>
                      <a:pt x="13804" y="16467"/>
                    </a:cubicBezTo>
                    <a:lnTo>
                      <a:pt x="13804" y="16419"/>
                    </a:lnTo>
                    <a:cubicBezTo>
                      <a:pt x="13848" y="16414"/>
                      <a:pt x="13892" y="16412"/>
                      <a:pt x="13936" y="16412"/>
                    </a:cubicBezTo>
                    <a:cubicBezTo>
                      <a:pt x="14142" y="16412"/>
                      <a:pt x="14334" y="16458"/>
                      <a:pt x="14485" y="16529"/>
                    </a:cubicBezTo>
                    <a:cubicBezTo>
                      <a:pt x="14485" y="16675"/>
                      <a:pt x="14546" y="16759"/>
                      <a:pt x="14692" y="16783"/>
                    </a:cubicBezTo>
                    <a:cubicBezTo>
                      <a:pt x="14729" y="16793"/>
                      <a:pt x="14764" y="16797"/>
                      <a:pt x="14797" y="16797"/>
                    </a:cubicBezTo>
                    <a:cubicBezTo>
                      <a:pt x="14896" y="16797"/>
                      <a:pt x="14978" y="16756"/>
                      <a:pt x="15032" y="16675"/>
                    </a:cubicBezTo>
                    <a:cubicBezTo>
                      <a:pt x="15130" y="16540"/>
                      <a:pt x="15117" y="16285"/>
                      <a:pt x="15008" y="16164"/>
                    </a:cubicBezTo>
                    <a:cubicBezTo>
                      <a:pt x="14963" y="16111"/>
                      <a:pt x="14914" y="16087"/>
                      <a:pt x="14857" y="16087"/>
                    </a:cubicBezTo>
                    <a:cubicBezTo>
                      <a:pt x="14821" y="16087"/>
                      <a:pt x="14783" y="16096"/>
                      <a:pt x="14741" y="16115"/>
                    </a:cubicBezTo>
                    <a:lnTo>
                      <a:pt x="14728" y="16115"/>
                    </a:lnTo>
                    <a:cubicBezTo>
                      <a:pt x="14582" y="15993"/>
                      <a:pt x="14387" y="15908"/>
                      <a:pt x="14120" y="15884"/>
                    </a:cubicBezTo>
                    <a:cubicBezTo>
                      <a:pt x="13998" y="15872"/>
                      <a:pt x="13865" y="15872"/>
                      <a:pt x="13731" y="15872"/>
                    </a:cubicBezTo>
                    <a:cubicBezTo>
                      <a:pt x="13682" y="15507"/>
                      <a:pt x="13622" y="15142"/>
                      <a:pt x="13573" y="14777"/>
                    </a:cubicBezTo>
                    <a:cubicBezTo>
                      <a:pt x="13828" y="14777"/>
                      <a:pt x="14047" y="14886"/>
                      <a:pt x="14242" y="14996"/>
                    </a:cubicBezTo>
                    <a:cubicBezTo>
                      <a:pt x="14242" y="15081"/>
                      <a:pt x="14327" y="15154"/>
                      <a:pt x="14412" y="15178"/>
                    </a:cubicBezTo>
                    <a:cubicBezTo>
                      <a:pt x="14460" y="15189"/>
                      <a:pt x="14505" y="15195"/>
                      <a:pt x="14548" y="15195"/>
                    </a:cubicBezTo>
                    <a:cubicBezTo>
                      <a:pt x="14646" y="15195"/>
                      <a:pt x="14729" y="15165"/>
                      <a:pt x="14789" y="15105"/>
                    </a:cubicBezTo>
                    <a:cubicBezTo>
                      <a:pt x="14874" y="15008"/>
                      <a:pt x="14911" y="14850"/>
                      <a:pt x="14862" y="14729"/>
                    </a:cubicBezTo>
                    <a:cubicBezTo>
                      <a:pt x="14828" y="14618"/>
                      <a:pt x="14724" y="14557"/>
                      <a:pt x="14586" y="14557"/>
                    </a:cubicBezTo>
                    <a:cubicBezTo>
                      <a:pt x="14573" y="14557"/>
                      <a:pt x="14560" y="14557"/>
                      <a:pt x="14546" y="14558"/>
                    </a:cubicBezTo>
                    <a:cubicBezTo>
                      <a:pt x="14301" y="14349"/>
                      <a:pt x="13924" y="14229"/>
                      <a:pt x="13552" y="14229"/>
                    </a:cubicBezTo>
                    <a:cubicBezTo>
                      <a:pt x="13534" y="14229"/>
                      <a:pt x="13517" y="14229"/>
                      <a:pt x="13500" y="14230"/>
                    </a:cubicBezTo>
                    <a:lnTo>
                      <a:pt x="13476" y="13986"/>
                    </a:lnTo>
                    <a:cubicBezTo>
                      <a:pt x="13439" y="13743"/>
                      <a:pt x="13403" y="13513"/>
                      <a:pt x="13379" y="13269"/>
                    </a:cubicBezTo>
                    <a:cubicBezTo>
                      <a:pt x="13536" y="13269"/>
                      <a:pt x="13816" y="13294"/>
                      <a:pt x="14011" y="13451"/>
                    </a:cubicBezTo>
                    <a:cubicBezTo>
                      <a:pt x="13987" y="13549"/>
                      <a:pt x="14035" y="13634"/>
                      <a:pt x="14144" y="13683"/>
                    </a:cubicBezTo>
                    <a:cubicBezTo>
                      <a:pt x="14195" y="13706"/>
                      <a:pt x="14260" y="13718"/>
                      <a:pt x="14327" y="13718"/>
                    </a:cubicBezTo>
                    <a:cubicBezTo>
                      <a:pt x="14435" y="13718"/>
                      <a:pt x="14546" y="13685"/>
                      <a:pt x="14606" y="13610"/>
                    </a:cubicBezTo>
                    <a:cubicBezTo>
                      <a:pt x="14692" y="13513"/>
                      <a:pt x="14704" y="13391"/>
                      <a:pt x="14643" y="13269"/>
                    </a:cubicBezTo>
                    <a:cubicBezTo>
                      <a:pt x="14582" y="13135"/>
                      <a:pt x="14436" y="13038"/>
                      <a:pt x="14290" y="13038"/>
                    </a:cubicBezTo>
                    <a:cubicBezTo>
                      <a:pt x="14060" y="12759"/>
                      <a:pt x="13633" y="12673"/>
                      <a:pt x="13306" y="12673"/>
                    </a:cubicBezTo>
                    <a:lnTo>
                      <a:pt x="13293" y="12673"/>
                    </a:lnTo>
                    <a:cubicBezTo>
                      <a:pt x="13244" y="12308"/>
                      <a:pt x="13208" y="11943"/>
                      <a:pt x="13160" y="11578"/>
                    </a:cubicBezTo>
                    <a:cubicBezTo>
                      <a:pt x="13366" y="11578"/>
                      <a:pt x="13585" y="11664"/>
                      <a:pt x="13828" y="11822"/>
                    </a:cubicBezTo>
                    <a:cubicBezTo>
                      <a:pt x="13816" y="11943"/>
                      <a:pt x="13938" y="12077"/>
                      <a:pt x="14047" y="12102"/>
                    </a:cubicBezTo>
                    <a:cubicBezTo>
                      <a:pt x="14061" y="12105"/>
                      <a:pt x="14076" y="12106"/>
                      <a:pt x="14091" y="12106"/>
                    </a:cubicBezTo>
                    <a:cubicBezTo>
                      <a:pt x="14205" y="12106"/>
                      <a:pt x="14337" y="12029"/>
                      <a:pt x="14412" y="11943"/>
                    </a:cubicBezTo>
                    <a:cubicBezTo>
                      <a:pt x="14473" y="11859"/>
                      <a:pt x="14485" y="11761"/>
                      <a:pt x="14436" y="11664"/>
                    </a:cubicBezTo>
                    <a:cubicBezTo>
                      <a:pt x="14387" y="11530"/>
                      <a:pt x="14254" y="11445"/>
                      <a:pt x="14120" y="11432"/>
                    </a:cubicBezTo>
                    <a:cubicBezTo>
                      <a:pt x="13840" y="11152"/>
                      <a:pt x="13492" y="11007"/>
                      <a:pt x="13132" y="11007"/>
                    </a:cubicBezTo>
                    <a:cubicBezTo>
                      <a:pt x="13117" y="11007"/>
                      <a:pt x="13102" y="11007"/>
                      <a:pt x="13087" y="11007"/>
                    </a:cubicBezTo>
                    <a:lnTo>
                      <a:pt x="12941" y="9900"/>
                    </a:lnTo>
                    <a:cubicBezTo>
                      <a:pt x="12965" y="9899"/>
                      <a:pt x="12990" y="9898"/>
                      <a:pt x="13014" y="9898"/>
                    </a:cubicBezTo>
                    <a:cubicBezTo>
                      <a:pt x="13238" y="9898"/>
                      <a:pt x="13432" y="9948"/>
                      <a:pt x="13597" y="10046"/>
                    </a:cubicBezTo>
                    <a:cubicBezTo>
                      <a:pt x="13573" y="10132"/>
                      <a:pt x="13597" y="10216"/>
                      <a:pt x="13670" y="10278"/>
                    </a:cubicBezTo>
                    <a:cubicBezTo>
                      <a:pt x="13723" y="10330"/>
                      <a:pt x="13794" y="10355"/>
                      <a:pt x="13863" y="10355"/>
                    </a:cubicBezTo>
                    <a:cubicBezTo>
                      <a:pt x="13906" y="10355"/>
                      <a:pt x="13949" y="10345"/>
                      <a:pt x="13987" y="10326"/>
                    </a:cubicBezTo>
                    <a:cubicBezTo>
                      <a:pt x="14084" y="10278"/>
                      <a:pt x="14157" y="10168"/>
                      <a:pt x="14157" y="10059"/>
                    </a:cubicBezTo>
                    <a:cubicBezTo>
                      <a:pt x="14157" y="9937"/>
                      <a:pt x="14096" y="9827"/>
                      <a:pt x="13998" y="9767"/>
                    </a:cubicBezTo>
                    <a:cubicBezTo>
                      <a:pt x="13987" y="9754"/>
                      <a:pt x="13987" y="9754"/>
                      <a:pt x="13974" y="9754"/>
                    </a:cubicBezTo>
                    <a:cubicBezTo>
                      <a:pt x="13752" y="9455"/>
                      <a:pt x="13399" y="9287"/>
                      <a:pt x="12979" y="9287"/>
                    </a:cubicBezTo>
                    <a:cubicBezTo>
                      <a:pt x="12938" y="9287"/>
                      <a:pt x="12897" y="9289"/>
                      <a:pt x="12855" y="9292"/>
                    </a:cubicBezTo>
                    <a:lnTo>
                      <a:pt x="12843" y="9146"/>
                    </a:lnTo>
                    <a:cubicBezTo>
                      <a:pt x="12806" y="8891"/>
                      <a:pt x="12770" y="8648"/>
                      <a:pt x="12746" y="8392"/>
                    </a:cubicBezTo>
                    <a:lnTo>
                      <a:pt x="12746" y="8392"/>
                    </a:lnTo>
                    <a:cubicBezTo>
                      <a:pt x="12916" y="8416"/>
                      <a:pt x="13087" y="8465"/>
                      <a:pt x="13257" y="8551"/>
                    </a:cubicBezTo>
                    <a:cubicBezTo>
                      <a:pt x="13257" y="8672"/>
                      <a:pt x="13317" y="8781"/>
                      <a:pt x="13427" y="8830"/>
                    </a:cubicBezTo>
                    <a:cubicBezTo>
                      <a:pt x="13454" y="8840"/>
                      <a:pt x="13485" y="8845"/>
                      <a:pt x="13517" y="8845"/>
                    </a:cubicBezTo>
                    <a:cubicBezTo>
                      <a:pt x="13600" y="8845"/>
                      <a:pt x="13694" y="8813"/>
                      <a:pt x="13755" y="8770"/>
                    </a:cubicBezTo>
                    <a:cubicBezTo>
                      <a:pt x="13852" y="8708"/>
                      <a:pt x="13901" y="8587"/>
                      <a:pt x="13877" y="8453"/>
                    </a:cubicBezTo>
                    <a:cubicBezTo>
                      <a:pt x="13865" y="8343"/>
                      <a:pt x="13804" y="8259"/>
                      <a:pt x="13719" y="8222"/>
                    </a:cubicBezTo>
                    <a:cubicBezTo>
                      <a:pt x="13463" y="7906"/>
                      <a:pt x="13087" y="7735"/>
                      <a:pt x="12661" y="7735"/>
                    </a:cubicBezTo>
                    <a:lnTo>
                      <a:pt x="12625" y="7516"/>
                    </a:lnTo>
                    <a:cubicBezTo>
                      <a:pt x="12588" y="7262"/>
                      <a:pt x="12552" y="7006"/>
                      <a:pt x="12527" y="6751"/>
                    </a:cubicBezTo>
                    <a:lnTo>
                      <a:pt x="12527" y="6751"/>
                    </a:lnTo>
                    <a:cubicBezTo>
                      <a:pt x="12697" y="6762"/>
                      <a:pt x="12855" y="6824"/>
                      <a:pt x="13025" y="6945"/>
                    </a:cubicBezTo>
                    <a:cubicBezTo>
                      <a:pt x="13001" y="7018"/>
                      <a:pt x="13025" y="7103"/>
                      <a:pt x="13087" y="7176"/>
                    </a:cubicBezTo>
                    <a:cubicBezTo>
                      <a:pt x="13160" y="7250"/>
                      <a:pt x="13250" y="7291"/>
                      <a:pt x="13339" y="7291"/>
                    </a:cubicBezTo>
                    <a:cubicBezTo>
                      <a:pt x="13381" y="7291"/>
                      <a:pt x="13424" y="7281"/>
                      <a:pt x="13463" y="7262"/>
                    </a:cubicBezTo>
                    <a:cubicBezTo>
                      <a:pt x="13609" y="7200"/>
                      <a:pt x="13695" y="7067"/>
                      <a:pt x="13695" y="6921"/>
                    </a:cubicBezTo>
                    <a:cubicBezTo>
                      <a:pt x="13695" y="6775"/>
                      <a:pt x="13622" y="6653"/>
                      <a:pt x="13487" y="6592"/>
                    </a:cubicBezTo>
                    <a:cubicBezTo>
                      <a:pt x="13487" y="6592"/>
                      <a:pt x="13476" y="6592"/>
                      <a:pt x="13476" y="6580"/>
                    </a:cubicBezTo>
                    <a:cubicBezTo>
                      <a:pt x="13259" y="6295"/>
                      <a:pt x="12925" y="6128"/>
                      <a:pt x="12524" y="6128"/>
                    </a:cubicBezTo>
                    <a:cubicBezTo>
                      <a:pt x="12497" y="6128"/>
                      <a:pt x="12469" y="6129"/>
                      <a:pt x="12442" y="6130"/>
                    </a:cubicBezTo>
                    <a:cubicBezTo>
                      <a:pt x="12406" y="5899"/>
                      <a:pt x="12369" y="5668"/>
                      <a:pt x="12344" y="5437"/>
                    </a:cubicBezTo>
                    <a:lnTo>
                      <a:pt x="12344" y="5437"/>
                    </a:lnTo>
                    <a:cubicBezTo>
                      <a:pt x="12527" y="5449"/>
                      <a:pt x="12685" y="5498"/>
                      <a:pt x="12831" y="5583"/>
                    </a:cubicBezTo>
                    <a:cubicBezTo>
                      <a:pt x="12806" y="5692"/>
                      <a:pt x="12855" y="5790"/>
                      <a:pt x="12941" y="5851"/>
                    </a:cubicBezTo>
                    <a:cubicBezTo>
                      <a:pt x="13003" y="5885"/>
                      <a:pt x="13075" y="5903"/>
                      <a:pt x="13146" y="5903"/>
                    </a:cubicBezTo>
                    <a:cubicBezTo>
                      <a:pt x="13228" y="5903"/>
                      <a:pt x="13307" y="5879"/>
                      <a:pt x="13366" y="5826"/>
                    </a:cubicBezTo>
                    <a:cubicBezTo>
                      <a:pt x="13463" y="5754"/>
                      <a:pt x="13512" y="5656"/>
                      <a:pt x="13500" y="5546"/>
                    </a:cubicBezTo>
                    <a:cubicBezTo>
                      <a:pt x="13487" y="5413"/>
                      <a:pt x="13390" y="5267"/>
                      <a:pt x="13257" y="5181"/>
                    </a:cubicBezTo>
                    <a:cubicBezTo>
                      <a:pt x="13053" y="4898"/>
                      <a:pt x="12721" y="4741"/>
                      <a:pt x="12322" y="4741"/>
                    </a:cubicBezTo>
                    <a:cubicBezTo>
                      <a:pt x="12294" y="4741"/>
                      <a:pt x="12265" y="4742"/>
                      <a:pt x="12235" y="4744"/>
                    </a:cubicBezTo>
                    <a:lnTo>
                      <a:pt x="12125" y="4014"/>
                    </a:lnTo>
                    <a:lnTo>
                      <a:pt x="12125" y="4014"/>
                    </a:lnTo>
                    <a:cubicBezTo>
                      <a:pt x="12369" y="4027"/>
                      <a:pt x="12588" y="4136"/>
                      <a:pt x="12722" y="4294"/>
                    </a:cubicBezTo>
                    <a:cubicBezTo>
                      <a:pt x="12685" y="4403"/>
                      <a:pt x="12722" y="4513"/>
                      <a:pt x="12806" y="4573"/>
                    </a:cubicBezTo>
                    <a:cubicBezTo>
                      <a:pt x="12847" y="4599"/>
                      <a:pt x="12892" y="4612"/>
                      <a:pt x="12937" y="4612"/>
                    </a:cubicBezTo>
                    <a:cubicBezTo>
                      <a:pt x="13001" y="4612"/>
                      <a:pt x="13066" y="4587"/>
                      <a:pt x="13123" y="4537"/>
                    </a:cubicBezTo>
                    <a:cubicBezTo>
                      <a:pt x="13220" y="4464"/>
                      <a:pt x="13281" y="4330"/>
                      <a:pt x="13269" y="4209"/>
                    </a:cubicBezTo>
                    <a:cubicBezTo>
                      <a:pt x="13244" y="4100"/>
                      <a:pt x="13184" y="4002"/>
                      <a:pt x="13074" y="3965"/>
                    </a:cubicBezTo>
                    <a:cubicBezTo>
                      <a:pt x="13062" y="3954"/>
                      <a:pt x="13050" y="3954"/>
                      <a:pt x="13038" y="3954"/>
                    </a:cubicBezTo>
                    <a:cubicBezTo>
                      <a:pt x="12868" y="3576"/>
                      <a:pt x="12393" y="3430"/>
                      <a:pt x="12028" y="3430"/>
                    </a:cubicBezTo>
                    <a:cubicBezTo>
                      <a:pt x="11992" y="3187"/>
                      <a:pt x="11955" y="2981"/>
                      <a:pt x="11919" y="2773"/>
                    </a:cubicBezTo>
                    <a:lnTo>
                      <a:pt x="11919" y="2773"/>
                    </a:lnTo>
                    <a:cubicBezTo>
                      <a:pt x="12101" y="2798"/>
                      <a:pt x="12284" y="2871"/>
                      <a:pt x="12454" y="3017"/>
                    </a:cubicBezTo>
                    <a:cubicBezTo>
                      <a:pt x="12417" y="3127"/>
                      <a:pt x="12442" y="3224"/>
                      <a:pt x="12527" y="3284"/>
                    </a:cubicBezTo>
                    <a:cubicBezTo>
                      <a:pt x="12582" y="3327"/>
                      <a:pt x="12652" y="3348"/>
                      <a:pt x="12721" y="3348"/>
                    </a:cubicBezTo>
                    <a:cubicBezTo>
                      <a:pt x="12791" y="3348"/>
                      <a:pt x="12861" y="3327"/>
                      <a:pt x="12916" y="3284"/>
                    </a:cubicBezTo>
                    <a:cubicBezTo>
                      <a:pt x="13001" y="3224"/>
                      <a:pt x="13062" y="3114"/>
                      <a:pt x="13074" y="3005"/>
                    </a:cubicBezTo>
                    <a:cubicBezTo>
                      <a:pt x="13087" y="2835"/>
                      <a:pt x="12989" y="2725"/>
                      <a:pt x="12892" y="2640"/>
                    </a:cubicBezTo>
                    <a:cubicBezTo>
                      <a:pt x="12697" y="2384"/>
                      <a:pt x="12344" y="2300"/>
                      <a:pt x="12150" y="2275"/>
                    </a:cubicBezTo>
                    <a:cubicBezTo>
                      <a:pt x="12052" y="2251"/>
                      <a:pt x="11943" y="2251"/>
                      <a:pt x="11834" y="2251"/>
                    </a:cubicBezTo>
                    <a:lnTo>
                      <a:pt x="11822" y="2227"/>
                    </a:lnTo>
                    <a:lnTo>
                      <a:pt x="11822" y="2214"/>
                    </a:lnTo>
                    <a:lnTo>
                      <a:pt x="11834" y="2202"/>
                    </a:lnTo>
                    <a:cubicBezTo>
                      <a:pt x="11834" y="2178"/>
                      <a:pt x="11858" y="2165"/>
                      <a:pt x="11882" y="2154"/>
                    </a:cubicBezTo>
                    <a:cubicBezTo>
                      <a:pt x="11895" y="2154"/>
                      <a:pt x="11907" y="2141"/>
                      <a:pt x="11919" y="2129"/>
                    </a:cubicBezTo>
                    <a:cubicBezTo>
                      <a:pt x="12879" y="1740"/>
                      <a:pt x="13925" y="1728"/>
                      <a:pt x="14947" y="1716"/>
                    </a:cubicBezTo>
                    <a:lnTo>
                      <a:pt x="15130" y="1703"/>
                    </a:lnTo>
                    <a:cubicBezTo>
                      <a:pt x="16382" y="1692"/>
                      <a:pt x="17525" y="1655"/>
                      <a:pt x="18644" y="1606"/>
                    </a:cubicBezTo>
                    <a:cubicBezTo>
                      <a:pt x="21162" y="1473"/>
                      <a:pt x="23424" y="1254"/>
                      <a:pt x="25576" y="925"/>
                    </a:cubicBezTo>
                    <a:cubicBezTo>
                      <a:pt x="26878" y="730"/>
                      <a:pt x="28178" y="475"/>
                      <a:pt x="29443" y="159"/>
                    </a:cubicBezTo>
                    <a:close/>
                    <a:moveTo>
                      <a:pt x="28470" y="28702"/>
                    </a:moveTo>
                    <a:lnTo>
                      <a:pt x="28470" y="28726"/>
                    </a:lnTo>
                    <a:lnTo>
                      <a:pt x="28397" y="28726"/>
                    </a:lnTo>
                    <a:cubicBezTo>
                      <a:pt x="28361" y="28739"/>
                      <a:pt x="28337" y="28739"/>
                      <a:pt x="28300" y="28739"/>
                    </a:cubicBezTo>
                    <a:lnTo>
                      <a:pt x="28300" y="28726"/>
                    </a:lnTo>
                    <a:lnTo>
                      <a:pt x="28470" y="28702"/>
                    </a:lnTo>
                    <a:close/>
                    <a:moveTo>
                      <a:pt x="29456" y="122"/>
                    </a:moveTo>
                    <a:cubicBezTo>
                      <a:pt x="28178" y="427"/>
                      <a:pt x="26878" y="694"/>
                      <a:pt x="25576" y="889"/>
                    </a:cubicBezTo>
                    <a:cubicBezTo>
                      <a:pt x="23424" y="1217"/>
                      <a:pt x="21149" y="1448"/>
                      <a:pt x="18644" y="1570"/>
                    </a:cubicBezTo>
                    <a:cubicBezTo>
                      <a:pt x="17525" y="1619"/>
                      <a:pt x="16382" y="1655"/>
                      <a:pt x="15130" y="1667"/>
                    </a:cubicBezTo>
                    <a:lnTo>
                      <a:pt x="14947" y="1679"/>
                    </a:lnTo>
                    <a:cubicBezTo>
                      <a:pt x="13925" y="1692"/>
                      <a:pt x="12868" y="1703"/>
                      <a:pt x="11895" y="2092"/>
                    </a:cubicBezTo>
                    <a:lnTo>
                      <a:pt x="11895" y="2105"/>
                    </a:lnTo>
                    <a:cubicBezTo>
                      <a:pt x="11882" y="2117"/>
                      <a:pt x="11882" y="2117"/>
                      <a:pt x="11871" y="2117"/>
                    </a:cubicBezTo>
                    <a:cubicBezTo>
                      <a:pt x="11834" y="2129"/>
                      <a:pt x="11809" y="2154"/>
                      <a:pt x="11798" y="2190"/>
                    </a:cubicBezTo>
                    <a:lnTo>
                      <a:pt x="11785" y="2202"/>
                    </a:lnTo>
                    <a:lnTo>
                      <a:pt x="11785" y="2214"/>
                    </a:lnTo>
                    <a:lnTo>
                      <a:pt x="11798" y="2287"/>
                    </a:lnTo>
                    <a:lnTo>
                      <a:pt x="11809" y="2287"/>
                    </a:lnTo>
                    <a:cubicBezTo>
                      <a:pt x="11931" y="2287"/>
                      <a:pt x="12041" y="2287"/>
                      <a:pt x="12150" y="2300"/>
                    </a:cubicBezTo>
                    <a:cubicBezTo>
                      <a:pt x="12344" y="2336"/>
                      <a:pt x="12685" y="2421"/>
                      <a:pt x="12868" y="2665"/>
                    </a:cubicBezTo>
                    <a:lnTo>
                      <a:pt x="12879" y="2676"/>
                    </a:lnTo>
                    <a:cubicBezTo>
                      <a:pt x="12965" y="2749"/>
                      <a:pt x="13050" y="2859"/>
                      <a:pt x="13038" y="2992"/>
                    </a:cubicBezTo>
                    <a:cubicBezTo>
                      <a:pt x="13038" y="3102"/>
                      <a:pt x="12977" y="3200"/>
                      <a:pt x="12892" y="3260"/>
                    </a:cubicBezTo>
                    <a:cubicBezTo>
                      <a:pt x="12843" y="3296"/>
                      <a:pt x="12783" y="3315"/>
                      <a:pt x="12722" y="3315"/>
                    </a:cubicBezTo>
                    <a:cubicBezTo>
                      <a:pt x="12661" y="3315"/>
                      <a:pt x="12600" y="3296"/>
                      <a:pt x="12552" y="3260"/>
                    </a:cubicBezTo>
                    <a:cubicBezTo>
                      <a:pt x="12503" y="3224"/>
                      <a:pt x="12442" y="3151"/>
                      <a:pt x="12490" y="3029"/>
                    </a:cubicBezTo>
                    <a:lnTo>
                      <a:pt x="12503" y="3005"/>
                    </a:lnTo>
                    <a:lnTo>
                      <a:pt x="12490" y="3005"/>
                    </a:lnTo>
                    <a:cubicBezTo>
                      <a:pt x="12296" y="2846"/>
                      <a:pt x="12101" y="2749"/>
                      <a:pt x="11895" y="2737"/>
                    </a:cubicBezTo>
                    <a:lnTo>
                      <a:pt x="11882" y="2737"/>
                    </a:lnTo>
                    <a:lnTo>
                      <a:pt x="11882" y="2762"/>
                    </a:lnTo>
                    <a:cubicBezTo>
                      <a:pt x="11919" y="2968"/>
                      <a:pt x="11955" y="3200"/>
                      <a:pt x="12004" y="3455"/>
                    </a:cubicBezTo>
                    <a:lnTo>
                      <a:pt x="12004" y="3467"/>
                    </a:lnTo>
                    <a:lnTo>
                      <a:pt x="12016" y="3467"/>
                    </a:lnTo>
                    <a:cubicBezTo>
                      <a:pt x="12406" y="3467"/>
                      <a:pt x="12868" y="3625"/>
                      <a:pt x="13014" y="3990"/>
                    </a:cubicBezTo>
                    <a:lnTo>
                      <a:pt x="13025" y="4002"/>
                    </a:lnTo>
                    <a:lnTo>
                      <a:pt x="13038" y="3990"/>
                    </a:lnTo>
                    <a:lnTo>
                      <a:pt x="13062" y="3990"/>
                    </a:lnTo>
                    <a:cubicBezTo>
                      <a:pt x="13160" y="4038"/>
                      <a:pt x="13220" y="4111"/>
                      <a:pt x="13233" y="4209"/>
                    </a:cubicBezTo>
                    <a:cubicBezTo>
                      <a:pt x="13244" y="4318"/>
                      <a:pt x="13196" y="4440"/>
                      <a:pt x="13098" y="4513"/>
                    </a:cubicBezTo>
                    <a:cubicBezTo>
                      <a:pt x="13052" y="4553"/>
                      <a:pt x="12997" y="4571"/>
                      <a:pt x="12946" y="4571"/>
                    </a:cubicBezTo>
                    <a:cubicBezTo>
                      <a:pt x="12904" y="4571"/>
                      <a:pt x="12864" y="4559"/>
                      <a:pt x="12831" y="4537"/>
                    </a:cubicBezTo>
                    <a:cubicBezTo>
                      <a:pt x="12746" y="4489"/>
                      <a:pt x="12722" y="4391"/>
                      <a:pt x="12758" y="4294"/>
                    </a:cubicBezTo>
                    <a:lnTo>
                      <a:pt x="12758" y="4281"/>
                    </a:lnTo>
                    <a:cubicBezTo>
                      <a:pt x="12600" y="4100"/>
                      <a:pt x="12369" y="3990"/>
                      <a:pt x="12101" y="3978"/>
                    </a:cubicBezTo>
                    <a:lnTo>
                      <a:pt x="12089" y="3978"/>
                    </a:lnTo>
                    <a:lnTo>
                      <a:pt x="12089" y="3990"/>
                    </a:lnTo>
                    <a:cubicBezTo>
                      <a:pt x="12125" y="4245"/>
                      <a:pt x="12162" y="4500"/>
                      <a:pt x="12211" y="4756"/>
                    </a:cubicBezTo>
                    <a:lnTo>
                      <a:pt x="12211" y="4781"/>
                    </a:lnTo>
                    <a:lnTo>
                      <a:pt x="12223" y="4781"/>
                    </a:lnTo>
                    <a:cubicBezTo>
                      <a:pt x="12251" y="4779"/>
                      <a:pt x="12280" y="4778"/>
                      <a:pt x="12308" y="4778"/>
                    </a:cubicBezTo>
                    <a:cubicBezTo>
                      <a:pt x="12697" y="4778"/>
                      <a:pt x="13028" y="4934"/>
                      <a:pt x="13220" y="5206"/>
                    </a:cubicBezTo>
                    <a:lnTo>
                      <a:pt x="13233" y="5206"/>
                    </a:lnTo>
                    <a:cubicBezTo>
                      <a:pt x="13366" y="5291"/>
                      <a:pt x="13451" y="5425"/>
                      <a:pt x="13463" y="5546"/>
                    </a:cubicBezTo>
                    <a:cubicBezTo>
                      <a:pt x="13476" y="5644"/>
                      <a:pt x="13427" y="5729"/>
                      <a:pt x="13342" y="5802"/>
                    </a:cubicBezTo>
                    <a:cubicBezTo>
                      <a:pt x="13289" y="5848"/>
                      <a:pt x="13215" y="5869"/>
                      <a:pt x="13140" y="5869"/>
                    </a:cubicBezTo>
                    <a:cubicBezTo>
                      <a:pt x="13078" y="5869"/>
                      <a:pt x="13015" y="5854"/>
                      <a:pt x="12965" y="5826"/>
                    </a:cubicBezTo>
                    <a:cubicBezTo>
                      <a:pt x="12879" y="5765"/>
                      <a:pt x="12843" y="5681"/>
                      <a:pt x="12868" y="5583"/>
                    </a:cubicBezTo>
                    <a:lnTo>
                      <a:pt x="12868" y="5571"/>
                    </a:lnTo>
                    <a:lnTo>
                      <a:pt x="12855" y="5559"/>
                    </a:lnTo>
                    <a:cubicBezTo>
                      <a:pt x="12697" y="5462"/>
                      <a:pt x="12515" y="5400"/>
                      <a:pt x="12320" y="5400"/>
                    </a:cubicBezTo>
                    <a:lnTo>
                      <a:pt x="12296" y="5400"/>
                    </a:lnTo>
                    <a:lnTo>
                      <a:pt x="12296" y="5413"/>
                    </a:lnTo>
                    <a:lnTo>
                      <a:pt x="12406" y="6143"/>
                    </a:lnTo>
                    <a:lnTo>
                      <a:pt x="12406" y="6167"/>
                    </a:lnTo>
                    <a:lnTo>
                      <a:pt x="12417" y="6154"/>
                    </a:lnTo>
                    <a:cubicBezTo>
                      <a:pt x="12432" y="6154"/>
                      <a:pt x="12447" y="6154"/>
                      <a:pt x="12462" y="6154"/>
                    </a:cubicBezTo>
                    <a:cubicBezTo>
                      <a:pt x="12880" y="6154"/>
                      <a:pt x="13228" y="6311"/>
                      <a:pt x="13451" y="6616"/>
                    </a:cubicBezTo>
                    <a:lnTo>
                      <a:pt x="13476" y="6616"/>
                    </a:lnTo>
                    <a:cubicBezTo>
                      <a:pt x="13597" y="6678"/>
                      <a:pt x="13658" y="6787"/>
                      <a:pt x="13658" y="6921"/>
                    </a:cubicBezTo>
                    <a:cubicBezTo>
                      <a:pt x="13658" y="7054"/>
                      <a:pt x="13573" y="7176"/>
                      <a:pt x="13451" y="7225"/>
                    </a:cubicBezTo>
                    <a:cubicBezTo>
                      <a:pt x="13415" y="7241"/>
                      <a:pt x="13376" y="7249"/>
                      <a:pt x="13336" y="7249"/>
                    </a:cubicBezTo>
                    <a:cubicBezTo>
                      <a:pt x="13257" y="7249"/>
                      <a:pt x="13176" y="7216"/>
                      <a:pt x="13111" y="7152"/>
                    </a:cubicBezTo>
                    <a:cubicBezTo>
                      <a:pt x="13050" y="7091"/>
                      <a:pt x="13038" y="7006"/>
                      <a:pt x="13062" y="6945"/>
                    </a:cubicBezTo>
                    <a:lnTo>
                      <a:pt x="13062" y="6933"/>
                    </a:lnTo>
                    <a:lnTo>
                      <a:pt x="13050" y="6921"/>
                    </a:lnTo>
                    <a:cubicBezTo>
                      <a:pt x="12868" y="6787"/>
                      <a:pt x="12697" y="6726"/>
                      <a:pt x="12503" y="6714"/>
                    </a:cubicBezTo>
                    <a:lnTo>
                      <a:pt x="12479" y="6714"/>
                    </a:lnTo>
                    <a:lnTo>
                      <a:pt x="12490" y="6738"/>
                    </a:lnTo>
                    <a:cubicBezTo>
                      <a:pt x="12515" y="6994"/>
                      <a:pt x="12552" y="7262"/>
                      <a:pt x="12588" y="7516"/>
                    </a:cubicBezTo>
                    <a:lnTo>
                      <a:pt x="12625" y="7772"/>
                    </a:lnTo>
                    <a:lnTo>
                      <a:pt x="12636" y="7772"/>
                    </a:lnTo>
                    <a:cubicBezTo>
                      <a:pt x="12651" y="7772"/>
                      <a:pt x="12666" y="7772"/>
                      <a:pt x="12682" y="7772"/>
                    </a:cubicBezTo>
                    <a:cubicBezTo>
                      <a:pt x="13099" y="7772"/>
                      <a:pt x="13448" y="7941"/>
                      <a:pt x="13695" y="8246"/>
                    </a:cubicBezTo>
                    <a:cubicBezTo>
                      <a:pt x="13779" y="8283"/>
                      <a:pt x="13841" y="8356"/>
                      <a:pt x="13852" y="8465"/>
                    </a:cubicBezTo>
                    <a:cubicBezTo>
                      <a:pt x="13865" y="8575"/>
                      <a:pt x="13816" y="8684"/>
                      <a:pt x="13743" y="8733"/>
                    </a:cubicBezTo>
                    <a:cubicBezTo>
                      <a:pt x="13681" y="8777"/>
                      <a:pt x="13594" y="8808"/>
                      <a:pt x="13518" y="8808"/>
                    </a:cubicBezTo>
                    <a:cubicBezTo>
                      <a:pt x="13489" y="8808"/>
                      <a:pt x="13462" y="8804"/>
                      <a:pt x="13439" y="8794"/>
                    </a:cubicBezTo>
                    <a:cubicBezTo>
                      <a:pt x="13342" y="8757"/>
                      <a:pt x="13293" y="8660"/>
                      <a:pt x="13293" y="8538"/>
                    </a:cubicBezTo>
                    <a:lnTo>
                      <a:pt x="13293" y="8526"/>
                    </a:lnTo>
                    <a:lnTo>
                      <a:pt x="13281" y="8526"/>
                    </a:lnTo>
                    <a:cubicBezTo>
                      <a:pt x="13098" y="8429"/>
                      <a:pt x="12916" y="8368"/>
                      <a:pt x="12722" y="8356"/>
                    </a:cubicBezTo>
                    <a:lnTo>
                      <a:pt x="12697" y="8356"/>
                    </a:lnTo>
                    <a:lnTo>
                      <a:pt x="12697" y="8380"/>
                    </a:lnTo>
                    <a:lnTo>
                      <a:pt x="12806" y="9146"/>
                    </a:lnTo>
                    <a:lnTo>
                      <a:pt x="12831" y="9329"/>
                    </a:lnTo>
                    <a:lnTo>
                      <a:pt x="12843" y="9329"/>
                    </a:lnTo>
                    <a:cubicBezTo>
                      <a:pt x="12889" y="9325"/>
                      <a:pt x="12933" y="9324"/>
                      <a:pt x="12977" y="9324"/>
                    </a:cubicBezTo>
                    <a:cubicBezTo>
                      <a:pt x="13392" y="9324"/>
                      <a:pt x="13741" y="9482"/>
                      <a:pt x="13950" y="9778"/>
                    </a:cubicBezTo>
                    <a:lnTo>
                      <a:pt x="13950" y="9791"/>
                    </a:lnTo>
                    <a:lnTo>
                      <a:pt x="13987" y="9791"/>
                    </a:lnTo>
                    <a:cubicBezTo>
                      <a:pt x="14071" y="9851"/>
                      <a:pt x="14120" y="9949"/>
                      <a:pt x="14120" y="10059"/>
                    </a:cubicBezTo>
                    <a:cubicBezTo>
                      <a:pt x="14120" y="10156"/>
                      <a:pt x="14060" y="10253"/>
                      <a:pt x="13974" y="10289"/>
                    </a:cubicBezTo>
                    <a:cubicBezTo>
                      <a:pt x="13935" y="10309"/>
                      <a:pt x="13894" y="10319"/>
                      <a:pt x="13854" y="10319"/>
                    </a:cubicBezTo>
                    <a:cubicBezTo>
                      <a:pt x="13795" y="10319"/>
                      <a:pt x="13738" y="10297"/>
                      <a:pt x="13695" y="10253"/>
                    </a:cubicBezTo>
                    <a:cubicBezTo>
                      <a:pt x="13622" y="10192"/>
                      <a:pt x="13609" y="10119"/>
                      <a:pt x="13633" y="10046"/>
                    </a:cubicBezTo>
                    <a:lnTo>
                      <a:pt x="13646" y="10022"/>
                    </a:lnTo>
                    <a:lnTo>
                      <a:pt x="13633" y="10022"/>
                    </a:lnTo>
                    <a:cubicBezTo>
                      <a:pt x="13471" y="9920"/>
                      <a:pt x="13275" y="9870"/>
                      <a:pt x="13053" y="9870"/>
                    </a:cubicBezTo>
                    <a:cubicBezTo>
                      <a:pt x="13008" y="9870"/>
                      <a:pt x="12963" y="9872"/>
                      <a:pt x="12916" y="9876"/>
                    </a:cubicBezTo>
                    <a:lnTo>
                      <a:pt x="12892" y="9876"/>
                    </a:lnTo>
                    <a:lnTo>
                      <a:pt x="13050" y="11043"/>
                    </a:lnTo>
                    <a:lnTo>
                      <a:pt x="13062" y="11043"/>
                    </a:lnTo>
                    <a:cubicBezTo>
                      <a:pt x="13077" y="11043"/>
                      <a:pt x="13091" y="11043"/>
                      <a:pt x="13105" y="11043"/>
                    </a:cubicBezTo>
                    <a:cubicBezTo>
                      <a:pt x="13478" y="11043"/>
                      <a:pt x="13815" y="11188"/>
                      <a:pt x="14096" y="11469"/>
                    </a:cubicBezTo>
                    <a:lnTo>
                      <a:pt x="14120" y="11469"/>
                    </a:lnTo>
                    <a:cubicBezTo>
                      <a:pt x="14230" y="11469"/>
                      <a:pt x="14363" y="11554"/>
                      <a:pt x="14412" y="11676"/>
                    </a:cubicBezTo>
                    <a:cubicBezTo>
                      <a:pt x="14449" y="11761"/>
                      <a:pt x="14436" y="11846"/>
                      <a:pt x="14376" y="11919"/>
                    </a:cubicBezTo>
                    <a:cubicBezTo>
                      <a:pt x="14322" y="11994"/>
                      <a:pt x="14202" y="12069"/>
                      <a:pt x="14100" y="12069"/>
                    </a:cubicBezTo>
                    <a:cubicBezTo>
                      <a:pt x="14086" y="12069"/>
                      <a:pt x="14072" y="12068"/>
                      <a:pt x="14060" y="12065"/>
                    </a:cubicBezTo>
                    <a:cubicBezTo>
                      <a:pt x="13974" y="12041"/>
                      <a:pt x="13852" y="11919"/>
                      <a:pt x="13865" y="11834"/>
                    </a:cubicBezTo>
                    <a:cubicBezTo>
                      <a:pt x="13865" y="11822"/>
                      <a:pt x="13865" y="11822"/>
                      <a:pt x="13877" y="11822"/>
                    </a:cubicBezTo>
                    <a:lnTo>
                      <a:pt x="13877" y="11810"/>
                    </a:lnTo>
                    <a:lnTo>
                      <a:pt x="13865" y="11797"/>
                    </a:lnTo>
                    <a:cubicBezTo>
                      <a:pt x="13597" y="11627"/>
                      <a:pt x="13354" y="11542"/>
                      <a:pt x="13135" y="11542"/>
                    </a:cubicBezTo>
                    <a:lnTo>
                      <a:pt x="13111" y="11530"/>
                    </a:lnTo>
                    <a:lnTo>
                      <a:pt x="13111" y="11554"/>
                    </a:lnTo>
                    <a:cubicBezTo>
                      <a:pt x="13171" y="11932"/>
                      <a:pt x="13220" y="12308"/>
                      <a:pt x="13269" y="12686"/>
                    </a:cubicBezTo>
                    <a:lnTo>
                      <a:pt x="13269" y="12710"/>
                    </a:lnTo>
                    <a:lnTo>
                      <a:pt x="13281" y="12710"/>
                    </a:lnTo>
                    <a:cubicBezTo>
                      <a:pt x="13299" y="12709"/>
                      <a:pt x="13317" y="12709"/>
                      <a:pt x="13336" y="12709"/>
                    </a:cubicBezTo>
                    <a:cubicBezTo>
                      <a:pt x="13646" y="12709"/>
                      <a:pt x="14048" y="12810"/>
                      <a:pt x="14266" y="13062"/>
                    </a:cubicBezTo>
                    <a:lnTo>
                      <a:pt x="14266" y="13075"/>
                    </a:lnTo>
                    <a:lnTo>
                      <a:pt x="14278" y="13075"/>
                    </a:lnTo>
                    <a:cubicBezTo>
                      <a:pt x="14412" y="13075"/>
                      <a:pt x="14558" y="13159"/>
                      <a:pt x="14619" y="13281"/>
                    </a:cubicBezTo>
                    <a:cubicBezTo>
                      <a:pt x="14643" y="13342"/>
                      <a:pt x="14679" y="13464"/>
                      <a:pt x="14582" y="13586"/>
                    </a:cubicBezTo>
                    <a:cubicBezTo>
                      <a:pt x="14531" y="13652"/>
                      <a:pt x="14429" y="13682"/>
                      <a:pt x="14330" y="13682"/>
                    </a:cubicBezTo>
                    <a:cubicBezTo>
                      <a:pt x="14267" y="13682"/>
                      <a:pt x="14204" y="13670"/>
                      <a:pt x="14157" y="13646"/>
                    </a:cubicBezTo>
                    <a:cubicBezTo>
                      <a:pt x="14108" y="13622"/>
                      <a:pt x="14023" y="13561"/>
                      <a:pt x="14035" y="13451"/>
                    </a:cubicBezTo>
                    <a:lnTo>
                      <a:pt x="14047" y="13440"/>
                    </a:lnTo>
                    <a:lnTo>
                      <a:pt x="14035" y="13427"/>
                    </a:lnTo>
                    <a:cubicBezTo>
                      <a:pt x="13841" y="13257"/>
                      <a:pt x="13524" y="13232"/>
                      <a:pt x="13354" y="13232"/>
                    </a:cubicBezTo>
                    <a:lnTo>
                      <a:pt x="13342" y="13232"/>
                    </a:lnTo>
                    <a:lnTo>
                      <a:pt x="13342" y="13257"/>
                    </a:lnTo>
                    <a:cubicBezTo>
                      <a:pt x="13366" y="13500"/>
                      <a:pt x="13403" y="13743"/>
                      <a:pt x="13439" y="13986"/>
                    </a:cubicBezTo>
                    <a:lnTo>
                      <a:pt x="13476" y="14267"/>
                    </a:lnTo>
                    <a:lnTo>
                      <a:pt x="13487" y="14267"/>
                    </a:lnTo>
                    <a:cubicBezTo>
                      <a:pt x="13506" y="14266"/>
                      <a:pt x="13524" y="14266"/>
                      <a:pt x="13543" y="14266"/>
                    </a:cubicBezTo>
                    <a:cubicBezTo>
                      <a:pt x="13914" y="14266"/>
                      <a:pt x="14291" y="14386"/>
                      <a:pt x="14533" y="14594"/>
                    </a:cubicBezTo>
                    <a:lnTo>
                      <a:pt x="14546" y="14594"/>
                    </a:lnTo>
                    <a:cubicBezTo>
                      <a:pt x="14606" y="14594"/>
                      <a:pt x="14789" y="14594"/>
                      <a:pt x="14838" y="14740"/>
                    </a:cubicBezTo>
                    <a:cubicBezTo>
                      <a:pt x="14874" y="14850"/>
                      <a:pt x="14838" y="14996"/>
                      <a:pt x="14765" y="15081"/>
                    </a:cubicBezTo>
                    <a:cubicBezTo>
                      <a:pt x="14709" y="15137"/>
                      <a:pt x="14628" y="15156"/>
                      <a:pt x="14547" y="15156"/>
                    </a:cubicBezTo>
                    <a:cubicBezTo>
                      <a:pt x="14505" y="15156"/>
                      <a:pt x="14462" y="15151"/>
                      <a:pt x="14424" y="15142"/>
                    </a:cubicBezTo>
                    <a:cubicBezTo>
                      <a:pt x="14351" y="15118"/>
                      <a:pt x="14278" y="15057"/>
                      <a:pt x="14278" y="14984"/>
                    </a:cubicBezTo>
                    <a:lnTo>
                      <a:pt x="14278" y="14972"/>
                    </a:lnTo>
                    <a:cubicBezTo>
                      <a:pt x="14060" y="14850"/>
                      <a:pt x="13841" y="14740"/>
                      <a:pt x="13560" y="14740"/>
                    </a:cubicBezTo>
                    <a:lnTo>
                      <a:pt x="13536" y="14740"/>
                    </a:lnTo>
                    <a:lnTo>
                      <a:pt x="13536" y="14753"/>
                    </a:lnTo>
                    <a:cubicBezTo>
                      <a:pt x="13585" y="15142"/>
                      <a:pt x="13646" y="15519"/>
                      <a:pt x="13695" y="15896"/>
                    </a:cubicBezTo>
                    <a:lnTo>
                      <a:pt x="13695" y="15921"/>
                    </a:lnTo>
                    <a:lnTo>
                      <a:pt x="13719" y="15908"/>
                    </a:lnTo>
                    <a:cubicBezTo>
                      <a:pt x="13852" y="15908"/>
                      <a:pt x="13987" y="15908"/>
                      <a:pt x="14120" y="15921"/>
                    </a:cubicBezTo>
                    <a:cubicBezTo>
                      <a:pt x="14376" y="15945"/>
                      <a:pt x="14582" y="16029"/>
                      <a:pt x="14716" y="16151"/>
                    </a:cubicBezTo>
                    <a:lnTo>
                      <a:pt x="14728" y="16164"/>
                    </a:lnTo>
                    <a:lnTo>
                      <a:pt x="14741" y="16151"/>
                    </a:lnTo>
                    <a:lnTo>
                      <a:pt x="14752" y="16139"/>
                    </a:lnTo>
                    <a:cubicBezTo>
                      <a:pt x="14787" y="16126"/>
                      <a:pt x="14819" y="16119"/>
                      <a:pt x="14848" y="16119"/>
                    </a:cubicBezTo>
                    <a:cubicBezTo>
                      <a:pt x="14900" y="16119"/>
                      <a:pt x="14945" y="16141"/>
                      <a:pt x="14984" y="16188"/>
                    </a:cubicBezTo>
                    <a:cubicBezTo>
                      <a:pt x="15068" y="16297"/>
                      <a:pt x="15093" y="16529"/>
                      <a:pt x="15008" y="16650"/>
                    </a:cubicBezTo>
                    <a:cubicBezTo>
                      <a:pt x="14959" y="16728"/>
                      <a:pt x="14880" y="16767"/>
                      <a:pt x="14781" y="16767"/>
                    </a:cubicBezTo>
                    <a:cubicBezTo>
                      <a:pt x="14757" y="16767"/>
                      <a:pt x="14731" y="16764"/>
                      <a:pt x="14704" y="16759"/>
                    </a:cubicBezTo>
                    <a:cubicBezTo>
                      <a:pt x="14570" y="16723"/>
                      <a:pt x="14509" y="16650"/>
                      <a:pt x="14522" y="16516"/>
                    </a:cubicBezTo>
                    <a:lnTo>
                      <a:pt x="14522" y="16504"/>
                    </a:lnTo>
                    <a:lnTo>
                      <a:pt x="14509" y="16504"/>
                    </a:lnTo>
                    <a:cubicBezTo>
                      <a:pt x="14348" y="16424"/>
                      <a:pt x="14145" y="16376"/>
                      <a:pt x="13921" y="16376"/>
                    </a:cubicBezTo>
                    <a:cubicBezTo>
                      <a:pt x="13875" y="16376"/>
                      <a:pt x="13827" y="16378"/>
                      <a:pt x="13779" y="16383"/>
                    </a:cubicBezTo>
                    <a:lnTo>
                      <a:pt x="13755" y="16383"/>
                    </a:lnTo>
                    <a:lnTo>
                      <a:pt x="13779" y="16480"/>
                    </a:lnTo>
                    <a:cubicBezTo>
                      <a:pt x="13804" y="16723"/>
                      <a:pt x="13841" y="16978"/>
                      <a:pt x="13877" y="17234"/>
                    </a:cubicBezTo>
                    <a:cubicBezTo>
                      <a:pt x="13889" y="17283"/>
                      <a:pt x="13889" y="17331"/>
                      <a:pt x="13901" y="17380"/>
                    </a:cubicBezTo>
                    <a:lnTo>
                      <a:pt x="13914" y="17453"/>
                    </a:lnTo>
                    <a:lnTo>
                      <a:pt x="13925" y="17453"/>
                    </a:lnTo>
                    <a:cubicBezTo>
                      <a:pt x="13955" y="17451"/>
                      <a:pt x="13985" y="17450"/>
                      <a:pt x="14014" y="17450"/>
                    </a:cubicBezTo>
                    <a:cubicBezTo>
                      <a:pt x="14393" y="17450"/>
                      <a:pt x="14738" y="17595"/>
                      <a:pt x="15020" y="17854"/>
                    </a:cubicBezTo>
                    <a:lnTo>
                      <a:pt x="15057" y="17854"/>
                    </a:lnTo>
                    <a:cubicBezTo>
                      <a:pt x="15178" y="17854"/>
                      <a:pt x="15287" y="17927"/>
                      <a:pt x="15336" y="18048"/>
                    </a:cubicBezTo>
                    <a:cubicBezTo>
                      <a:pt x="15385" y="18146"/>
                      <a:pt x="15360" y="18267"/>
                      <a:pt x="15287" y="18353"/>
                    </a:cubicBezTo>
                    <a:cubicBezTo>
                      <a:pt x="15220" y="18431"/>
                      <a:pt x="15121" y="18469"/>
                      <a:pt x="15021" y="18469"/>
                    </a:cubicBezTo>
                    <a:cubicBezTo>
                      <a:pt x="14996" y="18469"/>
                      <a:pt x="14971" y="18467"/>
                      <a:pt x="14947" y="18462"/>
                    </a:cubicBezTo>
                    <a:cubicBezTo>
                      <a:pt x="14850" y="18437"/>
                      <a:pt x="14777" y="18364"/>
                      <a:pt x="14777" y="18280"/>
                    </a:cubicBezTo>
                    <a:lnTo>
                      <a:pt x="14777" y="18267"/>
                    </a:lnTo>
                    <a:cubicBezTo>
                      <a:pt x="14533" y="18110"/>
                      <a:pt x="14278" y="18024"/>
                      <a:pt x="14011" y="18024"/>
                    </a:cubicBezTo>
                    <a:lnTo>
                      <a:pt x="13987" y="18024"/>
                    </a:lnTo>
                    <a:lnTo>
                      <a:pt x="13998" y="18048"/>
                    </a:lnTo>
                    <a:cubicBezTo>
                      <a:pt x="14035" y="18304"/>
                      <a:pt x="14071" y="18572"/>
                      <a:pt x="14108" y="18839"/>
                    </a:cubicBezTo>
                    <a:lnTo>
                      <a:pt x="14144" y="19131"/>
                    </a:lnTo>
                    <a:lnTo>
                      <a:pt x="14157" y="19131"/>
                    </a:lnTo>
                    <a:cubicBezTo>
                      <a:pt x="14184" y="19129"/>
                      <a:pt x="14210" y="19129"/>
                      <a:pt x="14237" y="19129"/>
                    </a:cubicBezTo>
                    <a:cubicBezTo>
                      <a:pt x="14583" y="19129"/>
                      <a:pt x="14912" y="19278"/>
                      <a:pt x="15239" y="19605"/>
                    </a:cubicBezTo>
                    <a:lnTo>
                      <a:pt x="15239" y="19618"/>
                    </a:lnTo>
                    <a:lnTo>
                      <a:pt x="15251" y="19618"/>
                    </a:lnTo>
                    <a:cubicBezTo>
                      <a:pt x="15257" y="19617"/>
                      <a:pt x="15262" y="19617"/>
                      <a:pt x="15267" y="19617"/>
                    </a:cubicBezTo>
                    <a:cubicBezTo>
                      <a:pt x="15356" y="19617"/>
                      <a:pt x="15424" y="19721"/>
                      <a:pt x="15458" y="19824"/>
                    </a:cubicBezTo>
                    <a:cubicBezTo>
                      <a:pt x="15506" y="19982"/>
                      <a:pt x="15470" y="20104"/>
                      <a:pt x="15349" y="20177"/>
                    </a:cubicBezTo>
                    <a:cubicBezTo>
                      <a:pt x="15278" y="20212"/>
                      <a:pt x="15187" y="20239"/>
                      <a:pt x="15102" y="20239"/>
                    </a:cubicBezTo>
                    <a:cubicBezTo>
                      <a:pt x="15040" y="20239"/>
                      <a:pt x="14981" y="20225"/>
                      <a:pt x="14935" y="20189"/>
                    </a:cubicBezTo>
                    <a:cubicBezTo>
                      <a:pt x="14838" y="20116"/>
                      <a:pt x="14789" y="20007"/>
                      <a:pt x="14814" y="19909"/>
                    </a:cubicBezTo>
                    <a:lnTo>
                      <a:pt x="14814" y="19897"/>
                    </a:lnTo>
                    <a:lnTo>
                      <a:pt x="14801" y="19873"/>
                    </a:lnTo>
                    <a:cubicBezTo>
                      <a:pt x="14741" y="19824"/>
                      <a:pt x="14679" y="19775"/>
                      <a:pt x="14606" y="19739"/>
                    </a:cubicBezTo>
                    <a:cubicBezTo>
                      <a:pt x="14497" y="19691"/>
                      <a:pt x="14376" y="19666"/>
                      <a:pt x="14242" y="19666"/>
                    </a:cubicBezTo>
                    <a:lnTo>
                      <a:pt x="14217" y="19666"/>
                    </a:lnTo>
                    <a:lnTo>
                      <a:pt x="14217" y="19691"/>
                    </a:lnTo>
                    <a:cubicBezTo>
                      <a:pt x="14266" y="20067"/>
                      <a:pt x="14327" y="20445"/>
                      <a:pt x="14376" y="20821"/>
                    </a:cubicBezTo>
                    <a:lnTo>
                      <a:pt x="14376" y="20834"/>
                    </a:lnTo>
                    <a:lnTo>
                      <a:pt x="14387" y="20834"/>
                    </a:lnTo>
                    <a:cubicBezTo>
                      <a:pt x="14421" y="20832"/>
                      <a:pt x="14453" y="20831"/>
                      <a:pt x="14486" y="20831"/>
                    </a:cubicBezTo>
                    <a:cubicBezTo>
                      <a:pt x="14905" y="20831"/>
                      <a:pt x="15256" y="20977"/>
                      <a:pt x="15482" y="21259"/>
                    </a:cubicBezTo>
                    <a:lnTo>
                      <a:pt x="15495" y="21259"/>
                    </a:lnTo>
                    <a:cubicBezTo>
                      <a:pt x="15604" y="21259"/>
                      <a:pt x="15701" y="21356"/>
                      <a:pt x="15738" y="21466"/>
                    </a:cubicBezTo>
                    <a:cubicBezTo>
                      <a:pt x="15774" y="21575"/>
                      <a:pt x="15750" y="21697"/>
                      <a:pt x="15665" y="21782"/>
                    </a:cubicBezTo>
                    <a:cubicBezTo>
                      <a:pt x="15614" y="21842"/>
                      <a:pt x="15539" y="21871"/>
                      <a:pt x="15460" y="21871"/>
                    </a:cubicBezTo>
                    <a:cubicBezTo>
                      <a:pt x="15427" y="21871"/>
                      <a:pt x="15393" y="21866"/>
                      <a:pt x="15360" y="21855"/>
                    </a:cubicBezTo>
                    <a:cubicBezTo>
                      <a:pt x="15263" y="21818"/>
                      <a:pt x="15203" y="21721"/>
                      <a:pt x="15203" y="21624"/>
                    </a:cubicBezTo>
                    <a:lnTo>
                      <a:pt x="15203" y="21599"/>
                    </a:lnTo>
                    <a:lnTo>
                      <a:pt x="15190" y="21599"/>
                    </a:lnTo>
                    <a:cubicBezTo>
                      <a:pt x="14923" y="21442"/>
                      <a:pt x="14704" y="21369"/>
                      <a:pt x="14473" y="21369"/>
                    </a:cubicBezTo>
                    <a:lnTo>
                      <a:pt x="14449" y="21369"/>
                    </a:lnTo>
                    <a:lnTo>
                      <a:pt x="14449" y="21393"/>
                    </a:lnTo>
                    <a:cubicBezTo>
                      <a:pt x="14485" y="21672"/>
                      <a:pt x="14533" y="21953"/>
                      <a:pt x="14570" y="22232"/>
                    </a:cubicBezTo>
                    <a:lnTo>
                      <a:pt x="14606" y="22585"/>
                    </a:lnTo>
                    <a:lnTo>
                      <a:pt x="14631" y="22585"/>
                    </a:lnTo>
                    <a:cubicBezTo>
                      <a:pt x="14996" y="22585"/>
                      <a:pt x="15349" y="22718"/>
                      <a:pt x="15616" y="22962"/>
                    </a:cubicBezTo>
                    <a:lnTo>
                      <a:pt x="15641" y="22962"/>
                    </a:lnTo>
                    <a:cubicBezTo>
                      <a:pt x="15661" y="22957"/>
                      <a:pt x="15681" y="22955"/>
                      <a:pt x="15701" y="22955"/>
                    </a:cubicBezTo>
                    <a:cubicBezTo>
                      <a:pt x="15798" y="22955"/>
                      <a:pt x="15881" y="23004"/>
                      <a:pt x="15932" y="23096"/>
                    </a:cubicBezTo>
                    <a:cubicBezTo>
                      <a:pt x="15993" y="23205"/>
                      <a:pt x="15993" y="23351"/>
                      <a:pt x="15908" y="23461"/>
                    </a:cubicBezTo>
                    <a:cubicBezTo>
                      <a:pt x="15841" y="23546"/>
                      <a:pt x="15738" y="23594"/>
                      <a:pt x="15632" y="23594"/>
                    </a:cubicBezTo>
                    <a:cubicBezTo>
                      <a:pt x="15602" y="23594"/>
                      <a:pt x="15573" y="23590"/>
                      <a:pt x="15543" y="23582"/>
                    </a:cubicBezTo>
                    <a:cubicBezTo>
                      <a:pt x="15433" y="23558"/>
                      <a:pt x="15360" y="23461"/>
                      <a:pt x="15385" y="23363"/>
                    </a:cubicBezTo>
                    <a:lnTo>
                      <a:pt x="15385" y="23351"/>
                    </a:lnTo>
                    <a:lnTo>
                      <a:pt x="15373" y="23339"/>
                    </a:lnTo>
                    <a:cubicBezTo>
                      <a:pt x="15166" y="23229"/>
                      <a:pt x="14935" y="23156"/>
                      <a:pt x="14704" y="23144"/>
                    </a:cubicBezTo>
                    <a:lnTo>
                      <a:pt x="14692" y="23144"/>
                    </a:lnTo>
                    <a:lnTo>
                      <a:pt x="14692" y="23169"/>
                    </a:lnTo>
                    <a:cubicBezTo>
                      <a:pt x="14741" y="23558"/>
                      <a:pt x="14789" y="23934"/>
                      <a:pt x="14838" y="24324"/>
                    </a:cubicBezTo>
                    <a:lnTo>
                      <a:pt x="14838" y="24336"/>
                    </a:lnTo>
                    <a:lnTo>
                      <a:pt x="14862" y="24336"/>
                    </a:lnTo>
                    <a:cubicBezTo>
                      <a:pt x="14890" y="24335"/>
                      <a:pt x="14918" y="24334"/>
                      <a:pt x="14945" y="24334"/>
                    </a:cubicBezTo>
                    <a:cubicBezTo>
                      <a:pt x="15300" y="24334"/>
                      <a:pt x="15610" y="24479"/>
                      <a:pt x="15847" y="24750"/>
                    </a:cubicBezTo>
                    <a:lnTo>
                      <a:pt x="15859" y="24761"/>
                    </a:lnTo>
                    <a:lnTo>
                      <a:pt x="15859" y="24750"/>
                    </a:lnTo>
                    <a:cubicBezTo>
                      <a:pt x="15871" y="24748"/>
                      <a:pt x="15882" y="24748"/>
                      <a:pt x="15893" y="24748"/>
                    </a:cubicBezTo>
                    <a:cubicBezTo>
                      <a:pt x="15988" y="24748"/>
                      <a:pt x="16071" y="24796"/>
                      <a:pt x="16114" y="24883"/>
                    </a:cubicBezTo>
                    <a:cubicBezTo>
                      <a:pt x="16163" y="25005"/>
                      <a:pt x="16139" y="25139"/>
                      <a:pt x="16054" y="25224"/>
                    </a:cubicBezTo>
                    <a:cubicBezTo>
                      <a:pt x="15992" y="25285"/>
                      <a:pt x="15901" y="25318"/>
                      <a:pt x="15812" y="25318"/>
                    </a:cubicBezTo>
                    <a:cubicBezTo>
                      <a:pt x="15760" y="25318"/>
                      <a:pt x="15709" y="25307"/>
                      <a:pt x="15665" y="25285"/>
                    </a:cubicBezTo>
                    <a:cubicBezTo>
                      <a:pt x="15579" y="25248"/>
                      <a:pt x="15543" y="25163"/>
                      <a:pt x="15555" y="25066"/>
                    </a:cubicBezTo>
                    <a:lnTo>
                      <a:pt x="15555" y="25053"/>
                    </a:lnTo>
                    <a:lnTo>
                      <a:pt x="15543" y="25042"/>
                    </a:lnTo>
                    <a:cubicBezTo>
                      <a:pt x="15360" y="24944"/>
                      <a:pt x="15154" y="24883"/>
                      <a:pt x="14947" y="24883"/>
                    </a:cubicBezTo>
                    <a:lnTo>
                      <a:pt x="14911" y="24883"/>
                    </a:lnTo>
                    <a:lnTo>
                      <a:pt x="14923" y="24907"/>
                    </a:lnTo>
                    <a:cubicBezTo>
                      <a:pt x="14971" y="25285"/>
                      <a:pt x="15020" y="25650"/>
                      <a:pt x="15057" y="26026"/>
                    </a:cubicBezTo>
                    <a:lnTo>
                      <a:pt x="15068" y="26039"/>
                    </a:lnTo>
                    <a:lnTo>
                      <a:pt x="15081" y="26039"/>
                    </a:lnTo>
                    <a:cubicBezTo>
                      <a:pt x="15129" y="26035"/>
                      <a:pt x="15176" y="26033"/>
                      <a:pt x="15221" y="26033"/>
                    </a:cubicBezTo>
                    <a:cubicBezTo>
                      <a:pt x="15596" y="26033"/>
                      <a:pt x="15904" y="26167"/>
                      <a:pt x="16066" y="26415"/>
                    </a:cubicBezTo>
                    <a:lnTo>
                      <a:pt x="16078" y="26415"/>
                    </a:lnTo>
                    <a:cubicBezTo>
                      <a:pt x="16236" y="26464"/>
                      <a:pt x="16346" y="26550"/>
                      <a:pt x="16382" y="26659"/>
                    </a:cubicBezTo>
                    <a:cubicBezTo>
                      <a:pt x="16419" y="26769"/>
                      <a:pt x="16370" y="26902"/>
                      <a:pt x="16273" y="26975"/>
                    </a:cubicBezTo>
                    <a:cubicBezTo>
                      <a:pt x="16196" y="27035"/>
                      <a:pt x="16096" y="27064"/>
                      <a:pt x="16005" y="27064"/>
                    </a:cubicBezTo>
                    <a:cubicBezTo>
                      <a:pt x="15966" y="27064"/>
                      <a:pt x="15929" y="27059"/>
                      <a:pt x="15895" y="27048"/>
                    </a:cubicBezTo>
                    <a:cubicBezTo>
                      <a:pt x="15798" y="27023"/>
                      <a:pt x="15798" y="26926"/>
                      <a:pt x="15798" y="26829"/>
                    </a:cubicBezTo>
                    <a:lnTo>
                      <a:pt x="15798" y="26780"/>
                    </a:lnTo>
                    <a:lnTo>
                      <a:pt x="15798" y="26769"/>
                    </a:lnTo>
                    <a:lnTo>
                      <a:pt x="15786" y="26769"/>
                    </a:lnTo>
                    <a:cubicBezTo>
                      <a:pt x="15631" y="26657"/>
                      <a:pt x="15435" y="26597"/>
                      <a:pt x="15216" y="26597"/>
                    </a:cubicBezTo>
                    <a:cubicBezTo>
                      <a:pt x="15196" y="26597"/>
                      <a:pt x="15175" y="26597"/>
                      <a:pt x="15154" y="26598"/>
                    </a:cubicBezTo>
                    <a:lnTo>
                      <a:pt x="15141" y="26598"/>
                    </a:lnTo>
                    <a:lnTo>
                      <a:pt x="15154" y="26769"/>
                    </a:lnTo>
                    <a:lnTo>
                      <a:pt x="15154" y="26793"/>
                    </a:lnTo>
                    <a:lnTo>
                      <a:pt x="15141" y="26793"/>
                    </a:lnTo>
                    <a:lnTo>
                      <a:pt x="15166" y="26926"/>
                    </a:lnTo>
                    <a:cubicBezTo>
                      <a:pt x="15227" y="27231"/>
                      <a:pt x="15287" y="27534"/>
                      <a:pt x="15349" y="27850"/>
                    </a:cubicBezTo>
                    <a:lnTo>
                      <a:pt x="15446" y="28350"/>
                    </a:lnTo>
                    <a:cubicBezTo>
                      <a:pt x="15458" y="28386"/>
                      <a:pt x="15458" y="28423"/>
                      <a:pt x="15458" y="28447"/>
                    </a:cubicBezTo>
                    <a:cubicBezTo>
                      <a:pt x="15495" y="28629"/>
                      <a:pt x="15506" y="28739"/>
                      <a:pt x="15738" y="28739"/>
                    </a:cubicBezTo>
                    <a:cubicBezTo>
                      <a:pt x="15750" y="28750"/>
                      <a:pt x="15762" y="28750"/>
                      <a:pt x="15774" y="28750"/>
                    </a:cubicBezTo>
                    <a:cubicBezTo>
                      <a:pt x="16017" y="28750"/>
                      <a:pt x="16285" y="28702"/>
                      <a:pt x="16552" y="28666"/>
                    </a:cubicBezTo>
                    <a:cubicBezTo>
                      <a:pt x="16674" y="28641"/>
                      <a:pt x="16808" y="28617"/>
                      <a:pt x="16930" y="28604"/>
                    </a:cubicBezTo>
                    <a:lnTo>
                      <a:pt x="17282" y="28568"/>
                    </a:lnTo>
                    <a:cubicBezTo>
                      <a:pt x="17562" y="28531"/>
                      <a:pt x="17830" y="28495"/>
                      <a:pt x="18109" y="28459"/>
                    </a:cubicBezTo>
                    <a:cubicBezTo>
                      <a:pt x="20384" y="28204"/>
                      <a:pt x="22706" y="27923"/>
                      <a:pt x="24944" y="27668"/>
                    </a:cubicBezTo>
                    <a:cubicBezTo>
                      <a:pt x="28167" y="27291"/>
                      <a:pt x="31499" y="26890"/>
                      <a:pt x="34783" y="26513"/>
                    </a:cubicBezTo>
                    <a:lnTo>
                      <a:pt x="34807" y="26513"/>
                    </a:lnTo>
                    <a:lnTo>
                      <a:pt x="34794" y="26501"/>
                    </a:lnTo>
                    <a:cubicBezTo>
                      <a:pt x="34637" y="25747"/>
                      <a:pt x="34454" y="24980"/>
                      <a:pt x="34296" y="24239"/>
                    </a:cubicBezTo>
                    <a:cubicBezTo>
                      <a:pt x="34175" y="23716"/>
                      <a:pt x="34053" y="23180"/>
                      <a:pt x="33931" y="22658"/>
                    </a:cubicBezTo>
                    <a:cubicBezTo>
                      <a:pt x="33578" y="21053"/>
                      <a:pt x="33275" y="19386"/>
                      <a:pt x="32983" y="17793"/>
                    </a:cubicBezTo>
                    <a:cubicBezTo>
                      <a:pt x="32861" y="17124"/>
                      <a:pt x="32740" y="16431"/>
                      <a:pt x="32605" y="15750"/>
                    </a:cubicBezTo>
                    <a:cubicBezTo>
                      <a:pt x="32375" y="14497"/>
                      <a:pt x="32131" y="13232"/>
                      <a:pt x="31913" y="11992"/>
                    </a:cubicBezTo>
                    <a:cubicBezTo>
                      <a:pt x="31730" y="10970"/>
                      <a:pt x="31535" y="9913"/>
                      <a:pt x="31340" y="8879"/>
                    </a:cubicBezTo>
                    <a:cubicBezTo>
                      <a:pt x="31329" y="8867"/>
                      <a:pt x="31340" y="8867"/>
                      <a:pt x="31340" y="8867"/>
                    </a:cubicBezTo>
                    <a:lnTo>
                      <a:pt x="31340" y="8854"/>
                    </a:lnTo>
                    <a:cubicBezTo>
                      <a:pt x="30721" y="6349"/>
                      <a:pt x="30076" y="3662"/>
                      <a:pt x="29602" y="901"/>
                    </a:cubicBezTo>
                    <a:lnTo>
                      <a:pt x="29602" y="889"/>
                    </a:lnTo>
                    <a:lnTo>
                      <a:pt x="29589" y="840"/>
                    </a:lnTo>
                    <a:cubicBezTo>
                      <a:pt x="29553" y="584"/>
                      <a:pt x="29505" y="354"/>
                      <a:pt x="29480" y="135"/>
                    </a:cubicBezTo>
                    <a:lnTo>
                      <a:pt x="29468" y="122"/>
                    </a:lnTo>
                    <a:close/>
                    <a:moveTo>
                      <a:pt x="28824" y="28629"/>
                    </a:moveTo>
                    <a:lnTo>
                      <a:pt x="28714" y="28641"/>
                    </a:lnTo>
                    <a:cubicBezTo>
                      <a:pt x="28665" y="28641"/>
                      <a:pt x="28616" y="28653"/>
                      <a:pt x="28568" y="28653"/>
                    </a:cubicBezTo>
                    <a:lnTo>
                      <a:pt x="28543" y="28666"/>
                    </a:lnTo>
                    <a:lnTo>
                      <a:pt x="28543" y="28677"/>
                    </a:lnTo>
                    <a:cubicBezTo>
                      <a:pt x="28556" y="28702"/>
                      <a:pt x="28556" y="28714"/>
                      <a:pt x="28556" y="28726"/>
                    </a:cubicBezTo>
                    <a:lnTo>
                      <a:pt x="28568" y="28750"/>
                    </a:lnTo>
                    <a:lnTo>
                      <a:pt x="28835" y="28714"/>
                    </a:lnTo>
                    <a:lnTo>
                      <a:pt x="28824" y="28690"/>
                    </a:lnTo>
                    <a:lnTo>
                      <a:pt x="28824" y="28677"/>
                    </a:lnTo>
                    <a:lnTo>
                      <a:pt x="28824" y="28653"/>
                    </a:lnTo>
                    <a:lnTo>
                      <a:pt x="28824" y="28629"/>
                    </a:lnTo>
                    <a:close/>
                    <a:moveTo>
                      <a:pt x="28178" y="28739"/>
                    </a:moveTo>
                    <a:lnTo>
                      <a:pt x="28178" y="28750"/>
                    </a:lnTo>
                    <a:cubicBezTo>
                      <a:pt x="28130" y="28763"/>
                      <a:pt x="28070" y="28763"/>
                      <a:pt x="28021" y="28775"/>
                    </a:cubicBezTo>
                    <a:lnTo>
                      <a:pt x="27899" y="28787"/>
                    </a:lnTo>
                    <a:lnTo>
                      <a:pt x="27887" y="28775"/>
                    </a:lnTo>
                    <a:lnTo>
                      <a:pt x="28178" y="28739"/>
                    </a:lnTo>
                    <a:close/>
                    <a:moveTo>
                      <a:pt x="27765" y="28787"/>
                    </a:moveTo>
                    <a:lnTo>
                      <a:pt x="27778" y="28799"/>
                    </a:lnTo>
                    <a:lnTo>
                      <a:pt x="27680" y="28812"/>
                    </a:lnTo>
                    <a:cubicBezTo>
                      <a:pt x="27680" y="28812"/>
                      <a:pt x="27680" y="28799"/>
                      <a:pt x="27668" y="28799"/>
                    </a:cubicBezTo>
                    <a:lnTo>
                      <a:pt x="27765" y="28787"/>
                    </a:lnTo>
                    <a:close/>
                    <a:moveTo>
                      <a:pt x="28495" y="28666"/>
                    </a:moveTo>
                    <a:lnTo>
                      <a:pt x="28240" y="28690"/>
                    </a:lnTo>
                    <a:lnTo>
                      <a:pt x="28203" y="28702"/>
                    </a:lnTo>
                    <a:cubicBezTo>
                      <a:pt x="28094" y="28714"/>
                      <a:pt x="27972" y="28726"/>
                      <a:pt x="27862" y="28739"/>
                    </a:cubicBezTo>
                    <a:lnTo>
                      <a:pt x="27838" y="28739"/>
                    </a:lnTo>
                    <a:lnTo>
                      <a:pt x="27875" y="28823"/>
                    </a:lnTo>
                    <a:lnTo>
                      <a:pt x="28021" y="28812"/>
                    </a:lnTo>
                    <a:cubicBezTo>
                      <a:pt x="28081" y="28799"/>
                      <a:pt x="28142" y="28799"/>
                      <a:pt x="28215" y="28787"/>
                    </a:cubicBezTo>
                    <a:lnTo>
                      <a:pt x="28227" y="28787"/>
                    </a:lnTo>
                    <a:lnTo>
                      <a:pt x="28215" y="28750"/>
                    </a:lnTo>
                    <a:lnTo>
                      <a:pt x="28215" y="28726"/>
                    </a:lnTo>
                    <a:lnTo>
                      <a:pt x="28240" y="28702"/>
                    </a:lnTo>
                    <a:lnTo>
                      <a:pt x="28264" y="28726"/>
                    </a:lnTo>
                    <a:lnTo>
                      <a:pt x="28264" y="28739"/>
                    </a:lnTo>
                    <a:cubicBezTo>
                      <a:pt x="28264" y="28750"/>
                      <a:pt x="28276" y="28750"/>
                      <a:pt x="28276" y="28763"/>
                    </a:cubicBezTo>
                    <a:lnTo>
                      <a:pt x="28276" y="28775"/>
                    </a:lnTo>
                    <a:lnTo>
                      <a:pt x="28300" y="28775"/>
                    </a:lnTo>
                    <a:cubicBezTo>
                      <a:pt x="28324" y="28775"/>
                      <a:pt x="28361" y="28775"/>
                      <a:pt x="28397" y="28763"/>
                    </a:cubicBezTo>
                    <a:lnTo>
                      <a:pt x="28507" y="28750"/>
                    </a:lnTo>
                    <a:lnTo>
                      <a:pt x="28507" y="28726"/>
                    </a:lnTo>
                    <a:cubicBezTo>
                      <a:pt x="28507" y="28714"/>
                      <a:pt x="28495" y="28702"/>
                      <a:pt x="28495" y="28690"/>
                    </a:cubicBezTo>
                    <a:lnTo>
                      <a:pt x="28495" y="28666"/>
                    </a:lnTo>
                    <a:close/>
                    <a:moveTo>
                      <a:pt x="27546" y="28812"/>
                    </a:moveTo>
                    <a:cubicBezTo>
                      <a:pt x="27546" y="28812"/>
                      <a:pt x="27546" y="28823"/>
                      <a:pt x="27559" y="28823"/>
                    </a:cubicBezTo>
                    <a:lnTo>
                      <a:pt x="27388" y="28848"/>
                    </a:lnTo>
                    <a:lnTo>
                      <a:pt x="27388" y="28836"/>
                    </a:lnTo>
                    <a:lnTo>
                      <a:pt x="27546" y="28812"/>
                    </a:lnTo>
                    <a:close/>
                    <a:moveTo>
                      <a:pt x="27802" y="28750"/>
                    </a:moveTo>
                    <a:lnTo>
                      <a:pt x="27619" y="28775"/>
                    </a:lnTo>
                    <a:lnTo>
                      <a:pt x="27632" y="28787"/>
                    </a:lnTo>
                    <a:cubicBezTo>
                      <a:pt x="27632" y="28799"/>
                      <a:pt x="27643" y="28812"/>
                      <a:pt x="27643" y="28836"/>
                    </a:cubicBezTo>
                    <a:lnTo>
                      <a:pt x="27656" y="28848"/>
                    </a:lnTo>
                    <a:lnTo>
                      <a:pt x="27814" y="28836"/>
                    </a:lnTo>
                    <a:lnTo>
                      <a:pt x="27802" y="28775"/>
                    </a:lnTo>
                    <a:lnTo>
                      <a:pt x="27802" y="28763"/>
                    </a:lnTo>
                    <a:lnTo>
                      <a:pt x="27802" y="28750"/>
                    </a:lnTo>
                    <a:close/>
                    <a:moveTo>
                      <a:pt x="27267" y="28848"/>
                    </a:moveTo>
                    <a:lnTo>
                      <a:pt x="27267" y="28860"/>
                    </a:lnTo>
                    <a:lnTo>
                      <a:pt x="27206" y="28872"/>
                    </a:lnTo>
                    <a:lnTo>
                      <a:pt x="27206" y="28848"/>
                    </a:lnTo>
                    <a:close/>
                    <a:moveTo>
                      <a:pt x="27595" y="28775"/>
                    </a:moveTo>
                    <a:lnTo>
                      <a:pt x="27340" y="28799"/>
                    </a:lnTo>
                    <a:lnTo>
                      <a:pt x="27352" y="28823"/>
                    </a:lnTo>
                    <a:lnTo>
                      <a:pt x="27352" y="28872"/>
                    </a:lnTo>
                    <a:lnTo>
                      <a:pt x="27364" y="28885"/>
                    </a:lnTo>
                    <a:lnTo>
                      <a:pt x="27607" y="28860"/>
                    </a:lnTo>
                    <a:lnTo>
                      <a:pt x="27595" y="28823"/>
                    </a:lnTo>
                    <a:cubicBezTo>
                      <a:pt x="27595" y="28823"/>
                      <a:pt x="27583" y="28823"/>
                      <a:pt x="27583" y="28812"/>
                    </a:cubicBezTo>
                    <a:lnTo>
                      <a:pt x="27583" y="28799"/>
                    </a:lnTo>
                    <a:lnTo>
                      <a:pt x="27595" y="28775"/>
                    </a:lnTo>
                    <a:close/>
                    <a:moveTo>
                      <a:pt x="27084" y="28860"/>
                    </a:moveTo>
                    <a:lnTo>
                      <a:pt x="27084" y="28885"/>
                    </a:lnTo>
                    <a:lnTo>
                      <a:pt x="27024" y="28885"/>
                    </a:lnTo>
                    <a:cubicBezTo>
                      <a:pt x="26987" y="28896"/>
                      <a:pt x="26962" y="28896"/>
                      <a:pt x="26926" y="28896"/>
                    </a:cubicBezTo>
                    <a:lnTo>
                      <a:pt x="26926" y="28885"/>
                    </a:lnTo>
                    <a:lnTo>
                      <a:pt x="27084" y="28860"/>
                    </a:lnTo>
                    <a:close/>
                    <a:moveTo>
                      <a:pt x="34612" y="26659"/>
                    </a:moveTo>
                    <a:cubicBezTo>
                      <a:pt x="34624" y="26696"/>
                      <a:pt x="34624" y="26732"/>
                      <a:pt x="34637" y="26769"/>
                    </a:cubicBezTo>
                    <a:lnTo>
                      <a:pt x="34637" y="26793"/>
                    </a:lnTo>
                    <a:cubicBezTo>
                      <a:pt x="34637" y="26805"/>
                      <a:pt x="34637" y="26817"/>
                      <a:pt x="34648" y="26817"/>
                    </a:cubicBezTo>
                    <a:cubicBezTo>
                      <a:pt x="34637" y="26817"/>
                      <a:pt x="34624" y="26817"/>
                      <a:pt x="34624" y="26805"/>
                    </a:cubicBezTo>
                    <a:cubicBezTo>
                      <a:pt x="34600" y="26805"/>
                      <a:pt x="34575" y="26817"/>
                      <a:pt x="34564" y="26829"/>
                    </a:cubicBezTo>
                    <a:cubicBezTo>
                      <a:pt x="33566" y="26853"/>
                      <a:pt x="32557" y="26963"/>
                      <a:pt x="31584" y="27072"/>
                    </a:cubicBezTo>
                    <a:cubicBezTo>
                      <a:pt x="31365" y="27096"/>
                      <a:pt x="31159" y="27121"/>
                      <a:pt x="30951" y="27145"/>
                    </a:cubicBezTo>
                    <a:cubicBezTo>
                      <a:pt x="30575" y="27194"/>
                      <a:pt x="30210" y="27231"/>
                      <a:pt x="29832" y="27267"/>
                    </a:cubicBezTo>
                    <a:cubicBezTo>
                      <a:pt x="28957" y="27364"/>
                      <a:pt x="28057" y="27461"/>
                      <a:pt x="27157" y="27571"/>
                    </a:cubicBezTo>
                    <a:cubicBezTo>
                      <a:pt x="27157" y="27559"/>
                      <a:pt x="27145" y="27559"/>
                      <a:pt x="27133" y="27559"/>
                    </a:cubicBezTo>
                    <a:cubicBezTo>
                      <a:pt x="26124" y="27632"/>
                      <a:pt x="25114" y="27753"/>
                      <a:pt x="24044" y="27936"/>
                    </a:cubicBezTo>
                    <a:cubicBezTo>
                      <a:pt x="23375" y="28045"/>
                      <a:pt x="22670" y="28106"/>
                      <a:pt x="22000" y="28155"/>
                    </a:cubicBezTo>
                    <a:cubicBezTo>
                      <a:pt x="21648" y="28191"/>
                      <a:pt x="21295" y="28215"/>
                      <a:pt x="20943" y="28264"/>
                    </a:cubicBezTo>
                    <a:cubicBezTo>
                      <a:pt x="20930" y="28252"/>
                      <a:pt x="20919" y="28252"/>
                      <a:pt x="20906" y="28252"/>
                    </a:cubicBezTo>
                    <a:cubicBezTo>
                      <a:pt x="19800" y="28423"/>
                      <a:pt x="18668" y="28556"/>
                      <a:pt x="17574" y="28677"/>
                    </a:cubicBezTo>
                    <a:cubicBezTo>
                      <a:pt x="16954" y="28763"/>
                      <a:pt x="16309" y="28836"/>
                      <a:pt x="15689" y="28909"/>
                    </a:cubicBezTo>
                    <a:cubicBezTo>
                      <a:pt x="15689" y="28896"/>
                      <a:pt x="15689" y="28885"/>
                      <a:pt x="15677" y="28872"/>
                    </a:cubicBezTo>
                    <a:cubicBezTo>
                      <a:pt x="15677" y="28872"/>
                      <a:pt x="15665" y="28860"/>
                      <a:pt x="15665" y="28848"/>
                    </a:cubicBezTo>
                    <a:cubicBezTo>
                      <a:pt x="17124" y="28677"/>
                      <a:pt x="18571" y="28507"/>
                      <a:pt x="20030" y="28337"/>
                    </a:cubicBezTo>
                    <a:cubicBezTo>
                      <a:pt x="23473" y="27936"/>
                      <a:pt x="27035" y="27534"/>
                      <a:pt x="30538" y="27121"/>
                    </a:cubicBezTo>
                    <a:cubicBezTo>
                      <a:pt x="31207" y="27048"/>
                      <a:pt x="31876" y="26963"/>
                      <a:pt x="32521" y="26890"/>
                    </a:cubicBezTo>
                    <a:cubicBezTo>
                      <a:pt x="33213" y="26817"/>
                      <a:pt x="33919" y="26732"/>
                      <a:pt x="34612" y="26659"/>
                    </a:cubicBezTo>
                    <a:close/>
                    <a:moveTo>
                      <a:pt x="27303" y="28799"/>
                    </a:moveTo>
                    <a:lnTo>
                      <a:pt x="27170" y="28823"/>
                    </a:lnTo>
                    <a:lnTo>
                      <a:pt x="27170" y="28836"/>
                    </a:lnTo>
                    <a:cubicBezTo>
                      <a:pt x="27170" y="28860"/>
                      <a:pt x="27170" y="28872"/>
                      <a:pt x="27181" y="28896"/>
                    </a:cubicBezTo>
                    <a:lnTo>
                      <a:pt x="27194" y="28909"/>
                    </a:lnTo>
                    <a:lnTo>
                      <a:pt x="27316" y="28896"/>
                    </a:lnTo>
                    <a:lnTo>
                      <a:pt x="27303" y="28860"/>
                    </a:lnTo>
                    <a:lnTo>
                      <a:pt x="27303" y="28823"/>
                    </a:lnTo>
                    <a:lnTo>
                      <a:pt x="27303" y="28799"/>
                    </a:lnTo>
                    <a:close/>
                    <a:moveTo>
                      <a:pt x="26805" y="28896"/>
                    </a:moveTo>
                    <a:lnTo>
                      <a:pt x="26805" y="28909"/>
                    </a:lnTo>
                    <a:lnTo>
                      <a:pt x="26743" y="28921"/>
                    </a:lnTo>
                    <a:cubicBezTo>
                      <a:pt x="26743" y="28909"/>
                      <a:pt x="26743" y="28909"/>
                      <a:pt x="26732" y="28896"/>
                    </a:cubicBezTo>
                    <a:close/>
                    <a:moveTo>
                      <a:pt x="26610" y="28921"/>
                    </a:moveTo>
                    <a:lnTo>
                      <a:pt x="26610" y="28933"/>
                    </a:lnTo>
                    <a:lnTo>
                      <a:pt x="26573" y="28933"/>
                    </a:lnTo>
                    <a:lnTo>
                      <a:pt x="26573" y="28921"/>
                    </a:lnTo>
                    <a:close/>
                    <a:moveTo>
                      <a:pt x="27121" y="28823"/>
                    </a:moveTo>
                    <a:lnTo>
                      <a:pt x="26878" y="28848"/>
                    </a:lnTo>
                    <a:lnTo>
                      <a:pt x="26878" y="28872"/>
                    </a:lnTo>
                    <a:cubicBezTo>
                      <a:pt x="26889" y="28896"/>
                      <a:pt x="26902" y="28909"/>
                      <a:pt x="26902" y="28921"/>
                    </a:cubicBezTo>
                    <a:lnTo>
                      <a:pt x="26914" y="28933"/>
                    </a:lnTo>
                    <a:lnTo>
                      <a:pt x="26926" y="28933"/>
                    </a:lnTo>
                    <a:cubicBezTo>
                      <a:pt x="26951" y="28933"/>
                      <a:pt x="26987" y="28933"/>
                      <a:pt x="27024" y="28921"/>
                    </a:cubicBezTo>
                    <a:lnTo>
                      <a:pt x="27133" y="28909"/>
                    </a:lnTo>
                    <a:lnTo>
                      <a:pt x="27133" y="28885"/>
                    </a:lnTo>
                    <a:cubicBezTo>
                      <a:pt x="27121" y="28872"/>
                      <a:pt x="27121" y="28860"/>
                      <a:pt x="27121" y="28848"/>
                    </a:cubicBezTo>
                    <a:lnTo>
                      <a:pt x="27121" y="28823"/>
                    </a:lnTo>
                    <a:close/>
                    <a:moveTo>
                      <a:pt x="34637" y="26610"/>
                    </a:moveTo>
                    <a:lnTo>
                      <a:pt x="34624" y="26623"/>
                    </a:lnTo>
                    <a:cubicBezTo>
                      <a:pt x="33919" y="26696"/>
                      <a:pt x="33213" y="26780"/>
                      <a:pt x="32521" y="26853"/>
                    </a:cubicBezTo>
                    <a:cubicBezTo>
                      <a:pt x="31876" y="26926"/>
                      <a:pt x="31195" y="27012"/>
                      <a:pt x="30538" y="27085"/>
                    </a:cubicBezTo>
                    <a:cubicBezTo>
                      <a:pt x="27035" y="27498"/>
                      <a:pt x="23473" y="27912"/>
                      <a:pt x="20030" y="28301"/>
                    </a:cubicBezTo>
                    <a:cubicBezTo>
                      <a:pt x="18571" y="28471"/>
                      <a:pt x="17112" y="28641"/>
                      <a:pt x="15641" y="28812"/>
                    </a:cubicBezTo>
                    <a:lnTo>
                      <a:pt x="15628" y="28812"/>
                    </a:lnTo>
                    <a:lnTo>
                      <a:pt x="15628" y="28836"/>
                    </a:lnTo>
                    <a:cubicBezTo>
                      <a:pt x="15628" y="28848"/>
                      <a:pt x="15641" y="28872"/>
                      <a:pt x="15652" y="28896"/>
                    </a:cubicBezTo>
                    <a:lnTo>
                      <a:pt x="15652" y="28909"/>
                    </a:lnTo>
                    <a:lnTo>
                      <a:pt x="15652" y="28921"/>
                    </a:lnTo>
                    <a:lnTo>
                      <a:pt x="15652" y="28958"/>
                    </a:lnTo>
                    <a:lnTo>
                      <a:pt x="15677" y="28945"/>
                    </a:lnTo>
                    <a:cubicBezTo>
                      <a:pt x="16309" y="28872"/>
                      <a:pt x="16954" y="28787"/>
                      <a:pt x="17574" y="28714"/>
                    </a:cubicBezTo>
                    <a:cubicBezTo>
                      <a:pt x="18668" y="28593"/>
                      <a:pt x="19800" y="28459"/>
                      <a:pt x="20906" y="28288"/>
                    </a:cubicBezTo>
                    <a:lnTo>
                      <a:pt x="20930" y="28288"/>
                    </a:lnTo>
                    <a:cubicBezTo>
                      <a:pt x="21295" y="28252"/>
                      <a:pt x="21648" y="28228"/>
                      <a:pt x="22000" y="28191"/>
                    </a:cubicBezTo>
                    <a:cubicBezTo>
                      <a:pt x="22682" y="28142"/>
                      <a:pt x="23375" y="28082"/>
                      <a:pt x="24056" y="27960"/>
                    </a:cubicBezTo>
                    <a:cubicBezTo>
                      <a:pt x="25126" y="27790"/>
                      <a:pt x="26124" y="27668"/>
                      <a:pt x="27133" y="27596"/>
                    </a:cubicBezTo>
                    <a:lnTo>
                      <a:pt x="27145" y="27596"/>
                    </a:lnTo>
                    <a:lnTo>
                      <a:pt x="27157" y="27607"/>
                    </a:lnTo>
                    <a:cubicBezTo>
                      <a:pt x="28057" y="27498"/>
                      <a:pt x="28957" y="27401"/>
                      <a:pt x="29845" y="27304"/>
                    </a:cubicBezTo>
                    <a:cubicBezTo>
                      <a:pt x="30210" y="27267"/>
                      <a:pt x="30586" y="27218"/>
                      <a:pt x="30951" y="27182"/>
                    </a:cubicBezTo>
                    <a:cubicBezTo>
                      <a:pt x="31159" y="27158"/>
                      <a:pt x="31377" y="27133"/>
                      <a:pt x="31584" y="27109"/>
                    </a:cubicBezTo>
                    <a:cubicBezTo>
                      <a:pt x="32569" y="26999"/>
                      <a:pt x="33578" y="26890"/>
                      <a:pt x="34564" y="26866"/>
                    </a:cubicBezTo>
                    <a:lnTo>
                      <a:pt x="34575" y="26866"/>
                    </a:lnTo>
                    <a:lnTo>
                      <a:pt x="34588" y="26853"/>
                    </a:lnTo>
                    <a:cubicBezTo>
                      <a:pt x="34600" y="26842"/>
                      <a:pt x="34600" y="26842"/>
                      <a:pt x="34612" y="26842"/>
                    </a:cubicBezTo>
                    <a:cubicBezTo>
                      <a:pt x="34624" y="26842"/>
                      <a:pt x="34637" y="26853"/>
                      <a:pt x="34637" y="26866"/>
                    </a:cubicBezTo>
                    <a:lnTo>
                      <a:pt x="34637" y="26890"/>
                    </a:lnTo>
                    <a:lnTo>
                      <a:pt x="34648" y="26890"/>
                    </a:lnTo>
                    <a:lnTo>
                      <a:pt x="34661" y="26878"/>
                    </a:lnTo>
                    <a:lnTo>
                      <a:pt x="34673" y="26878"/>
                    </a:lnTo>
                    <a:lnTo>
                      <a:pt x="34685" y="26866"/>
                    </a:lnTo>
                    <a:cubicBezTo>
                      <a:pt x="34685" y="26842"/>
                      <a:pt x="34673" y="26805"/>
                      <a:pt x="34673" y="26780"/>
                    </a:cubicBezTo>
                    <a:cubicBezTo>
                      <a:pt x="34673" y="26780"/>
                      <a:pt x="34673" y="26769"/>
                      <a:pt x="34661" y="26756"/>
                    </a:cubicBezTo>
                    <a:cubicBezTo>
                      <a:pt x="34661" y="26720"/>
                      <a:pt x="34648" y="26671"/>
                      <a:pt x="34648" y="26634"/>
                    </a:cubicBezTo>
                    <a:lnTo>
                      <a:pt x="34637" y="26610"/>
                    </a:lnTo>
                    <a:close/>
                    <a:moveTo>
                      <a:pt x="26829" y="28860"/>
                    </a:moveTo>
                    <a:lnTo>
                      <a:pt x="26670" y="28872"/>
                    </a:lnTo>
                    <a:lnTo>
                      <a:pt x="26695" y="28896"/>
                    </a:lnTo>
                    <a:cubicBezTo>
                      <a:pt x="26695" y="28909"/>
                      <a:pt x="26707" y="28933"/>
                      <a:pt x="26719" y="28945"/>
                    </a:cubicBezTo>
                    <a:lnTo>
                      <a:pt x="26719" y="28958"/>
                    </a:lnTo>
                    <a:lnTo>
                      <a:pt x="26853" y="28945"/>
                    </a:lnTo>
                    <a:lnTo>
                      <a:pt x="26829" y="28860"/>
                    </a:lnTo>
                    <a:close/>
                    <a:moveTo>
                      <a:pt x="26452" y="28933"/>
                    </a:moveTo>
                    <a:lnTo>
                      <a:pt x="26452" y="28945"/>
                    </a:lnTo>
                    <a:lnTo>
                      <a:pt x="26270" y="28969"/>
                    </a:lnTo>
                    <a:cubicBezTo>
                      <a:pt x="26270" y="28969"/>
                      <a:pt x="26270" y="28958"/>
                      <a:pt x="26257" y="28958"/>
                    </a:cubicBezTo>
                    <a:cubicBezTo>
                      <a:pt x="26294" y="28945"/>
                      <a:pt x="26330" y="28945"/>
                      <a:pt x="26367" y="28945"/>
                    </a:cubicBezTo>
                    <a:lnTo>
                      <a:pt x="26452" y="28933"/>
                    </a:lnTo>
                    <a:close/>
                    <a:moveTo>
                      <a:pt x="26634" y="28872"/>
                    </a:moveTo>
                    <a:lnTo>
                      <a:pt x="26525" y="28885"/>
                    </a:lnTo>
                    <a:lnTo>
                      <a:pt x="26525" y="28909"/>
                    </a:lnTo>
                    <a:cubicBezTo>
                      <a:pt x="26537" y="28933"/>
                      <a:pt x="26537" y="28945"/>
                      <a:pt x="26549" y="28958"/>
                    </a:cubicBezTo>
                    <a:lnTo>
                      <a:pt x="26562" y="28969"/>
                    </a:lnTo>
                    <a:lnTo>
                      <a:pt x="26670" y="28958"/>
                    </a:lnTo>
                    <a:lnTo>
                      <a:pt x="26646" y="28933"/>
                    </a:lnTo>
                    <a:cubicBezTo>
                      <a:pt x="26646" y="28921"/>
                      <a:pt x="26646" y="28909"/>
                      <a:pt x="26634" y="28909"/>
                    </a:cubicBezTo>
                    <a:lnTo>
                      <a:pt x="26634" y="28896"/>
                    </a:lnTo>
                    <a:lnTo>
                      <a:pt x="26634" y="28872"/>
                    </a:lnTo>
                    <a:close/>
                    <a:moveTo>
                      <a:pt x="14814" y="28921"/>
                    </a:moveTo>
                    <a:lnTo>
                      <a:pt x="14814" y="28921"/>
                    </a:lnTo>
                    <a:cubicBezTo>
                      <a:pt x="14728" y="28958"/>
                      <a:pt x="14533" y="28982"/>
                      <a:pt x="14436" y="28994"/>
                    </a:cubicBezTo>
                    <a:lnTo>
                      <a:pt x="14376" y="28994"/>
                    </a:lnTo>
                    <a:cubicBezTo>
                      <a:pt x="14523" y="28969"/>
                      <a:pt x="14668" y="28945"/>
                      <a:pt x="14814" y="28921"/>
                    </a:cubicBezTo>
                    <a:close/>
                    <a:moveTo>
                      <a:pt x="26135" y="28969"/>
                    </a:moveTo>
                    <a:lnTo>
                      <a:pt x="26148" y="28982"/>
                    </a:lnTo>
                    <a:lnTo>
                      <a:pt x="26075" y="28994"/>
                    </a:lnTo>
                    <a:cubicBezTo>
                      <a:pt x="26075" y="28982"/>
                      <a:pt x="26075" y="28982"/>
                      <a:pt x="26062" y="28969"/>
                    </a:cubicBezTo>
                    <a:close/>
                    <a:moveTo>
                      <a:pt x="26476" y="28896"/>
                    </a:moveTo>
                    <a:lnTo>
                      <a:pt x="26367" y="28909"/>
                    </a:lnTo>
                    <a:cubicBezTo>
                      <a:pt x="26318" y="28909"/>
                      <a:pt x="26281" y="28921"/>
                      <a:pt x="26233" y="28921"/>
                    </a:cubicBezTo>
                    <a:lnTo>
                      <a:pt x="26208" y="28921"/>
                    </a:lnTo>
                    <a:lnTo>
                      <a:pt x="26221" y="28945"/>
                    </a:lnTo>
                    <a:cubicBezTo>
                      <a:pt x="26233" y="28958"/>
                      <a:pt x="26233" y="28982"/>
                      <a:pt x="26233" y="28994"/>
                    </a:cubicBezTo>
                    <a:lnTo>
                      <a:pt x="26245" y="29006"/>
                    </a:lnTo>
                    <a:lnTo>
                      <a:pt x="26500" y="28982"/>
                    </a:lnTo>
                    <a:lnTo>
                      <a:pt x="26489" y="28958"/>
                    </a:lnTo>
                    <a:cubicBezTo>
                      <a:pt x="26489" y="28945"/>
                      <a:pt x="26489" y="28933"/>
                      <a:pt x="26476" y="28909"/>
                    </a:cubicBezTo>
                    <a:lnTo>
                      <a:pt x="26476" y="28896"/>
                    </a:lnTo>
                    <a:close/>
                    <a:moveTo>
                      <a:pt x="25929" y="28982"/>
                    </a:moveTo>
                    <a:cubicBezTo>
                      <a:pt x="25929" y="28994"/>
                      <a:pt x="25941" y="28994"/>
                      <a:pt x="25941" y="29006"/>
                    </a:cubicBezTo>
                    <a:lnTo>
                      <a:pt x="25783" y="29018"/>
                    </a:lnTo>
                    <a:lnTo>
                      <a:pt x="25783" y="29006"/>
                    </a:lnTo>
                    <a:lnTo>
                      <a:pt x="25929" y="28982"/>
                    </a:lnTo>
                    <a:close/>
                    <a:moveTo>
                      <a:pt x="26160" y="28933"/>
                    </a:moveTo>
                    <a:lnTo>
                      <a:pt x="26002" y="28945"/>
                    </a:lnTo>
                    <a:lnTo>
                      <a:pt x="26026" y="28969"/>
                    </a:lnTo>
                    <a:cubicBezTo>
                      <a:pt x="26038" y="28982"/>
                      <a:pt x="26038" y="28994"/>
                      <a:pt x="26051" y="29006"/>
                    </a:cubicBezTo>
                    <a:lnTo>
                      <a:pt x="26051" y="29031"/>
                    </a:lnTo>
                    <a:lnTo>
                      <a:pt x="26197" y="29018"/>
                    </a:lnTo>
                    <a:lnTo>
                      <a:pt x="26184" y="28994"/>
                    </a:lnTo>
                    <a:cubicBezTo>
                      <a:pt x="26184" y="28969"/>
                      <a:pt x="26172" y="28958"/>
                      <a:pt x="26172" y="28945"/>
                    </a:cubicBezTo>
                    <a:lnTo>
                      <a:pt x="26160" y="28933"/>
                    </a:lnTo>
                    <a:close/>
                    <a:moveTo>
                      <a:pt x="25662" y="29018"/>
                    </a:moveTo>
                    <a:lnTo>
                      <a:pt x="25662" y="29031"/>
                    </a:lnTo>
                    <a:lnTo>
                      <a:pt x="25576" y="29042"/>
                    </a:lnTo>
                    <a:cubicBezTo>
                      <a:pt x="25564" y="29042"/>
                      <a:pt x="25564" y="29031"/>
                      <a:pt x="25564" y="29018"/>
                    </a:cubicBezTo>
                    <a:close/>
                    <a:moveTo>
                      <a:pt x="25953" y="28945"/>
                    </a:moveTo>
                    <a:lnTo>
                      <a:pt x="25735" y="28969"/>
                    </a:lnTo>
                    <a:lnTo>
                      <a:pt x="25746" y="29006"/>
                    </a:lnTo>
                    <a:cubicBezTo>
                      <a:pt x="25746" y="29018"/>
                      <a:pt x="25759" y="29031"/>
                      <a:pt x="25759" y="29042"/>
                    </a:cubicBezTo>
                    <a:lnTo>
                      <a:pt x="25759" y="29055"/>
                    </a:lnTo>
                    <a:lnTo>
                      <a:pt x="26002" y="29031"/>
                    </a:lnTo>
                    <a:lnTo>
                      <a:pt x="25989" y="29006"/>
                    </a:lnTo>
                    <a:cubicBezTo>
                      <a:pt x="25989" y="28994"/>
                      <a:pt x="25978" y="28982"/>
                      <a:pt x="25965" y="28969"/>
                    </a:cubicBezTo>
                    <a:cubicBezTo>
                      <a:pt x="25965" y="28969"/>
                      <a:pt x="25953" y="28969"/>
                      <a:pt x="25953" y="28958"/>
                    </a:cubicBezTo>
                    <a:lnTo>
                      <a:pt x="25953" y="28945"/>
                    </a:lnTo>
                    <a:close/>
                    <a:moveTo>
                      <a:pt x="29492" y="38"/>
                    </a:moveTo>
                    <a:cubicBezTo>
                      <a:pt x="29505" y="38"/>
                      <a:pt x="29516" y="38"/>
                      <a:pt x="29529" y="49"/>
                    </a:cubicBezTo>
                    <a:cubicBezTo>
                      <a:pt x="29529" y="49"/>
                      <a:pt x="29541" y="62"/>
                      <a:pt x="29541" y="86"/>
                    </a:cubicBezTo>
                    <a:cubicBezTo>
                      <a:pt x="29565" y="232"/>
                      <a:pt x="29589" y="402"/>
                      <a:pt x="29614" y="584"/>
                    </a:cubicBezTo>
                    <a:lnTo>
                      <a:pt x="29614" y="609"/>
                    </a:lnTo>
                    <a:lnTo>
                      <a:pt x="29638" y="597"/>
                    </a:lnTo>
                    <a:cubicBezTo>
                      <a:pt x="29847" y="503"/>
                      <a:pt x="30028" y="456"/>
                      <a:pt x="30181" y="456"/>
                    </a:cubicBezTo>
                    <a:cubicBezTo>
                      <a:pt x="30383" y="456"/>
                      <a:pt x="30533" y="539"/>
                      <a:pt x="30623" y="706"/>
                    </a:cubicBezTo>
                    <a:cubicBezTo>
                      <a:pt x="30721" y="876"/>
                      <a:pt x="30757" y="1095"/>
                      <a:pt x="30794" y="1290"/>
                    </a:cubicBezTo>
                    <a:cubicBezTo>
                      <a:pt x="30818" y="1363"/>
                      <a:pt x="30830" y="1436"/>
                      <a:pt x="30842" y="1509"/>
                    </a:cubicBezTo>
                    <a:cubicBezTo>
                      <a:pt x="30915" y="1838"/>
                      <a:pt x="30988" y="2178"/>
                      <a:pt x="31061" y="2519"/>
                    </a:cubicBezTo>
                    <a:lnTo>
                      <a:pt x="31170" y="2992"/>
                    </a:lnTo>
                    <a:cubicBezTo>
                      <a:pt x="31195" y="3102"/>
                      <a:pt x="31219" y="3200"/>
                      <a:pt x="31243" y="3309"/>
                    </a:cubicBezTo>
                    <a:lnTo>
                      <a:pt x="31243" y="3321"/>
                    </a:lnTo>
                    <a:lnTo>
                      <a:pt x="31256" y="3321"/>
                    </a:lnTo>
                    <a:cubicBezTo>
                      <a:pt x="32216" y="3467"/>
                      <a:pt x="33140" y="3613"/>
                      <a:pt x="34053" y="3905"/>
                    </a:cubicBezTo>
                    <a:lnTo>
                      <a:pt x="34077" y="3905"/>
                    </a:lnTo>
                    <a:cubicBezTo>
                      <a:pt x="34077" y="3899"/>
                      <a:pt x="34080" y="3895"/>
                      <a:pt x="34085" y="3895"/>
                    </a:cubicBezTo>
                    <a:cubicBezTo>
                      <a:pt x="34089" y="3895"/>
                      <a:pt x="34095" y="3899"/>
                      <a:pt x="34102" y="3905"/>
                    </a:cubicBezTo>
                    <a:cubicBezTo>
                      <a:pt x="34113" y="3905"/>
                      <a:pt x="34113" y="3917"/>
                      <a:pt x="34113" y="3917"/>
                    </a:cubicBezTo>
                    <a:cubicBezTo>
                      <a:pt x="34077" y="4343"/>
                      <a:pt x="34029" y="4792"/>
                      <a:pt x="33967" y="5327"/>
                    </a:cubicBezTo>
                    <a:lnTo>
                      <a:pt x="33967" y="5352"/>
                    </a:lnTo>
                    <a:lnTo>
                      <a:pt x="33980" y="5352"/>
                    </a:lnTo>
                    <a:cubicBezTo>
                      <a:pt x="34248" y="5437"/>
                      <a:pt x="34539" y="5486"/>
                      <a:pt x="34807" y="5522"/>
                    </a:cubicBezTo>
                    <a:cubicBezTo>
                      <a:pt x="35075" y="5571"/>
                      <a:pt x="35354" y="5608"/>
                      <a:pt x="35610" y="5692"/>
                    </a:cubicBezTo>
                    <a:cubicBezTo>
                      <a:pt x="35634" y="5692"/>
                      <a:pt x="35634" y="5717"/>
                      <a:pt x="35634" y="5717"/>
                    </a:cubicBezTo>
                    <a:lnTo>
                      <a:pt x="35634" y="5729"/>
                    </a:lnTo>
                    <a:lnTo>
                      <a:pt x="35646" y="5741"/>
                    </a:lnTo>
                    <a:cubicBezTo>
                      <a:pt x="35646" y="5741"/>
                      <a:pt x="35670" y="5754"/>
                      <a:pt x="35658" y="5778"/>
                    </a:cubicBezTo>
                    <a:cubicBezTo>
                      <a:pt x="35415" y="6933"/>
                      <a:pt x="35050" y="8089"/>
                      <a:pt x="34710" y="9207"/>
                    </a:cubicBezTo>
                    <a:lnTo>
                      <a:pt x="33421" y="13342"/>
                    </a:lnTo>
                    <a:lnTo>
                      <a:pt x="33421" y="13354"/>
                    </a:lnTo>
                    <a:cubicBezTo>
                      <a:pt x="33505" y="13767"/>
                      <a:pt x="33602" y="14194"/>
                      <a:pt x="33688" y="14619"/>
                    </a:cubicBezTo>
                    <a:cubicBezTo>
                      <a:pt x="33737" y="14838"/>
                      <a:pt x="33785" y="15069"/>
                      <a:pt x="33846" y="15300"/>
                    </a:cubicBezTo>
                    <a:cubicBezTo>
                      <a:pt x="33846" y="15312"/>
                      <a:pt x="33846" y="15312"/>
                      <a:pt x="33834" y="15312"/>
                    </a:cubicBezTo>
                    <a:lnTo>
                      <a:pt x="33834" y="15324"/>
                    </a:lnTo>
                    <a:cubicBezTo>
                      <a:pt x="34138" y="16808"/>
                      <a:pt x="34393" y="18134"/>
                      <a:pt x="34612" y="19374"/>
                    </a:cubicBezTo>
                    <a:lnTo>
                      <a:pt x="34612" y="19399"/>
                    </a:lnTo>
                    <a:lnTo>
                      <a:pt x="34600" y="19410"/>
                    </a:lnTo>
                    <a:cubicBezTo>
                      <a:pt x="35002" y="21490"/>
                      <a:pt x="35378" y="23594"/>
                      <a:pt x="35743" y="25637"/>
                    </a:cubicBezTo>
                    <a:lnTo>
                      <a:pt x="35792" y="25917"/>
                    </a:lnTo>
                    <a:cubicBezTo>
                      <a:pt x="35877" y="26160"/>
                      <a:pt x="35950" y="26452"/>
                      <a:pt x="35937" y="26744"/>
                    </a:cubicBezTo>
                    <a:cubicBezTo>
                      <a:pt x="35937" y="26853"/>
                      <a:pt x="35926" y="26975"/>
                      <a:pt x="35913" y="27085"/>
                    </a:cubicBezTo>
                    <a:lnTo>
                      <a:pt x="35913" y="27096"/>
                    </a:lnTo>
                    <a:cubicBezTo>
                      <a:pt x="35853" y="27717"/>
                      <a:pt x="34953" y="27912"/>
                      <a:pt x="34685" y="27960"/>
                    </a:cubicBezTo>
                    <a:cubicBezTo>
                      <a:pt x="34564" y="27972"/>
                      <a:pt x="34454" y="27996"/>
                      <a:pt x="34332" y="28021"/>
                    </a:cubicBezTo>
                    <a:lnTo>
                      <a:pt x="34223" y="28033"/>
                    </a:lnTo>
                    <a:lnTo>
                      <a:pt x="34211" y="28033"/>
                    </a:lnTo>
                    <a:cubicBezTo>
                      <a:pt x="34211" y="28045"/>
                      <a:pt x="34199" y="28045"/>
                      <a:pt x="34186" y="28045"/>
                    </a:cubicBezTo>
                    <a:lnTo>
                      <a:pt x="34186" y="28033"/>
                    </a:lnTo>
                    <a:cubicBezTo>
                      <a:pt x="33335" y="28179"/>
                      <a:pt x="32472" y="28301"/>
                      <a:pt x="31596" y="28423"/>
                    </a:cubicBezTo>
                    <a:cubicBezTo>
                      <a:pt x="31511" y="28434"/>
                      <a:pt x="31413" y="28447"/>
                      <a:pt x="31329" y="28459"/>
                    </a:cubicBezTo>
                    <a:cubicBezTo>
                      <a:pt x="31256" y="28459"/>
                      <a:pt x="31195" y="28471"/>
                      <a:pt x="31122" y="28483"/>
                    </a:cubicBezTo>
                    <a:cubicBezTo>
                      <a:pt x="31116" y="28489"/>
                      <a:pt x="31110" y="28492"/>
                      <a:pt x="31105" y="28492"/>
                    </a:cubicBezTo>
                    <a:cubicBezTo>
                      <a:pt x="31100" y="28492"/>
                      <a:pt x="31097" y="28489"/>
                      <a:pt x="31097" y="28483"/>
                    </a:cubicBezTo>
                    <a:lnTo>
                      <a:pt x="31086" y="28483"/>
                    </a:lnTo>
                    <a:cubicBezTo>
                      <a:pt x="29967" y="28641"/>
                      <a:pt x="28811" y="28787"/>
                      <a:pt x="27656" y="28909"/>
                    </a:cubicBezTo>
                    <a:lnTo>
                      <a:pt x="27656" y="28921"/>
                    </a:lnTo>
                    <a:lnTo>
                      <a:pt x="27643" y="28921"/>
                    </a:lnTo>
                    <a:cubicBezTo>
                      <a:pt x="27218" y="28969"/>
                      <a:pt x="26780" y="29018"/>
                      <a:pt x="26306" y="29067"/>
                    </a:cubicBezTo>
                    <a:lnTo>
                      <a:pt x="25710" y="29067"/>
                    </a:lnTo>
                    <a:lnTo>
                      <a:pt x="25710" y="29042"/>
                    </a:lnTo>
                    <a:cubicBezTo>
                      <a:pt x="25698" y="29031"/>
                      <a:pt x="25698" y="29018"/>
                      <a:pt x="25686" y="28994"/>
                    </a:cubicBezTo>
                    <a:lnTo>
                      <a:pt x="25686" y="28969"/>
                    </a:lnTo>
                    <a:lnTo>
                      <a:pt x="25516" y="28994"/>
                    </a:lnTo>
                    <a:lnTo>
                      <a:pt x="25527" y="29018"/>
                    </a:lnTo>
                    <a:cubicBezTo>
                      <a:pt x="25527" y="29031"/>
                      <a:pt x="25540" y="29055"/>
                      <a:pt x="25540" y="29067"/>
                    </a:cubicBezTo>
                    <a:lnTo>
                      <a:pt x="25491" y="29067"/>
                    </a:lnTo>
                    <a:cubicBezTo>
                      <a:pt x="25479" y="29055"/>
                      <a:pt x="25479" y="29031"/>
                      <a:pt x="25467" y="29018"/>
                    </a:cubicBezTo>
                    <a:lnTo>
                      <a:pt x="25467" y="28994"/>
                    </a:lnTo>
                    <a:lnTo>
                      <a:pt x="25260" y="29018"/>
                    </a:lnTo>
                    <a:lnTo>
                      <a:pt x="25272" y="29042"/>
                    </a:lnTo>
                    <a:cubicBezTo>
                      <a:pt x="25272" y="29042"/>
                      <a:pt x="25284" y="29055"/>
                      <a:pt x="25284" y="29067"/>
                    </a:cubicBezTo>
                    <a:lnTo>
                      <a:pt x="25224" y="29067"/>
                    </a:lnTo>
                    <a:lnTo>
                      <a:pt x="25224" y="29055"/>
                    </a:lnTo>
                    <a:cubicBezTo>
                      <a:pt x="25224" y="29055"/>
                      <a:pt x="25211" y="29042"/>
                      <a:pt x="25211" y="29031"/>
                    </a:cubicBezTo>
                    <a:lnTo>
                      <a:pt x="25211" y="29018"/>
                    </a:lnTo>
                    <a:lnTo>
                      <a:pt x="25199" y="29018"/>
                    </a:lnTo>
                    <a:cubicBezTo>
                      <a:pt x="25102" y="29031"/>
                      <a:pt x="24992" y="29042"/>
                      <a:pt x="24895" y="29055"/>
                    </a:cubicBezTo>
                    <a:lnTo>
                      <a:pt x="24725" y="29067"/>
                    </a:lnTo>
                    <a:lnTo>
                      <a:pt x="24056" y="29067"/>
                    </a:lnTo>
                    <a:cubicBezTo>
                      <a:pt x="26354" y="28848"/>
                      <a:pt x="28300" y="28641"/>
                      <a:pt x="30149" y="28398"/>
                    </a:cubicBezTo>
                    <a:cubicBezTo>
                      <a:pt x="30805" y="28301"/>
                      <a:pt x="31329" y="28240"/>
                      <a:pt x="31815" y="28167"/>
                    </a:cubicBezTo>
                    <a:cubicBezTo>
                      <a:pt x="31827" y="28155"/>
                      <a:pt x="31827" y="28155"/>
                      <a:pt x="31840" y="28155"/>
                    </a:cubicBezTo>
                    <a:lnTo>
                      <a:pt x="31851" y="28155"/>
                    </a:lnTo>
                    <a:cubicBezTo>
                      <a:pt x="32545" y="28058"/>
                      <a:pt x="33153" y="27972"/>
                      <a:pt x="33712" y="27875"/>
                    </a:cubicBezTo>
                    <a:cubicBezTo>
                      <a:pt x="33785" y="27863"/>
                      <a:pt x="33870" y="27850"/>
                      <a:pt x="33943" y="27839"/>
                    </a:cubicBezTo>
                    <a:cubicBezTo>
                      <a:pt x="34442" y="27753"/>
                      <a:pt x="34953" y="27680"/>
                      <a:pt x="35378" y="27461"/>
                    </a:cubicBezTo>
                    <a:cubicBezTo>
                      <a:pt x="35840" y="27231"/>
                      <a:pt x="35962" y="26769"/>
                      <a:pt x="35756" y="26051"/>
                    </a:cubicBezTo>
                    <a:lnTo>
                      <a:pt x="35756" y="26039"/>
                    </a:lnTo>
                    <a:cubicBezTo>
                      <a:pt x="35743" y="26039"/>
                      <a:pt x="35743" y="26026"/>
                      <a:pt x="35743" y="26015"/>
                    </a:cubicBezTo>
                    <a:lnTo>
                      <a:pt x="35731" y="25942"/>
                    </a:lnTo>
                    <a:lnTo>
                      <a:pt x="35719" y="25929"/>
                    </a:lnTo>
                    <a:cubicBezTo>
                      <a:pt x="35573" y="25078"/>
                      <a:pt x="35415" y="24226"/>
                      <a:pt x="35256" y="23388"/>
                    </a:cubicBezTo>
                    <a:cubicBezTo>
                      <a:pt x="35013" y="22026"/>
                      <a:pt x="34746" y="20602"/>
                      <a:pt x="34515" y="19204"/>
                    </a:cubicBezTo>
                    <a:cubicBezTo>
                      <a:pt x="34235" y="17975"/>
                      <a:pt x="33992" y="16675"/>
                      <a:pt x="33785" y="15348"/>
                    </a:cubicBezTo>
                    <a:lnTo>
                      <a:pt x="33785" y="15337"/>
                    </a:lnTo>
                    <a:cubicBezTo>
                      <a:pt x="33773" y="15337"/>
                      <a:pt x="33773" y="15324"/>
                      <a:pt x="33773" y="15324"/>
                    </a:cubicBezTo>
                    <a:cubicBezTo>
                      <a:pt x="33627" y="14643"/>
                      <a:pt x="33481" y="13962"/>
                      <a:pt x="33359" y="13378"/>
                    </a:cubicBezTo>
                    <a:lnTo>
                      <a:pt x="33348" y="13378"/>
                    </a:lnTo>
                    <a:cubicBezTo>
                      <a:pt x="33348" y="13367"/>
                      <a:pt x="33335" y="13354"/>
                      <a:pt x="33348" y="13342"/>
                    </a:cubicBezTo>
                    <a:cubicBezTo>
                      <a:pt x="33226" y="12795"/>
                      <a:pt x="33104" y="12248"/>
                      <a:pt x="32983" y="11688"/>
                    </a:cubicBezTo>
                    <a:lnTo>
                      <a:pt x="32983" y="11676"/>
                    </a:lnTo>
                    <a:cubicBezTo>
                      <a:pt x="32837" y="11019"/>
                      <a:pt x="32715" y="10484"/>
                      <a:pt x="32605" y="9997"/>
                    </a:cubicBezTo>
                    <a:lnTo>
                      <a:pt x="32569" y="9840"/>
                    </a:lnTo>
                    <a:cubicBezTo>
                      <a:pt x="32326" y="8770"/>
                      <a:pt x="32070" y="7675"/>
                      <a:pt x="31876" y="6580"/>
                    </a:cubicBezTo>
                    <a:lnTo>
                      <a:pt x="31876" y="6568"/>
                    </a:lnTo>
                    <a:cubicBezTo>
                      <a:pt x="31864" y="6568"/>
                      <a:pt x="31864" y="6556"/>
                      <a:pt x="31864" y="6556"/>
                    </a:cubicBezTo>
                    <a:lnTo>
                      <a:pt x="31572" y="5170"/>
                    </a:lnTo>
                    <a:cubicBezTo>
                      <a:pt x="31450" y="4586"/>
                      <a:pt x="31316" y="3978"/>
                      <a:pt x="31183" y="3370"/>
                    </a:cubicBezTo>
                    <a:cubicBezTo>
                      <a:pt x="31183" y="3357"/>
                      <a:pt x="31170" y="3357"/>
                      <a:pt x="31183" y="3346"/>
                    </a:cubicBezTo>
                    <a:lnTo>
                      <a:pt x="31159" y="3260"/>
                    </a:lnTo>
                    <a:lnTo>
                      <a:pt x="30794" y="1582"/>
                    </a:lnTo>
                    <a:cubicBezTo>
                      <a:pt x="30769" y="1509"/>
                      <a:pt x="30757" y="1436"/>
                      <a:pt x="30745" y="1351"/>
                    </a:cubicBezTo>
                    <a:cubicBezTo>
                      <a:pt x="30708" y="1181"/>
                      <a:pt x="30684" y="1011"/>
                      <a:pt x="30623" y="852"/>
                    </a:cubicBezTo>
                    <a:cubicBezTo>
                      <a:pt x="30562" y="706"/>
                      <a:pt x="30477" y="609"/>
                      <a:pt x="30368" y="560"/>
                    </a:cubicBezTo>
                    <a:cubicBezTo>
                      <a:pt x="30303" y="532"/>
                      <a:pt x="30235" y="520"/>
                      <a:pt x="30165" y="520"/>
                    </a:cubicBezTo>
                    <a:cubicBezTo>
                      <a:pt x="29994" y="520"/>
                      <a:pt x="29810" y="589"/>
                      <a:pt x="29638" y="657"/>
                    </a:cubicBezTo>
                    <a:lnTo>
                      <a:pt x="29626" y="657"/>
                    </a:lnTo>
                    <a:lnTo>
                      <a:pt x="29626" y="670"/>
                    </a:lnTo>
                    <a:lnTo>
                      <a:pt x="29626" y="743"/>
                    </a:lnTo>
                    <a:lnTo>
                      <a:pt x="29638" y="803"/>
                    </a:lnTo>
                    <a:lnTo>
                      <a:pt x="29662" y="792"/>
                    </a:lnTo>
                    <a:cubicBezTo>
                      <a:pt x="29711" y="792"/>
                      <a:pt x="29759" y="779"/>
                      <a:pt x="29796" y="767"/>
                    </a:cubicBezTo>
                    <a:cubicBezTo>
                      <a:pt x="29808" y="767"/>
                      <a:pt x="29821" y="767"/>
                      <a:pt x="29832" y="779"/>
                    </a:cubicBezTo>
                    <a:lnTo>
                      <a:pt x="29832" y="803"/>
                    </a:lnTo>
                    <a:cubicBezTo>
                      <a:pt x="29881" y="1436"/>
                      <a:pt x="30003" y="2081"/>
                      <a:pt x="30113" y="2689"/>
                    </a:cubicBezTo>
                    <a:cubicBezTo>
                      <a:pt x="30210" y="3224"/>
                      <a:pt x="30307" y="3771"/>
                      <a:pt x="30368" y="4318"/>
                    </a:cubicBezTo>
                    <a:cubicBezTo>
                      <a:pt x="30502" y="4938"/>
                      <a:pt x="30648" y="5571"/>
                      <a:pt x="30794" y="6191"/>
                    </a:cubicBezTo>
                    <a:cubicBezTo>
                      <a:pt x="31000" y="7091"/>
                      <a:pt x="31207" y="8016"/>
                      <a:pt x="31402" y="8927"/>
                    </a:cubicBezTo>
                    <a:cubicBezTo>
                      <a:pt x="31413" y="8940"/>
                      <a:pt x="31413" y="8951"/>
                      <a:pt x="31402" y="8951"/>
                    </a:cubicBezTo>
                    <a:lnTo>
                      <a:pt x="31402" y="8964"/>
                    </a:lnTo>
                    <a:cubicBezTo>
                      <a:pt x="31705" y="10508"/>
                      <a:pt x="31924" y="11688"/>
                      <a:pt x="32131" y="12795"/>
                    </a:cubicBezTo>
                    <a:cubicBezTo>
                      <a:pt x="32216" y="13245"/>
                      <a:pt x="32302" y="13694"/>
                      <a:pt x="32386" y="14132"/>
                    </a:cubicBezTo>
                    <a:cubicBezTo>
                      <a:pt x="32715" y="15932"/>
                      <a:pt x="33067" y="17781"/>
                      <a:pt x="33396" y="19605"/>
                    </a:cubicBezTo>
                    <a:cubicBezTo>
                      <a:pt x="33737" y="21526"/>
                      <a:pt x="34175" y="23448"/>
                      <a:pt x="34600" y="25321"/>
                    </a:cubicBezTo>
                    <a:cubicBezTo>
                      <a:pt x="34685" y="25723"/>
                      <a:pt x="34770" y="26124"/>
                      <a:pt x="34867" y="26525"/>
                    </a:cubicBezTo>
                    <a:cubicBezTo>
                      <a:pt x="34867" y="26537"/>
                      <a:pt x="34856" y="26550"/>
                      <a:pt x="34843" y="26550"/>
                    </a:cubicBezTo>
                    <a:lnTo>
                      <a:pt x="34843" y="26561"/>
                    </a:lnTo>
                    <a:cubicBezTo>
                      <a:pt x="34843" y="26574"/>
                      <a:pt x="34831" y="26598"/>
                      <a:pt x="34807" y="26598"/>
                    </a:cubicBezTo>
                    <a:lnTo>
                      <a:pt x="34685" y="26610"/>
                    </a:lnTo>
                    <a:lnTo>
                      <a:pt x="34697" y="26634"/>
                    </a:lnTo>
                    <a:cubicBezTo>
                      <a:pt x="34710" y="26683"/>
                      <a:pt x="34721" y="26744"/>
                      <a:pt x="34734" y="26805"/>
                    </a:cubicBezTo>
                    <a:cubicBezTo>
                      <a:pt x="34734" y="26853"/>
                      <a:pt x="34746" y="26890"/>
                      <a:pt x="34721" y="26926"/>
                    </a:cubicBezTo>
                    <a:cubicBezTo>
                      <a:pt x="34710" y="26939"/>
                      <a:pt x="34697" y="26939"/>
                      <a:pt x="34685" y="26939"/>
                    </a:cubicBezTo>
                    <a:lnTo>
                      <a:pt x="34673" y="26939"/>
                    </a:lnTo>
                    <a:cubicBezTo>
                      <a:pt x="34637" y="26963"/>
                      <a:pt x="34600" y="26975"/>
                      <a:pt x="34575" y="26975"/>
                    </a:cubicBezTo>
                    <a:lnTo>
                      <a:pt x="34551" y="26975"/>
                    </a:lnTo>
                    <a:lnTo>
                      <a:pt x="34539" y="26963"/>
                    </a:lnTo>
                    <a:lnTo>
                      <a:pt x="34527" y="26975"/>
                    </a:lnTo>
                    <a:cubicBezTo>
                      <a:pt x="34502" y="26987"/>
                      <a:pt x="34466" y="27012"/>
                      <a:pt x="34429" y="27012"/>
                    </a:cubicBezTo>
                    <a:lnTo>
                      <a:pt x="34405" y="27023"/>
                    </a:lnTo>
                    <a:lnTo>
                      <a:pt x="34405" y="27036"/>
                    </a:lnTo>
                    <a:cubicBezTo>
                      <a:pt x="34418" y="27048"/>
                      <a:pt x="34418" y="27060"/>
                      <a:pt x="34405" y="27085"/>
                    </a:cubicBezTo>
                    <a:cubicBezTo>
                      <a:pt x="34418" y="27085"/>
                      <a:pt x="34405" y="27096"/>
                      <a:pt x="34405" y="27096"/>
                    </a:cubicBezTo>
                    <a:lnTo>
                      <a:pt x="34405" y="27109"/>
                    </a:lnTo>
                    <a:lnTo>
                      <a:pt x="34369" y="27109"/>
                    </a:lnTo>
                    <a:cubicBezTo>
                      <a:pt x="33250" y="27315"/>
                      <a:pt x="32094" y="27498"/>
                      <a:pt x="30830" y="27668"/>
                    </a:cubicBezTo>
                    <a:cubicBezTo>
                      <a:pt x="28981" y="27923"/>
                      <a:pt x="27108" y="28118"/>
                      <a:pt x="25297" y="28325"/>
                    </a:cubicBezTo>
                    <a:cubicBezTo>
                      <a:pt x="23265" y="28544"/>
                      <a:pt x="21162" y="28775"/>
                      <a:pt x="19094" y="29067"/>
                    </a:cubicBezTo>
                    <a:lnTo>
                      <a:pt x="18717" y="29067"/>
                    </a:lnTo>
                    <a:cubicBezTo>
                      <a:pt x="19557" y="28933"/>
                      <a:pt x="20456" y="28812"/>
                      <a:pt x="21538" y="28677"/>
                    </a:cubicBezTo>
                    <a:cubicBezTo>
                      <a:pt x="22852" y="28520"/>
                      <a:pt x="24190" y="28374"/>
                      <a:pt x="25479" y="28240"/>
                    </a:cubicBezTo>
                    <a:cubicBezTo>
                      <a:pt x="28349" y="27923"/>
                      <a:pt x="31329" y="27607"/>
                      <a:pt x="34211" y="27085"/>
                    </a:cubicBezTo>
                    <a:lnTo>
                      <a:pt x="34211" y="27048"/>
                    </a:lnTo>
                    <a:lnTo>
                      <a:pt x="34126" y="27048"/>
                    </a:lnTo>
                    <a:cubicBezTo>
                      <a:pt x="34065" y="27048"/>
                      <a:pt x="34016" y="27060"/>
                      <a:pt x="33980" y="27060"/>
                    </a:cubicBezTo>
                    <a:cubicBezTo>
                      <a:pt x="33566" y="27109"/>
                      <a:pt x="33165" y="27145"/>
                      <a:pt x="32751" y="27194"/>
                    </a:cubicBezTo>
                    <a:cubicBezTo>
                      <a:pt x="31900" y="27291"/>
                      <a:pt x="31037" y="27388"/>
                      <a:pt x="30186" y="27486"/>
                    </a:cubicBezTo>
                    <a:cubicBezTo>
                      <a:pt x="29492" y="27571"/>
                      <a:pt x="28787" y="27656"/>
                      <a:pt x="28106" y="27741"/>
                    </a:cubicBezTo>
                    <a:cubicBezTo>
                      <a:pt x="27097" y="27863"/>
                      <a:pt x="26062" y="27985"/>
                      <a:pt x="25041" y="28106"/>
                    </a:cubicBezTo>
                    <a:cubicBezTo>
                      <a:pt x="25029" y="28106"/>
                      <a:pt x="25029" y="28106"/>
                      <a:pt x="25029" y="28094"/>
                    </a:cubicBezTo>
                    <a:lnTo>
                      <a:pt x="25005" y="28094"/>
                    </a:lnTo>
                    <a:cubicBezTo>
                      <a:pt x="23922" y="28264"/>
                      <a:pt x="22816" y="28398"/>
                      <a:pt x="21733" y="28520"/>
                    </a:cubicBezTo>
                    <a:cubicBezTo>
                      <a:pt x="20420" y="28666"/>
                      <a:pt x="19057" y="28823"/>
                      <a:pt x="17720" y="29067"/>
                    </a:cubicBezTo>
                    <a:lnTo>
                      <a:pt x="17379" y="29067"/>
                    </a:lnTo>
                    <a:cubicBezTo>
                      <a:pt x="17805" y="28982"/>
                      <a:pt x="18230" y="28909"/>
                      <a:pt x="18741" y="28836"/>
                    </a:cubicBezTo>
                    <a:cubicBezTo>
                      <a:pt x="18863" y="28812"/>
                      <a:pt x="18997" y="28799"/>
                      <a:pt x="19119" y="28775"/>
                    </a:cubicBezTo>
                    <a:cubicBezTo>
                      <a:pt x="19641" y="28690"/>
                      <a:pt x="20189" y="28604"/>
                      <a:pt x="20724" y="28568"/>
                    </a:cubicBezTo>
                    <a:cubicBezTo>
                      <a:pt x="21624" y="28495"/>
                      <a:pt x="22524" y="28374"/>
                      <a:pt x="23400" y="28252"/>
                    </a:cubicBezTo>
                    <a:cubicBezTo>
                      <a:pt x="23959" y="28179"/>
                      <a:pt x="24543" y="28094"/>
                      <a:pt x="25114" y="28033"/>
                    </a:cubicBezTo>
                    <a:lnTo>
                      <a:pt x="25138" y="28033"/>
                    </a:lnTo>
                    <a:cubicBezTo>
                      <a:pt x="26281" y="27887"/>
                      <a:pt x="27437" y="27753"/>
                      <a:pt x="28568" y="27620"/>
                    </a:cubicBezTo>
                    <a:cubicBezTo>
                      <a:pt x="28969" y="27571"/>
                      <a:pt x="29370" y="27534"/>
                      <a:pt x="29784" y="27486"/>
                    </a:cubicBezTo>
                    <a:cubicBezTo>
                      <a:pt x="30575" y="27388"/>
                      <a:pt x="31377" y="27291"/>
                      <a:pt x="32167" y="27206"/>
                    </a:cubicBezTo>
                    <a:cubicBezTo>
                      <a:pt x="32557" y="27158"/>
                      <a:pt x="32946" y="27121"/>
                      <a:pt x="33335" y="27072"/>
                    </a:cubicBezTo>
                    <a:cubicBezTo>
                      <a:pt x="33530" y="27060"/>
                      <a:pt x="33724" y="27036"/>
                      <a:pt x="33919" y="27012"/>
                    </a:cubicBezTo>
                    <a:cubicBezTo>
                      <a:pt x="33956" y="27012"/>
                      <a:pt x="34004" y="27012"/>
                      <a:pt x="34053" y="26999"/>
                    </a:cubicBezTo>
                    <a:cubicBezTo>
                      <a:pt x="34138" y="26999"/>
                      <a:pt x="34235" y="26999"/>
                      <a:pt x="34332" y="26987"/>
                    </a:cubicBezTo>
                    <a:lnTo>
                      <a:pt x="34345" y="26975"/>
                    </a:lnTo>
                    <a:lnTo>
                      <a:pt x="34345" y="26963"/>
                    </a:lnTo>
                    <a:lnTo>
                      <a:pt x="34381" y="26939"/>
                    </a:lnTo>
                    <a:lnTo>
                      <a:pt x="34332" y="26939"/>
                    </a:lnTo>
                    <a:cubicBezTo>
                      <a:pt x="33359" y="26975"/>
                      <a:pt x="32362" y="27085"/>
                      <a:pt x="31402" y="27182"/>
                    </a:cubicBezTo>
                    <a:cubicBezTo>
                      <a:pt x="31256" y="27206"/>
                      <a:pt x="31097" y="27218"/>
                      <a:pt x="30951" y="27242"/>
                    </a:cubicBezTo>
                    <a:cubicBezTo>
                      <a:pt x="30513" y="27279"/>
                      <a:pt x="30088" y="27328"/>
                      <a:pt x="29651" y="27377"/>
                    </a:cubicBezTo>
                    <a:cubicBezTo>
                      <a:pt x="28811" y="27474"/>
                      <a:pt x="27948" y="27571"/>
                      <a:pt x="27097" y="27656"/>
                    </a:cubicBezTo>
                    <a:lnTo>
                      <a:pt x="27084" y="27656"/>
                    </a:lnTo>
                    <a:cubicBezTo>
                      <a:pt x="26099" y="27717"/>
                      <a:pt x="25114" y="27863"/>
                      <a:pt x="24165" y="28009"/>
                    </a:cubicBezTo>
                    <a:lnTo>
                      <a:pt x="23849" y="28058"/>
                    </a:lnTo>
                    <a:cubicBezTo>
                      <a:pt x="23010" y="28179"/>
                      <a:pt x="22159" y="28240"/>
                      <a:pt x="21332" y="28313"/>
                    </a:cubicBezTo>
                    <a:lnTo>
                      <a:pt x="20857" y="28350"/>
                    </a:lnTo>
                    <a:cubicBezTo>
                      <a:pt x="19495" y="28556"/>
                      <a:pt x="18109" y="28714"/>
                      <a:pt x="16771" y="28872"/>
                    </a:cubicBezTo>
                    <a:cubicBezTo>
                      <a:pt x="16455" y="28909"/>
                      <a:pt x="16151" y="28945"/>
                      <a:pt x="15835" y="28982"/>
                    </a:cubicBezTo>
                    <a:lnTo>
                      <a:pt x="15811" y="28982"/>
                    </a:lnTo>
                    <a:lnTo>
                      <a:pt x="15822" y="29006"/>
                    </a:lnTo>
                    <a:cubicBezTo>
                      <a:pt x="15835" y="29031"/>
                      <a:pt x="15835" y="29042"/>
                      <a:pt x="15847" y="29067"/>
                    </a:cubicBezTo>
                    <a:lnTo>
                      <a:pt x="15786" y="29067"/>
                    </a:lnTo>
                    <a:cubicBezTo>
                      <a:pt x="15774" y="29042"/>
                      <a:pt x="15762" y="29031"/>
                      <a:pt x="15762" y="29006"/>
                    </a:cubicBezTo>
                    <a:lnTo>
                      <a:pt x="15750" y="28994"/>
                    </a:lnTo>
                    <a:lnTo>
                      <a:pt x="15641" y="29006"/>
                    </a:lnTo>
                    <a:lnTo>
                      <a:pt x="15616" y="29006"/>
                    </a:lnTo>
                    <a:lnTo>
                      <a:pt x="15616" y="28982"/>
                    </a:lnTo>
                    <a:lnTo>
                      <a:pt x="15604" y="28969"/>
                    </a:lnTo>
                    <a:lnTo>
                      <a:pt x="15604" y="28958"/>
                    </a:lnTo>
                    <a:lnTo>
                      <a:pt x="15604" y="28945"/>
                    </a:lnTo>
                    <a:lnTo>
                      <a:pt x="15592" y="28933"/>
                    </a:lnTo>
                    <a:lnTo>
                      <a:pt x="15592" y="28921"/>
                    </a:lnTo>
                    <a:lnTo>
                      <a:pt x="15592" y="28909"/>
                    </a:lnTo>
                    <a:lnTo>
                      <a:pt x="15592" y="28896"/>
                    </a:lnTo>
                    <a:cubicBezTo>
                      <a:pt x="15579" y="28872"/>
                      <a:pt x="15579" y="28860"/>
                      <a:pt x="15579" y="28836"/>
                    </a:cubicBezTo>
                    <a:lnTo>
                      <a:pt x="15579" y="28823"/>
                    </a:lnTo>
                    <a:lnTo>
                      <a:pt x="15506" y="28836"/>
                    </a:lnTo>
                    <a:cubicBezTo>
                      <a:pt x="15495" y="28836"/>
                      <a:pt x="15482" y="28823"/>
                      <a:pt x="15482" y="28812"/>
                    </a:cubicBezTo>
                    <a:cubicBezTo>
                      <a:pt x="15324" y="28021"/>
                      <a:pt x="15190" y="27328"/>
                      <a:pt x="15068" y="26696"/>
                    </a:cubicBezTo>
                    <a:cubicBezTo>
                      <a:pt x="15068" y="26683"/>
                      <a:pt x="15068" y="26671"/>
                      <a:pt x="15081" y="26671"/>
                    </a:cubicBezTo>
                    <a:lnTo>
                      <a:pt x="15093" y="26671"/>
                    </a:lnTo>
                    <a:lnTo>
                      <a:pt x="15081" y="26598"/>
                    </a:lnTo>
                    <a:lnTo>
                      <a:pt x="15068" y="26598"/>
                    </a:lnTo>
                    <a:cubicBezTo>
                      <a:pt x="14947" y="26610"/>
                      <a:pt x="14825" y="26634"/>
                      <a:pt x="14716" y="26683"/>
                    </a:cubicBezTo>
                    <a:lnTo>
                      <a:pt x="14704" y="26683"/>
                    </a:lnTo>
                    <a:lnTo>
                      <a:pt x="14704" y="26696"/>
                    </a:lnTo>
                    <a:cubicBezTo>
                      <a:pt x="14825" y="27486"/>
                      <a:pt x="14935" y="28179"/>
                      <a:pt x="15068" y="28823"/>
                    </a:cubicBezTo>
                    <a:cubicBezTo>
                      <a:pt x="15068" y="28836"/>
                      <a:pt x="15057" y="28848"/>
                      <a:pt x="15057" y="28848"/>
                    </a:cubicBezTo>
                    <a:cubicBezTo>
                      <a:pt x="15050" y="28854"/>
                      <a:pt x="15041" y="28857"/>
                      <a:pt x="15034" y="28857"/>
                    </a:cubicBezTo>
                    <a:cubicBezTo>
                      <a:pt x="15026" y="28857"/>
                      <a:pt x="15020" y="28854"/>
                      <a:pt x="15020" y="28848"/>
                    </a:cubicBezTo>
                    <a:lnTo>
                      <a:pt x="15008" y="28848"/>
                    </a:lnTo>
                    <a:lnTo>
                      <a:pt x="14935" y="28860"/>
                    </a:lnTo>
                    <a:lnTo>
                      <a:pt x="14947" y="28885"/>
                    </a:lnTo>
                    <a:cubicBezTo>
                      <a:pt x="14960" y="28909"/>
                      <a:pt x="14960" y="28921"/>
                      <a:pt x="14960" y="28958"/>
                    </a:cubicBezTo>
                    <a:lnTo>
                      <a:pt x="14960" y="28982"/>
                    </a:lnTo>
                    <a:cubicBezTo>
                      <a:pt x="14960" y="28994"/>
                      <a:pt x="14947" y="29006"/>
                      <a:pt x="14935" y="29006"/>
                    </a:cubicBezTo>
                    <a:cubicBezTo>
                      <a:pt x="14814" y="29018"/>
                      <a:pt x="14692" y="29042"/>
                      <a:pt x="14533" y="29067"/>
                    </a:cubicBezTo>
                    <a:lnTo>
                      <a:pt x="14193" y="29067"/>
                    </a:lnTo>
                    <a:lnTo>
                      <a:pt x="14376" y="29031"/>
                    </a:lnTo>
                    <a:lnTo>
                      <a:pt x="14449" y="29031"/>
                    </a:lnTo>
                    <a:cubicBezTo>
                      <a:pt x="14643" y="29006"/>
                      <a:pt x="14850" y="28982"/>
                      <a:pt x="14887" y="28896"/>
                    </a:cubicBezTo>
                    <a:lnTo>
                      <a:pt x="14898" y="28872"/>
                    </a:lnTo>
                    <a:lnTo>
                      <a:pt x="14862" y="28872"/>
                    </a:lnTo>
                    <a:cubicBezTo>
                      <a:pt x="14485" y="28933"/>
                      <a:pt x="14096" y="29006"/>
                      <a:pt x="13706" y="29067"/>
                    </a:cubicBezTo>
                    <a:lnTo>
                      <a:pt x="13330" y="29067"/>
                    </a:lnTo>
                    <a:cubicBezTo>
                      <a:pt x="13841" y="28958"/>
                      <a:pt x="14400" y="28872"/>
                      <a:pt x="14984" y="28799"/>
                    </a:cubicBezTo>
                    <a:lnTo>
                      <a:pt x="14996" y="28799"/>
                    </a:lnTo>
                    <a:lnTo>
                      <a:pt x="14996" y="28775"/>
                    </a:lnTo>
                    <a:cubicBezTo>
                      <a:pt x="14874" y="28142"/>
                      <a:pt x="14752" y="27474"/>
                      <a:pt x="14643" y="26732"/>
                    </a:cubicBezTo>
                    <a:lnTo>
                      <a:pt x="14631" y="26707"/>
                    </a:lnTo>
                    <a:lnTo>
                      <a:pt x="14619" y="26720"/>
                    </a:lnTo>
                    <a:cubicBezTo>
                      <a:pt x="14497" y="26769"/>
                      <a:pt x="14400" y="26842"/>
                      <a:pt x="14314" y="26914"/>
                    </a:cubicBezTo>
                    <a:lnTo>
                      <a:pt x="14290" y="26939"/>
                    </a:lnTo>
                    <a:lnTo>
                      <a:pt x="14314" y="26950"/>
                    </a:lnTo>
                    <a:cubicBezTo>
                      <a:pt x="14327" y="26950"/>
                      <a:pt x="14339" y="26950"/>
                      <a:pt x="14339" y="26963"/>
                    </a:cubicBezTo>
                    <a:cubicBezTo>
                      <a:pt x="14376" y="27085"/>
                      <a:pt x="14339" y="27206"/>
                      <a:pt x="14242" y="27279"/>
                    </a:cubicBezTo>
                    <a:cubicBezTo>
                      <a:pt x="14176" y="27325"/>
                      <a:pt x="14097" y="27349"/>
                      <a:pt x="14019" y="27349"/>
                    </a:cubicBezTo>
                    <a:cubicBezTo>
                      <a:pt x="13951" y="27349"/>
                      <a:pt x="13885" y="27331"/>
                      <a:pt x="13828" y="27291"/>
                    </a:cubicBezTo>
                    <a:cubicBezTo>
                      <a:pt x="13719" y="27206"/>
                      <a:pt x="13658" y="27085"/>
                      <a:pt x="13682" y="26950"/>
                    </a:cubicBezTo>
                    <a:cubicBezTo>
                      <a:pt x="13695" y="26817"/>
                      <a:pt x="13779" y="26707"/>
                      <a:pt x="13914" y="26659"/>
                    </a:cubicBezTo>
                    <a:lnTo>
                      <a:pt x="13925" y="26659"/>
                    </a:lnTo>
                    <a:lnTo>
                      <a:pt x="13925" y="26647"/>
                    </a:lnTo>
                    <a:cubicBezTo>
                      <a:pt x="14047" y="26452"/>
                      <a:pt x="14266" y="26269"/>
                      <a:pt x="14546" y="26160"/>
                    </a:cubicBezTo>
                    <a:lnTo>
                      <a:pt x="14558" y="26160"/>
                    </a:lnTo>
                    <a:lnTo>
                      <a:pt x="14558" y="26148"/>
                    </a:lnTo>
                    <a:cubicBezTo>
                      <a:pt x="14497" y="25783"/>
                      <a:pt x="14449" y="25418"/>
                      <a:pt x="14400" y="25042"/>
                    </a:cubicBezTo>
                    <a:lnTo>
                      <a:pt x="14400" y="25017"/>
                    </a:lnTo>
                    <a:lnTo>
                      <a:pt x="14376" y="25029"/>
                    </a:lnTo>
                    <a:cubicBezTo>
                      <a:pt x="14242" y="25090"/>
                      <a:pt x="14108" y="25188"/>
                      <a:pt x="13998" y="25309"/>
                    </a:cubicBezTo>
                    <a:lnTo>
                      <a:pt x="13987" y="25309"/>
                    </a:lnTo>
                    <a:lnTo>
                      <a:pt x="13987" y="25321"/>
                    </a:lnTo>
                    <a:cubicBezTo>
                      <a:pt x="14011" y="25418"/>
                      <a:pt x="13974" y="25504"/>
                      <a:pt x="13889" y="25564"/>
                    </a:cubicBezTo>
                    <a:cubicBezTo>
                      <a:pt x="13841" y="25595"/>
                      <a:pt x="13780" y="25610"/>
                      <a:pt x="13719" y="25610"/>
                    </a:cubicBezTo>
                    <a:cubicBezTo>
                      <a:pt x="13658" y="25610"/>
                      <a:pt x="13597" y="25595"/>
                      <a:pt x="13549" y="25564"/>
                    </a:cubicBezTo>
                    <a:cubicBezTo>
                      <a:pt x="13439" y="25479"/>
                      <a:pt x="13439" y="25369"/>
                      <a:pt x="13451" y="25309"/>
                    </a:cubicBezTo>
                    <a:cubicBezTo>
                      <a:pt x="13476" y="25175"/>
                      <a:pt x="13585" y="25053"/>
                      <a:pt x="13706" y="25017"/>
                    </a:cubicBezTo>
                    <a:lnTo>
                      <a:pt x="13719" y="25017"/>
                    </a:lnTo>
                    <a:cubicBezTo>
                      <a:pt x="13841" y="24774"/>
                      <a:pt x="14047" y="24591"/>
                      <a:pt x="14327" y="24470"/>
                    </a:cubicBezTo>
                    <a:lnTo>
                      <a:pt x="14339" y="24458"/>
                    </a:lnTo>
                    <a:lnTo>
                      <a:pt x="14327" y="24445"/>
                    </a:lnTo>
                    <a:cubicBezTo>
                      <a:pt x="14290" y="24069"/>
                      <a:pt x="14242" y="23680"/>
                      <a:pt x="14193" y="23253"/>
                    </a:cubicBezTo>
                    <a:lnTo>
                      <a:pt x="14193" y="23229"/>
                    </a:lnTo>
                    <a:lnTo>
                      <a:pt x="14169" y="23242"/>
                    </a:lnTo>
                    <a:cubicBezTo>
                      <a:pt x="14047" y="23290"/>
                      <a:pt x="13938" y="23351"/>
                      <a:pt x="13828" y="23436"/>
                    </a:cubicBezTo>
                    <a:lnTo>
                      <a:pt x="13828" y="23448"/>
                    </a:lnTo>
                    <a:lnTo>
                      <a:pt x="13828" y="23461"/>
                    </a:lnTo>
                    <a:cubicBezTo>
                      <a:pt x="13865" y="23558"/>
                      <a:pt x="13816" y="23691"/>
                      <a:pt x="13719" y="23753"/>
                    </a:cubicBezTo>
                    <a:cubicBezTo>
                      <a:pt x="13669" y="23786"/>
                      <a:pt x="13609" y="23801"/>
                      <a:pt x="13548" y="23801"/>
                    </a:cubicBezTo>
                    <a:cubicBezTo>
                      <a:pt x="13475" y="23801"/>
                      <a:pt x="13401" y="23779"/>
                      <a:pt x="13342" y="23740"/>
                    </a:cubicBezTo>
                    <a:cubicBezTo>
                      <a:pt x="13220" y="23643"/>
                      <a:pt x="13208" y="23545"/>
                      <a:pt x="13208" y="23472"/>
                    </a:cubicBezTo>
                    <a:cubicBezTo>
                      <a:pt x="13233" y="23339"/>
                      <a:pt x="13342" y="23217"/>
                      <a:pt x="13476" y="23156"/>
                    </a:cubicBezTo>
                    <a:lnTo>
                      <a:pt x="13487" y="23156"/>
                    </a:lnTo>
                    <a:lnTo>
                      <a:pt x="13487" y="23144"/>
                    </a:lnTo>
                    <a:cubicBezTo>
                      <a:pt x="13658" y="22937"/>
                      <a:pt x="13865" y="22767"/>
                      <a:pt x="14120" y="22682"/>
                    </a:cubicBezTo>
                    <a:lnTo>
                      <a:pt x="14133" y="22670"/>
                    </a:lnTo>
                    <a:lnTo>
                      <a:pt x="14120" y="22597"/>
                    </a:lnTo>
                    <a:lnTo>
                      <a:pt x="14120" y="22585"/>
                    </a:lnTo>
                    <a:cubicBezTo>
                      <a:pt x="14108" y="22585"/>
                      <a:pt x="14108" y="22572"/>
                      <a:pt x="14108" y="22572"/>
                    </a:cubicBezTo>
                    <a:cubicBezTo>
                      <a:pt x="14060" y="22172"/>
                      <a:pt x="14011" y="21782"/>
                      <a:pt x="13974" y="21478"/>
                    </a:cubicBezTo>
                    <a:lnTo>
                      <a:pt x="13974" y="21453"/>
                    </a:lnTo>
                    <a:lnTo>
                      <a:pt x="13950" y="21466"/>
                    </a:lnTo>
                    <a:cubicBezTo>
                      <a:pt x="13804" y="21526"/>
                      <a:pt x="13670" y="21612"/>
                      <a:pt x="13536" y="21734"/>
                    </a:cubicBezTo>
                    <a:lnTo>
                      <a:pt x="13524" y="21745"/>
                    </a:lnTo>
                    <a:lnTo>
                      <a:pt x="13536" y="21758"/>
                    </a:lnTo>
                    <a:cubicBezTo>
                      <a:pt x="13560" y="21782"/>
                      <a:pt x="13573" y="21818"/>
                      <a:pt x="13573" y="21867"/>
                    </a:cubicBezTo>
                    <a:cubicBezTo>
                      <a:pt x="13560" y="21928"/>
                      <a:pt x="13524" y="21989"/>
                      <a:pt x="13451" y="22037"/>
                    </a:cubicBezTo>
                    <a:cubicBezTo>
                      <a:pt x="13396" y="22079"/>
                      <a:pt x="13325" y="22101"/>
                      <a:pt x="13254" y="22101"/>
                    </a:cubicBezTo>
                    <a:cubicBezTo>
                      <a:pt x="13200" y="22101"/>
                      <a:pt x="13146" y="22088"/>
                      <a:pt x="13098" y="22062"/>
                    </a:cubicBezTo>
                    <a:cubicBezTo>
                      <a:pt x="13001" y="22001"/>
                      <a:pt x="12928" y="21891"/>
                      <a:pt x="12941" y="21782"/>
                    </a:cubicBezTo>
                    <a:cubicBezTo>
                      <a:pt x="12952" y="21721"/>
                      <a:pt x="12965" y="21672"/>
                      <a:pt x="13001" y="21624"/>
                    </a:cubicBezTo>
                    <a:cubicBezTo>
                      <a:pt x="13014" y="21599"/>
                      <a:pt x="13038" y="21588"/>
                      <a:pt x="13050" y="21575"/>
                    </a:cubicBezTo>
                    <a:cubicBezTo>
                      <a:pt x="13062" y="21563"/>
                      <a:pt x="13074" y="21563"/>
                      <a:pt x="13087" y="21551"/>
                    </a:cubicBezTo>
                    <a:cubicBezTo>
                      <a:pt x="13098" y="21551"/>
                      <a:pt x="13111" y="21539"/>
                      <a:pt x="13123" y="21539"/>
                    </a:cubicBezTo>
                    <a:lnTo>
                      <a:pt x="13123" y="21526"/>
                    </a:lnTo>
                    <a:cubicBezTo>
                      <a:pt x="13135" y="21515"/>
                      <a:pt x="13147" y="21515"/>
                      <a:pt x="13160" y="21515"/>
                    </a:cubicBezTo>
                    <a:lnTo>
                      <a:pt x="13171" y="21502"/>
                    </a:lnTo>
                    <a:cubicBezTo>
                      <a:pt x="13317" y="21259"/>
                      <a:pt x="13573" y="21053"/>
                      <a:pt x="13889" y="20943"/>
                    </a:cubicBezTo>
                    <a:lnTo>
                      <a:pt x="13901" y="20931"/>
                    </a:lnTo>
                    <a:lnTo>
                      <a:pt x="13901" y="20918"/>
                    </a:lnTo>
                    <a:lnTo>
                      <a:pt x="13792" y="20080"/>
                    </a:lnTo>
                    <a:lnTo>
                      <a:pt x="13743" y="19764"/>
                    </a:lnTo>
                    <a:lnTo>
                      <a:pt x="13731" y="19775"/>
                    </a:lnTo>
                    <a:cubicBezTo>
                      <a:pt x="13560" y="19837"/>
                      <a:pt x="13415" y="19934"/>
                      <a:pt x="13293" y="20043"/>
                    </a:cubicBezTo>
                    <a:lnTo>
                      <a:pt x="13281" y="20055"/>
                    </a:lnTo>
                    <a:lnTo>
                      <a:pt x="13281" y="20067"/>
                    </a:lnTo>
                    <a:cubicBezTo>
                      <a:pt x="13306" y="20091"/>
                      <a:pt x="13317" y="20128"/>
                      <a:pt x="13317" y="20153"/>
                    </a:cubicBezTo>
                    <a:cubicBezTo>
                      <a:pt x="13306" y="20201"/>
                      <a:pt x="13257" y="20262"/>
                      <a:pt x="13184" y="20323"/>
                    </a:cubicBezTo>
                    <a:cubicBezTo>
                      <a:pt x="13121" y="20370"/>
                      <a:pt x="13048" y="20397"/>
                      <a:pt x="12972" y="20397"/>
                    </a:cubicBezTo>
                    <a:cubicBezTo>
                      <a:pt x="12930" y="20397"/>
                      <a:pt x="12887" y="20389"/>
                      <a:pt x="12843" y="20372"/>
                    </a:cubicBezTo>
                    <a:cubicBezTo>
                      <a:pt x="12746" y="20335"/>
                      <a:pt x="12649" y="20237"/>
                      <a:pt x="12649" y="20116"/>
                    </a:cubicBezTo>
                    <a:cubicBezTo>
                      <a:pt x="12649" y="19945"/>
                      <a:pt x="12806" y="19848"/>
                      <a:pt x="12879" y="19824"/>
                    </a:cubicBezTo>
                    <a:cubicBezTo>
                      <a:pt x="12892" y="19812"/>
                      <a:pt x="12892" y="19812"/>
                      <a:pt x="12904" y="19812"/>
                    </a:cubicBezTo>
                    <a:lnTo>
                      <a:pt x="12904" y="19824"/>
                    </a:lnTo>
                    <a:lnTo>
                      <a:pt x="12916" y="19812"/>
                    </a:lnTo>
                    <a:cubicBezTo>
                      <a:pt x="13098" y="19545"/>
                      <a:pt x="13342" y="19350"/>
                      <a:pt x="13658" y="19228"/>
                    </a:cubicBezTo>
                    <a:lnTo>
                      <a:pt x="13670" y="19228"/>
                    </a:lnTo>
                    <a:lnTo>
                      <a:pt x="13658" y="19131"/>
                    </a:lnTo>
                    <a:cubicBezTo>
                      <a:pt x="13658" y="19131"/>
                      <a:pt x="13658" y="19118"/>
                      <a:pt x="13670" y="19118"/>
                    </a:cubicBezTo>
                    <a:lnTo>
                      <a:pt x="13670" y="19107"/>
                    </a:lnTo>
                    <a:cubicBezTo>
                      <a:pt x="13646" y="18815"/>
                      <a:pt x="13609" y="18499"/>
                      <a:pt x="13549" y="18121"/>
                    </a:cubicBezTo>
                    <a:lnTo>
                      <a:pt x="13549" y="18097"/>
                    </a:lnTo>
                    <a:lnTo>
                      <a:pt x="13524" y="18110"/>
                    </a:lnTo>
                    <a:cubicBezTo>
                      <a:pt x="13403" y="18158"/>
                      <a:pt x="13281" y="18219"/>
                      <a:pt x="13171" y="18304"/>
                    </a:cubicBezTo>
                    <a:lnTo>
                      <a:pt x="13160" y="18304"/>
                    </a:lnTo>
                    <a:lnTo>
                      <a:pt x="13160" y="18316"/>
                    </a:lnTo>
                    <a:cubicBezTo>
                      <a:pt x="13208" y="18437"/>
                      <a:pt x="13087" y="18596"/>
                      <a:pt x="12977" y="18645"/>
                    </a:cubicBezTo>
                    <a:cubicBezTo>
                      <a:pt x="12932" y="18672"/>
                      <a:pt x="12880" y="18684"/>
                      <a:pt x="12828" y="18684"/>
                    </a:cubicBezTo>
                    <a:cubicBezTo>
                      <a:pt x="12739" y="18684"/>
                      <a:pt x="12649" y="18649"/>
                      <a:pt x="12588" y="18596"/>
                    </a:cubicBezTo>
                    <a:cubicBezTo>
                      <a:pt x="12490" y="18523"/>
                      <a:pt x="12442" y="18389"/>
                      <a:pt x="12466" y="18280"/>
                    </a:cubicBezTo>
                    <a:cubicBezTo>
                      <a:pt x="12515" y="18110"/>
                      <a:pt x="12685" y="18048"/>
                      <a:pt x="12758" y="18024"/>
                    </a:cubicBezTo>
                    <a:lnTo>
                      <a:pt x="12758" y="18012"/>
                    </a:lnTo>
                    <a:lnTo>
                      <a:pt x="12770" y="18012"/>
                    </a:lnTo>
                    <a:cubicBezTo>
                      <a:pt x="12941" y="17745"/>
                      <a:pt x="13269" y="17599"/>
                      <a:pt x="13451" y="17538"/>
                    </a:cubicBezTo>
                    <a:lnTo>
                      <a:pt x="13463" y="17538"/>
                    </a:lnTo>
                    <a:lnTo>
                      <a:pt x="13463" y="17526"/>
                    </a:lnTo>
                    <a:cubicBezTo>
                      <a:pt x="13427" y="17319"/>
                      <a:pt x="13403" y="17112"/>
                      <a:pt x="13366" y="16918"/>
                    </a:cubicBezTo>
                    <a:cubicBezTo>
                      <a:pt x="13342" y="16772"/>
                      <a:pt x="13330" y="16638"/>
                      <a:pt x="13306" y="16504"/>
                    </a:cubicBezTo>
                    <a:lnTo>
                      <a:pt x="13306" y="16480"/>
                    </a:lnTo>
                    <a:lnTo>
                      <a:pt x="13281" y="16492"/>
                    </a:lnTo>
                    <a:cubicBezTo>
                      <a:pt x="13147" y="16540"/>
                      <a:pt x="13025" y="16613"/>
                      <a:pt x="12916" y="16699"/>
                    </a:cubicBezTo>
                    <a:lnTo>
                      <a:pt x="12904" y="16699"/>
                    </a:lnTo>
                    <a:lnTo>
                      <a:pt x="12916" y="16723"/>
                    </a:lnTo>
                    <a:cubicBezTo>
                      <a:pt x="12916" y="16845"/>
                      <a:pt x="12843" y="16942"/>
                      <a:pt x="12733" y="16991"/>
                    </a:cubicBezTo>
                    <a:cubicBezTo>
                      <a:pt x="12680" y="17015"/>
                      <a:pt x="12622" y="17028"/>
                      <a:pt x="12565" y="17028"/>
                    </a:cubicBezTo>
                    <a:cubicBezTo>
                      <a:pt x="12482" y="17028"/>
                      <a:pt x="12402" y="17000"/>
                      <a:pt x="12344" y="16942"/>
                    </a:cubicBezTo>
                    <a:cubicBezTo>
                      <a:pt x="12247" y="16869"/>
                      <a:pt x="12211" y="16735"/>
                      <a:pt x="12247" y="16626"/>
                    </a:cubicBezTo>
                    <a:cubicBezTo>
                      <a:pt x="12284" y="16516"/>
                      <a:pt x="12393" y="16443"/>
                      <a:pt x="12539" y="16419"/>
                    </a:cubicBezTo>
                    <a:lnTo>
                      <a:pt x="12552" y="16419"/>
                    </a:lnTo>
                    <a:cubicBezTo>
                      <a:pt x="12722" y="16237"/>
                      <a:pt x="12941" y="16091"/>
                      <a:pt x="13208" y="16005"/>
                    </a:cubicBezTo>
                    <a:lnTo>
                      <a:pt x="13233" y="16005"/>
                    </a:lnTo>
                    <a:lnTo>
                      <a:pt x="13220" y="15981"/>
                    </a:lnTo>
                    <a:cubicBezTo>
                      <a:pt x="13160" y="15556"/>
                      <a:pt x="13111" y="15191"/>
                      <a:pt x="13074" y="14850"/>
                    </a:cubicBezTo>
                    <a:lnTo>
                      <a:pt x="13074" y="14838"/>
                    </a:lnTo>
                    <a:lnTo>
                      <a:pt x="13050" y="14838"/>
                    </a:lnTo>
                    <a:cubicBezTo>
                      <a:pt x="12892" y="14899"/>
                      <a:pt x="12746" y="14984"/>
                      <a:pt x="12625" y="15094"/>
                    </a:cubicBezTo>
                    <a:lnTo>
                      <a:pt x="12612" y="15094"/>
                    </a:lnTo>
                    <a:lnTo>
                      <a:pt x="12612" y="15105"/>
                    </a:lnTo>
                    <a:cubicBezTo>
                      <a:pt x="12612" y="15215"/>
                      <a:pt x="12539" y="15312"/>
                      <a:pt x="12442" y="15361"/>
                    </a:cubicBezTo>
                    <a:cubicBezTo>
                      <a:pt x="12406" y="15372"/>
                      <a:pt x="12371" y="15377"/>
                      <a:pt x="12336" y="15377"/>
                    </a:cubicBezTo>
                    <a:cubicBezTo>
                      <a:pt x="12251" y="15377"/>
                      <a:pt x="12167" y="15345"/>
                      <a:pt x="12089" y="15275"/>
                    </a:cubicBezTo>
                    <a:cubicBezTo>
                      <a:pt x="12004" y="15191"/>
                      <a:pt x="11968" y="15069"/>
                      <a:pt x="12016" y="14972"/>
                    </a:cubicBezTo>
                    <a:cubicBezTo>
                      <a:pt x="12074" y="14857"/>
                      <a:pt x="12186" y="14752"/>
                      <a:pt x="12301" y="14752"/>
                    </a:cubicBezTo>
                    <a:cubicBezTo>
                      <a:pt x="12307" y="14752"/>
                      <a:pt x="12314" y="14752"/>
                      <a:pt x="12320" y="14753"/>
                    </a:cubicBezTo>
                    <a:lnTo>
                      <a:pt x="12333" y="14753"/>
                    </a:lnTo>
                    <a:lnTo>
                      <a:pt x="12344" y="14765"/>
                    </a:lnTo>
                    <a:lnTo>
                      <a:pt x="12357" y="14753"/>
                    </a:lnTo>
                    <a:cubicBezTo>
                      <a:pt x="12539" y="14570"/>
                      <a:pt x="12758" y="14437"/>
                      <a:pt x="13014" y="14351"/>
                    </a:cubicBezTo>
                    <a:lnTo>
                      <a:pt x="13025" y="14340"/>
                    </a:lnTo>
                    <a:lnTo>
                      <a:pt x="13025" y="14315"/>
                    </a:lnTo>
                    <a:cubicBezTo>
                      <a:pt x="13014" y="14230"/>
                      <a:pt x="13014" y="14145"/>
                      <a:pt x="13001" y="14072"/>
                    </a:cubicBezTo>
                    <a:lnTo>
                      <a:pt x="13001" y="14059"/>
                    </a:lnTo>
                    <a:lnTo>
                      <a:pt x="13001" y="14048"/>
                    </a:lnTo>
                    <a:cubicBezTo>
                      <a:pt x="12977" y="13877"/>
                      <a:pt x="12952" y="13719"/>
                      <a:pt x="12928" y="13549"/>
                    </a:cubicBezTo>
                    <a:lnTo>
                      <a:pt x="12892" y="13305"/>
                    </a:lnTo>
                    <a:lnTo>
                      <a:pt x="12879" y="13305"/>
                    </a:lnTo>
                    <a:cubicBezTo>
                      <a:pt x="12758" y="13354"/>
                      <a:pt x="12636" y="13415"/>
                      <a:pt x="12515" y="13488"/>
                    </a:cubicBezTo>
                    <a:lnTo>
                      <a:pt x="12503" y="13500"/>
                    </a:lnTo>
                    <a:lnTo>
                      <a:pt x="12515" y="13513"/>
                    </a:lnTo>
                    <a:cubicBezTo>
                      <a:pt x="12563" y="13658"/>
                      <a:pt x="12479" y="13756"/>
                      <a:pt x="12417" y="13792"/>
                    </a:cubicBezTo>
                    <a:cubicBezTo>
                      <a:pt x="12344" y="13845"/>
                      <a:pt x="12241" y="13873"/>
                      <a:pt x="12143" y="13873"/>
                    </a:cubicBezTo>
                    <a:cubicBezTo>
                      <a:pt x="12062" y="13873"/>
                      <a:pt x="11986" y="13855"/>
                      <a:pt x="11931" y="13816"/>
                    </a:cubicBezTo>
                    <a:cubicBezTo>
                      <a:pt x="11822" y="13743"/>
                      <a:pt x="11785" y="13573"/>
                      <a:pt x="11858" y="13440"/>
                    </a:cubicBezTo>
                    <a:cubicBezTo>
                      <a:pt x="11901" y="13354"/>
                      <a:pt x="12001" y="13239"/>
                      <a:pt x="12107" y="13239"/>
                    </a:cubicBezTo>
                    <a:cubicBezTo>
                      <a:pt x="12121" y="13239"/>
                      <a:pt x="12136" y="13241"/>
                      <a:pt x="12150" y="13245"/>
                    </a:cubicBezTo>
                    <a:lnTo>
                      <a:pt x="12162" y="13245"/>
                    </a:lnTo>
                    <a:lnTo>
                      <a:pt x="12174" y="13232"/>
                    </a:lnTo>
                    <a:cubicBezTo>
                      <a:pt x="12344" y="13038"/>
                      <a:pt x="12563" y="12880"/>
                      <a:pt x="12806" y="12783"/>
                    </a:cubicBezTo>
                    <a:lnTo>
                      <a:pt x="12819" y="12783"/>
                    </a:lnTo>
                    <a:lnTo>
                      <a:pt x="12661" y="11627"/>
                    </a:lnTo>
                    <a:lnTo>
                      <a:pt x="12649" y="11640"/>
                    </a:lnTo>
                    <a:cubicBezTo>
                      <a:pt x="12527" y="11688"/>
                      <a:pt x="12406" y="11761"/>
                      <a:pt x="12284" y="11859"/>
                    </a:cubicBezTo>
                    <a:lnTo>
                      <a:pt x="12260" y="11859"/>
                    </a:lnTo>
                    <a:lnTo>
                      <a:pt x="12284" y="11883"/>
                    </a:lnTo>
                    <a:cubicBezTo>
                      <a:pt x="12333" y="12005"/>
                      <a:pt x="12296" y="12150"/>
                      <a:pt x="12174" y="12235"/>
                    </a:cubicBezTo>
                    <a:cubicBezTo>
                      <a:pt x="12120" y="12278"/>
                      <a:pt x="12050" y="12299"/>
                      <a:pt x="11977" y="12299"/>
                    </a:cubicBezTo>
                    <a:cubicBezTo>
                      <a:pt x="11904" y="12299"/>
                      <a:pt x="11828" y="12278"/>
                      <a:pt x="11761" y="12235"/>
                    </a:cubicBezTo>
                    <a:cubicBezTo>
                      <a:pt x="11639" y="12175"/>
                      <a:pt x="11542" y="12041"/>
                      <a:pt x="11579" y="11883"/>
                    </a:cubicBezTo>
                    <a:cubicBezTo>
                      <a:pt x="11615" y="11713"/>
                      <a:pt x="11773" y="11627"/>
                      <a:pt x="11919" y="11591"/>
                    </a:cubicBezTo>
                    <a:lnTo>
                      <a:pt x="11931" y="11591"/>
                    </a:lnTo>
                    <a:cubicBezTo>
                      <a:pt x="12077" y="11396"/>
                      <a:pt x="12308" y="11226"/>
                      <a:pt x="12588" y="11141"/>
                    </a:cubicBezTo>
                    <a:lnTo>
                      <a:pt x="12600" y="11129"/>
                    </a:lnTo>
                    <a:lnTo>
                      <a:pt x="12539" y="10691"/>
                    </a:lnTo>
                    <a:cubicBezTo>
                      <a:pt x="12503" y="10460"/>
                      <a:pt x="12479" y="10229"/>
                      <a:pt x="12442" y="9997"/>
                    </a:cubicBezTo>
                    <a:lnTo>
                      <a:pt x="12442" y="9973"/>
                    </a:lnTo>
                    <a:lnTo>
                      <a:pt x="12417" y="9986"/>
                    </a:lnTo>
                    <a:cubicBezTo>
                      <a:pt x="12284" y="10034"/>
                      <a:pt x="12162" y="10095"/>
                      <a:pt x="12041" y="10156"/>
                    </a:cubicBezTo>
                    <a:lnTo>
                      <a:pt x="12028" y="10168"/>
                    </a:lnTo>
                    <a:lnTo>
                      <a:pt x="12041" y="10180"/>
                    </a:lnTo>
                    <a:cubicBezTo>
                      <a:pt x="12065" y="10302"/>
                      <a:pt x="12016" y="10424"/>
                      <a:pt x="11907" y="10496"/>
                    </a:cubicBezTo>
                    <a:cubicBezTo>
                      <a:pt x="11851" y="10538"/>
                      <a:pt x="11785" y="10560"/>
                      <a:pt x="11717" y="10560"/>
                    </a:cubicBezTo>
                    <a:cubicBezTo>
                      <a:pt x="11666" y="10560"/>
                      <a:pt x="11614" y="10547"/>
                      <a:pt x="11566" y="10521"/>
                    </a:cubicBezTo>
                    <a:cubicBezTo>
                      <a:pt x="11469" y="10460"/>
                      <a:pt x="11408" y="10362"/>
                      <a:pt x="11408" y="10253"/>
                    </a:cubicBezTo>
                    <a:cubicBezTo>
                      <a:pt x="11408" y="10119"/>
                      <a:pt x="11493" y="9973"/>
                      <a:pt x="11615" y="9913"/>
                    </a:cubicBezTo>
                    <a:cubicBezTo>
                      <a:pt x="11627" y="9913"/>
                      <a:pt x="11627" y="9900"/>
                      <a:pt x="11627" y="9900"/>
                    </a:cubicBezTo>
                    <a:lnTo>
                      <a:pt x="11639" y="9900"/>
                    </a:lnTo>
                    <a:cubicBezTo>
                      <a:pt x="11822" y="9706"/>
                      <a:pt x="12077" y="9535"/>
                      <a:pt x="12357" y="9438"/>
                    </a:cubicBezTo>
                    <a:lnTo>
                      <a:pt x="12369" y="9426"/>
                    </a:lnTo>
                    <a:lnTo>
                      <a:pt x="12320" y="9122"/>
                    </a:lnTo>
                    <a:cubicBezTo>
                      <a:pt x="12296" y="8891"/>
                      <a:pt x="12260" y="8648"/>
                      <a:pt x="12235" y="8416"/>
                    </a:cubicBezTo>
                    <a:lnTo>
                      <a:pt x="12223" y="8392"/>
                    </a:lnTo>
                    <a:lnTo>
                      <a:pt x="12211" y="8405"/>
                    </a:lnTo>
                    <a:cubicBezTo>
                      <a:pt x="12052" y="8453"/>
                      <a:pt x="11895" y="8526"/>
                      <a:pt x="11749" y="8624"/>
                    </a:cubicBezTo>
                    <a:lnTo>
                      <a:pt x="11749" y="8635"/>
                    </a:lnTo>
                    <a:cubicBezTo>
                      <a:pt x="11785" y="8770"/>
                      <a:pt x="11700" y="8891"/>
                      <a:pt x="11627" y="8951"/>
                    </a:cubicBezTo>
                    <a:cubicBezTo>
                      <a:pt x="11560" y="8999"/>
                      <a:pt x="11484" y="9024"/>
                      <a:pt x="11414" y="9024"/>
                    </a:cubicBezTo>
                    <a:cubicBezTo>
                      <a:pt x="11358" y="9024"/>
                      <a:pt x="11306" y="9008"/>
                      <a:pt x="11262" y="8976"/>
                    </a:cubicBezTo>
                    <a:cubicBezTo>
                      <a:pt x="11153" y="8916"/>
                      <a:pt x="11055" y="8781"/>
                      <a:pt x="11080" y="8648"/>
                    </a:cubicBezTo>
                    <a:cubicBezTo>
                      <a:pt x="11104" y="8489"/>
                      <a:pt x="11250" y="8405"/>
                      <a:pt x="11384" y="8343"/>
                    </a:cubicBezTo>
                    <a:lnTo>
                      <a:pt x="11396" y="8343"/>
                    </a:lnTo>
                    <a:cubicBezTo>
                      <a:pt x="11590" y="8137"/>
                      <a:pt x="11858" y="7967"/>
                      <a:pt x="12138" y="7870"/>
                    </a:cubicBezTo>
                    <a:lnTo>
                      <a:pt x="12150" y="7857"/>
                    </a:lnTo>
                    <a:lnTo>
                      <a:pt x="12150" y="7797"/>
                    </a:lnTo>
                    <a:cubicBezTo>
                      <a:pt x="12101" y="7468"/>
                      <a:pt x="12065" y="7140"/>
                      <a:pt x="12016" y="6811"/>
                    </a:cubicBezTo>
                    <a:lnTo>
                      <a:pt x="12016" y="6787"/>
                    </a:lnTo>
                    <a:lnTo>
                      <a:pt x="11992" y="6799"/>
                    </a:lnTo>
                    <a:cubicBezTo>
                      <a:pt x="11871" y="6835"/>
                      <a:pt x="11761" y="6884"/>
                      <a:pt x="11663" y="6945"/>
                    </a:cubicBezTo>
                    <a:lnTo>
                      <a:pt x="11652" y="6945"/>
                    </a:lnTo>
                    <a:lnTo>
                      <a:pt x="11652" y="6970"/>
                    </a:lnTo>
                    <a:cubicBezTo>
                      <a:pt x="11712" y="7116"/>
                      <a:pt x="11615" y="7262"/>
                      <a:pt x="11506" y="7346"/>
                    </a:cubicBezTo>
                    <a:cubicBezTo>
                      <a:pt x="11439" y="7395"/>
                      <a:pt x="11366" y="7419"/>
                      <a:pt x="11291" y="7419"/>
                    </a:cubicBezTo>
                    <a:cubicBezTo>
                      <a:pt x="11217" y="7419"/>
                      <a:pt x="11141" y="7395"/>
                      <a:pt x="11068" y="7346"/>
                    </a:cubicBezTo>
                    <a:cubicBezTo>
                      <a:pt x="10958" y="7262"/>
                      <a:pt x="10849" y="7116"/>
                      <a:pt x="10898" y="6957"/>
                    </a:cubicBezTo>
                    <a:cubicBezTo>
                      <a:pt x="10946" y="6762"/>
                      <a:pt x="11128" y="6678"/>
                      <a:pt x="11274" y="6641"/>
                    </a:cubicBezTo>
                    <a:lnTo>
                      <a:pt x="11298" y="6641"/>
                    </a:lnTo>
                    <a:cubicBezTo>
                      <a:pt x="11469" y="6471"/>
                      <a:pt x="11688" y="6337"/>
                      <a:pt x="11931" y="6264"/>
                    </a:cubicBezTo>
                    <a:lnTo>
                      <a:pt x="11943" y="6252"/>
                    </a:lnTo>
                    <a:lnTo>
                      <a:pt x="11919" y="6057"/>
                    </a:lnTo>
                    <a:cubicBezTo>
                      <a:pt x="11895" y="5862"/>
                      <a:pt x="11871" y="5681"/>
                      <a:pt x="11846" y="5486"/>
                    </a:cubicBezTo>
                    <a:lnTo>
                      <a:pt x="11846" y="5462"/>
                    </a:lnTo>
                    <a:lnTo>
                      <a:pt x="11822" y="5473"/>
                    </a:lnTo>
                    <a:cubicBezTo>
                      <a:pt x="11627" y="5522"/>
                      <a:pt x="11469" y="5608"/>
                      <a:pt x="11347" y="5717"/>
                    </a:cubicBezTo>
                    <a:lnTo>
                      <a:pt x="11335" y="5717"/>
                    </a:lnTo>
                    <a:lnTo>
                      <a:pt x="11335" y="5729"/>
                    </a:lnTo>
                    <a:cubicBezTo>
                      <a:pt x="11408" y="5862"/>
                      <a:pt x="11347" y="5960"/>
                      <a:pt x="11298" y="5997"/>
                    </a:cubicBezTo>
                    <a:cubicBezTo>
                      <a:pt x="11237" y="6050"/>
                      <a:pt x="11136" y="6090"/>
                      <a:pt x="11040" y="6090"/>
                    </a:cubicBezTo>
                    <a:cubicBezTo>
                      <a:pt x="10984" y="6090"/>
                      <a:pt x="10930" y="6076"/>
                      <a:pt x="10885" y="6045"/>
                    </a:cubicBezTo>
                    <a:cubicBezTo>
                      <a:pt x="10776" y="5972"/>
                      <a:pt x="10727" y="5851"/>
                      <a:pt x="10739" y="5729"/>
                    </a:cubicBezTo>
                    <a:cubicBezTo>
                      <a:pt x="10752" y="5608"/>
                      <a:pt x="10825" y="5522"/>
                      <a:pt x="10958" y="5462"/>
                    </a:cubicBezTo>
                    <a:lnTo>
                      <a:pt x="10971" y="5462"/>
                    </a:lnTo>
                    <a:lnTo>
                      <a:pt x="10971" y="5449"/>
                    </a:lnTo>
                    <a:lnTo>
                      <a:pt x="10982" y="5449"/>
                    </a:lnTo>
                    <a:cubicBezTo>
                      <a:pt x="11141" y="5194"/>
                      <a:pt x="11420" y="4987"/>
                      <a:pt x="11749" y="4865"/>
                    </a:cubicBezTo>
                    <a:lnTo>
                      <a:pt x="11761" y="4865"/>
                    </a:lnTo>
                    <a:lnTo>
                      <a:pt x="11761" y="4841"/>
                    </a:lnTo>
                    <a:cubicBezTo>
                      <a:pt x="11736" y="4586"/>
                      <a:pt x="11700" y="4318"/>
                      <a:pt x="11663" y="4051"/>
                    </a:cubicBezTo>
                    <a:lnTo>
                      <a:pt x="11663" y="4027"/>
                    </a:lnTo>
                    <a:lnTo>
                      <a:pt x="11639" y="4038"/>
                    </a:lnTo>
                    <a:cubicBezTo>
                      <a:pt x="11433" y="4100"/>
                      <a:pt x="11238" y="4221"/>
                      <a:pt x="11104" y="4367"/>
                    </a:cubicBezTo>
                    <a:lnTo>
                      <a:pt x="11104" y="4391"/>
                    </a:lnTo>
                    <a:lnTo>
                      <a:pt x="11117" y="4403"/>
                    </a:lnTo>
                    <a:cubicBezTo>
                      <a:pt x="11189" y="4464"/>
                      <a:pt x="11141" y="4598"/>
                      <a:pt x="11080" y="4659"/>
                    </a:cubicBezTo>
                    <a:cubicBezTo>
                      <a:pt x="11015" y="4723"/>
                      <a:pt x="10937" y="4753"/>
                      <a:pt x="10845" y="4753"/>
                    </a:cubicBezTo>
                    <a:cubicBezTo>
                      <a:pt x="10815" y="4753"/>
                      <a:pt x="10784" y="4750"/>
                      <a:pt x="10752" y="4744"/>
                    </a:cubicBezTo>
                    <a:cubicBezTo>
                      <a:pt x="10630" y="4719"/>
                      <a:pt x="10557" y="4659"/>
                      <a:pt x="10520" y="4549"/>
                    </a:cubicBezTo>
                    <a:cubicBezTo>
                      <a:pt x="10496" y="4440"/>
                      <a:pt x="10544" y="4294"/>
                      <a:pt x="10654" y="4209"/>
                    </a:cubicBezTo>
                    <a:cubicBezTo>
                      <a:pt x="10654" y="4197"/>
                      <a:pt x="10666" y="4197"/>
                      <a:pt x="10679" y="4197"/>
                    </a:cubicBezTo>
                    <a:lnTo>
                      <a:pt x="10690" y="4209"/>
                    </a:lnTo>
                    <a:lnTo>
                      <a:pt x="10703" y="4184"/>
                    </a:lnTo>
                    <a:cubicBezTo>
                      <a:pt x="10849" y="3881"/>
                      <a:pt x="11165" y="3637"/>
                      <a:pt x="11590" y="3527"/>
                    </a:cubicBezTo>
                    <a:lnTo>
                      <a:pt x="11603" y="3516"/>
                    </a:lnTo>
                    <a:lnTo>
                      <a:pt x="11590" y="3467"/>
                    </a:lnTo>
                    <a:lnTo>
                      <a:pt x="11517" y="2810"/>
                    </a:lnTo>
                    <a:lnTo>
                      <a:pt x="11506" y="2786"/>
                    </a:lnTo>
                    <a:lnTo>
                      <a:pt x="11493" y="2798"/>
                    </a:lnTo>
                    <a:cubicBezTo>
                      <a:pt x="11287" y="2859"/>
                      <a:pt x="11092" y="2992"/>
                      <a:pt x="10909" y="3175"/>
                    </a:cubicBezTo>
                    <a:lnTo>
                      <a:pt x="10898" y="3187"/>
                    </a:lnTo>
                    <a:lnTo>
                      <a:pt x="10898" y="3200"/>
                    </a:lnTo>
                    <a:lnTo>
                      <a:pt x="10909" y="3211"/>
                    </a:lnTo>
                    <a:cubicBezTo>
                      <a:pt x="10958" y="3284"/>
                      <a:pt x="10946" y="3382"/>
                      <a:pt x="10873" y="3455"/>
                    </a:cubicBezTo>
                    <a:cubicBezTo>
                      <a:pt x="10804" y="3532"/>
                      <a:pt x="10699" y="3573"/>
                      <a:pt x="10609" y="3573"/>
                    </a:cubicBezTo>
                    <a:cubicBezTo>
                      <a:pt x="10572" y="3573"/>
                      <a:pt x="10537" y="3566"/>
                      <a:pt x="10508" y="3552"/>
                    </a:cubicBezTo>
                    <a:cubicBezTo>
                      <a:pt x="10411" y="3503"/>
                      <a:pt x="10350" y="3406"/>
                      <a:pt x="10338" y="3297"/>
                    </a:cubicBezTo>
                    <a:cubicBezTo>
                      <a:pt x="10326" y="3163"/>
                      <a:pt x="10387" y="3017"/>
                      <a:pt x="10496" y="2932"/>
                    </a:cubicBezTo>
                    <a:lnTo>
                      <a:pt x="10508" y="2932"/>
                    </a:lnTo>
                    <a:lnTo>
                      <a:pt x="10520" y="2919"/>
                    </a:lnTo>
                    <a:lnTo>
                      <a:pt x="10533" y="2908"/>
                    </a:lnTo>
                    <a:cubicBezTo>
                      <a:pt x="10763" y="2640"/>
                      <a:pt x="11080" y="2446"/>
                      <a:pt x="11420" y="2348"/>
                    </a:cubicBezTo>
                    <a:lnTo>
                      <a:pt x="11457" y="2336"/>
                    </a:lnTo>
                    <a:lnTo>
                      <a:pt x="11433" y="2324"/>
                    </a:lnTo>
                    <a:lnTo>
                      <a:pt x="11420" y="2311"/>
                    </a:lnTo>
                    <a:cubicBezTo>
                      <a:pt x="11408" y="2287"/>
                      <a:pt x="11396" y="2275"/>
                      <a:pt x="11371" y="2275"/>
                    </a:cubicBezTo>
                    <a:lnTo>
                      <a:pt x="11360" y="2275"/>
                    </a:lnTo>
                    <a:cubicBezTo>
                      <a:pt x="10945" y="2238"/>
                      <a:pt x="10532" y="2219"/>
                      <a:pt x="10124" y="2219"/>
                    </a:cubicBezTo>
                    <a:cubicBezTo>
                      <a:pt x="9601" y="2219"/>
                      <a:pt x="9086" y="2250"/>
                      <a:pt x="8587" y="2311"/>
                    </a:cubicBezTo>
                    <a:cubicBezTo>
                      <a:pt x="7955" y="2373"/>
                      <a:pt x="7334" y="2506"/>
                      <a:pt x="6738" y="2640"/>
                    </a:cubicBezTo>
                    <a:cubicBezTo>
                      <a:pt x="6398" y="2713"/>
                      <a:pt x="6057" y="2786"/>
                      <a:pt x="5717" y="2846"/>
                    </a:cubicBezTo>
                    <a:cubicBezTo>
                      <a:pt x="3856" y="3187"/>
                      <a:pt x="1922" y="3284"/>
                      <a:pt x="61" y="3370"/>
                    </a:cubicBezTo>
                    <a:lnTo>
                      <a:pt x="37" y="3370"/>
                    </a:lnTo>
                    <a:lnTo>
                      <a:pt x="37" y="3309"/>
                    </a:lnTo>
                    <a:cubicBezTo>
                      <a:pt x="37" y="3297"/>
                      <a:pt x="37" y="3297"/>
                      <a:pt x="50" y="3297"/>
                    </a:cubicBezTo>
                    <a:cubicBezTo>
                      <a:pt x="1375" y="3236"/>
                      <a:pt x="2761" y="3175"/>
                      <a:pt x="4123" y="3017"/>
                    </a:cubicBezTo>
                    <a:lnTo>
                      <a:pt x="4148" y="3005"/>
                    </a:lnTo>
                    <a:lnTo>
                      <a:pt x="4148" y="2992"/>
                    </a:lnTo>
                    <a:cubicBezTo>
                      <a:pt x="4136" y="2737"/>
                      <a:pt x="4063" y="2506"/>
                      <a:pt x="3941" y="2275"/>
                    </a:cubicBezTo>
                    <a:lnTo>
                      <a:pt x="3929" y="2263"/>
                    </a:lnTo>
                    <a:lnTo>
                      <a:pt x="3929" y="2238"/>
                    </a:lnTo>
                    <a:lnTo>
                      <a:pt x="3941" y="2227"/>
                    </a:lnTo>
                    <a:cubicBezTo>
                      <a:pt x="5000" y="1748"/>
                      <a:pt x="6113" y="1493"/>
                      <a:pt x="7099" y="1493"/>
                    </a:cubicBezTo>
                    <a:cubicBezTo>
                      <a:pt x="7166" y="1493"/>
                      <a:pt x="7232" y="1495"/>
                      <a:pt x="7298" y="1497"/>
                    </a:cubicBezTo>
                    <a:cubicBezTo>
                      <a:pt x="7309" y="1497"/>
                      <a:pt x="7322" y="1509"/>
                      <a:pt x="7322" y="1521"/>
                    </a:cubicBezTo>
                    <a:lnTo>
                      <a:pt x="7334" y="1655"/>
                    </a:lnTo>
                    <a:lnTo>
                      <a:pt x="7346" y="1655"/>
                    </a:lnTo>
                    <a:cubicBezTo>
                      <a:pt x="7577" y="1606"/>
                      <a:pt x="7833" y="1570"/>
                      <a:pt x="8136" y="1533"/>
                    </a:cubicBezTo>
                    <a:cubicBezTo>
                      <a:pt x="8198" y="1521"/>
                      <a:pt x="8271" y="1509"/>
                      <a:pt x="8355" y="1484"/>
                    </a:cubicBezTo>
                    <a:cubicBezTo>
                      <a:pt x="8504" y="1455"/>
                      <a:pt x="8670" y="1421"/>
                      <a:pt x="8816" y="1421"/>
                    </a:cubicBezTo>
                    <a:cubicBezTo>
                      <a:pt x="8909" y="1421"/>
                      <a:pt x="8994" y="1435"/>
                      <a:pt x="9061" y="1473"/>
                    </a:cubicBezTo>
                    <a:cubicBezTo>
                      <a:pt x="9219" y="1546"/>
                      <a:pt x="9268" y="1801"/>
                      <a:pt x="9317" y="2019"/>
                    </a:cubicBezTo>
                    <a:lnTo>
                      <a:pt x="9353" y="2165"/>
                    </a:lnTo>
                    <a:lnTo>
                      <a:pt x="9365" y="2178"/>
                    </a:lnTo>
                    <a:lnTo>
                      <a:pt x="9377" y="2178"/>
                    </a:lnTo>
                    <a:cubicBezTo>
                      <a:pt x="9617" y="2165"/>
                      <a:pt x="9860" y="2158"/>
                      <a:pt x="10104" y="2158"/>
                    </a:cubicBezTo>
                    <a:cubicBezTo>
                      <a:pt x="10540" y="2158"/>
                      <a:pt x="10979" y="2180"/>
                      <a:pt x="11408" y="2227"/>
                    </a:cubicBezTo>
                    <a:lnTo>
                      <a:pt x="11420" y="2227"/>
                    </a:lnTo>
                    <a:cubicBezTo>
                      <a:pt x="11457" y="2227"/>
                      <a:pt x="11481" y="2238"/>
                      <a:pt x="11481" y="2263"/>
                    </a:cubicBezTo>
                    <a:lnTo>
                      <a:pt x="11493" y="2275"/>
                    </a:lnTo>
                    <a:lnTo>
                      <a:pt x="11506" y="2287"/>
                    </a:lnTo>
                    <a:lnTo>
                      <a:pt x="11506" y="2324"/>
                    </a:lnTo>
                    <a:lnTo>
                      <a:pt x="11530" y="2324"/>
                    </a:lnTo>
                    <a:cubicBezTo>
                      <a:pt x="11590" y="2311"/>
                      <a:pt x="11663" y="2300"/>
                      <a:pt x="11725" y="2300"/>
                    </a:cubicBezTo>
                    <a:lnTo>
                      <a:pt x="11749" y="2287"/>
                    </a:lnTo>
                    <a:lnTo>
                      <a:pt x="11736" y="2227"/>
                    </a:lnTo>
                    <a:lnTo>
                      <a:pt x="11725" y="2214"/>
                    </a:lnTo>
                    <a:cubicBezTo>
                      <a:pt x="11712" y="2202"/>
                      <a:pt x="11700" y="2178"/>
                      <a:pt x="11700" y="2154"/>
                    </a:cubicBezTo>
                    <a:cubicBezTo>
                      <a:pt x="11700" y="2141"/>
                      <a:pt x="11712" y="2129"/>
                      <a:pt x="11712" y="2129"/>
                    </a:cubicBezTo>
                    <a:lnTo>
                      <a:pt x="11725" y="2129"/>
                    </a:lnTo>
                    <a:lnTo>
                      <a:pt x="11725" y="2117"/>
                    </a:lnTo>
                    <a:cubicBezTo>
                      <a:pt x="12722" y="1630"/>
                      <a:pt x="13828" y="1619"/>
                      <a:pt x="14911" y="1606"/>
                    </a:cubicBezTo>
                    <a:lnTo>
                      <a:pt x="15190" y="1606"/>
                    </a:lnTo>
                    <a:cubicBezTo>
                      <a:pt x="20882" y="1521"/>
                      <a:pt x="25430" y="1022"/>
                      <a:pt x="29492" y="38"/>
                    </a:cubicBezTo>
                    <a:close/>
                    <a:moveTo>
                      <a:pt x="25443" y="29031"/>
                    </a:moveTo>
                    <a:lnTo>
                      <a:pt x="25443" y="29055"/>
                    </a:lnTo>
                    <a:lnTo>
                      <a:pt x="25406" y="29055"/>
                    </a:lnTo>
                    <a:cubicBezTo>
                      <a:pt x="25406" y="29067"/>
                      <a:pt x="25394" y="29067"/>
                      <a:pt x="25394" y="29067"/>
                    </a:cubicBezTo>
                    <a:lnTo>
                      <a:pt x="25333" y="29091"/>
                    </a:lnTo>
                    <a:lnTo>
                      <a:pt x="25321" y="29067"/>
                    </a:lnTo>
                    <a:cubicBezTo>
                      <a:pt x="25321" y="29055"/>
                      <a:pt x="25321" y="29055"/>
                      <a:pt x="25308" y="29042"/>
                    </a:cubicBezTo>
                    <a:lnTo>
                      <a:pt x="25443" y="29031"/>
                    </a:lnTo>
                    <a:close/>
                    <a:moveTo>
                      <a:pt x="29492" y="1"/>
                    </a:moveTo>
                    <a:cubicBezTo>
                      <a:pt x="25418" y="986"/>
                      <a:pt x="20882" y="1484"/>
                      <a:pt x="15190" y="1570"/>
                    </a:cubicBezTo>
                    <a:lnTo>
                      <a:pt x="14911" y="1570"/>
                    </a:lnTo>
                    <a:cubicBezTo>
                      <a:pt x="13828" y="1582"/>
                      <a:pt x="12709" y="1606"/>
                      <a:pt x="11712" y="2092"/>
                    </a:cubicBezTo>
                    <a:lnTo>
                      <a:pt x="11700" y="2092"/>
                    </a:lnTo>
                    <a:cubicBezTo>
                      <a:pt x="11676" y="2105"/>
                      <a:pt x="11663" y="2129"/>
                      <a:pt x="11663" y="2154"/>
                    </a:cubicBezTo>
                    <a:cubicBezTo>
                      <a:pt x="11663" y="2190"/>
                      <a:pt x="11676" y="2214"/>
                      <a:pt x="11700" y="2238"/>
                    </a:cubicBezTo>
                    <a:lnTo>
                      <a:pt x="11700" y="2263"/>
                    </a:lnTo>
                    <a:cubicBezTo>
                      <a:pt x="11652" y="2263"/>
                      <a:pt x="11590" y="2275"/>
                      <a:pt x="11542" y="2287"/>
                    </a:cubicBezTo>
                    <a:cubicBezTo>
                      <a:pt x="11530" y="2275"/>
                      <a:pt x="11530" y="2263"/>
                      <a:pt x="11517" y="2251"/>
                    </a:cubicBezTo>
                    <a:cubicBezTo>
                      <a:pt x="11506" y="2214"/>
                      <a:pt x="11469" y="2190"/>
                      <a:pt x="11420" y="2190"/>
                    </a:cubicBezTo>
                    <a:lnTo>
                      <a:pt x="11408" y="2190"/>
                    </a:lnTo>
                    <a:cubicBezTo>
                      <a:pt x="10979" y="2143"/>
                      <a:pt x="10546" y="2121"/>
                      <a:pt x="10113" y="2121"/>
                    </a:cubicBezTo>
                    <a:cubicBezTo>
                      <a:pt x="9871" y="2121"/>
                      <a:pt x="9630" y="2128"/>
                      <a:pt x="9390" y="2141"/>
                    </a:cubicBezTo>
                    <a:cubicBezTo>
                      <a:pt x="9377" y="2105"/>
                      <a:pt x="9365" y="2056"/>
                      <a:pt x="9353" y="2008"/>
                    </a:cubicBezTo>
                    <a:cubicBezTo>
                      <a:pt x="9304" y="1789"/>
                      <a:pt x="9244" y="1521"/>
                      <a:pt x="9085" y="1436"/>
                    </a:cubicBezTo>
                    <a:cubicBezTo>
                      <a:pt x="9016" y="1399"/>
                      <a:pt x="8928" y="1385"/>
                      <a:pt x="8832" y="1385"/>
                    </a:cubicBezTo>
                    <a:cubicBezTo>
                      <a:pt x="8674" y="1385"/>
                      <a:pt x="8495" y="1423"/>
                      <a:pt x="8344" y="1460"/>
                    </a:cubicBezTo>
                    <a:cubicBezTo>
                      <a:pt x="8271" y="1473"/>
                      <a:pt x="8198" y="1484"/>
                      <a:pt x="8136" y="1497"/>
                    </a:cubicBezTo>
                    <a:cubicBezTo>
                      <a:pt x="7833" y="1533"/>
                      <a:pt x="7590" y="1570"/>
                      <a:pt x="7358" y="1619"/>
                    </a:cubicBezTo>
                    <a:lnTo>
                      <a:pt x="7358" y="1521"/>
                    </a:lnTo>
                    <a:cubicBezTo>
                      <a:pt x="7358" y="1484"/>
                      <a:pt x="7334" y="1460"/>
                      <a:pt x="7298" y="1460"/>
                    </a:cubicBezTo>
                    <a:cubicBezTo>
                      <a:pt x="7234" y="1458"/>
                      <a:pt x="7169" y="1457"/>
                      <a:pt x="7104" y="1457"/>
                    </a:cubicBezTo>
                    <a:cubicBezTo>
                      <a:pt x="6116" y="1457"/>
                      <a:pt x="5000" y="1711"/>
                      <a:pt x="3917" y="2202"/>
                    </a:cubicBezTo>
                    <a:cubicBezTo>
                      <a:pt x="3904" y="2202"/>
                      <a:pt x="3893" y="2214"/>
                      <a:pt x="3893" y="2238"/>
                    </a:cubicBezTo>
                    <a:cubicBezTo>
                      <a:pt x="3893" y="2251"/>
                      <a:pt x="3893" y="2275"/>
                      <a:pt x="3904" y="2287"/>
                    </a:cubicBezTo>
                    <a:lnTo>
                      <a:pt x="3904" y="2300"/>
                    </a:lnTo>
                    <a:cubicBezTo>
                      <a:pt x="4026" y="2519"/>
                      <a:pt x="4087" y="2737"/>
                      <a:pt x="4112" y="2981"/>
                    </a:cubicBezTo>
                    <a:cubicBezTo>
                      <a:pt x="2749" y="3138"/>
                      <a:pt x="1375" y="3200"/>
                      <a:pt x="37" y="3273"/>
                    </a:cubicBezTo>
                    <a:lnTo>
                      <a:pt x="13" y="3273"/>
                    </a:lnTo>
                    <a:lnTo>
                      <a:pt x="1" y="3284"/>
                    </a:lnTo>
                    <a:lnTo>
                      <a:pt x="1" y="3394"/>
                    </a:lnTo>
                    <a:lnTo>
                      <a:pt x="13" y="3406"/>
                    </a:lnTo>
                    <a:lnTo>
                      <a:pt x="74" y="3406"/>
                    </a:lnTo>
                    <a:cubicBezTo>
                      <a:pt x="1934" y="3321"/>
                      <a:pt x="3856" y="3224"/>
                      <a:pt x="5717" y="2883"/>
                    </a:cubicBezTo>
                    <a:cubicBezTo>
                      <a:pt x="6057" y="2822"/>
                      <a:pt x="6410" y="2749"/>
                      <a:pt x="6738" y="2676"/>
                    </a:cubicBezTo>
                    <a:cubicBezTo>
                      <a:pt x="7346" y="2543"/>
                      <a:pt x="7966" y="2409"/>
                      <a:pt x="8587" y="2336"/>
                    </a:cubicBezTo>
                    <a:cubicBezTo>
                      <a:pt x="9093" y="2280"/>
                      <a:pt x="9611" y="2253"/>
                      <a:pt x="10140" y="2253"/>
                    </a:cubicBezTo>
                    <a:cubicBezTo>
                      <a:pt x="10540" y="2253"/>
                      <a:pt x="10946" y="2268"/>
                      <a:pt x="11360" y="2300"/>
                    </a:cubicBezTo>
                    <a:cubicBezTo>
                      <a:pt x="11360" y="2311"/>
                      <a:pt x="11360" y="2311"/>
                      <a:pt x="11371" y="2311"/>
                    </a:cubicBezTo>
                    <a:cubicBezTo>
                      <a:pt x="11384" y="2311"/>
                      <a:pt x="11384" y="2311"/>
                      <a:pt x="11384" y="2324"/>
                    </a:cubicBezTo>
                    <a:cubicBezTo>
                      <a:pt x="11044" y="2421"/>
                      <a:pt x="10739" y="2616"/>
                      <a:pt x="10508" y="2883"/>
                    </a:cubicBezTo>
                    <a:lnTo>
                      <a:pt x="10496" y="2895"/>
                    </a:lnTo>
                    <a:cubicBezTo>
                      <a:pt x="10484" y="2895"/>
                      <a:pt x="10484" y="2895"/>
                      <a:pt x="10471" y="2908"/>
                    </a:cubicBezTo>
                    <a:cubicBezTo>
                      <a:pt x="10350" y="2992"/>
                      <a:pt x="10290" y="3151"/>
                      <a:pt x="10301" y="3297"/>
                    </a:cubicBezTo>
                    <a:cubicBezTo>
                      <a:pt x="10314" y="3430"/>
                      <a:pt x="10374" y="3527"/>
                      <a:pt x="10484" y="3576"/>
                    </a:cubicBezTo>
                    <a:cubicBezTo>
                      <a:pt x="10528" y="3598"/>
                      <a:pt x="10575" y="3608"/>
                      <a:pt x="10621" y="3608"/>
                    </a:cubicBezTo>
                    <a:cubicBezTo>
                      <a:pt x="10726" y="3608"/>
                      <a:pt x="10830" y="3556"/>
                      <a:pt x="10898" y="3479"/>
                    </a:cubicBezTo>
                    <a:cubicBezTo>
                      <a:pt x="10982" y="3394"/>
                      <a:pt x="10995" y="3297"/>
                      <a:pt x="10934" y="3200"/>
                    </a:cubicBezTo>
                    <a:cubicBezTo>
                      <a:pt x="11117" y="3017"/>
                      <a:pt x="11298" y="2895"/>
                      <a:pt x="11481" y="2835"/>
                    </a:cubicBezTo>
                    <a:cubicBezTo>
                      <a:pt x="11506" y="3041"/>
                      <a:pt x="11530" y="3260"/>
                      <a:pt x="11554" y="3467"/>
                    </a:cubicBezTo>
                    <a:lnTo>
                      <a:pt x="11566" y="3491"/>
                    </a:lnTo>
                    <a:cubicBezTo>
                      <a:pt x="11153" y="3613"/>
                      <a:pt x="10825" y="3856"/>
                      <a:pt x="10679" y="4160"/>
                    </a:cubicBezTo>
                    <a:cubicBezTo>
                      <a:pt x="10654" y="4160"/>
                      <a:pt x="10642" y="4160"/>
                      <a:pt x="10630" y="4173"/>
                    </a:cubicBezTo>
                    <a:cubicBezTo>
                      <a:pt x="10508" y="4281"/>
                      <a:pt x="10460" y="4427"/>
                      <a:pt x="10496" y="4562"/>
                    </a:cubicBezTo>
                    <a:cubicBezTo>
                      <a:pt x="10520" y="4671"/>
                      <a:pt x="10617" y="4756"/>
                      <a:pt x="10739" y="4781"/>
                    </a:cubicBezTo>
                    <a:cubicBezTo>
                      <a:pt x="10776" y="4786"/>
                      <a:pt x="10812" y="4789"/>
                      <a:pt x="10845" y="4789"/>
                    </a:cubicBezTo>
                    <a:cubicBezTo>
                      <a:pt x="10953" y="4789"/>
                      <a:pt x="11039" y="4758"/>
                      <a:pt x="11104" y="4683"/>
                    </a:cubicBezTo>
                    <a:cubicBezTo>
                      <a:pt x="11177" y="4598"/>
                      <a:pt x="11225" y="4464"/>
                      <a:pt x="11153" y="4379"/>
                    </a:cubicBezTo>
                    <a:cubicBezTo>
                      <a:pt x="11274" y="4245"/>
                      <a:pt x="11444" y="4136"/>
                      <a:pt x="11627" y="4075"/>
                    </a:cubicBezTo>
                    <a:cubicBezTo>
                      <a:pt x="11663" y="4330"/>
                      <a:pt x="11700" y="4586"/>
                      <a:pt x="11725" y="4841"/>
                    </a:cubicBezTo>
                    <a:cubicBezTo>
                      <a:pt x="11396" y="4951"/>
                      <a:pt x="11117" y="5157"/>
                      <a:pt x="10958" y="5425"/>
                    </a:cubicBezTo>
                    <a:lnTo>
                      <a:pt x="10946" y="5425"/>
                    </a:lnTo>
                    <a:cubicBezTo>
                      <a:pt x="10800" y="5498"/>
                      <a:pt x="10715" y="5595"/>
                      <a:pt x="10703" y="5729"/>
                    </a:cubicBezTo>
                    <a:cubicBezTo>
                      <a:pt x="10690" y="5862"/>
                      <a:pt x="10752" y="5997"/>
                      <a:pt x="10861" y="6070"/>
                    </a:cubicBezTo>
                    <a:cubicBezTo>
                      <a:pt x="10915" y="6104"/>
                      <a:pt x="10982" y="6121"/>
                      <a:pt x="11050" y="6121"/>
                    </a:cubicBezTo>
                    <a:cubicBezTo>
                      <a:pt x="11149" y="6121"/>
                      <a:pt x="11251" y="6086"/>
                      <a:pt x="11323" y="6021"/>
                    </a:cubicBezTo>
                    <a:cubicBezTo>
                      <a:pt x="11408" y="5948"/>
                      <a:pt x="11433" y="5838"/>
                      <a:pt x="11371" y="5729"/>
                    </a:cubicBezTo>
                    <a:cubicBezTo>
                      <a:pt x="11493" y="5644"/>
                      <a:pt x="11639" y="5559"/>
                      <a:pt x="11809" y="5510"/>
                    </a:cubicBezTo>
                    <a:cubicBezTo>
                      <a:pt x="11834" y="5692"/>
                      <a:pt x="11858" y="5875"/>
                      <a:pt x="11882" y="6070"/>
                    </a:cubicBezTo>
                    <a:lnTo>
                      <a:pt x="11907" y="6227"/>
                    </a:lnTo>
                    <a:cubicBezTo>
                      <a:pt x="11663" y="6313"/>
                      <a:pt x="11457" y="6446"/>
                      <a:pt x="11274" y="6605"/>
                    </a:cubicBezTo>
                    <a:cubicBezTo>
                      <a:pt x="11117" y="6653"/>
                      <a:pt x="10922" y="6738"/>
                      <a:pt x="10861" y="6945"/>
                    </a:cubicBezTo>
                    <a:cubicBezTo>
                      <a:pt x="10812" y="7127"/>
                      <a:pt x="10934" y="7286"/>
                      <a:pt x="11055" y="7371"/>
                    </a:cubicBezTo>
                    <a:cubicBezTo>
                      <a:pt x="11130" y="7427"/>
                      <a:pt x="11215" y="7455"/>
                      <a:pt x="11300" y="7455"/>
                    </a:cubicBezTo>
                    <a:cubicBezTo>
                      <a:pt x="11380" y="7455"/>
                      <a:pt x="11459" y="7430"/>
                      <a:pt x="11530" y="7383"/>
                    </a:cubicBezTo>
                    <a:cubicBezTo>
                      <a:pt x="11639" y="7286"/>
                      <a:pt x="11736" y="7127"/>
                      <a:pt x="11700" y="6970"/>
                    </a:cubicBezTo>
                    <a:cubicBezTo>
                      <a:pt x="11773" y="6921"/>
                      <a:pt x="11871" y="6872"/>
                      <a:pt x="11979" y="6835"/>
                    </a:cubicBezTo>
                    <a:cubicBezTo>
                      <a:pt x="12028" y="7164"/>
                      <a:pt x="12065" y="7480"/>
                      <a:pt x="12114" y="7808"/>
                    </a:cubicBezTo>
                    <a:lnTo>
                      <a:pt x="12114" y="7833"/>
                    </a:lnTo>
                    <a:cubicBezTo>
                      <a:pt x="11834" y="7943"/>
                      <a:pt x="11566" y="8100"/>
                      <a:pt x="11371" y="8307"/>
                    </a:cubicBezTo>
                    <a:lnTo>
                      <a:pt x="11371" y="8319"/>
                    </a:lnTo>
                    <a:cubicBezTo>
                      <a:pt x="11238" y="8368"/>
                      <a:pt x="11068" y="8465"/>
                      <a:pt x="11044" y="8648"/>
                    </a:cubicBezTo>
                    <a:cubicBezTo>
                      <a:pt x="11019" y="8794"/>
                      <a:pt x="11128" y="8940"/>
                      <a:pt x="11238" y="9013"/>
                    </a:cubicBezTo>
                    <a:cubicBezTo>
                      <a:pt x="11290" y="9044"/>
                      <a:pt x="11349" y="9060"/>
                      <a:pt x="11408" y="9060"/>
                    </a:cubicBezTo>
                    <a:cubicBezTo>
                      <a:pt x="11488" y="9060"/>
                      <a:pt x="11569" y="9032"/>
                      <a:pt x="11639" y="8976"/>
                    </a:cubicBezTo>
                    <a:cubicBezTo>
                      <a:pt x="11761" y="8891"/>
                      <a:pt x="11809" y="8770"/>
                      <a:pt x="11785" y="8635"/>
                    </a:cubicBezTo>
                    <a:cubicBezTo>
                      <a:pt x="11919" y="8551"/>
                      <a:pt x="12052" y="8489"/>
                      <a:pt x="12198" y="8441"/>
                    </a:cubicBezTo>
                    <a:cubicBezTo>
                      <a:pt x="12223" y="8672"/>
                      <a:pt x="12260" y="8903"/>
                      <a:pt x="12284" y="9122"/>
                    </a:cubicBezTo>
                    <a:lnTo>
                      <a:pt x="12333" y="9402"/>
                    </a:lnTo>
                    <a:cubicBezTo>
                      <a:pt x="12052" y="9511"/>
                      <a:pt x="11798" y="9670"/>
                      <a:pt x="11615" y="9876"/>
                    </a:cubicBezTo>
                    <a:lnTo>
                      <a:pt x="11603" y="9876"/>
                    </a:lnTo>
                    <a:cubicBezTo>
                      <a:pt x="11469" y="9949"/>
                      <a:pt x="11371" y="10107"/>
                      <a:pt x="11371" y="10253"/>
                    </a:cubicBezTo>
                    <a:cubicBezTo>
                      <a:pt x="11371" y="10375"/>
                      <a:pt x="11433" y="10484"/>
                      <a:pt x="11554" y="10545"/>
                    </a:cubicBezTo>
                    <a:cubicBezTo>
                      <a:pt x="11608" y="10577"/>
                      <a:pt x="11666" y="10593"/>
                      <a:pt x="11724" y="10593"/>
                    </a:cubicBezTo>
                    <a:cubicBezTo>
                      <a:pt x="11798" y="10593"/>
                      <a:pt x="11870" y="10568"/>
                      <a:pt x="11931" y="10521"/>
                    </a:cubicBezTo>
                    <a:cubicBezTo>
                      <a:pt x="12041" y="10435"/>
                      <a:pt x="12101" y="10314"/>
                      <a:pt x="12077" y="10180"/>
                    </a:cubicBezTo>
                    <a:cubicBezTo>
                      <a:pt x="12174" y="10119"/>
                      <a:pt x="12296" y="10070"/>
                      <a:pt x="12406" y="10022"/>
                    </a:cubicBezTo>
                    <a:cubicBezTo>
                      <a:pt x="12442" y="10241"/>
                      <a:pt x="12466" y="10472"/>
                      <a:pt x="12503" y="10691"/>
                    </a:cubicBezTo>
                    <a:lnTo>
                      <a:pt x="12563" y="11105"/>
                    </a:lnTo>
                    <a:cubicBezTo>
                      <a:pt x="12284" y="11202"/>
                      <a:pt x="12052" y="11359"/>
                      <a:pt x="11907" y="11554"/>
                    </a:cubicBezTo>
                    <a:cubicBezTo>
                      <a:pt x="11761" y="11591"/>
                      <a:pt x="11590" y="11688"/>
                      <a:pt x="11542" y="11870"/>
                    </a:cubicBezTo>
                    <a:cubicBezTo>
                      <a:pt x="11506" y="12029"/>
                      <a:pt x="11590" y="12186"/>
                      <a:pt x="11736" y="12272"/>
                    </a:cubicBezTo>
                    <a:cubicBezTo>
                      <a:pt x="11807" y="12313"/>
                      <a:pt x="11888" y="12334"/>
                      <a:pt x="11968" y="12334"/>
                    </a:cubicBezTo>
                    <a:cubicBezTo>
                      <a:pt x="12053" y="12334"/>
                      <a:pt x="12135" y="12310"/>
                      <a:pt x="12198" y="12259"/>
                    </a:cubicBezTo>
                    <a:cubicBezTo>
                      <a:pt x="12333" y="12175"/>
                      <a:pt x="12369" y="12005"/>
                      <a:pt x="12308" y="11870"/>
                    </a:cubicBezTo>
                    <a:cubicBezTo>
                      <a:pt x="12417" y="11797"/>
                      <a:pt x="12527" y="11737"/>
                      <a:pt x="12636" y="11688"/>
                    </a:cubicBezTo>
                    <a:lnTo>
                      <a:pt x="12782" y="12759"/>
                    </a:lnTo>
                    <a:cubicBezTo>
                      <a:pt x="12539" y="12856"/>
                      <a:pt x="12320" y="13002"/>
                      <a:pt x="12150" y="13208"/>
                    </a:cubicBezTo>
                    <a:cubicBezTo>
                      <a:pt x="12134" y="13204"/>
                      <a:pt x="12119" y="13202"/>
                      <a:pt x="12104" y="13202"/>
                    </a:cubicBezTo>
                    <a:cubicBezTo>
                      <a:pt x="11977" y="13202"/>
                      <a:pt x="11865" y="13329"/>
                      <a:pt x="11822" y="13427"/>
                    </a:cubicBezTo>
                    <a:cubicBezTo>
                      <a:pt x="11749" y="13586"/>
                      <a:pt x="11785" y="13756"/>
                      <a:pt x="11919" y="13840"/>
                    </a:cubicBezTo>
                    <a:cubicBezTo>
                      <a:pt x="11980" y="13885"/>
                      <a:pt x="12061" y="13907"/>
                      <a:pt x="12147" y="13907"/>
                    </a:cubicBezTo>
                    <a:cubicBezTo>
                      <a:pt x="12249" y="13907"/>
                      <a:pt x="12356" y="13876"/>
                      <a:pt x="12442" y="13816"/>
                    </a:cubicBezTo>
                    <a:cubicBezTo>
                      <a:pt x="12539" y="13743"/>
                      <a:pt x="12588" y="13634"/>
                      <a:pt x="12552" y="13513"/>
                    </a:cubicBezTo>
                    <a:cubicBezTo>
                      <a:pt x="12649" y="13440"/>
                      <a:pt x="12758" y="13391"/>
                      <a:pt x="12868" y="13354"/>
                    </a:cubicBezTo>
                    <a:lnTo>
                      <a:pt x="12892" y="13561"/>
                    </a:lnTo>
                    <a:cubicBezTo>
                      <a:pt x="12916" y="13719"/>
                      <a:pt x="12941" y="13889"/>
                      <a:pt x="12965" y="14048"/>
                    </a:cubicBezTo>
                    <a:cubicBezTo>
                      <a:pt x="12965" y="14059"/>
                      <a:pt x="12965" y="14072"/>
                      <a:pt x="12977" y="14072"/>
                    </a:cubicBezTo>
                    <a:cubicBezTo>
                      <a:pt x="12977" y="14157"/>
                      <a:pt x="12989" y="14242"/>
                      <a:pt x="12989" y="14315"/>
                    </a:cubicBezTo>
                    <a:cubicBezTo>
                      <a:pt x="12733" y="14400"/>
                      <a:pt x="12515" y="14534"/>
                      <a:pt x="12333" y="14716"/>
                    </a:cubicBezTo>
                    <a:lnTo>
                      <a:pt x="12320" y="14716"/>
                    </a:lnTo>
                    <a:cubicBezTo>
                      <a:pt x="12314" y="14716"/>
                      <a:pt x="12308" y="14715"/>
                      <a:pt x="12302" y="14715"/>
                    </a:cubicBezTo>
                    <a:cubicBezTo>
                      <a:pt x="12175" y="14715"/>
                      <a:pt x="12050" y="14832"/>
                      <a:pt x="11992" y="14959"/>
                    </a:cubicBezTo>
                    <a:cubicBezTo>
                      <a:pt x="11931" y="15069"/>
                      <a:pt x="11968" y="15202"/>
                      <a:pt x="12065" y="15300"/>
                    </a:cubicBezTo>
                    <a:cubicBezTo>
                      <a:pt x="12147" y="15374"/>
                      <a:pt x="12235" y="15409"/>
                      <a:pt x="12324" y="15409"/>
                    </a:cubicBezTo>
                    <a:cubicBezTo>
                      <a:pt x="12367" y="15409"/>
                      <a:pt x="12411" y="15401"/>
                      <a:pt x="12454" y="15385"/>
                    </a:cubicBezTo>
                    <a:cubicBezTo>
                      <a:pt x="12563" y="15348"/>
                      <a:pt x="12649" y="15227"/>
                      <a:pt x="12649" y="15105"/>
                    </a:cubicBezTo>
                    <a:cubicBezTo>
                      <a:pt x="12758" y="15008"/>
                      <a:pt x="12892" y="14935"/>
                      <a:pt x="13050" y="14886"/>
                    </a:cubicBezTo>
                    <a:cubicBezTo>
                      <a:pt x="13087" y="15202"/>
                      <a:pt x="13123" y="15556"/>
                      <a:pt x="13184" y="15981"/>
                    </a:cubicBezTo>
                    <a:cubicBezTo>
                      <a:pt x="12916" y="16066"/>
                      <a:pt x="12697" y="16200"/>
                      <a:pt x="12527" y="16394"/>
                    </a:cubicBezTo>
                    <a:cubicBezTo>
                      <a:pt x="12381" y="16407"/>
                      <a:pt x="12260" y="16492"/>
                      <a:pt x="12223" y="16613"/>
                    </a:cubicBezTo>
                    <a:cubicBezTo>
                      <a:pt x="12174" y="16735"/>
                      <a:pt x="12223" y="16881"/>
                      <a:pt x="12320" y="16978"/>
                    </a:cubicBezTo>
                    <a:cubicBezTo>
                      <a:pt x="12387" y="17037"/>
                      <a:pt x="12475" y="17069"/>
                      <a:pt x="12567" y="17069"/>
                    </a:cubicBezTo>
                    <a:cubicBezTo>
                      <a:pt x="12627" y="17069"/>
                      <a:pt x="12689" y="17056"/>
                      <a:pt x="12746" y="17027"/>
                    </a:cubicBezTo>
                    <a:cubicBezTo>
                      <a:pt x="12879" y="16966"/>
                      <a:pt x="12952" y="16856"/>
                      <a:pt x="12952" y="16723"/>
                    </a:cubicBezTo>
                    <a:cubicBezTo>
                      <a:pt x="13050" y="16638"/>
                      <a:pt x="13160" y="16577"/>
                      <a:pt x="13269" y="16529"/>
                    </a:cubicBezTo>
                    <a:cubicBezTo>
                      <a:pt x="13293" y="16662"/>
                      <a:pt x="13317" y="16783"/>
                      <a:pt x="13330" y="16918"/>
                    </a:cubicBezTo>
                    <a:cubicBezTo>
                      <a:pt x="13366" y="17112"/>
                      <a:pt x="13390" y="17319"/>
                      <a:pt x="13427" y="17513"/>
                    </a:cubicBezTo>
                    <a:cubicBezTo>
                      <a:pt x="13233" y="17574"/>
                      <a:pt x="12916" y="17720"/>
                      <a:pt x="12733" y="17988"/>
                    </a:cubicBezTo>
                    <a:cubicBezTo>
                      <a:pt x="12661" y="18012"/>
                      <a:pt x="12479" y="18097"/>
                      <a:pt x="12430" y="18267"/>
                    </a:cubicBezTo>
                    <a:cubicBezTo>
                      <a:pt x="12406" y="18401"/>
                      <a:pt x="12454" y="18547"/>
                      <a:pt x="12563" y="18632"/>
                    </a:cubicBezTo>
                    <a:cubicBezTo>
                      <a:pt x="12632" y="18686"/>
                      <a:pt x="12730" y="18720"/>
                      <a:pt x="12828" y="18720"/>
                    </a:cubicBezTo>
                    <a:cubicBezTo>
                      <a:pt x="12887" y="18720"/>
                      <a:pt x="12947" y="18708"/>
                      <a:pt x="13001" y="18681"/>
                    </a:cubicBezTo>
                    <a:cubicBezTo>
                      <a:pt x="13111" y="18620"/>
                      <a:pt x="13233" y="18462"/>
                      <a:pt x="13196" y="18316"/>
                    </a:cubicBezTo>
                    <a:cubicBezTo>
                      <a:pt x="13306" y="18256"/>
                      <a:pt x="13403" y="18194"/>
                      <a:pt x="13524" y="18146"/>
                    </a:cubicBezTo>
                    <a:cubicBezTo>
                      <a:pt x="13573" y="18523"/>
                      <a:pt x="13609" y="18815"/>
                      <a:pt x="13633" y="19094"/>
                    </a:cubicBezTo>
                    <a:cubicBezTo>
                      <a:pt x="13633" y="19107"/>
                      <a:pt x="13622" y="19118"/>
                      <a:pt x="13622" y="19131"/>
                    </a:cubicBezTo>
                    <a:lnTo>
                      <a:pt x="13633" y="19204"/>
                    </a:lnTo>
                    <a:cubicBezTo>
                      <a:pt x="13317" y="19326"/>
                      <a:pt x="13074" y="19520"/>
                      <a:pt x="12892" y="19788"/>
                    </a:cubicBezTo>
                    <a:lnTo>
                      <a:pt x="12868" y="19788"/>
                    </a:lnTo>
                    <a:cubicBezTo>
                      <a:pt x="12709" y="19861"/>
                      <a:pt x="12612" y="19982"/>
                      <a:pt x="12612" y="20116"/>
                    </a:cubicBezTo>
                    <a:cubicBezTo>
                      <a:pt x="12612" y="20262"/>
                      <a:pt x="12722" y="20372"/>
                      <a:pt x="12831" y="20408"/>
                    </a:cubicBezTo>
                    <a:cubicBezTo>
                      <a:pt x="12873" y="20424"/>
                      <a:pt x="12917" y="20432"/>
                      <a:pt x="12962" y="20432"/>
                    </a:cubicBezTo>
                    <a:cubicBezTo>
                      <a:pt x="13048" y="20432"/>
                      <a:pt x="13136" y="20403"/>
                      <a:pt x="13208" y="20347"/>
                    </a:cubicBezTo>
                    <a:cubicBezTo>
                      <a:pt x="13293" y="20286"/>
                      <a:pt x="13342" y="20226"/>
                      <a:pt x="13342" y="20164"/>
                    </a:cubicBezTo>
                    <a:cubicBezTo>
                      <a:pt x="13354" y="20128"/>
                      <a:pt x="13342" y="20091"/>
                      <a:pt x="13330" y="20055"/>
                    </a:cubicBezTo>
                    <a:cubicBezTo>
                      <a:pt x="13439" y="19958"/>
                      <a:pt x="13573" y="19873"/>
                      <a:pt x="13719" y="19812"/>
                    </a:cubicBezTo>
                    <a:lnTo>
                      <a:pt x="13755" y="20091"/>
                    </a:lnTo>
                    <a:cubicBezTo>
                      <a:pt x="13792" y="20359"/>
                      <a:pt x="13828" y="20639"/>
                      <a:pt x="13865" y="20907"/>
                    </a:cubicBezTo>
                    <a:cubicBezTo>
                      <a:pt x="13549" y="21028"/>
                      <a:pt x="13293" y="21235"/>
                      <a:pt x="13147" y="21478"/>
                    </a:cubicBezTo>
                    <a:cubicBezTo>
                      <a:pt x="13123" y="21478"/>
                      <a:pt x="13098" y="21490"/>
                      <a:pt x="13098" y="21515"/>
                    </a:cubicBezTo>
                    <a:cubicBezTo>
                      <a:pt x="13087" y="21515"/>
                      <a:pt x="13074" y="21515"/>
                      <a:pt x="13074" y="21526"/>
                    </a:cubicBezTo>
                    <a:cubicBezTo>
                      <a:pt x="13050" y="21539"/>
                      <a:pt x="13038" y="21539"/>
                      <a:pt x="13038" y="21539"/>
                    </a:cubicBezTo>
                    <a:lnTo>
                      <a:pt x="12977" y="21599"/>
                    </a:lnTo>
                    <a:cubicBezTo>
                      <a:pt x="12941" y="21661"/>
                      <a:pt x="12916" y="21709"/>
                      <a:pt x="12904" y="21770"/>
                    </a:cubicBezTo>
                    <a:cubicBezTo>
                      <a:pt x="12892" y="21904"/>
                      <a:pt x="12965" y="22026"/>
                      <a:pt x="13087" y="22099"/>
                    </a:cubicBezTo>
                    <a:cubicBezTo>
                      <a:pt x="13137" y="22124"/>
                      <a:pt x="13192" y="22136"/>
                      <a:pt x="13248" y="22136"/>
                    </a:cubicBezTo>
                    <a:cubicBezTo>
                      <a:pt x="13326" y="22136"/>
                      <a:pt x="13405" y="22112"/>
                      <a:pt x="13476" y="22062"/>
                    </a:cubicBezTo>
                    <a:cubicBezTo>
                      <a:pt x="13549" y="22013"/>
                      <a:pt x="13597" y="21940"/>
                      <a:pt x="13609" y="21867"/>
                    </a:cubicBezTo>
                    <a:cubicBezTo>
                      <a:pt x="13609" y="21818"/>
                      <a:pt x="13597" y="21782"/>
                      <a:pt x="13573" y="21745"/>
                    </a:cubicBezTo>
                    <a:cubicBezTo>
                      <a:pt x="13682" y="21648"/>
                      <a:pt x="13816" y="21563"/>
                      <a:pt x="13950" y="21502"/>
                    </a:cubicBezTo>
                    <a:cubicBezTo>
                      <a:pt x="13987" y="21807"/>
                      <a:pt x="14035" y="22183"/>
                      <a:pt x="14071" y="22572"/>
                    </a:cubicBezTo>
                    <a:cubicBezTo>
                      <a:pt x="14071" y="22585"/>
                      <a:pt x="14084" y="22597"/>
                      <a:pt x="14096" y="22609"/>
                    </a:cubicBezTo>
                    <a:lnTo>
                      <a:pt x="14096" y="22645"/>
                    </a:lnTo>
                    <a:cubicBezTo>
                      <a:pt x="13841" y="22743"/>
                      <a:pt x="13633" y="22913"/>
                      <a:pt x="13463" y="23120"/>
                    </a:cubicBezTo>
                    <a:cubicBezTo>
                      <a:pt x="13306" y="23193"/>
                      <a:pt x="13196" y="23326"/>
                      <a:pt x="13171" y="23472"/>
                    </a:cubicBezTo>
                    <a:cubicBezTo>
                      <a:pt x="13160" y="23582"/>
                      <a:pt x="13220" y="23691"/>
                      <a:pt x="13317" y="23764"/>
                    </a:cubicBezTo>
                    <a:cubicBezTo>
                      <a:pt x="13389" y="23810"/>
                      <a:pt x="13471" y="23835"/>
                      <a:pt x="13549" y="23835"/>
                    </a:cubicBezTo>
                    <a:cubicBezTo>
                      <a:pt x="13616" y="23835"/>
                      <a:pt x="13680" y="23816"/>
                      <a:pt x="13731" y="23777"/>
                    </a:cubicBezTo>
                    <a:cubicBezTo>
                      <a:pt x="13841" y="23704"/>
                      <a:pt x="13889" y="23570"/>
                      <a:pt x="13865" y="23461"/>
                    </a:cubicBezTo>
                    <a:cubicBezTo>
                      <a:pt x="13962" y="23388"/>
                      <a:pt x="14060" y="23326"/>
                      <a:pt x="14169" y="23278"/>
                    </a:cubicBezTo>
                    <a:cubicBezTo>
                      <a:pt x="14206" y="23691"/>
                      <a:pt x="14254" y="24069"/>
                      <a:pt x="14290" y="24445"/>
                    </a:cubicBezTo>
                    <a:cubicBezTo>
                      <a:pt x="14023" y="24567"/>
                      <a:pt x="13816" y="24750"/>
                      <a:pt x="13695" y="24993"/>
                    </a:cubicBezTo>
                    <a:cubicBezTo>
                      <a:pt x="13560" y="25029"/>
                      <a:pt x="13451" y="25151"/>
                      <a:pt x="13415" y="25297"/>
                    </a:cubicBezTo>
                    <a:cubicBezTo>
                      <a:pt x="13390" y="25418"/>
                      <a:pt x="13439" y="25528"/>
                      <a:pt x="13524" y="25588"/>
                    </a:cubicBezTo>
                    <a:cubicBezTo>
                      <a:pt x="13579" y="25625"/>
                      <a:pt x="13646" y="25643"/>
                      <a:pt x="13714" y="25643"/>
                    </a:cubicBezTo>
                    <a:cubicBezTo>
                      <a:pt x="13783" y="25643"/>
                      <a:pt x="13853" y="25625"/>
                      <a:pt x="13914" y="25588"/>
                    </a:cubicBezTo>
                    <a:cubicBezTo>
                      <a:pt x="14011" y="25528"/>
                      <a:pt x="14047" y="25431"/>
                      <a:pt x="14023" y="25321"/>
                    </a:cubicBezTo>
                    <a:cubicBezTo>
                      <a:pt x="14133" y="25224"/>
                      <a:pt x="14242" y="25139"/>
                      <a:pt x="14376" y="25066"/>
                    </a:cubicBezTo>
                    <a:cubicBezTo>
                      <a:pt x="14424" y="25431"/>
                      <a:pt x="14460" y="25796"/>
                      <a:pt x="14509" y="26136"/>
                    </a:cubicBezTo>
                    <a:cubicBezTo>
                      <a:pt x="14242" y="26245"/>
                      <a:pt x="14023" y="26415"/>
                      <a:pt x="13901" y="26623"/>
                    </a:cubicBezTo>
                    <a:cubicBezTo>
                      <a:pt x="13755" y="26671"/>
                      <a:pt x="13658" y="26805"/>
                      <a:pt x="13646" y="26950"/>
                    </a:cubicBezTo>
                    <a:cubicBezTo>
                      <a:pt x="13622" y="27096"/>
                      <a:pt x="13682" y="27231"/>
                      <a:pt x="13804" y="27315"/>
                    </a:cubicBezTo>
                    <a:cubicBezTo>
                      <a:pt x="13867" y="27361"/>
                      <a:pt x="13943" y="27383"/>
                      <a:pt x="14020" y="27383"/>
                    </a:cubicBezTo>
                    <a:cubicBezTo>
                      <a:pt x="14107" y="27383"/>
                      <a:pt x="14195" y="27355"/>
                      <a:pt x="14266" y="27304"/>
                    </a:cubicBezTo>
                    <a:cubicBezTo>
                      <a:pt x="14376" y="27218"/>
                      <a:pt x="14412" y="27085"/>
                      <a:pt x="14363" y="26950"/>
                    </a:cubicBezTo>
                    <a:cubicBezTo>
                      <a:pt x="14363" y="26939"/>
                      <a:pt x="14363" y="26939"/>
                      <a:pt x="14351" y="26926"/>
                    </a:cubicBezTo>
                    <a:cubicBezTo>
                      <a:pt x="14436" y="26866"/>
                      <a:pt x="14509" y="26805"/>
                      <a:pt x="14606" y="26769"/>
                    </a:cubicBezTo>
                    <a:cubicBezTo>
                      <a:pt x="14716" y="27486"/>
                      <a:pt x="14838" y="28142"/>
                      <a:pt x="14960" y="28763"/>
                    </a:cubicBezTo>
                    <a:cubicBezTo>
                      <a:pt x="14327" y="28848"/>
                      <a:pt x="13731" y="28945"/>
                      <a:pt x="13196" y="29055"/>
                    </a:cubicBezTo>
                    <a:cubicBezTo>
                      <a:pt x="13184" y="29067"/>
                      <a:pt x="13171" y="29067"/>
                      <a:pt x="13171" y="29067"/>
                    </a:cubicBezTo>
                    <a:lnTo>
                      <a:pt x="13123" y="29104"/>
                    </a:lnTo>
                    <a:lnTo>
                      <a:pt x="13706" y="29104"/>
                    </a:lnTo>
                    <a:cubicBezTo>
                      <a:pt x="13932" y="29067"/>
                      <a:pt x="14153" y="29031"/>
                      <a:pt x="14373" y="28994"/>
                    </a:cubicBezTo>
                    <a:lnTo>
                      <a:pt x="14373" y="28994"/>
                    </a:lnTo>
                    <a:cubicBezTo>
                      <a:pt x="14252" y="29018"/>
                      <a:pt x="14119" y="29042"/>
                      <a:pt x="13998" y="29067"/>
                    </a:cubicBezTo>
                    <a:lnTo>
                      <a:pt x="13998" y="29104"/>
                    </a:lnTo>
                    <a:lnTo>
                      <a:pt x="14533" y="29104"/>
                    </a:lnTo>
                    <a:cubicBezTo>
                      <a:pt x="14692" y="29079"/>
                      <a:pt x="14825" y="29055"/>
                      <a:pt x="14947" y="29042"/>
                    </a:cubicBezTo>
                    <a:cubicBezTo>
                      <a:pt x="14971" y="29031"/>
                      <a:pt x="14996" y="29006"/>
                      <a:pt x="14996" y="28982"/>
                    </a:cubicBezTo>
                    <a:lnTo>
                      <a:pt x="14996" y="28958"/>
                    </a:lnTo>
                    <a:cubicBezTo>
                      <a:pt x="14984" y="28921"/>
                      <a:pt x="14984" y="28909"/>
                      <a:pt x="14984" y="28885"/>
                    </a:cubicBezTo>
                    <a:lnTo>
                      <a:pt x="14996" y="28885"/>
                    </a:lnTo>
                    <a:cubicBezTo>
                      <a:pt x="15008" y="28890"/>
                      <a:pt x="15020" y="28893"/>
                      <a:pt x="15032" y="28893"/>
                    </a:cubicBezTo>
                    <a:cubicBezTo>
                      <a:pt x="15044" y="28893"/>
                      <a:pt x="15056" y="28890"/>
                      <a:pt x="15068" y="28885"/>
                    </a:cubicBezTo>
                    <a:cubicBezTo>
                      <a:pt x="15093" y="28872"/>
                      <a:pt x="15105" y="28836"/>
                      <a:pt x="15105" y="28812"/>
                    </a:cubicBezTo>
                    <a:cubicBezTo>
                      <a:pt x="14971" y="28167"/>
                      <a:pt x="14862" y="27486"/>
                      <a:pt x="14741" y="26707"/>
                    </a:cubicBezTo>
                    <a:cubicBezTo>
                      <a:pt x="14838" y="26671"/>
                      <a:pt x="14947" y="26647"/>
                      <a:pt x="15044" y="26634"/>
                    </a:cubicBezTo>
                    <a:lnTo>
                      <a:pt x="15057" y="26647"/>
                    </a:lnTo>
                    <a:cubicBezTo>
                      <a:pt x="15032" y="26659"/>
                      <a:pt x="15032" y="26683"/>
                      <a:pt x="15032" y="26707"/>
                    </a:cubicBezTo>
                    <a:cubicBezTo>
                      <a:pt x="15154" y="27340"/>
                      <a:pt x="15287" y="28033"/>
                      <a:pt x="15446" y="28812"/>
                    </a:cubicBezTo>
                    <a:cubicBezTo>
                      <a:pt x="15446" y="28841"/>
                      <a:pt x="15471" y="28863"/>
                      <a:pt x="15493" y="28863"/>
                    </a:cubicBezTo>
                    <a:cubicBezTo>
                      <a:pt x="15498" y="28863"/>
                      <a:pt x="15502" y="28862"/>
                      <a:pt x="15506" y="28860"/>
                    </a:cubicBezTo>
                    <a:lnTo>
                      <a:pt x="15543" y="28860"/>
                    </a:lnTo>
                    <a:cubicBezTo>
                      <a:pt x="15543" y="28872"/>
                      <a:pt x="15555" y="28885"/>
                      <a:pt x="15555" y="28896"/>
                    </a:cubicBezTo>
                    <a:lnTo>
                      <a:pt x="15555" y="28933"/>
                    </a:lnTo>
                    <a:lnTo>
                      <a:pt x="15568" y="28945"/>
                    </a:lnTo>
                    <a:lnTo>
                      <a:pt x="15568" y="28958"/>
                    </a:lnTo>
                    <a:cubicBezTo>
                      <a:pt x="15568" y="28969"/>
                      <a:pt x="15568" y="28982"/>
                      <a:pt x="15579" y="28994"/>
                    </a:cubicBezTo>
                    <a:cubicBezTo>
                      <a:pt x="15579" y="29006"/>
                      <a:pt x="15592" y="29018"/>
                      <a:pt x="15592" y="29031"/>
                    </a:cubicBezTo>
                    <a:cubicBezTo>
                      <a:pt x="15604" y="29031"/>
                      <a:pt x="15616" y="29042"/>
                      <a:pt x="15641" y="29042"/>
                    </a:cubicBezTo>
                    <a:lnTo>
                      <a:pt x="15725" y="29031"/>
                    </a:lnTo>
                    <a:cubicBezTo>
                      <a:pt x="15738" y="29055"/>
                      <a:pt x="15750" y="29067"/>
                      <a:pt x="15750" y="29091"/>
                    </a:cubicBezTo>
                    <a:lnTo>
                      <a:pt x="15762" y="29104"/>
                    </a:lnTo>
                    <a:lnTo>
                      <a:pt x="15895" y="29104"/>
                    </a:lnTo>
                    <a:lnTo>
                      <a:pt x="15884" y="29079"/>
                    </a:lnTo>
                    <a:cubicBezTo>
                      <a:pt x="15884" y="29055"/>
                      <a:pt x="15871" y="29031"/>
                      <a:pt x="15859" y="29018"/>
                    </a:cubicBezTo>
                    <a:lnTo>
                      <a:pt x="16771" y="28909"/>
                    </a:lnTo>
                    <a:cubicBezTo>
                      <a:pt x="18121" y="28750"/>
                      <a:pt x="19508" y="28580"/>
                      <a:pt x="20857" y="28386"/>
                    </a:cubicBezTo>
                    <a:lnTo>
                      <a:pt x="21332" y="28350"/>
                    </a:lnTo>
                    <a:cubicBezTo>
                      <a:pt x="22159" y="28277"/>
                      <a:pt x="23022" y="28204"/>
                      <a:pt x="23849" y="28082"/>
                    </a:cubicBezTo>
                    <a:lnTo>
                      <a:pt x="24165" y="28045"/>
                    </a:lnTo>
                    <a:cubicBezTo>
                      <a:pt x="25114" y="27899"/>
                      <a:pt x="26099" y="27753"/>
                      <a:pt x="27072" y="27693"/>
                    </a:cubicBezTo>
                    <a:lnTo>
                      <a:pt x="27097" y="27693"/>
                    </a:lnTo>
                    <a:cubicBezTo>
                      <a:pt x="27960" y="27607"/>
                      <a:pt x="28824" y="27510"/>
                      <a:pt x="29662" y="27413"/>
                    </a:cubicBezTo>
                    <a:cubicBezTo>
                      <a:pt x="30088" y="27364"/>
                      <a:pt x="30526" y="27315"/>
                      <a:pt x="30951" y="27267"/>
                    </a:cubicBezTo>
                    <a:cubicBezTo>
                      <a:pt x="31110" y="27255"/>
                      <a:pt x="31256" y="27242"/>
                      <a:pt x="31413" y="27218"/>
                    </a:cubicBezTo>
                    <a:cubicBezTo>
                      <a:pt x="32156" y="27133"/>
                      <a:pt x="32910" y="27060"/>
                      <a:pt x="33675" y="26999"/>
                    </a:cubicBezTo>
                    <a:lnTo>
                      <a:pt x="33675" y="26999"/>
                    </a:lnTo>
                    <a:cubicBezTo>
                      <a:pt x="33554" y="27012"/>
                      <a:pt x="33445" y="27023"/>
                      <a:pt x="33335" y="27036"/>
                    </a:cubicBezTo>
                    <a:cubicBezTo>
                      <a:pt x="32946" y="27085"/>
                      <a:pt x="32557" y="27133"/>
                      <a:pt x="32167" y="27169"/>
                    </a:cubicBezTo>
                    <a:cubicBezTo>
                      <a:pt x="31365" y="27267"/>
                      <a:pt x="30562" y="27352"/>
                      <a:pt x="29772" y="27450"/>
                    </a:cubicBezTo>
                    <a:cubicBezTo>
                      <a:pt x="29370" y="27498"/>
                      <a:pt x="28969" y="27547"/>
                      <a:pt x="28556" y="27583"/>
                    </a:cubicBezTo>
                    <a:cubicBezTo>
                      <a:pt x="27437" y="27717"/>
                      <a:pt x="26281" y="27850"/>
                      <a:pt x="25138" y="27996"/>
                    </a:cubicBezTo>
                    <a:lnTo>
                      <a:pt x="25114" y="27996"/>
                    </a:lnTo>
                    <a:cubicBezTo>
                      <a:pt x="24543" y="28058"/>
                      <a:pt x="23959" y="28142"/>
                      <a:pt x="23400" y="28215"/>
                    </a:cubicBezTo>
                    <a:cubicBezTo>
                      <a:pt x="22524" y="28337"/>
                      <a:pt x="21624" y="28471"/>
                      <a:pt x="20724" y="28531"/>
                    </a:cubicBezTo>
                    <a:cubicBezTo>
                      <a:pt x="20176" y="28568"/>
                      <a:pt x="19641" y="28653"/>
                      <a:pt x="19119" y="28739"/>
                    </a:cubicBezTo>
                    <a:cubicBezTo>
                      <a:pt x="18984" y="28763"/>
                      <a:pt x="18863" y="28787"/>
                      <a:pt x="18730" y="28799"/>
                    </a:cubicBezTo>
                    <a:cubicBezTo>
                      <a:pt x="18157" y="28896"/>
                      <a:pt x="17684" y="28969"/>
                      <a:pt x="17197" y="29067"/>
                    </a:cubicBezTo>
                    <a:lnTo>
                      <a:pt x="17197" y="29104"/>
                    </a:lnTo>
                    <a:lnTo>
                      <a:pt x="17732" y="29104"/>
                    </a:lnTo>
                    <a:cubicBezTo>
                      <a:pt x="19057" y="28860"/>
                      <a:pt x="20420" y="28702"/>
                      <a:pt x="21746" y="28556"/>
                    </a:cubicBezTo>
                    <a:cubicBezTo>
                      <a:pt x="22816" y="28423"/>
                      <a:pt x="23922" y="28301"/>
                      <a:pt x="25005" y="28131"/>
                    </a:cubicBezTo>
                    <a:cubicBezTo>
                      <a:pt x="25017" y="28142"/>
                      <a:pt x="25029" y="28142"/>
                      <a:pt x="25041" y="28142"/>
                    </a:cubicBezTo>
                    <a:cubicBezTo>
                      <a:pt x="26062" y="28021"/>
                      <a:pt x="27108" y="27899"/>
                      <a:pt x="28106" y="27777"/>
                    </a:cubicBezTo>
                    <a:cubicBezTo>
                      <a:pt x="28787" y="27693"/>
                      <a:pt x="29492" y="27607"/>
                      <a:pt x="30186" y="27523"/>
                    </a:cubicBezTo>
                    <a:cubicBezTo>
                      <a:pt x="31037" y="27425"/>
                      <a:pt x="31900" y="27328"/>
                      <a:pt x="32751" y="27231"/>
                    </a:cubicBezTo>
                    <a:cubicBezTo>
                      <a:pt x="33129" y="27194"/>
                      <a:pt x="33494" y="27145"/>
                      <a:pt x="33870" y="27109"/>
                    </a:cubicBezTo>
                    <a:lnTo>
                      <a:pt x="33870" y="27109"/>
                    </a:lnTo>
                    <a:cubicBezTo>
                      <a:pt x="31086" y="27596"/>
                      <a:pt x="28240" y="27899"/>
                      <a:pt x="25479" y="28204"/>
                    </a:cubicBezTo>
                    <a:cubicBezTo>
                      <a:pt x="24190" y="28337"/>
                      <a:pt x="22852" y="28483"/>
                      <a:pt x="21538" y="28641"/>
                    </a:cubicBezTo>
                    <a:cubicBezTo>
                      <a:pt x="20359" y="28787"/>
                      <a:pt x="19386" y="28921"/>
                      <a:pt x="18498" y="29067"/>
                    </a:cubicBezTo>
                    <a:lnTo>
                      <a:pt x="18498" y="29104"/>
                    </a:lnTo>
                    <a:lnTo>
                      <a:pt x="19106" y="29104"/>
                    </a:lnTo>
                    <a:cubicBezTo>
                      <a:pt x="21162" y="28812"/>
                      <a:pt x="23265" y="28580"/>
                      <a:pt x="25297" y="28361"/>
                    </a:cubicBezTo>
                    <a:cubicBezTo>
                      <a:pt x="27108" y="28155"/>
                      <a:pt x="28994" y="27948"/>
                      <a:pt x="30830" y="27704"/>
                    </a:cubicBezTo>
                    <a:cubicBezTo>
                      <a:pt x="32094" y="27534"/>
                      <a:pt x="33262" y="27352"/>
                      <a:pt x="34369" y="27145"/>
                    </a:cubicBezTo>
                    <a:lnTo>
                      <a:pt x="34381" y="27145"/>
                    </a:lnTo>
                    <a:cubicBezTo>
                      <a:pt x="34405" y="27145"/>
                      <a:pt x="34418" y="27145"/>
                      <a:pt x="34429" y="27121"/>
                    </a:cubicBezTo>
                    <a:cubicBezTo>
                      <a:pt x="34442" y="27121"/>
                      <a:pt x="34442" y="27096"/>
                      <a:pt x="34442" y="27085"/>
                    </a:cubicBezTo>
                    <a:lnTo>
                      <a:pt x="34442" y="27048"/>
                    </a:lnTo>
                    <a:cubicBezTo>
                      <a:pt x="34478" y="27036"/>
                      <a:pt x="34515" y="27023"/>
                      <a:pt x="34539" y="27012"/>
                    </a:cubicBezTo>
                    <a:lnTo>
                      <a:pt x="34575" y="27012"/>
                    </a:lnTo>
                    <a:cubicBezTo>
                      <a:pt x="34612" y="27012"/>
                      <a:pt x="34648" y="26987"/>
                      <a:pt x="34685" y="26975"/>
                    </a:cubicBezTo>
                    <a:cubicBezTo>
                      <a:pt x="34710" y="26975"/>
                      <a:pt x="34734" y="26963"/>
                      <a:pt x="34746" y="26950"/>
                    </a:cubicBezTo>
                    <a:cubicBezTo>
                      <a:pt x="34783" y="26902"/>
                      <a:pt x="34770" y="26842"/>
                      <a:pt x="34758" y="26805"/>
                    </a:cubicBezTo>
                    <a:cubicBezTo>
                      <a:pt x="34758" y="26744"/>
                      <a:pt x="34746" y="26696"/>
                      <a:pt x="34734" y="26634"/>
                    </a:cubicBezTo>
                    <a:lnTo>
                      <a:pt x="34807" y="26634"/>
                    </a:lnTo>
                    <a:cubicBezTo>
                      <a:pt x="34831" y="26623"/>
                      <a:pt x="34856" y="26610"/>
                      <a:pt x="34867" y="26586"/>
                    </a:cubicBezTo>
                    <a:cubicBezTo>
                      <a:pt x="34892" y="26561"/>
                      <a:pt x="34904" y="26537"/>
                      <a:pt x="34904" y="26513"/>
                    </a:cubicBezTo>
                    <a:cubicBezTo>
                      <a:pt x="34807" y="26112"/>
                      <a:pt x="34721" y="25710"/>
                      <a:pt x="34624" y="25309"/>
                    </a:cubicBezTo>
                    <a:cubicBezTo>
                      <a:pt x="34211" y="23448"/>
                      <a:pt x="33773" y="21515"/>
                      <a:pt x="33432" y="19605"/>
                    </a:cubicBezTo>
                    <a:cubicBezTo>
                      <a:pt x="33104" y="17781"/>
                      <a:pt x="32751" y="15921"/>
                      <a:pt x="32423" y="14132"/>
                    </a:cubicBezTo>
                    <a:cubicBezTo>
                      <a:pt x="32338" y="13683"/>
                      <a:pt x="32253" y="13245"/>
                      <a:pt x="32167" y="12795"/>
                    </a:cubicBezTo>
                    <a:cubicBezTo>
                      <a:pt x="31961" y="11688"/>
                      <a:pt x="31730" y="10508"/>
                      <a:pt x="31438" y="8964"/>
                    </a:cubicBezTo>
                    <a:cubicBezTo>
                      <a:pt x="31438" y="8951"/>
                      <a:pt x="31450" y="8940"/>
                      <a:pt x="31438" y="8927"/>
                    </a:cubicBezTo>
                    <a:cubicBezTo>
                      <a:pt x="31243" y="8003"/>
                      <a:pt x="31024" y="7079"/>
                      <a:pt x="30830" y="6179"/>
                    </a:cubicBezTo>
                    <a:cubicBezTo>
                      <a:pt x="30684" y="5571"/>
                      <a:pt x="30538" y="4938"/>
                      <a:pt x="30405" y="4318"/>
                    </a:cubicBezTo>
                    <a:cubicBezTo>
                      <a:pt x="30343" y="3771"/>
                      <a:pt x="30246" y="3224"/>
                      <a:pt x="30149" y="2689"/>
                    </a:cubicBezTo>
                    <a:cubicBezTo>
                      <a:pt x="30027" y="2068"/>
                      <a:pt x="29918" y="1436"/>
                      <a:pt x="29869" y="792"/>
                    </a:cubicBezTo>
                    <a:cubicBezTo>
                      <a:pt x="29869" y="779"/>
                      <a:pt x="29857" y="767"/>
                      <a:pt x="29845" y="755"/>
                    </a:cubicBezTo>
                    <a:cubicBezTo>
                      <a:pt x="29836" y="746"/>
                      <a:pt x="29828" y="738"/>
                      <a:pt x="29815" y="738"/>
                    </a:cubicBezTo>
                    <a:cubicBezTo>
                      <a:pt x="29810" y="738"/>
                      <a:pt x="29804" y="739"/>
                      <a:pt x="29796" y="743"/>
                    </a:cubicBezTo>
                    <a:cubicBezTo>
                      <a:pt x="29759" y="743"/>
                      <a:pt x="29711" y="755"/>
                      <a:pt x="29675" y="755"/>
                    </a:cubicBezTo>
                    <a:lnTo>
                      <a:pt x="29662" y="730"/>
                    </a:lnTo>
                    <a:lnTo>
                      <a:pt x="29662" y="682"/>
                    </a:lnTo>
                    <a:cubicBezTo>
                      <a:pt x="29827" y="612"/>
                      <a:pt x="30004" y="550"/>
                      <a:pt x="30166" y="550"/>
                    </a:cubicBezTo>
                    <a:cubicBezTo>
                      <a:pt x="30232" y="550"/>
                      <a:pt x="30296" y="560"/>
                      <a:pt x="30356" y="584"/>
                    </a:cubicBezTo>
                    <a:cubicBezTo>
                      <a:pt x="30453" y="633"/>
                      <a:pt x="30538" y="730"/>
                      <a:pt x="30586" y="865"/>
                    </a:cubicBezTo>
                    <a:cubicBezTo>
                      <a:pt x="30648" y="1022"/>
                      <a:pt x="30672" y="1192"/>
                      <a:pt x="30708" y="1363"/>
                    </a:cubicBezTo>
                    <a:cubicBezTo>
                      <a:pt x="30721" y="1436"/>
                      <a:pt x="30732" y="1521"/>
                      <a:pt x="30757" y="1594"/>
                    </a:cubicBezTo>
                    <a:cubicBezTo>
                      <a:pt x="30878" y="2141"/>
                      <a:pt x="31000" y="2713"/>
                      <a:pt x="31134" y="3273"/>
                    </a:cubicBezTo>
                    <a:lnTo>
                      <a:pt x="31146" y="3333"/>
                    </a:lnTo>
                    <a:cubicBezTo>
                      <a:pt x="31134" y="3357"/>
                      <a:pt x="31146" y="3370"/>
                      <a:pt x="31159" y="3382"/>
                    </a:cubicBezTo>
                    <a:cubicBezTo>
                      <a:pt x="31280" y="3990"/>
                      <a:pt x="31413" y="4598"/>
                      <a:pt x="31535" y="5181"/>
                    </a:cubicBezTo>
                    <a:cubicBezTo>
                      <a:pt x="31632" y="5632"/>
                      <a:pt x="31730" y="6106"/>
                      <a:pt x="31827" y="6556"/>
                    </a:cubicBezTo>
                    <a:cubicBezTo>
                      <a:pt x="31827" y="6568"/>
                      <a:pt x="31840" y="6580"/>
                      <a:pt x="31840" y="6592"/>
                    </a:cubicBezTo>
                    <a:cubicBezTo>
                      <a:pt x="32034" y="7687"/>
                      <a:pt x="32289" y="8781"/>
                      <a:pt x="32545" y="9851"/>
                    </a:cubicBezTo>
                    <a:lnTo>
                      <a:pt x="32581" y="10010"/>
                    </a:lnTo>
                    <a:cubicBezTo>
                      <a:pt x="32678" y="10496"/>
                      <a:pt x="32800" y="11032"/>
                      <a:pt x="32946" y="11688"/>
                    </a:cubicBezTo>
                    <a:lnTo>
                      <a:pt x="32946" y="11700"/>
                    </a:lnTo>
                    <a:lnTo>
                      <a:pt x="33311" y="13342"/>
                    </a:lnTo>
                    <a:cubicBezTo>
                      <a:pt x="33311" y="13354"/>
                      <a:pt x="33311" y="13378"/>
                      <a:pt x="33323" y="13391"/>
                    </a:cubicBezTo>
                    <a:cubicBezTo>
                      <a:pt x="33445" y="13962"/>
                      <a:pt x="33591" y="14643"/>
                      <a:pt x="33737" y="15324"/>
                    </a:cubicBezTo>
                    <a:cubicBezTo>
                      <a:pt x="33737" y="15337"/>
                      <a:pt x="33748" y="15348"/>
                      <a:pt x="33748" y="15361"/>
                    </a:cubicBezTo>
                    <a:cubicBezTo>
                      <a:pt x="33956" y="16686"/>
                      <a:pt x="34211" y="17975"/>
                      <a:pt x="34478" y="19204"/>
                    </a:cubicBezTo>
                    <a:cubicBezTo>
                      <a:pt x="34710" y="20602"/>
                      <a:pt x="34977" y="22026"/>
                      <a:pt x="35232" y="23399"/>
                    </a:cubicBezTo>
                    <a:cubicBezTo>
                      <a:pt x="35378" y="24226"/>
                      <a:pt x="35537" y="25090"/>
                      <a:pt x="35694" y="25929"/>
                    </a:cubicBezTo>
                    <a:lnTo>
                      <a:pt x="35694" y="25953"/>
                    </a:lnTo>
                    <a:lnTo>
                      <a:pt x="35707" y="26026"/>
                    </a:lnTo>
                    <a:cubicBezTo>
                      <a:pt x="35707" y="26039"/>
                      <a:pt x="35719" y="26051"/>
                      <a:pt x="35731" y="26063"/>
                    </a:cubicBezTo>
                    <a:cubicBezTo>
                      <a:pt x="35926" y="26769"/>
                      <a:pt x="35804" y="27206"/>
                      <a:pt x="35366" y="27425"/>
                    </a:cubicBezTo>
                    <a:cubicBezTo>
                      <a:pt x="34940" y="27644"/>
                      <a:pt x="34429" y="27717"/>
                      <a:pt x="33943" y="27802"/>
                    </a:cubicBezTo>
                    <a:cubicBezTo>
                      <a:pt x="33858" y="27814"/>
                      <a:pt x="33785" y="27826"/>
                      <a:pt x="33712" y="27839"/>
                    </a:cubicBezTo>
                    <a:cubicBezTo>
                      <a:pt x="33153" y="27936"/>
                      <a:pt x="32545" y="28021"/>
                      <a:pt x="31851" y="28118"/>
                    </a:cubicBezTo>
                    <a:cubicBezTo>
                      <a:pt x="31840" y="28118"/>
                      <a:pt x="31815" y="28118"/>
                      <a:pt x="31803" y="28131"/>
                    </a:cubicBezTo>
                    <a:cubicBezTo>
                      <a:pt x="31316" y="28204"/>
                      <a:pt x="30794" y="28277"/>
                      <a:pt x="30137" y="28361"/>
                    </a:cubicBezTo>
                    <a:cubicBezTo>
                      <a:pt x="28203" y="28617"/>
                      <a:pt x="26135" y="28836"/>
                      <a:pt x="23667" y="29067"/>
                    </a:cubicBezTo>
                    <a:lnTo>
                      <a:pt x="23667" y="29104"/>
                    </a:lnTo>
                    <a:lnTo>
                      <a:pt x="24725" y="29104"/>
                    </a:lnTo>
                    <a:lnTo>
                      <a:pt x="24895" y="29079"/>
                    </a:lnTo>
                    <a:cubicBezTo>
                      <a:pt x="24992" y="29079"/>
                      <a:pt x="25089" y="29067"/>
                      <a:pt x="25187" y="29055"/>
                    </a:cubicBezTo>
                    <a:lnTo>
                      <a:pt x="25187" y="29067"/>
                    </a:lnTo>
                    <a:cubicBezTo>
                      <a:pt x="25199" y="29079"/>
                      <a:pt x="25199" y="29079"/>
                      <a:pt x="25199" y="29091"/>
                    </a:cubicBezTo>
                    <a:lnTo>
                      <a:pt x="25199" y="29104"/>
                    </a:lnTo>
                    <a:lnTo>
                      <a:pt x="26306" y="29104"/>
                    </a:lnTo>
                    <a:cubicBezTo>
                      <a:pt x="26792" y="29042"/>
                      <a:pt x="27230" y="29006"/>
                      <a:pt x="27643" y="28958"/>
                    </a:cubicBezTo>
                    <a:cubicBezTo>
                      <a:pt x="27656" y="28958"/>
                      <a:pt x="27656" y="28958"/>
                      <a:pt x="27668" y="28945"/>
                    </a:cubicBezTo>
                    <a:cubicBezTo>
                      <a:pt x="28811" y="28823"/>
                      <a:pt x="29967" y="28677"/>
                      <a:pt x="31086" y="28520"/>
                    </a:cubicBezTo>
                    <a:cubicBezTo>
                      <a:pt x="31089" y="28524"/>
                      <a:pt x="31095" y="28525"/>
                      <a:pt x="31101" y="28525"/>
                    </a:cubicBezTo>
                    <a:cubicBezTo>
                      <a:pt x="31112" y="28525"/>
                      <a:pt x="31126" y="28520"/>
                      <a:pt x="31134" y="28520"/>
                    </a:cubicBezTo>
                    <a:cubicBezTo>
                      <a:pt x="31195" y="28507"/>
                      <a:pt x="31267" y="28495"/>
                      <a:pt x="31329" y="28495"/>
                    </a:cubicBezTo>
                    <a:cubicBezTo>
                      <a:pt x="31426" y="28483"/>
                      <a:pt x="31511" y="28471"/>
                      <a:pt x="31608" y="28447"/>
                    </a:cubicBezTo>
                    <a:cubicBezTo>
                      <a:pt x="32484" y="28337"/>
                      <a:pt x="33335" y="28215"/>
                      <a:pt x="34186" y="28069"/>
                    </a:cubicBezTo>
                    <a:cubicBezTo>
                      <a:pt x="34190" y="28074"/>
                      <a:pt x="34195" y="28075"/>
                      <a:pt x="34199" y="28075"/>
                    </a:cubicBezTo>
                    <a:cubicBezTo>
                      <a:pt x="34207" y="28075"/>
                      <a:pt x="34215" y="28069"/>
                      <a:pt x="34223" y="28069"/>
                    </a:cubicBezTo>
                    <a:lnTo>
                      <a:pt x="34332" y="28045"/>
                    </a:lnTo>
                    <a:cubicBezTo>
                      <a:pt x="34454" y="28033"/>
                      <a:pt x="34575" y="28009"/>
                      <a:pt x="34697" y="27996"/>
                    </a:cubicBezTo>
                    <a:cubicBezTo>
                      <a:pt x="34965" y="27948"/>
                      <a:pt x="35877" y="27741"/>
                      <a:pt x="35950" y="27096"/>
                    </a:cubicBezTo>
                    <a:cubicBezTo>
                      <a:pt x="35962" y="26975"/>
                      <a:pt x="35974" y="26853"/>
                      <a:pt x="35974" y="26744"/>
                    </a:cubicBezTo>
                    <a:cubicBezTo>
                      <a:pt x="35986" y="26452"/>
                      <a:pt x="35913" y="26160"/>
                      <a:pt x="35829" y="25905"/>
                    </a:cubicBezTo>
                    <a:lnTo>
                      <a:pt x="35780" y="25637"/>
                    </a:lnTo>
                    <a:cubicBezTo>
                      <a:pt x="35415" y="23594"/>
                      <a:pt x="35038" y="21478"/>
                      <a:pt x="34637" y="19410"/>
                    </a:cubicBezTo>
                    <a:cubicBezTo>
                      <a:pt x="34648" y="19399"/>
                      <a:pt x="34648" y="19386"/>
                      <a:pt x="34648" y="19374"/>
                    </a:cubicBezTo>
                    <a:cubicBezTo>
                      <a:pt x="34429" y="18121"/>
                      <a:pt x="34175" y="16796"/>
                      <a:pt x="33870" y="15324"/>
                    </a:cubicBezTo>
                    <a:cubicBezTo>
                      <a:pt x="33883" y="15312"/>
                      <a:pt x="33883" y="15300"/>
                      <a:pt x="33870" y="15300"/>
                    </a:cubicBezTo>
                    <a:lnTo>
                      <a:pt x="33724" y="14607"/>
                    </a:lnTo>
                    <a:cubicBezTo>
                      <a:pt x="33639" y="14181"/>
                      <a:pt x="33542" y="13767"/>
                      <a:pt x="33457" y="13342"/>
                    </a:cubicBezTo>
                    <a:lnTo>
                      <a:pt x="34734" y="9219"/>
                    </a:lnTo>
                    <a:cubicBezTo>
                      <a:pt x="35086" y="8100"/>
                      <a:pt x="35451" y="6945"/>
                      <a:pt x="35694" y="5778"/>
                    </a:cubicBezTo>
                    <a:cubicBezTo>
                      <a:pt x="35694" y="5754"/>
                      <a:pt x="35694" y="5729"/>
                      <a:pt x="35670" y="5717"/>
                    </a:cubicBezTo>
                    <a:cubicBezTo>
                      <a:pt x="35670" y="5681"/>
                      <a:pt x="35646" y="5668"/>
                      <a:pt x="35621" y="5656"/>
                    </a:cubicBezTo>
                    <a:cubicBezTo>
                      <a:pt x="35354" y="5571"/>
                      <a:pt x="35086" y="5535"/>
                      <a:pt x="34819" y="5486"/>
                    </a:cubicBezTo>
                    <a:cubicBezTo>
                      <a:pt x="34551" y="5449"/>
                      <a:pt x="34272" y="5400"/>
                      <a:pt x="34004" y="5316"/>
                    </a:cubicBezTo>
                    <a:cubicBezTo>
                      <a:pt x="34065" y="4781"/>
                      <a:pt x="34102" y="4343"/>
                      <a:pt x="34150" y="3929"/>
                    </a:cubicBezTo>
                    <a:cubicBezTo>
                      <a:pt x="34150" y="3905"/>
                      <a:pt x="34138" y="3881"/>
                      <a:pt x="34126" y="3868"/>
                    </a:cubicBezTo>
                    <a:cubicBezTo>
                      <a:pt x="34114" y="3862"/>
                      <a:pt x="34102" y="3859"/>
                      <a:pt x="34089" y="3859"/>
                    </a:cubicBezTo>
                    <a:cubicBezTo>
                      <a:pt x="34077" y="3859"/>
                      <a:pt x="34065" y="3862"/>
                      <a:pt x="34053" y="3868"/>
                    </a:cubicBezTo>
                    <a:cubicBezTo>
                      <a:pt x="33153" y="3576"/>
                      <a:pt x="32229" y="3430"/>
                      <a:pt x="31267" y="3284"/>
                    </a:cubicBezTo>
                    <a:cubicBezTo>
                      <a:pt x="31256" y="3187"/>
                      <a:pt x="31231" y="3090"/>
                      <a:pt x="31207" y="2992"/>
                    </a:cubicBezTo>
                    <a:cubicBezTo>
                      <a:pt x="31170" y="2822"/>
                      <a:pt x="31134" y="2665"/>
                      <a:pt x="31097" y="2506"/>
                    </a:cubicBezTo>
                    <a:cubicBezTo>
                      <a:pt x="31024" y="2165"/>
                      <a:pt x="30951" y="1838"/>
                      <a:pt x="30878" y="1497"/>
                    </a:cubicBezTo>
                    <a:cubicBezTo>
                      <a:pt x="30854" y="1436"/>
                      <a:pt x="30842" y="1363"/>
                      <a:pt x="30830" y="1290"/>
                    </a:cubicBezTo>
                    <a:cubicBezTo>
                      <a:pt x="30794" y="1084"/>
                      <a:pt x="30757" y="865"/>
                      <a:pt x="30659" y="694"/>
                    </a:cubicBezTo>
                    <a:cubicBezTo>
                      <a:pt x="30561" y="511"/>
                      <a:pt x="30404" y="421"/>
                      <a:pt x="30194" y="421"/>
                    </a:cubicBezTo>
                    <a:cubicBezTo>
                      <a:pt x="30041" y="421"/>
                      <a:pt x="29860" y="468"/>
                      <a:pt x="29651" y="560"/>
                    </a:cubicBezTo>
                    <a:cubicBezTo>
                      <a:pt x="29626" y="378"/>
                      <a:pt x="29602" y="220"/>
                      <a:pt x="29578" y="74"/>
                    </a:cubicBezTo>
                    <a:cubicBezTo>
                      <a:pt x="29578" y="49"/>
                      <a:pt x="29565" y="25"/>
                      <a:pt x="29541" y="13"/>
                    </a:cubicBezTo>
                    <a:cubicBezTo>
                      <a:pt x="29529" y="1"/>
                      <a:pt x="29505" y="1"/>
                      <a:pt x="29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9965;p65">
                <a:extLst>
                  <a:ext uri="{FF2B5EF4-FFF2-40B4-BE49-F238E27FC236}">
                    <a16:creationId xmlns:a16="http://schemas.microsoft.com/office/drawing/2014/main" id="{3C843D6E-4C5E-486C-A9EF-2B529CEC8A28}"/>
                  </a:ext>
                </a:extLst>
              </p:cNvPr>
              <p:cNvSpPr/>
              <p:nvPr/>
            </p:nvSpPr>
            <p:spPr>
              <a:xfrm>
                <a:off x="1861820" y="2859585"/>
                <a:ext cx="4917" cy="345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6" extrusionOk="0">
                    <a:moveTo>
                      <a:pt x="37" y="25"/>
                    </a:moveTo>
                    <a:cubicBezTo>
                      <a:pt x="25" y="25"/>
                      <a:pt x="13" y="14"/>
                      <a:pt x="1" y="1"/>
                    </a:cubicBezTo>
                    <a:cubicBezTo>
                      <a:pt x="13" y="14"/>
                      <a:pt x="25" y="25"/>
                      <a:pt x="37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9966;p65">
                <a:extLst>
                  <a:ext uri="{FF2B5EF4-FFF2-40B4-BE49-F238E27FC236}">
                    <a16:creationId xmlns:a16="http://schemas.microsoft.com/office/drawing/2014/main" id="{4D3C6D05-F392-4EFF-BEAF-BC2D7A0AABE2}"/>
                  </a:ext>
                </a:extLst>
              </p:cNvPr>
              <p:cNvSpPr/>
              <p:nvPr/>
            </p:nvSpPr>
            <p:spPr>
              <a:xfrm>
                <a:off x="1695306" y="3512617"/>
                <a:ext cx="3322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5" h="38" extrusionOk="0">
                    <a:moveTo>
                      <a:pt x="25" y="1"/>
                    </a:moveTo>
                    <a:lnTo>
                      <a:pt x="25" y="1"/>
                    </a:lnTo>
                    <a:cubicBezTo>
                      <a:pt x="13" y="13"/>
                      <a:pt x="13" y="24"/>
                      <a:pt x="1" y="24"/>
                    </a:cubicBezTo>
                    <a:lnTo>
                      <a:pt x="1" y="37"/>
                    </a:lnTo>
                    <a:cubicBezTo>
                      <a:pt x="13" y="25"/>
                      <a:pt x="13" y="13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9967;p65">
                <a:extLst>
                  <a:ext uri="{FF2B5EF4-FFF2-40B4-BE49-F238E27FC236}">
                    <a16:creationId xmlns:a16="http://schemas.microsoft.com/office/drawing/2014/main" id="{34321184-7451-412C-8331-DC05B3769419}"/>
                  </a:ext>
                </a:extLst>
              </p:cNvPr>
              <p:cNvSpPr/>
              <p:nvPr/>
            </p:nvSpPr>
            <p:spPr>
              <a:xfrm>
                <a:off x="1836039" y="4836223"/>
                <a:ext cx="3322" cy="3455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25" y="1"/>
                    </a:moveTo>
                    <a:lnTo>
                      <a:pt x="0" y="25"/>
                    </a:lnTo>
                    <a:lnTo>
                      <a:pt x="12" y="25"/>
                    </a:lnTo>
                    <a:cubicBezTo>
                      <a:pt x="12" y="13"/>
                      <a:pt x="25" y="13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9968;p65">
                <a:extLst>
                  <a:ext uri="{FF2B5EF4-FFF2-40B4-BE49-F238E27FC236}">
                    <a16:creationId xmlns:a16="http://schemas.microsoft.com/office/drawing/2014/main" id="{D316414C-6F50-4361-BCD1-F4DAE82AFEA7}"/>
                  </a:ext>
                </a:extLst>
              </p:cNvPr>
              <p:cNvSpPr/>
              <p:nvPr/>
            </p:nvSpPr>
            <p:spPr>
              <a:xfrm>
                <a:off x="463547" y="2456783"/>
                <a:ext cx="1215435" cy="2595656"/>
              </a:xfrm>
              <a:custGeom>
                <a:avLst/>
                <a:gdLst/>
                <a:ahLst/>
                <a:cxnLst/>
                <a:rect l="l" t="t" r="r" b="b"/>
                <a:pathLst>
                  <a:path w="9146" h="19532" extrusionOk="0">
                    <a:moveTo>
                      <a:pt x="126" y="93"/>
                    </a:moveTo>
                    <a:cubicBezTo>
                      <a:pt x="169" y="93"/>
                      <a:pt x="330" y="414"/>
                      <a:pt x="389" y="520"/>
                    </a:cubicBezTo>
                    <a:cubicBezTo>
                      <a:pt x="328" y="544"/>
                      <a:pt x="268" y="581"/>
                      <a:pt x="231" y="630"/>
                    </a:cubicBezTo>
                    <a:lnTo>
                      <a:pt x="219" y="630"/>
                    </a:lnTo>
                    <a:cubicBezTo>
                      <a:pt x="219" y="617"/>
                      <a:pt x="219" y="605"/>
                      <a:pt x="207" y="593"/>
                    </a:cubicBezTo>
                    <a:cubicBezTo>
                      <a:pt x="195" y="568"/>
                      <a:pt x="195" y="557"/>
                      <a:pt x="195" y="544"/>
                    </a:cubicBezTo>
                    <a:cubicBezTo>
                      <a:pt x="182" y="495"/>
                      <a:pt x="171" y="459"/>
                      <a:pt x="158" y="411"/>
                    </a:cubicBezTo>
                    <a:cubicBezTo>
                      <a:pt x="146" y="349"/>
                      <a:pt x="134" y="289"/>
                      <a:pt x="134" y="240"/>
                    </a:cubicBezTo>
                    <a:cubicBezTo>
                      <a:pt x="134" y="228"/>
                      <a:pt x="109" y="106"/>
                      <a:pt x="122" y="95"/>
                    </a:cubicBezTo>
                    <a:cubicBezTo>
                      <a:pt x="123" y="94"/>
                      <a:pt x="125" y="93"/>
                      <a:pt x="126" y="93"/>
                    </a:cubicBezTo>
                    <a:close/>
                    <a:moveTo>
                      <a:pt x="523" y="617"/>
                    </a:moveTo>
                    <a:lnTo>
                      <a:pt x="596" y="654"/>
                    </a:lnTo>
                    <a:lnTo>
                      <a:pt x="596" y="666"/>
                    </a:lnTo>
                    <a:lnTo>
                      <a:pt x="560" y="666"/>
                    </a:lnTo>
                    <a:cubicBezTo>
                      <a:pt x="547" y="654"/>
                      <a:pt x="535" y="641"/>
                      <a:pt x="523" y="617"/>
                    </a:cubicBezTo>
                    <a:close/>
                    <a:moveTo>
                      <a:pt x="657" y="727"/>
                    </a:moveTo>
                    <a:cubicBezTo>
                      <a:pt x="669" y="739"/>
                      <a:pt x="669" y="751"/>
                      <a:pt x="681" y="751"/>
                    </a:cubicBezTo>
                    <a:cubicBezTo>
                      <a:pt x="657" y="763"/>
                      <a:pt x="644" y="763"/>
                      <a:pt x="633" y="776"/>
                    </a:cubicBezTo>
                    <a:cubicBezTo>
                      <a:pt x="633" y="763"/>
                      <a:pt x="620" y="763"/>
                      <a:pt x="620" y="751"/>
                    </a:cubicBezTo>
                    <a:cubicBezTo>
                      <a:pt x="620" y="751"/>
                      <a:pt x="608" y="751"/>
                      <a:pt x="608" y="739"/>
                    </a:cubicBezTo>
                    <a:lnTo>
                      <a:pt x="633" y="739"/>
                    </a:lnTo>
                    <a:cubicBezTo>
                      <a:pt x="636" y="742"/>
                      <a:pt x="639" y="744"/>
                      <a:pt x="641" y="744"/>
                    </a:cubicBezTo>
                    <a:cubicBezTo>
                      <a:pt x="645" y="744"/>
                      <a:pt x="648" y="735"/>
                      <a:pt x="657" y="727"/>
                    </a:cubicBezTo>
                    <a:close/>
                    <a:moveTo>
                      <a:pt x="730" y="824"/>
                    </a:moveTo>
                    <a:cubicBezTo>
                      <a:pt x="742" y="836"/>
                      <a:pt x="754" y="849"/>
                      <a:pt x="754" y="860"/>
                    </a:cubicBezTo>
                    <a:cubicBezTo>
                      <a:pt x="742" y="873"/>
                      <a:pt x="717" y="873"/>
                      <a:pt x="706" y="885"/>
                    </a:cubicBezTo>
                    <a:cubicBezTo>
                      <a:pt x="693" y="873"/>
                      <a:pt x="693" y="860"/>
                      <a:pt x="681" y="849"/>
                    </a:cubicBezTo>
                    <a:cubicBezTo>
                      <a:pt x="693" y="836"/>
                      <a:pt x="717" y="836"/>
                      <a:pt x="730" y="824"/>
                    </a:cubicBezTo>
                    <a:close/>
                    <a:moveTo>
                      <a:pt x="815" y="933"/>
                    </a:moveTo>
                    <a:cubicBezTo>
                      <a:pt x="827" y="946"/>
                      <a:pt x="827" y="958"/>
                      <a:pt x="839" y="970"/>
                    </a:cubicBezTo>
                    <a:lnTo>
                      <a:pt x="766" y="1006"/>
                    </a:lnTo>
                    <a:cubicBezTo>
                      <a:pt x="766" y="994"/>
                      <a:pt x="754" y="982"/>
                      <a:pt x="754" y="970"/>
                    </a:cubicBezTo>
                    <a:cubicBezTo>
                      <a:pt x="766" y="946"/>
                      <a:pt x="790" y="933"/>
                      <a:pt x="815" y="933"/>
                    </a:cubicBezTo>
                    <a:close/>
                    <a:moveTo>
                      <a:pt x="1034" y="1274"/>
                    </a:moveTo>
                    <a:cubicBezTo>
                      <a:pt x="1058" y="1311"/>
                      <a:pt x="1082" y="1359"/>
                      <a:pt x="1106" y="1395"/>
                    </a:cubicBezTo>
                    <a:cubicBezTo>
                      <a:pt x="1082" y="1408"/>
                      <a:pt x="1046" y="1432"/>
                      <a:pt x="1022" y="1457"/>
                    </a:cubicBezTo>
                    <a:lnTo>
                      <a:pt x="949" y="1311"/>
                    </a:lnTo>
                    <a:lnTo>
                      <a:pt x="961" y="1311"/>
                    </a:lnTo>
                    <a:cubicBezTo>
                      <a:pt x="985" y="1286"/>
                      <a:pt x="1009" y="1274"/>
                      <a:pt x="1034" y="1274"/>
                    </a:cubicBezTo>
                    <a:close/>
                    <a:moveTo>
                      <a:pt x="1155" y="1481"/>
                    </a:moveTo>
                    <a:cubicBezTo>
                      <a:pt x="1168" y="1505"/>
                      <a:pt x="1192" y="1541"/>
                      <a:pt x="1204" y="1566"/>
                    </a:cubicBezTo>
                    <a:cubicBezTo>
                      <a:pt x="1168" y="1578"/>
                      <a:pt x="1143" y="1590"/>
                      <a:pt x="1106" y="1614"/>
                    </a:cubicBezTo>
                    <a:cubicBezTo>
                      <a:pt x="1095" y="1578"/>
                      <a:pt x="1082" y="1554"/>
                      <a:pt x="1058" y="1517"/>
                    </a:cubicBezTo>
                    <a:lnTo>
                      <a:pt x="1082" y="1517"/>
                    </a:lnTo>
                    <a:cubicBezTo>
                      <a:pt x="1106" y="1493"/>
                      <a:pt x="1131" y="1481"/>
                      <a:pt x="1155" y="1481"/>
                    </a:cubicBezTo>
                    <a:close/>
                    <a:moveTo>
                      <a:pt x="1241" y="1639"/>
                    </a:moveTo>
                    <a:cubicBezTo>
                      <a:pt x="1265" y="1676"/>
                      <a:pt x="1277" y="1700"/>
                      <a:pt x="1289" y="1724"/>
                    </a:cubicBezTo>
                    <a:cubicBezTo>
                      <a:pt x="1252" y="1724"/>
                      <a:pt x="1216" y="1736"/>
                      <a:pt x="1192" y="1760"/>
                    </a:cubicBezTo>
                    <a:lnTo>
                      <a:pt x="1155" y="1687"/>
                    </a:lnTo>
                    <a:cubicBezTo>
                      <a:pt x="1179" y="1663"/>
                      <a:pt x="1216" y="1651"/>
                      <a:pt x="1241" y="1639"/>
                    </a:cubicBezTo>
                    <a:close/>
                    <a:moveTo>
                      <a:pt x="1666" y="2393"/>
                    </a:moveTo>
                    <a:cubicBezTo>
                      <a:pt x="1690" y="2430"/>
                      <a:pt x="1703" y="2454"/>
                      <a:pt x="1727" y="2490"/>
                    </a:cubicBezTo>
                    <a:cubicBezTo>
                      <a:pt x="1690" y="2490"/>
                      <a:pt x="1666" y="2503"/>
                      <a:pt x="1630" y="2514"/>
                    </a:cubicBezTo>
                    <a:cubicBezTo>
                      <a:pt x="1617" y="2490"/>
                      <a:pt x="1606" y="2454"/>
                      <a:pt x="1581" y="2430"/>
                    </a:cubicBezTo>
                    <a:cubicBezTo>
                      <a:pt x="1606" y="2417"/>
                      <a:pt x="1630" y="2405"/>
                      <a:pt x="1666" y="2393"/>
                    </a:cubicBezTo>
                    <a:close/>
                    <a:moveTo>
                      <a:pt x="1763" y="2563"/>
                    </a:moveTo>
                    <a:cubicBezTo>
                      <a:pt x="1788" y="2600"/>
                      <a:pt x="1800" y="2624"/>
                      <a:pt x="1812" y="2648"/>
                    </a:cubicBezTo>
                    <a:cubicBezTo>
                      <a:pt x="1776" y="2648"/>
                      <a:pt x="1752" y="2660"/>
                      <a:pt x="1727" y="2684"/>
                    </a:cubicBezTo>
                    <a:cubicBezTo>
                      <a:pt x="1715" y="2648"/>
                      <a:pt x="1690" y="2624"/>
                      <a:pt x="1679" y="2587"/>
                    </a:cubicBezTo>
                    <a:cubicBezTo>
                      <a:pt x="1687" y="2579"/>
                      <a:pt x="1701" y="2570"/>
                      <a:pt x="1722" y="2570"/>
                    </a:cubicBezTo>
                    <a:cubicBezTo>
                      <a:pt x="1731" y="2570"/>
                      <a:pt x="1741" y="2572"/>
                      <a:pt x="1752" y="2575"/>
                    </a:cubicBezTo>
                    <a:cubicBezTo>
                      <a:pt x="1752" y="2575"/>
                      <a:pt x="1763" y="2575"/>
                      <a:pt x="1763" y="2563"/>
                    </a:cubicBezTo>
                    <a:close/>
                    <a:moveTo>
                      <a:pt x="1861" y="2721"/>
                    </a:moveTo>
                    <a:cubicBezTo>
                      <a:pt x="1873" y="2757"/>
                      <a:pt x="1897" y="2782"/>
                      <a:pt x="1909" y="2819"/>
                    </a:cubicBezTo>
                    <a:cubicBezTo>
                      <a:pt x="1873" y="2819"/>
                      <a:pt x="1849" y="2843"/>
                      <a:pt x="1812" y="2855"/>
                    </a:cubicBezTo>
                    <a:cubicBezTo>
                      <a:pt x="1800" y="2819"/>
                      <a:pt x="1788" y="2794"/>
                      <a:pt x="1763" y="2757"/>
                    </a:cubicBezTo>
                    <a:cubicBezTo>
                      <a:pt x="1788" y="2733"/>
                      <a:pt x="1825" y="2721"/>
                      <a:pt x="1861" y="2721"/>
                    </a:cubicBezTo>
                    <a:close/>
                    <a:moveTo>
                      <a:pt x="1958" y="2892"/>
                    </a:moveTo>
                    <a:cubicBezTo>
                      <a:pt x="1970" y="2916"/>
                      <a:pt x="1982" y="2952"/>
                      <a:pt x="2006" y="2976"/>
                    </a:cubicBezTo>
                    <a:cubicBezTo>
                      <a:pt x="1958" y="2976"/>
                      <a:pt x="1922" y="2989"/>
                      <a:pt x="1885" y="3013"/>
                    </a:cubicBezTo>
                    <a:cubicBezTo>
                      <a:pt x="1873" y="2989"/>
                      <a:pt x="1861" y="2965"/>
                      <a:pt x="1861" y="2928"/>
                    </a:cubicBezTo>
                    <a:cubicBezTo>
                      <a:pt x="1885" y="2916"/>
                      <a:pt x="1922" y="2903"/>
                      <a:pt x="1958" y="2892"/>
                    </a:cubicBezTo>
                    <a:close/>
                    <a:moveTo>
                      <a:pt x="2043" y="3049"/>
                    </a:moveTo>
                    <a:cubicBezTo>
                      <a:pt x="2055" y="3062"/>
                      <a:pt x="2068" y="3086"/>
                      <a:pt x="2079" y="3098"/>
                    </a:cubicBezTo>
                    <a:cubicBezTo>
                      <a:pt x="2031" y="3111"/>
                      <a:pt x="1982" y="3111"/>
                      <a:pt x="1933" y="3122"/>
                    </a:cubicBezTo>
                    <a:cubicBezTo>
                      <a:pt x="1933" y="3111"/>
                      <a:pt x="1922" y="3098"/>
                      <a:pt x="1922" y="3086"/>
                    </a:cubicBezTo>
                    <a:cubicBezTo>
                      <a:pt x="1958" y="3062"/>
                      <a:pt x="1982" y="3062"/>
                      <a:pt x="2019" y="3062"/>
                    </a:cubicBezTo>
                    <a:cubicBezTo>
                      <a:pt x="2031" y="3062"/>
                      <a:pt x="2043" y="3049"/>
                      <a:pt x="2043" y="3049"/>
                    </a:cubicBezTo>
                    <a:close/>
                    <a:moveTo>
                      <a:pt x="2141" y="3195"/>
                    </a:moveTo>
                    <a:cubicBezTo>
                      <a:pt x="2165" y="3257"/>
                      <a:pt x="2201" y="3317"/>
                      <a:pt x="2238" y="3365"/>
                    </a:cubicBezTo>
                    <a:cubicBezTo>
                      <a:pt x="2238" y="3378"/>
                      <a:pt x="2250" y="3378"/>
                      <a:pt x="2250" y="3378"/>
                    </a:cubicBezTo>
                    <a:lnTo>
                      <a:pt x="2287" y="3451"/>
                    </a:lnTo>
                    <a:lnTo>
                      <a:pt x="2116" y="3451"/>
                    </a:lnTo>
                    <a:cubicBezTo>
                      <a:pt x="2092" y="3378"/>
                      <a:pt x="2055" y="3293"/>
                      <a:pt x="2006" y="3220"/>
                    </a:cubicBezTo>
                    <a:cubicBezTo>
                      <a:pt x="2043" y="3208"/>
                      <a:pt x="2092" y="3208"/>
                      <a:pt x="2128" y="3195"/>
                    </a:cubicBezTo>
                    <a:close/>
                    <a:moveTo>
                      <a:pt x="1909" y="3244"/>
                    </a:moveTo>
                    <a:cubicBezTo>
                      <a:pt x="1946" y="3317"/>
                      <a:pt x="1982" y="3402"/>
                      <a:pt x="2031" y="3475"/>
                    </a:cubicBezTo>
                    <a:cubicBezTo>
                      <a:pt x="1995" y="3475"/>
                      <a:pt x="1958" y="3487"/>
                      <a:pt x="1933" y="3500"/>
                    </a:cubicBezTo>
                    <a:cubicBezTo>
                      <a:pt x="1897" y="3414"/>
                      <a:pt x="1849" y="3341"/>
                      <a:pt x="1800" y="3268"/>
                    </a:cubicBezTo>
                    <a:cubicBezTo>
                      <a:pt x="1836" y="3257"/>
                      <a:pt x="1873" y="3244"/>
                      <a:pt x="1909" y="3244"/>
                    </a:cubicBezTo>
                    <a:close/>
                    <a:moveTo>
                      <a:pt x="1715" y="3305"/>
                    </a:moveTo>
                    <a:cubicBezTo>
                      <a:pt x="1752" y="3378"/>
                      <a:pt x="1800" y="3451"/>
                      <a:pt x="1836" y="3524"/>
                    </a:cubicBezTo>
                    <a:cubicBezTo>
                      <a:pt x="1800" y="3548"/>
                      <a:pt x="1776" y="3560"/>
                      <a:pt x="1739" y="3584"/>
                    </a:cubicBezTo>
                    <a:cubicBezTo>
                      <a:pt x="1703" y="3500"/>
                      <a:pt x="1654" y="3414"/>
                      <a:pt x="1617" y="3341"/>
                    </a:cubicBezTo>
                    <a:cubicBezTo>
                      <a:pt x="1654" y="3330"/>
                      <a:pt x="1679" y="3317"/>
                      <a:pt x="1715" y="3305"/>
                    </a:cubicBezTo>
                    <a:close/>
                    <a:moveTo>
                      <a:pt x="401" y="617"/>
                    </a:moveTo>
                    <a:cubicBezTo>
                      <a:pt x="474" y="678"/>
                      <a:pt x="535" y="776"/>
                      <a:pt x="584" y="860"/>
                    </a:cubicBezTo>
                    <a:cubicBezTo>
                      <a:pt x="633" y="946"/>
                      <a:pt x="693" y="1030"/>
                      <a:pt x="742" y="1116"/>
                    </a:cubicBezTo>
                    <a:cubicBezTo>
                      <a:pt x="750" y="1132"/>
                      <a:pt x="762" y="1139"/>
                      <a:pt x="774" y="1139"/>
                    </a:cubicBezTo>
                    <a:cubicBezTo>
                      <a:pt x="798" y="1139"/>
                      <a:pt x="823" y="1112"/>
                      <a:pt x="815" y="1079"/>
                    </a:cubicBezTo>
                    <a:cubicBezTo>
                      <a:pt x="839" y="1067"/>
                      <a:pt x="863" y="1055"/>
                      <a:pt x="888" y="1055"/>
                    </a:cubicBezTo>
                    <a:cubicBezTo>
                      <a:pt x="925" y="1103"/>
                      <a:pt x="961" y="1152"/>
                      <a:pt x="985" y="1201"/>
                    </a:cubicBezTo>
                    <a:lnTo>
                      <a:pt x="912" y="1238"/>
                    </a:lnTo>
                    <a:cubicBezTo>
                      <a:pt x="888" y="1213"/>
                      <a:pt x="876" y="1189"/>
                      <a:pt x="863" y="1165"/>
                    </a:cubicBezTo>
                    <a:cubicBezTo>
                      <a:pt x="856" y="1151"/>
                      <a:pt x="845" y="1145"/>
                      <a:pt x="833" y="1145"/>
                    </a:cubicBezTo>
                    <a:cubicBezTo>
                      <a:pt x="805" y="1145"/>
                      <a:pt x="773" y="1179"/>
                      <a:pt x="790" y="1213"/>
                    </a:cubicBezTo>
                    <a:cubicBezTo>
                      <a:pt x="936" y="1457"/>
                      <a:pt x="1070" y="1712"/>
                      <a:pt x="1204" y="1967"/>
                    </a:cubicBezTo>
                    <a:cubicBezTo>
                      <a:pt x="1211" y="1978"/>
                      <a:pt x="1221" y="1982"/>
                      <a:pt x="1233" y="1982"/>
                    </a:cubicBezTo>
                    <a:cubicBezTo>
                      <a:pt x="1262" y="1982"/>
                      <a:pt x="1294" y="1954"/>
                      <a:pt x="1277" y="1919"/>
                    </a:cubicBezTo>
                    <a:cubicBezTo>
                      <a:pt x="1265" y="1894"/>
                      <a:pt x="1241" y="1857"/>
                      <a:pt x="1228" y="1833"/>
                    </a:cubicBezTo>
                    <a:cubicBezTo>
                      <a:pt x="1265" y="1821"/>
                      <a:pt x="1289" y="1809"/>
                      <a:pt x="1325" y="1809"/>
                    </a:cubicBezTo>
                    <a:lnTo>
                      <a:pt x="1338" y="1809"/>
                    </a:lnTo>
                    <a:cubicBezTo>
                      <a:pt x="1362" y="1846"/>
                      <a:pt x="1387" y="1894"/>
                      <a:pt x="1411" y="1943"/>
                    </a:cubicBezTo>
                    <a:cubicBezTo>
                      <a:pt x="1374" y="1955"/>
                      <a:pt x="1338" y="1967"/>
                      <a:pt x="1301" y="1992"/>
                    </a:cubicBezTo>
                    <a:cubicBezTo>
                      <a:pt x="1260" y="2022"/>
                      <a:pt x="1280" y="2070"/>
                      <a:pt x="1316" y="2070"/>
                    </a:cubicBezTo>
                    <a:cubicBezTo>
                      <a:pt x="1323" y="2070"/>
                      <a:pt x="1330" y="2069"/>
                      <a:pt x="1338" y="2065"/>
                    </a:cubicBezTo>
                    <a:cubicBezTo>
                      <a:pt x="1374" y="2052"/>
                      <a:pt x="1411" y="2028"/>
                      <a:pt x="1460" y="2016"/>
                    </a:cubicBezTo>
                    <a:cubicBezTo>
                      <a:pt x="1471" y="2052"/>
                      <a:pt x="1496" y="2089"/>
                      <a:pt x="1520" y="2125"/>
                    </a:cubicBezTo>
                    <a:cubicBezTo>
                      <a:pt x="1471" y="2138"/>
                      <a:pt x="1435" y="2162"/>
                      <a:pt x="1398" y="2186"/>
                    </a:cubicBezTo>
                    <a:cubicBezTo>
                      <a:pt x="1360" y="2214"/>
                      <a:pt x="1390" y="2258"/>
                      <a:pt x="1427" y="2258"/>
                    </a:cubicBezTo>
                    <a:cubicBezTo>
                      <a:pt x="1438" y="2258"/>
                      <a:pt x="1449" y="2255"/>
                      <a:pt x="1460" y="2247"/>
                    </a:cubicBezTo>
                    <a:cubicBezTo>
                      <a:pt x="1484" y="2222"/>
                      <a:pt x="1520" y="2211"/>
                      <a:pt x="1557" y="2198"/>
                    </a:cubicBezTo>
                    <a:cubicBezTo>
                      <a:pt x="1581" y="2235"/>
                      <a:pt x="1606" y="2284"/>
                      <a:pt x="1630" y="2320"/>
                    </a:cubicBezTo>
                    <a:cubicBezTo>
                      <a:pt x="1593" y="2332"/>
                      <a:pt x="1557" y="2344"/>
                      <a:pt x="1533" y="2368"/>
                    </a:cubicBezTo>
                    <a:lnTo>
                      <a:pt x="1520" y="2368"/>
                    </a:lnTo>
                    <a:cubicBezTo>
                      <a:pt x="1496" y="2368"/>
                      <a:pt x="1460" y="2405"/>
                      <a:pt x="1484" y="2430"/>
                    </a:cubicBezTo>
                    <a:cubicBezTo>
                      <a:pt x="1630" y="2660"/>
                      <a:pt x="1739" y="2892"/>
                      <a:pt x="1849" y="3135"/>
                    </a:cubicBezTo>
                    <a:cubicBezTo>
                      <a:pt x="1557" y="3208"/>
                      <a:pt x="1277" y="3390"/>
                      <a:pt x="1082" y="3621"/>
                    </a:cubicBezTo>
                    <a:cubicBezTo>
                      <a:pt x="779" y="2709"/>
                      <a:pt x="498" y="1785"/>
                      <a:pt x="244" y="860"/>
                    </a:cubicBezTo>
                    <a:lnTo>
                      <a:pt x="244" y="849"/>
                    </a:lnTo>
                    <a:cubicBezTo>
                      <a:pt x="244" y="763"/>
                      <a:pt x="280" y="666"/>
                      <a:pt x="365" y="630"/>
                    </a:cubicBezTo>
                    <a:cubicBezTo>
                      <a:pt x="377" y="617"/>
                      <a:pt x="389" y="617"/>
                      <a:pt x="401" y="617"/>
                    </a:cubicBezTo>
                    <a:close/>
                    <a:moveTo>
                      <a:pt x="1533" y="3378"/>
                    </a:moveTo>
                    <a:cubicBezTo>
                      <a:pt x="1569" y="3463"/>
                      <a:pt x="1617" y="3548"/>
                      <a:pt x="1654" y="3633"/>
                    </a:cubicBezTo>
                    <a:cubicBezTo>
                      <a:pt x="1630" y="3646"/>
                      <a:pt x="1606" y="3670"/>
                      <a:pt x="1569" y="3694"/>
                    </a:cubicBezTo>
                    <a:cubicBezTo>
                      <a:pt x="1533" y="3609"/>
                      <a:pt x="1484" y="3524"/>
                      <a:pt x="1435" y="3451"/>
                    </a:cubicBezTo>
                    <a:cubicBezTo>
                      <a:pt x="1460" y="3427"/>
                      <a:pt x="1496" y="3402"/>
                      <a:pt x="1533" y="3378"/>
                    </a:cubicBezTo>
                    <a:close/>
                    <a:moveTo>
                      <a:pt x="1362" y="3500"/>
                    </a:moveTo>
                    <a:cubicBezTo>
                      <a:pt x="1411" y="3584"/>
                      <a:pt x="1447" y="3670"/>
                      <a:pt x="1508" y="3755"/>
                    </a:cubicBezTo>
                    <a:cubicBezTo>
                      <a:pt x="1471" y="3792"/>
                      <a:pt x="1435" y="3828"/>
                      <a:pt x="1411" y="3865"/>
                    </a:cubicBezTo>
                    <a:cubicBezTo>
                      <a:pt x="1374" y="3755"/>
                      <a:pt x="1325" y="3657"/>
                      <a:pt x="1277" y="3560"/>
                    </a:cubicBezTo>
                    <a:cubicBezTo>
                      <a:pt x="1301" y="3536"/>
                      <a:pt x="1325" y="3511"/>
                      <a:pt x="1362" y="3500"/>
                    </a:cubicBezTo>
                    <a:close/>
                    <a:moveTo>
                      <a:pt x="1204" y="3621"/>
                    </a:moveTo>
                    <a:cubicBezTo>
                      <a:pt x="1252" y="3730"/>
                      <a:pt x="1289" y="3840"/>
                      <a:pt x="1350" y="3938"/>
                    </a:cubicBezTo>
                    <a:cubicBezTo>
                      <a:pt x="1314" y="3998"/>
                      <a:pt x="1277" y="4059"/>
                      <a:pt x="1252" y="4120"/>
                    </a:cubicBezTo>
                    <a:cubicBezTo>
                      <a:pt x="1216" y="3986"/>
                      <a:pt x="1168" y="3852"/>
                      <a:pt x="1119" y="3719"/>
                    </a:cubicBezTo>
                    <a:cubicBezTo>
                      <a:pt x="1143" y="3682"/>
                      <a:pt x="1179" y="3657"/>
                      <a:pt x="1204" y="3621"/>
                    </a:cubicBezTo>
                    <a:close/>
                    <a:moveTo>
                      <a:pt x="6835" y="13010"/>
                    </a:moveTo>
                    <a:cubicBezTo>
                      <a:pt x="6859" y="13070"/>
                      <a:pt x="6884" y="13132"/>
                      <a:pt x="6920" y="13192"/>
                    </a:cubicBezTo>
                    <a:cubicBezTo>
                      <a:pt x="6920" y="13216"/>
                      <a:pt x="6932" y="13241"/>
                      <a:pt x="6944" y="13253"/>
                    </a:cubicBezTo>
                    <a:cubicBezTo>
                      <a:pt x="6932" y="13253"/>
                      <a:pt x="6932" y="13253"/>
                      <a:pt x="6932" y="13265"/>
                    </a:cubicBezTo>
                    <a:cubicBezTo>
                      <a:pt x="6895" y="13302"/>
                      <a:pt x="6871" y="13351"/>
                      <a:pt x="6835" y="13387"/>
                    </a:cubicBezTo>
                    <a:cubicBezTo>
                      <a:pt x="6798" y="13314"/>
                      <a:pt x="6762" y="13229"/>
                      <a:pt x="6713" y="13156"/>
                    </a:cubicBezTo>
                    <a:cubicBezTo>
                      <a:pt x="6749" y="13107"/>
                      <a:pt x="6798" y="13059"/>
                      <a:pt x="6835" y="13010"/>
                    </a:cubicBezTo>
                    <a:close/>
                    <a:moveTo>
                      <a:pt x="6652" y="13216"/>
                    </a:moveTo>
                    <a:cubicBezTo>
                      <a:pt x="6689" y="13289"/>
                      <a:pt x="6725" y="13375"/>
                      <a:pt x="6762" y="13448"/>
                    </a:cubicBezTo>
                    <a:cubicBezTo>
                      <a:pt x="6774" y="13448"/>
                      <a:pt x="6774" y="13460"/>
                      <a:pt x="6774" y="13460"/>
                    </a:cubicBezTo>
                    <a:lnTo>
                      <a:pt x="6665" y="13569"/>
                    </a:lnTo>
                    <a:lnTo>
                      <a:pt x="6519" y="13351"/>
                    </a:lnTo>
                    <a:lnTo>
                      <a:pt x="6506" y="13338"/>
                    </a:lnTo>
                    <a:cubicBezTo>
                      <a:pt x="6555" y="13302"/>
                      <a:pt x="6603" y="13265"/>
                      <a:pt x="6652" y="13216"/>
                    </a:cubicBezTo>
                    <a:close/>
                    <a:moveTo>
                      <a:pt x="2335" y="3560"/>
                    </a:moveTo>
                    <a:cubicBezTo>
                      <a:pt x="2676" y="4241"/>
                      <a:pt x="3016" y="4935"/>
                      <a:pt x="3357" y="5628"/>
                    </a:cubicBezTo>
                    <a:cubicBezTo>
                      <a:pt x="3782" y="6467"/>
                      <a:pt x="4147" y="7318"/>
                      <a:pt x="4573" y="8157"/>
                    </a:cubicBezTo>
                    <a:cubicBezTo>
                      <a:pt x="4779" y="8571"/>
                      <a:pt x="4962" y="8972"/>
                      <a:pt x="5144" y="9398"/>
                    </a:cubicBezTo>
                    <a:cubicBezTo>
                      <a:pt x="5314" y="9787"/>
                      <a:pt x="5546" y="10164"/>
                      <a:pt x="5728" y="10541"/>
                    </a:cubicBezTo>
                    <a:cubicBezTo>
                      <a:pt x="6105" y="11319"/>
                      <a:pt x="6433" y="12122"/>
                      <a:pt x="6786" y="12913"/>
                    </a:cubicBezTo>
                    <a:cubicBezTo>
                      <a:pt x="6738" y="12961"/>
                      <a:pt x="6701" y="13022"/>
                      <a:pt x="6652" y="13070"/>
                    </a:cubicBezTo>
                    <a:cubicBezTo>
                      <a:pt x="6190" y="11916"/>
                      <a:pt x="5668" y="10797"/>
                      <a:pt x="5132" y="9678"/>
                    </a:cubicBezTo>
                    <a:cubicBezTo>
                      <a:pt x="5124" y="9661"/>
                      <a:pt x="5111" y="9655"/>
                      <a:pt x="5097" y="9655"/>
                    </a:cubicBezTo>
                    <a:cubicBezTo>
                      <a:pt x="5070" y="9655"/>
                      <a:pt x="5043" y="9681"/>
                      <a:pt x="5059" y="9714"/>
                    </a:cubicBezTo>
                    <a:cubicBezTo>
                      <a:pt x="5595" y="10845"/>
                      <a:pt x="6068" y="12000"/>
                      <a:pt x="6592" y="13143"/>
                    </a:cubicBezTo>
                    <a:cubicBezTo>
                      <a:pt x="6239" y="13484"/>
                      <a:pt x="5776" y="13691"/>
                      <a:pt x="5278" y="13715"/>
                    </a:cubicBezTo>
                    <a:cubicBezTo>
                      <a:pt x="4816" y="12681"/>
                      <a:pt x="4366" y="11648"/>
                      <a:pt x="3892" y="10614"/>
                    </a:cubicBezTo>
                    <a:lnTo>
                      <a:pt x="3892" y="10602"/>
                    </a:lnTo>
                    <a:cubicBezTo>
                      <a:pt x="2943" y="8510"/>
                      <a:pt x="2055" y="6406"/>
                      <a:pt x="1301" y="4241"/>
                    </a:cubicBezTo>
                    <a:cubicBezTo>
                      <a:pt x="1460" y="3779"/>
                      <a:pt x="1861" y="3573"/>
                      <a:pt x="2323" y="3560"/>
                    </a:cubicBezTo>
                    <a:close/>
                    <a:moveTo>
                      <a:pt x="6446" y="13399"/>
                    </a:moveTo>
                    <a:cubicBezTo>
                      <a:pt x="6494" y="13472"/>
                      <a:pt x="6543" y="13557"/>
                      <a:pt x="6592" y="13630"/>
                    </a:cubicBezTo>
                    <a:cubicBezTo>
                      <a:pt x="6530" y="13678"/>
                      <a:pt x="6470" y="13715"/>
                      <a:pt x="6422" y="13751"/>
                    </a:cubicBezTo>
                    <a:cubicBezTo>
                      <a:pt x="6409" y="13751"/>
                      <a:pt x="6409" y="13740"/>
                      <a:pt x="6409" y="13740"/>
                    </a:cubicBezTo>
                    <a:cubicBezTo>
                      <a:pt x="6373" y="13654"/>
                      <a:pt x="6336" y="13581"/>
                      <a:pt x="6287" y="13508"/>
                    </a:cubicBezTo>
                    <a:cubicBezTo>
                      <a:pt x="6336" y="13472"/>
                      <a:pt x="6397" y="13435"/>
                      <a:pt x="6446" y="13399"/>
                    </a:cubicBezTo>
                    <a:close/>
                    <a:moveTo>
                      <a:pt x="6214" y="13557"/>
                    </a:moveTo>
                    <a:cubicBezTo>
                      <a:pt x="6251" y="13630"/>
                      <a:pt x="6287" y="13703"/>
                      <a:pt x="6336" y="13788"/>
                    </a:cubicBezTo>
                    <a:lnTo>
                      <a:pt x="6349" y="13788"/>
                    </a:lnTo>
                    <a:cubicBezTo>
                      <a:pt x="6287" y="13824"/>
                      <a:pt x="6239" y="13849"/>
                      <a:pt x="6190" y="13873"/>
                    </a:cubicBezTo>
                    <a:cubicBezTo>
                      <a:pt x="6141" y="13788"/>
                      <a:pt x="6093" y="13703"/>
                      <a:pt x="6032" y="13642"/>
                    </a:cubicBezTo>
                    <a:cubicBezTo>
                      <a:pt x="6093" y="13618"/>
                      <a:pt x="6154" y="13581"/>
                      <a:pt x="6214" y="13557"/>
                    </a:cubicBezTo>
                    <a:close/>
                    <a:moveTo>
                      <a:pt x="5947" y="13678"/>
                    </a:moveTo>
                    <a:cubicBezTo>
                      <a:pt x="6008" y="13751"/>
                      <a:pt x="6057" y="13824"/>
                      <a:pt x="6105" y="13910"/>
                    </a:cubicBezTo>
                    <a:cubicBezTo>
                      <a:pt x="6057" y="13922"/>
                      <a:pt x="6008" y="13934"/>
                      <a:pt x="5959" y="13959"/>
                    </a:cubicBezTo>
                    <a:cubicBezTo>
                      <a:pt x="5911" y="13873"/>
                      <a:pt x="5862" y="13788"/>
                      <a:pt x="5813" y="13727"/>
                    </a:cubicBezTo>
                    <a:cubicBezTo>
                      <a:pt x="5862" y="13703"/>
                      <a:pt x="5898" y="13691"/>
                      <a:pt x="5947" y="13678"/>
                    </a:cubicBezTo>
                    <a:close/>
                    <a:moveTo>
                      <a:pt x="5740" y="13740"/>
                    </a:moveTo>
                    <a:lnTo>
                      <a:pt x="5740" y="13764"/>
                    </a:lnTo>
                    <a:cubicBezTo>
                      <a:pt x="5776" y="13837"/>
                      <a:pt x="5813" y="13910"/>
                      <a:pt x="5862" y="13983"/>
                    </a:cubicBezTo>
                    <a:lnTo>
                      <a:pt x="5716" y="14019"/>
                    </a:lnTo>
                    <a:cubicBezTo>
                      <a:pt x="5679" y="13934"/>
                      <a:pt x="5631" y="13849"/>
                      <a:pt x="5595" y="13776"/>
                    </a:cubicBezTo>
                    <a:lnTo>
                      <a:pt x="5740" y="13740"/>
                    </a:lnTo>
                    <a:close/>
                    <a:moveTo>
                      <a:pt x="5497" y="13788"/>
                    </a:moveTo>
                    <a:cubicBezTo>
                      <a:pt x="5533" y="13873"/>
                      <a:pt x="5570" y="13959"/>
                      <a:pt x="5619" y="14032"/>
                    </a:cubicBezTo>
                    <a:lnTo>
                      <a:pt x="5436" y="14068"/>
                    </a:lnTo>
                    <a:cubicBezTo>
                      <a:pt x="5387" y="13983"/>
                      <a:pt x="5351" y="13897"/>
                      <a:pt x="5314" y="13813"/>
                    </a:cubicBezTo>
                    <a:cubicBezTo>
                      <a:pt x="5376" y="13800"/>
                      <a:pt x="5436" y="13800"/>
                      <a:pt x="5497" y="13788"/>
                    </a:cubicBezTo>
                    <a:close/>
                    <a:moveTo>
                      <a:pt x="5366" y="8817"/>
                    </a:moveTo>
                    <a:cubicBezTo>
                      <a:pt x="5451" y="8817"/>
                      <a:pt x="5610" y="9026"/>
                      <a:pt x="5643" y="9070"/>
                    </a:cubicBezTo>
                    <a:cubicBezTo>
                      <a:pt x="5716" y="9179"/>
                      <a:pt x="5776" y="9289"/>
                      <a:pt x="5838" y="9410"/>
                    </a:cubicBezTo>
                    <a:cubicBezTo>
                      <a:pt x="5984" y="9702"/>
                      <a:pt x="6130" y="9994"/>
                      <a:pt x="6287" y="10286"/>
                    </a:cubicBezTo>
                    <a:cubicBezTo>
                      <a:pt x="6592" y="10881"/>
                      <a:pt x="6895" y="11478"/>
                      <a:pt x="7187" y="12073"/>
                    </a:cubicBezTo>
                    <a:cubicBezTo>
                      <a:pt x="7492" y="12657"/>
                      <a:pt x="7784" y="13229"/>
                      <a:pt x="8075" y="13813"/>
                    </a:cubicBezTo>
                    <a:cubicBezTo>
                      <a:pt x="8233" y="14105"/>
                      <a:pt x="8379" y="14408"/>
                      <a:pt x="8538" y="14700"/>
                    </a:cubicBezTo>
                    <a:cubicBezTo>
                      <a:pt x="8684" y="14992"/>
                      <a:pt x="8865" y="15284"/>
                      <a:pt x="8927" y="15613"/>
                    </a:cubicBezTo>
                    <a:cubicBezTo>
                      <a:pt x="8684" y="15686"/>
                      <a:pt x="8452" y="15783"/>
                      <a:pt x="8233" y="15929"/>
                    </a:cubicBezTo>
                    <a:cubicBezTo>
                      <a:pt x="8197" y="15843"/>
                      <a:pt x="8160" y="15759"/>
                      <a:pt x="8136" y="15673"/>
                    </a:cubicBezTo>
                    <a:cubicBezTo>
                      <a:pt x="8197" y="15600"/>
                      <a:pt x="8257" y="15527"/>
                      <a:pt x="8330" y="15454"/>
                    </a:cubicBezTo>
                    <a:cubicBezTo>
                      <a:pt x="8355" y="15442"/>
                      <a:pt x="8355" y="15405"/>
                      <a:pt x="8343" y="15381"/>
                    </a:cubicBezTo>
                    <a:cubicBezTo>
                      <a:pt x="7857" y="14275"/>
                      <a:pt x="7370" y="13168"/>
                      <a:pt x="6859" y="12073"/>
                    </a:cubicBezTo>
                    <a:cubicBezTo>
                      <a:pt x="6616" y="11551"/>
                      <a:pt x="6360" y="11016"/>
                      <a:pt x="6117" y="10492"/>
                    </a:cubicBezTo>
                    <a:cubicBezTo>
                      <a:pt x="5971" y="10213"/>
                      <a:pt x="5838" y="9933"/>
                      <a:pt x="5704" y="9653"/>
                    </a:cubicBezTo>
                    <a:cubicBezTo>
                      <a:pt x="5643" y="9532"/>
                      <a:pt x="5327" y="9057"/>
                      <a:pt x="5339" y="8826"/>
                    </a:cubicBezTo>
                    <a:cubicBezTo>
                      <a:pt x="5346" y="8820"/>
                      <a:pt x="5355" y="8817"/>
                      <a:pt x="5366" y="8817"/>
                    </a:cubicBezTo>
                    <a:close/>
                    <a:moveTo>
                      <a:pt x="6993" y="13362"/>
                    </a:moveTo>
                    <a:cubicBezTo>
                      <a:pt x="7430" y="14335"/>
                      <a:pt x="7832" y="15332"/>
                      <a:pt x="8246" y="16330"/>
                    </a:cubicBezTo>
                    <a:cubicBezTo>
                      <a:pt x="8257" y="16330"/>
                      <a:pt x="8257" y="16342"/>
                      <a:pt x="8270" y="16354"/>
                    </a:cubicBezTo>
                    <a:cubicBezTo>
                      <a:pt x="8355" y="16549"/>
                      <a:pt x="8440" y="16743"/>
                      <a:pt x="8513" y="16950"/>
                    </a:cubicBezTo>
                    <a:cubicBezTo>
                      <a:pt x="8574" y="17132"/>
                      <a:pt x="8695" y="17388"/>
                      <a:pt x="8671" y="17594"/>
                    </a:cubicBezTo>
                    <a:cubicBezTo>
                      <a:pt x="8586" y="17315"/>
                      <a:pt x="8452" y="17035"/>
                      <a:pt x="8306" y="16780"/>
                    </a:cubicBezTo>
                    <a:cubicBezTo>
                      <a:pt x="8299" y="16766"/>
                      <a:pt x="8288" y="16760"/>
                      <a:pt x="8276" y="16760"/>
                    </a:cubicBezTo>
                    <a:cubicBezTo>
                      <a:pt x="8247" y="16760"/>
                      <a:pt x="8216" y="16794"/>
                      <a:pt x="8233" y="16829"/>
                    </a:cubicBezTo>
                    <a:cubicBezTo>
                      <a:pt x="8403" y="17132"/>
                      <a:pt x="8525" y="17437"/>
                      <a:pt x="8635" y="17765"/>
                    </a:cubicBezTo>
                    <a:cubicBezTo>
                      <a:pt x="8520" y="18044"/>
                      <a:pt x="8139" y="18262"/>
                      <a:pt x="7817" y="18262"/>
                    </a:cubicBezTo>
                    <a:cubicBezTo>
                      <a:pt x="7662" y="18262"/>
                      <a:pt x="7521" y="18212"/>
                      <a:pt x="7430" y="18094"/>
                    </a:cubicBezTo>
                    <a:cubicBezTo>
                      <a:pt x="7187" y="17789"/>
                      <a:pt x="7030" y="17400"/>
                      <a:pt x="6847" y="17059"/>
                    </a:cubicBezTo>
                    <a:cubicBezTo>
                      <a:pt x="6482" y="16367"/>
                      <a:pt x="6154" y="15673"/>
                      <a:pt x="5825" y="14956"/>
                    </a:cubicBezTo>
                    <a:cubicBezTo>
                      <a:pt x="5704" y="14688"/>
                      <a:pt x="5595" y="14421"/>
                      <a:pt x="5473" y="14153"/>
                    </a:cubicBezTo>
                    <a:cubicBezTo>
                      <a:pt x="5995" y="14116"/>
                      <a:pt x="6494" y="13934"/>
                      <a:pt x="6847" y="13545"/>
                    </a:cubicBezTo>
                    <a:cubicBezTo>
                      <a:pt x="6993" y="13861"/>
                      <a:pt x="7139" y="14189"/>
                      <a:pt x="7260" y="14518"/>
                    </a:cubicBezTo>
                    <a:cubicBezTo>
                      <a:pt x="7270" y="14538"/>
                      <a:pt x="7291" y="14548"/>
                      <a:pt x="7310" y="14548"/>
                    </a:cubicBezTo>
                    <a:cubicBezTo>
                      <a:pt x="7337" y="14548"/>
                      <a:pt x="7360" y="14529"/>
                      <a:pt x="7346" y="14494"/>
                    </a:cubicBezTo>
                    <a:cubicBezTo>
                      <a:pt x="7224" y="14153"/>
                      <a:pt x="7066" y="13813"/>
                      <a:pt x="6908" y="13484"/>
                    </a:cubicBezTo>
                    <a:lnTo>
                      <a:pt x="6895" y="13472"/>
                    </a:lnTo>
                    <a:cubicBezTo>
                      <a:pt x="6932" y="13435"/>
                      <a:pt x="6957" y="13399"/>
                      <a:pt x="6993" y="13362"/>
                    </a:cubicBezTo>
                    <a:close/>
                    <a:moveTo>
                      <a:pt x="8586" y="18032"/>
                    </a:moveTo>
                    <a:cubicBezTo>
                      <a:pt x="8598" y="18094"/>
                      <a:pt x="8622" y="18142"/>
                      <a:pt x="8635" y="18202"/>
                    </a:cubicBezTo>
                    <a:cubicBezTo>
                      <a:pt x="8622" y="18202"/>
                      <a:pt x="8611" y="18202"/>
                      <a:pt x="8598" y="18215"/>
                    </a:cubicBezTo>
                    <a:cubicBezTo>
                      <a:pt x="8574" y="18227"/>
                      <a:pt x="8562" y="18251"/>
                      <a:pt x="8538" y="18264"/>
                    </a:cubicBezTo>
                    <a:cubicBezTo>
                      <a:pt x="8513" y="18227"/>
                      <a:pt x="8489" y="18178"/>
                      <a:pt x="8465" y="18142"/>
                    </a:cubicBezTo>
                    <a:cubicBezTo>
                      <a:pt x="8513" y="18105"/>
                      <a:pt x="8549" y="18069"/>
                      <a:pt x="8586" y="18032"/>
                    </a:cubicBezTo>
                    <a:close/>
                    <a:moveTo>
                      <a:pt x="8392" y="18178"/>
                    </a:moveTo>
                    <a:lnTo>
                      <a:pt x="8465" y="18324"/>
                    </a:lnTo>
                    <a:cubicBezTo>
                      <a:pt x="8440" y="18337"/>
                      <a:pt x="8416" y="18348"/>
                      <a:pt x="8392" y="18373"/>
                    </a:cubicBezTo>
                    <a:cubicBezTo>
                      <a:pt x="8355" y="18324"/>
                      <a:pt x="8330" y="18275"/>
                      <a:pt x="8294" y="18227"/>
                    </a:cubicBezTo>
                    <a:cubicBezTo>
                      <a:pt x="8306" y="18227"/>
                      <a:pt x="8306" y="18227"/>
                      <a:pt x="8319" y="18215"/>
                    </a:cubicBezTo>
                    <a:lnTo>
                      <a:pt x="8392" y="18178"/>
                    </a:lnTo>
                    <a:close/>
                    <a:moveTo>
                      <a:pt x="8209" y="18264"/>
                    </a:moveTo>
                    <a:cubicBezTo>
                      <a:pt x="8246" y="18312"/>
                      <a:pt x="8270" y="18361"/>
                      <a:pt x="8306" y="18410"/>
                    </a:cubicBezTo>
                    <a:cubicBezTo>
                      <a:pt x="8270" y="18421"/>
                      <a:pt x="8221" y="18446"/>
                      <a:pt x="8184" y="18446"/>
                    </a:cubicBezTo>
                    <a:lnTo>
                      <a:pt x="8111" y="18300"/>
                    </a:lnTo>
                    <a:cubicBezTo>
                      <a:pt x="8148" y="18288"/>
                      <a:pt x="8184" y="18275"/>
                      <a:pt x="8209" y="18264"/>
                    </a:cubicBezTo>
                    <a:close/>
                    <a:moveTo>
                      <a:pt x="8039" y="18324"/>
                    </a:moveTo>
                    <a:cubicBezTo>
                      <a:pt x="8051" y="18373"/>
                      <a:pt x="8075" y="18421"/>
                      <a:pt x="8100" y="18470"/>
                    </a:cubicBezTo>
                    <a:lnTo>
                      <a:pt x="7978" y="18470"/>
                    </a:lnTo>
                    <a:cubicBezTo>
                      <a:pt x="7954" y="18434"/>
                      <a:pt x="7941" y="18397"/>
                      <a:pt x="7917" y="18361"/>
                    </a:cubicBezTo>
                    <a:cubicBezTo>
                      <a:pt x="7954" y="18348"/>
                      <a:pt x="7990" y="18337"/>
                      <a:pt x="8039" y="18324"/>
                    </a:cubicBezTo>
                    <a:close/>
                    <a:moveTo>
                      <a:pt x="8659" y="18288"/>
                    </a:moveTo>
                    <a:cubicBezTo>
                      <a:pt x="8695" y="18361"/>
                      <a:pt x="8720" y="18434"/>
                      <a:pt x="8757" y="18507"/>
                    </a:cubicBezTo>
                    <a:cubicBezTo>
                      <a:pt x="8829" y="18677"/>
                      <a:pt x="9060" y="19005"/>
                      <a:pt x="9000" y="19188"/>
                    </a:cubicBezTo>
                    <a:cubicBezTo>
                      <a:pt x="9000" y="19200"/>
                      <a:pt x="8987" y="19212"/>
                      <a:pt x="8987" y="19224"/>
                    </a:cubicBezTo>
                    <a:cubicBezTo>
                      <a:pt x="8963" y="19127"/>
                      <a:pt x="8927" y="19029"/>
                      <a:pt x="8865" y="18945"/>
                    </a:cubicBezTo>
                    <a:cubicBezTo>
                      <a:pt x="8858" y="18931"/>
                      <a:pt x="8847" y="18925"/>
                      <a:pt x="8835" y="18925"/>
                    </a:cubicBezTo>
                    <a:cubicBezTo>
                      <a:pt x="8807" y="18925"/>
                      <a:pt x="8775" y="18959"/>
                      <a:pt x="8793" y="18993"/>
                    </a:cubicBezTo>
                    <a:cubicBezTo>
                      <a:pt x="8865" y="19091"/>
                      <a:pt x="8902" y="19200"/>
                      <a:pt x="8902" y="19321"/>
                    </a:cubicBezTo>
                    <a:cubicBezTo>
                      <a:pt x="8849" y="19368"/>
                      <a:pt x="8781" y="19397"/>
                      <a:pt x="8706" y="19397"/>
                    </a:cubicBezTo>
                    <a:cubicBezTo>
                      <a:pt x="8645" y="19397"/>
                      <a:pt x="8579" y="19378"/>
                      <a:pt x="8513" y="19334"/>
                    </a:cubicBezTo>
                    <a:cubicBezTo>
                      <a:pt x="8416" y="19273"/>
                      <a:pt x="8330" y="19066"/>
                      <a:pt x="8270" y="18957"/>
                    </a:cubicBezTo>
                    <a:cubicBezTo>
                      <a:pt x="8184" y="18823"/>
                      <a:pt x="8111" y="18689"/>
                      <a:pt x="8039" y="18556"/>
                    </a:cubicBezTo>
                    <a:lnTo>
                      <a:pt x="8039" y="18556"/>
                    </a:lnTo>
                    <a:cubicBezTo>
                      <a:pt x="8051" y="18556"/>
                      <a:pt x="8063" y="18557"/>
                      <a:pt x="8075" y="18557"/>
                    </a:cubicBezTo>
                    <a:cubicBezTo>
                      <a:pt x="8233" y="18557"/>
                      <a:pt x="8389" y="18487"/>
                      <a:pt x="8525" y="18397"/>
                    </a:cubicBezTo>
                    <a:cubicBezTo>
                      <a:pt x="8549" y="18397"/>
                      <a:pt x="8562" y="18385"/>
                      <a:pt x="8574" y="18361"/>
                    </a:cubicBezTo>
                    <a:cubicBezTo>
                      <a:pt x="8598" y="18337"/>
                      <a:pt x="8635" y="18312"/>
                      <a:pt x="8659" y="18288"/>
                    </a:cubicBezTo>
                    <a:close/>
                    <a:moveTo>
                      <a:pt x="110" y="0"/>
                    </a:moveTo>
                    <a:cubicBezTo>
                      <a:pt x="72" y="0"/>
                      <a:pt x="38" y="21"/>
                      <a:pt x="25" y="70"/>
                    </a:cubicBezTo>
                    <a:cubicBezTo>
                      <a:pt x="0" y="228"/>
                      <a:pt x="73" y="459"/>
                      <a:pt x="122" y="617"/>
                    </a:cubicBezTo>
                    <a:cubicBezTo>
                      <a:pt x="122" y="630"/>
                      <a:pt x="134" y="654"/>
                      <a:pt x="158" y="690"/>
                    </a:cubicBezTo>
                    <a:cubicBezTo>
                      <a:pt x="158" y="703"/>
                      <a:pt x="158" y="714"/>
                      <a:pt x="171" y="727"/>
                    </a:cubicBezTo>
                    <a:lnTo>
                      <a:pt x="182" y="727"/>
                    </a:lnTo>
                    <a:cubicBezTo>
                      <a:pt x="171" y="751"/>
                      <a:pt x="158" y="776"/>
                      <a:pt x="158" y="800"/>
                    </a:cubicBezTo>
                    <a:cubicBezTo>
                      <a:pt x="146" y="812"/>
                      <a:pt x="146" y="824"/>
                      <a:pt x="146" y="836"/>
                    </a:cubicBezTo>
                    <a:cubicBezTo>
                      <a:pt x="998" y="4229"/>
                      <a:pt x="2384" y="7464"/>
                      <a:pt x="3806" y="10638"/>
                    </a:cubicBezTo>
                    <a:lnTo>
                      <a:pt x="3806" y="10651"/>
                    </a:lnTo>
                    <a:cubicBezTo>
                      <a:pt x="4305" y="11806"/>
                      <a:pt x="4804" y="12961"/>
                      <a:pt x="5327" y="14116"/>
                    </a:cubicBezTo>
                    <a:cubicBezTo>
                      <a:pt x="5327" y="14129"/>
                      <a:pt x="5327" y="14141"/>
                      <a:pt x="5339" y="14153"/>
                    </a:cubicBezTo>
                    <a:cubicBezTo>
                      <a:pt x="5631" y="14786"/>
                      <a:pt x="5922" y="15418"/>
                      <a:pt x="6214" y="16038"/>
                    </a:cubicBezTo>
                    <a:cubicBezTo>
                      <a:pt x="6422" y="16464"/>
                      <a:pt x="6640" y="16889"/>
                      <a:pt x="6871" y="17315"/>
                    </a:cubicBezTo>
                    <a:cubicBezTo>
                      <a:pt x="7030" y="17619"/>
                      <a:pt x="7187" y="18069"/>
                      <a:pt x="7467" y="18288"/>
                    </a:cubicBezTo>
                    <a:cubicBezTo>
                      <a:pt x="7548" y="18349"/>
                      <a:pt x="7655" y="18376"/>
                      <a:pt x="7758" y="18376"/>
                    </a:cubicBezTo>
                    <a:cubicBezTo>
                      <a:pt x="7779" y="18376"/>
                      <a:pt x="7799" y="18375"/>
                      <a:pt x="7820" y="18373"/>
                    </a:cubicBezTo>
                    <a:cubicBezTo>
                      <a:pt x="7917" y="18580"/>
                      <a:pt x="8039" y="18775"/>
                      <a:pt x="8148" y="18969"/>
                    </a:cubicBezTo>
                    <a:cubicBezTo>
                      <a:pt x="8246" y="19139"/>
                      <a:pt x="8330" y="19346"/>
                      <a:pt x="8489" y="19456"/>
                    </a:cubicBezTo>
                    <a:cubicBezTo>
                      <a:pt x="8560" y="19509"/>
                      <a:pt x="8634" y="19532"/>
                      <a:pt x="8706" y="19532"/>
                    </a:cubicBezTo>
                    <a:cubicBezTo>
                      <a:pt x="8881" y="19532"/>
                      <a:pt x="9044" y="19396"/>
                      <a:pt x="9121" y="19224"/>
                    </a:cubicBezTo>
                    <a:cubicBezTo>
                      <a:pt x="9133" y="19212"/>
                      <a:pt x="9133" y="19188"/>
                      <a:pt x="9121" y="19175"/>
                    </a:cubicBezTo>
                    <a:cubicBezTo>
                      <a:pt x="9146" y="19042"/>
                      <a:pt x="9060" y="18908"/>
                      <a:pt x="9000" y="18799"/>
                    </a:cubicBezTo>
                    <a:cubicBezTo>
                      <a:pt x="8878" y="18519"/>
                      <a:pt x="8757" y="18251"/>
                      <a:pt x="8659" y="17959"/>
                    </a:cubicBezTo>
                    <a:lnTo>
                      <a:pt x="8647" y="17959"/>
                    </a:lnTo>
                    <a:cubicBezTo>
                      <a:pt x="8684" y="17923"/>
                      <a:pt x="8708" y="17875"/>
                      <a:pt x="8720" y="17838"/>
                    </a:cubicBezTo>
                    <a:cubicBezTo>
                      <a:pt x="8732" y="17826"/>
                      <a:pt x="8732" y="17826"/>
                      <a:pt x="8732" y="17813"/>
                    </a:cubicBezTo>
                    <a:cubicBezTo>
                      <a:pt x="8757" y="17765"/>
                      <a:pt x="8768" y="17704"/>
                      <a:pt x="8768" y="17643"/>
                    </a:cubicBezTo>
                    <a:cubicBezTo>
                      <a:pt x="8817" y="17437"/>
                      <a:pt x="8708" y="17218"/>
                      <a:pt x="8647" y="17023"/>
                    </a:cubicBezTo>
                    <a:cubicBezTo>
                      <a:pt x="8562" y="16780"/>
                      <a:pt x="8465" y="16549"/>
                      <a:pt x="8355" y="16330"/>
                    </a:cubicBezTo>
                    <a:cubicBezTo>
                      <a:pt x="8355" y="16318"/>
                      <a:pt x="8367" y="16305"/>
                      <a:pt x="8355" y="16294"/>
                    </a:cubicBezTo>
                    <a:cubicBezTo>
                      <a:pt x="8330" y="16221"/>
                      <a:pt x="8306" y="16135"/>
                      <a:pt x="8270" y="16062"/>
                    </a:cubicBezTo>
                    <a:cubicBezTo>
                      <a:pt x="8513" y="15904"/>
                      <a:pt x="8757" y="15795"/>
                      <a:pt x="9024" y="15722"/>
                    </a:cubicBezTo>
                    <a:cubicBezTo>
                      <a:pt x="9060" y="15710"/>
                      <a:pt x="9073" y="15673"/>
                      <a:pt x="9073" y="15637"/>
                    </a:cubicBezTo>
                    <a:cubicBezTo>
                      <a:pt x="9024" y="15357"/>
                      <a:pt x="8890" y="15102"/>
                      <a:pt x="8757" y="14846"/>
                    </a:cubicBezTo>
                    <a:cubicBezTo>
                      <a:pt x="8586" y="14518"/>
                      <a:pt x="8416" y="14178"/>
                      <a:pt x="8246" y="13849"/>
                    </a:cubicBezTo>
                    <a:cubicBezTo>
                      <a:pt x="7917" y="13205"/>
                      <a:pt x="7576" y="12548"/>
                      <a:pt x="7248" y="11903"/>
                    </a:cubicBezTo>
                    <a:cubicBezTo>
                      <a:pt x="6932" y="11270"/>
                      <a:pt x="6603" y="10638"/>
                      <a:pt x="6287" y="10018"/>
                    </a:cubicBezTo>
                    <a:cubicBezTo>
                      <a:pt x="6117" y="9702"/>
                      <a:pt x="5971" y="9300"/>
                      <a:pt x="5740" y="8997"/>
                    </a:cubicBezTo>
                    <a:cubicBezTo>
                      <a:pt x="5740" y="8997"/>
                      <a:pt x="5740" y="8984"/>
                      <a:pt x="5728" y="8984"/>
                    </a:cubicBezTo>
                    <a:cubicBezTo>
                      <a:pt x="5668" y="8887"/>
                      <a:pt x="5619" y="8765"/>
                      <a:pt x="5546" y="8681"/>
                    </a:cubicBezTo>
                    <a:cubicBezTo>
                      <a:pt x="5505" y="8640"/>
                      <a:pt x="5456" y="8616"/>
                      <a:pt x="5406" y="8616"/>
                    </a:cubicBezTo>
                    <a:cubicBezTo>
                      <a:pt x="5396" y="8616"/>
                      <a:pt x="5386" y="8617"/>
                      <a:pt x="5376" y="8619"/>
                    </a:cubicBezTo>
                    <a:cubicBezTo>
                      <a:pt x="5376" y="8619"/>
                      <a:pt x="5363" y="8619"/>
                      <a:pt x="5351" y="8632"/>
                    </a:cubicBezTo>
                    <a:cubicBezTo>
                      <a:pt x="5339" y="8632"/>
                      <a:pt x="5327" y="8644"/>
                      <a:pt x="5314" y="8656"/>
                    </a:cubicBezTo>
                    <a:cubicBezTo>
                      <a:pt x="5303" y="8656"/>
                      <a:pt x="5278" y="8656"/>
                      <a:pt x="5278" y="8681"/>
                    </a:cubicBezTo>
                    <a:cubicBezTo>
                      <a:pt x="5217" y="8765"/>
                      <a:pt x="5205" y="8814"/>
                      <a:pt x="5230" y="8911"/>
                    </a:cubicBezTo>
                    <a:cubicBezTo>
                      <a:pt x="5230" y="8924"/>
                      <a:pt x="5241" y="8935"/>
                      <a:pt x="5241" y="8935"/>
                    </a:cubicBezTo>
                    <a:cubicBezTo>
                      <a:pt x="5314" y="9240"/>
                      <a:pt x="5533" y="9532"/>
                      <a:pt x="5668" y="9811"/>
                    </a:cubicBezTo>
                    <a:cubicBezTo>
                      <a:pt x="5995" y="10492"/>
                      <a:pt x="6324" y="11173"/>
                      <a:pt x="6640" y="11867"/>
                    </a:cubicBezTo>
                    <a:cubicBezTo>
                      <a:pt x="6968" y="12560"/>
                      <a:pt x="7273" y="13253"/>
                      <a:pt x="7589" y="13946"/>
                    </a:cubicBezTo>
                    <a:lnTo>
                      <a:pt x="8063" y="15005"/>
                    </a:lnTo>
                    <a:cubicBezTo>
                      <a:pt x="8111" y="15126"/>
                      <a:pt x="8233" y="15284"/>
                      <a:pt x="8184" y="15405"/>
                    </a:cubicBezTo>
                    <a:cubicBezTo>
                      <a:pt x="8173" y="15454"/>
                      <a:pt x="8124" y="15503"/>
                      <a:pt x="8087" y="15551"/>
                    </a:cubicBezTo>
                    <a:cubicBezTo>
                      <a:pt x="7832" y="14907"/>
                      <a:pt x="7540" y="14287"/>
                      <a:pt x="7248" y="13667"/>
                    </a:cubicBezTo>
                    <a:cubicBezTo>
                      <a:pt x="6847" y="12754"/>
                      <a:pt x="6458" y="11843"/>
                      <a:pt x="6044" y="10943"/>
                    </a:cubicBezTo>
                    <a:cubicBezTo>
                      <a:pt x="5862" y="10529"/>
                      <a:pt x="5668" y="10127"/>
                      <a:pt x="5449" y="9738"/>
                    </a:cubicBezTo>
                    <a:cubicBezTo>
                      <a:pt x="5241" y="9349"/>
                      <a:pt x="5095" y="8935"/>
                      <a:pt x="4901" y="8546"/>
                    </a:cubicBezTo>
                    <a:cubicBezTo>
                      <a:pt x="4463" y="7695"/>
                      <a:pt x="4087" y="6819"/>
                      <a:pt x="3649" y="5968"/>
                    </a:cubicBezTo>
                    <a:lnTo>
                      <a:pt x="2335" y="3341"/>
                    </a:lnTo>
                    <a:cubicBezTo>
                      <a:pt x="2335" y="3341"/>
                      <a:pt x="2323" y="3330"/>
                      <a:pt x="2323" y="3317"/>
                    </a:cubicBezTo>
                    <a:cubicBezTo>
                      <a:pt x="2079" y="2819"/>
                      <a:pt x="1776" y="2344"/>
                      <a:pt x="1496" y="1857"/>
                    </a:cubicBezTo>
                    <a:cubicBezTo>
                      <a:pt x="1252" y="1444"/>
                      <a:pt x="1022" y="982"/>
                      <a:pt x="681" y="617"/>
                    </a:cubicBezTo>
                    <a:cubicBezTo>
                      <a:pt x="681" y="617"/>
                      <a:pt x="681" y="605"/>
                      <a:pt x="669" y="593"/>
                    </a:cubicBezTo>
                    <a:cubicBezTo>
                      <a:pt x="620" y="544"/>
                      <a:pt x="560" y="520"/>
                      <a:pt x="487" y="508"/>
                    </a:cubicBezTo>
                    <a:cubicBezTo>
                      <a:pt x="425" y="362"/>
                      <a:pt x="341" y="131"/>
                      <a:pt x="195" y="33"/>
                    </a:cubicBezTo>
                    <a:cubicBezTo>
                      <a:pt x="169" y="12"/>
                      <a:pt x="138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5" name="Google Shape;9970;p65">
              <a:extLst>
                <a:ext uri="{FF2B5EF4-FFF2-40B4-BE49-F238E27FC236}">
                  <a16:creationId xmlns:a16="http://schemas.microsoft.com/office/drawing/2014/main" id="{6833C225-98A6-403A-9C85-054959D0D5A7}"/>
                </a:ext>
              </a:extLst>
            </p:cNvPr>
            <p:cNvSpPr/>
            <p:nvPr/>
          </p:nvSpPr>
          <p:spPr>
            <a:xfrm rot="21307265">
              <a:off x="2012998" y="4182074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10012;p65">
              <a:extLst>
                <a:ext uri="{FF2B5EF4-FFF2-40B4-BE49-F238E27FC236}">
                  <a16:creationId xmlns:a16="http://schemas.microsoft.com/office/drawing/2014/main" id="{F0EB7355-B2CB-4562-8096-A154EF013509}"/>
                </a:ext>
              </a:extLst>
            </p:cNvPr>
            <p:cNvSpPr/>
            <p:nvPr/>
          </p:nvSpPr>
          <p:spPr>
            <a:xfrm rot="21307265">
              <a:off x="2134032" y="2430773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10013;p65">
              <a:extLst>
                <a:ext uri="{FF2B5EF4-FFF2-40B4-BE49-F238E27FC236}">
                  <a16:creationId xmlns:a16="http://schemas.microsoft.com/office/drawing/2014/main" id="{589DF64E-67EE-41E1-9045-518E16544FF6}"/>
                </a:ext>
              </a:extLst>
            </p:cNvPr>
            <p:cNvSpPr/>
            <p:nvPr/>
          </p:nvSpPr>
          <p:spPr>
            <a:xfrm rot="21307265">
              <a:off x="1690314" y="4023314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0014;p65">
              <a:extLst>
                <a:ext uri="{FF2B5EF4-FFF2-40B4-BE49-F238E27FC236}">
                  <a16:creationId xmlns:a16="http://schemas.microsoft.com/office/drawing/2014/main" id="{57DA0939-0E94-41C1-AE82-88F751DC2306}"/>
                </a:ext>
              </a:extLst>
            </p:cNvPr>
            <p:cNvSpPr/>
            <p:nvPr/>
          </p:nvSpPr>
          <p:spPr>
            <a:xfrm rot="21307265">
              <a:off x="2438585" y="4344241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4" name="Picture 313">
            <a:extLst>
              <a:ext uri="{FF2B5EF4-FFF2-40B4-BE49-F238E27FC236}">
                <a16:creationId xmlns:a16="http://schemas.microsoft.com/office/drawing/2014/main" id="{4B313AE5-34A2-416E-A224-4F4EC101EF7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4377" t="5967" r="2395" b="63519"/>
          <a:stretch/>
        </p:blipFill>
        <p:spPr>
          <a:xfrm rot="2370435">
            <a:off x="11170443" y="1978560"/>
            <a:ext cx="2144604" cy="1969575"/>
          </a:xfrm>
          <a:prstGeom prst="rect">
            <a:avLst/>
          </a:prstGeom>
        </p:spPr>
      </p:pic>
      <p:pic>
        <p:nvPicPr>
          <p:cNvPr id="317" name="Picture 316">
            <a:extLst>
              <a:ext uri="{FF2B5EF4-FFF2-40B4-BE49-F238E27FC236}">
                <a16:creationId xmlns:a16="http://schemas.microsoft.com/office/drawing/2014/main" id="{E7B5C263-9258-470D-B566-F985DA2F7A23}"/>
              </a:ext>
            </a:extLst>
          </p:cNvPr>
          <p:cNvPicPr>
            <a:picLocks noChangeAspect="1"/>
          </p:cNvPicPr>
          <p:nvPr/>
        </p:nvPicPr>
        <p:blipFill>
          <a:blip r:embed="rId9">
            <a:biLevel thresh="75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717597">
            <a:off x="10432832" y="-1566309"/>
            <a:ext cx="1592383" cy="2558014"/>
          </a:xfrm>
          <a:prstGeom prst="rect">
            <a:avLst/>
          </a:prstGeom>
        </p:spPr>
      </p:pic>
      <p:pic>
        <p:nvPicPr>
          <p:cNvPr id="318" name="Picture 317">
            <a:extLst>
              <a:ext uri="{FF2B5EF4-FFF2-40B4-BE49-F238E27FC236}">
                <a16:creationId xmlns:a16="http://schemas.microsoft.com/office/drawing/2014/main" id="{3A90D4B9-BF80-48B8-B2DB-E3E8AD8FF53B}"/>
              </a:ext>
            </a:extLst>
          </p:cNvPr>
          <p:cNvPicPr>
            <a:picLocks noChangeAspect="1"/>
          </p:cNvPicPr>
          <p:nvPr/>
        </p:nvPicPr>
        <p:blipFill>
          <a:blip r:embed="rId11">
            <a:biLevel thresh="75000"/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3511899">
            <a:off x="12195187" y="-1515729"/>
            <a:ext cx="1834819" cy="3296940"/>
          </a:xfrm>
          <a:prstGeom prst="rect">
            <a:avLst/>
          </a:prstGeom>
        </p:spPr>
      </p:pic>
      <p:sp>
        <p:nvSpPr>
          <p:cNvPr id="313" name="Subtitle 2">
            <a:extLst>
              <a:ext uri="{FF2B5EF4-FFF2-40B4-BE49-F238E27FC236}">
                <a16:creationId xmlns:a16="http://schemas.microsoft.com/office/drawing/2014/main" id="{BDD3FCFD-11B2-4F4F-BD5E-FFE745BDB17E}"/>
              </a:ext>
            </a:extLst>
          </p:cNvPr>
          <p:cNvSpPr txBox="1">
            <a:spLocks/>
          </p:cNvSpPr>
          <p:nvPr/>
        </p:nvSpPr>
        <p:spPr>
          <a:xfrm>
            <a:off x="7820955" y="6422452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Mengapa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berakhlaq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  <a:r>
              <a:rPr lang="en-US" sz="1400" b="1" dirty="0" err="1"/>
              <a:t>belum</a:t>
            </a:r>
            <a:r>
              <a:rPr lang="en-US" sz="1400" b="1" dirty="0"/>
              <a:t> </a:t>
            </a:r>
            <a:r>
              <a:rPr lang="en-US" sz="1400" b="1" dirty="0" err="1"/>
              <a:t>menjadi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pada </a:t>
            </a:r>
            <a:r>
              <a:rPr lang="en-US" sz="1400" b="1" dirty="0" err="1"/>
              <a:t>siswa</a:t>
            </a:r>
            <a:r>
              <a:rPr lang="en-US" sz="1400" b="1" dirty="0"/>
              <a:t>, </a:t>
            </a:r>
            <a:r>
              <a:rPr lang="en-US" sz="1400" b="1" dirty="0" err="1"/>
              <a:t>masih</a:t>
            </a:r>
            <a:r>
              <a:rPr lang="en-US" sz="1400" b="1" dirty="0"/>
              <a:t> </a:t>
            </a:r>
            <a:r>
              <a:rPr lang="en-US" sz="1400" b="1" dirty="0" err="1"/>
              <a:t>banyak</a:t>
            </a:r>
            <a:r>
              <a:rPr lang="en-US" sz="1400" b="1" dirty="0"/>
              <a:t> </a:t>
            </a:r>
            <a:r>
              <a:rPr lang="en-US" sz="1400" b="1" dirty="0" err="1"/>
              <a:t>terjadinya</a:t>
            </a:r>
            <a:r>
              <a:rPr lang="en-US" sz="1400" b="1" dirty="0"/>
              <a:t> </a:t>
            </a:r>
            <a:r>
              <a:rPr lang="en-US" sz="1400" b="1" dirty="0" err="1"/>
              <a:t>seorang</a:t>
            </a:r>
            <a:r>
              <a:rPr lang="en-US" sz="1400" b="1" dirty="0"/>
              <a:t> </a:t>
            </a:r>
            <a:r>
              <a:rPr lang="en-US" sz="1400" b="1" dirty="0" err="1"/>
              <a:t>siswa</a:t>
            </a:r>
            <a:r>
              <a:rPr lang="en-US" sz="1400" b="1" dirty="0"/>
              <a:t> </a:t>
            </a:r>
            <a:r>
              <a:rPr lang="en-US" sz="1400" b="1" dirty="0" err="1"/>
              <a:t>tidak</a:t>
            </a:r>
            <a:r>
              <a:rPr lang="en-US" sz="1400" b="1" dirty="0"/>
              <a:t> </a:t>
            </a:r>
            <a:r>
              <a:rPr lang="en-US" sz="1400" b="1" dirty="0" err="1"/>
              <a:t>mencerminkan</a:t>
            </a:r>
            <a:r>
              <a:rPr lang="en-US" sz="1400" b="1" dirty="0"/>
              <a:t> </a:t>
            </a:r>
            <a:r>
              <a:rPr lang="en-US" sz="1400" b="1" dirty="0" err="1"/>
              <a:t>norma-norma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</a:p>
        </p:txBody>
      </p:sp>
      <p:sp>
        <p:nvSpPr>
          <p:cNvPr id="315" name="Subtitle 2">
            <a:extLst>
              <a:ext uri="{FF2B5EF4-FFF2-40B4-BE49-F238E27FC236}">
                <a16:creationId xmlns:a16="http://schemas.microsoft.com/office/drawing/2014/main" id="{B8F392EA-EDE5-4D13-8F43-A5D1DE6E59C0}"/>
              </a:ext>
            </a:extLst>
          </p:cNvPr>
          <p:cNvSpPr txBox="1">
            <a:spLocks/>
          </p:cNvSpPr>
          <p:nvPr/>
        </p:nvSpPr>
        <p:spPr>
          <a:xfrm>
            <a:off x="7820955" y="7704260"/>
            <a:ext cx="4435206" cy="454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900" b="1" dirty="0"/>
              <a:t>	</a:t>
            </a:r>
            <a:r>
              <a:rPr lang="en-US" sz="800" dirty="0" err="1"/>
              <a:t>jurnal</a:t>
            </a:r>
            <a:r>
              <a:rPr lang="en-US" sz="800" dirty="0"/>
              <a:t> “</a:t>
            </a:r>
            <a:r>
              <a:rPr lang="en-US" sz="800" dirty="0" err="1"/>
              <a:t>akhlaq</a:t>
            </a:r>
            <a:r>
              <a:rPr lang="en-US" sz="800" dirty="0"/>
              <a:t> </a:t>
            </a:r>
            <a:r>
              <a:rPr lang="en-US" sz="800" dirty="0" err="1"/>
              <a:t>siswa</a:t>
            </a:r>
            <a:r>
              <a:rPr lang="en-US" sz="800" dirty="0"/>
              <a:t> </a:t>
            </a:r>
            <a:r>
              <a:rPr lang="en-US" sz="800" dirty="0" err="1"/>
              <a:t>terhadap</a:t>
            </a:r>
            <a:r>
              <a:rPr lang="en-US" sz="800" dirty="0"/>
              <a:t> guru pada </a:t>
            </a:r>
            <a:r>
              <a:rPr lang="en-US" sz="800" dirty="0" err="1"/>
              <a:t>pendekatan</a:t>
            </a:r>
            <a:r>
              <a:rPr lang="en-US" sz="800" dirty="0"/>
              <a:t> normative </a:t>
            </a:r>
            <a:r>
              <a:rPr lang="en-US" sz="800" dirty="0" err="1"/>
              <a:t>dalam</a:t>
            </a:r>
            <a:r>
              <a:rPr lang="en-US" sz="800" dirty="0"/>
              <a:t> al-</a:t>
            </a:r>
            <a:r>
              <a:rPr lang="en-US" sz="800" dirty="0" err="1"/>
              <a:t>qur’an</a:t>
            </a:r>
            <a:r>
              <a:rPr lang="en-US" sz="800" dirty="0"/>
              <a:t> dan </a:t>
            </a:r>
            <a:r>
              <a:rPr lang="en-US" sz="800" dirty="0" err="1"/>
              <a:t>hadist</a:t>
            </a:r>
            <a:r>
              <a:rPr lang="en-US" sz="800" dirty="0"/>
              <a:t> (</a:t>
            </a:r>
            <a:r>
              <a:rPr lang="en-US" sz="800" dirty="0" err="1"/>
              <a:t>khoirunisa</a:t>
            </a:r>
            <a:r>
              <a:rPr lang="en-US" sz="800" dirty="0"/>
              <a:t>, sutrisno,2022)</a:t>
            </a:r>
            <a:endParaRPr lang="en-US" sz="8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16" name="Title 1">
            <a:extLst>
              <a:ext uri="{FF2B5EF4-FFF2-40B4-BE49-F238E27FC236}">
                <a16:creationId xmlns:a16="http://schemas.microsoft.com/office/drawing/2014/main" id="{2B223C1D-0FBB-4A92-8981-5F26222BF072}"/>
              </a:ext>
            </a:extLst>
          </p:cNvPr>
          <p:cNvSpPr txBox="1">
            <a:spLocks/>
          </p:cNvSpPr>
          <p:nvPr/>
        </p:nvSpPr>
        <p:spPr>
          <a:xfrm>
            <a:off x="4829526" y="-2070262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 err="1"/>
              <a:t>Rumusan</a:t>
            </a:r>
            <a:r>
              <a:rPr lang="en-US" sz="4400" b="1" dirty="0"/>
              <a:t> </a:t>
            </a:r>
            <a:r>
              <a:rPr lang="en-US" sz="4400" b="1" dirty="0" err="1"/>
              <a:t>Masalah</a:t>
            </a:r>
            <a:endParaRPr lang="en-US" sz="4400" b="1" dirty="0"/>
          </a:p>
        </p:txBody>
      </p:sp>
      <p:sp>
        <p:nvSpPr>
          <p:cNvPr id="319" name="Title 1">
            <a:extLst>
              <a:ext uri="{FF2B5EF4-FFF2-40B4-BE49-F238E27FC236}">
                <a16:creationId xmlns:a16="http://schemas.microsoft.com/office/drawing/2014/main" id="{CE3613CC-DF75-4803-8EC6-1F4074E4124F}"/>
              </a:ext>
            </a:extLst>
          </p:cNvPr>
          <p:cNvSpPr txBox="1">
            <a:spLocks/>
          </p:cNvSpPr>
          <p:nvPr/>
        </p:nvSpPr>
        <p:spPr>
          <a:xfrm>
            <a:off x="-5338659" y="1906827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l"/>
            <a:r>
              <a:rPr lang="en-US" sz="2000" b="1" dirty="0" err="1"/>
              <a:t>masalah</a:t>
            </a:r>
            <a:r>
              <a:rPr lang="en-US" sz="2000" b="1" dirty="0"/>
              <a:t> yang </a:t>
            </a:r>
            <a:r>
              <a:rPr lang="en-US" sz="2000" b="1" dirty="0" err="1"/>
              <a:t>kita</a:t>
            </a:r>
            <a:r>
              <a:rPr lang="en-US" sz="2000" b="1" dirty="0"/>
              <a:t> </a:t>
            </a:r>
            <a:r>
              <a:rPr lang="en-US" sz="2000" b="1" dirty="0" err="1"/>
              <a:t>bahas</a:t>
            </a:r>
            <a:r>
              <a:rPr lang="en-US" sz="2000" b="1" dirty="0"/>
              <a:t> pada </a:t>
            </a:r>
            <a:r>
              <a:rPr lang="en-US" sz="2000" b="1" dirty="0" err="1"/>
              <a:t>masalah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 </a:t>
            </a:r>
            <a:r>
              <a:rPr lang="en-US" sz="2000" b="1" dirty="0" err="1"/>
              <a:t>yaitu</a:t>
            </a:r>
            <a:endParaRPr lang="en-US" sz="2000" b="1" dirty="0"/>
          </a:p>
        </p:txBody>
      </p:sp>
      <p:grpSp>
        <p:nvGrpSpPr>
          <p:cNvPr id="320" name="Google Shape;10589;p67">
            <a:extLst>
              <a:ext uri="{FF2B5EF4-FFF2-40B4-BE49-F238E27FC236}">
                <a16:creationId xmlns:a16="http://schemas.microsoft.com/office/drawing/2014/main" id="{F87E7CD5-E726-4EE7-A2F0-65152A294F17}"/>
              </a:ext>
            </a:extLst>
          </p:cNvPr>
          <p:cNvGrpSpPr/>
          <p:nvPr/>
        </p:nvGrpSpPr>
        <p:grpSpPr>
          <a:xfrm rot="19576439">
            <a:off x="6063141" y="-2403164"/>
            <a:ext cx="289516" cy="582638"/>
            <a:chOff x="6199926" y="546550"/>
            <a:chExt cx="151945" cy="30576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21" name="Google Shape;10590;p67">
              <a:extLst>
                <a:ext uri="{FF2B5EF4-FFF2-40B4-BE49-F238E27FC236}">
                  <a16:creationId xmlns:a16="http://schemas.microsoft.com/office/drawing/2014/main" id="{FC8596B5-F434-4323-B39A-690A8D11ADA0}"/>
                </a:ext>
              </a:extLst>
            </p:cNvPr>
            <p:cNvSpPr/>
            <p:nvPr/>
          </p:nvSpPr>
          <p:spPr>
            <a:xfrm>
              <a:off x="6199926" y="546550"/>
              <a:ext cx="150228" cy="198432"/>
            </a:xfrm>
            <a:custGeom>
              <a:avLst/>
              <a:gdLst/>
              <a:ahLst/>
              <a:cxnLst/>
              <a:rect l="l" t="t" r="r" b="b"/>
              <a:pathLst>
                <a:path w="963" h="1272" extrusionOk="0">
                  <a:moveTo>
                    <a:pt x="658" y="86"/>
                  </a:moveTo>
                  <a:cubicBezTo>
                    <a:pt x="658" y="244"/>
                    <a:pt x="597" y="876"/>
                    <a:pt x="585" y="1047"/>
                  </a:cubicBezTo>
                  <a:cubicBezTo>
                    <a:pt x="512" y="1047"/>
                    <a:pt x="427" y="1059"/>
                    <a:pt x="341" y="1059"/>
                  </a:cubicBezTo>
                  <a:cubicBezTo>
                    <a:pt x="293" y="913"/>
                    <a:pt x="122" y="317"/>
                    <a:pt x="86" y="171"/>
                  </a:cubicBezTo>
                  <a:cubicBezTo>
                    <a:pt x="184" y="135"/>
                    <a:pt x="573" y="86"/>
                    <a:pt x="658" y="86"/>
                  </a:cubicBezTo>
                  <a:close/>
                  <a:moveTo>
                    <a:pt x="730" y="184"/>
                  </a:moveTo>
                  <a:cubicBezTo>
                    <a:pt x="767" y="232"/>
                    <a:pt x="816" y="281"/>
                    <a:pt x="852" y="330"/>
                  </a:cubicBezTo>
                  <a:cubicBezTo>
                    <a:pt x="889" y="378"/>
                    <a:pt x="876" y="414"/>
                    <a:pt x="865" y="463"/>
                  </a:cubicBezTo>
                  <a:lnTo>
                    <a:pt x="828" y="609"/>
                  </a:lnTo>
                  <a:lnTo>
                    <a:pt x="719" y="1192"/>
                  </a:lnTo>
                  <a:cubicBezTo>
                    <a:pt x="686" y="1196"/>
                    <a:pt x="652" y="1199"/>
                    <a:pt x="618" y="1199"/>
                  </a:cubicBezTo>
                  <a:cubicBezTo>
                    <a:pt x="535" y="1199"/>
                    <a:pt x="450" y="1184"/>
                    <a:pt x="390" y="1132"/>
                  </a:cubicBezTo>
                  <a:cubicBezTo>
                    <a:pt x="463" y="1120"/>
                    <a:pt x="549" y="1108"/>
                    <a:pt x="622" y="1108"/>
                  </a:cubicBezTo>
                  <a:cubicBezTo>
                    <a:pt x="633" y="1108"/>
                    <a:pt x="658" y="1095"/>
                    <a:pt x="658" y="1084"/>
                  </a:cubicBezTo>
                  <a:cubicBezTo>
                    <a:pt x="682" y="913"/>
                    <a:pt x="694" y="743"/>
                    <a:pt x="706" y="560"/>
                  </a:cubicBezTo>
                  <a:cubicBezTo>
                    <a:pt x="719" y="438"/>
                    <a:pt x="719" y="305"/>
                    <a:pt x="730" y="184"/>
                  </a:cubicBezTo>
                  <a:close/>
                  <a:moveTo>
                    <a:pt x="706" y="1"/>
                  </a:moveTo>
                  <a:cubicBezTo>
                    <a:pt x="597" y="13"/>
                    <a:pt x="171" y="86"/>
                    <a:pt x="62" y="98"/>
                  </a:cubicBezTo>
                  <a:cubicBezTo>
                    <a:pt x="38" y="98"/>
                    <a:pt x="1" y="147"/>
                    <a:pt x="13" y="171"/>
                  </a:cubicBezTo>
                  <a:cubicBezTo>
                    <a:pt x="74" y="487"/>
                    <a:pt x="159" y="803"/>
                    <a:pt x="268" y="1120"/>
                  </a:cubicBezTo>
                  <a:lnTo>
                    <a:pt x="317" y="1168"/>
                  </a:lnTo>
                  <a:cubicBezTo>
                    <a:pt x="399" y="1250"/>
                    <a:pt x="515" y="1271"/>
                    <a:pt x="634" y="1271"/>
                  </a:cubicBezTo>
                  <a:cubicBezTo>
                    <a:pt x="674" y="1271"/>
                    <a:pt x="715" y="1269"/>
                    <a:pt x="755" y="1265"/>
                  </a:cubicBezTo>
                  <a:cubicBezTo>
                    <a:pt x="767" y="1254"/>
                    <a:pt x="779" y="1254"/>
                    <a:pt x="779" y="1229"/>
                  </a:cubicBezTo>
                  <a:cubicBezTo>
                    <a:pt x="840" y="1022"/>
                    <a:pt x="876" y="792"/>
                    <a:pt x="913" y="573"/>
                  </a:cubicBezTo>
                  <a:cubicBezTo>
                    <a:pt x="925" y="524"/>
                    <a:pt x="938" y="475"/>
                    <a:pt x="949" y="414"/>
                  </a:cubicBezTo>
                  <a:cubicBezTo>
                    <a:pt x="962" y="378"/>
                    <a:pt x="962" y="341"/>
                    <a:pt x="938" y="305"/>
                  </a:cubicBezTo>
                  <a:cubicBezTo>
                    <a:pt x="901" y="257"/>
                    <a:pt x="719" y="1"/>
                    <a:pt x="70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10591;p67">
              <a:extLst>
                <a:ext uri="{FF2B5EF4-FFF2-40B4-BE49-F238E27FC236}">
                  <a16:creationId xmlns:a16="http://schemas.microsoft.com/office/drawing/2014/main" id="{BAF8BACE-3145-4900-B1C8-DE20FC3971AC}"/>
                </a:ext>
              </a:extLst>
            </p:cNvPr>
            <p:cNvSpPr/>
            <p:nvPr/>
          </p:nvSpPr>
          <p:spPr>
            <a:xfrm>
              <a:off x="6234091" y="758404"/>
              <a:ext cx="117780" cy="93912"/>
            </a:xfrm>
            <a:custGeom>
              <a:avLst/>
              <a:gdLst/>
              <a:ahLst/>
              <a:cxnLst/>
              <a:rect l="l" t="t" r="r" b="b"/>
              <a:pathLst>
                <a:path w="755" h="602" extrusionOk="0">
                  <a:moveTo>
                    <a:pt x="299" y="81"/>
                  </a:moveTo>
                  <a:cubicBezTo>
                    <a:pt x="320" y="81"/>
                    <a:pt x="341" y="84"/>
                    <a:pt x="366" y="90"/>
                  </a:cubicBezTo>
                  <a:cubicBezTo>
                    <a:pt x="451" y="115"/>
                    <a:pt x="511" y="199"/>
                    <a:pt x="500" y="285"/>
                  </a:cubicBezTo>
                  <a:cubicBezTo>
                    <a:pt x="485" y="400"/>
                    <a:pt x="385" y="464"/>
                    <a:pt x="286" y="464"/>
                  </a:cubicBezTo>
                  <a:cubicBezTo>
                    <a:pt x="218" y="464"/>
                    <a:pt x="150" y="434"/>
                    <a:pt x="111" y="370"/>
                  </a:cubicBezTo>
                  <a:cubicBezTo>
                    <a:pt x="74" y="285"/>
                    <a:pt x="98" y="188"/>
                    <a:pt x="184" y="139"/>
                  </a:cubicBezTo>
                  <a:cubicBezTo>
                    <a:pt x="195" y="126"/>
                    <a:pt x="208" y="115"/>
                    <a:pt x="195" y="102"/>
                  </a:cubicBezTo>
                  <a:cubicBezTo>
                    <a:pt x="208" y="102"/>
                    <a:pt x="220" y="90"/>
                    <a:pt x="232" y="90"/>
                  </a:cubicBezTo>
                  <a:cubicBezTo>
                    <a:pt x="257" y="84"/>
                    <a:pt x="278" y="81"/>
                    <a:pt x="299" y="81"/>
                  </a:cubicBezTo>
                  <a:close/>
                  <a:moveTo>
                    <a:pt x="560" y="175"/>
                  </a:moveTo>
                  <a:lnTo>
                    <a:pt x="560" y="175"/>
                  </a:lnTo>
                  <a:cubicBezTo>
                    <a:pt x="597" y="188"/>
                    <a:pt x="621" y="224"/>
                    <a:pt x="646" y="261"/>
                  </a:cubicBezTo>
                  <a:cubicBezTo>
                    <a:pt x="657" y="334"/>
                    <a:pt x="646" y="394"/>
                    <a:pt x="597" y="443"/>
                  </a:cubicBezTo>
                  <a:cubicBezTo>
                    <a:pt x="560" y="491"/>
                    <a:pt x="500" y="516"/>
                    <a:pt x="439" y="528"/>
                  </a:cubicBezTo>
                  <a:lnTo>
                    <a:pt x="378" y="528"/>
                  </a:lnTo>
                  <a:cubicBezTo>
                    <a:pt x="463" y="504"/>
                    <a:pt x="548" y="431"/>
                    <a:pt x="573" y="345"/>
                  </a:cubicBezTo>
                  <a:cubicBezTo>
                    <a:pt x="584" y="285"/>
                    <a:pt x="584" y="224"/>
                    <a:pt x="560" y="175"/>
                  </a:cubicBezTo>
                  <a:close/>
                  <a:moveTo>
                    <a:pt x="290" y="0"/>
                  </a:moveTo>
                  <a:cubicBezTo>
                    <a:pt x="271" y="0"/>
                    <a:pt x="252" y="2"/>
                    <a:pt x="232" y="5"/>
                  </a:cubicBezTo>
                  <a:cubicBezTo>
                    <a:pt x="171" y="29"/>
                    <a:pt x="98" y="66"/>
                    <a:pt x="62" y="126"/>
                  </a:cubicBezTo>
                  <a:lnTo>
                    <a:pt x="62" y="151"/>
                  </a:lnTo>
                  <a:cubicBezTo>
                    <a:pt x="25" y="212"/>
                    <a:pt x="1" y="285"/>
                    <a:pt x="25" y="358"/>
                  </a:cubicBezTo>
                  <a:cubicBezTo>
                    <a:pt x="62" y="455"/>
                    <a:pt x="147" y="516"/>
                    <a:pt x="244" y="540"/>
                  </a:cubicBezTo>
                  <a:cubicBezTo>
                    <a:pt x="268" y="577"/>
                    <a:pt x="330" y="601"/>
                    <a:pt x="378" y="601"/>
                  </a:cubicBezTo>
                  <a:cubicBezTo>
                    <a:pt x="439" y="601"/>
                    <a:pt x="511" y="589"/>
                    <a:pt x="560" y="564"/>
                  </a:cubicBezTo>
                  <a:cubicBezTo>
                    <a:pt x="694" y="491"/>
                    <a:pt x="755" y="345"/>
                    <a:pt x="694" y="212"/>
                  </a:cubicBezTo>
                  <a:cubicBezTo>
                    <a:pt x="657" y="139"/>
                    <a:pt x="597" y="90"/>
                    <a:pt x="511" y="78"/>
                  </a:cubicBezTo>
                  <a:lnTo>
                    <a:pt x="500" y="78"/>
                  </a:lnTo>
                  <a:cubicBezTo>
                    <a:pt x="487" y="53"/>
                    <a:pt x="463" y="42"/>
                    <a:pt x="439" y="29"/>
                  </a:cubicBezTo>
                  <a:cubicBezTo>
                    <a:pt x="394" y="11"/>
                    <a:pt x="343" y="0"/>
                    <a:pt x="2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Title 1">
            <a:extLst>
              <a:ext uri="{FF2B5EF4-FFF2-40B4-BE49-F238E27FC236}">
                <a16:creationId xmlns:a16="http://schemas.microsoft.com/office/drawing/2014/main" id="{E157A729-7722-4F79-B832-03C8915471A0}"/>
              </a:ext>
            </a:extLst>
          </p:cNvPr>
          <p:cNvSpPr txBox="1">
            <a:spLocks/>
          </p:cNvSpPr>
          <p:nvPr/>
        </p:nvSpPr>
        <p:spPr>
          <a:xfrm rot="14788865">
            <a:off x="-3469800" y="-3732719"/>
            <a:ext cx="1609453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Tips</a:t>
            </a:r>
          </a:p>
        </p:txBody>
      </p:sp>
      <p:grpSp>
        <p:nvGrpSpPr>
          <p:cNvPr id="324" name="Google Shape;10606;p67">
            <a:extLst>
              <a:ext uri="{FF2B5EF4-FFF2-40B4-BE49-F238E27FC236}">
                <a16:creationId xmlns:a16="http://schemas.microsoft.com/office/drawing/2014/main" id="{9C37D53E-6B37-4724-AF8D-A1632C350F0D}"/>
              </a:ext>
            </a:extLst>
          </p:cNvPr>
          <p:cNvGrpSpPr/>
          <p:nvPr/>
        </p:nvGrpSpPr>
        <p:grpSpPr>
          <a:xfrm rot="13284174">
            <a:off x="-4087053" y="-4192104"/>
            <a:ext cx="2931859" cy="2510314"/>
            <a:chOff x="2141208" y="4332766"/>
            <a:chExt cx="262884" cy="225132"/>
          </a:xfrm>
        </p:grpSpPr>
        <p:sp>
          <p:nvSpPr>
            <p:cNvPr id="325" name="Google Shape;10607;p67">
              <a:extLst>
                <a:ext uri="{FF2B5EF4-FFF2-40B4-BE49-F238E27FC236}">
                  <a16:creationId xmlns:a16="http://schemas.microsoft.com/office/drawing/2014/main" id="{5354B0B1-FC63-4F43-ABA7-60C471F0BB2B}"/>
                </a:ext>
              </a:extLst>
            </p:cNvPr>
            <p:cNvSpPr/>
            <p:nvPr/>
          </p:nvSpPr>
          <p:spPr>
            <a:xfrm>
              <a:off x="2141848" y="4333356"/>
              <a:ext cx="261014" cy="223360"/>
            </a:xfrm>
            <a:custGeom>
              <a:avLst/>
              <a:gdLst/>
              <a:ahLst/>
              <a:cxnLst/>
              <a:rect l="l" t="t" r="r" b="b"/>
              <a:pathLst>
                <a:path w="5303" h="4538" extrusionOk="0">
                  <a:moveTo>
                    <a:pt x="998" y="122"/>
                  </a:moveTo>
                  <a:cubicBezTo>
                    <a:pt x="985" y="159"/>
                    <a:pt x="973" y="207"/>
                    <a:pt x="949" y="243"/>
                  </a:cubicBezTo>
                  <a:lnTo>
                    <a:pt x="949" y="256"/>
                  </a:lnTo>
                  <a:lnTo>
                    <a:pt x="949" y="268"/>
                  </a:lnTo>
                  <a:cubicBezTo>
                    <a:pt x="940" y="288"/>
                    <a:pt x="932" y="308"/>
                    <a:pt x="925" y="328"/>
                  </a:cubicBezTo>
                  <a:lnTo>
                    <a:pt x="925" y="328"/>
                  </a:lnTo>
                  <a:lnTo>
                    <a:pt x="925" y="305"/>
                  </a:lnTo>
                  <a:cubicBezTo>
                    <a:pt x="934" y="295"/>
                    <a:pt x="920" y="277"/>
                    <a:pt x="908" y="277"/>
                  </a:cubicBezTo>
                  <a:cubicBezTo>
                    <a:pt x="905" y="277"/>
                    <a:pt x="903" y="278"/>
                    <a:pt x="900" y="280"/>
                  </a:cubicBezTo>
                  <a:cubicBezTo>
                    <a:pt x="852" y="305"/>
                    <a:pt x="803" y="341"/>
                    <a:pt x="754" y="365"/>
                  </a:cubicBezTo>
                  <a:cubicBezTo>
                    <a:pt x="730" y="378"/>
                    <a:pt x="717" y="389"/>
                    <a:pt x="693" y="402"/>
                  </a:cubicBezTo>
                  <a:cubicBezTo>
                    <a:pt x="754" y="280"/>
                    <a:pt x="839" y="183"/>
                    <a:pt x="985" y="122"/>
                  </a:cubicBezTo>
                  <a:close/>
                  <a:moveTo>
                    <a:pt x="924" y="329"/>
                  </a:moveTo>
                  <a:cubicBezTo>
                    <a:pt x="900" y="394"/>
                    <a:pt x="882" y="456"/>
                    <a:pt x="863" y="511"/>
                  </a:cubicBezTo>
                  <a:cubicBezTo>
                    <a:pt x="859" y="510"/>
                    <a:pt x="855" y="509"/>
                    <a:pt x="850" y="509"/>
                  </a:cubicBezTo>
                  <a:cubicBezTo>
                    <a:pt x="802" y="509"/>
                    <a:pt x="739" y="561"/>
                    <a:pt x="706" y="572"/>
                  </a:cubicBezTo>
                  <a:cubicBezTo>
                    <a:pt x="681" y="597"/>
                    <a:pt x="644" y="608"/>
                    <a:pt x="608" y="621"/>
                  </a:cubicBezTo>
                  <a:cubicBezTo>
                    <a:pt x="620" y="584"/>
                    <a:pt x="644" y="535"/>
                    <a:pt x="657" y="487"/>
                  </a:cubicBezTo>
                  <a:cubicBezTo>
                    <a:pt x="693" y="451"/>
                    <a:pt x="742" y="426"/>
                    <a:pt x="790" y="402"/>
                  </a:cubicBezTo>
                  <a:cubicBezTo>
                    <a:pt x="827" y="378"/>
                    <a:pt x="852" y="353"/>
                    <a:pt x="888" y="341"/>
                  </a:cubicBezTo>
                  <a:cubicBezTo>
                    <a:pt x="900" y="341"/>
                    <a:pt x="912" y="341"/>
                    <a:pt x="924" y="329"/>
                  </a:cubicBezTo>
                  <a:close/>
                  <a:moveTo>
                    <a:pt x="815" y="560"/>
                  </a:moveTo>
                  <a:cubicBezTo>
                    <a:pt x="815" y="572"/>
                    <a:pt x="827" y="584"/>
                    <a:pt x="839" y="584"/>
                  </a:cubicBezTo>
                  <a:cubicBezTo>
                    <a:pt x="827" y="633"/>
                    <a:pt x="815" y="694"/>
                    <a:pt x="803" y="743"/>
                  </a:cubicBezTo>
                  <a:cubicBezTo>
                    <a:pt x="790" y="743"/>
                    <a:pt x="790" y="743"/>
                    <a:pt x="779" y="754"/>
                  </a:cubicBezTo>
                  <a:cubicBezTo>
                    <a:pt x="766" y="767"/>
                    <a:pt x="730" y="767"/>
                    <a:pt x="717" y="779"/>
                  </a:cubicBezTo>
                  <a:cubicBezTo>
                    <a:pt x="681" y="803"/>
                    <a:pt x="657" y="815"/>
                    <a:pt x="620" y="827"/>
                  </a:cubicBezTo>
                  <a:cubicBezTo>
                    <a:pt x="596" y="840"/>
                    <a:pt x="560" y="864"/>
                    <a:pt x="535" y="876"/>
                  </a:cubicBezTo>
                  <a:cubicBezTo>
                    <a:pt x="560" y="815"/>
                    <a:pt x="571" y="754"/>
                    <a:pt x="596" y="681"/>
                  </a:cubicBezTo>
                  <a:cubicBezTo>
                    <a:pt x="633" y="657"/>
                    <a:pt x="681" y="645"/>
                    <a:pt x="717" y="621"/>
                  </a:cubicBezTo>
                  <a:cubicBezTo>
                    <a:pt x="730" y="621"/>
                    <a:pt x="779" y="584"/>
                    <a:pt x="815" y="560"/>
                  </a:cubicBezTo>
                  <a:close/>
                  <a:moveTo>
                    <a:pt x="778" y="808"/>
                  </a:moveTo>
                  <a:lnTo>
                    <a:pt x="778" y="808"/>
                  </a:lnTo>
                  <a:cubicBezTo>
                    <a:pt x="765" y="879"/>
                    <a:pt x="741" y="939"/>
                    <a:pt x="730" y="1010"/>
                  </a:cubicBezTo>
                  <a:cubicBezTo>
                    <a:pt x="717" y="1010"/>
                    <a:pt x="693" y="1022"/>
                    <a:pt x="669" y="1022"/>
                  </a:cubicBezTo>
                  <a:cubicBezTo>
                    <a:pt x="644" y="1034"/>
                    <a:pt x="620" y="1059"/>
                    <a:pt x="596" y="1059"/>
                  </a:cubicBezTo>
                  <a:cubicBezTo>
                    <a:pt x="571" y="1059"/>
                    <a:pt x="535" y="1070"/>
                    <a:pt x="511" y="1083"/>
                  </a:cubicBezTo>
                  <a:lnTo>
                    <a:pt x="487" y="1083"/>
                  </a:lnTo>
                  <a:lnTo>
                    <a:pt x="523" y="937"/>
                  </a:lnTo>
                  <a:cubicBezTo>
                    <a:pt x="560" y="924"/>
                    <a:pt x="608" y="888"/>
                    <a:pt x="633" y="876"/>
                  </a:cubicBezTo>
                  <a:cubicBezTo>
                    <a:pt x="669" y="864"/>
                    <a:pt x="706" y="851"/>
                    <a:pt x="742" y="827"/>
                  </a:cubicBezTo>
                  <a:cubicBezTo>
                    <a:pt x="742" y="815"/>
                    <a:pt x="754" y="815"/>
                    <a:pt x="766" y="815"/>
                  </a:cubicBezTo>
                  <a:cubicBezTo>
                    <a:pt x="766" y="815"/>
                    <a:pt x="775" y="815"/>
                    <a:pt x="778" y="808"/>
                  </a:cubicBezTo>
                  <a:close/>
                  <a:moveTo>
                    <a:pt x="717" y="1059"/>
                  </a:moveTo>
                  <a:cubicBezTo>
                    <a:pt x="706" y="1070"/>
                    <a:pt x="706" y="1083"/>
                    <a:pt x="706" y="1107"/>
                  </a:cubicBezTo>
                  <a:cubicBezTo>
                    <a:pt x="693" y="1143"/>
                    <a:pt x="681" y="1180"/>
                    <a:pt x="669" y="1229"/>
                  </a:cubicBezTo>
                  <a:cubicBezTo>
                    <a:pt x="620" y="1229"/>
                    <a:pt x="584" y="1253"/>
                    <a:pt x="535" y="1278"/>
                  </a:cubicBezTo>
                  <a:cubicBezTo>
                    <a:pt x="498" y="1302"/>
                    <a:pt x="462" y="1314"/>
                    <a:pt x="425" y="1326"/>
                  </a:cubicBezTo>
                  <a:cubicBezTo>
                    <a:pt x="438" y="1265"/>
                    <a:pt x="450" y="1205"/>
                    <a:pt x="462" y="1156"/>
                  </a:cubicBezTo>
                  <a:cubicBezTo>
                    <a:pt x="474" y="1143"/>
                    <a:pt x="487" y="1132"/>
                    <a:pt x="498" y="1132"/>
                  </a:cubicBezTo>
                  <a:cubicBezTo>
                    <a:pt x="547" y="1119"/>
                    <a:pt x="571" y="1107"/>
                    <a:pt x="620" y="1107"/>
                  </a:cubicBezTo>
                  <a:cubicBezTo>
                    <a:pt x="644" y="1095"/>
                    <a:pt x="681" y="1070"/>
                    <a:pt x="706" y="1059"/>
                  </a:cubicBezTo>
                  <a:close/>
                  <a:moveTo>
                    <a:pt x="657" y="1278"/>
                  </a:moveTo>
                  <a:lnTo>
                    <a:pt x="657" y="1278"/>
                  </a:lnTo>
                  <a:cubicBezTo>
                    <a:pt x="644" y="1326"/>
                    <a:pt x="644" y="1375"/>
                    <a:pt x="633" y="1424"/>
                  </a:cubicBezTo>
                  <a:cubicBezTo>
                    <a:pt x="571" y="1448"/>
                    <a:pt x="523" y="1460"/>
                    <a:pt x="462" y="1484"/>
                  </a:cubicBezTo>
                  <a:cubicBezTo>
                    <a:pt x="450" y="1497"/>
                    <a:pt x="401" y="1521"/>
                    <a:pt x="377" y="1521"/>
                  </a:cubicBezTo>
                  <a:cubicBezTo>
                    <a:pt x="377" y="1508"/>
                    <a:pt x="389" y="1484"/>
                    <a:pt x="389" y="1472"/>
                  </a:cubicBezTo>
                  <a:cubicBezTo>
                    <a:pt x="401" y="1435"/>
                    <a:pt x="401" y="1411"/>
                    <a:pt x="414" y="1375"/>
                  </a:cubicBezTo>
                  <a:cubicBezTo>
                    <a:pt x="425" y="1375"/>
                    <a:pt x="438" y="1362"/>
                    <a:pt x="462" y="1362"/>
                  </a:cubicBezTo>
                  <a:cubicBezTo>
                    <a:pt x="487" y="1351"/>
                    <a:pt x="511" y="1351"/>
                    <a:pt x="535" y="1338"/>
                  </a:cubicBezTo>
                  <a:cubicBezTo>
                    <a:pt x="571" y="1314"/>
                    <a:pt x="620" y="1289"/>
                    <a:pt x="657" y="1278"/>
                  </a:cubicBezTo>
                  <a:close/>
                  <a:moveTo>
                    <a:pt x="620" y="1472"/>
                  </a:moveTo>
                  <a:lnTo>
                    <a:pt x="620" y="1472"/>
                  </a:lnTo>
                  <a:cubicBezTo>
                    <a:pt x="608" y="1533"/>
                    <a:pt x="596" y="1581"/>
                    <a:pt x="584" y="1642"/>
                  </a:cubicBezTo>
                  <a:cubicBezTo>
                    <a:pt x="547" y="1654"/>
                    <a:pt x="511" y="1654"/>
                    <a:pt x="474" y="1678"/>
                  </a:cubicBezTo>
                  <a:cubicBezTo>
                    <a:pt x="432" y="1699"/>
                    <a:pt x="390" y="1730"/>
                    <a:pt x="349" y="1730"/>
                  </a:cubicBezTo>
                  <a:cubicBezTo>
                    <a:pt x="342" y="1730"/>
                    <a:pt x="335" y="1729"/>
                    <a:pt x="328" y="1727"/>
                  </a:cubicBezTo>
                  <a:lnTo>
                    <a:pt x="365" y="1581"/>
                  </a:lnTo>
                  <a:cubicBezTo>
                    <a:pt x="365" y="1570"/>
                    <a:pt x="414" y="1557"/>
                    <a:pt x="425" y="1557"/>
                  </a:cubicBezTo>
                  <a:lnTo>
                    <a:pt x="498" y="1521"/>
                  </a:lnTo>
                  <a:cubicBezTo>
                    <a:pt x="535" y="1497"/>
                    <a:pt x="584" y="1497"/>
                    <a:pt x="620" y="1472"/>
                  </a:cubicBezTo>
                  <a:close/>
                  <a:moveTo>
                    <a:pt x="571" y="1691"/>
                  </a:moveTo>
                  <a:lnTo>
                    <a:pt x="535" y="1873"/>
                  </a:lnTo>
                  <a:cubicBezTo>
                    <a:pt x="511" y="1886"/>
                    <a:pt x="487" y="1886"/>
                    <a:pt x="462" y="1897"/>
                  </a:cubicBezTo>
                  <a:cubicBezTo>
                    <a:pt x="438" y="1897"/>
                    <a:pt x="401" y="1922"/>
                    <a:pt x="377" y="1922"/>
                  </a:cubicBezTo>
                  <a:lnTo>
                    <a:pt x="268" y="1959"/>
                  </a:lnTo>
                  <a:cubicBezTo>
                    <a:pt x="280" y="1897"/>
                    <a:pt x="304" y="1837"/>
                    <a:pt x="317" y="1776"/>
                  </a:cubicBezTo>
                  <a:cubicBezTo>
                    <a:pt x="323" y="1778"/>
                    <a:pt x="330" y="1778"/>
                    <a:pt x="338" y="1778"/>
                  </a:cubicBezTo>
                  <a:cubicBezTo>
                    <a:pt x="382" y="1778"/>
                    <a:pt x="432" y="1748"/>
                    <a:pt x="474" y="1727"/>
                  </a:cubicBezTo>
                  <a:cubicBezTo>
                    <a:pt x="498" y="1715"/>
                    <a:pt x="535" y="1703"/>
                    <a:pt x="571" y="1691"/>
                  </a:cubicBezTo>
                  <a:close/>
                  <a:moveTo>
                    <a:pt x="523" y="1922"/>
                  </a:moveTo>
                  <a:lnTo>
                    <a:pt x="523" y="1934"/>
                  </a:lnTo>
                  <a:cubicBezTo>
                    <a:pt x="511" y="1995"/>
                    <a:pt x="487" y="2056"/>
                    <a:pt x="474" y="2105"/>
                  </a:cubicBezTo>
                  <a:cubicBezTo>
                    <a:pt x="438" y="2105"/>
                    <a:pt x="389" y="2116"/>
                    <a:pt x="365" y="2129"/>
                  </a:cubicBezTo>
                  <a:cubicBezTo>
                    <a:pt x="341" y="2141"/>
                    <a:pt x="317" y="2153"/>
                    <a:pt x="304" y="2153"/>
                  </a:cubicBezTo>
                  <a:cubicBezTo>
                    <a:pt x="292" y="2165"/>
                    <a:pt x="268" y="2178"/>
                    <a:pt x="255" y="2178"/>
                  </a:cubicBezTo>
                  <a:cubicBezTo>
                    <a:pt x="255" y="2178"/>
                    <a:pt x="250" y="2172"/>
                    <a:pt x="243" y="2172"/>
                  </a:cubicBezTo>
                  <a:cubicBezTo>
                    <a:pt x="239" y="2172"/>
                    <a:pt x="235" y="2173"/>
                    <a:pt x="231" y="2178"/>
                  </a:cubicBezTo>
                  <a:lnTo>
                    <a:pt x="219" y="2178"/>
                  </a:lnTo>
                  <a:cubicBezTo>
                    <a:pt x="231" y="2116"/>
                    <a:pt x="244" y="2068"/>
                    <a:pt x="255" y="2007"/>
                  </a:cubicBezTo>
                  <a:lnTo>
                    <a:pt x="268" y="2007"/>
                  </a:lnTo>
                  <a:cubicBezTo>
                    <a:pt x="304" y="1995"/>
                    <a:pt x="341" y="1983"/>
                    <a:pt x="365" y="1970"/>
                  </a:cubicBezTo>
                  <a:cubicBezTo>
                    <a:pt x="425" y="1959"/>
                    <a:pt x="474" y="1946"/>
                    <a:pt x="523" y="1922"/>
                  </a:cubicBezTo>
                  <a:close/>
                  <a:moveTo>
                    <a:pt x="449" y="2152"/>
                  </a:moveTo>
                  <a:cubicBezTo>
                    <a:pt x="453" y="2152"/>
                    <a:pt x="458" y="2153"/>
                    <a:pt x="462" y="2153"/>
                  </a:cubicBezTo>
                  <a:cubicBezTo>
                    <a:pt x="438" y="2226"/>
                    <a:pt x="414" y="2299"/>
                    <a:pt x="377" y="2372"/>
                  </a:cubicBezTo>
                  <a:cubicBezTo>
                    <a:pt x="365" y="2372"/>
                    <a:pt x="353" y="2372"/>
                    <a:pt x="328" y="2384"/>
                  </a:cubicBezTo>
                  <a:cubicBezTo>
                    <a:pt x="304" y="2384"/>
                    <a:pt x="280" y="2396"/>
                    <a:pt x="255" y="2408"/>
                  </a:cubicBezTo>
                  <a:cubicBezTo>
                    <a:pt x="231" y="2421"/>
                    <a:pt x="195" y="2421"/>
                    <a:pt x="158" y="2432"/>
                  </a:cubicBezTo>
                  <a:cubicBezTo>
                    <a:pt x="171" y="2360"/>
                    <a:pt x="182" y="2287"/>
                    <a:pt x="207" y="2226"/>
                  </a:cubicBezTo>
                  <a:cubicBezTo>
                    <a:pt x="216" y="2229"/>
                    <a:pt x="226" y="2230"/>
                    <a:pt x="235" y="2230"/>
                  </a:cubicBezTo>
                  <a:cubicBezTo>
                    <a:pt x="314" y="2230"/>
                    <a:pt x="377" y="2152"/>
                    <a:pt x="449" y="2152"/>
                  </a:cubicBezTo>
                  <a:close/>
                  <a:moveTo>
                    <a:pt x="1374" y="61"/>
                  </a:moveTo>
                  <a:cubicBezTo>
                    <a:pt x="1533" y="86"/>
                    <a:pt x="1679" y="159"/>
                    <a:pt x="1825" y="195"/>
                  </a:cubicBezTo>
                  <a:cubicBezTo>
                    <a:pt x="2165" y="316"/>
                    <a:pt x="2506" y="462"/>
                    <a:pt x="2833" y="597"/>
                  </a:cubicBezTo>
                  <a:cubicBezTo>
                    <a:pt x="3174" y="718"/>
                    <a:pt x="3514" y="827"/>
                    <a:pt x="3843" y="937"/>
                  </a:cubicBezTo>
                  <a:cubicBezTo>
                    <a:pt x="4184" y="1059"/>
                    <a:pt x="4512" y="1192"/>
                    <a:pt x="4841" y="1314"/>
                  </a:cubicBezTo>
                  <a:lnTo>
                    <a:pt x="4852" y="1314"/>
                  </a:lnTo>
                  <a:cubicBezTo>
                    <a:pt x="4865" y="1326"/>
                    <a:pt x="4889" y="1338"/>
                    <a:pt x="4901" y="1338"/>
                  </a:cubicBezTo>
                  <a:cubicBezTo>
                    <a:pt x="4987" y="1375"/>
                    <a:pt x="5059" y="1399"/>
                    <a:pt x="5144" y="1448"/>
                  </a:cubicBezTo>
                  <a:cubicBezTo>
                    <a:pt x="5205" y="1484"/>
                    <a:pt x="5230" y="1533"/>
                    <a:pt x="5241" y="1581"/>
                  </a:cubicBezTo>
                  <a:lnTo>
                    <a:pt x="5217" y="1594"/>
                  </a:lnTo>
                  <a:cubicBezTo>
                    <a:pt x="5217" y="1594"/>
                    <a:pt x="5205" y="1594"/>
                    <a:pt x="5205" y="1606"/>
                  </a:cubicBezTo>
                  <a:cubicBezTo>
                    <a:pt x="5023" y="1740"/>
                    <a:pt x="4828" y="1849"/>
                    <a:pt x="4622" y="1934"/>
                  </a:cubicBezTo>
                  <a:cubicBezTo>
                    <a:pt x="4403" y="2032"/>
                    <a:pt x="4171" y="2092"/>
                    <a:pt x="3941" y="2153"/>
                  </a:cubicBezTo>
                  <a:cubicBezTo>
                    <a:pt x="3733" y="2214"/>
                    <a:pt x="3539" y="2287"/>
                    <a:pt x="3344" y="2360"/>
                  </a:cubicBezTo>
                  <a:cubicBezTo>
                    <a:pt x="3204" y="2413"/>
                    <a:pt x="3068" y="2452"/>
                    <a:pt x="2933" y="2452"/>
                  </a:cubicBezTo>
                  <a:cubicBezTo>
                    <a:pt x="2822" y="2452"/>
                    <a:pt x="2713" y="2425"/>
                    <a:pt x="2603" y="2360"/>
                  </a:cubicBezTo>
                  <a:cubicBezTo>
                    <a:pt x="2408" y="2238"/>
                    <a:pt x="2287" y="2019"/>
                    <a:pt x="2152" y="1849"/>
                  </a:cubicBezTo>
                  <a:cubicBezTo>
                    <a:pt x="2006" y="1678"/>
                    <a:pt x="1861" y="1508"/>
                    <a:pt x="1727" y="1314"/>
                  </a:cubicBezTo>
                  <a:cubicBezTo>
                    <a:pt x="1593" y="1119"/>
                    <a:pt x="1471" y="913"/>
                    <a:pt x="1350" y="718"/>
                  </a:cubicBezTo>
                  <a:cubicBezTo>
                    <a:pt x="1241" y="524"/>
                    <a:pt x="1107" y="305"/>
                    <a:pt x="1131" y="86"/>
                  </a:cubicBezTo>
                  <a:cubicBezTo>
                    <a:pt x="1216" y="73"/>
                    <a:pt x="1301" y="73"/>
                    <a:pt x="1374" y="61"/>
                  </a:cubicBezTo>
                  <a:close/>
                  <a:moveTo>
                    <a:pt x="365" y="2421"/>
                  </a:moveTo>
                  <a:cubicBezTo>
                    <a:pt x="353" y="2469"/>
                    <a:pt x="341" y="2518"/>
                    <a:pt x="317" y="2567"/>
                  </a:cubicBezTo>
                  <a:cubicBezTo>
                    <a:pt x="292" y="2578"/>
                    <a:pt x="255" y="2591"/>
                    <a:pt x="231" y="2591"/>
                  </a:cubicBezTo>
                  <a:cubicBezTo>
                    <a:pt x="195" y="2603"/>
                    <a:pt x="158" y="2627"/>
                    <a:pt x="122" y="2640"/>
                  </a:cubicBezTo>
                  <a:cubicBezTo>
                    <a:pt x="122" y="2603"/>
                    <a:pt x="134" y="2567"/>
                    <a:pt x="134" y="2530"/>
                  </a:cubicBezTo>
                  <a:cubicBezTo>
                    <a:pt x="134" y="2518"/>
                    <a:pt x="146" y="2505"/>
                    <a:pt x="146" y="2494"/>
                  </a:cubicBezTo>
                  <a:lnTo>
                    <a:pt x="158" y="2481"/>
                  </a:lnTo>
                  <a:cubicBezTo>
                    <a:pt x="158" y="2481"/>
                    <a:pt x="207" y="2469"/>
                    <a:pt x="219" y="2469"/>
                  </a:cubicBezTo>
                  <a:cubicBezTo>
                    <a:pt x="231" y="2469"/>
                    <a:pt x="244" y="2457"/>
                    <a:pt x="268" y="2457"/>
                  </a:cubicBezTo>
                  <a:cubicBezTo>
                    <a:pt x="280" y="2445"/>
                    <a:pt x="292" y="2445"/>
                    <a:pt x="317" y="2432"/>
                  </a:cubicBezTo>
                  <a:cubicBezTo>
                    <a:pt x="328" y="2432"/>
                    <a:pt x="353" y="2421"/>
                    <a:pt x="365" y="2421"/>
                  </a:cubicBezTo>
                  <a:close/>
                  <a:moveTo>
                    <a:pt x="304" y="2615"/>
                  </a:moveTo>
                  <a:cubicBezTo>
                    <a:pt x="304" y="2651"/>
                    <a:pt x="292" y="2688"/>
                    <a:pt x="292" y="2724"/>
                  </a:cubicBezTo>
                  <a:cubicBezTo>
                    <a:pt x="280" y="2749"/>
                    <a:pt x="280" y="2773"/>
                    <a:pt x="280" y="2797"/>
                  </a:cubicBezTo>
                  <a:cubicBezTo>
                    <a:pt x="268" y="2810"/>
                    <a:pt x="255" y="2810"/>
                    <a:pt x="244" y="2822"/>
                  </a:cubicBezTo>
                  <a:cubicBezTo>
                    <a:pt x="227" y="2830"/>
                    <a:pt x="198" y="2845"/>
                    <a:pt x="170" y="2845"/>
                  </a:cubicBezTo>
                  <a:cubicBezTo>
                    <a:pt x="158" y="2845"/>
                    <a:pt x="145" y="2842"/>
                    <a:pt x="134" y="2834"/>
                  </a:cubicBezTo>
                  <a:cubicBezTo>
                    <a:pt x="130" y="2831"/>
                    <a:pt x="127" y="2829"/>
                    <a:pt x="123" y="2829"/>
                  </a:cubicBezTo>
                  <a:cubicBezTo>
                    <a:pt x="116" y="2829"/>
                    <a:pt x="109" y="2838"/>
                    <a:pt x="109" y="2846"/>
                  </a:cubicBezTo>
                  <a:cubicBezTo>
                    <a:pt x="98" y="2797"/>
                    <a:pt x="109" y="2737"/>
                    <a:pt x="109" y="2676"/>
                  </a:cubicBezTo>
                  <a:cubicBezTo>
                    <a:pt x="182" y="2676"/>
                    <a:pt x="244" y="2640"/>
                    <a:pt x="304" y="2615"/>
                  </a:cubicBezTo>
                  <a:close/>
                  <a:moveTo>
                    <a:pt x="1082" y="97"/>
                  </a:moveTo>
                  <a:cubicBezTo>
                    <a:pt x="1058" y="305"/>
                    <a:pt x="1168" y="487"/>
                    <a:pt x="1265" y="657"/>
                  </a:cubicBezTo>
                  <a:cubicBezTo>
                    <a:pt x="1387" y="864"/>
                    <a:pt x="1520" y="1070"/>
                    <a:pt x="1642" y="1265"/>
                  </a:cubicBezTo>
                  <a:cubicBezTo>
                    <a:pt x="1788" y="1484"/>
                    <a:pt x="1946" y="1678"/>
                    <a:pt x="2116" y="1886"/>
                  </a:cubicBezTo>
                  <a:cubicBezTo>
                    <a:pt x="2189" y="1970"/>
                    <a:pt x="2262" y="2080"/>
                    <a:pt x="2335" y="2165"/>
                  </a:cubicBezTo>
                  <a:lnTo>
                    <a:pt x="2323" y="2178"/>
                  </a:lnTo>
                  <a:cubicBezTo>
                    <a:pt x="2274" y="2251"/>
                    <a:pt x="2177" y="2311"/>
                    <a:pt x="2104" y="2372"/>
                  </a:cubicBezTo>
                  <a:cubicBezTo>
                    <a:pt x="2031" y="2445"/>
                    <a:pt x="1934" y="2518"/>
                    <a:pt x="1836" y="2567"/>
                  </a:cubicBezTo>
                  <a:cubicBezTo>
                    <a:pt x="1752" y="2603"/>
                    <a:pt x="1679" y="2651"/>
                    <a:pt x="1593" y="2676"/>
                  </a:cubicBezTo>
                  <a:cubicBezTo>
                    <a:pt x="1496" y="2713"/>
                    <a:pt x="1398" y="2724"/>
                    <a:pt x="1301" y="2761"/>
                  </a:cubicBezTo>
                  <a:cubicBezTo>
                    <a:pt x="998" y="2859"/>
                    <a:pt x="669" y="2859"/>
                    <a:pt x="377" y="2980"/>
                  </a:cubicBezTo>
                  <a:cubicBezTo>
                    <a:pt x="353" y="2932"/>
                    <a:pt x="341" y="2883"/>
                    <a:pt x="341" y="2834"/>
                  </a:cubicBezTo>
                  <a:lnTo>
                    <a:pt x="353" y="2822"/>
                  </a:lnTo>
                  <a:cubicBezTo>
                    <a:pt x="365" y="2822"/>
                    <a:pt x="377" y="2786"/>
                    <a:pt x="353" y="2786"/>
                  </a:cubicBezTo>
                  <a:lnTo>
                    <a:pt x="341" y="2773"/>
                  </a:lnTo>
                  <a:lnTo>
                    <a:pt x="328" y="2773"/>
                  </a:lnTo>
                  <a:cubicBezTo>
                    <a:pt x="328" y="2737"/>
                    <a:pt x="341" y="2688"/>
                    <a:pt x="353" y="2640"/>
                  </a:cubicBezTo>
                  <a:cubicBezTo>
                    <a:pt x="353" y="2627"/>
                    <a:pt x="353" y="2615"/>
                    <a:pt x="365" y="2603"/>
                  </a:cubicBezTo>
                  <a:cubicBezTo>
                    <a:pt x="389" y="2591"/>
                    <a:pt x="389" y="2567"/>
                    <a:pt x="377" y="2554"/>
                  </a:cubicBezTo>
                  <a:cubicBezTo>
                    <a:pt x="438" y="2348"/>
                    <a:pt x="523" y="2153"/>
                    <a:pt x="571" y="1946"/>
                  </a:cubicBezTo>
                  <a:cubicBezTo>
                    <a:pt x="584" y="1849"/>
                    <a:pt x="608" y="1764"/>
                    <a:pt x="620" y="1678"/>
                  </a:cubicBezTo>
                  <a:cubicBezTo>
                    <a:pt x="633" y="1667"/>
                    <a:pt x="644" y="1667"/>
                    <a:pt x="644" y="1654"/>
                  </a:cubicBezTo>
                  <a:cubicBezTo>
                    <a:pt x="669" y="1642"/>
                    <a:pt x="657" y="1618"/>
                    <a:pt x="633" y="1618"/>
                  </a:cubicBezTo>
                  <a:cubicBezTo>
                    <a:pt x="657" y="1497"/>
                    <a:pt x="681" y="1387"/>
                    <a:pt x="706" y="1265"/>
                  </a:cubicBezTo>
                  <a:cubicBezTo>
                    <a:pt x="717" y="1253"/>
                    <a:pt x="730" y="1241"/>
                    <a:pt x="717" y="1229"/>
                  </a:cubicBezTo>
                  <a:cubicBezTo>
                    <a:pt x="730" y="1192"/>
                    <a:pt x="742" y="1156"/>
                    <a:pt x="742" y="1119"/>
                  </a:cubicBezTo>
                  <a:cubicBezTo>
                    <a:pt x="754" y="1095"/>
                    <a:pt x="754" y="1070"/>
                    <a:pt x="766" y="1046"/>
                  </a:cubicBezTo>
                  <a:lnTo>
                    <a:pt x="766" y="1034"/>
                  </a:lnTo>
                  <a:lnTo>
                    <a:pt x="779" y="1022"/>
                  </a:lnTo>
                  <a:lnTo>
                    <a:pt x="779" y="1010"/>
                  </a:lnTo>
                  <a:cubicBezTo>
                    <a:pt x="839" y="767"/>
                    <a:pt x="912" y="524"/>
                    <a:pt x="985" y="280"/>
                  </a:cubicBezTo>
                  <a:cubicBezTo>
                    <a:pt x="1009" y="232"/>
                    <a:pt x="1022" y="183"/>
                    <a:pt x="1034" y="134"/>
                  </a:cubicBezTo>
                  <a:cubicBezTo>
                    <a:pt x="1046" y="122"/>
                    <a:pt x="1046" y="110"/>
                    <a:pt x="1058" y="97"/>
                  </a:cubicBezTo>
                  <a:close/>
                  <a:moveTo>
                    <a:pt x="280" y="2846"/>
                  </a:moveTo>
                  <a:cubicBezTo>
                    <a:pt x="292" y="2907"/>
                    <a:pt x="317" y="2968"/>
                    <a:pt x="341" y="3016"/>
                  </a:cubicBezTo>
                  <a:lnTo>
                    <a:pt x="328" y="3016"/>
                  </a:lnTo>
                  <a:cubicBezTo>
                    <a:pt x="280" y="3053"/>
                    <a:pt x="207" y="3065"/>
                    <a:pt x="146" y="3078"/>
                  </a:cubicBezTo>
                  <a:cubicBezTo>
                    <a:pt x="122" y="3005"/>
                    <a:pt x="109" y="2943"/>
                    <a:pt x="109" y="2870"/>
                  </a:cubicBezTo>
                  <a:lnTo>
                    <a:pt x="109" y="2870"/>
                  </a:lnTo>
                  <a:cubicBezTo>
                    <a:pt x="131" y="2883"/>
                    <a:pt x="152" y="2889"/>
                    <a:pt x="173" y="2889"/>
                  </a:cubicBezTo>
                  <a:cubicBezTo>
                    <a:pt x="211" y="2889"/>
                    <a:pt x="248" y="2870"/>
                    <a:pt x="280" y="2846"/>
                  </a:cubicBezTo>
                  <a:close/>
                  <a:moveTo>
                    <a:pt x="365" y="3053"/>
                  </a:moveTo>
                  <a:cubicBezTo>
                    <a:pt x="389" y="3102"/>
                    <a:pt x="438" y="3138"/>
                    <a:pt x="474" y="3186"/>
                  </a:cubicBezTo>
                  <a:cubicBezTo>
                    <a:pt x="450" y="3186"/>
                    <a:pt x="414" y="3199"/>
                    <a:pt x="389" y="3211"/>
                  </a:cubicBezTo>
                  <a:cubicBezTo>
                    <a:pt x="359" y="3231"/>
                    <a:pt x="321" y="3251"/>
                    <a:pt x="288" y="3251"/>
                  </a:cubicBezTo>
                  <a:cubicBezTo>
                    <a:pt x="281" y="3251"/>
                    <a:pt x="274" y="3250"/>
                    <a:pt x="268" y="3248"/>
                  </a:cubicBezTo>
                  <a:cubicBezTo>
                    <a:pt x="231" y="3211"/>
                    <a:pt x="195" y="3162"/>
                    <a:pt x="171" y="3114"/>
                  </a:cubicBezTo>
                  <a:cubicBezTo>
                    <a:pt x="231" y="3102"/>
                    <a:pt x="304" y="3089"/>
                    <a:pt x="353" y="3053"/>
                  </a:cubicBezTo>
                  <a:close/>
                  <a:moveTo>
                    <a:pt x="523" y="3223"/>
                  </a:moveTo>
                  <a:lnTo>
                    <a:pt x="633" y="3296"/>
                  </a:lnTo>
                  <a:cubicBezTo>
                    <a:pt x="580" y="3317"/>
                    <a:pt x="528" y="3374"/>
                    <a:pt x="468" y="3374"/>
                  </a:cubicBezTo>
                  <a:cubicBezTo>
                    <a:pt x="458" y="3374"/>
                    <a:pt x="448" y="3373"/>
                    <a:pt x="438" y="3369"/>
                  </a:cubicBezTo>
                  <a:cubicBezTo>
                    <a:pt x="434" y="3365"/>
                    <a:pt x="430" y="3364"/>
                    <a:pt x="426" y="3364"/>
                  </a:cubicBezTo>
                  <a:cubicBezTo>
                    <a:pt x="419" y="3364"/>
                    <a:pt x="414" y="3369"/>
                    <a:pt x="414" y="3369"/>
                  </a:cubicBezTo>
                  <a:cubicBezTo>
                    <a:pt x="389" y="3357"/>
                    <a:pt x="377" y="3345"/>
                    <a:pt x="353" y="3332"/>
                  </a:cubicBezTo>
                  <a:lnTo>
                    <a:pt x="317" y="3296"/>
                  </a:lnTo>
                  <a:cubicBezTo>
                    <a:pt x="389" y="3284"/>
                    <a:pt x="450" y="3235"/>
                    <a:pt x="511" y="3223"/>
                  </a:cubicBezTo>
                  <a:close/>
                  <a:moveTo>
                    <a:pt x="687" y="3331"/>
                  </a:moveTo>
                  <a:cubicBezTo>
                    <a:pt x="693" y="3331"/>
                    <a:pt x="699" y="3331"/>
                    <a:pt x="706" y="3332"/>
                  </a:cubicBezTo>
                  <a:cubicBezTo>
                    <a:pt x="754" y="3357"/>
                    <a:pt x="815" y="3381"/>
                    <a:pt x="863" y="3394"/>
                  </a:cubicBezTo>
                  <a:lnTo>
                    <a:pt x="863" y="3405"/>
                  </a:lnTo>
                  <a:cubicBezTo>
                    <a:pt x="852" y="3442"/>
                    <a:pt x="779" y="3430"/>
                    <a:pt x="742" y="3442"/>
                  </a:cubicBezTo>
                  <a:cubicBezTo>
                    <a:pt x="712" y="3442"/>
                    <a:pt x="681" y="3484"/>
                    <a:pt x="651" y="3484"/>
                  </a:cubicBezTo>
                  <a:cubicBezTo>
                    <a:pt x="645" y="3484"/>
                    <a:pt x="639" y="3482"/>
                    <a:pt x="633" y="3478"/>
                  </a:cubicBezTo>
                  <a:cubicBezTo>
                    <a:pt x="626" y="3473"/>
                    <a:pt x="623" y="3470"/>
                    <a:pt x="620" y="3470"/>
                  </a:cubicBezTo>
                  <a:cubicBezTo>
                    <a:pt x="617" y="3470"/>
                    <a:pt x="614" y="3473"/>
                    <a:pt x="608" y="3478"/>
                  </a:cubicBezTo>
                  <a:cubicBezTo>
                    <a:pt x="571" y="3454"/>
                    <a:pt x="535" y="3430"/>
                    <a:pt x="487" y="3418"/>
                  </a:cubicBezTo>
                  <a:cubicBezTo>
                    <a:pt x="511" y="3405"/>
                    <a:pt x="535" y="3405"/>
                    <a:pt x="560" y="3394"/>
                  </a:cubicBezTo>
                  <a:cubicBezTo>
                    <a:pt x="603" y="3372"/>
                    <a:pt x="637" y="3331"/>
                    <a:pt x="687" y="3331"/>
                  </a:cubicBezTo>
                  <a:close/>
                  <a:moveTo>
                    <a:pt x="912" y="3418"/>
                  </a:moveTo>
                  <a:cubicBezTo>
                    <a:pt x="985" y="3442"/>
                    <a:pt x="1058" y="3467"/>
                    <a:pt x="1119" y="3491"/>
                  </a:cubicBezTo>
                  <a:cubicBezTo>
                    <a:pt x="1082" y="3515"/>
                    <a:pt x="1034" y="3527"/>
                    <a:pt x="985" y="3540"/>
                  </a:cubicBezTo>
                  <a:cubicBezTo>
                    <a:pt x="961" y="3551"/>
                    <a:pt x="936" y="3551"/>
                    <a:pt x="912" y="3564"/>
                  </a:cubicBezTo>
                  <a:cubicBezTo>
                    <a:pt x="900" y="3576"/>
                    <a:pt x="888" y="3576"/>
                    <a:pt x="876" y="3576"/>
                  </a:cubicBezTo>
                  <a:cubicBezTo>
                    <a:pt x="815" y="3564"/>
                    <a:pt x="766" y="3540"/>
                    <a:pt x="706" y="3515"/>
                  </a:cubicBezTo>
                  <a:cubicBezTo>
                    <a:pt x="717" y="3503"/>
                    <a:pt x="742" y="3491"/>
                    <a:pt x="754" y="3478"/>
                  </a:cubicBezTo>
                  <a:lnTo>
                    <a:pt x="803" y="3478"/>
                  </a:lnTo>
                  <a:cubicBezTo>
                    <a:pt x="815" y="3478"/>
                    <a:pt x="827" y="3478"/>
                    <a:pt x="839" y="3467"/>
                  </a:cubicBezTo>
                  <a:cubicBezTo>
                    <a:pt x="876" y="3454"/>
                    <a:pt x="900" y="3442"/>
                    <a:pt x="912" y="3418"/>
                  </a:cubicBezTo>
                  <a:close/>
                  <a:moveTo>
                    <a:pt x="1168" y="3515"/>
                  </a:moveTo>
                  <a:cubicBezTo>
                    <a:pt x="1241" y="3540"/>
                    <a:pt x="1314" y="3576"/>
                    <a:pt x="1374" y="3600"/>
                  </a:cubicBezTo>
                  <a:cubicBezTo>
                    <a:pt x="1374" y="3600"/>
                    <a:pt x="1362" y="3600"/>
                    <a:pt x="1350" y="3613"/>
                  </a:cubicBezTo>
                  <a:cubicBezTo>
                    <a:pt x="1325" y="3613"/>
                    <a:pt x="1289" y="3637"/>
                    <a:pt x="1265" y="3637"/>
                  </a:cubicBezTo>
                  <a:cubicBezTo>
                    <a:pt x="1237" y="3646"/>
                    <a:pt x="1195" y="3669"/>
                    <a:pt x="1161" y="3669"/>
                  </a:cubicBezTo>
                  <a:cubicBezTo>
                    <a:pt x="1150" y="3669"/>
                    <a:pt x="1140" y="3667"/>
                    <a:pt x="1131" y="3661"/>
                  </a:cubicBezTo>
                  <a:lnTo>
                    <a:pt x="1119" y="3661"/>
                  </a:lnTo>
                  <a:cubicBezTo>
                    <a:pt x="1058" y="3637"/>
                    <a:pt x="1009" y="3624"/>
                    <a:pt x="949" y="3600"/>
                  </a:cubicBezTo>
                  <a:lnTo>
                    <a:pt x="973" y="3600"/>
                  </a:lnTo>
                  <a:cubicBezTo>
                    <a:pt x="1034" y="3576"/>
                    <a:pt x="1095" y="3564"/>
                    <a:pt x="1155" y="3527"/>
                  </a:cubicBezTo>
                  <a:cubicBezTo>
                    <a:pt x="1168" y="3527"/>
                    <a:pt x="1168" y="3527"/>
                    <a:pt x="1168" y="3515"/>
                  </a:cubicBezTo>
                  <a:close/>
                  <a:moveTo>
                    <a:pt x="1447" y="3624"/>
                  </a:moveTo>
                  <a:cubicBezTo>
                    <a:pt x="1533" y="3661"/>
                    <a:pt x="1606" y="3686"/>
                    <a:pt x="1679" y="3722"/>
                  </a:cubicBezTo>
                  <a:cubicBezTo>
                    <a:pt x="1642" y="3734"/>
                    <a:pt x="1606" y="3746"/>
                    <a:pt x="1581" y="3759"/>
                  </a:cubicBezTo>
                  <a:cubicBezTo>
                    <a:pt x="1557" y="3759"/>
                    <a:pt x="1508" y="3795"/>
                    <a:pt x="1484" y="3795"/>
                  </a:cubicBezTo>
                  <a:cubicBezTo>
                    <a:pt x="1484" y="3780"/>
                    <a:pt x="1470" y="3769"/>
                    <a:pt x="1457" y="3769"/>
                  </a:cubicBezTo>
                  <a:cubicBezTo>
                    <a:pt x="1448" y="3769"/>
                    <a:pt x="1440" y="3774"/>
                    <a:pt x="1435" y="3783"/>
                  </a:cubicBezTo>
                  <a:lnTo>
                    <a:pt x="1435" y="3795"/>
                  </a:lnTo>
                  <a:cubicBezTo>
                    <a:pt x="1387" y="3770"/>
                    <a:pt x="1338" y="3746"/>
                    <a:pt x="1277" y="3722"/>
                  </a:cubicBezTo>
                  <a:cubicBezTo>
                    <a:pt x="1265" y="3722"/>
                    <a:pt x="1241" y="3710"/>
                    <a:pt x="1228" y="3697"/>
                  </a:cubicBezTo>
                  <a:lnTo>
                    <a:pt x="1241" y="3697"/>
                  </a:lnTo>
                  <a:cubicBezTo>
                    <a:pt x="1301" y="3673"/>
                    <a:pt x="1374" y="3649"/>
                    <a:pt x="1447" y="3624"/>
                  </a:cubicBezTo>
                  <a:close/>
                  <a:moveTo>
                    <a:pt x="1739" y="3746"/>
                  </a:moveTo>
                  <a:cubicBezTo>
                    <a:pt x="1825" y="3770"/>
                    <a:pt x="1909" y="3807"/>
                    <a:pt x="2006" y="3832"/>
                  </a:cubicBezTo>
                  <a:cubicBezTo>
                    <a:pt x="1982" y="3843"/>
                    <a:pt x="1946" y="3856"/>
                    <a:pt x="1922" y="3868"/>
                  </a:cubicBezTo>
                  <a:cubicBezTo>
                    <a:pt x="1885" y="3868"/>
                    <a:pt x="1861" y="3892"/>
                    <a:pt x="1825" y="3892"/>
                  </a:cubicBezTo>
                  <a:lnTo>
                    <a:pt x="1812" y="3892"/>
                  </a:lnTo>
                  <a:cubicBezTo>
                    <a:pt x="1820" y="3877"/>
                    <a:pt x="1809" y="3867"/>
                    <a:pt x="1796" y="3867"/>
                  </a:cubicBezTo>
                  <a:cubicBezTo>
                    <a:pt x="1789" y="3867"/>
                    <a:pt x="1780" y="3871"/>
                    <a:pt x="1776" y="3880"/>
                  </a:cubicBezTo>
                  <a:lnTo>
                    <a:pt x="1763" y="3892"/>
                  </a:lnTo>
                  <a:cubicBezTo>
                    <a:pt x="1763" y="3905"/>
                    <a:pt x="1763" y="3916"/>
                    <a:pt x="1776" y="3916"/>
                  </a:cubicBezTo>
                  <a:lnTo>
                    <a:pt x="1776" y="3929"/>
                  </a:lnTo>
                  <a:cubicBezTo>
                    <a:pt x="1690" y="3892"/>
                    <a:pt x="1606" y="3856"/>
                    <a:pt x="1533" y="3832"/>
                  </a:cubicBezTo>
                  <a:cubicBezTo>
                    <a:pt x="1544" y="3819"/>
                    <a:pt x="1557" y="3807"/>
                    <a:pt x="1569" y="3807"/>
                  </a:cubicBezTo>
                  <a:cubicBezTo>
                    <a:pt x="1617" y="3783"/>
                    <a:pt x="1679" y="3770"/>
                    <a:pt x="1727" y="3746"/>
                  </a:cubicBezTo>
                  <a:close/>
                  <a:moveTo>
                    <a:pt x="2068" y="3843"/>
                  </a:moveTo>
                  <a:cubicBezTo>
                    <a:pt x="2347" y="3929"/>
                    <a:pt x="2627" y="3977"/>
                    <a:pt x="2919" y="4050"/>
                  </a:cubicBezTo>
                  <a:cubicBezTo>
                    <a:pt x="3016" y="4075"/>
                    <a:pt x="3114" y="4099"/>
                    <a:pt x="3223" y="4135"/>
                  </a:cubicBezTo>
                  <a:cubicBezTo>
                    <a:pt x="3187" y="4148"/>
                    <a:pt x="3150" y="4159"/>
                    <a:pt x="3114" y="4184"/>
                  </a:cubicBezTo>
                  <a:cubicBezTo>
                    <a:pt x="3065" y="4221"/>
                    <a:pt x="3016" y="4245"/>
                    <a:pt x="2968" y="4257"/>
                  </a:cubicBezTo>
                  <a:cubicBezTo>
                    <a:pt x="2943" y="4269"/>
                    <a:pt x="2943" y="4281"/>
                    <a:pt x="2943" y="4294"/>
                  </a:cubicBezTo>
                  <a:cubicBezTo>
                    <a:pt x="2882" y="4269"/>
                    <a:pt x="2809" y="4257"/>
                    <a:pt x="2736" y="4232"/>
                  </a:cubicBezTo>
                  <a:lnTo>
                    <a:pt x="2749" y="4232"/>
                  </a:lnTo>
                  <a:cubicBezTo>
                    <a:pt x="2773" y="4221"/>
                    <a:pt x="2809" y="4208"/>
                    <a:pt x="2846" y="4196"/>
                  </a:cubicBezTo>
                  <a:cubicBezTo>
                    <a:pt x="2882" y="4184"/>
                    <a:pt x="2919" y="4159"/>
                    <a:pt x="2955" y="4148"/>
                  </a:cubicBezTo>
                  <a:cubicBezTo>
                    <a:pt x="2977" y="4137"/>
                    <a:pt x="2970" y="4097"/>
                    <a:pt x="2942" y="4097"/>
                  </a:cubicBezTo>
                  <a:cubicBezTo>
                    <a:pt x="2939" y="4097"/>
                    <a:pt x="2935" y="4098"/>
                    <a:pt x="2931" y="4099"/>
                  </a:cubicBezTo>
                  <a:cubicBezTo>
                    <a:pt x="2882" y="4123"/>
                    <a:pt x="2822" y="4172"/>
                    <a:pt x="2773" y="4172"/>
                  </a:cubicBezTo>
                  <a:cubicBezTo>
                    <a:pt x="2736" y="4172"/>
                    <a:pt x="2712" y="4208"/>
                    <a:pt x="2676" y="4221"/>
                  </a:cubicBezTo>
                  <a:cubicBezTo>
                    <a:pt x="2579" y="4184"/>
                    <a:pt x="2481" y="4159"/>
                    <a:pt x="2396" y="4135"/>
                  </a:cubicBezTo>
                  <a:cubicBezTo>
                    <a:pt x="2433" y="4135"/>
                    <a:pt x="2469" y="4123"/>
                    <a:pt x="2506" y="4111"/>
                  </a:cubicBezTo>
                  <a:cubicBezTo>
                    <a:pt x="2554" y="4086"/>
                    <a:pt x="2615" y="4075"/>
                    <a:pt x="2652" y="4038"/>
                  </a:cubicBezTo>
                  <a:cubicBezTo>
                    <a:pt x="2671" y="4018"/>
                    <a:pt x="2651" y="3998"/>
                    <a:pt x="2629" y="3998"/>
                  </a:cubicBezTo>
                  <a:cubicBezTo>
                    <a:pt x="2624" y="3998"/>
                    <a:pt x="2619" y="3999"/>
                    <a:pt x="2615" y="4002"/>
                  </a:cubicBezTo>
                  <a:cubicBezTo>
                    <a:pt x="2590" y="4038"/>
                    <a:pt x="2542" y="4050"/>
                    <a:pt x="2493" y="4062"/>
                  </a:cubicBezTo>
                  <a:cubicBezTo>
                    <a:pt x="2472" y="4062"/>
                    <a:pt x="2434" y="4089"/>
                    <a:pt x="2400" y="4089"/>
                  </a:cubicBezTo>
                  <a:cubicBezTo>
                    <a:pt x="2395" y="4089"/>
                    <a:pt x="2389" y="4088"/>
                    <a:pt x="2384" y="4086"/>
                  </a:cubicBezTo>
                  <a:cubicBezTo>
                    <a:pt x="2360" y="4086"/>
                    <a:pt x="2347" y="4111"/>
                    <a:pt x="2360" y="4123"/>
                  </a:cubicBezTo>
                  <a:cubicBezTo>
                    <a:pt x="2335" y="4123"/>
                    <a:pt x="2298" y="4111"/>
                    <a:pt x="2262" y="4099"/>
                  </a:cubicBezTo>
                  <a:cubicBezTo>
                    <a:pt x="2214" y="4086"/>
                    <a:pt x="2165" y="4075"/>
                    <a:pt x="2116" y="4050"/>
                  </a:cubicBezTo>
                  <a:cubicBezTo>
                    <a:pt x="2141" y="4050"/>
                    <a:pt x="2152" y="4026"/>
                    <a:pt x="2165" y="4026"/>
                  </a:cubicBezTo>
                  <a:cubicBezTo>
                    <a:pt x="2225" y="4013"/>
                    <a:pt x="2274" y="4002"/>
                    <a:pt x="2335" y="3977"/>
                  </a:cubicBezTo>
                  <a:cubicBezTo>
                    <a:pt x="2357" y="3966"/>
                    <a:pt x="2340" y="3927"/>
                    <a:pt x="2319" y="3927"/>
                  </a:cubicBezTo>
                  <a:cubicBezTo>
                    <a:pt x="2317" y="3927"/>
                    <a:pt x="2314" y="3927"/>
                    <a:pt x="2311" y="3929"/>
                  </a:cubicBezTo>
                  <a:cubicBezTo>
                    <a:pt x="2274" y="3953"/>
                    <a:pt x="2238" y="3965"/>
                    <a:pt x="2189" y="3977"/>
                  </a:cubicBezTo>
                  <a:cubicBezTo>
                    <a:pt x="2177" y="3977"/>
                    <a:pt x="2152" y="3977"/>
                    <a:pt x="2141" y="3989"/>
                  </a:cubicBezTo>
                  <a:cubicBezTo>
                    <a:pt x="2121" y="3999"/>
                    <a:pt x="2109" y="4017"/>
                    <a:pt x="2087" y="4017"/>
                  </a:cubicBezTo>
                  <a:cubicBezTo>
                    <a:pt x="2081" y="4017"/>
                    <a:pt x="2075" y="4016"/>
                    <a:pt x="2068" y="4013"/>
                  </a:cubicBezTo>
                  <a:cubicBezTo>
                    <a:pt x="2055" y="4013"/>
                    <a:pt x="2043" y="4013"/>
                    <a:pt x="2043" y="4026"/>
                  </a:cubicBezTo>
                  <a:cubicBezTo>
                    <a:pt x="1970" y="4002"/>
                    <a:pt x="1898" y="3977"/>
                    <a:pt x="1825" y="3941"/>
                  </a:cubicBezTo>
                  <a:cubicBezTo>
                    <a:pt x="1861" y="3941"/>
                    <a:pt x="1885" y="3929"/>
                    <a:pt x="1922" y="3916"/>
                  </a:cubicBezTo>
                  <a:cubicBezTo>
                    <a:pt x="1970" y="3892"/>
                    <a:pt x="2019" y="3880"/>
                    <a:pt x="2055" y="3856"/>
                  </a:cubicBezTo>
                  <a:cubicBezTo>
                    <a:pt x="2068" y="3856"/>
                    <a:pt x="2068" y="3856"/>
                    <a:pt x="2068" y="3843"/>
                  </a:cubicBezTo>
                  <a:close/>
                  <a:moveTo>
                    <a:pt x="5241" y="1642"/>
                  </a:moveTo>
                  <a:lnTo>
                    <a:pt x="5241" y="1642"/>
                  </a:lnTo>
                  <a:cubicBezTo>
                    <a:pt x="5230" y="1715"/>
                    <a:pt x="5205" y="1788"/>
                    <a:pt x="5168" y="1861"/>
                  </a:cubicBezTo>
                  <a:cubicBezTo>
                    <a:pt x="5035" y="2141"/>
                    <a:pt x="4962" y="2445"/>
                    <a:pt x="4901" y="2761"/>
                  </a:cubicBezTo>
                  <a:cubicBezTo>
                    <a:pt x="4828" y="3102"/>
                    <a:pt x="4706" y="3442"/>
                    <a:pt x="4585" y="3783"/>
                  </a:cubicBezTo>
                  <a:cubicBezTo>
                    <a:pt x="4524" y="3941"/>
                    <a:pt x="4476" y="4159"/>
                    <a:pt x="4341" y="4269"/>
                  </a:cubicBezTo>
                  <a:cubicBezTo>
                    <a:pt x="4330" y="4281"/>
                    <a:pt x="4317" y="4294"/>
                    <a:pt x="4305" y="4294"/>
                  </a:cubicBezTo>
                  <a:lnTo>
                    <a:pt x="4281" y="4294"/>
                  </a:lnTo>
                  <a:cubicBezTo>
                    <a:pt x="4281" y="4305"/>
                    <a:pt x="4281" y="4305"/>
                    <a:pt x="4269" y="4305"/>
                  </a:cubicBezTo>
                  <a:cubicBezTo>
                    <a:pt x="4269" y="4294"/>
                    <a:pt x="4257" y="4281"/>
                    <a:pt x="4257" y="4281"/>
                  </a:cubicBezTo>
                  <a:cubicBezTo>
                    <a:pt x="4196" y="4232"/>
                    <a:pt x="4160" y="4172"/>
                    <a:pt x="4098" y="4111"/>
                  </a:cubicBezTo>
                  <a:lnTo>
                    <a:pt x="3989" y="4038"/>
                  </a:lnTo>
                  <a:cubicBezTo>
                    <a:pt x="3941" y="4002"/>
                    <a:pt x="3941" y="3941"/>
                    <a:pt x="3904" y="3905"/>
                  </a:cubicBezTo>
                  <a:cubicBezTo>
                    <a:pt x="3746" y="3770"/>
                    <a:pt x="3587" y="3613"/>
                    <a:pt x="3490" y="3430"/>
                  </a:cubicBezTo>
                  <a:cubicBezTo>
                    <a:pt x="3417" y="3272"/>
                    <a:pt x="3333" y="3102"/>
                    <a:pt x="3296" y="2932"/>
                  </a:cubicBezTo>
                  <a:cubicBezTo>
                    <a:pt x="3284" y="2859"/>
                    <a:pt x="3247" y="2786"/>
                    <a:pt x="3247" y="2713"/>
                  </a:cubicBezTo>
                  <a:cubicBezTo>
                    <a:pt x="3235" y="2664"/>
                    <a:pt x="3223" y="2603"/>
                    <a:pt x="3223" y="2554"/>
                  </a:cubicBezTo>
                  <a:cubicBezTo>
                    <a:pt x="3211" y="2542"/>
                    <a:pt x="3198" y="2505"/>
                    <a:pt x="3198" y="2481"/>
                  </a:cubicBezTo>
                  <a:lnTo>
                    <a:pt x="3198" y="2469"/>
                  </a:lnTo>
                  <a:cubicBezTo>
                    <a:pt x="3211" y="2469"/>
                    <a:pt x="3198" y="2457"/>
                    <a:pt x="3198" y="2457"/>
                  </a:cubicBezTo>
                  <a:cubicBezTo>
                    <a:pt x="3442" y="2384"/>
                    <a:pt x="3673" y="2287"/>
                    <a:pt x="3916" y="2214"/>
                  </a:cubicBezTo>
                  <a:cubicBezTo>
                    <a:pt x="4147" y="2141"/>
                    <a:pt x="4378" y="2080"/>
                    <a:pt x="4609" y="1995"/>
                  </a:cubicBezTo>
                  <a:cubicBezTo>
                    <a:pt x="4828" y="1910"/>
                    <a:pt x="5035" y="1776"/>
                    <a:pt x="5241" y="1642"/>
                  </a:cubicBezTo>
                  <a:close/>
                  <a:moveTo>
                    <a:pt x="2371" y="2202"/>
                  </a:moveTo>
                  <a:cubicBezTo>
                    <a:pt x="2444" y="2287"/>
                    <a:pt x="2517" y="2360"/>
                    <a:pt x="2615" y="2421"/>
                  </a:cubicBezTo>
                  <a:cubicBezTo>
                    <a:pt x="2707" y="2478"/>
                    <a:pt x="2813" y="2501"/>
                    <a:pt x="2921" y="2501"/>
                  </a:cubicBezTo>
                  <a:cubicBezTo>
                    <a:pt x="2997" y="2501"/>
                    <a:pt x="3074" y="2490"/>
                    <a:pt x="3150" y="2469"/>
                  </a:cubicBezTo>
                  <a:lnTo>
                    <a:pt x="3150" y="2469"/>
                  </a:lnTo>
                  <a:cubicBezTo>
                    <a:pt x="3138" y="2542"/>
                    <a:pt x="3187" y="2627"/>
                    <a:pt x="3187" y="2688"/>
                  </a:cubicBezTo>
                  <a:cubicBezTo>
                    <a:pt x="3198" y="2773"/>
                    <a:pt x="3223" y="2859"/>
                    <a:pt x="3247" y="2943"/>
                  </a:cubicBezTo>
                  <a:cubicBezTo>
                    <a:pt x="3296" y="3126"/>
                    <a:pt x="3381" y="3308"/>
                    <a:pt x="3466" y="3478"/>
                  </a:cubicBezTo>
                  <a:cubicBezTo>
                    <a:pt x="3563" y="3661"/>
                    <a:pt x="3709" y="3770"/>
                    <a:pt x="3843" y="3916"/>
                  </a:cubicBezTo>
                  <a:cubicBezTo>
                    <a:pt x="3892" y="3977"/>
                    <a:pt x="3928" y="4050"/>
                    <a:pt x="4001" y="4099"/>
                  </a:cubicBezTo>
                  <a:cubicBezTo>
                    <a:pt x="4087" y="4172"/>
                    <a:pt x="4147" y="4245"/>
                    <a:pt x="4220" y="4318"/>
                  </a:cubicBezTo>
                  <a:cubicBezTo>
                    <a:pt x="4147" y="4318"/>
                    <a:pt x="4074" y="4294"/>
                    <a:pt x="4025" y="4281"/>
                  </a:cubicBezTo>
                  <a:cubicBezTo>
                    <a:pt x="3965" y="4257"/>
                    <a:pt x="3904" y="4257"/>
                    <a:pt x="3843" y="4245"/>
                  </a:cubicBezTo>
                  <a:cubicBezTo>
                    <a:pt x="3837" y="4239"/>
                    <a:pt x="3831" y="4236"/>
                    <a:pt x="3825" y="4236"/>
                  </a:cubicBezTo>
                  <a:cubicBezTo>
                    <a:pt x="3819" y="4236"/>
                    <a:pt x="3813" y="4239"/>
                    <a:pt x="3806" y="4245"/>
                  </a:cubicBezTo>
                  <a:cubicBezTo>
                    <a:pt x="3539" y="4172"/>
                    <a:pt x="3284" y="4099"/>
                    <a:pt x="3016" y="4026"/>
                  </a:cubicBezTo>
                  <a:cubicBezTo>
                    <a:pt x="2749" y="3953"/>
                    <a:pt x="2481" y="3905"/>
                    <a:pt x="2214" y="3832"/>
                  </a:cubicBezTo>
                  <a:cubicBezTo>
                    <a:pt x="1958" y="3770"/>
                    <a:pt x="1703" y="3686"/>
                    <a:pt x="1460" y="3588"/>
                  </a:cubicBezTo>
                  <a:lnTo>
                    <a:pt x="1447" y="3588"/>
                  </a:lnTo>
                  <a:lnTo>
                    <a:pt x="1447" y="3576"/>
                  </a:lnTo>
                  <a:cubicBezTo>
                    <a:pt x="1192" y="3467"/>
                    <a:pt x="925" y="3381"/>
                    <a:pt x="681" y="3259"/>
                  </a:cubicBezTo>
                  <a:cubicBezTo>
                    <a:pt x="560" y="3199"/>
                    <a:pt x="462" y="3126"/>
                    <a:pt x="401" y="3029"/>
                  </a:cubicBezTo>
                  <a:cubicBezTo>
                    <a:pt x="523" y="2968"/>
                    <a:pt x="669" y="2932"/>
                    <a:pt x="815" y="2919"/>
                  </a:cubicBezTo>
                  <a:cubicBezTo>
                    <a:pt x="1009" y="2895"/>
                    <a:pt x="1204" y="2834"/>
                    <a:pt x="1387" y="2786"/>
                  </a:cubicBezTo>
                  <a:cubicBezTo>
                    <a:pt x="1581" y="2737"/>
                    <a:pt x="1763" y="2676"/>
                    <a:pt x="1922" y="2578"/>
                  </a:cubicBezTo>
                  <a:cubicBezTo>
                    <a:pt x="2019" y="2505"/>
                    <a:pt x="2104" y="2432"/>
                    <a:pt x="2201" y="2360"/>
                  </a:cubicBezTo>
                  <a:cubicBezTo>
                    <a:pt x="2238" y="2324"/>
                    <a:pt x="2274" y="2287"/>
                    <a:pt x="2311" y="2262"/>
                  </a:cubicBezTo>
                  <a:cubicBezTo>
                    <a:pt x="2323" y="2238"/>
                    <a:pt x="2360" y="2214"/>
                    <a:pt x="2347" y="2214"/>
                  </a:cubicBezTo>
                  <a:cubicBezTo>
                    <a:pt x="2360" y="2214"/>
                    <a:pt x="2360" y="2214"/>
                    <a:pt x="2371" y="2202"/>
                  </a:cubicBezTo>
                  <a:close/>
                  <a:moveTo>
                    <a:pt x="3260" y="4135"/>
                  </a:moveTo>
                  <a:cubicBezTo>
                    <a:pt x="3333" y="4159"/>
                    <a:pt x="3417" y="4184"/>
                    <a:pt x="3503" y="4208"/>
                  </a:cubicBezTo>
                  <a:cubicBezTo>
                    <a:pt x="3417" y="4232"/>
                    <a:pt x="3357" y="4305"/>
                    <a:pt x="3271" y="4330"/>
                  </a:cubicBezTo>
                  <a:cubicBezTo>
                    <a:pt x="3247" y="4330"/>
                    <a:pt x="3260" y="4378"/>
                    <a:pt x="3284" y="4378"/>
                  </a:cubicBezTo>
                  <a:cubicBezTo>
                    <a:pt x="3320" y="4367"/>
                    <a:pt x="3357" y="4342"/>
                    <a:pt x="3393" y="4318"/>
                  </a:cubicBezTo>
                  <a:cubicBezTo>
                    <a:pt x="3442" y="4294"/>
                    <a:pt x="3478" y="4257"/>
                    <a:pt x="3527" y="4245"/>
                  </a:cubicBezTo>
                  <a:cubicBezTo>
                    <a:pt x="3551" y="4245"/>
                    <a:pt x="3551" y="4232"/>
                    <a:pt x="3551" y="4221"/>
                  </a:cubicBezTo>
                  <a:lnTo>
                    <a:pt x="3806" y="4294"/>
                  </a:lnTo>
                  <a:lnTo>
                    <a:pt x="3819" y="4294"/>
                  </a:lnTo>
                  <a:cubicBezTo>
                    <a:pt x="3879" y="4294"/>
                    <a:pt x="3928" y="4305"/>
                    <a:pt x="3977" y="4318"/>
                  </a:cubicBezTo>
                  <a:cubicBezTo>
                    <a:pt x="3941" y="4354"/>
                    <a:pt x="3904" y="4378"/>
                    <a:pt x="3855" y="4403"/>
                  </a:cubicBezTo>
                  <a:cubicBezTo>
                    <a:pt x="3812" y="4436"/>
                    <a:pt x="3759" y="4478"/>
                    <a:pt x="3705" y="4478"/>
                  </a:cubicBezTo>
                  <a:cubicBezTo>
                    <a:pt x="3698" y="4478"/>
                    <a:pt x="3692" y="4477"/>
                    <a:pt x="3685" y="4476"/>
                  </a:cubicBezTo>
                  <a:cubicBezTo>
                    <a:pt x="3673" y="4476"/>
                    <a:pt x="3660" y="4476"/>
                    <a:pt x="3660" y="4488"/>
                  </a:cubicBezTo>
                  <a:cubicBezTo>
                    <a:pt x="3600" y="4476"/>
                    <a:pt x="3539" y="4464"/>
                    <a:pt x="3490" y="4451"/>
                  </a:cubicBezTo>
                  <a:cubicBezTo>
                    <a:pt x="3503" y="4440"/>
                    <a:pt x="3514" y="4440"/>
                    <a:pt x="3527" y="4427"/>
                  </a:cubicBezTo>
                  <a:cubicBezTo>
                    <a:pt x="3563" y="4415"/>
                    <a:pt x="3587" y="4403"/>
                    <a:pt x="3624" y="4391"/>
                  </a:cubicBezTo>
                  <a:cubicBezTo>
                    <a:pt x="3673" y="4367"/>
                    <a:pt x="3733" y="4367"/>
                    <a:pt x="3758" y="4305"/>
                  </a:cubicBezTo>
                  <a:cubicBezTo>
                    <a:pt x="3765" y="4290"/>
                    <a:pt x="3750" y="4280"/>
                    <a:pt x="3734" y="4280"/>
                  </a:cubicBezTo>
                  <a:cubicBezTo>
                    <a:pt x="3724" y="4280"/>
                    <a:pt x="3714" y="4284"/>
                    <a:pt x="3709" y="4294"/>
                  </a:cubicBezTo>
                  <a:cubicBezTo>
                    <a:pt x="3685" y="4342"/>
                    <a:pt x="3600" y="4342"/>
                    <a:pt x="3551" y="4367"/>
                  </a:cubicBezTo>
                  <a:lnTo>
                    <a:pt x="3478" y="4403"/>
                  </a:lnTo>
                  <a:cubicBezTo>
                    <a:pt x="3454" y="4415"/>
                    <a:pt x="3442" y="4415"/>
                    <a:pt x="3417" y="4427"/>
                  </a:cubicBezTo>
                  <a:cubicBezTo>
                    <a:pt x="3381" y="4415"/>
                    <a:pt x="3333" y="4403"/>
                    <a:pt x="3296" y="4391"/>
                  </a:cubicBezTo>
                  <a:cubicBezTo>
                    <a:pt x="3187" y="4367"/>
                    <a:pt x="3089" y="4330"/>
                    <a:pt x="2979" y="4305"/>
                  </a:cubicBezTo>
                  <a:cubicBezTo>
                    <a:pt x="3028" y="4294"/>
                    <a:pt x="3065" y="4269"/>
                    <a:pt x="3101" y="4245"/>
                  </a:cubicBezTo>
                  <a:lnTo>
                    <a:pt x="3174" y="4208"/>
                  </a:lnTo>
                  <a:lnTo>
                    <a:pt x="3247" y="4172"/>
                  </a:lnTo>
                  <a:cubicBezTo>
                    <a:pt x="3260" y="4159"/>
                    <a:pt x="3260" y="4148"/>
                    <a:pt x="3260" y="4135"/>
                  </a:cubicBezTo>
                  <a:close/>
                  <a:moveTo>
                    <a:pt x="4025" y="4330"/>
                  </a:moveTo>
                  <a:cubicBezTo>
                    <a:pt x="4087" y="4342"/>
                    <a:pt x="4135" y="4354"/>
                    <a:pt x="4184" y="4354"/>
                  </a:cubicBezTo>
                  <a:cubicBezTo>
                    <a:pt x="4087" y="4427"/>
                    <a:pt x="3977" y="4476"/>
                    <a:pt x="3843" y="4488"/>
                  </a:cubicBezTo>
                  <a:lnTo>
                    <a:pt x="3806" y="4488"/>
                  </a:lnTo>
                  <a:cubicBezTo>
                    <a:pt x="3819" y="4488"/>
                    <a:pt x="3831" y="4476"/>
                    <a:pt x="3843" y="4476"/>
                  </a:cubicBezTo>
                  <a:cubicBezTo>
                    <a:pt x="3904" y="4427"/>
                    <a:pt x="3965" y="4391"/>
                    <a:pt x="4025" y="4342"/>
                  </a:cubicBezTo>
                  <a:lnTo>
                    <a:pt x="4025" y="4330"/>
                  </a:lnTo>
                  <a:close/>
                  <a:moveTo>
                    <a:pt x="1155" y="0"/>
                  </a:moveTo>
                  <a:cubicBezTo>
                    <a:pt x="1095" y="13"/>
                    <a:pt x="1058" y="25"/>
                    <a:pt x="1034" y="61"/>
                  </a:cubicBezTo>
                  <a:cubicBezTo>
                    <a:pt x="912" y="97"/>
                    <a:pt x="815" y="159"/>
                    <a:pt x="730" y="256"/>
                  </a:cubicBezTo>
                  <a:cubicBezTo>
                    <a:pt x="681" y="316"/>
                    <a:pt x="644" y="378"/>
                    <a:pt x="620" y="451"/>
                  </a:cubicBezTo>
                  <a:cubicBezTo>
                    <a:pt x="608" y="451"/>
                    <a:pt x="608" y="462"/>
                    <a:pt x="596" y="475"/>
                  </a:cubicBezTo>
                  <a:cubicBezTo>
                    <a:pt x="596" y="475"/>
                    <a:pt x="596" y="487"/>
                    <a:pt x="608" y="487"/>
                  </a:cubicBezTo>
                  <a:cubicBezTo>
                    <a:pt x="584" y="548"/>
                    <a:pt x="571" y="608"/>
                    <a:pt x="560" y="657"/>
                  </a:cubicBezTo>
                  <a:cubicBezTo>
                    <a:pt x="535" y="670"/>
                    <a:pt x="523" y="681"/>
                    <a:pt x="511" y="706"/>
                  </a:cubicBezTo>
                  <a:cubicBezTo>
                    <a:pt x="498" y="718"/>
                    <a:pt x="523" y="730"/>
                    <a:pt x="535" y="730"/>
                  </a:cubicBezTo>
                  <a:cubicBezTo>
                    <a:pt x="523" y="791"/>
                    <a:pt x="511" y="840"/>
                    <a:pt x="487" y="888"/>
                  </a:cubicBezTo>
                  <a:cubicBezTo>
                    <a:pt x="462" y="888"/>
                    <a:pt x="462" y="924"/>
                    <a:pt x="474" y="937"/>
                  </a:cubicBezTo>
                  <a:cubicBezTo>
                    <a:pt x="462" y="986"/>
                    <a:pt x="450" y="1046"/>
                    <a:pt x="438" y="1095"/>
                  </a:cubicBezTo>
                  <a:cubicBezTo>
                    <a:pt x="438" y="1095"/>
                    <a:pt x="425" y="1095"/>
                    <a:pt x="425" y="1107"/>
                  </a:cubicBezTo>
                  <a:lnTo>
                    <a:pt x="414" y="1119"/>
                  </a:lnTo>
                  <a:cubicBezTo>
                    <a:pt x="414" y="1132"/>
                    <a:pt x="414" y="1143"/>
                    <a:pt x="425" y="1143"/>
                  </a:cubicBezTo>
                  <a:cubicBezTo>
                    <a:pt x="425" y="1168"/>
                    <a:pt x="414" y="1180"/>
                    <a:pt x="414" y="1205"/>
                  </a:cubicBezTo>
                  <a:cubicBezTo>
                    <a:pt x="401" y="1253"/>
                    <a:pt x="389" y="1302"/>
                    <a:pt x="377" y="1338"/>
                  </a:cubicBezTo>
                  <a:cubicBezTo>
                    <a:pt x="365" y="1351"/>
                    <a:pt x="365" y="1351"/>
                    <a:pt x="353" y="1351"/>
                  </a:cubicBezTo>
                  <a:cubicBezTo>
                    <a:pt x="341" y="1362"/>
                    <a:pt x="341" y="1387"/>
                    <a:pt x="365" y="1399"/>
                  </a:cubicBezTo>
                  <a:cubicBezTo>
                    <a:pt x="317" y="1581"/>
                    <a:pt x="268" y="1764"/>
                    <a:pt x="219" y="1959"/>
                  </a:cubicBezTo>
                  <a:lnTo>
                    <a:pt x="219" y="1983"/>
                  </a:lnTo>
                  <a:cubicBezTo>
                    <a:pt x="195" y="2080"/>
                    <a:pt x="171" y="2165"/>
                    <a:pt x="146" y="2262"/>
                  </a:cubicBezTo>
                  <a:cubicBezTo>
                    <a:pt x="85" y="2505"/>
                    <a:pt x="0" y="2797"/>
                    <a:pt x="73" y="3041"/>
                  </a:cubicBezTo>
                  <a:cubicBezTo>
                    <a:pt x="109" y="3126"/>
                    <a:pt x="158" y="3199"/>
                    <a:pt x="219" y="3259"/>
                  </a:cubicBezTo>
                  <a:cubicBezTo>
                    <a:pt x="207" y="3272"/>
                    <a:pt x="219" y="3284"/>
                    <a:pt x="219" y="3284"/>
                  </a:cubicBezTo>
                  <a:cubicBezTo>
                    <a:pt x="231" y="3284"/>
                    <a:pt x="231" y="3296"/>
                    <a:pt x="244" y="3296"/>
                  </a:cubicBezTo>
                  <a:cubicBezTo>
                    <a:pt x="365" y="3405"/>
                    <a:pt x="523" y="3491"/>
                    <a:pt x="681" y="3551"/>
                  </a:cubicBezTo>
                  <a:cubicBezTo>
                    <a:pt x="730" y="3576"/>
                    <a:pt x="779" y="3588"/>
                    <a:pt x="827" y="3613"/>
                  </a:cubicBezTo>
                  <a:cubicBezTo>
                    <a:pt x="827" y="3613"/>
                    <a:pt x="839" y="3613"/>
                    <a:pt x="839" y="3624"/>
                  </a:cubicBezTo>
                  <a:lnTo>
                    <a:pt x="876" y="3624"/>
                  </a:lnTo>
                  <a:cubicBezTo>
                    <a:pt x="973" y="3661"/>
                    <a:pt x="1058" y="3686"/>
                    <a:pt x="1144" y="3722"/>
                  </a:cubicBezTo>
                  <a:cubicBezTo>
                    <a:pt x="1314" y="3795"/>
                    <a:pt x="1496" y="3868"/>
                    <a:pt x="1666" y="3929"/>
                  </a:cubicBezTo>
                  <a:cubicBezTo>
                    <a:pt x="1982" y="4050"/>
                    <a:pt x="2287" y="4159"/>
                    <a:pt x="2615" y="4245"/>
                  </a:cubicBezTo>
                  <a:cubicBezTo>
                    <a:pt x="2615" y="4245"/>
                    <a:pt x="2615" y="4257"/>
                    <a:pt x="2627" y="4257"/>
                  </a:cubicBezTo>
                  <a:cubicBezTo>
                    <a:pt x="2639" y="4263"/>
                    <a:pt x="2648" y="4266"/>
                    <a:pt x="2657" y="4266"/>
                  </a:cubicBezTo>
                  <a:cubicBezTo>
                    <a:pt x="2666" y="4266"/>
                    <a:pt x="2675" y="4263"/>
                    <a:pt x="2688" y="4257"/>
                  </a:cubicBezTo>
                  <a:cubicBezTo>
                    <a:pt x="2700" y="4257"/>
                    <a:pt x="2712" y="4269"/>
                    <a:pt x="2724" y="4269"/>
                  </a:cubicBezTo>
                  <a:cubicBezTo>
                    <a:pt x="3052" y="4354"/>
                    <a:pt x="3381" y="4513"/>
                    <a:pt x="3733" y="4537"/>
                  </a:cubicBezTo>
                  <a:cubicBezTo>
                    <a:pt x="3746" y="4538"/>
                    <a:pt x="3759" y="4538"/>
                    <a:pt x="3772" y="4538"/>
                  </a:cubicBezTo>
                  <a:cubicBezTo>
                    <a:pt x="3963" y="4538"/>
                    <a:pt x="4132" y="4457"/>
                    <a:pt x="4281" y="4354"/>
                  </a:cubicBezTo>
                  <a:lnTo>
                    <a:pt x="4305" y="4354"/>
                  </a:lnTo>
                  <a:cubicBezTo>
                    <a:pt x="4427" y="4318"/>
                    <a:pt x="4487" y="4148"/>
                    <a:pt x="4536" y="4038"/>
                  </a:cubicBezTo>
                  <a:cubicBezTo>
                    <a:pt x="4622" y="3856"/>
                    <a:pt x="4682" y="3649"/>
                    <a:pt x="4743" y="3454"/>
                  </a:cubicBezTo>
                  <a:cubicBezTo>
                    <a:pt x="4816" y="3235"/>
                    <a:pt x="4877" y="3029"/>
                    <a:pt x="4938" y="2810"/>
                  </a:cubicBezTo>
                  <a:cubicBezTo>
                    <a:pt x="4974" y="2615"/>
                    <a:pt x="5023" y="2421"/>
                    <a:pt x="5071" y="2238"/>
                  </a:cubicBezTo>
                  <a:cubicBezTo>
                    <a:pt x="5132" y="2056"/>
                    <a:pt x="5230" y="1886"/>
                    <a:pt x="5278" y="1703"/>
                  </a:cubicBezTo>
                  <a:cubicBezTo>
                    <a:pt x="5303" y="1606"/>
                    <a:pt x="5278" y="1508"/>
                    <a:pt x="5205" y="1435"/>
                  </a:cubicBezTo>
                  <a:cubicBezTo>
                    <a:pt x="5157" y="1387"/>
                    <a:pt x="5084" y="1362"/>
                    <a:pt x="5023" y="1338"/>
                  </a:cubicBezTo>
                  <a:cubicBezTo>
                    <a:pt x="4950" y="1314"/>
                    <a:pt x="4877" y="1265"/>
                    <a:pt x="4804" y="1241"/>
                  </a:cubicBezTo>
                  <a:cubicBezTo>
                    <a:pt x="4800" y="1237"/>
                    <a:pt x="4796" y="1235"/>
                    <a:pt x="4792" y="1235"/>
                  </a:cubicBezTo>
                  <a:cubicBezTo>
                    <a:pt x="4785" y="1235"/>
                    <a:pt x="4779" y="1241"/>
                    <a:pt x="4779" y="1241"/>
                  </a:cubicBezTo>
                  <a:cubicBezTo>
                    <a:pt x="4451" y="1119"/>
                    <a:pt x="4123" y="986"/>
                    <a:pt x="3782" y="864"/>
                  </a:cubicBezTo>
                  <a:cubicBezTo>
                    <a:pt x="3406" y="743"/>
                    <a:pt x="3016" y="621"/>
                    <a:pt x="2639" y="462"/>
                  </a:cubicBezTo>
                  <a:cubicBezTo>
                    <a:pt x="2287" y="329"/>
                    <a:pt x="1922" y="183"/>
                    <a:pt x="1557" y="61"/>
                  </a:cubicBezTo>
                  <a:cubicBezTo>
                    <a:pt x="1496" y="49"/>
                    <a:pt x="1435" y="37"/>
                    <a:pt x="1387" y="25"/>
                  </a:cubicBezTo>
                  <a:lnTo>
                    <a:pt x="1362" y="25"/>
                  </a:lnTo>
                  <a:cubicBezTo>
                    <a:pt x="1289" y="13"/>
                    <a:pt x="1228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10608;p67">
              <a:extLst>
                <a:ext uri="{FF2B5EF4-FFF2-40B4-BE49-F238E27FC236}">
                  <a16:creationId xmlns:a16="http://schemas.microsoft.com/office/drawing/2014/main" id="{AFC6FD10-7561-462F-B0FF-191BB871A6B1}"/>
                </a:ext>
              </a:extLst>
            </p:cNvPr>
            <p:cNvSpPr/>
            <p:nvPr/>
          </p:nvSpPr>
          <p:spPr>
            <a:xfrm>
              <a:off x="2141208" y="4332766"/>
              <a:ext cx="262884" cy="225132"/>
            </a:xfrm>
            <a:custGeom>
              <a:avLst/>
              <a:gdLst/>
              <a:ahLst/>
              <a:cxnLst/>
              <a:rect l="l" t="t" r="r" b="b"/>
              <a:pathLst>
                <a:path w="5341" h="4574" extrusionOk="0">
                  <a:moveTo>
                    <a:pt x="986" y="158"/>
                  </a:moveTo>
                  <a:lnTo>
                    <a:pt x="986" y="171"/>
                  </a:lnTo>
                  <a:cubicBezTo>
                    <a:pt x="974" y="195"/>
                    <a:pt x="962" y="231"/>
                    <a:pt x="949" y="255"/>
                  </a:cubicBezTo>
                  <a:lnTo>
                    <a:pt x="949" y="268"/>
                  </a:lnTo>
                  <a:lnTo>
                    <a:pt x="938" y="280"/>
                  </a:lnTo>
                  <a:cubicBezTo>
                    <a:pt x="931" y="274"/>
                    <a:pt x="925" y="271"/>
                    <a:pt x="919" y="271"/>
                  </a:cubicBezTo>
                  <a:cubicBezTo>
                    <a:pt x="913" y="271"/>
                    <a:pt x="907" y="274"/>
                    <a:pt x="901" y="280"/>
                  </a:cubicBezTo>
                  <a:cubicBezTo>
                    <a:pt x="865" y="292"/>
                    <a:pt x="840" y="317"/>
                    <a:pt x="816" y="328"/>
                  </a:cubicBezTo>
                  <a:cubicBezTo>
                    <a:pt x="792" y="341"/>
                    <a:pt x="779" y="353"/>
                    <a:pt x="755" y="365"/>
                  </a:cubicBezTo>
                  <a:cubicBezTo>
                    <a:pt x="816" y="268"/>
                    <a:pt x="889" y="207"/>
                    <a:pt x="986" y="158"/>
                  </a:cubicBezTo>
                  <a:close/>
                  <a:moveTo>
                    <a:pt x="913" y="365"/>
                  </a:moveTo>
                  <a:cubicBezTo>
                    <a:pt x="901" y="414"/>
                    <a:pt x="876" y="463"/>
                    <a:pt x="865" y="511"/>
                  </a:cubicBezTo>
                  <a:cubicBezTo>
                    <a:pt x="858" y="510"/>
                    <a:pt x="851" y="509"/>
                    <a:pt x="844" y="509"/>
                  </a:cubicBezTo>
                  <a:cubicBezTo>
                    <a:pt x="803" y="509"/>
                    <a:pt x="762" y="539"/>
                    <a:pt x="730" y="560"/>
                  </a:cubicBezTo>
                  <a:cubicBezTo>
                    <a:pt x="719" y="572"/>
                    <a:pt x="719" y="572"/>
                    <a:pt x="706" y="572"/>
                  </a:cubicBezTo>
                  <a:cubicBezTo>
                    <a:pt x="694" y="584"/>
                    <a:pt x="670" y="596"/>
                    <a:pt x="657" y="596"/>
                  </a:cubicBezTo>
                  <a:cubicBezTo>
                    <a:pt x="670" y="572"/>
                    <a:pt x="670" y="536"/>
                    <a:pt x="682" y="511"/>
                  </a:cubicBezTo>
                  <a:cubicBezTo>
                    <a:pt x="719" y="487"/>
                    <a:pt x="755" y="463"/>
                    <a:pt x="779" y="438"/>
                  </a:cubicBezTo>
                  <a:lnTo>
                    <a:pt x="803" y="426"/>
                  </a:lnTo>
                  <a:cubicBezTo>
                    <a:pt x="828" y="414"/>
                    <a:pt x="840" y="414"/>
                    <a:pt x="852" y="401"/>
                  </a:cubicBezTo>
                  <a:cubicBezTo>
                    <a:pt x="876" y="390"/>
                    <a:pt x="889" y="377"/>
                    <a:pt x="901" y="365"/>
                  </a:cubicBezTo>
                  <a:close/>
                  <a:moveTo>
                    <a:pt x="828" y="596"/>
                  </a:moveTo>
                  <a:cubicBezTo>
                    <a:pt x="828" y="609"/>
                    <a:pt x="828" y="609"/>
                    <a:pt x="840" y="609"/>
                  </a:cubicBezTo>
                  <a:cubicBezTo>
                    <a:pt x="828" y="645"/>
                    <a:pt x="816" y="669"/>
                    <a:pt x="803" y="706"/>
                  </a:cubicBezTo>
                  <a:lnTo>
                    <a:pt x="803" y="742"/>
                  </a:lnTo>
                  <a:cubicBezTo>
                    <a:pt x="792" y="742"/>
                    <a:pt x="779" y="742"/>
                    <a:pt x="779" y="755"/>
                  </a:cubicBezTo>
                  <a:cubicBezTo>
                    <a:pt x="779" y="755"/>
                    <a:pt x="755" y="766"/>
                    <a:pt x="743" y="766"/>
                  </a:cubicBezTo>
                  <a:cubicBezTo>
                    <a:pt x="743" y="766"/>
                    <a:pt x="730" y="779"/>
                    <a:pt x="719" y="779"/>
                  </a:cubicBezTo>
                  <a:lnTo>
                    <a:pt x="646" y="815"/>
                  </a:lnTo>
                  <a:lnTo>
                    <a:pt x="621" y="827"/>
                  </a:lnTo>
                  <a:cubicBezTo>
                    <a:pt x="609" y="827"/>
                    <a:pt x="597" y="839"/>
                    <a:pt x="584" y="852"/>
                  </a:cubicBezTo>
                  <a:lnTo>
                    <a:pt x="573" y="852"/>
                  </a:lnTo>
                  <a:cubicBezTo>
                    <a:pt x="597" y="803"/>
                    <a:pt x="609" y="755"/>
                    <a:pt x="621" y="706"/>
                  </a:cubicBezTo>
                  <a:cubicBezTo>
                    <a:pt x="633" y="693"/>
                    <a:pt x="657" y="693"/>
                    <a:pt x="682" y="682"/>
                  </a:cubicBezTo>
                  <a:cubicBezTo>
                    <a:pt x="706" y="669"/>
                    <a:pt x="719" y="669"/>
                    <a:pt x="743" y="657"/>
                  </a:cubicBezTo>
                  <a:cubicBezTo>
                    <a:pt x="743" y="657"/>
                    <a:pt x="743" y="645"/>
                    <a:pt x="755" y="645"/>
                  </a:cubicBezTo>
                  <a:cubicBezTo>
                    <a:pt x="767" y="633"/>
                    <a:pt x="803" y="609"/>
                    <a:pt x="828" y="596"/>
                  </a:cubicBezTo>
                  <a:close/>
                  <a:moveTo>
                    <a:pt x="767" y="852"/>
                  </a:moveTo>
                  <a:lnTo>
                    <a:pt x="730" y="998"/>
                  </a:lnTo>
                  <a:lnTo>
                    <a:pt x="730" y="1009"/>
                  </a:lnTo>
                  <a:lnTo>
                    <a:pt x="706" y="1009"/>
                  </a:lnTo>
                  <a:cubicBezTo>
                    <a:pt x="694" y="1009"/>
                    <a:pt x="682" y="1022"/>
                    <a:pt x="682" y="1022"/>
                  </a:cubicBezTo>
                  <a:cubicBezTo>
                    <a:pt x="670" y="1022"/>
                    <a:pt x="670" y="1022"/>
                    <a:pt x="657" y="1034"/>
                  </a:cubicBezTo>
                  <a:cubicBezTo>
                    <a:pt x="646" y="1034"/>
                    <a:pt x="621" y="1046"/>
                    <a:pt x="609" y="1046"/>
                  </a:cubicBezTo>
                  <a:cubicBezTo>
                    <a:pt x="584" y="1058"/>
                    <a:pt x="560" y="1058"/>
                    <a:pt x="548" y="1071"/>
                  </a:cubicBezTo>
                  <a:lnTo>
                    <a:pt x="524" y="1071"/>
                  </a:lnTo>
                  <a:lnTo>
                    <a:pt x="524" y="1058"/>
                  </a:lnTo>
                  <a:cubicBezTo>
                    <a:pt x="536" y="1034"/>
                    <a:pt x="536" y="998"/>
                    <a:pt x="548" y="961"/>
                  </a:cubicBezTo>
                  <a:lnTo>
                    <a:pt x="621" y="925"/>
                  </a:lnTo>
                  <a:cubicBezTo>
                    <a:pt x="633" y="912"/>
                    <a:pt x="646" y="912"/>
                    <a:pt x="657" y="900"/>
                  </a:cubicBezTo>
                  <a:cubicBezTo>
                    <a:pt x="670" y="900"/>
                    <a:pt x="670" y="900"/>
                    <a:pt x="682" y="888"/>
                  </a:cubicBezTo>
                  <a:cubicBezTo>
                    <a:pt x="706" y="876"/>
                    <a:pt x="743" y="863"/>
                    <a:pt x="755" y="852"/>
                  </a:cubicBezTo>
                  <a:close/>
                  <a:moveTo>
                    <a:pt x="816" y="791"/>
                  </a:moveTo>
                  <a:lnTo>
                    <a:pt x="779" y="803"/>
                  </a:lnTo>
                  <a:lnTo>
                    <a:pt x="767" y="803"/>
                  </a:lnTo>
                  <a:cubicBezTo>
                    <a:pt x="767" y="815"/>
                    <a:pt x="755" y="815"/>
                    <a:pt x="743" y="827"/>
                  </a:cubicBezTo>
                  <a:lnTo>
                    <a:pt x="670" y="863"/>
                  </a:lnTo>
                  <a:lnTo>
                    <a:pt x="646" y="863"/>
                  </a:lnTo>
                  <a:cubicBezTo>
                    <a:pt x="633" y="876"/>
                    <a:pt x="609" y="888"/>
                    <a:pt x="597" y="900"/>
                  </a:cubicBezTo>
                  <a:cubicBezTo>
                    <a:pt x="573" y="912"/>
                    <a:pt x="548" y="925"/>
                    <a:pt x="536" y="936"/>
                  </a:cubicBezTo>
                  <a:lnTo>
                    <a:pt x="524" y="936"/>
                  </a:lnTo>
                  <a:lnTo>
                    <a:pt x="511" y="949"/>
                  </a:lnTo>
                  <a:cubicBezTo>
                    <a:pt x="511" y="985"/>
                    <a:pt x="500" y="1022"/>
                    <a:pt x="487" y="1058"/>
                  </a:cubicBezTo>
                  <a:lnTo>
                    <a:pt x="475" y="1131"/>
                  </a:lnTo>
                  <a:lnTo>
                    <a:pt x="475" y="1131"/>
                  </a:lnTo>
                  <a:lnTo>
                    <a:pt x="500" y="1119"/>
                  </a:lnTo>
                  <a:lnTo>
                    <a:pt x="511" y="1119"/>
                  </a:lnTo>
                  <a:cubicBezTo>
                    <a:pt x="524" y="1107"/>
                    <a:pt x="524" y="1107"/>
                    <a:pt x="536" y="1107"/>
                  </a:cubicBezTo>
                  <a:lnTo>
                    <a:pt x="560" y="1107"/>
                  </a:lnTo>
                  <a:cubicBezTo>
                    <a:pt x="573" y="1095"/>
                    <a:pt x="597" y="1095"/>
                    <a:pt x="609" y="1082"/>
                  </a:cubicBezTo>
                  <a:cubicBezTo>
                    <a:pt x="633" y="1082"/>
                    <a:pt x="657" y="1071"/>
                    <a:pt x="670" y="1058"/>
                  </a:cubicBezTo>
                  <a:lnTo>
                    <a:pt x="694" y="1058"/>
                  </a:lnTo>
                  <a:cubicBezTo>
                    <a:pt x="694" y="1046"/>
                    <a:pt x="706" y="1046"/>
                    <a:pt x="719" y="1046"/>
                  </a:cubicBezTo>
                  <a:cubicBezTo>
                    <a:pt x="730" y="1046"/>
                    <a:pt x="743" y="1034"/>
                    <a:pt x="755" y="1034"/>
                  </a:cubicBezTo>
                  <a:lnTo>
                    <a:pt x="767" y="998"/>
                  </a:lnTo>
                  <a:cubicBezTo>
                    <a:pt x="779" y="949"/>
                    <a:pt x="792" y="888"/>
                    <a:pt x="816" y="827"/>
                  </a:cubicBezTo>
                  <a:lnTo>
                    <a:pt x="816" y="791"/>
                  </a:lnTo>
                  <a:close/>
                  <a:moveTo>
                    <a:pt x="694" y="1107"/>
                  </a:moveTo>
                  <a:cubicBezTo>
                    <a:pt x="694" y="1144"/>
                    <a:pt x="682" y="1168"/>
                    <a:pt x="670" y="1204"/>
                  </a:cubicBezTo>
                  <a:lnTo>
                    <a:pt x="670" y="1217"/>
                  </a:lnTo>
                  <a:cubicBezTo>
                    <a:pt x="633" y="1228"/>
                    <a:pt x="584" y="1241"/>
                    <a:pt x="536" y="1277"/>
                  </a:cubicBezTo>
                  <a:cubicBezTo>
                    <a:pt x="511" y="1290"/>
                    <a:pt x="487" y="1301"/>
                    <a:pt x="463" y="1301"/>
                  </a:cubicBezTo>
                  <a:cubicBezTo>
                    <a:pt x="475" y="1265"/>
                    <a:pt x="487" y="1217"/>
                    <a:pt x="500" y="1180"/>
                  </a:cubicBezTo>
                  <a:lnTo>
                    <a:pt x="500" y="1168"/>
                  </a:lnTo>
                  <a:cubicBezTo>
                    <a:pt x="511" y="1168"/>
                    <a:pt x="511" y="1168"/>
                    <a:pt x="524" y="1155"/>
                  </a:cubicBezTo>
                  <a:cubicBezTo>
                    <a:pt x="536" y="1155"/>
                    <a:pt x="548" y="1155"/>
                    <a:pt x="560" y="1144"/>
                  </a:cubicBezTo>
                  <a:cubicBezTo>
                    <a:pt x="584" y="1144"/>
                    <a:pt x="609" y="1131"/>
                    <a:pt x="633" y="1131"/>
                  </a:cubicBezTo>
                  <a:cubicBezTo>
                    <a:pt x="657" y="1131"/>
                    <a:pt x="682" y="1119"/>
                    <a:pt x="694" y="1107"/>
                  </a:cubicBezTo>
                  <a:close/>
                  <a:moveTo>
                    <a:pt x="755" y="1046"/>
                  </a:moveTo>
                  <a:lnTo>
                    <a:pt x="719" y="1058"/>
                  </a:lnTo>
                  <a:lnTo>
                    <a:pt x="706" y="1058"/>
                  </a:lnTo>
                  <a:cubicBezTo>
                    <a:pt x="694" y="1058"/>
                    <a:pt x="694" y="1071"/>
                    <a:pt x="682" y="1071"/>
                  </a:cubicBezTo>
                  <a:cubicBezTo>
                    <a:pt x="657" y="1082"/>
                    <a:pt x="646" y="1095"/>
                    <a:pt x="621" y="1095"/>
                  </a:cubicBezTo>
                  <a:cubicBezTo>
                    <a:pt x="597" y="1095"/>
                    <a:pt x="573" y="1107"/>
                    <a:pt x="548" y="1119"/>
                  </a:cubicBezTo>
                  <a:cubicBezTo>
                    <a:pt x="536" y="1119"/>
                    <a:pt x="524" y="1119"/>
                    <a:pt x="511" y="1131"/>
                  </a:cubicBezTo>
                  <a:cubicBezTo>
                    <a:pt x="500" y="1131"/>
                    <a:pt x="487" y="1131"/>
                    <a:pt x="487" y="1144"/>
                  </a:cubicBezTo>
                  <a:lnTo>
                    <a:pt x="475" y="1144"/>
                  </a:lnTo>
                  <a:lnTo>
                    <a:pt x="463" y="1155"/>
                  </a:lnTo>
                  <a:lnTo>
                    <a:pt x="427" y="1301"/>
                  </a:lnTo>
                  <a:lnTo>
                    <a:pt x="414" y="1363"/>
                  </a:lnTo>
                  <a:lnTo>
                    <a:pt x="451" y="1350"/>
                  </a:lnTo>
                  <a:cubicBezTo>
                    <a:pt x="487" y="1338"/>
                    <a:pt x="524" y="1326"/>
                    <a:pt x="560" y="1301"/>
                  </a:cubicBezTo>
                  <a:cubicBezTo>
                    <a:pt x="609" y="1277"/>
                    <a:pt x="646" y="1265"/>
                    <a:pt x="682" y="1253"/>
                  </a:cubicBezTo>
                  <a:lnTo>
                    <a:pt x="694" y="1253"/>
                  </a:lnTo>
                  <a:lnTo>
                    <a:pt x="706" y="1204"/>
                  </a:lnTo>
                  <a:cubicBezTo>
                    <a:pt x="719" y="1180"/>
                    <a:pt x="719" y="1144"/>
                    <a:pt x="730" y="1119"/>
                  </a:cubicBezTo>
                  <a:cubicBezTo>
                    <a:pt x="730" y="1107"/>
                    <a:pt x="730" y="1095"/>
                    <a:pt x="743" y="1095"/>
                  </a:cubicBezTo>
                  <a:lnTo>
                    <a:pt x="755" y="1046"/>
                  </a:lnTo>
                  <a:close/>
                  <a:moveTo>
                    <a:pt x="646" y="1314"/>
                  </a:moveTo>
                  <a:cubicBezTo>
                    <a:pt x="646" y="1350"/>
                    <a:pt x="633" y="1387"/>
                    <a:pt x="621" y="1423"/>
                  </a:cubicBezTo>
                  <a:cubicBezTo>
                    <a:pt x="609" y="1436"/>
                    <a:pt x="584" y="1436"/>
                    <a:pt x="560" y="1447"/>
                  </a:cubicBezTo>
                  <a:cubicBezTo>
                    <a:pt x="536" y="1460"/>
                    <a:pt x="500" y="1460"/>
                    <a:pt x="475" y="1484"/>
                  </a:cubicBezTo>
                  <a:cubicBezTo>
                    <a:pt x="463" y="1484"/>
                    <a:pt x="463" y="1484"/>
                    <a:pt x="451" y="1496"/>
                  </a:cubicBezTo>
                  <a:cubicBezTo>
                    <a:pt x="438" y="1496"/>
                    <a:pt x="427" y="1509"/>
                    <a:pt x="414" y="1509"/>
                  </a:cubicBezTo>
                  <a:lnTo>
                    <a:pt x="438" y="1399"/>
                  </a:lnTo>
                  <a:cubicBezTo>
                    <a:pt x="451" y="1399"/>
                    <a:pt x="463" y="1387"/>
                    <a:pt x="475" y="1387"/>
                  </a:cubicBezTo>
                  <a:cubicBezTo>
                    <a:pt x="487" y="1387"/>
                    <a:pt x="500" y="1374"/>
                    <a:pt x="511" y="1374"/>
                  </a:cubicBezTo>
                  <a:cubicBezTo>
                    <a:pt x="524" y="1374"/>
                    <a:pt x="536" y="1374"/>
                    <a:pt x="548" y="1363"/>
                  </a:cubicBezTo>
                  <a:cubicBezTo>
                    <a:pt x="573" y="1350"/>
                    <a:pt x="584" y="1350"/>
                    <a:pt x="597" y="1338"/>
                  </a:cubicBezTo>
                  <a:cubicBezTo>
                    <a:pt x="621" y="1326"/>
                    <a:pt x="633" y="1326"/>
                    <a:pt x="646" y="1314"/>
                  </a:cubicBezTo>
                  <a:close/>
                  <a:moveTo>
                    <a:pt x="670" y="1265"/>
                  </a:moveTo>
                  <a:cubicBezTo>
                    <a:pt x="633" y="1277"/>
                    <a:pt x="609" y="1290"/>
                    <a:pt x="584" y="1301"/>
                  </a:cubicBezTo>
                  <a:cubicBezTo>
                    <a:pt x="573" y="1314"/>
                    <a:pt x="560" y="1326"/>
                    <a:pt x="536" y="1326"/>
                  </a:cubicBezTo>
                  <a:cubicBezTo>
                    <a:pt x="524" y="1338"/>
                    <a:pt x="511" y="1338"/>
                    <a:pt x="500" y="1338"/>
                  </a:cubicBezTo>
                  <a:cubicBezTo>
                    <a:pt x="487" y="1350"/>
                    <a:pt x="475" y="1350"/>
                    <a:pt x="463" y="1350"/>
                  </a:cubicBezTo>
                  <a:cubicBezTo>
                    <a:pt x="451" y="1363"/>
                    <a:pt x="438" y="1363"/>
                    <a:pt x="427" y="1374"/>
                  </a:cubicBezTo>
                  <a:lnTo>
                    <a:pt x="414" y="1374"/>
                  </a:lnTo>
                  <a:lnTo>
                    <a:pt x="366" y="1545"/>
                  </a:lnTo>
                  <a:lnTo>
                    <a:pt x="390" y="1545"/>
                  </a:lnTo>
                  <a:cubicBezTo>
                    <a:pt x="414" y="1545"/>
                    <a:pt x="438" y="1533"/>
                    <a:pt x="463" y="1520"/>
                  </a:cubicBezTo>
                  <a:cubicBezTo>
                    <a:pt x="475" y="1520"/>
                    <a:pt x="475" y="1509"/>
                    <a:pt x="487" y="1509"/>
                  </a:cubicBezTo>
                  <a:cubicBezTo>
                    <a:pt x="511" y="1496"/>
                    <a:pt x="548" y="1484"/>
                    <a:pt x="573" y="1472"/>
                  </a:cubicBezTo>
                  <a:cubicBezTo>
                    <a:pt x="597" y="1472"/>
                    <a:pt x="621" y="1460"/>
                    <a:pt x="646" y="1447"/>
                  </a:cubicBezTo>
                  <a:lnTo>
                    <a:pt x="657" y="1447"/>
                  </a:lnTo>
                  <a:lnTo>
                    <a:pt x="657" y="1436"/>
                  </a:lnTo>
                  <a:lnTo>
                    <a:pt x="694" y="1290"/>
                  </a:lnTo>
                  <a:lnTo>
                    <a:pt x="694" y="1265"/>
                  </a:lnTo>
                  <a:close/>
                  <a:moveTo>
                    <a:pt x="609" y="1520"/>
                  </a:moveTo>
                  <a:cubicBezTo>
                    <a:pt x="597" y="1557"/>
                    <a:pt x="597" y="1582"/>
                    <a:pt x="584" y="1618"/>
                  </a:cubicBezTo>
                  <a:lnTo>
                    <a:pt x="584" y="1642"/>
                  </a:lnTo>
                  <a:cubicBezTo>
                    <a:pt x="573" y="1642"/>
                    <a:pt x="560" y="1642"/>
                    <a:pt x="548" y="1654"/>
                  </a:cubicBezTo>
                  <a:cubicBezTo>
                    <a:pt x="524" y="1654"/>
                    <a:pt x="500" y="1666"/>
                    <a:pt x="475" y="1679"/>
                  </a:cubicBezTo>
                  <a:cubicBezTo>
                    <a:pt x="463" y="1679"/>
                    <a:pt x="463" y="1679"/>
                    <a:pt x="451" y="1690"/>
                  </a:cubicBezTo>
                  <a:cubicBezTo>
                    <a:pt x="427" y="1703"/>
                    <a:pt x="390" y="1727"/>
                    <a:pt x="366" y="1727"/>
                  </a:cubicBezTo>
                  <a:cubicBezTo>
                    <a:pt x="378" y="1679"/>
                    <a:pt x="378" y="1642"/>
                    <a:pt x="390" y="1606"/>
                  </a:cubicBezTo>
                  <a:cubicBezTo>
                    <a:pt x="402" y="1593"/>
                    <a:pt x="414" y="1593"/>
                    <a:pt x="427" y="1593"/>
                  </a:cubicBezTo>
                  <a:cubicBezTo>
                    <a:pt x="438" y="1582"/>
                    <a:pt x="438" y="1582"/>
                    <a:pt x="451" y="1582"/>
                  </a:cubicBezTo>
                  <a:lnTo>
                    <a:pt x="524" y="1545"/>
                  </a:lnTo>
                  <a:cubicBezTo>
                    <a:pt x="548" y="1533"/>
                    <a:pt x="573" y="1533"/>
                    <a:pt x="597" y="1520"/>
                  </a:cubicBezTo>
                  <a:close/>
                  <a:moveTo>
                    <a:pt x="657" y="1460"/>
                  </a:moveTo>
                  <a:lnTo>
                    <a:pt x="621" y="1472"/>
                  </a:lnTo>
                  <a:cubicBezTo>
                    <a:pt x="609" y="1472"/>
                    <a:pt x="597" y="1484"/>
                    <a:pt x="584" y="1484"/>
                  </a:cubicBezTo>
                  <a:lnTo>
                    <a:pt x="511" y="1520"/>
                  </a:lnTo>
                  <a:lnTo>
                    <a:pt x="427" y="1545"/>
                  </a:lnTo>
                  <a:cubicBezTo>
                    <a:pt x="427" y="1545"/>
                    <a:pt x="427" y="1557"/>
                    <a:pt x="414" y="1557"/>
                  </a:cubicBezTo>
                  <a:cubicBezTo>
                    <a:pt x="378" y="1569"/>
                    <a:pt x="366" y="1569"/>
                    <a:pt x="366" y="1582"/>
                  </a:cubicBezTo>
                  <a:cubicBezTo>
                    <a:pt x="354" y="1630"/>
                    <a:pt x="341" y="1679"/>
                    <a:pt x="317" y="1727"/>
                  </a:cubicBezTo>
                  <a:lnTo>
                    <a:pt x="317" y="1752"/>
                  </a:lnTo>
                  <a:lnTo>
                    <a:pt x="341" y="1763"/>
                  </a:lnTo>
                  <a:lnTo>
                    <a:pt x="354" y="1763"/>
                  </a:lnTo>
                  <a:cubicBezTo>
                    <a:pt x="390" y="1763"/>
                    <a:pt x="438" y="1739"/>
                    <a:pt x="463" y="1715"/>
                  </a:cubicBezTo>
                  <a:cubicBezTo>
                    <a:pt x="475" y="1715"/>
                    <a:pt x="487" y="1703"/>
                    <a:pt x="487" y="1703"/>
                  </a:cubicBezTo>
                  <a:cubicBezTo>
                    <a:pt x="511" y="1690"/>
                    <a:pt x="536" y="1690"/>
                    <a:pt x="560" y="1679"/>
                  </a:cubicBezTo>
                  <a:cubicBezTo>
                    <a:pt x="573" y="1679"/>
                    <a:pt x="584" y="1679"/>
                    <a:pt x="597" y="1666"/>
                  </a:cubicBezTo>
                  <a:lnTo>
                    <a:pt x="609" y="1666"/>
                  </a:lnTo>
                  <a:lnTo>
                    <a:pt x="621" y="1630"/>
                  </a:lnTo>
                  <a:cubicBezTo>
                    <a:pt x="633" y="1582"/>
                    <a:pt x="633" y="1533"/>
                    <a:pt x="646" y="1496"/>
                  </a:cubicBezTo>
                  <a:lnTo>
                    <a:pt x="657" y="1460"/>
                  </a:lnTo>
                  <a:close/>
                  <a:moveTo>
                    <a:pt x="560" y="1727"/>
                  </a:moveTo>
                  <a:cubicBezTo>
                    <a:pt x="548" y="1776"/>
                    <a:pt x="548" y="1825"/>
                    <a:pt x="536" y="1861"/>
                  </a:cubicBezTo>
                  <a:lnTo>
                    <a:pt x="536" y="1873"/>
                  </a:lnTo>
                  <a:cubicBezTo>
                    <a:pt x="511" y="1873"/>
                    <a:pt x="500" y="1885"/>
                    <a:pt x="475" y="1885"/>
                  </a:cubicBezTo>
                  <a:cubicBezTo>
                    <a:pt x="463" y="1885"/>
                    <a:pt x="451" y="1898"/>
                    <a:pt x="438" y="1898"/>
                  </a:cubicBezTo>
                  <a:cubicBezTo>
                    <a:pt x="414" y="1909"/>
                    <a:pt x="402" y="1922"/>
                    <a:pt x="378" y="1922"/>
                  </a:cubicBezTo>
                  <a:cubicBezTo>
                    <a:pt x="366" y="1922"/>
                    <a:pt x="354" y="1934"/>
                    <a:pt x="330" y="1934"/>
                  </a:cubicBezTo>
                  <a:cubicBezTo>
                    <a:pt x="330" y="1934"/>
                    <a:pt x="317" y="1946"/>
                    <a:pt x="305" y="1946"/>
                  </a:cubicBezTo>
                  <a:cubicBezTo>
                    <a:pt x="317" y="1898"/>
                    <a:pt x="330" y="1849"/>
                    <a:pt x="341" y="1812"/>
                  </a:cubicBezTo>
                  <a:cubicBezTo>
                    <a:pt x="402" y="1812"/>
                    <a:pt x="451" y="1776"/>
                    <a:pt x="487" y="1763"/>
                  </a:cubicBezTo>
                  <a:lnTo>
                    <a:pt x="560" y="1727"/>
                  </a:lnTo>
                  <a:close/>
                  <a:moveTo>
                    <a:pt x="609" y="1679"/>
                  </a:moveTo>
                  <a:lnTo>
                    <a:pt x="560" y="1690"/>
                  </a:lnTo>
                  <a:cubicBezTo>
                    <a:pt x="536" y="1703"/>
                    <a:pt x="500" y="1715"/>
                    <a:pt x="475" y="1727"/>
                  </a:cubicBezTo>
                  <a:cubicBezTo>
                    <a:pt x="427" y="1752"/>
                    <a:pt x="378" y="1776"/>
                    <a:pt x="330" y="1776"/>
                  </a:cubicBezTo>
                  <a:lnTo>
                    <a:pt x="317" y="1763"/>
                  </a:lnTo>
                  <a:lnTo>
                    <a:pt x="305" y="1788"/>
                  </a:lnTo>
                  <a:cubicBezTo>
                    <a:pt x="293" y="1836"/>
                    <a:pt x="281" y="1898"/>
                    <a:pt x="268" y="1958"/>
                  </a:cubicBezTo>
                  <a:lnTo>
                    <a:pt x="257" y="1982"/>
                  </a:lnTo>
                  <a:lnTo>
                    <a:pt x="281" y="1982"/>
                  </a:lnTo>
                  <a:cubicBezTo>
                    <a:pt x="305" y="1982"/>
                    <a:pt x="330" y="1971"/>
                    <a:pt x="341" y="1971"/>
                  </a:cubicBezTo>
                  <a:cubicBezTo>
                    <a:pt x="354" y="1958"/>
                    <a:pt x="378" y="1958"/>
                    <a:pt x="390" y="1958"/>
                  </a:cubicBezTo>
                  <a:cubicBezTo>
                    <a:pt x="402" y="1946"/>
                    <a:pt x="427" y="1946"/>
                    <a:pt x="451" y="1934"/>
                  </a:cubicBezTo>
                  <a:cubicBezTo>
                    <a:pt x="463" y="1934"/>
                    <a:pt x="475" y="1922"/>
                    <a:pt x="487" y="1922"/>
                  </a:cubicBezTo>
                  <a:cubicBezTo>
                    <a:pt x="511" y="1909"/>
                    <a:pt x="524" y="1909"/>
                    <a:pt x="548" y="1909"/>
                  </a:cubicBezTo>
                  <a:lnTo>
                    <a:pt x="560" y="1898"/>
                  </a:lnTo>
                  <a:lnTo>
                    <a:pt x="573" y="1873"/>
                  </a:lnTo>
                  <a:cubicBezTo>
                    <a:pt x="584" y="1812"/>
                    <a:pt x="597" y="1763"/>
                    <a:pt x="597" y="1715"/>
                  </a:cubicBezTo>
                  <a:lnTo>
                    <a:pt x="609" y="1679"/>
                  </a:lnTo>
                  <a:close/>
                  <a:moveTo>
                    <a:pt x="1168" y="37"/>
                  </a:moveTo>
                  <a:cubicBezTo>
                    <a:pt x="1241" y="37"/>
                    <a:pt x="1302" y="37"/>
                    <a:pt x="1375" y="49"/>
                  </a:cubicBezTo>
                  <a:lnTo>
                    <a:pt x="1400" y="49"/>
                  </a:lnTo>
                  <a:cubicBezTo>
                    <a:pt x="1446" y="60"/>
                    <a:pt x="1492" y="72"/>
                    <a:pt x="1547" y="94"/>
                  </a:cubicBezTo>
                  <a:lnTo>
                    <a:pt x="1547" y="94"/>
                  </a:lnTo>
                  <a:cubicBezTo>
                    <a:pt x="1497" y="79"/>
                    <a:pt x="1447" y="66"/>
                    <a:pt x="1400" y="61"/>
                  </a:cubicBezTo>
                  <a:lnTo>
                    <a:pt x="1375" y="61"/>
                  </a:lnTo>
                  <a:cubicBezTo>
                    <a:pt x="1302" y="61"/>
                    <a:pt x="1229" y="61"/>
                    <a:pt x="1144" y="73"/>
                  </a:cubicBezTo>
                  <a:lnTo>
                    <a:pt x="1132" y="85"/>
                  </a:lnTo>
                  <a:lnTo>
                    <a:pt x="1132" y="98"/>
                  </a:lnTo>
                  <a:cubicBezTo>
                    <a:pt x="1095" y="317"/>
                    <a:pt x="1229" y="523"/>
                    <a:pt x="1338" y="706"/>
                  </a:cubicBezTo>
                  <a:lnTo>
                    <a:pt x="1351" y="730"/>
                  </a:lnTo>
                  <a:cubicBezTo>
                    <a:pt x="1497" y="985"/>
                    <a:pt x="1619" y="1168"/>
                    <a:pt x="1728" y="1338"/>
                  </a:cubicBezTo>
                  <a:cubicBezTo>
                    <a:pt x="1825" y="1484"/>
                    <a:pt x="1947" y="1630"/>
                    <a:pt x="2056" y="1763"/>
                  </a:cubicBezTo>
                  <a:cubicBezTo>
                    <a:pt x="2092" y="1800"/>
                    <a:pt x="2117" y="1836"/>
                    <a:pt x="2154" y="1873"/>
                  </a:cubicBezTo>
                  <a:cubicBezTo>
                    <a:pt x="2178" y="1922"/>
                    <a:pt x="2214" y="1971"/>
                    <a:pt x="2251" y="2019"/>
                  </a:cubicBezTo>
                  <a:lnTo>
                    <a:pt x="2251" y="2019"/>
                  </a:lnTo>
                  <a:cubicBezTo>
                    <a:pt x="2214" y="1971"/>
                    <a:pt x="2178" y="1922"/>
                    <a:pt x="2141" y="1885"/>
                  </a:cubicBezTo>
                  <a:lnTo>
                    <a:pt x="2092" y="1825"/>
                  </a:lnTo>
                  <a:cubicBezTo>
                    <a:pt x="1947" y="1654"/>
                    <a:pt x="1801" y="1472"/>
                    <a:pt x="1679" y="1277"/>
                  </a:cubicBezTo>
                  <a:lnTo>
                    <a:pt x="1643" y="1228"/>
                  </a:lnTo>
                  <a:cubicBezTo>
                    <a:pt x="1533" y="1046"/>
                    <a:pt x="1400" y="852"/>
                    <a:pt x="1302" y="657"/>
                  </a:cubicBezTo>
                  <a:lnTo>
                    <a:pt x="1290" y="645"/>
                  </a:lnTo>
                  <a:cubicBezTo>
                    <a:pt x="1193" y="474"/>
                    <a:pt x="1095" y="304"/>
                    <a:pt x="1120" y="109"/>
                  </a:cubicBezTo>
                  <a:lnTo>
                    <a:pt x="1120" y="85"/>
                  </a:lnTo>
                  <a:lnTo>
                    <a:pt x="1095" y="85"/>
                  </a:lnTo>
                  <a:cubicBezTo>
                    <a:pt x="1084" y="85"/>
                    <a:pt x="1071" y="98"/>
                    <a:pt x="1059" y="98"/>
                  </a:cubicBezTo>
                  <a:lnTo>
                    <a:pt x="1047" y="109"/>
                  </a:lnTo>
                  <a:cubicBezTo>
                    <a:pt x="1047" y="109"/>
                    <a:pt x="1043" y="113"/>
                    <a:pt x="1040" y="119"/>
                  </a:cubicBezTo>
                  <a:lnTo>
                    <a:pt x="1040" y="119"/>
                  </a:lnTo>
                  <a:lnTo>
                    <a:pt x="1047" y="98"/>
                  </a:lnTo>
                  <a:lnTo>
                    <a:pt x="1059" y="85"/>
                  </a:lnTo>
                  <a:cubicBezTo>
                    <a:pt x="1084" y="49"/>
                    <a:pt x="1120" y="37"/>
                    <a:pt x="1168" y="37"/>
                  </a:cubicBezTo>
                  <a:close/>
                  <a:moveTo>
                    <a:pt x="511" y="1971"/>
                  </a:moveTo>
                  <a:cubicBezTo>
                    <a:pt x="500" y="2007"/>
                    <a:pt x="487" y="2044"/>
                    <a:pt x="475" y="2104"/>
                  </a:cubicBezTo>
                  <a:cubicBezTo>
                    <a:pt x="469" y="2102"/>
                    <a:pt x="461" y="2101"/>
                    <a:pt x="454" y="2101"/>
                  </a:cubicBezTo>
                  <a:cubicBezTo>
                    <a:pt x="421" y="2101"/>
                    <a:pt x="385" y="2119"/>
                    <a:pt x="366" y="2128"/>
                  </a:cubicBezTo>
                  <a:cubicBezTo>
                    <a:pt x="354" y="2128"/>
                    <a:pt x="341" y="2141"/>
                    <a:pt x="330" y="2141"/>
                  </a:cubicBezTo>
                  <a:cubicBezTo>
                    <a:pt x="317" y="2141"/>
                    <a:pt x="317" y="2153"/>
                    <a:pt x="305" y="2153"/>
                  </a:cubicBezTo>
                  <a:lnTo>
                    <a:pt x="293" y="2153"/>
                  </a:lnTo>
                  <a:cubicBezTo>
                    <a:pt x="293" y="2165"/>
                    <a:pt x="281" y="2165"/>
                    <a:pt x="268" y="2165"/>
                  </a:cubicBezTo>
                  <a:lnTo>
                    <a:pt x="257" y="2165"/>
                  </a:lnTo>
                  <a:cubicBezTo>
                    <a:pt x="268" y="2117"/>
                    <a:pt x="268" y="2080"/>
                    <a:pt x="281" y="2031"/>
                  </a:cubicBezTo>
                  <a:cubicBezTo>
                    <a:pt x="305" y="2031"/>
                    <a:pt x="330" y="2019"/>
                    <a:pt x="354" y="2007"/>
                  </a:cubicBezTo>
                  <a:lnTo>
                    <a:pt x="390" y="2007"/>
                  </a:lnTo>
                  <a:cubicBezTo>
                    <a:pt x="414" y="1995"/>
                    <a:pt x="438" y="1982"/>
                    <a:pt x="463" y="1982"/>
                  </a:cubicBezTo>
                  <a:cubicBezTo>
                    <a:pt x="487" y="1971"/>
                    <a:pt x="500" y="1971"/>
                    <a:pt x="511" y="1971"/>
                  </a:cubicBezTo>
                  <a:close/>
                  <a:moveTo>
                    <a:pt x="451" y="2177"/>
                  </a:moveTo>
                  <a:cubicBezTo>
                    <a:pt x="438" y="2226"/>
                    <a:pt x="427" y="2263"/>
                    <a:pt x="402" y="2299"/>
                  </a:cubicBezTo>
                  <a:cubicBezTo>
                    <a:pt x="402" y="2323"/>
                    <a:pt x="390" y="2347"/>
                    <a:pt x="378" y="2372"/>
                  </a:cubicBezTo>
                  <a:lnTo>
                    <a:pt x="341" y="2372"/>
                  </a:lnTo>
                  <a:cubicBezTo>
                    <a:pt x="330" y="2372"/>
                    <a:pt x="330" y="2384"/>
                    <a:pt x="317" y="2384"/>
                  </a:cubicBezTo>
                  <a:cubicBezTo>
                    <a:pt x="293" y="2384"/>
                    <a:pt x="281" y="2396"/>
                    <a:pt x="257" y="2396"/>
                  </a:cubicBezTo>
                  <a:cubicBezTo>
                    <a:pt x="244" y="2408"/>
                    <a:pt x="232" y="2408"/>
                    <a:pt x="208" y="2420"/>
                  </a:cubicBezTo>
                  <a:lnTo>
                    <a:pt x="195" y="2420"/>
                  </a:lnTo>
                  <a:cubicBezTo>
                    <a:pt x="208" y="2360"/>
                    <a:pt x="220" y="2311"/>
                    <a:pt x="232" y="2263"/>
                  </a:cubicBezTo>
                  <a:cubicBezTo>
                    <a:pt x="281" y="2263"/>
                    <a:pt x="317" y="2238"/>
                    <a:pt x="366" y="2214"/>
                  </a:cubicBezTo>
                  <a:cubicBezTo>
                    <a:pt x="390" y="2201"/>
                    <a:pt x="414" y="2177"/>
                    <a:pt x="451" y="2177"/>
                  </a:cubicBezTo>
                  <a:close/>
                  <a:moveTo>
                    <a:pt x="1387" y="98"/>
                  </a:moveTo>
                  <a:cubicBezTo>
                    <a:pt x="1509" y="109"/>
                    <a:pt x="1619" y="158"/>
                    <a:pt x="1728" y="195"/>
                  </a:cubicBezTo>
                  <a:cubicBezTo>
                    <a:pt x="1765" y="207"/>
                    <a:pt x="1801" y="219"/>
                    <a:pt x="1825" y="231"/>
                  </a:cubicBezTo>
                  <a:cubicBezTo>
                    <a:pt x="2056" y="304"/>
                    <a:pt x="2287" y="401"/>
                    <a:pt x="2519" y="487"/>
                  </a:cubicBezTo>
                  <a:cubicBezTo>
                    <a:pt x="2628" y="536"/>
                    <a:pt x="2737" y="584"/>
                    <a:pt x="2846" y="620"/>
                  </a:cubicBezTo>
                  <a:cubicBezTo>
                    <a:pt x="3054" y="706"/>
                    <a:pt x="3260" y="766"/>
                    <a:pt x="3467" y="839"/>
                  </a:cubicBezTo>
                  <a:cubicBezTo>
                    <a:pt x="3600" y="876"/>
                    <a:pt x="3722" y="925"/>
                    <a:pt x="3856" y="973"/>
                  </a:cubicBezTo>
                  <a:cubicBezTo>
                    <a:pt x="4075" y="1046"/>
                    <a:pt x="4306" y="1131"/>
                    <a:pt x="4525" y="1217"/>
                  </a:cubicBezTo>
                  <a:cubicBezTo>
                    <a:pt x="4635" y="1265"/>
                    <a:pt x="4744" y="1301"/>
                    <a:pt x="4854" y="1350"/>
                  </a:cubicBezTo>
                  <a:lnTo>
                    <a:pt x="4865" y="1350"/>
                  </a:lnTo>
                  <a:cubicBezTo>
                    <a:pt x="4878" y="1363"/>
                    <a:pt x="4890" y="1363"/>
                    <a:pt x="4902" y="1374"/>
                  </a:cubicBezTo>
                  <a:cubicBezTo>
                    <a:pt x="4938" y="1387"/>
                    <a:pt x="4963" y="1399"/>
                    <a:pt x="5000" y="1399"/>
                  </a:cubicBezTo>
                  <a:lnTo>
                    <a:pt x="5145" y="1472"/>
                  </a:lnTo>
                  <a:cubicBezTo>
                    <a:pt x="5194" y="1496"/>
                    <a:pt x="5218" y="1533"/>
                    <a:pt x="5230" y="1582"/>
                  </a:cubicBezTo>
                  <a:cubicBezTo>
                    <a:pt x="5218" y="1593"/>
                    <a:pt x="5206" y="1593"/>
                    <a:pt x="5206" y="1606"/>
                  </a:cubicBezTo>
                  <a:cubicBezTo>
                    <a:pt x="5011" y="1739"/>
                    <a:pt x="4817" y="1849"/>
                    <a:pt x="4635" y="1934"/>
                  </a:cubicBezTo>
                  <a:cubicBezTo>
                    <a:pt x="4452" y="2007"/>
                    <a:pt x="4257" y="2068"/>
                    <a:pt x="4063" y="2117"/>
                  </a:cubicBezTo>
                  <a:lnTo>
                    <a:pt x="3954" y="2153"/>
                  </a:lnTo>
                  <a:cubicBezTo>
                    <a:pt x="3746" y="2214"/>
                    <a:pt x="3540" y="2287"/>
                    <a:pt x="3346" y="2360"/>
                  </a:cubicBezTo>
                  <a:cubicBezTo>
                    <a:pt x="3222" y="2408"/>
                    <a:pt x="3087" y="2448"/>
                    <a:pt x="2949" y="2448"/>
                  </a:cubicBezTo>
                  <a:cubicBezTo>
                    <a:pt x="2842" y="2448"/>
                    <a:pt x="2734" y="2424"/>
                    <a:pt x="2628" y="2360"/>
                  </a:cubicBezTo>
                  <a:cubicBezTo>
                    <a:pt x="2482" y="2274"/>
                    <a:pt x="2384" y="2128"/>
                    <a:pt x="2287" y="1995"/>
                  </a:cubicBezTo>
                  <a:lnTo>
                    <a:pt x="2178" y="1849"/>
                  </a:lnTo>
                  <a:cubicBezTo>
                    <a:pt x="2141" y="1812"/>
                    <a:pt x="2117" y="1776"/>
                    <a:pt x="2092" y="1739"/>
                  </a:cubicBezTo>
                  <a:cubicBezTo>
                    <a:pt x="1971" y="1606"/>
                    <a:pt x="1862" y="1472"/>
                    <a:pt x="1752" y="1314"/>
                  </a:cubicBezTo>
                  <a:cubicBezTo>
                    <a:pt x="1643" y="1144"/>
                    <a:pt x="1521" y="961"/>
                    <a:pt x="1375" y="718"/>
                  </a:cubicBezTo>
                  <a:lnTo>
                    <a:pt x="1363" y="682"/>
                  </a:lnTo>
                  <a:cubicBezTo>
                    <a:pt x="1254" y="511"/>
                    <a:pt x="1144" y="317"/>
                    <a:pt x="1168" y="109"/>
                  </a:cubicBezTo>
                  <a:cubicBezTo>
                    <a:pt x="1241" y="98"/>
                    <a:pt x="1314" y="98"/>
                    <a:pt x="1375" y="98"/>
                  </a:cubicBezTo>
                  <a:close/>
                  <a:moveTo>
                    <a:pt x="560" y="1909"/>
                  </a:moveTo>
                  <a:lnTo>
                    <a:pt x="536" y="1922"/>
                  </a:lnTo>
                  <a:cubicBezTo>
                    <a:pt x="511" y="1934"/>
                    <a:pt x="487" y="1934"/>
                    <a:pt x="463" y="1946"/>
                  </a:cubicBezTo>
                  <a:cubicBezTo>
                    <a:pt x="427" y="1958"/>
                    <a:pt x="402" y="1958"/>
                    <a:pt x="378" y="1971"/>
                  </a:cubicBezTo>
                  <a:cubicBezTo>
                    <a:pt x="366" y="1971"/>
                    <a:pt x="354" y="1971"/>
                    <a:pt x="341" y="1982"/>
                  </a:cubicBezTo>
                  <a:cubicBezTo>
                    <a:pt x="317" y="1982"/>
                    <a:pt x="305" y="1995"/>
                    <a:pt x="281" y="1995"/>
                  </a:cubicBezTo>
                  <a:lnTo>
                    <a:pt x="268" y="1995"/>
                  </a:lnTo>
                  <a:lnTo>
                    <a:pt x="257" y="2007"/>
                  </a:lnTo>
                  <a:lnTo>
                    <a:pt x="220" y="2153"/>
                  </a:lnTo>
                  <a:lnTo>
                    <a:pt x="208" y="2201"/>
                  </a:lnTo>
                  <a:lnTo>
                    <a:pt x="195" y="2226"/>
                  </a:lnTo>
                  <a:cubicBezTo>
                    <a:pt x="184" y="2299"/>
                    <a:pt x="171" y="2360"/>
                    <a:pt x="159" y="2444"/>
                  </a:cubicBezTo>
                  <a:lnTo>
                    <a:pt x="147" y="2469"/>
                  </a:lnTo>
                  <a:lnTo>
                    <a:pt x="171" y="2457"/>
                  </a:lnTo>
                  <a:cubicBezTo>
                    <a:pt x="195" y="2457"/>
                    <a:pt x="208" y="2457"/>
                    <a:pt x="220" y="2444"/>
                  </a:cubicBezTo>
                  <a:cubicBezTo>
                    <a:pt x="232" y="2444"/>
                    <a:pt x="257" y="2444"/>
                    <a:pt x="268" y="2433"/>
                  </a:cubicBezTo>
                  <a:cubicBezTo>
                    <a:pt x="293" y="2433"/>
                    <a:pt x="305" y="2420"/>
                    <a:pt x="330" y="2420"/>
                  </a:cubicBezTo>
                  <a:cubicBezTo>
                    <a:pt x="341" y="2408"/>
                    <a:pt x="341" y="2408"/>
                    <a:pt x="354" y="2408"/>
                  </a:cubicBezTo>
                  <a:lnTo>
                    <a:pt x="402" y="2408"/>
                  </a:lnTo>
                  <a:lnTo>
                    <a:pt x="414" y="2396"/>
                  </a:lnTo>
                  <a:cubicBezTo>
                    <a:pt x="427" y="2372"/>
                    <a:pt x="427" y="2336"/>
                    <a:pt x="438" y="2311"/>
                  </a:cubicBezTo>
                  <a:cubicBezTo>
                    <a:pt x="463" y="2263"/>
                    <a:pt x="475" y="2214"/>
                    <a:pt x="487" y="2165"/>
                  </a:cubicBezTo>
                  <a:lnTo>
                    <a:pt x="500" y="2153"/>
                  </a:lnTo>
                  <a:lnTo>
                    <a:pt x="475" y="2141"/>
                  </a:lnTo>
                  <a:cubicBezTo>
                    <a:pt x="427" y="2141"/>
                    <a:pt x="390" y="2165"/>
                    <a:pt x="341" y="2190"/>
                  </a:cubicBezTo>
                  <a:cubicBezTo>
                    <a:pt x="305" y="2214"/>
                    <a:pt x="268" y="2226"/>
                    <a:pt x="232" y="2226"/>
                  </a:cubicBezTo>
                  <a:lnTo>
                    <a:pt x="220" y="2214"/>
                  </a:lnTo>
                  <a:lnTo>
                    <a:pt x="257" y="2201"/>
                  </a:lnTo>
                  <a:lnTo>
                    <a:pt x="268" y="2214"/>
                  </a:lnTo>
                  <a:lnTo>
                    <a:pt x="281" y="2201"/>
                  </a:lnTo>
                  <a:cubicBezTo>
                    <a:pt x="293" y="2201"/>
                    <a:pt x="305" y="2190"/>
                    <a:pt x="305" y="2190"/>
                  </a:cubicBezTo>
                  <a:lnTo>
                    <a:pt x="317" y="2190"/>
                  </a:lnTo>
                  <a:cubicBezTo>
                    <a:pt x="330" y="2177"/>
                    <a:pt x="341" y="2177"/>
                    <a:pt x="341" y="2177"/>
                  </a:cubicBezTo>
                  <a:cubicBezTo>
                    <a:pt x="354" y="2165"/>
                    <a:pt x="366" y="2165"/>
                    <a:pt x="378" y="2153"/>
                  </a:cubicBezTo>
                  <a:cubicBezTo>
                    <a:pt x="404" y="2144"/>
                    <a:pt x="429" y="2136"/>
                    <a:pt x="451" y="2136"/>
                  </a:cubicBezTo>
                  <a:cubicBezTo>
                    <a:pt x="460" y="2136"/>
                    <a:pt x="468" y="2137"/>
                    <a:pt x="475" y="2141"/>
                  </a:cubicBezTo>
                  <a:lnTo>
                    <a:pt x="500" y="2141"/>
                  </a:lnTo>
                  <a:lnTo>
                    <a:pt x="500" y="2128"/>
                  </a:lnTo>
                  <a:cubicBezTo>
                    <a:pt x="524" y="2055"/>
                    <a:pt x="536" y="2007"/>
                    <a:pt x="548" y="1958"/>
                  </a:cubicBezTo>
                  <a:lnTo>
                    <a:pt x="560" y="1909"/>
                  </a:lnTo>
                  <a:close/>
                  <a:moveTo>
                    <a:pt x="354" y="2457"/>
                  </a:moveTo>
                  <a:lnTo>
                    <a:pt x="317" y="2566"/>
                  </a:lnTo>
                  <a:cubicBezTo>
                    <a:pt x="305" y="2566"/>
                    <a:pt x="305" y="2566"/>
                    <a:pt x="293" y="2579"/>
                  </a:cubicBezTo>
                  <a:cubicBezTo>
                    <a:pt x="268" y="2579"/>
                    <a:pt x="257" y="2590"/>
                    <a:pt x="232" y="2590"/>
                  </a:cubicBezTo>
                  <a:cubicBezTo>
                    <a:pt x="220" y="2590"/>
                    <a:pt x="208" y="2603"/>
                    <a:pt x="184" y="2615"/>
                  </a:cubicBezTo>
                  <a:cubicBezTo>
                    <a:pt x="171" y="2615"/>
                    <a:pt x="159" y="2615"/>
                    <a:pt x="159" y="2627"/>
                  </a:cubicBezTo>
                  <a:cubicBezTo>
                    <a:pt x="159" y="2603"/>
                    <a:pt x="159" y="2579"/>
                    <a:pt x="171" y="2554"/>
                  </a:cubicBezTo>
                  <a:lnTo>
                    <a:pt x="171" y="2530"/>
                  </a:lnTo>
                  <a:lnTo>
                    <a:pt x="171" y="2517"/>
                  </a:lnTo>
                  <a:cubicBezTo>
                    <a:pt x="171" y="2517"/>
                    <a:pt x="184" y="2517"/>
                    <a:pt x="184" y="2506"/>
                  </a:cubicBezTo>
                  <a:cubicBezTo>
                    <a:pt x="184" y="2506"/>
                    <a:pt x="208" y="2506"/>
                    <a:pt x="232" y="2493"/>
                  </a:cubicBezTo>
                  <a:cubicBezTo>
                    <a:pt x="244" y="2493"/>
                    <a:pt x="268" y="2493"/>
                    <a:pt x="281" y="2481"/>
                  </a:cubicBezTo>
                  <a:cubicBezTo>
                    <a:pt x="293" y="2481"/>
                    <a:pt x="305" y="2469"/>
                    <a:pt x="305" y="2469"/>
                  </a:cubicBezTo>
                  <a:lnTo>
                    <a:pt x="330" y="2469"/>
                  </a:lnTo>
                  <a:lnTo>
                    <a:pt x="341" y="2457"/>
                  </a:lnTo>
                  <a:close/>
                  <a:moveTo>
                    <a:pt x="378" y="2420"/>
                  </a:moveTo>
                  <a:cubicBezTo>
                    <a:pt x="366" y="2420"/>
                    <a:pt x="341" y="2420"/>
                    <a:pt x="330" y="2433"/>
                  </a:cubicBezTo>
                  <a:lnTo>
                    <a:pt x="305" y="2433"/>
                  </a:lnTo>
                  <a:cubicBezTo>
                    <a:pt x="293" y="2444"/>
                    <a:pt x="281" y="2444"/>
                    <a:pt x="268" y="2444"/>
                  </a:cubicBezTo>
                  <a:cubicBezTo>
                    <a:pt x="257" y="2457"/>
                    <a:pt x="244" y="2457"/>
                    <a:pt x="220" y="2457"/>
                  </a:cubicBezTo>
                  <a:cubicBezTo>
                    <a:pt x="195" y="2469"/>
                    <a:pt x="159" y="2469"/>
                    <a:pt x="147" y="2493"/>
                  </a:cubicBezTo>
                  <a:lnTo>
                    <a:pt x="135" y="2517"/>
                  </a:lnTo>
                  <a:lnTo>
                    <a:pt x="135" y="2542"/>
                  </a:lnTo>
                  <a:cubicBezTo>
                    <a:pt x="122" y="2579"/>
                    <a:pt x="122" y="2615"/>
                    <a:pt x="111" y="2639"/>
                  </a:cubicBezTo>
                  <a:lnTo>
                    <a:pt x="111" y="2663"/>
                  </a:lnTo>
                  <a:lnTo>
                    <a:pt x="135" y="2663"/>
                  </a:lnTo>
                  <a:cubicBezTo>
                    <a:pt x="159" y="2663"/>
                    <a:pt x="184" y="2652"/>
                    <a:pt x="195" y="2639"/>
                  </a:cubicBezTo>
                  <a:cubicBezTo>
                    <a:pt x="220" y="2639"/>
                    <a:pt x="232" y="2627"/>
                    <a:pt x="244" y="2627"/>
                  </a:cubicBezTo>
                  <a:cubicBezTo>
                    <a:pt x="268" y="2615"/>
                    <a:pt x="281" y="2615"/>
                    <a:pt x="305" y="2603"/>
                  </a:cubicBezTo>
                  <a:cubicBezTo>
                    <a:pt x="317" y="2603"/>
                    <a:pt x="330" y="2590"/>
                    <a:pt x="341" y="2590"/>
                  </a:cubicBezTo>
                  <a:lnTo>
                    <a:pt x="354" y="2590"/>
                  </a:lnTo>
                  <a:lnTo>
                    <a:pt x="354" y="2579"/>
                  </a:lnTo>
                  <a:cubicBezTo>
                    <a:pt x="366" y="2530"/>
                    <a:pt x="378" y="2493"/>
                    <a:pt x="390" y="2433"/>
                  </a:cubicBezTo>
                  <a:lnTo>
                    <a:pt x="402" y="2420"/>
                  </a:lnTo>
                  <a:close/>
                  <a:moveTo>
                    <a:pt x="293" y="2652"/>
                  </a:moveTo>
                  <a:cubicBezTo>
                    <a:pt x="293" y="2688"/>
                    <a:pt x="281" y="2712"/>
                    <a:pt x="281" y="2736"/>
                  </a:cubicBezTo>
                  <a:lnTo>
                    <a:pt x="281" y="2798"/>
                  </a:lnTo>
                  <a:lnTo>
                    <a:pt x="244" y="2822"/>
                  </a:lnTo>
                  <a:cubicBezTo>
                    <a:pt x="225" y="2822"/>
                    <a:pt x="198" y="2837"/>
                    <a:pt x="176" y="2837"/>
                  </a:cubicBezTo>
                  <a:cubicBezTo>
                    <a:pt x="170" y="2837"/>
                    <a:pt x="164" y="2836"/>
                    <a:pt x="159" y="2834"/>
                  </a:cubicBezTo>
                  <a:cubicBezTo>
                    <a:pt x="159" y="2834"/>
                    <a:pt x="147" y="2822"/>
                    <a:pt x="135" y="2822"/>
                  </a:cubicBezTo>
                  <a:cubicBezTo>
                    <a:pt x="135" y="2785"/>
                    <a:pt x="135" y="2749"/>
                    <a:pt x="147" y="2712"/>
                  </a:cubicBezTo>
                  <a:cubicBezTo>
                    <a:pt x="184" y="2700"/>
                    <a:pt x="232" y="2688"/>
                    <a:pt x="268" y="2663"/>
                  </a:cubicBezTo>
                  <a:cubicBezTo>
                    <a:pt x="281" y="2663"/>
                    <a:pt x="293" y="2663"/>
                    <a:pt x="293" y="2652"/>
                  </a:cubicBezTo>
                  <a:close/>
                  <a:moveTo>
                    <a:pt x="1084" y="134"/>
                  </a:moveTo>
                  <a:cubicBezTo>
                    <a:pt x="1071" y="317"/>
                    <a:pt x="1157" y="499"/>
                    <a:pt x="1254" y="657"/>
                  </a:cubicBezTo>
                  <a:lnTo>
                    <a:pt x="1265" y="682"/>
                  </a:lnTo>
                  <a:cubicBezTo>
                    <a:pt x="1375" y="876"/>
                    <a:pt x="1497" y="1071"/>
                    <a:pt x="1619" y="1253"/>
                  </a:cubicBezTo>
                  <a:lnTo>
                    <a:pt x="1643" y="1290"/>
                  </a:lnTo>
                  <a:cubicBezTo>
                    <a:pt x="1776" y="1484"/>
                    <a:pt x="1922" y="1679"/>
                    <a:pt x="2068" y="1849"/>
                  </a:cubicBezTo>
                  <a:lnTo>
                    <a:pt x="2117" y="1909"/>
                  </a:lnTo>
                  <a:cubicBezTo>
                    <a:pt x="2154" y="1946"/>
                    <a:pt x="2190" y="1995"/>
                    <a:pt x="2214" y="2044"/>
                  </a:cubicBezTo>
                  <a:cubicBezTo>
                    <a:pt x="2251" y="2092"/>
                    <a:pt x="2287" y="2128"/>
                    <a:pt x="2324" y="2177"/>
                  </a:cubicBezTo>
                  <a:cubicBezTo>
                    <a:pt x="2287" y="2226"/>
                    <a:pt x="2238" y="2274"/>
                    <a:pt x="2178" y="2311"/>
                  </a:cubicBezTo>
                  <a:cubicBezTo>
                    <a:pt x="2154" y="2336"/>
                    <a:pt x="2129" y="2360"/>
                    <a:pt x="2105" y="2372"/>
                  </a:cubicBezTo>
                  <a:cubicBezTo>
                    <a:pt x="2019" y="2457"/>
                    <a:pt x="1922" y="2517"/>
                    <a:pt x="1838" y="2566"/>
                  </a:cubicBezTo>
                  <a:cubicBezTo>
                    <a:pt x="1813" y="2579"/>
                    <a:pt x="1776" y="2590"/>
                    <a:pt x="1740" y="2615"/>
                  </a:cubicBezTo>
                  <a:cubicBezTo>
                    <a:pt x="1703" y="2639"/>
                    <a:pt x="1655" y="2663"/>
                    <a:pt x="1606" y="2676"/>
                  </a:cubicBezTo>
                  <a:cubicBezTo>
                    <a:pt x="1557" y="2700"/>
                    <a:pt x="1497" y="2712"/>
                    <a:pt x="1448" y="2725"/>
                  </a:cubicBezTo>
                  <a:cubicBezTo>
                    <a:pt x="1400" y="2725"/>
                    <a:pt x="1351" y="2736"/>
                    <a:pt x="1302" y="2749"/>
                  </a:cubicBezTo>
                  <a:cubicBezTo>
                    <a:pt x="1181" y="2798"/>
                    <a:pt x="1035" y="2822"/>
                    <a:pt x="901" y="2846"/>
                  </a:cubicBezTo>
                  <a:cubicBezTo>
                    <a:pt x="730" y="2871"/>
                    <a:pt x="560" y="2907"/>
                    <a:pt x="402" y="2968"/>
                  </a:cubicBezTo>
                  <a:lnTo>
                    <a:pt x="366" y="2858"/>
                  </a:lnTo>
                  <a:cubicBezTo>
                    <a:pt x="390" y="2846"/>
                    <a:pt x="402" y="2834"/>
                    <a:pt x="402" y="2822"/>
                  </a:cubicBezTo>
                  <a:cubicBezTo>
                    <a:pt x="402" y="2798"/>
                    <a:pt x="390" y="2785"/>
                    <a:pt x="378" y="2773"/>
                  </a:cubicBezTo>
                  <a:lnTo>
                    <a:pt x="366" y="2773"/>
                  </a:lnTo>
                  <a:cubicBezTo>
                    <a:pt x="366" y="2736"/>
                    <a:pt x="366" y="2700"/>
                    <a:pt x="378" y="2663"/>
                  </a:cubicBezTo>
                  <a:cubicBezTo>
                    <a:pt x="378" y="2652"/>
                    <a:pt x="390" y="2639"/>
                    <a:pt x="390" y="2639"/>
                  </a:cubicBezTo>
                  <a:lnTo>
                    <a:pt x="390" y="2627"/>
                  </a:lnTo>
                  <a:cubicBezTo>
                    <a:pt x="402" y="2627"/>
                    <a:pt x="414" y="2615"/>
                    <a:pt x="414" y="2590"/>
                  </a:cubicBezTo>
                  <a:cubicBezTo>
                    <a:pt x="414" y="2579"/>
                    <a:pt x="414" y="2566"/>
                    <a:pt x="402" y="2566"/>
                  </a:cubicBezTo>
                  <a:cubicBezTo>
                    <a:pt x="427" y="2481"/>
                    <a:pt x="463" y="2408"/>
                    <a:pt x="487" y="2323"/>
                  </a:cubicBezTo>
                  <a:cubicBezTo>
                    <a:pt x="524" y="2214"/>
                    <a:pt x="573" y="2092"/>
                    <a:pt x="597" y="1958"/>
                  </a:cubicBezTo>
                  <a:cubicBezTo>
                    <a:pt x="621" y="1873"/>
                    <a:pt x="633" y="1788"/>
                    <a:pt x="657" y="1690"/>
                  </a:cubicBezTo>
                  <a:cubicBezTo>
                    <a:pt x="657" y="1690"/>
                    <a:pt x="670" y="1690"/>
                    <a:pt x="670" y="1679"/>
                  </a:cubicBezTo>
                  <a:cubicBezTo>
                    <a:pt x="682" y="1679"/>
                    <a:pt x="694" y="1654"/>
                    <a:pt x="682" y="1642"/>
                  </a:cubicBezTo>
                  <a:cubicBezTo>
                    <a:pt x="682" y="1630"/>
                    <a:pt x="682" y="1630"/>
                    <a:pt x="670" y="1618"/>
                  </a:cubicBezTo>
                  <a:lnTo>
                    <a:pt x="743" y="1290"/>
                  </a:lnTo>
                  <a:cubicBezTo>
                    <a:pt x="743" y="1277"/>
                    <a:pt x="755" y="1277"/>
                    <a:pt x="755" y="1265"/>
                  </a:cubicBezTo>
                  <a:lnTo>
                    <a:pt x="755" y="1241"/>
                  </a:lnTo>
                  <a:lnTo>
                    <a:pt x="755" y="1217"/>
                  </a:lnTo>
                  <a:cubicBezTo>
                    <a:pt x="767" y="1192"/>
                    <a:pt x="767" y="1155"/>
                    <a:pt x="779" y="1131"/>
                  </a:cubicBezTo>
                  <a:cubicBezTo>
                    <a:pt x="779" y="1119"/>
                    <a:pt x="779" y="1107"/>
                    <a:pt x="792" y="1095"/>
                  </a:cubicBezTo>
                  <a:lnTo>
                    <a:pt x="792" y="1071"/>
                  </a:lnTo>
                  <a:cubicBezTo>
                    <a:pt x="792" y="1058"/>
                    <a:pt x="803" y="1058"/>
                    <a:pt x="803" y="1058"/>
                  </a:cubicBezTo>
                  <a:lnTo>
                    <a:pt x="803" y="1046"/>
                  </a:lnTo>
                  <a:lnTo>
                    <a:pt x="803" y="1022"/>
                  </a:lnTo>
                  <a:cubicBezTo>
                    <a:pt x="876" y="742"/>
                    <a:pt x="949" y="511"/>
                    <a:pt x="1022" y="304"/>
                  </a:cubicBezTo>
                  <a:lnTo>
                    <a:pt x="1059" y="195"/>
                  </a:lnTo>
                  <a:cubicBezTo>
                    <a:pt x="1059" y="182"/>
                    <a:pt x="1059" y="158"/>
                    <a:pt x="1071" y="146"/>
                  </a:cubicBezTo>
                  <a:cubicBezTo>
                    <a:pt x="1071" y="146"/>
                    <a:pt x="1071" y="134"/>
                    <a:pt x="1084" y="134"/>
                  </a:cubicBezTo>
                  <a:close/>
                  <a:moveTo>
                    <a:pt x="281" y="2895"/>
                  </a:moveTo>
                  <a:cubicBezTo>
                    <a:pt x="293" y="2931"/>
                    <a:pt x="305" y="2980"/>
                    <a:pt x="330" y="3017"/>
                  </a:cubicBezTo>
                  <a:cubicBezTo>
                    <a:pt x="293" y="3041"/>
                    <a:pt x="232" y="3053"/>
                    <a:pt x="184" y="3065"/>
                  </a:cubicBezTo>
                  <a:lnTo>
                    <a:pt x="171" y="3065"/>
                  </a:lnTo>
                  <a:cubicBezTo>
                    <a:pt x="159" y="3017"/>
                    <a:pt x="147" y="2968"/>
                    <a:pt x="135" y="2907"/>
                  </a:cubicBezTo>
                  <a:lnTo>
                    <a:pt x="135" y="2907"/>
                  </a:lnTo>
                  <a:cubicBezTo>
                    <a:pt x="150" y="2914"/>
                    <a:pt x="165" y="2917"/>
                    <a:pt x="180" y="2917"/>
                  </a:cubicBezTo>
                  <a:cubicBezTo>
                    <a:pt x="214" y="2917"/>
                    <a:pt x="247" y="2903"/>
                    <a:pt x="281" y="2895"/>
                  </a:cubicBezTo>
                  <a:close/>
                  <a:moveTo>
                    <a:pt x="366" y="3090"/>
                  </a:moveTo>
                  <a:cubicBezTo>
                    <a:pt x="390" y="3126"/>
                    <a:pt x="427" y="3162"/>
                    <a:pt x="451" y="3187"/>
                  </a:cubicBezTo>
                  <a:cubicBezTo>
                    <a:pt x="438" y="3198"/>
                    <a:pt x="414" y="3198"/>
                    <a:pt x="390" y="3211"/>
                  </a:cubicBezTo>
                  <a:cubicBezTo>
                    <a:pt x="390" y="3211"/>
                    <a:pt x="378" y="3223"/>
                    <a:pt x="366" y="3223"/>
                  </a:cubicBezTo>
                  <a:cubicBezTo>
                    <a:pt x="341" y="3235"/>
                    <a:pt x="317" y="3247"/>
                    <a:pt x="293" y="3247"/>
                  </a:cubicBezTo>
                  <a:cubicBezTo>
                    <a:pt x="257" y="3211"/>
                    <a:pt x="232" y="3174"/>
                    <a:pt x="208" y="3138"/>
                  </a:cubicBezTo>
                  <a:cubicBezTo>
                    <a:pt x="268" y="3126"/>
                    <a:pt x="317" y="3114"/>
                    <a:pt x="366" y="3090"/>
                  </a:cubicBezTo>
                  <a:close/>
                  <a:moveTo>
                    <a:pt x="341" y="2603"/>
                  </a:moveTo>
                  <a:lnTo>
                    <a:pt x="317" y="2615"/>
                  </a:lnTo>
                  <a:cubicBezTo>
                    <a:pt x="293" y="2615"/>
                    <a:pt x="268" y="2627"/>
                    <a:pt x="257" y="2639"/>
                  </a:cubicBezTo>
                  <a:cubicBezTo>
                    <a:pt x="208" y="2652"/>
                    <a:pt x="171" y="2676"/>
                    <a:pt x="122" y="2676"/>
                  </a:cubicBezTo>
                  <a:lnTo>
                    <a:pt x="111" y="2676"/>
                  </a:lnTo>
                  <a:lnTo>
                    <a:pt x="111" y="2688"/>
                  </a:lnTo>
                  <a:cubicBezTo>
                    <a:pt x="98" y="2736"/>
                    <a:pt x="98" y="2785"/>
                    <a:pt x="98" y="2834"/>
                  </a:cubicBezTo>
                  <a:lnTo>
                    <a:pt x="98" y="2919"/>
                  </a:lnTo>
                  <a:cubicBezTo>
                    <a:pt x="111" y="2980"/>
                    <a:pt x="122" y="3041"/>
                    <a:pt x="147" y="3090"/>
                  </a:cubicBezTo>
                  <a:lnTo>
                    <a:pt x="147" y="3101"/>
                  </a:lnTo>
                  <a:lnTo>
                    <a:pt x="195" y="3101"/>
                  </a:lnTo>
                  <a:cubicBezTo>
                    <a:pt x="244" y="3090"/>
                    <a:pt x="305" y="3077"/>
                    <a:pt x="354" y="3041"/>
                  </a:cubicBezTo>
                  <a:lnTo>
                    <a:pt x="366" y="3041"/>
                  </a:lnTo>
                  <a:lnTo>
                    <a:pt x="354" y="3053"/>
                  </a:lnTo>
                  <a:cubicBezTo>
                    <a:pt x="305" y="3090"/>
                    <a:pt x="257" y="3101"/>
                    <a:pt x="195" y="3114"/>
                  </a:cubicBezTo>
                  <a:lnTo>
                    <a:pt x="159" y="3114"/>
                  </a:lnTo>
                  <a:lnTo>
                    <a:pt x="171" y="3138"/>
                  </a:lnTo>
                  <a:cubicBezTo>
                    <a:pt x="195" y="3187"/>
                    <a:pt x="220" y="3235"/>
                    <a:pt x="268" y="3271"/>
                  </a:cubicBezTo>
                  <a:lnTo>
                    <a:pt x="268" y="3284"/>
                  </a:lnTo>
                  <a:lnTo>
                    <a:pt x="293" y="3284"/>
                  </a:lnTo>
                  <a:cubicBezTo>
                    <a:pt x="330" y="3284"/>
                    <a:pt x="354" y="3271"/>
                    <a:pt x="390" y="3260"/>
                  </a:cubicBezTo>
                  <a:cubicBezTo>
                    <a:pt x="390" y="3247"/>
                    <a:pt x="402" y="3247"/>
                    <a:pt x="414" y="3247"/>
                  </a:cubicBezTo>
                  <a:cubicBezTo>
                    <a:pt x="438" y="3235"/>
                    <a:pt x="463" y="3223"/>
                    <a:pt x="500" y="3211"/>
                  </a:cubicBezTo>
                  <a:lnTo>
                    <a:pt x="524" y="3211"/>
                  </a:lnTo>
                  <a:lnTo>
                    <a:pt x="500" y="3187"/>
                  </a:lnTo>
                  <a:cubicBezTo>
                    <a:pt x="451" y="3138"/>
                    <a:pt x="414" y="3101"/>
                    <a:pt x="390" y="3053"/>
                  </a:cubicBezTo>
                  <a:lnTo>
                    <a:pt x="378" y="3041"/>
                  </a:lnTo>
                  <a:lnTo>
                    <a:pt x="366" y="3017"/>
                  </a:lnTo>
                  <a:cubicBezTo>
                    <a:pt x="341" y="2968"/>
                    <a:pt x="317" y="2919"/>
                    <a:pt x="317" y="2858"/>
                  </a:cubicBezTo>
                  <a:lnTo>
                    <a:pt x="317" y="2834"/>
                  </a:lnTo>
                  <a:lnTo>
                    <a:pt x="281" y="2846"/>
                  </a:lnTo>
                  <a:cubicBezTo>
                    <a:pt x="246" y="2863"/>
                    <a:pt x="212" y="2881"/>
                    <a:pt x="178" y="2881"/>
                  </a:cubicBezTo>
                  <a:cubicBezTo>
                    <a:pt x="163" y="2881"/>
                    <a:pt x="149" y="2878"/>
                    <a:pt x="135" y="2871"/>
                  </a:cubicBezTo>
                  <a:cubicBezTo>
                    <a:pt x="135" y="2871"/>
                    <a:pt x="135" y="2858"/>
                    <a:pt x="147" y="2858"/>
                  </a:cubicBezTo>
                  <a:cubicBezTo>
                    <a:pt x="158" y="2866"/>
                    <a:pt x="171" y="2868"/>
                    <a:pt x="183" y="2868"/>
                  </a:cubicBezTo>
                  <a:cubicBezTo>
                    <a:pt x="211" y="2868"/>
                    <a:pt x="240" y="2854"/>
                    <a:pt x="257" y="2846"/>
                  </a:cubicBezTo>
                  <a:lnTo>
                    <a:pt x="317" y="2822"/>
                  </a:lnTo>
                  <a:lnTo>
                    <a:pt x="317" y="2809"/>
                  </a:lnTo>
                  <a:lnTo>
                    <a:pt x="317" y="2736"/>
                  </a:lnTo>
                  <a:cubicBezTo>
                    <a:pt x="317" y="2712"/>
                    <a:pt x="330" y="2676"/>
                    <a:pt x="341" y="2627"/>
                  </a:cubicBezTo>
                  <a:lnTo>
                    <a:pt x="341" y="2603"/>
                  </a:lnTo>
                  <a:close/>
                  <a:moveTo>
                    <a:pt x="536" y="3260"/>
                  </a:moveTo>
                  <a:cubicBezTo>
                    <a:pt x="560" y="3271"/>
                    <a:pt x="584" y="3284"/>
                    <a:pt x="609" y="3308"/>
                  </a:cubicBezTo>
                  <a:cubicBezTo>
                    <a:pt x="597" y="3308"/>
                    <a:pt x="597" y="3320"/>
                    <a:pt x="584" y="3320"/>
                  </a:cubicBezTo>
                  <a:cubicBezTo>
                    <a:pt x="544" y="3340"/>
                    <a:pt x="513" y="3360"/>
                    <a:pt x="476" y="3360"/>
                  </a:cubicBezTo>
                  <a:cubicBezTo>
                    <a:pt x="468" y="3360"/>
                    <a:pt x="460" y="3359"/>
                    <a:pt x="451" y="3357"/>
                  </a:cubicBezTo>
                  <a:lnTo>
                    <a:pt x="427" y="3357"/>
                  </a:lnTo>
                  <a:cubicBezTo>
                    <a:pt x="414" y="3344"/>
                    <a:pt x="390" y="3333"/>
                    <a:pt x="378" y="3320"/>
                  </a:cubicBezTo>
                  <a:lnTo>
                    <a:pt x="366" y="3320"/>
                  </a:lnTo>
                  <a:lnTo>
                    <a:pt x="438" y="3284"/>
                  </a:lnTo>
                  <a:cubicBezTo>
                    <a:pt x="463" y="3271"/>
                    <a:pt x="500" y="3260"/>
                    <a:pt x="536" y="3260"/>
                  </a:cubicBezTo>
                  <a:close/>
                  <a:moveTo>
                    <a:pt x="536" y="3211"/>
                  </a:moveTo>
                  <a:lnTo>
                    <a:pt x="524" y="3223"/>
                  </a:lnTo>
                  <a:cubicBezTo>
                    <a:pt x="487" y="3223"/>
                    <a:pt x="451" y="3235"/>
                    <a:pt x="414" y="3260"/>
                  </a:cubicBezTo>
                  <a:cubicBezTo>
                    <a:pt x="390" y="3271"/>
                    <a:pt x="354" y="3284"/>
                    <a:pt x="330" y="3296"/>
                  </a:cubicBezTo>
                  <a:lnTo>
                    <a:pt x="293" y="3296"/>
                  </a:lnTo>
                  <a:lnTo>
                    <a:pt x="330" y="3333"/>
                  </a:lnTo>
                  <a:cubicBezTo>
                    <a:pt x="341" y="3333"/>
                    <a:pt x="341" y="3344"/>
                    <a:pt x="354" y="3357"/>
                  </a:cubicBezTo>
                  <a:cubicBezTo>
                    <a:pt x="378" y="3369"/>
                    <a:pt x="402" y="3381"/>
                    <a:pt x="414" y="3393"/>
                  </a:cubicBezTo>
                  <a:lnTo>
                    <a:pt x="427" y="3406"/>
                  </a:lnTo>
                  <a:lnTo>
                    <a:pt x="438" y="3393"/>
                  </a:lnTo>
                  <a:cubicBezTo>
                    <a:pt x="453" y="3399"/>
                    <a:pt x="467" y="3401"/>
                    <a:pt x="480" y="3401"/>
                  </a:cubicBezTo>
                  <a:cubicBezTo>
                    <a:pt x="523" y="3401"/>
                    <a:pt x="560" y="3376"/>
                    <a:pt x="597" y="3357"/>
                  </a:cubicBezTo>
                  <a:cubicBezTo>
                    <a:pt x="621" y="3344"/>
                    <a:pt x="633" y="3333"/>
                    <a:pt x="657" y="3320"/>
                  </a:cubicBezTo>
                  <a:lnTo>
                    <a:pt x="694" y="3308"/>
                  </a:lnTo>
                  <a:lnTo>
                    <a:pt x="657" y="3296"/>
                  </a:lnTo>
                  <a:cubicBezTo>
                    <a:pt x="609" y="3271"/>
                    <a:pt x="573" y="3247"/>
                    <a:pt x="548" y="3223"/>
                  </a:cubicBezTo>
                  <a:lnTo>
                    <a:pt x="536" y="3211"/>
                  </a:lnTo>
                  <a:close/>
                  <a:moveTo>
                    <a:pt x="719" y="3357"/>
                  </a:moveTo>
                  <a:cubicBezTo>
                    <a:pt x="755" y="3381"/>
                    <a:pt x="803" y="3406"/>
                    <a:pt x="852" y="3417"/>
                  </a:cubicBezTo>
                  <a:cubicBezTo>
                    <a:pt x="828" y="3430"/>
                    <a:pt x="803" y="3430"/>
                    <a:pt x="779" y="3430"/>
                  </a:cubicBezTo>
                  <a:lnTo>
                    <a:pt x="755" y="3430"/>
                  </a:lnTo>
                  <a:cubicBezTo>
                    <a:pt x="743" y="3430"/>
                    <a:pt x="719" y="3442"/>
                    <a:pt x="706" y="3454"/>
                  </a:cubicBezTo>
                  <a:cubicBezTo>
                    <a:pt x="682" y="3479"/>
                    <a:pt x="670" y="3479"/>
                    <a:pt x="657" y="3479"/>
                  </a:cubicBezTo>
                  <a:cubicBezTo>
                    <a:pt x="646" y="3466"/>
                    <a:pt x="646" y="3466"/>
                    <a:pt x="633" y="3466"/>
                  </a:cubicBezTo>
                  <a:lnTo>
                    <a:pt x="621" y="3466"/>
                  </a:lnTo>
                  <a:lnTo>
                    <a:pt x="548" y="3430"/>
                  </a:lnTo>
                  <a:cubicBezTo>
                    <a:pt x="560" y="3430"/>
                    <a:pt x="573" y="3417"/>
                    <a:pt x="573" y="3417"/>
                  </a:cubicBezTo>
                  <a:cubicBezTo>
                    <a:pt x="584" y="3417"/>
                    <a:pt x="597" y="3406"/>
                    <a:pt x="609" y="3393"/>
                  </a:cubicBezTo>
                  <a:cubicBezTo>
                    <a:pt x="646" y="3381"/>
                    <a:pt x="682" y="3357"/>
                    <a:pt x="719" y="3357"/>
                  </a:cubicBezTo>
                  <a:close/>
                  <a:moveTo>
                    <a:pt x="962" y="3454"/>
                  </a:moveTo>
                  <a:cubicBezTo>
                    <a:pt x="998" y="3479"/>
                    <a:pt x="1047" y="3490"/>
                    <a:pt x="1084" y="3503"/>
                  </a:cubicBezTo>
                  <a:cubicBezTo>
                    <a:pt x="1059" y="3515"/>
                    <a:pt x="1022" y="3527"/>
                    <a:pt x="986" y="3539"/>
                  </a:cubicBezTo>
                  <a:lnTo>
                    <a:pt x="974" y="3539"/>
                  </a:lnTo>
                  <a:cubicBezTo>
                    <a:pt x="962" y="3552"/>
                    <a:pt x="938" y="3552"/>
                    <a:pt x="925" y="3563"/>
                  </a:cubicBezTo>
                  <a:lnTo>
                    <a:pt x="913" y="3563"/>
                  </a:lnTo>
                  <a:cubicBezTo>
                    <a:pt x="913" y="3563"/>
                    <a:pt x="901" y="3576"/>
                    <a:pt x="889" y="3576"/>
                  </a:cubicBezTo>
                  <a:cubicBezTo>
                    <a:pt x="852" y="3563"/>
                    <a:pt x="803" y="3539"/>
                    <a:pt x="755" y="3527"/>
                  </a:cubicBezTo>
                  <a:lnTo>
                    <a:pt x="767" y="3515"/>
                  </a:lnTo>
                  <a:lnTo>
                    <a:pt x="803" y="3515"/>
                  </a:lnTo>
                  <a:lnTo>
                    <a:pt x="816" y="3503"/>
                  </a:lnTo>
                  <a:lnTo>
                    <a:pt x="865" y="3503"/>
                  </a:lnTo>
                  <a:cubicBezTo>
                    <a:pt x="901" y="3490"/>
                    <a:pt x="913" y="3479"/>
                    <a:pt x="925" y="3454"/>
                  </a:cubicBezTo>
                  <a:close/>
                  <a:moveTo>
                    <a:pt x="1193" y="3552"/>
                  </a:moveTo>
                  <a:lnTo>
                    <a:pt x="1229" y="3563"/>
                  </a:lnTo>
                  <a:cubicBezTo>
                    <a:pt x="1265" y="3576"/>
                    <a:pt x="1302" y="3600"/>
                    <a:pt x="1338" y="3612"/>
                  </a:cubicBezTo>
                  <a:lnTo>
                    <a:pt x="1327" y="3612"/>
                  </a:lnTo>
                  <a:cubicBezTo>
                    <a:pt x="1302" y="3625"/>
                    <a:pt x="1290" y="3625"/>
                    <a:pt x="1278" y="3636"/>
                  </a:cubicBezTo>
                  <a:cubicBezTo>
                    <a:pt x="1265" y="3636"/>
                    <a:pt x="1241" y="3636"/>
                    <a:pt x="1229" y="3649"/>
                  </a:cubicBezTo>
                  <a:cubicBezTo>
                    <a:pt x="1212" y="3657"/>
                    <a:pt x="1189" y="3666"/>
                    <a:pt x="1172" y="3666"/>
                  </a:cubicBezTo>
                  <a:cubicBezTo>
                    <a:pt x="1166" y="3666"/>
                    <a:pt x="1160" y="3664"/>
                    <a:pt x="1157" y="3661"/>
                  </a:cubicBezTo>
                  <a:cubicBezTo>
                    <a:pt x="1144" y="3661"/>
                    <a:pt x="1144" y="3649"/>
                    <a:pt x="1132" y="3649"/>
                  </a:cubicBezTo>
                  <a:lnTo>
                    <a:pt x="1022" y="3612"/>
                  </a:lnTo>
                  <a:cubicBezTo>
                    <a:pt x="1071" y="3600"/>
                    <a:pt x="1132" y="3588"/>
                    <a:pt x="1181" y="3563"/>
                  </a:cubicBezTo>
                  <a:cubicBezTo>
                    <a:pt x="1181" y="3552"/>
                    <a:pt x="1193" y="3552"/>
                    <a:pt x="1193" y="3552"/>
                  </a:cubicBezTo>
                  <a:close/>
                  <a:moveTo>
                    <a:pt x="1460" y="3661"/>
                  </a:moveTo>
                  <a:lnTo>
                    <a:pt x="1643" y="3734"/>
                  </a:lnTo>
                  <a:cubicBezTo>
                    <a:pt x="1630" y="3734"/>
                    <a:pt x="1606" y="3746"/>
                    <a:pt x="1582" y="3746"/>
                  </a:cubicBezTo>
                  <a:cubicBezTo>
                    <a:pt x="1570" y="3746"/>
                    <a:pt x="1557" y="3758"/>
                    <a:pt x="1546" y="3771"/>
                  </a:cubicBezTo>
                  <a:cubicBezTo>
                    <a:pt x="1533" y="3771"/>
                    <a:pt x="1521" y="3782"/>
                    <a:pt x="1509" y="3782"/>
                  </a:cubicBezTo>
                  <a:cubicBezTo>
                    <a:pt x="1497" y="3771"/>
                    <a:pt x="1484" y="3771"/>
                    <a:pt x="1473" y="3771"/>
                  </a:cubicBezTo>
                  <a:cubicBezTo>
                    <a:pt x="1460" y="3771"/>
                    <a:pt x="1448" y="3771"/>
                    <a:pt x="1448" y="3782"/>
                  </a:cubicBezTo>
                  <a:cubicBezTo>
                    <a:pt x="1400" y="3758"/>
                    <a:pt x="1351" y="3734"/>
                    <a:pt x="1302" y="3722"/>
                  </a:cubicBezTo>
                  <a:cubicBezTo>
                    <a:pt x="1302" y="3722"/>
                    <a:pt x="1290" y="3722"/>
                    <a:pt x="1290" y="3709"/>
                  </a:cubicBezTo>
                  <a:cubicBezTo>
                    <a:pt x="1351" y="3698"/>
                    <a:pt x="1400" y="3673"/>
                    <a:pt x="1460" y="3661"/>
                  </a:cubicBezTo>
                  <a:close/>
                  <a:moveTo>
                    <a:pt x="692" y="3329"/>
                  </a:moveTo>
                  <a:cubicBezTo>
                    <a:pt x="656" y="3329"/>
                    <a:pt x="626" y="3349"/>
                    <a:pt x="597" y="3369"/>
                  </a:cubicBezTo>
                  <a:cubicBezTo>
                    <a:pt x="584" y="3369"/>
                    <a:pt x="573" y="3381"/>
                    <a:pt x="560" y="3381"/>
                  </a:cubicBezTo>
                  <a:cubicBezTo>
                    <a:pt x="536" y="3393"/>
                    <a:pt x="524" y="3406"/>
                    <a:pt x="500" y="3406"/>
                  </a:cubicBezTo>
                  <a:lnTo>
                    <a:pt x="451" y="3417"/>
                  </a:lnTo>
                  <a:lnTo>
                    <a:pt x="500" y="3442"/>
                  </a:lnTo>
                  <a:cubicBezTo>
                    <a:pt x="536" y="3466"/>
                    <a:pt x="573" y="3479"/>
                    <a:pt x="621" y="3503"/>
                  </a:cubicBezTo>
                  <a:lnTo>
                    <a:pt x="633" y="3503"/>
                  </a:lnTo>
                  <a:cubicBezTo>
                    <a:pt x="646" y="3503"/>
                    <a:pt x="657" y="3515"/>
                    <a:pt x="670" y="3515"/>
                  </a:cubicBezTo>
                  <a:cubicBezTo>
                    <a:pt x="694" y="3515"/>
                    <a:pt x="706" y="3490"/>
                    <a:pt x="730" y="3490"/>
                  </a:cubicBezTo>
                  <a:cubicBezTo>
                    <a:pt x="743" y="3479"/>
                    <a:pt x="755" y="3466"/>
                    <a:pt x="767" y="3466"/>
                  </a:cubicBezTo>
                  <a:lnTo>
                    <a:pt x="779" y="3466"/>
                  </a:lnTo>
                  <a:cubicBezTo>
                    <a:pt x="816" y="3466"/>
                    <a:pt x="876" y="3454"/>
                    <a:pt x="889" y="3430"/>
                  </a:cubicBezTo>
                  <a:lnTo>
                    <a:pt x="876" y="3417"/>
                  </a:lnTo>
                  <a:lnTo>
                    <a:pt x="889" y="3417"/>
                  </a:lnTo>
                  <a:lnTo>
                    <a:pt x="913" y="3406"/>
                  </a:lnTo>
                  <a:lnTo>
                    <a:pt x="913" y="3406"/>
                  </a:lnTo>
                  <a:lnTo>
                    <a:pt x="901" y="3417"/>
                  </a:lnTo>
                  <a:cubicBezTo>
                    <a:pt x="901" y="3442"/>
                    <a:pt x="876" y="3454"/>
                    <a:pt x="852" y="3466"/>
                  </a:cubicBezTo>
                  <a:cubicBezTo>
                    <a:pt x="840" y="3466"/>
                    <a:pt x="828" y="3466"/>
                    <a:pt x="803" y="3479"/>
                  </a:cubicBezTo>
                  <a:lnTo>
                    <a:pt x="755" y="3479"/>
                  </a:lnTo>
                  <a:lnTo>
                    <a:pt x="755" y="3490"/>
                  </a:lnTo>
                  <a:cubicBezTo>
                    <a:pt x="743" y="3490"/>
                    <a:pt x="719" y="3503"/>
                    <a:pt x="706" y="3503"/>
                  </a:cubicBezTo>
                  <a:lnTo>
                    <a:pt x="670" y="3527"/>
                  </a:lnTo>
                  <a:lnTo>
                    <a:pt x="706" y="3539"/>
                  </a:lnTo>
                  <a:lnTo>
                    <a:pt x="889" y="3612"/>
                  </a:lnTo>
                  <a:cubicBezTo>
                    <a:pt x="913" y="3612"/>
                    <a:pt x="925" y="3600"/>
                    <a:pt x="938" y="3600"/>
                  </a:cubicBezTo>
                  <a:lnTo>
                    <a:pt x="938" y="3588"/>
                  </a:lnTo>
                  <a:cubicBezTo>
                    <a:pt x="949" y="3588"/>
                    <a:pt x="974" y="3588"/>
                    <a:pt x="986" y="3576"/>
                  </a:cubicBezTo>
                  <a:lnTo>
                    <a:pt x="998" y="3576"/>
                  </a:lnTo>
                  <a:cubicBezTo>
                    <a:pt x="1047" y="3563"/>
                    <a:pt x="1095" y="3539"/>
                    <a:pt x="1144" y="3527"/>
                  </a:cubicBezTo>
                  <a:lnTo>
                    <a:pt x="1168" y="3515"/>
                  </a:lnTo>
                  <a:lnTo>
                    <a:pt x="1168" y="3527"/>
                  </a:lnTo>
                  <a:cubicBezTo>
                    <a:pt x="1108" y="3552"/>
                    <a:pt x="1035" y="3576"/>
                    <a:pt x="986" y="3588"/>
                  </a:cubicBezTo>
                  <a:cubicBezTo>
                    <a:pt x="974" y="3588"/>
                    <a:pt x="962" y="3600"/>
                    <a:pt x="962" y="3600"/>
                  </a:cubicBezTo>
                  <a:lnTo>
                    <a:pt x="913" y="3612"/>
                  </a:lnTo>
                  <a:lnTo>
                    <a:pt x="1011" y="3649"/>
                  </a:lnTo>
                  <a:lnTo>
                    <a:pt x="1120" y="3685"/>
                  </a:lnTo>
                  <a:lnTo>
                    <a:pt x="1132" y="3685"/>
                  </a:lnTo>
                  <a:cubicBezTo>
                    <a:pt x="1144" y="3698"/>
                    <a:pt x="1157" y="3698"/>
                    <a:pt x="1168" y="3698"/>
                  </a:cubicBezTo>
                  <a:cubicBezTo>
                    <a:pt x="1193" y="3698"/>
                    <a:pt x="1217" y="3685"/>
                    <a:pt x="1241" y="3685"/>
                  </a:cubicBezTo>
                  <a:cubicBezTo>
                    <a:pt x="1253" y="3674"/>
                    <a:pt x="1264" y="3673"/>
                    <a:pt x="1276" y="3673"/>
                  </a:cubicBezTo>
                  <a:lnTo>
                    <a:pt x="1276" y="3673"/>
                  </a:lnTo>
                  <a:cubicBezTo>
                    <a:pt x="1265" y="3677"/>
                    <a:pt x="1253" y="3681"/>
                    <a:pt x="1241" y="3685"/>
                  </a:cubicBezTo>
                  <a:lnTo>
                    <a:pt x="1181" y="3709"/>
                  </a:lnTo>
                  <a:lnTo>
                    <a:pt x="1241" y="3734"/>
                  </a:lnTo>
                  <a:cubicBezTo>
                    <a:pt x="1254" y="3746"/>
                    <a:pt x="1278" y="3746"/>
                    <a:pt x="1290" y="3758"/>
                  </a:cubicBezTo>
                  <a:cubicBezTo>
                    <a:pt x="1338" y="3771"/>
                    <a:pt x="1387" y="3795"/>
                    <a:pt x="1448" y="3819"/>
                  </a:cubicBezTo>
                  <a:lnTo>
                    <a:pt x="1460" y="3819"/>
                  </a:lnTo>
                  <a:lnTo>
                    <a:pt x="1473" y="3807"/>
                  </a:lnTo>
                  <a:lnTo>
                    <a:pt x="1484" y="3807"/>
                  </a:lnTo>
                  <a:lnTo>
                    <a:pt x="1484" y="3831"/>
                  </a:lnTo>
                  <a:lnTo>
                    <a:pt x="1497" y="3819"/>
                  </a:lnTo>
                  <a:cubicBezTo>
                    <a:pt x="1521" y="3819"/>
                    <a:pt x="1546" y="3807"/>
                    <a:pt x="1557" y="3795"/>
                  </a:cubicBezTo>
                  <a:cubicBezTo>
                    <a:pt x="1570" y="3795"/>
                    <a:pt x="1582" y="3782"/>
                    <a:pt x="1594" y="3782"/>
                  </a:cubicBezTo>
                  <a:cubicBezTo>
                    <a:pt x="1630" y="3782"/>
                    <a:pt x="1667" y="3758"/>
                    <a:pt x="1703" y="3746"/>
                  </a:cubicBezTo>
                  <a:lnTo>
                    <a:pt x="1740" y="3734"/>
                  </a:lnTo>
                  <a:lnTo>
                    <a:pt x="1703" y="3709"/>
                  </a:lnTo>
                  <a:cubicBezTo>
                    <a:pt x="1619" y="3685"/>
                    <a:pt x="1546" y="3661"/>
                    <a:pt x="1473" y="3625"/>
                  </a:cubicBezTo>
                  <a:lnTo>
                    <a:pt x="1460" y="3625"/>
                  </a:lnTo>
                  <a:cubicBezTo>
                    <a:pt x="1400" y="3634"/>
                    <a:pt x="1341" y="3652"/>
                    <a:pt x="1281" y="3672"/>
                  </a:cubicBezTo>
                  <a:lnTo>
                    <a:pt x="1281" y="3672"/>
                  </a:lnTo>
                  <a:cubicBezTo>
                    <a:pt x="1304" y="3661"/>
                    <a:pt x="1315" y="3660"/>
                    <a:pt x="1338" y="3649"/>
                  </a:cubicBezTo>
                  <a:cubicBezTo>
                    <a:pt x="1351" y="3649"/>
                    <a:pt x="1363" y="3636"/>
                    <a:pt x="1375" y="3636"/>
                  </a:cubicBezTo>
                  <a:lnTo>
                    <a:pt x="1387" y="3636"/>
                  </a:lnTo>
                  <a:lnTo>
                    <a:pt x="1448" y="3612"/>
                  </a:lnTo>
                  <a:lnTo>
                    <a:pt x="1400" y="3600"/>
                  </a:lnTo>
                  <a:cubicBezTo>
                    <a:pt x="1351" y="3576"/>
                    <a:pt x="1302" y="3552"/>
                    <a:pt x="1241" y="3527"/>
                  </a:cubicBezTo>
                  <a:lnTo>
                    <a:pt x="1168" y="3503"/>
                  </a:lnTo>
                  <a:lnTo>
                    <a:pt x="1144" y="3490"/>
                  </a:lnTo>
                  <a:cubicBezTo>
                    <a:pt x="1084" y="3466"/>
                    <a:pt x="1035" y="3454"/>
                    <a:pt x="974" y="3430"/>
                  </a:cubicBezTo>
                  <a:lnTo>
                    <a:pt x="925" y="3406"/>
                  </a:lnTo>
                  <a:lnTo>
                    <a:pt x="913" y="3406"/>
                  </a:lnTo>
                  <a:lnTo>
                    <a:pt x="889" y="3393"/>
                  </a:lnTo>
                  <a:cubicBezTo>
                    <a:pt x="840" y="3381"/>
                    <a:pt x="779" y="3357"/>
                    <a:pt x="730" y="3333"/>
                  </a:cubicBezTo>
                  <a:lnTo>
                    <a:pt x="719" y="3333"/>
                  </a:lnTo>
                  <a:cubicBezTo>
                    <a:pt x="710" y="3330"/>
                    <a:pt x="701" y="3329"/>
                    <a:pt x="692" y="3329"/>
                  </a:cubicBezTo>
                  <a:close/>
                  <a:moveTo>
                    <a:pt x="1752" y="3771"/>
                  </a:moveTo>
                  <a:lnTo>
                    <a:pt x="1971" y="3844"/>
                  </a:lnTo>
                  <a:cubicBezTo>
                    <a:pt x="1959" y="3844"/>
                    <a:pt x="1947" y="3855"/>
                    <a:pt x="1935" y="3855"/>
                  </a:cubicBezTo>
                  <a:cubicBezTo>
                    <a:pt x="1922" y="3855"/>
                    <a:pt x="1911" y="3868"/>
                    <a:pt x="1898" y="3868"/>
                  </a:cubicBezTo>
                  <a:cubicBezTo>
                    <a:pt x="1874" y="3880"/>
                    <a:pt x="1862" y="3880"/>
                    <a:pt x="1849" y="3892"/>
                  </a:cubicBezTo>
                  <a:lnTo>
                    <a:pt x="1813" y="3855"/>
                  </a:lnTo>
                  <a:cubicBezTo>
                    <a:pt x="1801" y="3855"/>
                    <a:pt x="1776" y="3868"/>
                    <a:pt x="1765" y="3892"/>
                  </a:cubicBezTo>
                  <a:lnTo>
                    <a:pt x="1765" y="3904"/>
                  </a:lnTo>
                  <a:lnTo>
                    <a:pt x="1582" y="3831"/>
                  </a:lnTo>
                  <a:cubicBezTo>
                    <a:pt x="1606" y="3819"/>
                    <a:pt x="1643" y="3819"/>
                    <a:pt x="1667" y="3807"/>
                  </a:cubicBezTo>
                  <a:cubicBezTo>
                    <a:pt x="1692" y="3795"/>
                    <a:pt x="1728" y="3782"/>
                    <a:pt x="1752" y="3771"/>
                  </a:cubicBezTo>
                  <a:close/>
                  <a:moveTo>
                    <a:pt x="2092" y="3880"/>
                  </a:moveTo>
                  <a:cubicBezTo>
                    <a:pt x="2165" y="3904"/>
                    <a:pt x="2238" y="3917"/>
                    <a:pt x="2311" y="3928"/>
                  </a:cubicBezTo>
                  <a:cubicBezTo>
                    <a:pt x="2275" y="3953"/>
                    <a:pt x="2238" y="3953"/>
                    <a:pt x="2202" y="3965"/>
                  </a:cubicBezTo>
                  <a:cubicBezTo>
                    <a:pt x="2190" y="3965"/>
                    <a:pt x="2190" y="3965"/>
                    <a:pt x="2190" y="3977"/>
                  </a:cubicBezTo>
                  <a:lnTo>
                    <a:pt x="2154" y="3977"/>
                  </a:lnTo>
                  <a:cubicBezTo>
                    <a:pt x="2141" y="3989"/>
                    <a:pt x="2129" y="3989"/>
                    <a:pt x="2117" y="4001"/>
                  </a:cubicBezTo>
                  <a:cubicBezTo>
                    <a:pt x="2105" y="4014"/>
                    <a:pt x="2092" y="4014"/>
                    <a:pt x="2081" y="4014"/>
                  </a:cubicBezTo>
                  <a:lnTo>
                    <a:pt x="2044" y="4014"/>
                  </a:lnTo>
                  <a:cubicBezTo>
                    <a:pt x="1995" y="4001"/>
                    <a:pt x="1947" y="3977"/>
                    <a:pt x="1886" y="3965"/>
                  </a:cubicBezTo>
                  <a:cubicBezTo>
                    <a:pt x="1911" y="3953"/>
                    <a:pt x="1922" y="3953"/>
                    <a:pt x="1935" y="3941"/>
                  </a:cubicBezTo>
                  <a:lnTo>
                    <a:pt x="1959" y="3928"/>
                  </a:lnTo>
                  <a:cubicBezTo>
                    <a:pt x="2008" y="3917"/>
                    <a:pt x="2044" y="3904"/>
                    <a:pt x="2081" y="3880"/>
                  </a:cubicBezTo>
                  <a:close/>
                  <a:moveTo>
                    <a:pt x="2336" y="3965"/>
                  </a:moveTo>
                  <a:lnTo>
                    <a:pt x="2336" y="3977"/>
                  </a:lnTo>
                  <a:cubicBezTo>
                    <a:pt x="2287" y="3989"/>
                    <a:pt x="2238" y="4001"/>
                    <a:pt x="2178" y="4025"/>
                  </a:cubicBezTo>
                  <a:cubicBezTo>
                    <a:pt x="2165" y="4025"/>
                    <a:pt x="2154" y="4038"/>
                    <a:pt x="2141" y="4038"/>
                  </a:cubicBezTo>
                  <a:lnTo>
                    <a:pt x="2129" y="4050"/>
                  </a:lnTo>
                  <a:lnTo>
                    <a:pt x="2093" y="4074"/>
                  </a:lnTo>
                  <a:lnTo>
                    <a:pt x="2093" y="4074"/>
                  </a:lnTo>
                  <a:cubicBezTo>
                    <a:pt x="2081" y="4070"/>
                    <a:pt x="2069" y="4066"/>
                    <a:pt x="2057" y="4062"/>
                  </a:cubicBezTo>
                  <a:lnTo>
                    <a:pt x="2057" y="4062"/>
                  </a:lnTo>
                  <a:lnTo>
                    <a:pt x="2068" y="4050"/>
                  </a:lnTo>
                  <a:cubicBezTo>
                    <a:pt x="2105" y="4050"/>
                    <a:pt x="2129" y="4038"/>
                    <a:pt x="2141" y="4025"/>
                  </a:cubicBezTo>
                  <a:cubicBezTo>
                    <a:pt x="2154" y="4025"/>
                    <a:pt x="2154" y="4014"/>
                    <a:pt x="2165" y="4014"/>
                  </a:cubicBezTo>
                  <a:cubicBezTo>
                    <a:pt x="2165" y="4014"/>
                    <a:pt x="2178" y="4014"/>
                    <a:pt x="2190" y="4001"/>
                  </a:cubicBezTo>
                  <a:lnTo>
                    <a:pt x="2202" y="4001"/>
                  </a:lnTo>
                  <a:cubicBezTo>
                    <a:pt x="2251" y="3989"/>
                    <a:pt x="2300" y="3977"/>
                    <a:pt x="2336" y="3965"/>
                  </a:cubicBezTo>
                  <a:close/>
                  <a:moveTo>
                    <a:pt x="2373" y="3953"/>
                  </a:moveTo>
                  <a:cubicBezTo>
                    <a:pt x="2433" y="3965"/>
                    <a:pt x="2506" y="3977"/>
                    <a:pt x="2567" y="3989"/>
                  </a:cubicBezTo>
                  <a:cubicBezTo>
                    <a:pt x="2579" y="4001"/>
                    <a:pt x="2603" y="4001"/>
                    <a:pt x="2616" y="4001"/>
                  </a:cubicBezTo>
                  <a:cubicBezTo>
                    <a:pt x="2592" y="4025"/>
                    <a:pt x="2567" y="4038"/>
                    <a:pt x="2530" y="4038"/>
                  </a:cubicBezTo>
                  <a:cubicBezTo>
                    <a:pt x="2530" y="4050"/>
                    <a:pt x="2519" y="4050"/>
                    <a:pt x="2506" y="4050"/>
                  </a:cubicBezTo>
                  <a:cubicBezTo>
                    <a:pt x="2494" y="4050"/>
                    <a:pt x="2482" y="4062"/>
                    <a:pt x="2470" y="4062"/>
                  </a:cubicBezTo>
                  <a:cubicBezTo>
                    <a:pt x="2446" y="4074"/>
                    <a:pt x="2421" y="4087"/>
                    <a:pt x="2409" y="4087"/>
                  </a:cubicBezTo>
                  <a:cubicBezTo>
                    <a:pt x="2401" y="4083"/>
                    <a:pt x="2395" y="4082"/>
                    <a:pt x="2390" y="4082"/>
                  </a:cubicBezTo>
                  <a:cubicBezTo>
                    <a:pt x="2377" y="4082"/>
                    <a:pt x="2369" y="4090"/>
                    <a:pt x="2360" y="4098"/>
                  </a:cubicBezTo>
                  <a:lnTo>
                    <a:pt x="2360" y="4111"/>
                  </a:lnTo>
                  <a:lnTo>
                    <a:pt x="2348" y="4111"/>
                  </a:lnTo>
                  <a:cubicBezTo>
                    <a:pt x="2324" y="4111"/>
                    <a:pt x="2311" y="4098"/>
                    <a:pt x="2287" y="4098"/>
                  </a:cubicBezTo>
                  <a:lnTo>
                    <a:pt x="2178" y="4062"/>
                  </a:lnTo>
                  <a:lnTo>
                    <a:pt x="2190" y="4050"/>
                  </a:lnTo>
                  <a:cubicBezTo>
                    <a:pt x="2251" y="4038"/>
                    <a:pt x="2300" y="4025"/>
                    <a:pt x="2348" y="4001"/>
                  </a:cubicBezTo>
                  <a:cubicBezTo>
                    <a:pt x="2360" y="4001"/>
                    <a:pt x="2373" y="3989"/>
                    <a:pt x="2373" y="3977"/>
                  </a:cubicBezTo>
                  <a:lnTo>
                    <a:pt x="2373" y="3953"/>
                  </a:lnTo>
                  <a:close/>
                  <a:moveTo>
                    <a:pt x="2652" y="4025"/>
                  </a:moveTo>
                  <a:lnTo>
                    <a:pt x="2652" y="4038"/>
                  </a:lnTo>
                  <a:cubicBezTo>
                    <a:pt x="2628" y="4062"/>
                    <a:pt x="2592" y="4074"/>
                    <a:pt x="2555" y="4087"/>
                  </a:cubicBezTo>
                  <a:cubicBezTo>
                    <a:pt x="2543" y="4087"/>
                    <a:pt x="2530" y="4098"/>
                    <a:pt x="2506" y="4098"/>
                  </a:cubicBezTo>
                  <a:cubicBezTo>
                    <a:pt x="2470" y="4123"/>
                    <a:pt x="2433" y="4135"/>
                    <a:pt x="2409" y="4135"/>
                  </a:cubicBezTo>
                  <a:lnTo>
                    <a:pt x="2397" y="4123"/>
                  </a:lnTo>
                  <a:lnTo>
                    <a:pt x="2384" y="4123"/>
                  </a:lnTo>
                  <a:cubicBezTo>
                    <a:pt x="2389" y="4119"/>
                    <a:pt x="2391" y="4118"/>
                    <a:pt x="2393" y="4118"/>
                  </a:cubicBezTo>
                  <a:cubicBezTo>
                    <a:pt x="2397" y="4118"/>
                    <a:pt x="2397" y="4123"/>
                    <a:pt x="2397" y="4123"/>
                  </a:cubicBezTo>
                  <a:cubicBezTo>
                    <a:pt x="2433" y="4123"/>
                    <a:pt x="2457" y="4111"/>
                    <a:pt x="2494" y="4098"/>
                  </a:cubicBezTo>
                  <a:cubicBezTo>
                    <a:pt x="2494" y="4098"/>
                    <a:pt x="2506" y="4087"/>
                    <a:pt x="2519" y="4087"/>
                  </a:cubicBezTo>
                  <a:cubicBezTo>
                    <a:pt x="2530" y="4087"/>
                    <a:pt x="2530" y="4074"/>
                    <a:pt x="2543" y="4074"/>
                  </a:cubicBezTo>
                  <a:cubicBezTo>
                    <a:pt x="2579" y="4074"/>
                    <a:pt x="2616" y="4062"/>
                    <a:pt x="2640" y="4025"/>
                  </a:cubicBezTo>
                  <a:close/>
                  <a:moveTo>
                    <a:pt x="2956" y="4135"/>
                  </a:moveTo>
                  <a:cubicBezTo>
                    <a:pt x="2944" y="4147"/>
                    <a:pt x="2932" y="4160"/>
                    <a:pt x="2908" y="4160"/>
                  </a:cubicBezTo>
                  <a:cubicBezTo>
                    <a:pt x="2895" y="4171"/>
                    <a:pt x="2871" y="4184"/>
                    <a:pt x="2846" y="4196"/>
                  </a:cubicBezTo>
                  <a:cubicBezTo>
                    <a:pt x="2835" y="4196"/>
                    <a:pt x="2822" y="4208"/>
                    <a:pt x="2810" y="4208"/>
                  </a:cubicBezTo>
                  <a:cubicBezTo>
                    <a:pt x="2786" y="4208"/>
                    <a:pt x="2773" y="4220"/>
                    <a:pt x="2762" y="4220"/>
                  </a:cubicBezTo>
                  <a:lnTo>
                    <a:pt x="2712" y="4240"/>
                  </a:lnTo>
                  <a:lnTo>
                    <a:pt x="2712" y="4240"/>
                  </a:lnTo>
                  <a:cubicBezTo>
                    <a:pt x="2722" y="4235"/>
                    <a:pt x="2730" y="4228"/>
                    <a:pt x="2737" y="4220"/>
                  </a:cubicBezTo>
                  <a:cubicBezTo>
                    <a:pt x="2749" y="4208"/>
                    <a:pt x="2773" y="4208"/>
                    <a:pt x="2786" y="4208"/>
                  </a:cubicBezTo>
                  <a:cubicBezTo>
                    <a:pt x="2835" y="4196"/>
                    <a:pt x="2871" y="4171"/>
                    <a:pt x="2908" y="4147"/>
                  </a:cubicBezTo>
                  <a:cubicBezTo>
                    <a:pt x="2932" y="4147"/>
                    <a:pt x="2944" y="4135"/>
                    <a:pt x="2956" y="4135"/>
                  </a:cubicBezTo>
                  <a:close/>
                  <a:moveTo>
                    <a:pt x="2689" y="4025"/>
                  </a:moveTo>
                  <a:cubicBezTo>
                    <a:pt x="2762" y="4038"/>
                    <a:pt x="2846" y="4062"/>
                    <a:pt x="2919" y="4074"/>
                  </a:cubicBezTo>
                  <a:cubicBezTo>
                    <a:pt x="3017" y="4098"/>
                    <a:pt x="3102" y="4123"/>
                    <a:pt x="3187" y="4147"/>
                  </a:cubicBezTo>
                  <a:lnTo>
                    <a:pt x="3114" y="4184"/>
                  </a:lnTo>
                  <a:lnTo>
                    <a:pt x="3102" y="4184"/>
                  </a:lnTo>
                  <a:cubicBezTo>
                    <a:pt x="3065" y="4220"/>
                    <a:pt x="3017" y="4244"/>
                    <a:pt x="2968" y="4257"/>
                  </a:cubicBezTo>
                  <a:lnTo>
                    <a:pt x="2944" y="4281"/>
                  </a:lnTo>
                  <a:cubicBezTo>
                    <a:pt x="2895" y="4269"/>
                    <a:pt x="2859" y="4257"/>
                    <a:pt x="2810" y="4244"/>
                  </a:cubicBezTo>
                  <a:cubicBezTo>
                    <a:pt x="2835" y="4244"/>
                    <a:pt x="2846" y="4233"/>
                    <a:pt x="2859" y="4233"/>
                  </a:cubicBezTo>
                  <a:lnTo>
                    <a:pt x="2932" y="4196"/>
                  </a:lnTo>
                  <a:cubicBezTo>
                    <a:pt x="2944" y="4184"/>
                    <a:pt x="2956" y="4184"/>
                    <a:pt x="2981" y="4171"/>
                  </a:cubicBezTo>
                  <a:cubicBezTo>
                    <a:pt x="2992" y="4171"/>
                    <a:pt x="2992" y="4160"/>
                    <a:pt x="3005" y="4135"/>
                  </a:cubicBezTo>
                  <a:cubicBezTo>
                    <a:pt x="3005" y="4123"/>
                    <a:pt x="2992" y="4111"/>
                    <a:pt x="2981" y="4098"/>
                  </a:cubicBezTo>
                  <a:cubicBezTo>
                    <a:pt x="2974" y="4093"/>
                    <a:pt x="2968" y="4090"/>
                    <a:pt x="2962" y="4090"/>
                  </a:cubicBezTo>
                  <a:cubicBezTo>
                    <a:pt x="2956" y="4090"/>
                    <a:pt x="2950" y="4093"/>
                    <a:pt x="2944" y="4098"/>
                  </a:cubicBezTo>
                  <a:cubicBezTo>
                    <a:pt x="2932" y="4098"/>
                    <a:pt x="2908" y="4111"/>
                    <a:pt x="2895" y="4123"/>
                  </a:cubicBezTo>
                  <a:cubicBezTo>
                    <a:pt x="2859" y="4147"/>
                    <a:pt x="2822" y="4171"/>
                    <a:pt x="2786" y="4171"/>
                  </a:cubicBezTo>
                  <a:cubicBezTo>
                    <a:pt x="2762" y="4171"/>
                    <a:pt x="2737" y="4184"/>
                    <a:pt x="2713" y="4196"/>
                  </a:cubicBezTo>
                  <a:cubicBezTo>
                    <a:pt x="2701" y="4196"/>
                    <a:pt x="2701" y="4208"/>
                    <a:pt x="2689" y="4208"/>
                  </a:cubicBezTo>
                  <a:cubicBezTo>
                    <a:pt x="2616" y="4184"/>
                    <a:pt x="2555" y="4171"/>
                    <a:pt x="2482" y="4147"/>
                  </a:cubicBezTo>
                  <a:cubicBezTo>
                    <a:pt x="2494" y="4147"/>
                    <a:pt x="2506" y="4135"/>
                    <a:pt x="2519" y="4135"/>
                  </a:cubicBezTo>
                  <a:cubicBezTo>
                    <a:pt x="2543" y="4123"/>
                    <a:pt x="2555" y="4123"/>
                    <a:pt x="2567" y="4111"/>
                  </a:cubicBezTo>
                  <a:cubicBezTo>
                    <a:pt x="2603" y="4111"/>
                    <a:pt x="2652" y="4098"/>
                    <a:pt x="2676" y="4062"/>
                  </a:cubicBezTo>
                  <a:cubicBezTo>
                    <a:pt x="2689" y="4050"/>
                    <a:pt x="2689" y="4038"/>
                    <a:pt x="2689" y="4025"/>
                  </a:cubicBezTo>
                  <a:close/>
                  <a:moveTo>
                    <a:pt x="2143" y="4090"/>
                  </a:moveTo>
                  <a:cubicBezTo>
                    <a:pt x="2185" y="4101"/>
                    <a:pt x="2218" y="4112"/>
                    <a:pt x="2251" y="4123"/>
                  </a:cubicBezTo>
                  <a:lnTo>
                    <a:pt x="2275" y="4123"/>
                  </a:lnTo>
                  <a:cubicBezTo>
                    <a:pt x="2300" y="4135"/>
                    <a:pt x="2324" y="4135"/>
                    <a:pt x="2348" y="4147"/>
                  </a:cubicBezTo>
                  <a:lnTo>
                    <a:pt x="2433" y="4171"/>
                  </a:lnTo>
                  <a:lnTo>
                    <a:pt x="2689" y="4244"/>
                  </a:lnTo>
                  <a:cubicBezTo>
                    <a:pt x="2696" y="4244"/>
                    <a:pt x="2703" y="4243"/>
                    <a:pt x="2708" y="4241"/>
                  </a:cubicBezTo>
                  <a:lnTo>
                    <a:pt x="2708" y="4241"/>
                  </a:lnTo>
                  <a:lnTo>
                    <a:pt x="2701" y="4244"/>
                  </a:lnTo>
                  <a:lnTo>
                    <a:pt x="2749" y="4257"/>
                  </a:lnTo>
                  <a:cubicBezTo>
                    <a:pt x="2781" y="4268"/>
                    <a:pt x="2811" y="4278"/>
                    <a:pt x="2840" y="4288"/>
                  </a:cubicBezTo>
                  <a:lnTo>
                    <a:pt x="2840" y="4288"/>
                  </a:lnTo>
                  <a:cubicBezTo>
                    <a:pt x="2806" y="4277"/>
                    <a:pt x="2772" y="4267"/>
                    <a:pt x="2737" y="4257"/>
                  </a:cubicBezTo>
                  <a:lnTo>
                    <a:pt x="2640" y="4257"/>
                  </a:lnTo>
                  <a:lnTo>
                    <a:pt x="2640" y="4233"/>
                  </a:lnTo>
                  <a:lnTo>
                    <a:pt x="2628" y="4233"/>
                  </a:lnTo>
                  <a:cubicBezTo>
                    <a:pt x="2465" y="4189"/>
                    <a:pt x="2303" y="4142"/>
                    <a:pt x="2143" y="4090"/>
                  </a:cubicBezTo>
                  <a:close/>
                  <a:moveTo>
                    <a:pt x="5230" y="1690"/>
                  </a:moveTo>
                  <a:lnTo>
                    <a:pt x="5230" y="1690"/>
                  </a:lnTo>
                  <a:cubicBezTo>
                    <a:pt x="5218" y="1752"/>
                    <a:pt x="5194" y="1812"/>
                    <a:pt x="5170" y="1861"/>
                  </a:cubicBezTo>
                  <a:cubicBezTo>
                    <a:pt x="5036" y="2141"/>
                    <a:pt x="4963" y="2457"/>
                    <a:pt x="4890" y="2761"/>
                  </a:cubicBezTo>
                  <a:cubicBezTo>
                    <a:pt x="4817" y="3126"/>
                    <a:pt x="4695" y="3479"/>
                    <a:pt x="4573" y="3782"/>
                  </a:cubicBezTo>
                  <a:cubicBezTo>
                    <a:pt x="4562" y="3819"/>
                    <a:pt x="4549" y="3855"/>
                    <a:pt x="4537" y="3880"/>
                  </a:cubicBezTo>
                  <a:cubicBezTo>
                    <a:pt x="4500" y="4025"/>
                    <a:pt x="4440" y="4184"/>
                    <a:pt x="4343" y="4269"/>
                  </a:cubicBezTo>
                  <a:cubicBezTo>
                    <a:pt x="4343" y="4281"/>
                    <a:pt x="4330" y="4281"/>
                    <a:pt x="4318" y="4293"/>
                  </a:cubicBezTo>
                  <a:cubicBezTo>
                    <a:pt x="4318" y="4287"/>
                    <a:pt x="4315" y="4284"/>
                    <a:pt x="4311" y="4284"/>
                  </a:cubicBezTo>
                  <a:cubicBezTo>
                    <a:pt x="4306" y="4284"/>
                    <a:pt x="4300" y="4287"/>
                    <a:pt x="4294" y="4293"/>
                  </a:cubicBezTo>
                  <a:cubicBezTo>
                    <a:pt x="4282" y="4281"/>
                    <a:pt x="4282" y="4281"/>
                    <a:pt x="4270" y="4281"/>
                  </a:cubicBezTo>
                  <a:cubicBezTo>
                    <a:pt x="4246" y="4257"/>
                    <a:pt x="4233" y="4233"/>
                    <a:pt x="4209" y="4208"/>
                  </a:cubicBezTo>
                  <a:cubicBezTo>
                    <a:pt x="4184" y="4184"/>
                    <a:pt x="4160" y="4147"/>
                    <a:pt x="4124" y="4111"/>
                  </a:cubicBezTo>
                  <a:cubicBezTo>
                    <a:pt x="4100" y="4098"/>
                    <a:pt x="4087" y="4087"/>
                    <a:pt x="4075" y="4074"/>
                  </a:cubicBezTo>
                  <a:cubicBezTo>
                    <a:pt x="4051" y="4062"/>
                    <a:pt x="4038" y="4050"/>
                    <a:pt x="4014" y="4038"/>
                  </a:cubicBezTo>
                  <a:cubicBezTo>
                    <a:pt x="4002" y="4014"/>
                    <a:pt x="3978" y="3989"/>
                    <a:pt x="3965" y="3965"/>
                  </a:cubicBezTo>
                  <a:cubicBezTo>
                    <a:pt x="3954" y="3953"/>
                    <a:pt x="3941" y="3928"/>
                    <a:pt x="3917" y="3904"/>
                  </a:cubicBezTo>
                  <a:cubicBezTo>
                    <a:pt x="3746" y="3758"/>
                    <a:pt x="3613" y="3588"/>
                    <a:pt x="3527" y="3430"/>
                  </a:cubicBezTo>
                  <a:cubicBezTo>
                    <a:pt x="3419" y="3235"/>
                    <a:pt x="3357" y="3077"/>
                    <a:pt x="3333" y="2944"/>
                  </a:cubicBezTo>
                  <a:cubicBezTo>
                    <a:pt x="3321" y="2907"/>
                    <a:pt x="3309" y="2882"/>
                    <a:pt x="3297" y="2846"/>
                  </a:cubicBezTo>
                  <a:cubicBezTo>
                    <a:pt x="3284" y="2809"/>
                    <a:pt x="3273" y="2761"/>
                    <a:pt x="3273" y="2725"/>
                  </a:cubicBezTo>
                  <a:cubicBezTo>
                    <a:pt x="3273" y="2676"/>
                    <a:pt x="3260" y="2615"/>
                    <a:pt x="3248" y="2566"/>
                  </a:cubicBezTo>
                  <a:cubicBezTo>
                    <a:pt x="3248" y="2554"/>
                    <a:pt x="3248" y="2542"/>
                    <a:pt x="3236" y="2530"/>
                  </a:cubicBezTo>
                  <a:cubicBezTo>
                    <a:pt x="3236" y="2517"/>
                    <a:pt x="3236" y="2506"/>
                    <a:pt x="3224" y="2493"/>
                  </a:cubicBezTo>
                  <a:lnTo>
                    <a:pt x="3236" y="2493"/>
                  </a:lnTo>
                  <a:lnTo>
                    <a:pt x="3236" y="2481"/>
                  </a:lnTo>
                  <a:cubicBezTo>
                    <a:pt x="3357" y="2444"/>
                    <a:pt x="3467" y="2408"/>
                    <a:pt x="3589" y="2360"/>
                  </a:cubicBezTo>
                  <a:cubicBezTo>
                    <a:pt x="3698" y="2323"/>
                    <a:pt x="3819" y="2274"/>
                    <a:pt x="3929" y="2238"/>
                  </a:cubicBezTo>
                  <a:cubicBezTo>
                    <a:pt x="3990" y="2226"/>
                    <a:pt x="4038" y="2214"/>
                    <a:pt x="4100" y="2190"/>
                  </a:cubicBezTo>
                  <a:cubicBezTo>
                    <a:pt x="4270" y="2141"/>
                    <a:pt x="4452" y="2092"/>
                    <a:pt x="4622" y="2019"/>
                  </a:cubicBezTo>
                  <a:cubicBezTo>
                    <a:pt x="4817" y="1946"/>
                    <a:pt x="5011" y="1836"/>
                    <a:pt x="5230" y="1690"/>
                  </a:cubicBezTo>
                  <a:close/>
                  <a:moveTo>
                    <a:pt x="3260" y="4160"/>
                  </a:moveTo>
                  <a:cubicBezTo>
                    <a:pt x="3260" y="4160"/>
                    <a:pt x="3260" y="4171"/>
                    <a:pt x="3248" y="4171"/>
                  </a:cubicBezTo>
                  <a:lnTo>
                    <a:pt x="3236" y="4171"/>
                  </a:lnTo>
                  <a:cubicBezTo>
                    <a:pt x="3211" y="4184"/>
                    <a:pt x="3200" y="4196"/>
                    <a:pt x="3175" y="4208"/>
                  </a:cubicBezTo>
                  <a:cubicBezTo>
                    <a:pt x="3163" y="4208"/>
                    <a:pt x="3151" y="4220"/>
                    <a:pt x="3138" y="4220"/>
                  </a:cubicBezTo>
                  <a:cubicBezTo>
                    <a:pt x="3127" y="4233"/>
                    <a:pt x="3114" y="4244"/>
                    <a:pt x="3102" y="4244"/>
                  </a:cubicBezTo>
                  <a:cubicBezTo>
                    <a:pt x="3090" y="4244"/>
                    <a:pt x="3078" y="4257"/>
                    <a:pt x="3078" y="4257"/>
                  </a:cubicBezTo>
                  <a:cubicBezTo>
                    <a:pt x="3041" y="4281"/>
                    <a:pt x="3017" y="4293"/>
                    <a:pt x="2992" y="4293"/>
                  </a:cubicBezTo>
                  <a:lnTo>
                    <a:pt x="2981" y="4306"/>
                  </a:lnTo>
                  <a:lnTo>
                    <a:pt x="2981" y="4293"/>
                  </a:lnTo>
                  <a:lnTo>
                    <a:pt x="3127" y="4220"/>
                  </a:lnTo>
                  <a:cubicBezTo>
                    <a:pt x="3163" y="4196"/>
                    <a:pt x="3200" y="4171"/>
                    <a:pt x="3248" y="4160"/>
                  </a:cubicBezTo>
                  <a:close/>
                  <a:moveTo>
                    <a:pt x="2373" y="2238"/>
                  </a:moveTo>
                  <a:cubicBezTo>
                    <a:pt x="2457" y="2336"/>
                    <a:pt x="2530" y="2396"/>
                    <a:pt x="2616" y="2444"/>
                  </a:cubicBezTo>
                  <a:cubicBezTo>
                    <a:pt x="2712" y="2501"/>
                    <a:pt x="2818" y="2531"/>
                    <a:pt x="2938" y="2531"/>
                  </a:cubicBezTo>
                  <a:cubicBezTo>
                    <a:pt x="3001" y="2531"/>
                    <a:pt x="3068" y="2522"/>
                    <a:pt x="3138" y="2506"/>
                  </a:cubicBezTo>
                  <a:cubicBezTo>
                    <a:pt x="3151" y="2542"/>
                    <a:pt x="3163" y="2579"/>
                    <a:pt x="3163" y="2615"/>
                  </a:cubicBezTo>
                  <a:cubicBezTo>
                    <a:pt x="3175" y="2652"/>
                    <a:pt x="3187" y="2676"/>
                    <a:pt x="3187" y="2700"/>
                  </a:cubicBezTo>
                  <a:cubicBezTo>
                    <a:pt x="3200" y="2773"/>
                    <a:pt x="3211" y="2846"/>
                    <a:pt x="3236" y="2919"/>
                  </a:cubicBezTo>
                  <a:lnTo>
                    <a:pt x="3248" y="2955"/>
                  </a:lnTo>
                  <a:cubicBezTo>
                    <a:pt x="3297" y="3126"/>
                    <a:pt x="3370" y="3320"/>
                    <a:pt x="3467" y="3503"/>
                  </a:cubicBezTo>
                  <a:cubicBezTo>
                    <a:pt x="3540" y="3625"/>
                    <a:pt x="3625" y="3722"/>
                    <a:pt x="3722" y="3819"/>
                  </a:cubicBezTo>
                  <a:cubicBezTo>
                    <a:pt x="3759" y="3855"/>
                    <a:pt x="3795" y="3892"/>
                    <a:pt x="3832" y="3941"/>
                  </a:cubicBezTo>
                  <a:lnTo>
                    <a:pt x="3892" y="4001"/>
                  </a:lnTo>
                  <a:cubicBezTo>
                    <a:pt x="3929" y="4050"/>
                    <a:pt x="3954" y="4087"/>
                    <a:pt x="4002" y="4123"/>
                  </a:cubicBezTo>
                  <a:lnTo>
                    <a:pt x="4136" y="4257"/>
                  </a:lnTo>
                  <a:cubicBezTo>
                    <a:pt x="4148" y="4269"/>
                    <a:pt x="4160" y="4293"/>
                    <a:pt x="4184" y="4306"/>
                  </a:cubicBezTo>
                  <a:cubicBezTo>
                    <a:pt x="4148" y="4306"/>
                    <a:pt x="4111" y="4293"/>
                    <a:pt x="4075" y="4281"/>
                  </a:cubicBezTo>
                  <a:cubicBezTo>
                    <a:pt x="4063" y="4281"/>
                    <a:pt x="4051" y="4269"/>
                    <a:pt x="4038" y="4269"/>
                  </a:cubicBezTo>
                  <a:cubicBezTo>
                    <a:pt x="3978" y="4257"/>
                    <a:pt x="3929" y="4244"/>
                    <a:pt x="3856" y="4244"/>
                  </a:cubicBezTo>
                  <a:cubicBezTo>
                    <a:pt x="3856" y="4233"/>
                    <a:pt x="3844" y="4233"/>
                    <a:pt x="3832" y="4233"/>
                  </a:cubicBezTo>
                  <a:lnTo>
                    <a:pt x="3808" y="4233"/>
                  </a:lnTo>
                  <a:cubicBezTo>
                    <a:pt x="3649" y="4196"/>
                    <a:pt x="3491" y="4147"/>
                    <a:pt x="3333" y="4098"/>
                  </a:cubicBezTo>
                  <a:lnTo>
                    <a:pt x="3041" y="4025"/>
                  </a:lnTo>
                  <a:cubicBezTo>
                    <a:pt x="2883" y="3977"/>
                    <a:pt x="2737" y="3941"/>
                    <a:pt x="2579" y="3917"/>
                  </a:cubicBezTo>
                  <a:cubicBezTo>
                    <a:pt x="2470" y="3892"/>
                    <a:pt x="2348" y="3868"/>
                    <a:pt x="2227" y="3831"/>
                  </a:cubicBezTo>
                  <a:cubicBezTo>
                    <a:pt x="1959" y="3771"/>
                    <a:pt x="1716" y="3685"/>
                    <a:pt x="1484" y="3588"/>
                  </a:cubicBezTo>
                  <a:cubicBezTo>
                    <a:pt x="1484" y="3576"/>
                    <a:pt x="1473" y="3576"/>
                    <a:pt x="1473" y="3576"/>
                  </a:cubicBezTo>
                  <a:lnTo>
                    <a:pt x="1460" y="3576"/>
                  </a:lnTo>
                  <a:cubicBezTo>
                    <a:pt x="1363" y="3539"/>
                    <a:pt x="1265" y="3490"/>
                    <a:pt x="1168" y="3454"/>
                  </a:cubicBezTo>
                  <a:cubicBezTo>
                    <a:pt x="1011" y="3393"/>
                    <a:pt x="852" y="3333"/>
                    <a:pt x="706" y="3260"/>
                  </a:cubicBezTo>
                  <a:cubicBezTo>
                    <a:pt x="584" y="3198"/>
                    <a:pt x="500" y="3126"/>
                    <a:pt x="438" y="3041"/>
                  </a:cubicBezTo>
                  <a:cubicBezTo>
                    <a:pt x="560" y="2992"/>
                    <a:pt x="682" y="2968"/>
                    <a:pt x="828" y="2955"/>
                  </a:cubicBezTo>
                  <a:cubicBezTo>
                    <a:pt x="962" y="2931"/>
                    <a:pt x="1108" y="2895"/>
                    <a:pt x="1241" y="2858"/>
                  </a:cubicBezTo>
                  <a:cubicBezTo>
                    <a:pt x="1290" y="2846"/>
                    <a:pt x="1351" y="2822"/>
                    <a:pt x="1411" y="2809"/>
                  </a:cubicBezTo>
                  <a:cubicBezTo>
                    <a:pt x="1570" y="2773"/>
                    <a:pt x="1765" y="2712"/>
                    <a:pt x="1947" y="2603"/>
                  </a:cubicBezTo>
                  <a:cubicBezTo>
                    <a:pt x="2032" y="2542"/>
                    <a:pt x="2129" y="2469"/>
                    <a:pt x="2227" y="2384"/>
                  </a:cubicBezTo>
                  <a:cubicBezTo>
                    <a:pt x="2251" y="2347"/>
                    <a:pt x="2287" y="2311"/>
                    <a:pt x="2336" y="2287"/>
                  </a:cubicBezTo>
                  <a:cubicBezTo>
                    <a:pt x="2336" y="2287"/>
                    <a:pt x="2336" y="2274"/>
                    <a:pt x="2348" y="2274"/>
                  </a:cubicBezTo>
                  <a:cubicBezTo>
                    <a:pt x="2360" y="2263"/>
                    <a:pt x="2373" y="2250"/>
                    <a:pt x="2373" y="2238"/>
                  </a:cubicBezTo>
                  <a:close/>
                  <a:moveTo>
                    <a:pt x="5267" y="1618"/>
                  </a:moveTo>
                  <a:lnTo>
                    <a:pt x="5243" y="1642"/>
                  </a:lnTo>
                  <a:cubicBezTo>
                    <a:pt x="5011" y="1800"/>
                    <a:pt x="4817" y="1909"/>
                    <a:pt x="4610" y="1995"/>
                  </a:cubicBezTo>
                  <a:cubicBezTo>
                    <a:pt x="4440" y="2055"/>
                    <a:pt x="4257" y="2104"/>
                    <a:pt x="4087" y="2165"/>
                  </a:cubicBezTo>
                  <a:cubicBezTo>
                    <a:pt x="4027" y="2177"/>
                    <a:pt x="3978" y="2190"/>
                    <a:pt x="3917" y="2214"/>
                  </a:cubicBezTo>
                  <a:cubicBezTo>
                    <a:pt x="3808" y="2238"/>
                    <a:pt x="3686" y="2287"/>
                    <a:pt x="3576" y="2323"/>
                  </a:cubicBezTo>
                  <a:cubicBezTo>
                    <a:pt x="3455" y="2372"/>
                    <a:pt x="3333" y="2420"/>
                    <a:pt x="3211" y="2457"/>
                  </a:cubicBezTo>
                  <a:lnTo>
                    <a:pt x="3200" y="2457"/>
                  </a:lnTo>
                  <a:lnTo>
                    <a:pt x="3200" y="2469"/>
                  </a:lnTo>
                  <a:lnTo>
                    <a:pt x="3187" y="2493"/>
                  </a:lnTo>
                  <a:cubicBezTo>
                    <a:pt x="3200" y="2517"/>
                    <a:pt x="3200" y="2530"/>
                    <a:pt x="3200" y="2542"/>
                  </a:cubicBezTo>
                  <a:cubicBezTo>
                    <a:pt x="3211" y="2554"/>
                    <a:pt x="3211" y="2566"/>
                    <a:pt x="3211" y="2566"/>
                  </a:cubicBezTo>
                  <a:cubicBezTo>
                    <a:pt x="3224" y="2627"/>
                    <a:pt x="3236" y="2676"/>
                    <a:pt x="3236" y="2725"/>
                  </a:cubicBezTo>
                  <a:cubicBezTo>
                    <a:pt x="3236" y="2773"/>
                    <a:pt x="3260" y="2822"/>
                    <a:pt x="3273" y="2858"/>
                  </a:cubicBezTo>
                  <a:cubicBezTo>
                    <a:pt x="3273" y="2895"/>
                    <a:pt x="3284" y="2919"/>
                    <a:pt x="3297" y="2955"/>
                  </a:cubicBezTo>
                  <a:cubicBezTo>
                    <a:pt x="3321" y="3090"/>
                    <a:pt x="3382" y="3247"/>
                    <a:pt x="3491" y="3442"/>
                  </a:cubicBezTo>
                  <a:cubicBezTo>
                    <a:pt x="3576" y="3612"/>
                    <a:pt x="3722" y="3771"/>
                    <a:pt x="3905" y="3928"/>
                  </a:cubicBezTo>
                  <a:cubicBezTo>
                    <a:pt x="3917" y="3941"/>
                    <a:pt x="3929" y="3965"/>
                    <a:pt x="3941" y="3989"/>
                  </a:cubicBezTo>
                  <a:cubicBezTo>
                    <a:pt x="3954" y="4014"/>
                    <a:pt x="3965" y="4038"/>
                    <a:pt x="4002" y="4062"/>
                  </a:cubicBezTo>
                  <a:cubicBezTo>
                    <a:pt x="4014" y="4074"/>
                    <a:pt x="4027" y="4087"/>
                    <a:pt x="4051" y="4098"/>
                  </a:cubicBezTo>
                  <a:lnTo>
                    <a:pt x="4100" y="4147"/>
                  </a:lnTo>
                  <a:cubicBezTo>
                    <a:pt x="4136" y="4171"/>
                    <a:pt x="4160" y="4196"/>
                    <a:pt x="4184" y="4233"/>
                  </a:cubicBezTo>
                  <a:lnTo>
                    <a:pt x="4257" y="4306"/>
                  </a:lnTo>
                  <a:lnTo>
                    <a:pt x="4257" y="4317"/>
                  </a:lnTo>
                  <a:lnTo>
                    <a:pt x="4270" y="4317"/>
                  </a:lnTo>
                  <a:lnTo>
                    <a:pt x="4270" y="4342"/>
                  </a:lnTo>
                  <a:lnTo>
                    <a:pt x="4306" y="4330"/>
                  </a:lnTo>
                  <a:cubicBezTo>
                    <a:pt x="4306" y="4324"/>
                    <a:pt x="4306" y="4321"/>
                    <a:pt x="4307" y="4321"/>
                  </a:cubicBezTo>
                  <a:cubicBezTo>
                    <a:pt x="4309" y="4321"/>
                    <a:pt x="4312" y="4324"/>
                    <a:pt x="4318" y="4330"/>
                  </a:cubicBezTo>
                  <a:lnTo>
                    <a:pt x="4330" y="4330"/>
                  </a:lnTo>
                  <a:cubicBezTo>
                    <a:pt x="4343" y="4317"/>
                    <a:pt x="4354" y="4306"/>
                    <a:pt x="4367" y="4306"/>
                  </a:cubicBezTo>
                  <a:cubicBezTo>
                    <a:pt x="4476" y="4196"/>
                    <a:pt x="4525" y="4038"/>
                    <a:pt x="4573" y="3892"/>
                  </a:cubicBezTo>
                  <a:cubicBezTo>
                    <a:pt x="4586" y="3855"/>
                    <a:pt x="4598" y="3831"/>
                    <a:pt x="4610" y="3795"/>
                  </a:cubicBezTo>
                  <a:cubicBezTo>
                    <a:pt x="4719" y="3490"/>
                    <a:pt x="4854" y="3138"/>
                    <a:pt x="4927" y="2773"/>
                  </a:cubicBezTo>
                  <a:cubicBezTo>
                    <a:pt x="5000" y="2457"/>
                    <a:pt x="5072" y="2153"/>
                    <a:pt x="5194" y="1873"/>
                  </a:cubicBezTo>
                  <a:cubicBezTo>
                    <a:pt x="5230" y="1812"/>
                    <a:pt x="5267" y="1727"/>
                    <a:pt x="5267" y="1654"/>
                  </a:cubicBezTo>
                  <a:lnTo>
                    <a:pt x="5267" y="1618"/>
                  </a:lnTo>
                  <a:close/>
                  <a:moveTo>
                    <a:pt x="3284" y="4171"/>
                  </a:moveTo>
                  <a:lnTo>
                    <a:pt x="3333" y="4184"/>
                  </a:lnTo>
                  <a:cubicBezTo>
                    <a:pt x="3370" y="4196"/>
                    <a:pt x="3419" y="4208"/>
                    <a:pt x="3455" y="4220"/>
                  </a:cubicBezTo>
                  <a:cubicBezTo>
                    <a:pt x="3430" y="4233"/>
                    <a:pt x="3419" y="4244"/>
                    <a:pt x="3394" y="4269"/>
                  </a:cubicBezTo>
                  <a:cubicBezTo>
                    <a:pt x="3357" y="4293"/>
                    <a:pt x="3321" y="4306"/>
                    <a:pt x="3284" y="4317"/>
                  </a:cubicBezTo>
                  <a:cubicBezTo>
                    <a:pt x="3260" y="4330"/>
                    <a:pt x="3248" y="4354"/>
                    <a:pt x="3248" y="4366"/>
                  </a:cubicBezTo>
                  <a:cubicBezTo>
                    <a:pt x="3187" y="4354"/>
                    <a:pt x="3114" y="4330"/>
                    <a:pt x="3054" y="4317"/>
                  </a:cubicBezTo>
                  <a:cubicBezTo>
                    <a:pt x="3065" y="4306"/>
                    <a:pt x="3078" y="4306"/>
                    <a:pt x="3090" y="4293"/>
                  </a:cubicBezTo>
                  <a:cubicBezTo>
                    <a:pt x="3102" y="4293"/>
                    <a:pt x="3114" y="4281"/>
                    <a:pt x="3127" y="4281"/>
                  </a:cubicBezTo>
                  <a:cubicBezTo>
                    <a:pt x="3138" y="4269"/>
                    <a:pt x="3151" y="4257"/>
                    <a:pt x="3163" y="4257"/>
                  </a:cubicBezTo>
                  <a:lnTo>
                    <a:pt x="3187" y="4233"/>
                  </a:lnTo>
                  <a:cubicBezTo>
                    <a:pt x="3211" y="4220"/>
                    <a:pt x="3236" y="4220"/>
                    <a:pt x="3248" y="4208"/>
                  </a:cubicBezTo>
                  <a:lnTo>
                    <a:pt x="3273" y="4196"/>
                  </a:lnTo>
                  <a:cubicBezTo>
                    <a:pt x="3273" y="4196"/>
                    <a:pt x="3284" y="4184"/>
                    <a:pt x="3284" y="4171"/>
                  </a:cubicBezTo>
                  <a:close/>
                  <a:moveTo>
                    <a:pt x="3540" y="4233"/>
                  </a:moveTo>
                  <a:lnTo>
                    <a:pt x="3540" y="4244"/>
                  </a:lnTo>
                  <a:cubicBezTo>
                    <a:pt x="3503" y="4244"/>
                    <a:pt x="3455" y="4281"/>
                    <a:pt x="3430" y="4306"/>
                  </a:cubicBezTo>
                  <a:cubicBezTo>
                    <a:pt x="3419" y="4306"/>
                    <a:pt x="3406" y="4306"/>
                    <a:pt x="3406" y="4317"/>
                  </a:cubicBezTo>
                  <a:cubicBezTo>
                    <a:pt x="3357" y="4342"/>
                    <a:pt x="3333" y="4354"/>
                    <a:pt x="3297" y="4366"/>
                  </a:cubicBezTo>
                  <a:lnTo>
                    <a:pt x="3284" y="4366"/>
                  </a:lnTo>
                  <a:cubicBezTo>
                    <a:pt x="3284" y="4366"/>
                    <a:pt x="3284" y="4354"/>
                    <a:pt x="3297" y="4354"/>
                  </a:cubicBezTo>
                  <a:cubicBezTo>
                    <a:pt x="3333" y="4342"/>
                    <a:pt x="3382" y="4317"/>
                    <a:pt x="3419" y="4293"/>
                  </a:cubicBezTo>
                  <a:cubicBezTo>
                    <a:pt x="3443" y="4269"/>
                    <a:pt x="3479" y="4244"/>
                    <a:pt x="3516" y="4233"/>
                  </a:cubicBezTo>
                  <a:close/>
                  <a:moveTo>
                    <a:pt x="3576" y="4257"/>
                  </a:moveTo>
                  <a:cubicBezTo>
                    <a:pt x="3625" y="4269"/>
                    <a:pt x="3662" y="4281"/>
                    <a:pt x="3710" y="4293"/>
                  </a:cubicBezTo>
                  <a:cubicBezTo>
                    <a:pt x="3698" y="4317"/>
                    <a:pt x="3649" y="4330"/>
                    <a:pt x="3613" y="4342"/>
                  </a:cubicBezTo>
                  <a:cubicBezTo>
                    <a:pt x="3589" y="4354"/>
                    <a:pt x="3576" y="4354"/>
                    <a:pt x="3564" y="4366"/>
                  </a:cubicBezTo>
                  <a:cubicBezTo>
                    <a:pt x="3552" y="4366"/>
                    <a:pt x="3540" y="4366"/>
                    <a:pt x="3527" y="4379"/>
                  </a:cubicBezTo>
                  <a:cubicBezTo>
                    <a:pt x="3516" y="4390"/>
                    <a:pt x="3503" y="4390"/>
                    <a:pt x="3479" y="4403"/>
                  </a:cubicBezTo>
                  <a:cubicBezTo>
                    <a:pt x="3467" y="4403"/>
                    <a:pt x="3443" y="4415"/>
                    <a:pt x="3430" y="4427"/>
                  </a:cubicBezTo>
                  <a:cubicBezTo>
                    <a:pt x="3406" y="4415"/>
                    <a:pt x="3370" y="4403"/>
                    <a:pt x="3346" y="4403"/>
                  </a:cubicBezTo>
                  <a:lnTo>
                    <a:pt x="3333" y="4390"/>
                  </a:lnTo>
                  <a:cubicBezTo>
                    <a:pt x="3357" y="4379"/>
                    <a:pt x="3382" y="4366"/>
                    <a:pt x="3419" y="4342"/>
                  </a:cubicBezTo>
                  <a:cubicBezTo>
                    <a:pt x="3430" y="4342"/>
                    <a:pt x="3443" y="4330"/>
                    <a:pt x="3443" y="4330"/>
                  </a:cubicBezTo>
                  <a:cubicBezTo>
                    <a:pt x="3479" y="4306"/>
                    <a:pt x="3516" y="4281"/>
                    <a:pt x="3552" y="4281"/>
                  </a:cubicBezTo>
                  <a:cubicBezTo>
                    <a:pt x="3564" y="4281"/>
                    <a:pt x="3564" y="4269"/>
                    <a:pt x="3576" y="4257"/>
                  </a:cubicBezTo>
                  <a:close/>
                  <a:moveTo>
                    <a:pt x="4051" y="4366"/>
                  </a:moveTo>
                  <a:cubicBezTo>
                    <a:pt x="4075" y="4379"/>
                    <a:pt x="4111" y="4379"/>
                    <a:pt x="4148" y="4379"/>
                  </a:cubicBezTo>
                  <a:cubicBezTo>
                    <a:pt x="4063" y="4427"/>
                    <a:pt x="3978" y="4463"/>
                    <a:pt x="3905" y="4476"/>
                  </a:cubicBezTo>
                  <a:lnTo>
                    <a:pt x="4051" y="4366"/>
                  </a:lnTo>
                  <a:close/>
                  <a:moveTo>
                    <a:pt x="3844" y="4317"/>
                  </a:moveTo>
                  <a:cubicBezTo>
                    <a:pt x="3881" y="4330"/>
                    <a:pt x="3917" y="4330"/>
                    <a:pt x="3954" y="4342"/>
                  </a:cubicBezTo>
                  <a:cubicBezTo>
                    <a:pt x="3917" y="4366"/>
                    <a:pt x="3892" y="4390"/>
                    <a:pt x="3856" y="4403"/>
                  </a:cubicBezTo>
                  <a:lnTo>
                    <a:pt x="3832" y="4427"/>
                  </a:lnTo>
                  <a:cubicBezTo>
                    <a:pt x="3790" y="4448"/>
                    <a:pt x="3748" y="4478"/>
                    <a:pt x="3713" y="4478"/>
                  </a:cubicBezTo>
                  <a:cubicBezTo>
                    <a:pt x="3708" y="4478"/>
                    <a:pt x="3703" y="4477"/>
                    <a:pt x="3698" y="4476"/>
                  </a:cubicBezTo>
                  <a:cubicBezTo>
                    <a:pt x="3694" y="4472"/>
                    <a:pt x="3690" y="4470"/>
                    <a:pt x="3686" y="4470"/>
                  </a:cubicBezTo>
                  <a:cubicBezTo>
                    <a:pt x="3679" y="4470"/>
                    <a:pt x="3673" y="4476"/>
                    <a:pt x="3673" y="4476"/>
                  </a:cubicBezTo>
                  <a:cubicBezTo>
                    <a:pt x="3637" y="4476"/>
                    <a:pt x="3600" y="4463"/>
                    <a:pt x="3552" y="4452"/>
                  </a:cubicBezTo>
                  <a:cubicBezTo>
                    <a:pt x="3589" y="4439"/>
                    <a:pt x="3613" y="4427"/>
                    <a:pt x="3649" y="4415"/>
                  </a:cubicBezTo>
                  <a:cubicBezTo>
                    <a:pt x="3662" y="4415"/>
                    <a:pt x="3662" y="4415"/>
                    <a:pt x="3673" y="4403"/>
                  </a:cubicBezTo>
                  <a:cubicBezTo>
                    <a:pt x="3722" y="4390"/>
                    <a:pt x="3759" y="4379"/>
                    <a:pt x="3783" y="4330"/>
                  </a:cubicBezTo>
                  <a:lnTo>
                    <a:pt x="3783" y="4317"/>
                  </a:lnTo>
                  <a:lnTo>
                    <a:pt x="3819" y="4317"/>
                  </a:lnTo>
                  <a:cubicBezTo>
                    <a:pt x="3819" y="4324"/>
                    <a:pt x="3823" y="4327"/>
                    <a:pt x="3827" y="4327"/>
                  </a:cubicBezTo>
                  <a:cubicBezTo>
                    <a:pt x="3832" y="4327"/>
                    <a:pt x="3838" y="4324"/>
                    <a:pt x="3844" y="4317"/>
                  </a:cubicBezTo>
                  <a:close/>
                  <a:moveTo>
                    <a:pt x="4027" y="4330"/>
                  </a:moveTo>
                  <a:lnTo>
                    <a:pt x="4027" y="4342"/>
                  </a:lnTo>
                  <a:cubicBezTo>
                    <a:pt x="3978" y="4390"/>
                    <a:pt x="3917" y="4427"/>
                    <a:pt x="3844" y="4463"/>
                  </a:cubicBezTo>
                  <a:lnTo>
                    <a:pt x="3746" y="4525"/>
                  </a:lnTo>
                  <a:lnTo>
                    <a:pt x="3819" y="4525"/>
                  </a:lnTo>
                  <a:cubicBezTo>
                    <a:pt x="3832" y="4525"/>
                    <a:pt x="3844" y="4525"/>
                    <a:pt x="3868" y="4512"/>
                  </a:cubicBezTo>
                  <a:cubicBezTo>
                    <a:pt x="3978" y="4500"/>
                    <a:pt x="4087" y="4463"/>
                    <a:pt x="4209" y="4390"/>
                  </a:cubicBezTo>
                  <a:lnTo>
                    <a:pt x="4257" y="4354"/>
                  </a:lnTo>
                  <a:lnTo>
                    <a:pt x="4197" y="4354"/>
                  </a:lnTo>
                  <a:cubicBezTo>
                    <a:pt x="4148" y="4354"/>
                    <a:pt x="4100" y="4342"/>
                    <a:pt x="4051" y="4330"/>
                  </a:cubicBezTo>
                  <a:close/>
                  <a:moveTo>
                    <a:pt x="1047" y="98"/>
                  </a:moveTo>
                  <a:lnTo>
                    <a:pt x="998" y="122"/>
                  </a:lnTo>
                  <a:lnTo>
                    <a:pt x="986" y="122"/>
                  </a:lnTo>
                  <a:cubicBezTo>
                    <a:pt x="852" y="171"/>
                    <a:pt x="767" y="268"/>
                    <a:pt x="694" y="401"/>
                  </a:cubicBezTo>
                  <a:lnTo>
                    <a:pt x="670" y="463"/>
                  </a:lnTo>
                  <a:lnTo>
                    <a:pt x="670" y="463"/>
                  </a:lnTo>
                  <a:lnTo>
                    <a:pt x="719" y="426"/>
                  </a:lnTo>
                  <a:cubicBezTo>
                    <a:pt x="730" y="426"/>
                    <a:pt x="743" y="414"/>
                    <a:pt x="755" y="401"/>
                  </a:cubicBezTo>
                  <a:lnTo>
                    <a:pt x="779" y="390"/>
                  </a:lnTo>
                  <a:cubicBezTo>
                    <a:pt x="792" y="390"/>
                    <a:pt x="816" y="377"/>
                    <a:pt x="828" y="365"/>
                  </a:cubicBezTo>
                  <a:cubicBezTo>
                    <a:pt x="865" y="341"/>
                    <a:pt x="889" y="328"/>
                    <a:pt x="913" y="304"/>
                  </a:cubicBezTo>
                  <a:lnTo>
                    <a:pt x="925" y="304"/>
                  </a:lnTo>
                  <a:lnTo>
                    <a:pt x="925" y="317"/>
                  </a:lnTo>
                  <a:lnTo>
                    <a:pt x="913" y="328"/>
                  </a:lnTo>
                  <a:lnTo>
                    <a:pt x="901" y="328"/>
                  </a:lnTo>
                  <a:cubicBezTo>
                    <a:pt x="876" y="341"/>
                    <a:pt x="852" y="353"/>
                    <a:pt x="840" y="365"/>
                  </a:cubicBezTo>
                  <a:cubicBezTo>
                    <a:pt x="828" y="377"/>
                    <a:pt x="803" y="390"/>
                    <a:pt x="792" y="401"/>
                  </a:cubicBezTo>
                  <a:lnTo>
                    <a:pt x="767" y="414"/>
                  </a:lnTo>
                  <a:cubicBezTo>
                    <a:pt x="730" y="438"/>
                    <a:pt x="694" y="450"/>
                    <a:pt x="657" y="487"/>
                  </a:cubicBezTo>
                  <a:lnTo>
                    <a:pt x="657" y="499"/>
                  </a:lnTo>
                  <a:cubicBezTo>
                    <a:pt x="633" y="536"/>
                    <a:pt x="621" y="584"/>
                    <a:pt x="609" y="633"/>
                  </a:cubicBezTo>
                  <a:lnTo>
                    <a:pt x="597" y="669"/>
                  </a:lnTo>
                  <a:lnTo>
                    <a:pt x="597" y="669"/>
                  </a:lnTo>
                  <a:lnTo>
                    <a:pt x="633" y="645"/>
                  </a:lnTo>
                  <a:cubicBezTo>
                    <a:pt x="646" y="645"/>
                    <a:pt x="646" y="645"/>
                    <a:pt x="657" y="633"/>
                  </a:cubicBezTo>
                  <a:cubicBezTo>
                    <a:pt x="682" y="633"/>
                    <a:pt x="706" y="620"/>
                    <a:pt x="730" y="609"/>
                  </a:cubicBezTo>
                  <a:cubicBezTo>
                    <a:pt x="730" y="596"/>
                    <a:pt x="743" y="596"/>
                    <a:pt x="743" y="596"/>
                  </a:cubicBezTo>
                  <a:cubicBezTo>
                    <a:pt x="769" y="579"/>
                    <a:pt x="807" y="555"/>
                    <a:pt x="840" y="548"/>
                  </a:cubicBezTo>
                  <a:lnTo>
                    <a:pt x="840" y="548"/>
                  </a:lnTo>
                  <a:lnTo>
                    <a:pt x="828" y="560"/>
                  </a:lnTo>
                  <a:cubicBezTo>
                    <a:pt x="792" y="572"/>
                    <a:pt x="755" y="596"/>
                    <a:pt x="730" y="620"/>
                  </a:cubicBezTo>
                  <a:lnTo>
                    <a:pt x="719" y="620"/>
                  </a:lnTo>
                  <a:cubicBezTo>
                    <a:pt x="706" y="633"/>
                    <a:pt x="682" y="645"/>
                    <a:pt x="670" y="645"/>
                  </a:cubicBezTo>
                  <a:lnTo>
                    <a:pt x="597" y="682"/>
                  </a:lnTo>
                  <a:lnTo>
                    <a:pt x="584" y="682"/>
                  </a:lnTo>
                  <a:lnTo>
                    <a:pt x="584" y="693"/>
                  </a:lnTo>
                  <a:cubicBezTo>
                    <a:pt x="573" y="755"/>
                    <a:pt x="548" y="815"/>
                    <a:pt x="536" y="888"/>
                  </a:cubicBezTo>
                  <a:lnTo>
                    <a:pt x="524" y="925"/>
                  </a:lnTo>
                  <a:lnTo>
                    <a:pt x="524" y="925"/>
                  </a:lnTo>
                  <a:lnTo>
                    <a:pt x="560" y="912"/>
                  </a:lnTo>
                  <a:lnTo>
                    <a:pt x="597" y="876"/>
                  </a:lnTo>
                  <a:cubicBezTo>
                    <a:pt x="621" y="876"/>
                    <a:pt x="633" y="863"/>
                    <a:pt x="633" y="863"/>
                  </a:cubicBezTo>
                  <a:lnTo>
                    <a:pt x="657" y="852"/>
                  </a:lnTo>
                  <a:cubicBezTo>
                    <a:pt x="682" y="839"/>
                    <a:pt x="706" y="827"/>
                    <a:pt x="743" y="803"/>
                  </a:cubicBezTo>
                  <a:lnTo>
                    <a:pt x="755" y="803"/>
                  </a:lnTo>
                  <a:cubicBezTo>
                    <a:pt x="779" y="791"/>
                    <a:pt x="792" y="791"/>
                    <a:pt x="803" y="766"/>
                  </a:cubicBezTo>
                  <a:lnTo>
                    <a:pt x="828" y="766"/>
                  </a:lnTo>
                  <a:lnTo>
                    <a:pt x="840" y="718"/>
                  </a:lnTo>
                  <a:cubicBezTo>
                    <a:pt x="852" y="682"/>
                    <a:pt x="865" y="645"/>
                    <a:pt x="876" y="596"/>
                  </a:cubicBezTo>
                  <a:lnTo>
                    <a:pt x="876" y="572"/>
                  </a:lnTo>
                  <a:lnTo>
                    <a:pt x="852" y="584"/>
                  </a:lnTo>
                  <a:lnTo>
                    <a:pt x="852" y="572"/>
                  </a:lnTo>
                  <a:lnTo>
                    <a:pt x="840" y="548"/>
                  </a:lnTo>
                  <a:lnTo>
                    <a:pt x="840" y="548"/>
                  </a:lnTo>
                  <a:cubicBezTo>
                    <a:pt x="847" y="546"/>
                    <a:pt x="854" y="545"/>
                    <a:pt x="861" y="545"/>
                  </a:cubicBezTo>
                  <a:cubicBezTo>
                    <a:pt x="866" y="545"/>
                    <a:pt x="871" y="546"/>
                    <a:pt x="876" y="547"/>
                  </a:cubicBezTo>
                  <a:lnTo>
                    <a:pt x="889" y="547"/>
                  </a:lnTo>
                  <a:lnTo>
                    <a:pt x="901" y="536"/>
                  </a:lnTo>
                  <a:cubicBezTo>
                    <a:pt x="925" y="438"/>
                    <a:pt x="949" y="365"/>
                    <a:pt x="974" y="292"/>
                  </a:cubicBezTo>
                  <a:lnTo>
                    <a:pt x="986" y="268"/>
                  </a:lnTo>
                  <a:cubicBezTo>
                    <a:pt x="998" y="244"/>
                    <a:pt x="1011" y="219"/>
                    <a:pt x="1011" y="182"/>
                  </a:cubicBezTo>
                  <a:cubicBezTo>
                    <a:pt x="1022" y="171"/>
                    <a:pt x="1022" y="158"/>
                    <a:pt x="1035" y="134"/>
                  </a:cubicBezTo>
                  <a:lnTo>
                    <a:pt x="1035" y="134"/>
                  </a:lnTo>
                  <a:cubicBezTo>
                    <a:pt x="1035" y="158"/>
                    <a:pt x="1022" y="171"/>
                    <a:pt x="1022" y="182"/>
                  </a:cubicBezTo>
                  <a:cubicBezTo>
                    <a:pt x="1011" y="219"/>
                    <a:pt x="998" y="255"/>
                    <a:pt x="986" y="280"/>
                  </a:cubicBezTo>
                  <a:cubicBezTo>
                    <a:pt x="913" y="499"/>
                    <a:pt x="840" y="730"/>
                    <a:pt x="767" y="1009"/>
                  </a:cubicBezTo>
                  <a:lnTo>
                    <a:pt x="767" y="1022"/>
                  </a:lnTo>
                  <a:lnTo>
                    <a:pt x="767" y="1034"/>
                  </a:lnTo>
                  <a:lnTo>
                    <a:pt x="767" y="1046"/>
                  </a:lnTo>
                  <a:lnTo>
                    <a:pt x="755" y="1082"/>
                  </a:lnTo>
                  <a:cubicBezTo>
                    <a:pt x="755" y="1095"/>
                    <a:pt x="743" y="1107"/>
                    <a:pt x="743" y="1131"/>
                  </a:cubicBezTo>
                  <a:cubicBezTo>
                    <a:pt x="730" y="1155"/>
                    <a:pt x="730" y="1180"/>
                    <a:pt x="719" y="1204"/>
                  </a:cubicBezTo>
                  <a:lnTo>
                    <a:pt x="719" y="1241"/>
                  </a:lnTo>
                  <a:lnTo>
                    <a:pt x="719" y="1253"/>
                  </a:lnTo>
                  <a:lnTo>
                    <a:pt x="719" y="1265"/>
                  </a:lnTo>
                  <a:lnTo>
                    <a:pt x="706" y="1265"/>
                  </a:lnTo>
                  <a:lnTo>
                    <a:pt x="706" y="1277"/>
                  </a:lnTo>
                  <a:cubicBezTo>
                    <a:pt x="682" y="1387"/>
                    <a:pt x="657" y="1509"/>
                    <a:pt x="633" y="1630"/>
                  </a:cubicBezTo>
                  <a:lnTo>
                    <a:pt x="633" y="1642"/>
                  </a:lnTo>
                  <a:lnTo>
                    <a:pt x="646" y="1642"/>
                  </a:lnTo>
                  <a:lnTo>
                    <a:pt x="657" y="1654"/>
                  </a:lnTo>
                  <a:cubicBezTo>
                    <a:pt x="646" y="1666"/>
                    <a:pt x="633" y="1666"/>
                    <a:pt x="633" y="1666"/>
                  </a:cubicBezTo>
                  <a:lnTo>
                    <a:pt x="621" y="1679"/>
                  </a:lnTo>
                  <a:cubicBezTo>
                    <a:pt x="597" y="1776"/>
                    <a:pt x="584" y="1861"/>
                    <a:pt x="560" y="1958"/>
                  </a:cubicBezTo>
                  <a:cubicBezTo>
                    <a:pt x="536" y="2080"/>
                    <a:pt x="487" y="2201"/>
                    <a:pt x="451" y="2311"/>
                  </a:cubicBezTo>
                  <a:cubicBezTo>
                    <a:pt x="427" y="2396"/>
                    <a:pt x="390" y="2481"/>
                    <a:pt x="366" y="2566"/>
                  </a:cubicBezTo>
                  <a:lnTo>
                    <a:pt x="366" y="2579"/>
                  </a:lnTo>
                  <a:lnTo>
                    <a:pt x="378" y="2579"/>
                  </a:lnTo>
                  <a:lnTo>
                    <a:pt x="378" y="2590"/>
                  </a:lnTo>
                  <a:lnTo>
                    <a:pt x="366" y="2590"/>
                  </a:lnTo>
                  <a:lnTo>
                    <a:pt x="366" y="2603"/>
                  </a:lnTo>
                  <a:lnTo>
                    <a:pt x="354" y="2627"/>
                  </a:lnTo>
                  <a:cubicBezTo>
                    <a:pt x="354" y="2627"/>
                    <a:pt x="354" y="2639"/>
                    <a:pt x="341" y="2652"/>
                  </a:cubicBezTo>
                  <a:cubicBezTo>
                    <a:pt x="330" y="2700"/>
                    <a:pt x="330" y="2749"/>
                    <a:pt x="330" y="2785"/>
                  </a:cubicBezTo>
                  <a:lnTo>
                    <a:pt x="330" y="2798"/>
                  </a:lnTo>
                  <a:lnTo>
                    <a:pt x="341" y="2809"/>
                  </a:lnTo>
                  <a:lnTo>
                    <a:pt x="366" y="2809"/>
                  </a:lnTo>
                  <a:cubicBezTo>
                    <a:pt x="366" y="2822"/>
                    <a:pt x="366" y="2822"/>
                    <a:pt x="354" y="2822"/>
                  </a:cubicBezTo>
                  <a:lnTo>
                    <a:pt x="341" y="2822"/>
                  </a:lnTo>
                  <a:lnTo>
                    <a:pt x="330" y="2834"/>
                  </a:lnTo>
                  <a:lnTo>
                    <a:pt x="330" y="2846"/>
                  </a:lnTo>
                  <a:cubicBezTo>
                    <a:pt x="341" y="2895"/>
                    <a:pt x="354" y="2955"/>
                    <a:pt x="378" y="3004"/>
                  </a:cubicBezTo>
                  <a:lnTo>
                    <a:pt x="378" y="3017"/>
                  </a:lnTo>
                  <a:lnTo>
                    <a:pt x="402" y="3017"/>
                  </a:lnTo>
                  <a:cubicBezTo>
                    <a:pt x="560" y="2944"/>
                    <a:pt x="730" y="2907"/>
                    <a:pt x="901" y="2882"/>
                  </a:cubicBezTo>
                  <a:cubicBezTo>
                    <a:pt x="1035" y="2858"/>
                    <a:pt x="1181" y="2834"/>
                    <a:pt x="1314" y="2785"/>
                  </a:cubicBezTo>
                  <a:lnTo>
                    <a:pt x="1460" y="2749"/>
                  </a:lnTo>
                  <a:cubicBezTo>
                    <a:pt x="1509" y="2736"/>
                    <a:pt x="1570" y="2725"/>
                    <a:pt x="1619" y="2712"/>
                  </a:cubicBezTo>
                  <a:lnTo>
                    <a:pt x="1765" y="2639"/>
                  </a:lnTo>
                  <a:cubicBezTo>
                    <a:pt x="1789" y="2627"/>
                    <a:pt x="1825" y="2603"/>
                    <a:pt x="1862" y="2590"/>
                  </a:cubicBezTo>
                  <a:cubicBezTo>
                    <a:pt x="1947" y="2554"/>
                    <a:pt x="2032" y="2493"/>
                    <a:pt x="2129" y="2408"/>
                  </a:cubicBezTo>
                  <a:lnTo>
                    <a:pt x="2202" y="2336"/>
                  </a:lnTo>
                  <a:cubicBezTo>
                    <a:pt x="2263" y="2299"/>
                    <a:pt x="2311" y="2250"/>
                    <a:pt x="2360" y="2190"/>
                  </a:cubicBezTo>
                  <a:lnTo>
                    <a:pt x="2373" y="2190"/>
                  </a:lnTo>
                  <a:lnTo>
                    <a:pt x="2360" y="2165"/>
                  </a:lnTo>
                  <a:lnTo>
                    <a:pt x="2251" y="2019"/>
                  </a:lnTo>
                  <a:lnTo>
                    <a:pt x="2251" y="2019"/>
                  </a:lnTo>
                  <a:cubicBezTo>
                    <a:pt x="2307" y="2088"/>
                    <a:pt x="2360" y="2159"/>
                    <a:pt x="2417" y="2224"/>
                  </a:cubicBezTo>
                  <a:lnTo>
                    <a:pt x="2417" y="2224"/>
                  </a:lnTo>
                  <a:cubicBezTo>
                    <a:pt x="2411" y="2217"/>
                    <a:pt x="2404" y="2209"/>
                    <a:pt x="2397" y="2201"/>
                  </a:cubicBezTo>
                  <a:lnTo>
                    <a:pt x="2384" y="2190"/>
                  </a:lnTo>
                  <a:lnTo>
                    <a:pt x="2373" y="2201"/>
                  </a:lnTo>
                  <a:cubicBezTo>
                    <a:pt x="2373" y="2201"/>
                    <a:pt x="2373" y="2207"/>
                    <a:pt x="2369" y="2207"/>
                  </a:cubicBezTo>
                  <a:cubicBezTo>
                    <a:pt x="2367" y="2207"/>
                    <a:pt x="2364" y="2205"/>
                    <a:pt x="2360" y="2201"/>
                  </a:cubicBezTo>
                  <a:lnTo>
                    <a:pt x="2348" y="2238"/>
                  </a:lnTo>
                  <a:lnTo>
                    <a:pt x="2348" y="2226"/>
                  </a:lnTo>
                  <a:lnTo>
                    <a:pt x="2324" y="2250"/>
                  </a:lnTo>
                  <a:cubicBezTo>
                    <a:pt x="2311" y="2250"/>
                    <a:pt x="2311" y="2250"/>
                    <a:pt x="2311" y="2263"/>
                  </a:cubicBezTo>
                  <a:cubicBezTo>
                    <a:pt x="2275" y="2287"/>
                    <a:pt x="2227" y="2323"/>
                    <a:pt x="2202" y="2360"/>
                  </a:cubicBezTo>
                  <a:cubicBezTo>
                    <a:pt x="2105" y="2444"/>
                    <a:pt x="2019" y="2517"/>
                    <a:pt x="1922" y="2566"/>
                  </a:cubicBezTo>
                  <a:cubicBezTo>
                    <a:pt x="1752" y="2688"/>
                    <a:pt x="1557" y="2736"/>
                    <a:pt x="1400" y="2773"/>
                  </a:cubicBezTo>
                  <a:cubicBezTo>
                    <a:pt x="1338" y="2798"/>
                    <a:pt x="1290" y="2809"/>
                    <a:pt x="1229" y="2822"/>
                  </a:cubicBezTo>
                  <a:cubicBezTo>
                    <a:pt x="1095" y="2858"/>
                    <a:pt x="962" y="2895"/>
                    <a:pt x="816" y="2919"/>
                  </a:cubicBezTo>
                  <a:cubicBezTo>
                    <a:pt x="670" y="2931"/>
                    <a:pt x="524" y="2968"/>
                    <a:pt x="402" y="3017"/>
                  </a:cubicBezTo>
                  <a:lnTo>
                    <a:pt x="390" y="3028"/>
                  </a:lnTo>
                  <a:lnTo>
                    <a:pt x="402" y="3041"/>
                  </a:lnTo>
                  <a:cubicBezTo>
                    <a:pt x="463" y="3138"/>
                    <a:pt x="560" y="3235"/>
                    <a:pt x="682" y="3296"/>
                  </a:cubicBezTo>
                  <a:cubicBezTo>
                    <a:pt x="840" y="3369"/>
                    <a:pt x="998" y="3430"/>
                    <a:pt x="1157" y="3490"/>
                  </a:cubicBezTo>
                  <a:cubicBezTo>
                    <a:pt x="1254" y="3527"/>
                    <a:pt x="1351" y="3563"/>
                    <a:pt x="1448" y="3612"/>
                  </a:cubicBezTo>
                  <a:lnTo>
                    <a:pt x="1473" y="3612"/>
                  </a:lnTo>
                  <a:cubicBezTo>
                    <a:pt x="1703" y="3722"/>
                    <a:pt x="1959" y="3795"/>
                    <a:pt x="2227" y="3868"/>
                  </a:cubicBezTo>
                  <a:cubicBezTo>
                    <a:pt x="2336" y="3892"/>
                    <a:pt x="2457" y="3917"/>
                    <a:pt x="2579" y="3953"/>
                  </a:cubicBezTo>
                  <a:cubicBezTo>
                    <a:pt x="2725" y="3977"/>
                    <a:pt x="2883" y="4014"/>
                    <a:pt x="3029" y="4050"/>
                  </a:cubicBezTo>
                  <a:cubicBezTo>
                    <a:pt x="3127" y="4087"/>
                    <a:pt x="3224" y="4111"/>
                    <a:pt x="3321" y="4135"/>
                  </a:cubicBezTo>
                  <a:cubicBezTo>
                    <a:pt x="3479" y="4184"/>
                    <a:pt x="3649" y="4233"/>
                    <a:pt x="3808" y="4269"/>
                  </a:cubicBezTo>
                  <a:lnTo>
                    <a:pt x="3832" y="4269"/>
                  </a:lnTo>
                  <a:lnTo>
                    <a:pt x="3844" y="4281"/>
                  </a:lnTo>
                  <a:lnTo>
                    <a:pt x="3856" y="4281"/>
                  </a:lnTo>
                  <a:cubicBezTo>
                    <a:pt x="3917" y="4281"/>
                    <a:pt x="3978" y="4293"/>
                    <a:pt x="4027" y="4306"/>
                  </a:cubicBezTo>
                  <a:cubicBezTo>
                    <a:pt x="4038" y="4306"/>
                    <a:pt x="4051" y="4317"/>
                    <a:pt x="4075" y="4317"/>
                  </a:cubicBezTo>
                  <a:cubicBezTo>
                    <a:pt x="4124" y="4330"/>
                    <a:pt x="4173" y="4342"/>
                    <a:pt x="4233" y="4342"/>
                  </a:cubicBezTo>
                  <a:lnTo>
                    <a:pt x="4270" y="4342"/>
                  </a:lnTo>
                  <a:lnTo>
                    <a:pt x="4246" y="4317"/>
                  </a:lnTo>
                  <a:cubicBezTo>
                    <a:pt x="4209" y="4293"/>
                    <a:pt x="4184" y="4257"/>
                    <a:pt x="4160" y="4233"/>
                  </a:cubicBezTo>
                  <a:cubicBezTo>
                    <a:pt x="4124" y="4184"/>
                    <a:pt x="4075" y="4147"/>
                    <a:pt x="4027" y="4098"/>
                  </a:cubicBezTo>
                  <a:cubicBezTo>
                    <a:pt x="3978" y="4062"/>
                    <a:pt x="3954" y="4025"/>
                    <a:pt x="3917" y="3989"/>
                  </a:cubicBezTo>
                  <a:cubicBezTo>
                    <a:pt x="3905" y="3965"/>
                    <a:pt x="3881" y="3941"/>
                    <a:pt x="3868" y="3917"/>
                  </a:cubicBezTo>
                  <a:cubicBezTo>
                    <a:pt x="3832" y="3868"/>
                    <a:pt x="3783" y="3831"/>
                    <a:pt x="3746" y="3795"/>
                  </a:cubicBezTo>
                  <a:cubicBezTo>
                    <a:pt x="3649" y="3698"/>
                    <a:pt x="3564" y="3600"/>
                    <a:pt x="3503" y="3490"/>
                  </a:cubicBezTo>
                  <a:cubicBezTo>
                    <a:pt x="3406" y="3296"/>
                    <a:pt x="3333" y="3126"/>
                    <a:pt x="3284" y="2944"/>
                  </a:cubicBezTo>
                  <a:lnTo>
                    <a:pt x="3273" y="2907"/>
                  </a:lnTo>
                  <a:cubicBezTo>
                    <a:pt x="3248" y="2834"/>
                    <a:pt x="3236" y="2773"/>
                    <a:pt x="3224" y="2700"/>
                  </a:cubicBezTo>
                  <a:cubicBezTo>
                    <a:pt x="3224" y="2663"/>
                    <a:pt x="3211" y="2639"/>
                    <a:pt x="3200" y="2615"/>
                  </a:cubicBezTo>
                  <a:cubicBezTo>
                    <a:pt x="3187" y="2566"/>
                    <a:pt x="3175" y="2517"/>
                    <a:pt x="3175" y="2481"/>
                  </a:cubicBezTo>
                  <a:lnTo>
                    <a:pt x="3187" y="2457"/>
                  </a:lnTo>
                  <a:lnTo>
                    <a:pt x="3187" y="2457"/>
                  </a:lnTo>
                  <a:lnTo>
                    <a:pt x="3163" y="2469"/>
                  </a:lnTo>
                  <a:cubicBezTo>
                    <a:pt x="3081" y="2487"/>
                    <a:pt x="3006" y="2497"/>
                    <a:pt x="2936" y="2497"/>
                  </a:cubicBezTo>
                  <a:cubicBezTo>
                    <a:pt x="2820" y="2497"/>
                    <a:pt x="2719" y="2469"/>
                    <a:pt x="2628" y="2408"/>
                  </a:cubicBezTo>
                  <a:cubicBezTo>
                    <a:pt x="2585" y="2380"/>
                    <a:pt x="2543" y="2348"/>
                    <a:pt x="2498" y="2307"/>
                  </a:cubicBezTo>
                  <a:lnTo>
                    <a:pt x="2498" y="2307"/>
                  </a:lnTo>
                  <a:cubicBezTo>
                    <a:pt x="2531" y="2336"/>
                    <a:pt x="2565" y="2362"/>
                    <a:pt x="2603" y="2384"/>
                  </a:cubicBezTo>
                  <a:cubicBezTo>
                    <a:pt x="2713" y="2457"/>
                    <a:pt x="2835" y="2481"/>
                    <a:pt x="2944" y="2481"/>
                  </a:cubicBezTo>
                  <a:cubicBezTo>
                    <a:pt x="3090" y="2481"/>
                    <a:pt x="3236" y="2433"/>
                    <a:pt x="3357" y="2384"/>
                  </a:cubicBezTo>
                  <a:cubicBezTo>
                    <a:pt x="3552" y="2323"/>
                    <a:pt x="3759" y="2238"/>
                    <a:pt x="3965" y="2190"/>
                  </a:cubicBezTo>
                  <a:lnTo>
                    <a:pt x="4075" y="2153"/>
                  </a:lnTo>
                  <a:cubicBezTo>
                    <a:pt x="4257" y="2104"/>
                    <a:pt x="4464" y="2044"/>
                    <a:pt x="4646" y="1971"/>
                  </a:cubicBezTo>
                  <a:cubicBezTo>
                    <a:pt x="4841" y="1885"/>
                    <a:pt x="5024" y="1776"/>
                    <a:pt x="5230" y="1630"/>
                  </a:cubicBezTo>
                  <a:lnTo>
                    <a:pt x="5243" y="1618"/>
                  </a:lnTo>
                  <a:lnTo>
                    <a:pt x="5267" y="1606"/>
                  </a:lnTo>
                  <a:lnTo>
                    <a:pt x="5267" y="1593"/>
                  </a:lnTo>
                  <a:cubicBezTo>
                    <a:pt x="5254" y="1520"/>
                    <a:pt x="5218" y="1472"/>
                    <a:pt x="5170" y="1436"/>
                  </a:cubicBezTo>
                  <a:cubicBezTo>
                    <a:pt x="5108" y="1411"/>
                    <a:pt x="5060" y="1387"/>
                    <a:pt x="5011" y="1374"/>
                  </a:cubicBezTo>
                  <a:cubicBezTo>
                    <a:pt x="4975" y="1363"/>
                    <a:pt x="4951" y="1350"/>
                    <a:pt x="4914" y="1338"/>
                  </a:cubicBezTo>
                  <a:cubicBezTo>
                    <a:pt x="4902" y="1326"/>
                    <a:pt x="4890" y="1326"/>
                    <a:pt x="4878" y="1314"/>
                  </a:cubicBezTo>
                  <a:lnTo>
                    <a:pt x="4865" y="1314"/>
                  </a:lnTo>
                  <a:cubicBezTo>
                    <a:pt x="4756" y="1277"/>
                    <a:pt x="4646" y="1228"/>
                    <a:pt x="4537" y="1192"/>
                  </a:cubicBezTo>
                  <a:cubicBezTo>
                    <a:pt x="4318" y="1107"/>
                    <a:pt x="4087" y="1022"/>
                    <a:pt x="3868" y="936"/>
                  </a:cubicBezTo>
                  <a:cubicBezTo>
                    <a:pt x="3735" y="888"/>
                    <a:pt x="3613" y="852"/>
                    <a:pt x="3479" y="803"/>
                  </a:cubicBezTo>
                  <a:cubicBezTo>
                    <a:pt x="3273" y="742"/>
                    <a:pt x="3065" y="669"/>
                    <a:pt x="2859" y="584"/>
                  </a:cubicBezTo>
                  <a:cubicBezTo>
                    <a:pt x="2749" y="547"/>
                    <a:pt x="2640" y="499"/>
                    <a:pt x="2530" y="463"/>
                  </a:cubicBezTo>
                  <a:cubicBezTo>
                    <a:pt x="2300" y="365"/>
                    <a:pt x="2068" y="280"/>
                    <a:pt x="1838" y="195"/>
                  </a:cubicBezTo>
                  <a:cubicBezTo>
                    <a:pt x="1813" y="182"/>
                    <a:pt x="1776" y="171"/>
                    <a:pt x="1740" y="158"/>
                  </a:cubicBezTo>
                  <a:cubicBezTo>
                    <a:pt x="1704" y="146"/>
                    <a:pt x="1666" y="133"/>
                    <a:pt x="1628" y="120"/>
                  </a:cubicBezTo>
                  <a:lnTo>
                    <a:pt x="1628" y="120"/>
                  </a:lnTo>
                  <a:cubicBezTo>
                    <a:pt x="1957" y="225"/>
                    <a:pt x="2285" y="350"/>
                    <a:pt x="2592" y="474"/>
                  </a:cubicBezTo>
                  <a:lnTo>
                    <a:pt x="2652" y="499"/>
                  </a:lnTo>
                  <a:cubicBezTo>
                    <a:pt x="2968" y="620"/>
                    <a:pt x="3309" y="730"/>
                    <a:pt x="3637" y="839"/>
                  </a:cubicBezTo>
                  <a:lnTo>
                    <a:pt x="3795" y="900"/>
                  </a:lnTo>
                  <a:cubicBezTo>
                    <a:pt x="4051" y="985"/>
                    <a:pt x="4294" y="1082"/>
                    <a:pt x="4549" y="1180"/>
                  </a:cubicBezTo>
                  <a:cubicBezTo>
                    <a:pt x="4622" y="1204"/>
                    <a:pt x="4708" y="1241"/>
                    <a:pt x="4781" y="1265"/>
                  </a:cubicBezTo>
                  <a:lnTo>
                    <a:pt x="4792" y="1277"/>
                  </a:lnTo>
                  <a:lnTo>
                    <a:pt x="4805" y="1265"/>
                  </a:lnTo>
                  <a:cubicBezTo>
                    <a:pt x="4841" y="1277"/>
                    <a:pt x="4878" y="1301"/>
                    <a:pt x="4914" y="1314"/>
                  </a:cubicBezTo>
                  <a:cubicBezTo>
                    <a:pt x="4951" y="1338"/>
                    <a:pt x="5000" y="1350"/>
                    <a:pt x="5036" y="1363"/>
                  </a:cubicBezTo>
                  <a:cubicBezTo>
                    <a:pt x="5097" y="1387"/>
                    <a:pt x="5157" y="1411"/>
                    <a:pt x="5206" y="1460"/>
                  </a:cubicBezTo>
                  <a:cubicBezTo>
                    <a:pt x="5279" y="1520"/>
                    <a:pt x="5303" y="1618"/>
                    <a:pt x="5267" y="1715"/>
                  </a:cubicBezTo>
                  <a:cubicBezTo>
                    <a:pt x="5243" y="1800"/>
                    <a:pt x="5206" y="1898"/>
                    <a:pt x="5170" y="1982"/>
                  </a:cubicBezTo>
                  <a:cubicBezTo>
                    <a:pt x="5133" y="2068"/>
                    <a:pt x="5097" y="2153"/>
                    <a:pt x="5072" y="2238"/>
                  </a:cubicBezTo>
                  <a:cubicBezTo>
                    <a:pt x="5024" y="2408"/>
                    <a:pt x="4987" y="2579"/>
                    <a:pt x="4951" y="2749"/>
                  </a:cubicBezTo>
                  <a:lnTo>
                    <a:pt x="4927" y="2822"/>
                  </a:lnTo>
                  <a:cubicBezTo>
                    <a:pt x="4878" y="3053"/>
                    <a:pt x="4805" y="3271"/>
                    <a:pt x="4744" y="3454"/>
                  </a:cubicBezTo>
                  <a:cubicBezTo>
                    <a:pt x="4732" y="3503"/>
                    <a:pt x="4708" y="3552"/>
                    <a:pt x="4695" y="3588"/>
                  </a:cubicBezTo>
                  <a:cubicBezTo>
                    <a:pt x="4646" y="3746"/>
                    <a:pt x="4598" y="3904"/>
                    <a:pt x="4525" y="4050"/>
                  </a:cubicBezTo>
                  <a:cubicBezTo>
                    <a:pt x="4525" y="4062"/>
                    <a:pt x="4513" y="4074"/>
                    <a:pt x="4513" y="4087"/>
                  </a:cubicBezTo>
                  <a:cubicBezTo>
                    <a:pt x="4464" y="4196"/>
                    <a:pt x="4416" y="4317"/>
                    <a:pt x="4306" y="4342"/>
                  </a:cubicBezTo>
                  <a:lnTo>
                    <a:pt x="4294" y="4342"/>
                  </a:lnTo>
                  <a:lnTo>
                    <a:pt x="4294" y="4354"/>
                  </a:lnTo>
                  <a:cubicBezTo>
                    <a:pt x="4123" y="4456"/>
                    <a:pt x="3964" y="4537"/>
                    <a:pt x="3785" y="4537"/>
                  </a:cubicBezTo>
                  <a:cubicBezTo>
                    <a:pt x="3772" y="4537"/>
                    <a:pt x="3759" y="4537"/>
                    <a:pt x="3746" y="4536"/>
                  </a:cubicBezTo>
                  <a:cubicBezTo>
                    <a:pt x="3527" y="4512"/>
                    <a:pt x="3309" y="4439"/>
                    <a:pt x="3102" y="4379"/>
                  </a:cubicBezTo>
                  <a:cubicBezTo>
                    <a:pt x="3026" y="4348"/>
                    <a:pt x="2950" y="4322"/>
                    <a:pt x="2873" y="4298"/>
                  </a:cubicBezTo>
                  <a:lnTo>
                    <a:pt x="2873" y="4298"/>
                  </a:lnTo>
                  <a:cubicBezTo>
                    <a:pt x="2900" y="4306"/>
                    <a:pt x="2927" y="4313"/>
                    <a:pt x="2956" y="4317"/>
                  </a:cubicBezTo>
                  <a:lnTo>
                    <a:pt x="2992" y="4330"/>
                  </a:lnTo>
                  <a:cubicBezTo>
                    <a:pt x="3090" y="4366"/>
                    <a:pt x="3200" y="4390"/>
                    <a:pt x="3297" y="4427"/>
                  </a:cubicBezTo>
                  <a:lnTo>
                    <a:pt x="3333" y="4427"/>
                  </a:lnTo>
                  <a:cubicBezTo>
                    <a:pt x="3370" y="4439"/>
                    <a:pt x="3394" y="4452"/>
                    <a:pt x="3430" y="4463"/>
                  </a:cubicBezTo>
                  <a:lnTo>
                    <a:pt x="3443" y="4452"/>
                  </a:lnTo>
                  <a:cubicBezTo>
                    <a:pt x="3455" y="4452"/>
                    <a:pt x="3479" y="4439"/>
                    <a:pt x="3491" y="4427"/>
                  </a:cubicBezTo>
                  <a:cubicBezTo>
                    <a:pt x="3516" y="4427"/>
                    <a:pt x="3527" y="4415"/>
                    <a:pt x="3552" y="4403"/>
                  </a:cubicBezTo>
                  <a:cubicBezTo>
                    <a:pt x="3552" y="4403"/>
                    <a:pt x="3564" y="4403"/>
                    <a:pt x="3576" y="4390"/>
                  </a:cubicBezTo>
                  <a:cubicBezTo>
                    <a:pt x="3589" y="4390"/>
                    <a:pt x="3600" y="4379"/>
                    <a:pt x="3625" y="4379"/>
                  </a:cubicBezTo>
                  <a:cubicBezTo>
                    <a:pt x="3673" y="4366"/>
                    <a:pt x="3722" y="4354"/>
                    <a:pt x="3735" y="4317"/>
                  </a:cubicBezTo>
                  <a:lnTo>
                    <a:pt x="3746" y="4306"/>
                  </a:lnTo>
                  <a:lnTo>
                    <a:pt x="3746" y="4317"/>
                  </a:lnTo>
                  <a:cubicBezTo>
                    <a:pt x="3735" y="4354"/>
                    <a:pt x="3710" y="4354"/>
                    <a:pt x="3662" y="4379"/>
                  </a:cubicBezTo>
                  <a:cubicBezTo>
                    <a:pt x="3649" y="4379"/>
                    <a:pt x="3649" y="4379"/>
                    <a:pt x="3637" y="4390"/>
                  </a:cubicBezTo>
                  <a:cubicBezTo>
                    <a:pt x="3600" y="4403"/>
                    <a:pt x="3564" y="4415"/>
                    <a:pt x="3540" y="4427"/>
                  </a:cubicBezTo>
                  <a:cubicBezTo>
                    <a:pt x="3527" y="4427"/>
                    <a:pt x="3516" y="4439"/>
                    <a:pt x="3503" y="4439"/>
                  </a:cubicBezTo>
                  <a:lnTo>
                    <a:pt x="3443" y="4463"/>
                  </a:lnTo>
                  <a:lnTo>
                    <a:pt x="3491" y="4476"/>
                  </a:lnTo>
                  <a:cubicBezTo>
                    <a:pt x="3564" y="4500"/>
                    <a:pt x="3613" y="4512"/>
                    <a:pt x="3673" y="4512"/>
                  </a:cubicBezTo>
                  <a:lnTo>
                    <a:pt x="3686" y="4512"/>
                  </a:lnTo>
                  <a:cubicBezTo>
                    <a:pt x="3686" y="4506"/>
                    <a:pt x="3686" y="4503"/>
                    <a:pt x="3688" y="4503"/>
                  </a:cubicBezTo>
                  <a:cubicBezTo>
                    <a:pt x="3689" y="4503"/>
                    <a:pt x="3692" y="4506"/>
                    <a:pt x="3698" y="4512"/>
                  </a:cubicBezTo>
                  <a:cubicBezTo>
                    <a:pt x="3704" y="4514"/>
                    <a:pt x="3711" y="4514"/>
                    <a:pt x="3718" y="4514"/>
                  </a:cubicBezTo>
                  <a:cubicBezTo>
                    <a:pt x="3760" y="4514"/>
                    <a:pt x="3802" y="4483"/>
                    <a:pt x="3844" y="4452"/>
                  </a:cubicBezTo>
                  <a:cubicBezTo>
                    <a:pt x="3856" y="4452"/>
                    <a:pt x="3868" y="4439"/>
                    <a:pt x="3881" y="4439"/>
                  </a:cubicBezTo>
                  <a:cubicBezTo>
                    <a:pt x="3917" y="4415"/>
                    <a:pt x="3954" y="4390"/>
                    <a:pt x="4002" y="4342"/>
                  </a:cubicBezTo>
                  <a:lnTo>
                    <a:pt x="4027" y="4330"/>
                  </a:lnTo>
                  <a:lnTo>
                    <a:pt x="3990" y="4317"/>
                  </a:lnTo>
                  <a:cubicBezTo>
                    <a:pt x="3941" y="4306"/>
                    <a:pt x="3892" y="4293"/>
                    <a:pt x="3844" y="4293"/>
                  </a:cubicBezTo>
                  <a:lnTo>
                    <a:pt x="3832" y="4281"/>
                  </a:lnTo>
                  <a:lnTo>
                    <a:pt x="3832" y="4293"/>
                  </a:lnTo>
                  <a:lnTo>
                    <a:pt x="3819" y="4293"/>
                  </a:lnTo>
                  <a:cubicBezTo>
                    <a:pt x="3735" y="4269"/>
                    <a:pt x="3649" y="4244"/>
                    <a:pt x="3576" y="4220"/>
                  </a:cubicBezTo>
                  <a:lnTo>
                    <a:pt x="3516" y="4208"/>
                  </a:lnTo>
                  <a:cubicBezTo>
                    <a:pt x="3455" y="4184"/>
                    <a:pt x="3406" y="4171"/>
                    <a:pt x="3346" y="4160"/>
                  </a:cubicBezTo>
                  <a:lnTo>
                    <a:pt x="3284" y="4135"/>
                  </a:lnTo>
                  <a:lnTo>
                    <a:pt x="3248" y="4123"/>
                  </a:lnTo>
                  <a:lnTo>
                    <a:pt x="3236" y="4123"/>
                  </a:lnTo>
                  <a:cubicBezTo>
                    <a:pt x="3151" y="4098"/>
                    <a:pt x="3041" y="4074"/>
                    <a:pt x="2932" y="4038"/>
                  </a:cubicBezTo>
                  <a:cubicBezTo>
                    <a:pt x="2810" y="4014"/>
                    <a:pt x="2689" y="3989"/>
                    <a:pt x="2579" y="3965"/>
                  </a:cubicBezTo>
                  <a:cubicBezTo>
                    <a:pt x="2409" y="3928"/>
                    <a:pt x="2251" y="3892"/>
                    <a:pt x="2092" y="3844"/>
                  </a:cubicBezTo>
                  <a:lnTo>
                    <a:pt x="2068" y="3844"/>
                  </a:lnTo>
                  <a:lnTo>
                    <a:pt x="2068" y="3855"/>
                  </a:lnTo>
                  <a:cubicBezTo>
                    <a:pt x="2032" y="3868"/>
                    <a:pt x="1983" y="3880"/>
                    <a:pt x="1947" y="3904"/>
                  </a:cubicBezTo>
                  <a:lnTo>
                    <a:pt x="1922" y="3917"/>
                  </a:lnTo>
                  <a:cubicBezTo>
                    <a:pt x="1886" y="3928"/>
                    <a:pt x="1862" y="3928"/>
                    <a:pt x="1825" y="3941"/>
                  </a:cubicBezTo>
                  <a:lnTo>
                    <a:pt x="1813" y="3941"/>
                  </a:lnTo>
                  <a:lnTo>
                    <a:pt x="1801" y="3928"/>
                  </a:lnTo>
                  <a:lnTo>
                    <a:pt x="1801" y="3917"/>
                  </a:lnTo>
                  <a:lnTo>
                    <a:pt x="1801" y="3904"/>
                  </a:lnTo>
                  <a:cubicBezTo>
                    <a:pt x="1801" y="3892"/>
                    <a:pt x="1801" y="3892"/>
                    <a:pt x="1813" y="3892"/>
                  </a:cubicBezTo>
                  <a:lnTo>
                    <a:pt x="1813" y="3904"/>
                  </a:lnTo>
                  <a:lnTo>
                    <a:pt x="1813" y="3917"/>
                  </a:lnTo>
                  <a:lnTo>
                    <a:pt x="1825" y="3917"/>
                  </a:lnTo>
                  <a:lnTo>
                    <a:pt x="1825" y="3928"/>
                  </a:lnTo>
                  <a:lnTo>
                    <a:pt x="1838" y="3928"/>
                  </a:lnTo>
                  <a:cubicBezTo>
                    <a:pt x="1862" y="3917"/>
                    <a:pt x="1886" y="3917"/>
                    <a:pt x="1911" y="3904"/>
                  </a:cubicBezTo>
                  <a:cubicBezTo>
                    <a:pt x="1922" y="3904"/>
                    <a:pt x="1935" y="3892"/>
                    <a:pt x="1947" y="3892"/>
                  </a:cubicBezTo>
                  <a:lnTo>
                    <a:pt x="2019" y="3855"/>
                  </a:lnTo>
                  <a:lnTo>
                    <a:pt x="2068" y="3831"/>
                  </a:lnTo>
                  <a:lnTo>
                    <a:pt x="2019" y="3819"/>
                  </a:lnTo>
                  <a:cubicBezTo>
                    <a:pt x="1935" y="3795"/>
                    <a:pt x="1849" y="3771"/>
                    <a:pt x="1765" y="3734"/>
                  </a:cubicBezTo>
                  <a:lnTo>
                    <a:pt x="1740" y="3734"/>
                  </a:lnTo>
                  <a:lnTo>
                    <a:pt x="1740" y="3746"/>
                  </a:lnTo>
                  <a:cubicBezTo>
                    <a:pt x="1716" y="3758"/>
                    <a:pt x="1692" y="3758"/>
                    <a:pt x="1655" y="3771"/>
                  </a:cubicBezTo>
                  <a:cubicBezTo>
                    <a:pt x="1630" y="3782"/>
                    <a:pt x="1594" y="3795"/>
                    <a:pt x="1570" y="3807"/>
                  </a:cubicBezTo>
                  <a:lnTo>
                    <a:pt x="1557" y="3807"/>
                  </a:lnTo>
                  <a:cubicBezTo>
                    <a:pt x="1546" y="3819"/>
                    <a:pt x="1533" y="3819"/>
                    <a:pt x="1533" y="3819"/>
                  </a:cubicBezTo>
                  <a:lnTo>
                    <a:pt x="1497" y="3844"/>
                  </a:lnTo>
                  <a:lnTo>
                    <a:pt x="1533" y="3855"/>
                  </a:lnTo>
                  <a:cubicBezTo>
                    <a:pt x="1606" y="3892"/>
                    <a:pt x="1692" y="3917"/>
                    <a:pt x="1765" y="3953"/>
                  </a:cubicBezTo>
                  <a:lnTo>
                    <a:pt x="1825" y="3977"/>
                  </a:lnTo>
                  <a:cubicBezTo>
                    <a:pt x="1911" y="4001"/>
                    <a:pt x="1983" y="4025"/>
                    <a:pt x="2044" y="4050"/>
                  </a:cubicBezTo>
                  <a:lnTo>
                    <a:pt x="2055" y="4061"/>
                  </a:lnTo>
                  <a:lnTo>
                    <a:pt x="2055" y="4061"/>
                  </a:lnTo>
                  <a:cubicBezTo>
                    <a:pt x="1933" y="4020"/>
                    <a:pt x="1811" y="3976"/>
                    <a:pt x="1692" y="3928"/>
                  </a:cubicBezTo>
                  <a:cubicBezTo>
                    <a:pt x="1606" y="3892"/>
                    <a:pt x="1509" y="3855"/>
                    <a:pt x="1424" y="3819"/>
                  </a:cubicBezTo>
                  <a:lnTo>
                    <a:pt x="1168" y="3709"/>
                  </a:lnTo>
                  <a:cubicBezTo>
                    <a:pt x="1084" y="3685"/>
                    <a:pt x="1011" y="3661"/>
                    <a:pt x="925" y="3636"/>
                  </a:cubicBezTo>
                  <a:lnTo>
                    <a:pt x="901" y="3625"/>
                  </a:lnTo>
                  <a:lnTo>
                    <a:pt x="889" y="3625"/>
                  </a:lnTo>
                  <a:cubicBezTo>
                    <a:pt x="876" y="3625"/>
                    <a:pt x="876" y="3625"/>
                    <a:pt x="852" y="3612"/>
                  </a:cubicBezTo>
                  <a:lnTo>
                    <a:pt x="852" y="3600"/>
                  </a:lnTo>
                  <a:lnTo>
                    <a:pt x="840" y="3600"/>
                  </a:lnTo>
                  <a:cubicBezTo>
                    <a:pt x="792" y="3588"/>
                    <a:pt x="743" y="3563"/>
                    <a:pt x="694" y="3552"/>
                  </a:cubicBezTo>
                  <a:cubicBezTo>
                    <a:pt x="500" y="3466"/>
                    <a:pt x="366" y="3393"/>
                    <a:pt x="268" y="3296"/>
                  </a:cubicBezTo>
                  <a:lnTo>
                    <a:pt x="257" y="3284"/>
                  </a:lnTo>
                  <a:lnTo>
                    <a:pt x="244" y="3284"/>
                  </a:lnTo>
                  <a:lnTo>
                    <a:pt x="244" y="3271"/>
                  </a:lnTo>
                  <a:lnTo>
                    <a:pt x="244" y="3260"/>
                  </a:lnTo>
                  <a:cubicBezTo>
                    <a:pt x="184" y="3198"/>
                    <a:pt x="135" y="3126"/>
                    <a:pt x="111" y="3041"/>
                  </a:cubicBezTo>
                  <a:cubicBezTo>
                    <a:pt x="38" y="2834"/>
                    <a:pt x="98" y="2579"/>
                    <a:pt x="159" y="2360"/>
                  </a:cubicBezTo>
                  <a:cubicBezTo>
                    <a:pt x="171" y="2323"/>
                    <a:pt x="171" y="2299"/>
                    <a:pt x="184" y="2274"/>
                  </a:cubicBezTo>
                  <a:cubicBezTo>
                    <a:pt x="195" y="2201"/>
                    <a:pt x="220" y="2128"/>
                    <a:pt x="232" y="2068"/>
                  </a:cubicBezTo>
                  <a:lnTo>
                    <a:pt x="244" y="1995"/>
                  </a:lnTo>
                  <a:lnTo>
                    <a:pt x="244" y="1982"/>
                  </a:lnTo>
                  <a:lnTo>
                    <a:pt x="257" y="1982"/>
                  </a:lnTo>
                  <a:lnTo>
                    <a:pt x="281" y="1861"/>
                  </a:lnTo>
                  <a:cubicBezTo>
                    <a:pt x="317" y="1715"/>
                    <a:pt x="354" y="1557"/>
                    <a:pt x="390" y="1411"/>
                  </a:cubicBezTo>
                  <a:lnTo>
                    <a:pt x="402" y="1399"/>
                  </a:lnTo>
                  <a:lnTo>
                    <a:pt x="378" y="1387"/>
                  </a:lnTo>
                  <a:lnTo>
                    <a:pt x="378" y="1374"/>
                  </a:lnTo>
                  <a:lnTo>
                    <a:pt x="390" y="1374"/>
                  </a:lnTo>
                  <a:lnTo>
                    <a:pt x="402" y="1363"/>
                  </a:lnTo>
                  <a:lnTo>
                    <a:pt x="414" y="1326"/>
                  </a:lnTo>
                  <a:cubicBezTo>
                    <a:pt x="427" y="1290"/>
                    <a:pt x="427" y="1253"/>
                    <a:pt x="438" y="1217"/>
                  </a:cubicBezTo>
                  <a:lnTo>
                    <a:pt x="463" y="1155"/>
                  </a:lnTo>
                  <a:lnTo>
                    <a:pt x="451" y="1144"/>
                  </a:lnTo>
                  <a:lnTo>
                    <a:pt x="451" y="1131"/>
                  </a:lnTo>
                  <a:cubicBezTo>
                    <a:pt x="451" y="1119"/>
                    <a:pt x="451" y="1119"/>
                    <a:pt x="463" y="1119"/>
                  </a:cubicBezTo>
                  <a:lnTo>
                    <a:pt x="511" y="936"/>
                  </a:lnTo>
                  <a:lnTo>
                    <a:pt x="500" y="936"/>
                  </a:lnTo>
                  <a:lnTo>
                    <a:pt x="500" y="925"/>
                  </a:lnTo>
                  <a:lnTo>
                    <a:pt x="511" y="925"/>
                  </a:lnTo>
                  <a:lnTo>
                    <a:pt x="524" y="888"/>
                  </a:lnTo>
                  <a:cubicBezTo>
                    <a:pt x="536" y="839"/>
                    <a:pt x="548" y="791"/>
                    <a:pt x="560" y="755"/>
                  </a:cubicBezTo>
                  <a:lnTo>
                    <a:pt x="573" y="730"/>
                  </a:lnTo>
                  <a:lnTo>
                    <a:pt x="536" y="730"/>
                  </a:lnTo>
                  <a:cubicBezTo>
                    <a:pt x="548" y="706"/>
                    <a:pt x="560" y="693"/>
                    <a:pt x="573" y="682"/>
                  </a:cubicBezTo>
                  <a:lnTo>
                    <a:pt x="584" y="682"/>
                  </a:lnTo>
                  <a:lnTo>
                    <a:pt x="584" y="669"/>
                  </a:lnTo>
                  <a:cubicBezTo>
                    <a:pt x="597" y="620"/>
                    <a:pt x="621" y="560"/>
                    <a:pt x="633" y="511"/>
                  </a:cubicBezTo>
                  <a:lnTo>
                    <a:pt x="633" y="499"/>
                  </a:lnTo>
                  <a:lnTo>
                    <a:pt x="633" y="487"/>
                  </a:lnTo>
                  <a:cubicBezTo>
                    <a:pt x="633" y="487"/>
                    <a:pt x="633" y="474"/>
                    <a:pt x="646" y="474"/>
                  </a:cubicBezTo>
                  <a:lnTo>
                    <a:pt x="646" y="463"/>
                  </a:lnTo>
                  <a:cubicBezTo>
                    <a:pt x="682" y="390"/>
                    <a:pt x="719" y="328"/>
                    <a:pt x="755" y="280"/>
                  </a:cubicBezTo>
                  <a:cubicBezTo>
                    <a:pt x="828" y="195"/>
                    <a:pt x="925" y="134"/>
                    <a:pt x="1047" y="98"/>
                  </a:cubicBezTo>
                  <a:close/>
                  <a:moveTo>
                    <a:pt x="1168" y="1"/>
                  </a:moveTo>
                  <a:cubicBezTo>
                    <a:pt x="1108" y="1"/>
                    <a:pt x="1071" y="25"/>
                    <a:pt x="1035" y="61"/>
                  </a:cubicBezTo>
                  <a:cubicBezTo>
                    <a:pt x="901" y="98"/>
                    <a:pt x="803" y="158"/>
                    <a:pt x="719" y="255"/>
                  </a:cubicBezTo>
                  <a:cubicBezTo>
                    <a:pt x="682" y="304"/>
                    <a:pt x="646" y="365"/>
                    <a:pt x="621" y="450"/>
                  </a:cubicBezTo>
                  <a:cubicBezTo>
                    <a:pt x="609" y="450"/>
                    <a:pt x="597" y="463"/>
                    <a:pt x="597" y="474"/>
                  </a:cubicBezTo>
                  <a:lnTo>
                    <a:pt x="597" y="511"/>
                  </a:lnTo>
                  <a:cubicBezTo>
                    <a:pt x="584" y="560"/>
                    <a:pt x="560" y="609"/>
                    <a:pt x="548" y="657"/>
                  </a:cubicBezTo>
                  <a:cubicBezTo>
                    <a:pt x="536" y="669"/>
                    <a:pt x="524" y="693"/>
                    <a:pt x="511" y="706"/>
                  </a:cubicBezTo>
                  <a:cubicBezTo>
                    <a:pt x="500" y="718"/>
                    <a:pt x="500" y="730"/>
                    <a:pt x="511" y="742"/>
                  </a:cubicBezTo>
                  <a:cubicBezTo>
                    <a:pt x="511" y="755"/>
                    <a:pt x="524" y="755"/>
                    <a:pt x="524" y="755"/>
                  </a:cubicBezTo>
                  <a:cubicBezTo>
                    <a:pt x="511" y="803"/>
                    <a:pt x="500" y="839"/>
                    <a:pt x="500" y="876"/>
                  </a:cubicBezTo>
                  <a:lnTo>
                    <a:pt x="487" y="888"/>
                  </a:lnTo>
                  <a:cubicBezTo>
                    <a:pt x="475" y="888"/>
                    <a:pt x="475" y="900"/>
                    <a:pt x="463" y="912"/>
                  </a:cubicBezTo>
                  <a:cubicBezTo>
                    <a:pt x="463" y="925"/>
                    <a:pt x="463" y="949"/>
                    <a:pt x="475" y="949"/>
                  </a:cubicBezTo>
                  <a:lnTo>
                    <a:pt x="438" y="1095"/>
                  </a:lnTo>
                  <a:cubicBezTo>
                    <a:pt x="427" y="1095"/>
                    <a:pt x="427" y="1107"/>
                    <a:pt x="427" y="1119"/>
                  </a:cubicBezTo>
                  <a:lnTo>
                    <a:pt x="414" y="1131"/>
                  </a:lnTo>
                  <a:lnTo>
                    <a:pt x="414" y="1168"/>
                  </a:lnTo>
                  <a:lnTo>
                    <a:pt x="402" y="1217"/>
                  </a:lnTo>
                  <a:cubicBezTo>
                    <a:pt x="402" y="1241"/>
                    <a:pt x="390" y="1277"/>
                    <a:pt x="378" y="1314"/>
                  </a:cubicBezTo>
                  <a:lnTo>
                    <a:pt x="378" y="1338"/>
                  </a:lnTo>
                  <a:cubicBezTo>
                    <a:pt x="366" y="1338"/>
                    <a:pt x="366" y="1350"/>
                    <a:pt x="366" y="1350"/>
                  </a:cubicBezTo>
                  <a:cubicBezTo>
                    <a:pt x="354" y="1350"/>
                    <a:pt x="341" y="1363"/>
                    <a:pt x="341" y="1387"/>
                  </a:cubicBezTo>
                  <a:cubicBezTo>
                    <a:pt x="341" y="1399"/>
                    <a:pt x="341" y="1411"/>
                    <a:pt x="354" y="1411"/>
                  </a:cubicBezTo>
                  <a:lnTo>
                    <a:pt x="244" y="1849"/>
                  </a:lnTo>
                  <a:lnTo>
                    <a:pt x="220" y="1958"/>
                  </a:lnTo>
                  <a:cubicBezTo>
                    <a:pt x="220" y="1971"/>
                    <a:pt x="208" y="1982"/>
                    <a:pt x="208" y="1995"/>
                  </a:cubicBezTo>
                  <a:lnTo>
                    <a:pt x="195" y="2055"/>
                  </a:lnTo>
                  <a:cubicBezTo>
                    <a:pt x="184" y="2128"/>
                    <a:pt x="159" y="2201"/>
                    <a:pt x="147" y="2263"/>
                  </a:cubicBezTo>
                  <a:cubicBezTo>
                    <a:pt x="135" y="2299"/>
                    <a:pt x="135" y="2323"/>
                    <a:pt x="122" y="2347"/>
                  </a:cubicBezTo>
                  <a:cubicBezTo>
                    <a:pt x="62" y="2579"/>
                    <a:pt x="1" y="2834"/>
                    <a:pt x="74" y="3053"/>
                  </a:cubicBezTo>
                  <a:cubicBezTo>
                    <a:pt x="98" y="3138"/>
                    <a:pt x="147" y="3211"/>
                    <a:pt x="208" y="3284"/>
                  </a:cubicBezTo>
                  <a:cubicBezTo>
                    <a:pt x="208" y="3296"/>
                    <a:pt x="220" y="3308"/>
                    <a:pt x="232" y="3308"/>
                  </a:cubicBezTo>
                  <a:cubicBezTo>
                    <a:pt x="232" y="3320"/>
                    <a:pt x="244" y="3320"/>
                    <a:pt x="244" y="3320"/>
                  </a:cubicBezTo>
                  <a:cubicBezTo>
                    <a:pt x="354" y="3417"/>
                    <a:pt x="487" y="3503"/>
                    <a:pt x="682" y="3576"/>
                  </a:cubicBezTo>
                  <a:cubicBezTo>
                    <a:pt x="730" y="3600"/>
                    <a:pt x="767" y="3612"/>
                    <a:pt x="828" y="3636"/>
                  </a:cubicBezTo>
                  <a:cubicBezTo>
                    <a:pt x="828" y="3636"/>
                    <a:pt x="840" y="3649"/>
                    <a:pt x="852" y="3649"/>
                  </a:cubicBezTo>
                  <a:cubicBezTo>
                    <a:pt x="865" y="3649"/>
                    <a:pt x="876" y="3661"/>
                    <a:pt x="889" y="3661"/>
                  </a:cubicBezTo>
                  <a:lnTo>
                    <a:pt x="913" y="3661"/>
                  </a:lnTo>
                  <a:cubicBezTo>
                    <a:pt x="998" y="3685"/>
                    <a:pt x="1071" y="3722"/>
                    <a:pt x="1144" y="3746"/>
                  </a:cubicBezTo>
                  <a:cubicBezTo>
                    <a:pt x="1241" y="3782"/>
                    <a:pt x="1327" y="3819"/>
                    <a:pt x="1411" y="3855"/>
                  </a:cubicBezTo>
                  <a:cubicBezTo>
                    <a:pt x="1497" y="3892"/>
                    <a:pt x="1582" y="3928"/>
                    <a:pt x="1679" y="3965"/>
                  </a:cubicBezTo>
                  <a:cubicBezTo>
                    <a:pt x="1983" y="4087"/>
                    <a:pt x="2287" y="4184"/>
                    <a:pt x="2603" y="4269"/>
                  </a:cubicBezTo>
                  <a:cubicBezTo>
                    <a:pt x="2616" y="4281"/>
                    <a:pt x="2616" y="4281"/>
                    <a:pt x="2640" y="4293"/>
                  </a:cubicBezTo>
                  <a:lnTo>
                    <a:pt x="2725" y="4293"/>
                  </a:lnTo>
                  <a:lnTo>
                    <a:pt x="3090" y="4403"/>
                  </a:lnTo>
                  <a:cubicBezTo>
                    <a:pt x="3309" y="4476"/>
                    <a:pt x="3527" y="4549"/>
                    <a:pt x="3746" y="4561"/>
                  </a:cubicBezTo>
                  <a:cubicBezTo>
                    <a:pt x="3759" y="4573"/>
                    <a:pt x="3783" y="4573"/>
                    <a:pt x="3795" y="4573"/>
                  </a:cubicBezTo>
                  <a:cubicBezTo>
                    <a:pt x="3978" y="4573"/>
                    <a:pt x="4136" y="4488"/>
                    <a:pt x="4306" y="4379"/>
                  </a:cubicBezTo>
                  <a:lnTo>
                    <a:pt x="4318" y="4379"/>
                  </a:lnTo>
                  <a:cubicBezTo>
                    <a:pt x="4440" y="4354"/>
                    <a:pt x="4500" y="4208"/>
                    <a:pt x="4537" y="4098"/>
                  </a:cubicBezTo>
                  <a:cubicBezTo>
                    <a:pt x="4549" y="4087"/>
                    <a:pt x="4562" y="4074"/>
                    <a:pt x="4562" y="4062"/>
                  </a:cubicBezTo>
                  <a:cubicBezTo>
                    <a:pt x="4622" y="3917"/>
                    <a:pt x="4683" y="3758"/>
                    <a:pt x="4732" y="3600"/>
                  </a:cubicBezTo>
                  <a:cubicBezTo>
                    <a:pt x="4744" y="3563"/>
                    <a:pt x="4756" y="3515"/>
                    <a:pt x="4781" y="3466"/>
                  </a:cubicBezTo>
                  <a:cubicBezTo>
                    <a:pt x="4841" y="3284"/>
                    <a:pt x="4914" y="3065"/>
                    <a:pt x="4963" y="2834"/>
                  </a:cubicBezTo>
                  <a:lnTo>
                    <a:pt x="4987" y="2749"/>
                  </a:lnTo>
                  <a:cubicBezTo>
                    <a:pt x="5024" y="2590"/>
                    <a:pt x="5060" y="2420"/>
                    <a:pt x="5108" y="2250"/>
                  </a:cubicBezTo>
                  <a:cubicBezTo>
                    <a:pt x="5133" y="2165"/>
                    <a:pt x="5170" y="2080"/>
                    <a:pt x="5206" y="1995"/>
                  </a:cubicBezTo>
                  <a:cubicBezTo>
                    <a:pt x="5243" y="1909"/>
                    <a:pt x="5279" y="1812"/>
                    <a:pt x="5303" y="1727"/>
                  </a:cubicBezTo>
                  <a:cubicBezTo>
                    <a:pt x="5340" y="1606"/>
                    <a:pt x="5316" y="1509"/>
                    <a:pt x="5230" y="1436"/>
                  </a:cubicBezTo>
                  <a:cubicBezTo>
                    <a:pt x="5181" y="1387"/>
                    <a:pt x="5108" y="1363"/>
                    <a:pt x="5048" y="1338"/>
                  </a:cubicBezTo>
                  <a:cubicBezTo>
                    <a:pt x="5011" y="1314"/>
                    <a:pt x="4975" y="1301"/>
                    <a:pt x="4927" y="1290"/>
                  </a:cubicBezTo>
                  <a:cubicBezTo>
                    <a:pt x="4890" y="1265"/>
                    <a:pt x="4854" y="1253"/>
                    <a:pt x="4817" y="1228"/>
                  </a:cubicBezTo>
                  <a:lnTo>
                    <a:pt x="4792" y="1228"/>
                  </a:lnTo>
                  <a:cubicBezTo>
                    <a:pt x="4708" y="1204"/>
                    <a:pt x="4635" y="1180"/>
                    <a:pt x="4562" y="1144"/>
                  </a:cubicBezTo>
                  <a:cubicBezTo>
                    <a:pt x="4318" y="1046"/>
                    <a:pt x="4063" y="949"/>
                    <a:pt x="3808" y="863"/>
                  </a:cubicBezTo>
                  <a:lnTo>
                    <a:pt x="3637" y="815"/>
                  </a:lnTo>
                  <a:cubicBezTo>
                    <a:pt x="3321" y="706"/>
                    <a:pt x="2981" y="596"/>
                    <a:pt x="2665" y="463"/>
                  </a:cubicBezTo>
                  <a:lnTo>
                    <a:pt x="2603" y="438"/>
                  </a:lnTo>
                  <a:cubicBezTo>
                    <a:pt x="2275" y="304"/>
                    <a:pt x="1922" y="171"/>
                    <a:pt x="1570" y="61"/>
                  </a:cubicBezTo>
                  <a:cubicBezTo>
                    <a:pt x="1509" y="37"/>
                    <a:pt x="1460" y="25"/>
                    <a:pt x="1400" y="25"/>
                  </a:cubicBezTo>
                  <a:cubicBezTo>
                    <a:pt x="1400" y="12"/>
                    <a:pt x="1387" y="12"/>
                    <a:pt x="1387" y="12"/>
                  </a:cubicBezTo>
                  <a:lnTo>
                    <a:pt x="1375" y="12"/>
                  </a:lnTo>
                  <a:cubicBezTo>
                    <a:pt x="1302" y="1"/>
                    <a:pt x="1241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7" name="Google Shape;2177;p34">
            <a:extLst>
              <a:ext uri="{FF2B5EF4-FFF2-40B4-BE49-F238E27FC236}">
                <a16:creationId xmlns:a16="http://schemas.microsoft.com/office/drawing/2014/main" id="{84A54837-9417-4F73-B85A-7EBC21D39E39}"/>
              </a:ext>
            </a:extLst>
          </p:cNvPr>
          <p:cNvSpPr/>
          <p:nvPr/>
        </p:nvSpPr>
        <p:spPr>
          <a:xfrm rot="3908621">
            <a:off x="-5061149" y="-4156990"/>
            <a:ext cx="834399" cy="1279996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" name="Google Shape;2178;p34">
            <a:extLst>
              <a:ext uri="{FF2B5EF4-FFF2-40B4-BE49-F238E27FC236}">
                <a16:creationId xmlns:a16="http://schemas.microsoft.com/office/drawing/2014/main" id="{C0A1E184-CDF6-4CA5-AD32-C4444CF71352}"/>
              </a:ext>
            </a:extLst>
          </p:cNvPr>
          <p:cNvSpPr/>
          <p:nvPr/>
        </p:nvSpPr>
        <p:spPr>
          <a:xfrm rot="2880097">
            <a:off x="-2647576" y="-5214258"/>
            <a:ext cx="981787" cy="924283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2179;p34">
            <a:extLst>
              <a:ext uri="{FF2B5EF4-FFF2-40B4-BE49-F238E27FC236}">
                <a16:creationId xmlns:a16="http://schemas.microsoft.com/office/drawing/2014/main" id="{0290A994-AAAA-4728-8AB0-C04704C7B142}"/>
              </a:ext>
            </a:extLst>
          </p:cNvPr>
          <p:cNvSpPr/>
          <p:nvPr/>
        </p:nvSpPr>
        <p:spPr>
          <a:xfrm rot="15531183">
            <a:off x="-3831849" y="-1549675"/>
            <a:ext cx="981791" cy="924286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2180;p34">
            <a:extLst>
              <a:ext uri="{FF2B5EF4-FFF2-40B4-BE49-F238E27FC236}">
                <a16:creationId xmlns:a16="http://schemas.microsoft.com/office/drawing/2014/main" id="{52D895B0-1B81-4A20-AC2D-571141B1C1FA}"/>
              </a:ext>
            </a:extLst>
          </p:cNvPr>
          <p:cNvSpPr/>
          <p:nvPr/>
        </p:nvSpPr>
        <p:spPr>
          <a:xfrm rot="20036920">
            <a:off x="-3851962" y="-4239585"/>
            <a:ext cx="329700" cy="286014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2181;p34">
            <a:extLst>
              <a:ext uri="{FF2B5EF4-FFF2-40B4-BE49-F238E27FC236}">
                <a16:creationId xmlns:a16="http://schemas.microsoft.com/office/drawing/2014/main" id="{B4EB1E55-3282-4568-8442-44C9B819E46A}"/>
              </a:ext>
            </a:extLst>
          </p:cNvPr>
          <p:cNvSpPr/>
          <p:nvPr/>
        </p:nvSpPr>
        <p:spPr>
          <a:xfrm rot="15208211">
            <a:off x="-4520230" y="-2423149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2182;p34">
            <a:extLst>
              <a:ext uri="{FF2B5EF4-FFF2-40B4-BE49-F238E27FC236}">
                <a16:creationId xmlns:a16="http://schemas.microsoft.com/office/drawing/2014/main" id="{B8D3A16D-7DFF-43E7-BE4B-8E1A14F527F2}"/>
              </a:ext>
            </a:extLst>
          </p:cNvPr>
          <p:cNvSpPr/>
          <p:nvPr/>
        </p:nvSpPr>
        <p:spPr>
          <a:xfrm rot="10176232">
            <a:off x="-1456692" y="-1818844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3" name="Google Shape;2183;p34">
            <a:extLst>
              <a:ext uri="{FF2B5EF4-FFF2-40B4-BE49-F238E27FC236}">
                <a16:creationId xmlns:a16="http://schemas.microsoft.com/office/drawing/2014/main" id="{D8DED1DB-5AC1-4F63-821D-E219FC2EC3B3}"/>
              </a:ext>
            </a:extLst>
          </p:cNvPr>
          <p:cNvSpPr/>
          <p:nvPr/>
        </p:nvSpPr>
        <p:spPr>
          <a:xfrm rot="9440190" flipH="1">
            <a:off x="-1292206" y="-3804332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34" name="Google Shape;2905;p37">
            <a:extLst>
              <a:ext uri="{FF2B5EF4-FFF2-40B4-BE49-F238E27FC236}">
                <a16:creationId xmlns:a16="http://schemas.microsoft.com/office/drawing/2014/main" id="{92FBF382-1273-4D5C-93F3-AEF188EF488D}"/>
              </a:ext>
            </a:extLst>
          </p:cNvPr>
          <p:cNvGrpSpPr/>
          <p:nvPr/>
        </p:nvGrpSpPr>
        <p:grpSpPr>
          <a:xfrm rot="16936494">
            <a:off x="-1073304" y="-3049683"/>
            <a:ext cx="429237" cy="884923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335" name="Google Shape;2906;p37">
              <a:extLst>
                <a:ext uri="{FF2B5EF4-FFF2-40B4-BE49-F238E27FC236}">
                  <a16:creationId xmlns:a16="http://schemas.microsoft.com/office/drawing/2014/main" id="{2E0FC942-4FB7-4CE5-B14E-46E82B406670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907;p37">
              <a:extLst>
                <a:ext uri="{FF2B5EF4-FFF2-40B4-BE49-F238E27FC236}">
                  <a16:creationId xmlns:a16="http://schemas.microsoft.com/office/drawing/2014/main" id="{F8292FA5-6229-4DC7-8CBB-3C577667D863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908;p37">
              <a:extLst>
                <a:ext uri="{FF2B5EF4-FFF2-40B4-BE49-F238E27FC236}">
                  <a16:creationId xmlns:a16="http://schemas.microsoft.com/office/drawing/2014/main" id="{15B4D2E1-D99D-4D83-8964-57FAD680EBB3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2909;p37">
            <a:extLst>
              <a:ext uri="{FF2B5EF4-FFF2-40B4-BE49-F238E27FC236}">
                <a16:creationId xmlns:a16="http://schemas.microsoft.com/office/drawing/2014/main" id="{842F0B6F-8DE0-4FBC-B6D2-8D1EEAC0AB58}"/>
              </a:ext>
            </a:extLst>
          </p:cNvPr>
          <p:cNvGrpSpPr/>
          <p:nvPr/>
        </p:nvGrpSpPr>
        <p:grpSpPr>
          <a:xfrm rot="2665523">
            <a:off x="-3830224" y="-1891954"/>
            <a:ext cx="270016" cy="556670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339" name="Google Shape;2910;p37">
              <a:extLst>
                <a:ext uri="{FF2B5EF4-FFF2-40B4-BE49-F238E27FC236}">
                  <a16:creationId xmlns:a16="http://schemas.microsoft.com/office/drawing/2014/main" id="{7EAE275B-79E3-4D9D-A462-209934D7074C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911;p37">
              <a:extLst>
                <a:ext uri="{FF2B5EF4-FFF2-40B4-BE49-F238E27FC236}">
                  <a16:creationId xmlns:a16="http://schemas.microsoft.com/office/drawing/2014/main" id="{DDDC99D5-C9B9-409A-94F5-EC3E98E657C1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912;p37">
              <a:extLst>
                <a:ext uri="{FF2B5EF4-FFF2-40B4-BE49-F238E27FC236}">
                  <a16:creationId xmlns:a16="http://schemas.microsoft.com/office/drawing/2014/main" id="{9BEDF392-248E-44F4-8432-7582DCC41887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42723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>
            <a:extLst>
              <a:ext uri="{FF2B5EF4-FFF2-40B4-BE49-F238E27FC236}">
                <a16:creationId xmlns:a16="http://schemas.microsoft.com/office/drawing/2014/main" id="{A0C12FBA-2CAC-4A50-BF8A-2F95B22B94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4377" t="5967" r="2395" b="69873"/>
          <a:stretch/>
        </p:blipFill>
        <p:spPr>
          <a:xfrm rot="18550078">
            <a:off x="4033541" y="3190855"/>
            <a:ext cx="1342741" cy="9763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ED3E4C-2BC2-4824-9627-3C4F56978F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62111">
            <a:off x="5552820" y="762023"/>
            <a:ext cx="3133165" cy="647601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1BF0C4E-26BF-4B1B-9FFD-1DEC0DFD378E}"/>
              </a:ext>
            </a:extLst>
          </p:cNvPr>
          <p:cNvSpPr txBox="1">
            <a:spLocks/>
          </p:cNvSpPr>
          <p:nvPr/>
        </p:nvSpPr>
        <p:spPr>
          <a:xfrm rot="262111">
            <a:off x="5440403" y="269101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Pendekatan</a:t>
            </a:r>
            <a:r>
              <a:rPr lang="en-US" sz="2400" b="1" dirty="0"/>
              <a:t> </a:t>
            </a:r>
            <a:r>
              <a:rPr lang="en-US" sz="2400" b="1" dirty="0" err="1"/>
              <a:t>normatif</a:t>
            </a:r>
            <a:endParaRPr lang="en-US" sz="2400" b="1" dirty="0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C130D21D-39A0-4F4E-9F92-98D95C1C0A91}"/>
              </a:ext>
            </a:extLst>
          </p:cNvPr>
          <p:cNvSpPr txBox="1">
            <a:spLocks/>
          </p:cNvSpPr>
          <p:nvPr/>
        </p:nvSpPr>
        <p:spPr>
          <a:xfrm rot="262111">
            <a:off x="5285145" y="849420"/>
            <a:ext cx="3383645" cy="43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Pendekatan</a:t>
            </a:r>
            <a:r>
              <a:rPr lang="en-US" sz="1050" b="1" dirty="0"/>
              <a:t> </a:t>
            </a:r>
            <a:r>
              <a:rPr lang="en-US" sz="1050" b="1" dirty="0" err="1"/>
              <a:t>dari</a:t>
            </a:r>
            <a:r>
              <a:rPr lang="en-US" sz="1050" b="1" dirty="0"/>
              <a:t> agama </a:t>
            </a:r>
            <a:r>
              <a:rPr lang="en-US" sz="1050" b="1" dirty="0" err="1"/>
              <a:t>ajarannya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bentuk</a:t>
            </a:r>
            <a:r>
              <a:rPr lang="en-US" sz="1050" b="1" dirty="0"/>
              <a:t> </a:t>
            </a:r>
            <a:r>
              <a:rPr lang="en-US" sz="1050" b="1" dirty="0" err="1"/>
              <a:t>ajaran</a:t>
            </a:r>
            <a:r>
              <a:rPr lang="en-US" sz="1050" b="1" dirty="0"/>
              <a:t> </a:t>
            </a:r>
            <a:r>
              <a:rPr lang="en-US" sz="1050" b="1" dirty="0" err="1"/>
              <a:t>pokok</a:t>
            </a:r>
            <a:endParaRPr lang="en-US" sz="1400" b="1" dirty="0"/>
          </a:p>
        </p:txBody>
      </p:sp>
      <p:pic>
        <p:nvPicPr>
          <p:cNvPr id="47" name="Picture 46">
            <a:extLst>
              <a:ext uri="{FF2B5EF4-FFF2-40B4-BE49-F238E27FC236}">
                <a16:creationId xmlns:a16="http://schemas.microsoft.com/office/drawing/2014/main" id="{5E6AA005-7819-4028-A040-0E7DEE3B823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62111">
            <a:off x="5544913" y="1293006"/>
            <a:ext cx="3142482" cy="610937"/>
          </a:xfrm>
          <a:prstGeom prst="rect">
            <a:avLst/>
          </a:prstGeom>
        </p:spPr>
      </p:pic>
      <p:sp>
        <p:nvSpPr>
          <p:cNvPr id="48" name="Subtitle 2">
            <a:extLst>
              <a:ext uri="{FF2B5EF4-FFF2-40B4-BE49-F238E27FC236}">
                <a16:creationId xmlns:a16="http://schemas.microsoft.com/office/drawing/2014/main" id="{9F1CF768-1AAD-4A2B-BDF9-071804A25C57}"/>
              </a:ext>
            </a:extLst>
          </p:cNvPr>
          <p:cNvSpPr txBox="1">
            <a:spLocks/>
          </p:cNvSpPr>
          <p:nvPr/>
        </p:nvSpPr>
        <p:spPr>
          <a:xfrm rot="262111">
            <a:off x="5225831" y="1267175"/>
            <a:ext cx="3383645" cy="43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Kepercayaan</a:t>
            </a:r>
            <a:r>
              <a:rPr lang="en-US" sz="1050" b="1" dirty="0"/>
              <a:t> </a:t>
            </a:r>
            <a:r>
              <a:rPr lang="en-US" sz="1050" b="1" dirty="0" err="1"/>
              <a:t>sesuai</a:t>
            </a:r>
            <a:r>
              <a:rPr lang="en-US" sz="1050" b="1" dirty="0"/>
              <a:t> </a:t>
            </a:r>
            <a:r>
              <a:rPr lang="en-US" sz="1050" b="1" dirty="0" err="1"/>
              <a:t>teks</a:t>
            </a:r>
            <a:r>
              <a:rPr lang="en-US" sz="1050" b="1" dirty="0"/>
              <a:t> yang </a:t>
            </a:r>
            <a:r>
              <a:rPr lang="en-US" sz="1050" b="1" dirty="0" err="1"/>
              <a:t>telah</a:t>
            </a:r>
            <a:r>
              <a:rPr lang="en-US" sz="1050" b="1" dirty="0"/>
              <a:t> </a:t>
            </a:r>
            <a:r>
              <a:rPr lang="en-US" sz="1050" b="1" dirty="0" err="1"/>
              <a:t>tertulis</a:t>
            </a:r>
            <a:r>
              <a:rPr lang="en-US" sz="1050" b="1" dirty="0"/>
              <a:t> pada kitab </a:t>
            </a:r>
            <a:r>
              <a:rPr lang="en-US" sz="1050" b="1" dirty="0" err="1"/>
              <a:t>suci</a:t>
            </a:r>
            <a:r>
              <a:rPr lang="en-US" sz="1050" b="1" dirty="0"/>
              <a:t> masing-masing yang </a:t>
            </a:r>
            <a:r>
              <a:rPr lang="en-US" sz="1050" b="1" dirty="0" err="1"/>
              <a:t>bercorak</a:t>
            </a:r>
            <a:r>
              <a:rPr lang="en-US" sz="1050" b="1" dirty="0"/>
              <a:t> literal, </a:t>
            </a:r>
            <a:r>
              <a:rPr lang="en-US" sz="1050" b="1" dirty="0" err="1"/>
              <a:t>tekstual</a:t>
            </a:r>
            <a:r>
              <a:rPr lang="en-US" sz="1050" b="1" dirty="0"/>
              <a:t> </a:t>
            </a:r>
            <a:r>
              <a:rPr lang="en-US" sz="1050" b="1" dirty="0" err="1"/>
              <a:t>serta</a:t>
            </a:r>
            <a:r>
              <a:rPr lang="en-US" sz="1050" b="1" dirty="0"/>
              <a:t> </a:t>
            </a:r>
            <a:r>
              <a:rPr lang="en-US" sz="1050" b="1" dirty="0" err="1"/>
              <a:t>pasti</a:t>
            </a:r>
            <a:endParaRPr lang="en-US" sz="1400" b="1" dirty="0"/>
          </a:p>
        </p:txBody>
      </p:sp>
      <p:grpSp>
        <p:nvGrpSpPr>
          <p:cNvPr id="52" name="Google Shape;10514;p67">
            <a:extLst>
              <a:ext uri="{FF2B5EF4-FFF2-40B4-BE49-F238E27FC236}">
                <a16:creationId xmlns:a16="http://schemas.microsoft.com/office/drawing/2014/main" id="{D76E342A-9B23-4417-8136-4557B252CF46}"/>
              </a:ext>
            </a:extLst>
          </p:cNvPr>
          <p:cNvGrpSpPr/>
          <p:nvPr/>
        </p:nvGrpSpPr>
        <p:grpSpPr>
          <a:xfrm rot="833120">
            <a:off x="5721387" y="709961"/>
            <a:ext cx="891172" cy="318357"/>
            <a:chOff x="4155318" y="1965539"/>
            <a:chExt cx="694512" cy="276276"/>
          </a:xfrm>
          <a:solidFill>
            <a:schemeClr val="tx1"/>
          </a:solidFill>
        </p:grpSpPr>
        <p:sp>
          <p:nvSpPr>
            <p:cNvPr id="53" name="Google Shape;10515;p67">
              <a:extLst>
                <a:ext uri="{FF2B5EF4-FFF2-40B4-BE49-F238E27FC236}">
                  <a16:creationId xmlns:a16="http://schemas.microsoft.com/office/drawing/2014/main" id="{0A6706AF-DB98-456B-B181-E27B8A76AF7A}"/>
                </a:ext>
              </a:extLst>
            </p:cNvPr>
            <p:cNvSpPr/>
            <p:nvPr/>
          </p:nvSpPr>
          <p:spPr>
            <a:xfrm>
              <a:off x="4155318" y="1965539"/>
              <a:ext cx="694512" cy="276276"/>
            </a:xfrm>
            <a:custGeom>
              <a:avLst/>
              <a:gdLst/>
              <a:ahLst/>
              <a:cxnLst/>
              <a:rect l="l" t="t" r="r" b="b"/>
              <a:pathLst>
                <a:path w="4452" h="1771" extrusionOk="0">
                  <a:moveTo>
                    <a:pt x="3012" y="0"/>
                  </a:moveTo>
                  <a:cubicBezTo>
                    <a:pt x="2293" y="0"/>
                    <a:pt x="1581" y="218"/>
                    <a:pt x="985" y="612"/>
                  </a:cubicBezTo>
                  <a:cubicBezTo>
                    <a:pt x="943" y="633"/>
                    <a:pt x="973" y="690"/>
                    <a:pt x="1006" y="690"/>
                  </a:cubicBezTo>
                  <a:cubicBezTo>
                    <a:pt x="1011" y="690"/>
                    <a:pt x="1017" y="688"/>
                    <a:pt x="1022" y="685"/>
                  </a:cubicBezTo>
                  <a:cubicBezTo>
                    <a:pt x="1557" y="320"/>
                    <a:pt x="2177" y="113"/>
                    <a:pt x="2822" y="77"/>
                  </a:cubicBezTo>
                  <a:cubicBezTo>
                    <a:pt x="2876" y="75"/>
                    <a:pt x="2930" y="74"/>
                    <a:pt x="2984" y="74"/>
                  </a:cubicBezTo>
                  <a:cubicBezTo>
                    <a:pt x="3246" y="74"/>
                    <a:pt x="3506" y="99"/>
                    <a:pt x="3758" y="150"/>
                  </a:cubicBezTo>
                  <a:cubicBezTo>
                    <a:pt x="3916" y="186"/>
                    <a:pt x="4098" y="223"/>
                    <a:pt x="4208" y="356"/>
                  </a:cubicBezTo>
                  <a:cubicBezTo>
                    <a:pt x="4342" y="515"/>
                    <a:pt x="4293" y="758"/>
                    <a:pt x="4171" y="916"/>
                  </a:cubicBezTo>
                  <a:cubicBezTo>
                    <a:pt x="4001" y="1159"/>
                    <a:pt x="3709" y="1293"/>
                    <a:pt x="3430" y="1390"/>
                  </a:cubicBezTo>
                  <a:cubicBezTo>
                    <a:pt x="3114" y="1499"/>
                    <a:pt x="2785" y="1585"/>
                    <a:pt x="2457" y="1634"/>
                  </a:cubicBezTo>
                  <a:cubicBezTo>
                    <a:pt x="2175" y="1680"/>
                    <a:pt x="1893" y="1698"/>
                    <a:pt x="1611" y="1698"/>
                  </a:cubicBezTo>
                  <a:cubicBezTo>
                    <a:pt x="1528" y="1698"/>
                    <a:pt x="1445" y="1697"/>
                    <a:pt x="1363" y="1694"/>
                  </a:cubicBezTo>
                  <a:cubicBezTo>
                    <a:pt x="1022" y="1670"/>
                    <a:pt x="523" y="1645"/>
                    <a:pt x="292" y="1366"/>
                  </a:cubicBezTo>
                  <a:cubicBezTo>
                    <a:pt x="0" y="988"/>
                    <a:pt x="474" y="563"/>
                    <a:pt x="779" y="380"/>
                  </a:cubicBezTo>
                  <a:cubicBezTo>
                    <a:pt x="1119" y="198"/>
                    <a:pt x="1508" y="113"/>
                    <a:pt x="1885" y="40"/>
                  </a:cubicBezTo>
                  <a:cubicBezTo>
                    <a:pt x="1885" y="40"/>
                    <a:pt x="1885" y="28"/>
                    <a:pt x="1873" y="28"/>
                  </a:cubicBezTo>
                  <a:cubicBezTo>
                    <a:pt x="1471" y="89"/>
                    <a:pt x="1058" y="150"/>
                    <a:pt x="706" y="369"/>
                  </a:cubicBezTo>
                  <a:cubicBezTo>
                    <a:pt x="463" y="502"/>
                    <a:pt x="182" y="745"/>
                    <a:pt x="134" y="1037"/>
                  </a:cubicBezTo>
                  <a:cubicBezTo>
                    <a:pt x="73" y="1390"/>
                    <a:pt x="426" y="1597"/>
                    <a:pt x="717" y="1670"/>
                  </a:cubicBezTo>
                  <a:cubicBezTo>
                    <a:pt x="1003" y="1739"/>
                    <a:pt x="1307" y="1771"/>
                    <a:pt x="1611" y="1771"/>
                  </a:cubicBezTo>
                  <a:cubicBezTo>
                    <a:pt x="1735" y="1771"/>
                    <a:pt x="1859" y="1766"/>
                    <a:pt x="1982" y="1755"/>
                  </a:cubicBezTo>
                  <a:cubicBezTo>
                    <a:pt x="2408" y="1731"/>
                    <a:pt x="2822" y="1645"/>
                    <a:pt x="3235" y="1524"/>
                  </a:cubicBezTo>
                  <a:cubicBezTo>
                    <a:pt x="3552" y="1439"/>
                    <a:pt x="3892" y="1317"/>
                    <a:pt x="4123" y="1086"/>
                  </a:cubicBezTo>
                  <a:cubicBezTo>
                    <a:pt x="4317" y="904"/>
                    <a:pt x="4452" y="599"/>
                    <a:pt x="4306" y="356"/>
                  </a:cubicBezTo>
                  <a:cubicBezTo>
                    <a:pt x="4147" y="89"/>
                    <a:pt x="3722" y="53"/>
                    <a:pt x="3454" y="28"/>
                  </a:cubicBezTo>
                  <a:cubicBezTo>
                    <a:pt x="3307" y="9"/>
                    <a:pt x="3159" y="0"/>
                    <a:pt x="3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516;p67">
              <a:extLst>
                <a:ext uri="{FF2B5EF4-FFF2-40B4-BE49-F238E27FC236}">
                  <a16:creationId xmlns:a16="http://schemas.microsoft.com/office/drawing/2014/main" id="{A7012571-FE86-4426-9309-5E327366B19A}"/>
                </a:ext>
              </a:extLst>
            </p:cNvPr>
            <p:cNvSpPr/>
            <p:nvPr/>
          </p:nvSpPr>
          <p:spPr>
            <a:xfrm>
              <a:off x="4294786" y="2014525"/>
              <a:ext cx="47892" cy="56472"/>
            </a:xfrm>
            <a:custGeom>
              <a:avLst/>
              <a:gdLst/>
              <a:ahLst/>
              <a:cxnLst/>
              <a:rect l="l" t="t" r="r" b="b"/>
              <a:pathLst>
                <a:path w="307" h="362" extrusionOk="0">
                  <a:moveTo>
                    <a:pt x="296" y="1"/>
                  </a:moveTo>
                  <a:cubicBezTo>
                    <a:pt x="293" y="1"/>
                    <a:pt x="289" y="2"/>
                    <a:pt x="286" y="6"/>
                  </a:cubicBezTo>
                  <a:cubicBezTo>
                    <a:pt x="201" y="103"/>
                    <a:pt x="104" y="212"/>
                    <a:pt x="18" y="310"/>
                  </a:cubicBezTo>
                  <a:cubicBezTo>
                    <a:pt x="1" y="336"/>
                    <a:pt x="20" y="362"/>
                    <a:pt x="42" y="362"/>
                  </a:cubicBezTo>
                  <a:cubicBezTo>
                    <a:pt x="50" y="362"/>
                    <a:pt x="60" y="357"/>
                    <a:pt x="67" y="347"/>
                  </a:cubicBezTo>
                  <a:cubicBezTo>
                    <a:pt x="152" y="237"/>
                    <a:pt x="225" y="128"/>
                    <a:pt x="298" y="18"/>
                  </a:cubicBezTo>
                  <a:cubicBezTo>
                    <a:pt x="306" y="10"/>
                    <a:pt x="303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6" name="Google Shape;10514;p67">
            <a:extLst>
              <a:ext uri="{FF2B5EF4-FFF2-40B4-BE49-F238E27FC236}">
                <a16:creationId xmlns:a16="http://schemas.microsoft.com/office/drawing/2014/main" id="{CBC22E72-0496-47D4-9EAB-F994347CC235}"/>
              </a:ext>
            </a:extLst>
          </p:cNvPr>
          <p:cNvGrpSpPr/>
          <p:nvPr/>
        </p:nvGrpSpPr>
        <p:grpSpPr>
          <a:xfrm rot="833120">
            <a:off x="6656905" y="1024408"/>
            <a:ext cx="532735" cy="224612"/>
            <a:chOff x="4155318" y="1965539"/>
            <a:chExt cx="694512" cy="276276"/>
          </a:xfrm>
          <a:solidFill>
            <a:schemeClr val="tx1"/>
          </a:solidFill>
        </p:grpSpPr>
        <p:sp>
          <p:nvSpPr>
            <p:cNvPr id="57" name="Google Shape;10515;p67">
              <a:extLst>
                <a:ext uri="{FF2B5EF4-FFF2-40B4-BE49-F238E27FC236}">
                  <a16:creationId xmlns:a16="http://schemas.microsoft.com/office/drawing/2014/main" id="{5CD3CB0D-25A6-4A0E-B985-C8AEF713449D}"/>
                </a:ext>
              </a:extLst>
            </p:cNvPr>
            <p:cNvSpPr/>
            <p:nvPr/>
          </p:nvSpPr>
          <p:spPr>
            <a:xfrm>
              <a:off x="4155318" y="1965539"/>
              <a:ext cx="694512" cy="276276"/>
            </a:xfrm>
            <a:custGeom>
              <a:avLst/>
              <a:gdLst/>
              <a:ahLst/>
              <a:cxnLst/>
              <a:rect l="l" t="t" r="r" b="b"/>
              <a:pathLst>
                <a:path w="4452" h="1771" extrusionOk="0">
                  <a:moveTo>
                    <a:pt x="3012" y="0"/>
                  </a:moveTo>
                  <a:cubicBezTo>
                    <a:pt x="2293" y="0"/>
                    <a:pt x="1581" y="218"/>
                    <a:pt x="985" y="612"/>
                  </a:cubicBezTo>
                  <a:cubicBezTo>
                    <a:pt x="943" y="633"/>
                    <a:pt x="973" y="690"/>
                    <a:pt x="1006" y="690"/>
                  </a:cubicBezTo>
                  <a:cubicBezTo>
                    <a:pt x="1011" y="690"/>
                    <a:pt x="1017" y="688"/>
                    <a:pt x="1022" y="685"/>
                  </a:cubicBezTo>
                  <a:cubicBezTo>
                    <a:pt x="1557" y="320"/>
                    <a:pt x="2177" y="113"/>
                    <a:pt x="2822" y="77"/>
                  </a:cubicBezTo>
                  <a:cubicBezTo>
                    <a:pt x="2876" y="75"/>
                    <a:pt x="2930" y="74"/>
                    <a:pt x="2984" y="74"/>
                  </a:cubicBezTo>
                  <a:cubicBezTo>
                    <a:pt x="3246" y="74"/>
                    <a:pt x="3506" y="99"/>
                    <a:pt x="3758" y="150"/>
                  </a:cubicBezTo>
                  <a:cubicBezTo>
                    <a:pt x="3916" y="186"/>
                    <a:pt x="4098" y="223"/>
                    <a:pt x="4208" y="356"/>
                  </a:cubicBezTo>
                  <a:cubicBezTo>
                    <a:pt x="4342" y="515"/>
                    <a:pt x="4293" y="758"/>
                    <a:pt x="4171" y="916"/>
                  </a:cubicBezTo>
                  <a:cubicBezTo>
                    <a:pt x="4001" y="1159"/>
                    <a:pt x="3709" y="1293"/>
                    <a:pt x="3430" y="1390"/>
                  </a:cubicBezTo>
                  <a:cubicBezTo>
                    <a:pt x="3114" y="1499"/>
                    <a:pt x="2785" y="1585"/>
                    <a:pt x="2457" y="1634"/>
                  </a:cubicBezTo>
                  <a:cubicBezTo>
                    <a:pt x="2175" y="1680"/>
                    <a:pt x="1893" y="1698"/>
                    <a:pt x="1611" y="1698"/>
                  </a:cubicBezTo>
                  <a:cubicBezTo>
                    <a:pt x="1528" y="1698"/>
                    <a:pt x="1445" y="1697"/>
                    <a:pt x="1363" y="1694"/>
                  </a:cubicBezTo>
                  <a:cubicBezTo>
                    <a:pt x="1022" y="1670"/>
                    <a:pt x="523" y="1645"/>
                    <a:pt x="292" y="1366"/>
                  </a:cubicBezTo>
                  <a:cubicBezTo>
                    <a:pt x="0" y="988"/>
                    <a:pt x="474" y="563"/>
                    <a:pt x="779" y="380"/>
                  </a:cubicBezTo>
                  <a:cubicBezTo>
                    <a:pt x="1119" y="198"/>
                    <a:pt x="1508" y="113"/>
                    <a:pt x="1885" y="40"/>
                  </a:cubicBezTo>
                  <a:cubicBezTo>
                    <a:pt x="1885" y="40"/>
                    <a:pt x="1885" y="28"/>
                    <a:pt x="1873" y="28"/>
                  </a:cubicBezTo>
                  <a:cubicBezTo>
                    <a:pt x="1471" y="89"/>
                    <a:pt x="1058" y="150"/>
                    <a:pt x="706" y="369"/>
                  </a:cubicBezTo>
                  <a:cubicBezTo>
                    <a:pt x="463" y="502"/>
                    <a:pt x="182" y="745"/>
                    <a:pt x="134" y="1037"/>
                  </a:cubicBezTo>
                  <a:cubicBezTo>
                    <a:pt x="73" y="1390"/>
                    <a:pt x="426" y="1597"/>
                    <a:pt x="717" y="1670"/>
                  </a:cubicBezTo>
                  <a:cubicBezTo>
                    <a:pt x="1003" y="1739"/>
                    <a:pt x="1307" y="1771"/>
                    <a:pt x="1611" y="1771"/>
                  </a:cubicBezTo>
                  <a:cubicBezTo>
                    <a:pt x="1735" y="1771"/>
                    <a:pt x="1859" y="1766"/>
                    <a:pt x="1982" y="1755"/>
                  </a:cubicBezTo>
                  <a:cubicBezTo>
                    <a:pt x="2408" y="1731"/>
                    <a:pt x="2822" y="1645"/>
                    <a:pt x="3235" y="1524"/>
                  </a:cubicBezTo>
                  <a:cubicBezTo>
                    <a:pt x="3552" y="1439"/>
                    <a:pt x="3892" y="1317"/>
                    <a:pt x="4123" y="1086"/>
                  </a:cubicBezTo>
                  <a:cubicBezTo>
                    <a:pt x="4317" y="904"/>
                    <a:pt x="4452" y="599"/>
                    <a:pt x="4306" y="356"/>
                  </a:cubicBezTo>
                  <a:cubicBezTo>
                    <a:pt x="4147" y="89"/>
                    <a:pt x="3722" y="53"/>
                    <a:pt x="3454" y="28"/>
                  </a:cubicBezTo>
                  <a:cubicBezTo>
                    <a:pt x="3307" y="9"/>
                    <a:pt x="3159" y="0"/>
                    <a:pt x="3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16;p67">
              <a:extLst>
                <a:ext uri="{FF2B5EF4-FFF2-40B4-BE49-F238E27FC236}">
                  <a16:creationId xmlns:a16="http://schemas.microsoft.com/office/drawing/2014/main" id="{D54672CF-FC3F-4FE8-9181-93346638DD38}"/>
                </a:ext>
              </a:extLst>
            </p:cNvPr>
            <p:cNvSpPr/>
            <p:nvPr/>
          </p:nvSpPr>
          <p:spPr>
            <a:xfrm>
              <a:off x="4294786" y="2014525"/>
              <a:ext cx="47892" cy="56472"/>
            </a:xfrm>
            <a:custGeom>
              <a:avLst/>
              <a:gdLst/>
              <a:ahLst/>
              <a:cxnLst/>
              <a:rect l="l" t="t" r="r" b="b"/>
              <a:pathLst>
                <a:path w="307" h="362" extrusionOk="0">
                  <a:moveTo>
                    <a:pt x="296" y="1"/>
                  </a:moveTo>
                  <a:cubicBezTo>
                    <a:pt x="293" y="1"/>
                    <a:pt x="289" y="2"/>
                    <a:pt x="286" y="6"/>
                  </a:cubicBezTo>
                  <a:cubicBezTo>
                    <a:pt x="201" y="103"/>
                    <a:pt x="104" y="212"/>
                    <a:pt x="18" y="310"/>
                  </a:cubicBezTo>
                  <a:cubicBezTo>
                    <a:pt x="1" y="336"/>
                    <a:pt x="20" y="362"/>
                    <a:pt x="42" y="362"/>
                  </a:cubicBezTo>
                  <a:cubicBezTo>
                    <a:pt x="50" y="362"/>
                    <a:pt x="60" y="357"/>
                    <a:pt x="67" y="347"/>
                  </a:cubicBezTo>
                  <a:cubicBezTo>
                    <a:pt x="152" y="237"/>
                    <a:pt x="225" y="128"/>
                    <a:pt x="298" y="18"/>
                  </a:cubicBezTo>
                  <a:cubicBezTo>
                    <a:pt x="306" y="10"/>
                    <a:pt x="303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2183;p34">
            <a:extLst>
              <a:ext uri="{FF2B5EF4-FFF2-40B4-BE49-F238E27FC236}">
                <a16:creationId xmlns:a16="http://schemas.microsoft.com/office/drawing/2014/main" id="{668EB1FB-7C3F-40E2-8E80-9621E6661904}"/>
              </a:ext>
            </a:extLst>
          </p:cNvPr>
          <p:cNvSpPr/>
          <p:nvPr/>
        </p:nvSpPr>
        <p:spPr>
          <a:xfrm rot="15831979" flipH="1">
            <a:off x="5835718" y="441387"/>
            <a:ext cx="159168" cy="138077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2E8DEADF-FD9D-4ABF-9CDD-3742145D12E8}"/>
              </a:ext>
            </a:extLst>
          </p:cNvPr>
          <p:cNvSpPr txBox="1">
            <a:spLocks/>
          </p:cNvSpPr>
          <p:nvPr/>
        </p:nvSpPr>
        <p:spPr>
          <a:xfrm rot="21087110">
            <a:off x="5697729" y="1987180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Saintifik</a:t>
            </a:r>
            <a:endParaRPr lang="en-US" sz="2400" b="1" dirty="0"/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D406FBC2-9CA3-4E36-8B2F-415EF3718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0727395">
            <a:off x="5447548" y="2436645"/>
            <a:ext cx="3142482" cy="842887"/>
          </a:xfrm>
          <a:prstGeom prst="rect">
            <a:avLst/>
          </a:prstGeom>
        </p:spPr>
      </p:pic>
      <p:sp>
        <p:nvSpPr>
          <p:cNvPr id="62" name="Subtitle 2">
            <a:extLst>
              <a:ext uri="{FF2B5EF4-FFF2-40B4-BE49-F238E27FC236}">
                <a16:creationId xmlns:a16="http://schemas.microsoft.com/office/drawing/2014/main" id="{B971822C-3E1B-44BA-858B-7D7F368E27B3}"/>
              </a:ext>
            </a:extLst>
          </p:cNvPr>
          <p:cNvSpPr txBox="1">
            <a:spLocks/>
          </p:cNvSpPr>
          <p:nvPr/>
        </p:nvSpPr>
        <p:spPr>
          <a:xfrm rot="20735232">
            <a:off x="5249486" y="2589309"/>
            <a:ext cx="3383645" cy="61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Menggunakan</a:t>
            </a:r>
            <a:r>
              <a:rPr lang="en-US" sz="1050" b="1" dirty="0"/>
              <a:t> </a:t>
            </a:r>
            <a:r>
              <a:rPr lang="en-US" sz="1050" b="1" dirty="0" err="1"/>
              <a:t>materi</a:t>
            </a:r>
            <a:r>
              <a:rPr lang="en-US" sz="1050" b="1" dirty="0"/>
              <a:t> yang </a:t>
            </a:r>
            <a:r>
              <a:rPr lang="en-US" sz="1050" b="1" dirty="0" err="1"/>
              <a:t>seiring</a:t>
            </a:r>
            <a:r>
              <a:rPr lang="en-US" sz="1050" b="1" dirty="0"/>
              <a:t> dan </a:t>
            </a:r>
            <a:r>
              <a:rPr lang="en-US" sz="1050" b="1" dirty="0" err="1"/>
              <a:t>bisa</a:t>
            </a:r>
            <a:r>
              <a:rPr lang="en-US" sz="1050" b="1" dirty="0"/>
              <a:t> </a:t>
            </a:r>
            <a:r>
              <a:rPr lang="en-US" sz="1050" b="1" dirty="0" err="1"/>
              <a:t>lebih</a:t>
            </a:r>
            <a:r>
              <a:rPr lang="en-US" sz="1050" b="1" dirty="0"/>
              <a:t> </a:t>
            </a:r>
            <a:r>
              <a:rPr lang="en-US" sz="1050" b="1" dirty="0" err="1"/>
              <a:t>praktis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penjelasan</a:t>
            </a:r>
            <a:r>
              <a:rPr lang="en-US" sz="1050" b="1" dirty="0"/>
              <a:t> agar </a:t>
            </a:r>
            <a:r>
              <a:rPr lang="en-US" sz="1050" b="1" dirty="0" err="1"/>
              <a:t>menjadi</a:t>
            </a:r>
            <a:r>
              <a:rPr lang="en-US" sz="1050" b="1" dirty="0"/>
              <a:t> </a:t>
            </a:r>
            <a:r>
              <a:rPr lang="en-US" sz="1050" b="1" dirty="0" err="1"/>
              <a:t>rasional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komunikasi</a:t>
            </a:r>
            <a:r>
              <a:rPr lang="en-US" sz="1050" b="1" dirty="0"/>
              <a:t> </a:t>
            </a:r>
            <a:r>
              <a:rPr lang="en-US" sz="1050" b="1" dirty="0" err="1"/>
              <a:t>kepada</a:t>
            </a:r>
            <a:r>
              <a:rPr lang="en-US" sz="1050" b="1" dirty="0"/>
              <a:t> guru</a:t>
            </a:r>
            <a:endParaRPr lang="en-US" sz="1400" b="1" dirty="0"/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55EF551E-D64D-42CE-93EF-7EF54EC921AF}"/>
              </a:ext>
            </a:extLst>
          </p:cNvPr>
          <p:cNvSpPr txBox="1">
            <a:spLocks/>
          </p:cNvSpPr>
          <p:nvPr/>
        </p:nvSpPr>
        <p:spPr>
          <a:xfrm>
            <a:off x="4919430" y="3651201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Praktik</a:t>
            </a:r>
            <a:endParaRPr lang="en-US" sz="2400" b="1" dirty="0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36A0DBF8-5E56-4FDC-B617-FA8248F04B6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>
            <a:off x="4720038" y="4099729"/>
            <a:ext cx="3142482" cy="982760"/>
          </a:xfrm>
          <a:prstGeom prst="rect">
            <a:avLst/>
          </a:prstGeom>
        </p:spPr>
      </p:pic>
      <p:sp>
        <p:nvSpPr>
          <p:cNvPr id="65" name="Subtitle 2">
            <a:extLst>
              <a:ext uri="{FF2B5EF4-FFF2-40B4-BE49-F238E27FC236}">
                <a16:creationId xmlns:a16="http://schemas.microsoft.com/office/drawing/2014/main" id="{B7A711BF-D360-419C-A836-78221A970EDB}"/>
              </a:ext>
            </a:extLst>
          </p:cNvPr>
          <p:cNvSpPr txBox="1">
            <a:spLocks/>
          </p:cNvSpPr>
          <p:nvPr/>
        </p:nvSpPr>
        <p:spPr>
          <a:xfrm rot="7837">
            <a:off x="4470766" y="4235424"/>
            <a:ext cx="3383645" cy="7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Mengharuskan</a:t>
            </a:r>
            <a:r>
              <a:rPr lang="en-US" sz="1050" b="1" dirty="0"/>
              <a:t> </a:t>
            </a:r>
            <a:r>
              <a:rPr lang="en-US" sz="1050" b="1" dirty="0" err="1"/>
              <a:t>untuk</a:t>
            </a:r>
            <a:r>
              <a:rPr lang="en-US" sz="1050" b="1" dirty="0"/>
              <a:t> </a:t>
            </a:r>
            <a:r>
              <a:rPr lang="en-US" sz="1050" b="1" dirty="0" err="1"/>
              <a:t>bagian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materi</a:t>
            </a:r>
            <a:r>
              <a:rPr lang="en-US" sz="1050" b="1" dirty="0"/>
              <a:t> </a:t>
            </a:r>
            <a:r>
              <a:rPr lang="en-US" sz="1050" b="1" dirty="0" err="1"/>
              <a:t>aqidah</a:t>
            </a:r>
            <a:r>
              <a:rPr lang="en-US" sz="1050" b="1" dirty="0"/>
              <a:t> </a:t>
            </a:r>
            <a:r>
              <a:rPr lang="en-US" sz="1050" b="1" dirty="0" err="1"/>
              <a:t>akhlaq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sehari-hari</a:t>
            </a:r>
            <a:r>
              <a:rPr lang="en-US" sz="1050" b="1" dirty="0"/>
              <a:t>, </a:t>
            </a:r>
            <a:r>
              <a:rPr lang="en-US" sz="1050" b="1" dirty="0" err="1"/>
              <a:t>membiasakan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ini</a:t>
            </a:r>
            <a:r>
              <a:rPr lang="en-US" sz="1050" b="1" dirty="0"/>
              <a:t> agar </a:t>
            </a:r>
            <a:r>
              <a:rPr lang="en-US" sz="1050" b="1" dirty="0" err="1"/>
              <a:t>berlanjut</a:t>
            </a:r>
            <a:r>
              <a:rPr lang="en-US" sz="1050" b="1" dirty="0"/>
              <a:t> di </a:t>
            </a:r>
            <a:r>
              <a:rPr lang="en-US" sz="1050" b="1" dirty="0" err="1"/>
              <a:t>kehidupan</a:t>
            </a:r>
            <a:r>
              <a:rPr lang="en-US" sz="1050" b="1" dirty="0"/>
              <a:t> </a:t>
            </a:r>
            <a:r>
              <a:rPr lang="en-US" sz="1050" b="1" dirty="0" err="1"/>
              <a:t>sehari-hari</a:t>
            </a:r>
            <a:endParaRPr lang="en-US" sz="1400" b="1" dirty="0"/>
          </a:p>
        </p:txBody>
      </p:sp>
      <p:sp>
        <p:nvSpPr>
          <p:cNvPr id="66" name="Google Shape;9685;p63">
            <a:extLst>
              <a:ext uri="{FF2B5EF4-FFF2-40B4-BE49-F238E27FC236}">
                <a16:creationId xmlns:a16="http://schemas.microsoft.com/office/drawing/2014/main" id="{4205EC20-9F8D-479E-AC03-2404803E2A54}"/>
              </a:ext>
            </a:extLst>
          </p:cNvPr>
          <p:cNvSpPr/>
          <p:nvPr/>
        </p:nvSpPr>
        <p:spPr>
          <a:xfrm rot="20223504">
            <a:off x="6082776" y="1903913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9685;p63">
            <a:extLst>
              <a:ext uri="{FF2B5EF4-FFF2-40B4-BE49-F238E27FC236}">
                <a16:creationId xmlns:a16="http://schemas.microsoft.com/office/drawing/2014/main" id="{92AFD944-6040-4070-B694-0ADB1074E9ED}"/>
              </a:ext>
            </a:extLst>
          </p:cNvPr>
          <p:cNvSpPr/>
          <p:nvPr/>
        </p:nvSpPr>
        <p:spPr>
          <a:xfrm rot="1376496" flipH="1">
            <a:off x="6539309" y="3444365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18C039FA-A565-4483-9812-7C3816B8351E}"/>
              </a:ext>
            </a:extLst>
          </p:cNvPr>
          <p:cNvSpPr txBox="1">
            <a:spLocks/>
          </p:cNvSpPr>
          <p:nvPr/>
        </p:nvSpPr>
        <p:spPr>
          <a:xfrm rot="21180654">
            <a:off x="1416812" y="1850320"/>
            <a:ext cx="1609453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Tips</a:t>
            </a:r>
          </a:p>
        </p:txBody>
      </p:sp>
      <p:pic>
        <p:nvPicPr>
          <p:cNvPr id="263" name="Picture 262">
            <a:extLst>
              <a:ext uri="{FF2B5EF4-FFF2-40B4-BE49-F238E27FC236}">
                <a16:creationId xmlns:a16="http://schemas.microsoft.com/office/drawing/2014/main" id="{591F2825-B858-4475-BCE3-91A5B32B1322}"/>
              </a:ext>
            </a:extLst>
          </p:cNvPr>
          <p:cNvPicPr>
            <a:picLocks noChangeAspect="1"/>
          </p:cNvPicPr>
          <p:nvPr/>
        </p:nvPicPr>
        <p:blipFill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1298175">
            <a:off x="3988504" y="590306"/>
            <a:ext cx="936334" cy="1504133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A61060A3-57D7-4841-B860-7362D8FC1A47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92477">
            <a:off x="4967436" y="1251694"/>
            <a:ext cx="951266" cy="1709306"/>
          </a:xfrm>
          <a:prstGeom prst="rect">
            <a:avLst/>
          </a:prstGeom>
        </p:spPr>
      </p:pic>
      <p:grpSp>
        <p:nvGrpSpPr>
          <p:cNvPr id="265" name="Google Shape;10606;p67">
            <a:extLst>
              <a:ext uri="{FF2B5EF4-FFF2-40B4-BE49-F238E27FC236}">
                <a16:creationId xmlns:a16="http://schemas.microsoft.com/office/drawing/2014/main" id="{D7C679B4-BB12-404C-AAB6-07658D4C62B5}"/>
              </a:ext>
            </a:extLst>
          </p:cNvPr>
          <p:cNvGrpSpPr/>
          <p:nvPr/>
        </p:nvGrpSpPr>
        <p:grpSpPr>
          <a:xfrm rot="19675963">
            <a:off x="799559" y="1390935"/>
            <a:ext cx="2931859" cy="2510314"/>
            <a:chOff x="2141208" y="4332766"/>
            <a:chExt cx="262884" cy="225132"/>
          </a:xfrm>
        </p:grpSpPr>
        <p:sp>
          <p:nvSpPr>
            <p:cNvPr id="266" name="Google Shape;10607;p67">
              <a:extLst>
                <a:ext uri="{FF2B5EF4-FFF2-40B4-BE49-F238E27FC236}">
                  <a16:creationId xmlns:a16="http://schemas.microsoft.com/office/drawing/2014/main" id="{2C4B0FEB-6406-4608-9537-9934FD9C8695}"/>
                </a:ext>
              </a:extLst>
            </p:cNvPr>
            <p:cNvSpPr/>
            <p:nvPr/>
          </p:nvSpPr>
          <p:spPr>
            <a:xfrm>
              <a:off x="2141848" y="4333356"/>
              <a:ext cx="261014" cy="223360"/>
            </a:xfrm>
            <a:custGeom>
              <a:avLst/>
              <a:gdLst/>
              <a:ahLst/>
              <a:cxnLst/>
              <a:rect l="l" t="t" r="r" b="b"/>
              <a:pathLst>
                <a:path w="5303" h="4538" extrusionOk="0">
                  <a:moveTo>
                    <a:pt x="998" y="122"/>
                  </a:moveTo>
                  <a:cubicBezTo>
                    <a:pt x="985" y="159"/>
                    <a:pt x="973" y="207"/>
                    <a:pt x="949" y="243"/>
                  </a:cubicBezTo>
                  <a:lnTo>
                    <a:pt x="949" y="256"/>
                  </a:lnTo>
                  <a:lnTo>
                    <a:pt x="949" y="268"/>
                  </a:lnTo>
                  <a:cubicBezTo>
                    <a:pt x="940" y="288"/>
                    <a:pt x="932" y="308"/>
                    <a:pt x="925" y="328"/>
                  </a:cubicBezTo>
                  <a:lnTo>
                    <a:pt x="925" y="328"/>
                  </a:lnTo>
                  <a:lnTo>
                    <a:pt x="925" y="305"/>
                  </a:lnTo>
                  <a:cubicBezTo>
                    <a:pt x="934" y="295"/>
                    <a:pt x="920" y="277"/>
                    <a:pt x="908" y="277"/>
                  </a:cubicBezTo>
                  <a:cubicBezTo>
                    <a:pt x="905" y="277"/>
                    <a:pt x="903" y="278"/>
                    <a:pt x="900" y="280"/>
                  </a:cubicBezTo>
                  <a:cubicBezTo>
                    <a:pt x="852" y="305"/>
                    <a:pt x="803" y="341"/>
                    <a:pt x="754" y="365"/>
                  </a:cubicBezTo>
                  <a:cubicBezTo>
                    <a:pt x="730" y="378"/>
                    <a:pt x="717" y="389"/>
                    <a:pt x="693" y="402"/>
                  </a:cubicBezTo>
                  <a:cubicBezTo>
                    <a:pt x="754" y="280"/>
                    <a:pt x="839" y="183"/>
                    <a:pt x="985" y="122"/>
                  </a:cubicBezTo>
                  <a:close/>
                  <a:moveTo>
                    <a:pt x="924" y="329"/>
                  </a:moveTo>
                  <a:cubicBezTo>
                    <a:pt x="900" y="394"/>
                    <a:pt x="882" y="456"/>
                    <a:pt x="863" y="511"/>
                  </a:cubicBezTo>
                  <a:cubicBezTo>
                    <a:pt x="859" y="510"/>
                    <a:pt x="855" y="509"/>
                    <a:pt x="850" y="509"/>
                  </a:cubicBezTo>
                  <a:cubicBezTo>
                    <a:pt x="802" y="509"/>
                    <a:pt x="739" y="561"/>
                    <a:pt x="706" y="572"/>
                  </a:cubicBezTo>
                  <a:cubicBezTo>
                    <a:pt x="681" y="597"/>
                    <a:pt x="644" y="608"/>
                    <a:pt x="608" y="621"/>
                  </a:cubicBezTo>
                  <a:cubicBezTo>
                    <a:pt x="620" y="584"/>
                    <a:pt x="644" y="535"/>
                    <a:pt x="657" y="487"/>
                  </a:cubicBezTo>
                  <a:cubicBezTo>
                    <a:pt x="693" y="451"/>
                    <a:pt x="742" y="426"/>
                    <a:pt x="790" y="402"/>
                  </a:cubicBezTo>
                  <a:cubicBezTo>
                    <a:pt x="827" y="378"/>
                    <a:pt x="852" y="353"/>
                    <a:pt x="888" y="341"/>
                  </a:cubicBezTo>
                  <a:cubicBezTo>
                    <a:pt x="900" y="341"/>
                    <a:pt x="912" y="341"/>
                    <a:pt x="924" y="329"/>
                  </a:cubicBezTo>
                  <a:close/>
                  <a:moveTo>
                    <a:pt x="815" y="560"/>
                  </a:moveTo>
                  <a:cubicBezTo>
                    <a:pt x="815" y="572"/>
                    <a:pt x="827" y="584"/>
                    <a:pt x="839" y="584"/>
                  </a:cubicBezTo>
                  <a:cubicBezTo>
                    <a:pt x="827" y="633"/>
                    <a:pt x="815" y="694"/>
                    <a:pt x="803" y="743"/>
                  </a:cubicBezTo>
                  <a:cubicBezTo>
                    <a:pt x="790" y="743"/>
                    <a:pt x="790" y="743"/>
                    <a:pt x="779" y="754"/>
                  </a:cubicBezTo>
                  <a:cubicBezTo>
                    <a:pt x="766" y="767"/>
                    <a:pt x="730" y="767"/>
                    <a:pt x="717" y="779"/>
                  </a:cubicBezTo>
                  <a:cubicBezTo>
                    <a:pt x="681" y="803"/>
                    <a:pt x="657" y="815"/>
                    <a:pt x="620" y="827"/>
                  </a:cubicBezTo>
                  <a:cubicBezTo>
                    <a:pt x="596" y="840"/>
                    <a:pt x="560" y="864"/>
                    <a:pt x="535" y="876"/>
                  </a:cubicBezTo>
                  <a:cubicBezTo>
                    <a:pt x="560" y="815"/>
                    <a:pt x="571" y="754"/>
                    <a:pt x="596" y="681"/>
                  </a:cubicBezTo>
                  <a:cubicBezTo>
                    <a:pt x="633" y="657"/>
                    <a:pt x="681" y="645"/>
                    <a:pt x="717" y="621"/>
                  </a:cubicBezTo>
                  <a:cubicBezTo>
                    <a:pt x="730" y="621"/>
                    <a:pt x="779" y="584"/>
                    <a:pt x="815" y="560"/>
                  </a:cubicBezTo>
                  <a:close/>
                  <a:moveTo>
                    <a:pt x="778" y="808"/>
                  </a:moveTo>
                  <a:lnTo>
                    <a:pt x="778" y="808"/>
                  </a:lnTo>
                  <a:cubicBezTo>
                    <a:pt x="765" y="879"/>
                    <a:pt x="741" y="939"/>
                    <a:pt x="730" y="1010"/>
                  </a:cubicBezTo>
                  <a:cubicBezTo>
                    <a:pt x="717" y="1010"/>
                    <a:pt x="693" y="1022"/>
                    <a:pt x="669" y="1022"/>
                  </a:cubicBezTo>
                  <a:cubicBezTo>
                    <a:pt x="644" y="1034"/>
                    <a:pt x="620" y="1059"/>
                    <a:pt x="596" y="1059"/>
                  </a:cubicBezTo>
                  <a:cubicBezTo>
                    <a:pt x="571" y="1059"/>
                    <a:pt x="535" y="1070"/>
                    <a:pt x="511" y="1083"/>
                  </a:cubicBezTo>
                  <a:lnTo>
                    <a:pt x="487" y="1083"/>
                  </a:lnTo>
                  <a:lnTo>
                    <a:pt x="523" y="937"/>
                  </a:lnTo>
                  <a:cubicBezTo>
                    <a:pt x="560" y="924"/>
                    <a:pt x="608" y="888"/>
                    <a:pt x="633" y="876"/>
                  </a:cubicBezTo>
                  <a:cubicBezTo>
                    <a:pt x="669" y="864"/>
                    <a:pt x="706" y="851"/>
                    <a:pt x="742" y="827"/>
                  </a:cubicBezTo>
                  <a:cubicBezTo>
                    <a:pt x="742" y="815"/>
                    <a:pt x="754" y="815"/>
                    <a:pt x="766" y="815"/>
                  </a:cubicBezTo>
                  <a:cubicBezTo>
                    <a:pt x="766" y="815"/>
                    <a:pt x="775" y="815"/>
                    <a:pt x="778" y="808"/>
                  </a:cubicBezTo>
                  <a:close/>
                  <a:moveTo>
                    <a:pt x="717" y="1059"/>
                  </a:moveTo>
                  <a:cubicBezTo>
                    <a:pt x="706" y="1070"/>
                    <a:pt x="706" y="1083"/>
                    <a:pt x="706" y="1107"/>
                  </a:cubicBezTo>
                  <a:cubicBezTo>
                    <a:pt x="693" y="1143"/>
                    <a:pt x="681" y="1180"/>
                    <a:pt x="669" y="1229"/>
                  </a:cubicBezTo>
                  <a:cubicBezTo>
                    <a:pt x="620" y="1229"/>
                    <a:pt x="584" y="1253"/>
                    <a:pt x="535" y="1278"/>
                  </a:cubicBezTo>
                  <a:cubicBezTo>
                    <a:pt x="498" y="1302"/>
                    <a:pt x="462" y="1314"/>
                    <a:pt x="425" y="1326"/>
                  </a:cubicBezTo>
                  <a:cubicBezTo>
                    <a:pt x="438" y="1265"/>
                    <a:pt x="450" y="1205"/>
                    <a:pt x="462" y="1156"/>
                  </a:cubicBezTo>
                  <a:cubicBezTo>
                    <a:pt x="474" y="1143"/>
                    <a:pt x="487" y="1132"/>
                    <a:pt x="498" y="1132"/>
                  </a:cubicBezTo>
                  <a:cubicBezTo>
                    <a:pt x="547" y="1119"/>
                    <a:pt x="571" y="1107"/>
                    <a:pt x="620" y="1107"/>
                  </a:cubicBezTo>
                  <a:cubicBezTo>
                    <a:pt x="644" y="1095"/>
                    <a:pt x="681" y="1070"/>
                    <a:pt x="706" y="1059"/>
                  </a:cubicBezTo>
                  <a:close/>
                  <a:moveTo>
                    <a:pt x="657" y="1278"/>
                  </a:moveTo>
                  <a:lnTo>
                    <a:pt x="657" y="1278"/>
                  </a:lnTo>
                  <a:cubicBezTo>
                    <a:pt x="644" y="1326"/>
                    <a:pt x="644" y="1375"/>
                    <a:pt x="633" y="1424"/>
                  </a:cubicBezTo>
                  <a:cubicBezTo>
                    <a:pt x="571" y="1448"/>
                    <a:pt x="523" y="1460"/>
                    <a:pt x="462" y="1484"/>
                  </a:cubicBezTo>
                  <a:cubicBezTo>
                    <a:pt x="450" y="1497"/>
                    <a:pt x="401" y="1521"/>
                    <a:pt x="377" y="1521"/>
                  </a:cubicBezTo>
                  <a:cubicBezTo>
                    <a:pt x="377" y="1508"/>
                    <a:pt x="389" y="1484"/>
                    <a:pt x="389" y="1472"/>
                  </a:cubicBezTo>
                  <a:cubicBezTo>
                    <a:pt x="401" y="1435"/>
                    <a:pt x="401" y="1411"/>
                    <a:pt x="414" y="1375"/>
                  </a:cubicBezTo>
                  <a:cubicBezTo>
                    <a:pt x="425" y="1375"/>
                    <a:pt x="438" y="1362"/>
                    <a:pt x="462" y="1362"/>
                  </a:cubicBezTo>
                  <a:cubicBezTo>
                    <a:pt x="487" y="1351"/>
                    <a:pt x="511" y="1351"/>
                    <a:pt x="535" y="1338"/>
                  </a:cubicBezTo>
                  <a:cubicBezTo>
                    <a:pt x="571" y="1314"/>
                    <a:pt x="620" y="1289"/>
                    <a:pt x="657" y="1278"/>
                  </a:cubicBezTo>
                  <a:close/>
                  <a:moveTo>
                    <a:pt x="620" y="1472"/>
                  </a:moveTo>
                  <a:lnTo>
                    <a:pt x="620" y="1472"/>
                  </a:lnTo>
                  <a:cubicBezTo>
                    <a:pt x="608" y="1533"/>
                    <a:pt x="596" y="1581"/>
                    <a:pt x="584" y="1642"/>
                  </a:cubicBezTo>
                  <a:cubicBezTo>
                    <a:pt x="547" y="1654"/>
                    <a:pt x="511" y="1654"/>
                    <a:pt x="474" y="1678"/>
                  </a:cubicBezTo>
                  <a:cubicBezTo>
                    <a:pt x="432" y="1699"/>
                    <a:pt x="390" y="1730"/>
                    <a:pt x="349" y="1730"/>
                  </a:cubicBezTo>
                  <a:cubicBezTo>
                    <a:pt x="342" y="1730"/>
                    <a:pt x="335" y="1729"/>
                    <a:pt x="328" y="1727"/>
                  </a:cubicBezTo>
                  <a:lnTo>
                    <a:pt x="365" y="1581"/>
                  </a:lnTo>
                  <a:cubicBezTo>
                    <a:pt x="365" y="1570"/>
                    <a:pt x="414" y="1557"/>
                    <a:pt x="425" y="1557"/>
                  </a:cubicBezTo>
                  <a:lnTo>
                    <a:pt x="498" y="1521"/>
                  </a:lnTo>
                  <a:cubicBezTo>
                    <a:pt x="535" y="1497"/>
                    <a:pt x="584" y="1497"/>
                    <a:pt x="620" y="1472"/>
                  </a:cubicBezTo>
                  <a:close/>
                  <a:moveTo>
                    <a:pt x="571" y="1691"/>
                  </a:moveTo>
                  <a:lnTo>
                    <a:pt x="535" y="1873"/>
                  </a:lnTo>
                  <a:cubicBezTo>
                    <a:pt x="511" y="1886"/>
                    <a:pt x="487" y="1886"/>
                    <a:pt x="462" y="1897"/>
                  </a:cubicBezTo>
                  <a:cubicBezTo>
                    <a:pt x="438" y="1897"/>
                    <a:pt x="401" y="1922"/>
                    <a:pt x="377" y="1922"/>
                  </a:cubicBezTo>
                  <a:lnTo>
                    <a:pt x="268" y="1959"/>
                  </a:lnTo>
                  <a:cubicBezTo>
                    <a:pt x="280" y="1897"/>
                    <a:pt x="304" y="1837"/>
                    <a:pt x="317" y="1776"/>
                  </a:cubicBezTo>
                  <a:cubicBezTo>
                    <a:pt x="323" y="1778"/>
                    <a:pt x="330" y="1778"/>
                    <a:pt x="338" y="1778"/>
                  </a:cubicBezTo>
                  <a:cubicBezTo>
                    <a:pt x="382" y="1778"/>
                    <a:pt x="432" y="1748"/>
                    <a:pt x="474" y="1727"/>
                  </a:cubicBezTo>
                  <a:cubicBezTo>
                    <a:pt x="498" y="1715"/>
                    <a:pt x="535" y="1703"/>
                    <a:pt x="571" y="1691"/>
                  </a:cubicBezTo>
                  <a:close/>
                  <a:moveTo>
                    <a:pt x="523" y="1922"/>
                  </a:moveTo>
                  <a:lnTo>
                    <a:pt x="523" y="1934"/>
                  </a:lnTo>
                  <a:cubicBezTo>
                    <a:pt x="511" y="1995"/>
                    <a:pt x="487" y="2056"/>
                    <a:pt x="474" y="2105"/>
                  </a:cubicBezTo>
                  <a:cubicBezTo>
                    <a:pt x="438" y="2105"/>
                    <a:pt x="389" y="2116"/>
                    <a:pt x="365" y="2129"/>
                  </a:cubicBezTo>
                  <a:cubicBezTo>
                    <a:pt x="341" y="2141"/>
                    <a:pt x="317" y="2153"/>
                    <a:pt x="304" y="2153"/>
                  </a:cubicBezTo>
                  <a:cubicBezTo>
                    <a:pt x="292" y="2165"/>
                    <a:pt x="268" y="2178"/>
                    <a:pt x="255" y="2178"/>
                  </a:cubicBezTo>
                  <a:cubicBezTo>
                    <a:pt x="255" y="2178"/>
                    <a:pt x="250" y="2172"/>
                    <a:pt x="243" y="2172"/>
                  </a:cubicBezTo>
                  <a:cubicBezTo>
                    <a:pt x="239" y="2172"/>
                    <a:pt x="235" y="2173"/>
                    <a:pt x="231" y="2178"/>
                  </a:cubicBezTo>
                  <a:lnTo>
                    <a:pt x="219" y="2178"/>
                  </a:lnTo>
                  <a:cubicBezTo>
                    <a:pt x="231" y="2116"/>
                    <a:pt x="244" y="2068"/>
                    <a:pt x="255" y="2007"/>
                  </a:cubicBezTo>
                  <a:lnTo>
                    <a:pt x="268" y="2007"/>
                  </a:lnTo>
                  <a:cubicBezTo>
                    <a:pt x="304" y="1995"/>
                    <a:pt x="341" y="1983"/>
                    <a:pt x="365" y="1970"/>
                  </a:cubicBezTo>
                  <a:cubicBezTo>
                    <a:pt x="425" y="1959"/>
                    <a:pt x="474" y="1946"/>
                    <a:pt x="523" y="1922"/>
                  </a:cubicBezTo>
                  <a:close/>
                  <a:moveTo>
                    <a:pt x="449" y="2152"/>
                  </a:moveTo>
                  <a:cubicBezTo>
                    <a:pt x="453" y="2152"/>
                    <a:pt x="458" y="2153"/>
                    <a:pt x="462" y="2153"/>
                  </a:cubicBezTo>
                  <a:cubicBezTo>
                    <a:pt x="438" y="2226"/>
                    <a:pt x="414" y="2299"/>
                    <a:pt x="377" y="2372"/>
                  </a:cubicBezTo>
                  <a:cubicBezTo>
                    <a:pt x="365" y="2372"/>
                    <a:pt x="353" y="2372"/>
                    <a:pt x="328" y="2384"/>
                  </a:cubicBezTo>
                  <a:cubicBezTo>
                    <a:pt x="304" y="2384"/>
                    <a:pt x="280" y="2396"/>
                    <a:pt x="255" y="2408"/>
                  </a:cubicBezTo>
                  <a:cubicBezTo>
                    <a:pt x="231" y="2421"/>
                    <a:pt x="195" y="2421"/>
                    <a:pt x="158" y="2432"/>
                  </a:cubicBezTo>
                  <a:cubicBezTo>
                    <a:pt x="171" y="2360"/>
                    <a:pt x="182" y="2287"/>
                    <a:pt x="207" y="2226"/>
                  </a:cubicBezTo>
                  <a:cubicBezTo>
                    <a:pt x="216" y="2229"/>
                    <a:pt x="226" y="2230"/>
                    <a:pt x="235" y="2230"/>
                  </a:cubicBezTo>
                  <a:cubicBezTo>
                    <a:pt x="314" y="2230"/>
                    <a:pt x="377" y="2152"/>
                    <a:pt x="449" y="2152"/>
                  </a:cubicBezTo>
                  <a:close/>
                  <a:moveTo>
                    <a:pt x="1374" y="61"/>
                  </a:moveTo>
                  <a:cubicBezTo>
                    <a:pt x="1533" y="86"/>
                    <a:pt x="1679" y="159"/>
                    <a:pt x="1825" y="195"/>
                  </a:cubicBezTo>
                  <a:cubicBezTo>
                    <a:pt x="2165" y="316"/>
                    <a:pt x="2506" y="462"/>
                    <a:pt x="2833" y="597"/>
                  </a:cubicBezTo>
                  <a:cubicBezTo>
                    <a:pt x="3174" y="718"/>
                    <a:pt x="3514" y="827"/>
                    <a:pt x="3843" y="937"/>
                  </a:cubicBezTo>
                  <a:cubicBezTo>
                    <a:pt x="4184" y="1059"/>
                    <a:pt x="4512" y="1192"/>
                    <a:pt x="4841" y="1314"/>
                  </a:cubicBezTo>
                  <a:lnTo>
                    <a:pt x="4852" y="1314"/>
                  </a:lnTo>
                  <a:cubicBezTo>
                    <a:pt x="4865" y="1326"/>
                    <a:pt x="4889" y="1338"/>
                    <a:pt x="4901" y="1338"/>
                  </a:cubicBezTo>
                  <a:cubicBezTo>
                    <a:pt x="4987" y="1375"/>
                    <a:pt x="5059" y="1399"/>
                    <a:pt x="5144" y="1448"/>
                  </a:cubicBezTo>
                  <a:cubicBezTo>
                    <a:pt x="5205" y="1484"/>
                    <a:pt x="5230" y="1533"/>
                    <a:pt x="5241" y="1581"/>
                  </a:cubicBezTo>
                  <a:lnTo>
                    <a:pt x="5217" y="1594"/>
                  </a:lnTo>
                  <a:cubicBezTo>
                    <a:pt x="5217" y="1594"/>
                    <a:pt x="5205" y="1594"/>
                    <a:pt x="5205" y="1606"/>
                  </a:cubicBezTo>
                  <a:cubicBezTo>
                    <a:pt x="5023" y="1740"/>
                    <a:pt x="4828" y="1849"/>
                    <a:pt x="4622" y="1934"/>
                  </a:cubicBezTo>
                  <a:cubicBezTo>
                    <a:pt x="4403" y="2032"/>
                    <a:pt x="4171" y="2092"/>
                    <a:pt x="3941" y="2153"/>
                  </a:cubicBezTo>
                  <a:cubicBezTo>
                    <a:pt x="3733" y="2214"/>
                    <a:pt x="3539" y="2287"/>
                    <a:pt x="3344" y="2360"/>
                  </a:cubicBezTo>
                  <a:cubicBezTo>
                    <a:pt x="3204" y="2413"/>
                    <a:pt x="3068" y="2452"/>
                    <a:pt x="2933" y="2452"/>
                  </a:cubicBezTo>
                  <a:cubicBezTo>
                    <a:pt x="2822" y="2452"/>
                    <a:pt x="2713" y="2425"/>
                    <a:pt x="2603" y="2360"/>
                  </a:cubicBezTo>
                  <a:cubicBezTo>
                    <a:pt x="2408" y="2238"/>
                    <a:pt x="2287" y="2019"/>
                    <a:pt x="2152" y="1849"/>
                  </a:cubicBezTo>
                  <a:cubicBezTo>
                    <a:pt x="2006" y="1678"/>
                    <a:pt x="1861" y="1508"/>
                    <a:pt x="1727" y="1314"/>
                  </a:cubicBezTo>
                  <a:cubicBezTo>
                    <a:pt x="1593" y="1119"/>
                    <a:pt x="1471" y="913"/>
                    <a:pt x="1350" y="718"/>
                  </a:cubicBezTo>
                  <a:cubicBezTo>
                    <a:pt x="1241" y="524"/>
                    <a:pt x="1107" y="305"/>
                    <a:pt x="1131" y="86"/>
                  </a:cubicBezTo>
                  <a:cubicBezTo>
                    <a:pt x="1216" y="73"/>
                    <a:pt x="1301" y="73"/>
                    <a:pt x="1374" y="61"/>
                  </a:cubicBezTo>
                  <a:close/>
                  <a:moveTo>
                    <a:pt x="365" y="2421"/>
                  </a:moveTo>
                  <a:cubicBezTo>
                    <a:pt x="353" y="2469"/>
                    <a:pt x="341" y="2518"/>
                    <a:pt x="317" y="2567"/>
                  </a:cubicBezTo>
                  <a:cubicBezTo>
                    <a:pt x="292" y="2578"/>
                    <a:pt x="255" y="2591"/>
                    <a:pt x="231" y="2591"/>
                  </a:cubicBezTo>
                  <a:cubicBezTo>
                    <a:pt x="195" y="2603"/>
                    <a:pt x="158" y="2627"/>
                    <a:pt x="122" y="2640"/>
                  </a:cubicBezTo>
                  <a:cubicBezTo>
                    <a:pt x="122" y="2603"/>
                    <a:pt x="134" y="2567"/>
                    <a:pt x="134" y="2530"/>
                  </a:cubicBezTo>
                  <a:cubicBezTo>
                    <a:pt x="134" y="2518"/>
                    <a:pt x="146" y="2505"/>
                    <a:pt x="146" y="2494"/>
                  </a:cubicBezTo>
                  <a:lnTo>
                    <a:pt x="158" y="2481"/>
                  </a:lnTo>
                  <a:cubicBezTo>
                    <a:pt x="158" y="2481"/>
                    <a:pt x="207" y="2469"/>
                    <a:pt x="219" y="2469"/>
                  </a:cubicBezTo>
                  <a:cubicBezTo>
                    <a:pt x="231" y="2469"/>
                    <a:pt x="244" y="2457"/>
                    <a:pt x="268" y="2457"/>
                  </a:cubicBezTo>
                  <a:cubicBezTo>
                    <a:pt x="280" y="2445"/>
                    <a:pt x="292" y="2445"/>
                    <a:pt x="317" y="2432"/>
                  </a:cubicBezTo>
                  <a:cubicBezTo>
                    <a:pt x="328" y="2432"/>
                    <a:pt x="353" y="2421"/>
                    <a:pt x="365" y="2421"/>
                  </a:cubicBezTo>
                  <a:close/>
                  <a:moveTo>
                    <a:pt x="304" y="2615"/>
                  </a:moveTo>
                  <a:cubicBezTo>
                    <a:pt x="304" y="2651"/>
                    <a:pt x="292" y="2688"/>
                    <a:pt x="292" y="2724"/>
                  </a:cubicBezTo>
                  <a:cubicBezTo>
                    <a:pt x="280" y="2749"/>
                    <a:pt x="280" y="2773"/>
                    <a:pt x="280" y="2797"/>
                  </a:cubicBezTo>
                  <a:cubicBezTo>
                    <a:pt x="268" y="2810"/>
                    <a:pt x="255" y="2810"/>
                    <a:pt x="244" y="2822"/>
                  </a:cubicBezTo>
                  <a:cubicBezTo>
                    <a:pt x="227" y="2830"/>
                    <a:pt x="198" y="2845"/>
                    <a:pt x="170" y="2845"/>
                  </a:cubicBezTo>
                  <a:cubicBezTo>
                    <a:pt x="158" y="2845"/>
                    <a:pt x="145" y="2842"/>
                    <a:pt x="134" y="2834"/>
                  </a:cubicBezTo>
                  <a:cubicBezTo>
                    <a:pt x="130" y="2831"/>
                    <a:pt x="127" y="2829"/>
                    <a:pt x="123" y="2829"/>
                  </a:cubicBezTo>
                  <a:cubicBezTo>
                    <a:pt x="116" y="2829"/>
                    <a:pt x="109" y="2838"/>
                    <a:pt x="109" y="2846"/>
                  </a:cubicBezTo>
                  <a:cubicBezTo>
                    <a:pt x="98" y="2797"/>
                    <a:pt x="109" y="2737"/>
                    <a:pt x="109" y="2676"/>
                  </a:cubicBezTo>
                  <a:cubicBezTo>
                    <a:pt x="182" y="2676"/>
                    <a:pt x="244" y="2640"/>
                    <a:pt x="304" y="2615"/>
                  </a:cubicBezTo>
                  <a:close/>
                  <a:moveTo>
                    <a:pt x="1082" y="97"/>
                  </a:moveTo>
                  <a:cubicBezTo>
                    <a:pt x="1058" y="305"/>
                    <a:pt x="1168" y="487"/>
                    <a:pt x="1265" y="657"/>
                  </a:cubicBezTo>
                  <a:cubicBezTo>
                    <a:pt x="1387" y="864"/>
                    <a:pt x="1520" y="1070"/>
                    <a:pt x="1642" y="1265"/>
                  </a:cubicBezTo>
                  <a:cubicBezTo>
                    <a:pt x="1788" y="1484"/>
                    <a:pt x="1946" y="1678"/>
                    <a:pt x="2116" y="1886"/>
                  </a:cubicBezTo>
                  <a:cubicBezTo>
                    <a:pt x="2189" y="1970"/>
                    <a:pt x="2262" y="2080"/>
                    <a:pt x="2335" y="2165"/>
                  </a:cubicBezTo>
                  <a:lnTo>
                    <a:pt x="2323" y="2178"/>
                  </a:lnTo>
                  <a:cubicBezTo>
                    <a:pt x="2274" y="2251"/>
                    <a:pt x="2177" y="2311"/>
                    <a:pt x="2104" y="2372"/>
                  </a:cubicBezTo>
                  <a:cubicBezTo>
                    <a:pt x="2031" y="2445"/>
                    <a:pt x="1934" y="2518"/>
                    <a:pt x="1836" y="2567"/>
                  </a:cubicBezTo>
                  <a:cubicBezTo>
                    <a:pt x="1752" y="2603"/>
                    <a:pt x="1679" y="2651"/>
                    <a:pt x="1593" y="2676"/>
                  </a:cubicBezTo>
                  <a:cubicBezTo>
                    <a:pt x="1496" y="2713"/>
                    <a:pt x="1398" y="2724"/>
                    <a:pt x="1301" y="2761"/>
                  </a:cubicBezTo>
                  <a:cubicBezTo>
                    <a:pt x="998" y="2859"/>
                    <a:pt x="669" y="2859"/>
                    <a:pt x="377" y="2980"/>
                  </a:cubicBezTo>
                  <a:cubicBezTo>
                    <a:pt x="353" y="2932"/>
                    <a:pt x="341" y="2883"/>
                    <a:pt x="341" y="2834"/>
                  </a:cubicBezTo>
                  <a:lnTo>
                    <a:pt x="353" y="2822"/>
                  </a:lnTo>
                  <a:cubicBezTo>
                    <a:pt x="365" y="2822"/>
                    <a:pt x="377" y="2786"/>
                    <a:pt x="353" y="2786"/>
                  </a:cubicBezTo>
                  <a:lnTo>
                    <a:pt x="341" y="2773"/>
                  </a:lnTo>
                  <a:lnTo>
                    <a:pt x="328" y="2773"/>
                  </a:lnTo>
                  <a:cubicBezTo>
                    <a:pt x="328" y="2737"/>
                    <a:pt x="341" y="2688"/>
                    <a:pt x="353" y="2640"/>
                  </a:cubicBezTo>
                  <a:cubicBezTo>
                    <a:pt x="353" y="2627"/>
                    <a:pt x="353" y="2615"/>
                    <a:pt x="365" y="2603"/>
                  </a:cubicBezTo>
                  <a:cubicBezTo>
                    <a:pt x="389" y="2591"/>
                    <a:pt x="389" y="2567"/>
                    <a:pt x="377" y="2554"/>
                  </a:cubicBezTo>
                  <a:cubicBezTo>
                    <a:pt x="438" y="2348"/>
                    <a:pt x="523" y="2153"/>
                    <a:pt x="571" y="1946"/>
                  </a:cubicBezTo>
                  <a:cubicBezTo>
                    <a:pt x="584" y="1849"/>
                    <a:pt x="608" y="1764"/>
                    <a:pt x="620" y="1678"/>
                  </a:cubicBezTo>
                  <a:cubicBezTo>
                    <a:pt x="633" y="1667"/>
                    <a:pt x="644" y="1667"/>
                    <a:pt x="644" y="1654"/>
                  </a:cubicBezTo>
                  <a:cubicBezTo>
                    <a:pt x="669" y="1642"/>
                    <a:pt x="657" y="1618"/>
                    <a:pt x="633" y="1618"/>
                  </a:cubicBezTo>
                  <a:cubicBezTo>
                    <a:pt x="657" y="1497"/>
                    <a:pt x="681" y="1387"/>
                    <a:pt x="706" y="1265"/>
                  </a:cubicBezTo>
                  <a:cubicBezTo>
                    <a:pt x="717" y="1253"/>
                    <a:pt x="730" y="1241"/>
                    <a:pt x="717" y="1229"/>
                  </a:cubicBezTo>
                  <a:cubicBezTo>
                    <a:pt x="730" y="1192"/>
                    <a:pt x="742" y="1156"/>
                    <a:pt x="742" y="1119"/>
                  </a:cubicBezTo>
                  <a:cubicBezTo>
                    <a:pt x="754" y="1095"/>
                    <a:pt x="754" y="1070"/>
                    <a:pt x="766" y="1046"/>
                  </a:cubicBezTo>
                  <a:lnTo>
                    <a:pt x="766" y="1034"/>
                  </a:lnTo>
                  <a:lnTo>
                    <a:pt x="779" y="1022"/>
                  </a:lnTo>
                  <a:lnTo>
                    <a:pt x="779" y="1010"/>
                  </a:lnTo>
                  <a:cubicBezTo>
                    <a:pt x="839" y="767"/>
                    <a:pt x="912" y="524"/>
                    <a:pt x="985" y="280"/>
                  </a:cubicBezTo>
                  <a:cubicBezTo>
                    <a:pt x="1009" y="232"/>
                    <a:pt x="1022" y="183"/>
                    <a:pt x="1034" y="134"/>
                  </a:cubicBezTo>
                  <a:cubicBezTo>
                    <a:pt x="1046" y="122"/>
                    <a:pt x="1046" y="110"/>
                    <a:pt x="1058" y="97"/>
                  </a:cubicBezTo>
                  <a:close/>
                  <a:moveTo>
                    <a:pt x="280" y="2846"/>
                  </a:moveTo>
                  <a:cubicBezTo>
                    <a:pt x="292" y="2907"/>
                    <a:pt x="317" y="2968"/>
                    <a:pt x="341" y="3016"/>
                  </a:cubicBezTo>
                  <a:lnTo>
                    <a:pt x="328" y="3016"/>
                  </a:lnTo>
                  <a:cubicBezTo>
                    <a:pt x="280" y="3053"/>
                    <a:pt x="207" y="3065"/>
                    <a:pt x="146" y="3078"/>
                  </a:cubicBezTo>
                  <a:cubicBezTo>
                    <a:pt x="122" y="3005"/>
                    <a:pt x="109" y="2943"/>
                    <a:pt x="109" y="2870"/>
                  </a:cubicBezTo>
                  <a:lnTo>
                    <a:pt x="109" y="2870"/>
                  </a:lnTo>
                  <a:cubicBezTo>
                    <a:pt x="131" y="2883"/>
                    <a:pt x="152" y="2889"/>
                    <a:pt x="173" y="2889"/>
                  </a:cubicBezTo>
                  <a:cubicBezTo>
                    <a:pt x="211" y="2889"/>
                    <a:pt x="248" y="2870"/>
                    <a:pt x="280" y="2846"/>
                  </a:cubicBezTo>
                  <a:close/>
                  <a:moveTo>
                    <a:pt x="365" y="3053"/>
                  </a:moveTo>
                  <a:cubicBezTo>
                    <a:pt x="389" y="3102"/>
                    <a:pt x="438" y="3138"/>
                    <a:pt x="474" y="3186"/>
                  </a:cubicBezTo>
                  <a:cubicBezTo>
                    <a:pt x="450" y="3186"/>
                    <a:pt x="414" y="3199"/>
                    <a:pt x="389" y="3211"/>
                  </a:cubicBezTo>
                  <a:cubicBezTo>
                    <a:pt x="359" y="3231"/>
                    <a:pt x="321" y="3251"/>
                    <a:pt x="288" y="3251"/>
                  </a:cubicBezTo>
                  <a:cubicBezTo>
                    <a:pt x="281" y="3251"/>
                    <a:pt x="274" y="3250"/>
                    <a:pt x="268" y="3248"/>
                  </a:cubicBezTo>
                  <a:cubicBezTo>
                    <a:pt x="231" y="3211"/>
                    <a:pt x="195" y="3162"/>
                    <a:pt x="171" y="3114"/>
                  </a:cubicBezTo>
                  <a:cubicBezTo>
                    <a:pt x="231" y="3102"/>
                    <a:pt x="304" y="3089"/>
                    <a:pt x="353" y="3053"/>
                  </a:cubicBezTo>
                  <a:close/>
                  <a:moveTo>
                    <a:pt x="523" y="3223"/>
                  </a:moveTo>
                  <a:lnTo>
                    <a:pt x="633" y="3296"/>
                  </a:lnTo>
                  <a:cubicBezTo>
                    <a:pt x="580" y="3317"/>
                    <a:pt x="528" y="3374"/>
                    <a:pt x="468" y="3374"/>
                  </a:cubicBezTo>
                  <a:cubicBezTo>
                    <a:pt x="458" y="3374"/>
                    <a:pt x="448" y="3373"/>
                    <a:pt x="438" y="3369"/>
                  </a:cubicBezTo>
                  <a:cubicBezTo>
                    <a:pt x="434" y="3365"/>
                    <a:pt x="430" y="3364"/>
                    <a:pt x="426" y="3364"/>
                  </a:cubicBezTo>
                  <a:cubicBezTo>
                    <a:pt x="419" y="3364"/>
                    <a:pt x="414" y="3369"/>
                    <a:pt x="414" y="3369"/>
                  </a:cubicBezTo>
                  <a:cubicBezTo>
                    <a:pt x="389" y="3357"/>
                    <a:pt x="377" y="3345"/>
                    <a:pt x="353" y="3332"/>
                  </a:cubicBezTo>
                  <a:lnTo>
                    <a:pt x="317" y="3296"/>
                  </a:lnTo>
                  <a:cubicBezTo>
                    <a:pt x="389" y="3284"/>
                    <a:pt x="450" y="3235"/>
                    <a:pt x="511" y="3223"/>
                  </a:cubicBezTo>
                  <a:close/>
                  <a:moveTo>
                    <a:pt x="687" y="3331"/>
                  </a:moveTo>
                  <a:cubicBezTo>
                    <a:pt x="693" y="3331"/>
                    <a:pt x="699" y="3331"/>
                    <a:pt x="706" y="3332"/>
                  </a:cubicBezTo>
                  <a:cubicBezTo>
                    <a:pt x="754" y="3357"/>
                    <a:pt x="815" y="3381"/>
                    <a:pt x="863" y="3394"/>
                  </a:cubicBezTo>
                  <a:lnTo>
                    <a:pt x="863" y="3405"/>
                  </a:lnTo>
                  <a:cubicBezTo>
                    <a:pt x="852" y="3442"/>
                    <a:pt x="779" y="3430"/>
                    <a:pt x="742" y="3442"/>
                  </a:cubicBezTo>
                  <a:cubicBezTo>
                    <a:pt x="712" y="3442"/>
                    <a:pt x="681" y="3484"/>
                    <a:pt x="651" y="3484"/>
                  </a:cubicBezTo>
                  <a:cubicBezTo>
                    <a:pt x="645" y="3484"/>
                    <a:pt x="639" y="3482"/>
                    <a:pt x="633" y="3478"/>
                  </a:cubicBezTo>
                  <a:cubicBezTo>
                    <a:pt x="626" y="3473"/>
                    <a:pt x="623" y="3470"/>
                    <a:pt x="620" y="3470"/>
                  </a:cubicBezTo>
                  <a:cubicBezTo>
                    <a:pt x="617" y="3470"/>
                    <a:pt x="614" y="3473"/>
                    <a:pt x="608" y="3478"/>
                  </a:cubicBezTo>
                  <a:cubicBezTo>
                    <a:pt x="571" y="3454"/>
                    <a:pt x="535" y="3430"/>
                    <a:pt x="487" y="3418"/>
                  </a:cubicBezTo>
                  <a:cubicBezTo>
                    <a:pt x="511" y="3405"/>
                    <a:pt x="535" y="3405"/>
                    <a:pt x="560" y="3394"/>
                  </a:cubicBezTo>
                  <a:cubicBezTo>
                    <a:pt x="603" y="3372"/>
                    <a:pt x="637" y="3331"/>
                    <a:pt x="687" y="3331"/>
                  </a:cubicBezTo>
                  <a:close/>
                  <a:moveTo>
                    <a:pt x="912" y="3418"/>
                  </a:moveTo>
                  <a:cubicBezTo>
                    <a:pt x="985" y="3442"/>
                    <a:pt x="1058" y="3467"/>
                    <a:pt x="1119" y="3491"/>
                  </a:cubicBezTo>
                  <a:cubicBezTo>
                    <a:pt x="1082" y="3515"/>
                    <a:pt x="1034" y="3527"/>
                    <a:pt x="985" y="3540"/>
                  </a:cubicBezTo>
                  <a:cubicBezTo>
                    <a:pt x="961" y="3551"/>
                    <a:pt x="936" y="3551"/>
                    <a:pt x="912" y="3564"/>
                  </a:cubicBezTo>
                  <a:cubicBezTo>
                    <a:pt x="900" y="3576"/>
                    <a:pt x="888" y="3576"/>
                    <a:pt x="876" y="3576"/>
                  </a:cubicBezTo>
                  <a:cubicBezTo>
                    <a:pt x="815" y="3564"/>
                    <a:pt x="766" y="3540"/>
                    <a:pt x="706" y="3515"/>
                  </a:cubicBezTo>
                  <a:cubicBezTo>
                    <a:pt x="717" y="3503"/>
                    <a:pt x="742" y="3491"/>
                    <a:pt x="754" y="3478"/>
                  </a:cubicBezTo>
                  <a:lnTo>
                    <a:pt x="803" y="3478"/>
                  </a:lnTo>
                  <a:cubicBezTo>
                    <a:pt x="815" y="3478"/>
                    <a:pt x="827" y="3478"/>
                    <a:pt x="839" y="3467"/>
                  </a:cubicBezTo>
                  <a:cubicBezTo>
                    <a:pt x="876" y="3454"/>
                    <a:pt x="900" y="3442"/>
                    <a:pt x="912" y="3418"/>
                  </a:cubicBezTo>
                  <a:close/>
                  <a:moveTo>
                    <a:pt x="1168" y="3515"/>
                  </a:moveTo>
                  <a:cubicBezTo>
                    <a:pt x="1241" y="3540"/>
                    <a:pt x="1314" y="3576"/>
                    <a:pt x="1374" y="3600"/>
                  </a:cubicBezTo>
                  <a:cubicBezTo>
                    <a:pt x="1374" y="3600"/>
                    <a:pt x="1362" y="3600"/>
                    <a:pt x="1350" y="3613"/>
                  </a:cubicBezTo>
                  <a:cubicBezTo>
                    <a:pt x="1325" y="3613"/>
                    <a:pt x="1289" y="3637"/>
                    <a:pt x="1265" y="3637"/>
                  </a:cubicBezTo>
                  <a:cubicBezTo>
                    <a:pt x="1237" y="3646"/>
                    <a:pt x="1195" y="3669"/>
                    <a:pt x="1161" y="3669"/>
                  </a:cubicBezTo>
                  <a:cubicBezTo>
                    <a:pt x="1150" y="3669"/>
                    <a:pt x="1140" y="3667"/>
                    <a:pt x="1131" y="3661"/>
                  </a:cubicBezTo>
                  <a:lnTo>
                    <a:pt x="1119" y="3661"/>
                  </a:lnTo>
                  <a:cubicBezTo>
                    <a:pt x="1058" y="3637"/>
                    <a:pt x="1009" y="3624"/>
                    <a:pt x="949" y="3600"/>
                  </a:cubicBezTo>
                  <a:lnTo>
                    <a:pt x="973" y="3600"/>
                  </a:lnTo>
                  <a:cubicBezTo>
                    <a:pt x="1034" y="3576"/>
                    <a:pt x="1095" y="3564"/>
                    <a:pt x="1155" y="3527"/>
                  </a:cubicBezTo>
                  <a:cubicBezTo>
                    <a:pt x="1168" y="3527"/>
                    <a:pt x="1168" y="3527"/>
                    <a:pt x="1168" y="3515"/>
                  </a:cubicBezTo>
                  <a:close/>
                  <a:moveTo>
                    <a:pt x="1447" y="3624"/>
                  </a:moveTo>
                  <a:cubicBezTo>
                    <a:pt x="1533" y="3661"/>
                    <a:pt x="1606" y="3686"/>
                    <a:pt x="1679" y="3722"/>
                  </a:cubicBezTo>
                  <a:cubicBezTo>
                    <a:pt x="1642" y="3734"/>
                    <a:pt x="1606" y="3746"/>
                    <a:pt x="1581" y="3759"/>
                  </a:cubicBezTo>
                  <a:cubicBezTo>
                    <a:pt x="1557" y="3759"/>
                    <a:pt x="1508" y="3795"/>
                    <a:pt x="1484" y="3795"/>
                  </a:cubicBezTo>
                  <a:cubicBezTo>
                    <a:pt x="1484" y="3780"/>
                    <a:pt x="1470" y="3769"/>
                    <a:pt x="1457" y="3769"/>
                  </a:cubicBezTo>
                  <a:cubicBezTo>
                    <a:pt x="1448" y="3769"/>
                    <a:pt x="1440" y="3774"/>
                    <a:pt x="1435" y="3783"/>
                  </a:cubicBezTo>
                  <a:lnTo>
                    <a:pt x="1435" y="3795"/>
                  </a:lnTo>
                  <a:cubicBezTo>
                    <a:pt x="1387" y="3770"/>
                    <a:pt x="1338" y="3746"/>
                    <a:pt x="1277" y="3722"/>
                  </a:cubicBezTo>
                  <a:cubicBezTo>
                    <a:pt x="1265" y="3722"/>
                    <a:pt x="1241" y="3710"/>
                    <a:pt x="1228" y="3697"/>
                  </a:cubicBezTo>
                  <a:lnTo>
                    <a:pt x="1241" y="3697"/>
                  </a:lnTo>
                  <a:cubicBezTo>
                    <a:pt x="1301" y="3673"/>
                    <a:pt x="1374" y="3649"/>
                    <a:pt x="1447" y="3624"/>
                  </a:cubicBezTo>
                  <a:close/>
                  <a:moveTo>
                    <a:pt x="1739" y="3746"/>
                  </a:moveTo>
                  <a:cubicBezTo>
                    <a:pt x="1825" y="3770"/>
                    <a:pt x="1909" y="3807"/>
                    <a:pt x="2006" y="3832"/>
                  </a:cubicBezTo>
                  <a:cubicBezTo>
                    <a:pt x="1982" y="3843"/>
                    <a:pt x="1946" y="3856"/>
                    <a:pt x="1922" y="3868"/>
                  </a:cubicBezTo>
                  <a:cubicBezTo>
                    <a:pt x="1885" y="3868"/>
                    <a:pt x="1861" y="3892"/>
                    <a:pt x="1825" y="3892"/>
                  </a:cubicBezTo>
                  <a:lnTo>
                    <a:pt x="1812" y="3892"/>
                  </a:lnTo>
                  <a:cubicBezTo>
                    <a:pt x="1820" y="3877"/>
                    <a:pt x="1809" y="3867"/>
                    <a:pt x="1796" y="3867"/>
                  </a:cubicBezTo>
                  <a:cubicBezTo>
                    <a:pt x="1789" y="3867"/>
                    <a:pt x="1780" y="3871"/>
                    <a:pt x="1776" y="3880"/>
                  </a:cubicBezTo>
                  <a:lnTo>
                    <a:pt x="1763" y="3892"/>
                  </a:lnTo>
                  <a:cubicBezTo>
                    <a:pt x="1763" y="3905"/>
                    <a:pt x="1763" y="3916"/>
                    <a:pt x="1776" y="3916"/>
                  </a:cubicBezTo>
                  <a:lnTo>
                    <a:pt x="1776" y="3929"/>
                  </a:lnTo>
                  <a:cubicBezTo>
                    <a:pt x="1690" y="3892"/>
                    <a:pt x="1606" y="3856"/>
                    <a:pt x="1533" y="3832"/>
                  </a:cubicBezTo>
                  <a:cubicBezTo>
                    <a:pt x="1544" y="3819"/>
                    <a:pt x="1557" y="3807"/>
                    <a:pt x="1569" y="3807"/>
                  </a:cubicBezTo>
                  <a:cubicBezTo>
                    <a:pt x="1617" y="3783"/>
                    <a:pt x="1679" y="3770"/>
                    <a:pt x="1727" y="3746"/>
                  </a:cubicBezTo>
                  <a:close/>
                  <a:moveTo>
                    <a:pt x="2068" y="3843"/>
                  </a:moveTo>
                  <a:cubicBezTo>
                    <a:pt x="2347" y="3929"/>
                    <a:pt x="2627" y="3977"/>
                    <a:pt x="2919" y="4050"/>
                  </a:cubicBezTo>
                  <a:cubicBezTo>
                    <a:pt x="3016" y="4075"/>
                    <a:pt x="3114" y="4099"/>
                    <a:pt x="3223" y="4135"/>
                  </a:cubicBezTo>
                  <a:cubicBezTo>
                    <a:pt x="3187" y="4148"/>
                    <a:pt x="3150" y="4159"/>
                    <a:pt x="3114" y="4184"/>
                  </a:cubicBezTo>
                  <a:cubicBezTo>
                    <a:pt x="3065" y="4221"/>
                    <a:pt x="3016" y="4245"/>
                    <a:pt x="2968" y="4257"/>
                  </a:cubicBezTo>
                  <a:cubicBezTo>
                    <a:pt x="2943" y="4269"/>
                    <a:pt x="2943" y="4281"/>
                    <a:pt x="2943" y="4294"/>
                  </a:cubicBezTo>
                  <a:cubicBezTo>
                    <a:pt x="2882" y="4269"/>
                    <a:pt x="2809" y="4257"/>
                    <a:pt x="2736" y="4232"/>
                  </a:cubicBezTo>
                  <a:lnTo>
                    <a:pt x="2749" y="4232"/>
                  </a:lnTo>
                  <a:cubicBezTo>
                    <a:pt x="2773" y="4221"/>
                    <a:pt x="2809" y="4208"/>
                    <a:pt x="2846" y="4196"/>
                  </a:cubicBezTo>
                  <a:cubicBezTo>
                    <a:pt x="2882" y="4184"/>
                    <a:pt x="2919" y="4159"/>
                    <a:pt x="2955" y="4148"/>
                  </a:cubicBezTo>
                  <a:cubicBezTo>
                    <a:pt x="2977" y="4137"/>
                    <a:pt x="2970" y="4097"/>
                    <a:pt x="2942" y="4097"/>
                  </a:cubicBezTo>
                  <a:cubicBezTo>
                    <a:pt x="2939" y="4097"/>
                    <a:pt x="2935" y="4098"/>
                    <a:pt x="2931" y="4099"/>
                  </a:cubicBezTo>
                  <a:cubicBezTo>
                    <a:pt x="2882" y="4123"/>
                    <a:pt x="2822" y="4172"/>
                    <a:pt x="2773" y="4172"/>
                  </a:cubicBezTo>
                  <a:cubicBezTo>
                    <a:pt x="2736" y="4172"/>
                    <a:pt x="2712" y="4208"/>
                    <a:pt x="2676" y="4221"/>
                  </a:cubicBezTo>
                  <a:cubicBezTo>
                    <a:pt x="2579" y="4184"/>
                    <a:pt x="2481" y="4159"/>
                    <a:pt x="2396" y="4135"/>
                  </a:cubicBezTo>
                  <a:cubicBezTo>
                    <a:pt x="2433" y="4135"/>
                    <a:pt x="2469" y="4123"/>
                    <a:pt x="2506" y="4111"/>
                  </a:cubicBezTo>
                  <a:cubicBezTo>
                    <a:pt x="2554" y="4086"/>
                    <a:pt x="2615" y="4075"/>
                    <a:pt x="2652" y="4038"/>
                  </a:cubicBezTo>
                  <a:cubicBezTo>
                    <a:pt x="2671" y="4018"/>
                    <a:pt x="2651" y="3998"/>
                    <a:pt x="2629" y="3998"/>
                  </a:cubicBezTo>
                  <a:cubicBezTo>
                    <a:pt x="2624" y="3998"/>
                    <a:pt x="2619" y="3999"/>
                    <a:pt x="2615" y="4002"/>
                  </a:cubicBezTo>
                  <a:cubicBezTo>
                    <a:pt x="2590" y="4038"/>
                    <a:pt x="2542" y="4050"/>
                    <a:pt x="2493" y="4062"/>
                  </a:cubicBezTo>
                  <a:cubicBezTo>
                    <a:pt x="2472" y="4062"/>
                    <a:pt x="2434" y="4089"/>
                    <a:pt x="2400" y="4089"/>
                  </a:cubicBezTo>
                  <a:cubicBezTo>
                    <a:pt x="2395" y="4089"/>
                    <a:pt x="2389" y="4088"/>
                    <a:pt x="2384" y="4086"/>
                  </a:cubicBezTo>
                  <a:cubicBezTo>
                    <a:pt x="2360" y="4086"/>
                    <a:pt x="2347" y="4111"/>
                    <a:pt x="2360" y="4123"/>
                  </a:cubicBezTo>
                  <a:cubicBezTo>
                    <a:pt x="2335" y="4123"/>
                    <a:pt x="2298" y="4111"/>
                    <a:pt x="2262" y="4099"/>
                  </a:cubicBezTo>
                  <a:cubicBezTo>
                    <a:pt x="2214" y="4086"/>
                    <a:pt x="2165" y="4075"/>
                    <a:pt x="2116" y="4050"/>
                  </a:cubicBezTo>
                  <a:cubicBezTo>
                    <a:pt x="2141" y="4050"/>
                    <a:pt x="2152" y="4026"/>
                    <a:pt x="2165" y="4026"/>
                  </a:cubicBezTo>
                  <a:cubicBezTo>
                    <a:pt x="2225" y="4013"/>
                    <a:pt x="2274" y="4002"/>
                    <a:pt x="2335" y="3977"/>
                  </a:cubicBezTo>
                  <a:cubicBezTo>
                    <a:pt x="2357" y="3966"/>
                    <a:pt x="2340" y="3927"/>
                    <a:pt x="2319" y="3927"/>
                  </a:cubicBezTo>
                  <a:cubicBezTo>
                    <a:pt x="2317" y="3927"/>
                    <a:pt x="2314" y="3927"/>
                    <a:pt x="2311" y="3929"/>
                  </a:cubicBezTo>
                  <a:cubicBezTo>
                    <a:pt x="2274" y="3953"/>
                    <a:pt x="2238" y="3965"/>
                    <a:pt x="2189" y="3977"/>
                  </a:cubicBezTo>
                  <a:cubicBezTo>
                    <a:pt x="2177" y="3977"/>
                    <a:pt x="2152" y="3977"/>
                    <a:pt x="2141" y="3989"/>
                  </a:cubicBezTo>
                  <a:cubicBezTo>
                    <a:pt x="2121" y="3999"/>
                    <a:pt x="2109" y="4017"/>
                    <a:pt x="2087" y="4017"/>
                  </a:cubicBezTo>
                  <a:cubicBezTo>
                    <a:pt x="2081" y="4017"/>
                    <a:pt x="2075" y="4016"/>
                    <a:pt x="2068" y="4013"/>
                  </a:cubicBezTo>
                  <a:cubicBezTo>
                    <a:pt x="2055" y="4013"/>
                    <a:pt x="2043" y="4013"/>
                    <a:pt x="2043" y="4026"/>
                  </a:cubicBezTo>
                  <a:cubicBezTo>
                    <a:pt x="1970" y="4002"/>
                    <a:pt x="1898" y="3977"/>
                    <a:pt x="1825" y="3941"/>
                  </a:cubicBezTo>
                  <a:cubicBezTo>
                    <a:pt x="1861" y="3941"/>
                    <a:pt x="1885" y="3929"/>
                    <a:pt x="1922" y="3916"/>
                  </a:cubicBezTo>
                  <a:cubicBezTo>
                    <a:pt x="1970" y="3892"/>
                    <a:pt x="2019" y="3880"/>
                    <a:pt x="2055" y="3856"/>
                  </a:cubicBezTo>
                  <a:cubicBezTo>
                    <a:pt x="2068" y="3856"/>
                    <a:pt x="2068" y="3856"/>
                    <a:pt x="2068" y="3843"/>
                  </a:cubicBezTo>
                  <a:close/>
                  <a:moveTo>
                    <a:pt x="5241" y="1642"/>
                  </a:moveTo>
                  <a:lnTo>
                    <a:pt x="5241" y="1642"/>
                  </a:lnTo>
                  <a:cubicBezTo>
                    <a:pt x="5230" y="1715"/>
                    <a:pt x="5205" y="1788"/>
                    <a:pt x="5168" y="1861"/>
                  </a:cubicBezTo>
                  <a:cubicBezTo>
                    <a:pt x="5035" y="2141"/>
                    <a:pt x="4962" y="2445"/>
                    <a:pt x="4901" y="2761"/>
                  </a:cubicBezTo>
                  <a:cubicBezTo>
                    <a:pt x="4828" y="3102"/>
                    <a:pt x="4706" y="3442"/>
                    <a:pt x="4585" y="3783"/>
                  </a:cubicBezTo>
                  <a:cubicBezTo>
                    <a:pt x="4524" y="3941"/>
                    <a:pt x="4476" y="4159"/>
                    <a:pt x="4341" y="4269"/>
                  </a:cubicBezTo>
                  <a:cubicBezTo>
                    <a:pt x="4330" y="4281"/>
                    <a:pt x="4317" y="4294"/>
                    <a:pt x="4305" y="4294"/>
                  </a:cubicBezTo>
                  <a:lnTo>
                    <a:pt x="4281" y="4294"/>
                  </a:lnTo>
                  <a:cubicBezTo>
                    <a:pt x="4281" y="4305"/>
                    <a:pt x="4281" y="4305"/>
                    <a:pt x="4269" y="4305"/>
                  </a:cubicBezTo>
                  <a:cubicBezTo>
                    <a:pt x="4269" y="4294"/>
                    <a:pt x="4257" y="4281"/>
                    <a:pt x="4257" y="4281"/>
                  </a:cubicBezTo>
                  <a:cubicBezTo>
                    <a:pt x="4196" y="4232"/>
                    <a:pt x="4160" y="4172"/>
                    <a:pt x="4098" y="4111"/>
                  </a:cubicBezTo>
                  <a:lnTo>
                    <a:pt x="3989" y="4038"/>
                  </a:lnTo>
                  <a:cubicBezTo>
                    <a:pt x="3941" y="4002"/>
                    <a:pt x="3941" y="3941"/>
                    <a:pt x="3904" y="3905"/>
                  </a:cubicBezTo>
                  <a:cubicBezTo>
                    <a:pt x="3746" y="3770"/>
                    <a:pt x="3587" y="3613"/>
                    <a:pt x="3490" y="3430"/>
                  </a:cubicBezTo>
                  <a:cubicBezTo>
                    <a:pt x="3417" y="3272"/>
                    <a:pt x="3333" y="3102"/>
                    <a:pt x="3296" y="2932"/>
                  </a:cubicBezTo>
                  <a:cubicBezTo>
                    <a:pt x="3284" y="2859"/>
                    <a:pt x="3247" y="2786"/>
                    <a:pt x="3247" y="2713"/>
                  </a:cubicBezTo>
                  <a:cubicBezTo>
                    <a:pt x="3235" y="2664"/>
                    <a:pt x="3223" y="2603"/>
                    <a:pt x="3223" y="2554"/>
                  </a:cubicBezTo>
                  <a:cubicBezTo>
                    <a:pt x="3211" y="2542"/>
                    <a:pt x="3198" y="2505"/>
                    <a:pt x="3198" y="2481"/>
                  </a:cubicBezTo>
                  <a:lnTo>
                    <a:pt x="3198" y="2469"/>
                  </a:lnTo>
                  <a:cubicBezTo>
                    <a:pt x="3211" y="2469"/>
                    <a:pt x="3198" y="2457"/>
                    <a:pt x="3198" y="2457"/>
                  </a:cubicBezTo>
                  <a:cubicBezTo>
                    <a:pt x="3442" y="2384"/>
                    <a:pt x="3673" y="2287"/>
                    <a:pt x="3916" y="2214"/>
                  </a:cubicBezTo>
                  <a:cubicBezTo>
                    <a:pt x="4147" y="2141"/>
                    <a:pt x="4378" y="2080"/>
                    <a:pt x="4609" y="1995"/>
                  </a:cubicBezTo>
                  <a:cubicBezTo>
                    <a:pt x="4828" y="1910"/>
                    <a:pt x="5035" y="1776"/>
                    <a:pt x="5241" y="1642"/>
                  </a:cubicBezTo>
                  <a:close/>
                  <a:moveTo>
                    <a:pt x="2371" y="2202"/>
                  </a:moveTo>
                  <a:cubicBezTo>
                    <a:pt x="2444" y="2287"/>
                    <a:pt x="2517" y="2360"/>
                    <a:pt x="2615" y="2421"/>
                  </a:cubicBezTo>
                  <a:cubicBezTo>
                    <a:pt x="2707" y="2478"/>
                    <a:pt x="2813" y="2501"/>
                    <a:pt x="2921" y="2501"/>
                  </a:cubicBezTo>
                  <a:cubicBezTo>
                    <a:pt x="2997" y="2501"/>
                    <a:pt x="3074" y="2490"/>
                    <a:pt x="3150" y="2469"/>
                  </a:cubicBezTo>
                  <a:lnTo>
                    <a:pt x="3150" y="2469"/>
                  </a:lnTo>
                  <a:cubicBezTo>
                    <a:pt x="3138" y="2542"/>
                    <a:pt x="3187" y="2627"/>
                    <a:pt x="3187" y="2688"/>
                  </a:cubicBezTo>
                  <a:cubicBezTo>
                    <a:pt x="3198" y="2773"/>
                    <a:pt x="3223" y="2859"/>
                    <a:pt x="3247" y="2943"/>
                  </a:cubicBezTo>
                  <a:cubicBezTo>
                    <a:pt x="3296" y="3126"/>
                    <a:pt x="3381" y="3308"/>
                    <a:pt x="3466" y="3478"/>
                  </a:cubicBezTo>
                  <a:cubicBezTo>
                    <a:pt x="3563" y="3661"/>
                    <a:pt x="3709" y="3770"/>
                    <a:pt x="3843" y="3916"/>
                  </a:cubicBezTo>
                  <a:cubicBezTo>
                    <a:pt x="3892" y="3977"/>
                    <a:pt x="3928" y="4050"/>
                    <a:pt x="4001" y="4099"/>
                  </a:cubicBezTo>
                  <a:cubicBezTo>
                    <a:pt x="4087" y="4172"/>
                    <a:pt x="4147" y="4245"/>
                    <a:pt x="4220" y="4318"/>
                  </a:cubicBezTo>
                  <a:cubicBezTo>
                    <a:pt x="4147" y="4318"/>
                    <a:pt x="4074" y="4294"/>
                    <a:pt x="4025" y="4281"/>
                  </a:cubicBezTo>
                  <a:cubicBezTo>
                    <a:pt x="3965" y="4257"/>
                    <a:pt x="3904" y="4257"/>
                    <a:pt x="3843" y="4245"/>
                  </a:cubicBezTo>
                  <a:cubicBezTo>
                    <a:pt x="3837" y="4239"/>
                    <a:pt x="3831" y="4236"/>
                    <a:pt x="3825" y="4236"/>
                  </a:cubicBezTo>
                  <a:cubicBezTo>
                    <a:pt x="3819" y="4236"/>
                    <a:pt x="3813" y="4239"/>
                    <a:pt x="3806" y="4245"/>
                  </a:cubicBezTo>
                  <a:cubicBezTo>
                    <a:pt x="3539" y="4172"/>
                    <a:pt x="3284" y="4099"/>
                    <a:pt x="3016" y="4026"/>
                  </a:cubicBezTo>
                  <a:cubicBezTo>
                    <a:pt x="2749" y="3953"/>
                    <a:pt x="2481" y="3905"/>
                    <a:pt x="2214" y="3832"/>
                  </a:cubicBezTo>
                  <a:cubicBezTo>
                    <a:pt x="1958" y="3770"/>
                    <a:pt x="1703" y="3686"/>
                    <a:pt x="1460" y="3588"/>
                  </a:cubicBezTo>
                  <a:lnTo>
                    <a:pt x="1447" y="3588"/>
                  </a:lnTo>
                  <a:lnTo>
                    <a:pt x="1447" y="3576"/>
                  </a:lnTo>
                  <a:cubicBezTo>
                    <a:pt x="1192" y="3467"/>
                    <a:pt x="925" y="3381"/>
                    <a:pt x="681" y="3259"/>
                  </a:cubicBezTo>
                  <a:cubicBezTo>
                    <a:pt x="560" y="3199"/>
                    <a:pt x="462" y="3126"/>
                    <a:pt x="401" y="3029"/>
                  </a:cubicBezTo>
                  <a:cubicBezTo>
                    <a:pt x="523" y="2968"/>
                    <a:pt x="669" y="2932"/>
                    <a:pt x="815" y="2919"/>
                  </a:cubicBezTo>
                  <a:cubicBezTo>
                    <a:pt x="1009" y="2895"/>
                    <a:pt x="1204" y="2834"/>
                    <a:pt x="1387" y="2786"/>
                  </a:cubicBezTo>
                  <a:cubicBezTo>
                    <a:pt x="1581" y="2737"/>
                    <a:pt x="1763" y="2676"/>
                    <a:pt x="1922" y="2578"/>
                  </a:cubicBezTo>
                  <a:cubicBezTo>
                    <a:pt x="2019" y="2505"/>
                    <a:pt x="2104" y="2432"/>
                    <a:pt x="2201" y="2360"/>
                  </a:cubicBezTo>
                  <a:cubicBezTo>
                    <a:pt x="2238" y="2324"/>
                    <a:pt x="2274" y="2287"/>
                    <a:pt x="2311" y="2262"/>
                  </a:cubicBezTo>
                  <a:cubicBezTo>
                    <a:pt x="2323" y="2238"/>
                    <a:pt x="2360" y="2214"/>
                    <a:pt x="2347" y="2214"/>
                  </a:cubicBezTo>
                  <a:cubicBezTo>
                    <a:pt x="2360" y="2214"/>
                    <a:pt x="2360" y="2214"/>
                    <a:pt x="2371" y="2202"/>
                  </a:cubicBezTo>
                  <a:close/>
                  <a:moveTo>
                    <a:pt x="3260" y="4135"/>
                  </a:moveTo>
                  <a:cubicBezTo>
                    <a:pt x="3333" y="4159"/>
                    <a:pt x="3417" y="4184"/>
                    <a:pt x="3503" y="4208"/>
                  </a:cubicBezTo>
                  <a:cubicBezTo>
                    <a:pt x="3417" y="4232"/>
                    <a:pt x="3357" y="4305"/>
                    <a:pt x="3271" y="4330"/>
                  </a:cubicBezTo>
                  <a:cubicBezTo>
                    <a:pt x="3247" y="4330"/>
                    <a:pt x="3260" y="4378"/>
                    <a:pt x="3284" y="4378"/>
                  </a:cubicBezTo>
                  <a:cubicBezTo>
                    <a:pt x="3320" y="4367"/>
                    <a:pt x="3357" y="4342"/>
                    <a:pt x="3393" y="4318"/>
                  </a:cubicBezTo>
                  <a:cubicBezTo>
                    <a:pt x="3442" y="4294"/>
                    <a:pt x="3478" y="4257"/>
                    <a:pt x="3527" y="4245"/>
                  </a:cubicBezTo>
                  <a:cubicBezTo>
                    <a:pt x="3551" y="4245"/>
                    <a:pt x="3551" y="4232"/>
                    <a:pt x="3551" y="4221"/>
                  </a:cubicBezTo>
                  <a:lnTo>
                    <a:pt x="3806" y="4294"/>
                  </a:lnTo>
                  <a:lnTo>
                    <a:pt x="3819" y="4294"/>
                  </a:lnTo>
                  <a:cubicBezTo>
                    <a:pt x="3879" y="4294"/>
                    <a:pt x="3928" y="4305"/>
                    <a:pt x="3977" y="4318"/>
                  </a:cubicBezTo>
                  <a:cubicBezTo>
                    <a:pt x="3941" y="4354"/>
                    <a:pt x="3904" y="4378"/>
                    <a:pt x="3855" y="4403"/>
                  </a:cubicBezTo>
                  <a:cubicBezTo>
                    <a:pt x="3812" y="4436"/>
                    <a:pt x="3759" y="4478"/>
                    <a:pt x="3705" y="4478"/>
                  </a:cubicBezTo>
                  <a:cubicBezTo>
                    <a:pt x="3698" y="4478"/>
                    <a:pt x="3692" y="4477"/>
                    <a:pt x="3685" y="4476"/>
                  </a:cubicBezTo>
                  <a:cubicBezTo>
                    <a:pt x="3673" y="4476"/>
                    <a:pt x="3660" y="4476"/>
                    <a:pt x="3660" y="4488"/>
                  </a:cubicBezTo>
                  <a:cubicBezTo>
                    <a:pt x="3600" y="4476"/>
                    <a:pt x="3539" y="4464"/>
                    <a:pt x="3490" y="4451"/>
                  </a:cubicBezTo>
                  <a:cubicBezTo>
                    <a:pt x="3503" y="4440"/>
                    <a:pt x="3514" y="4440"/>
                    <a:pt x="3527" y="4427"/>
                  </a:cubicBezTo>
                  <a:cubicBezTo>
                    <a:pt x="3563" y="4415"/>
                    <a:pt x="3587" y="4403"/>
                    <a:pt x="3624" y="4391"/>
                  </a:cubicBezTo>
                  <a:cubicBezTo>
                    <a:pt x="3673" y="4367"/>
                    <a:pt x="3733" y="4367"/>
                    <a:pt x="3758" y="4305"/>
                  </a:cubicBezTo>
                  <a:cubicBezTo>
                    <a:pt x="3765" y="4290"/>
                    <a:pt x="3750" y="4280"/>
                    <a:pt x="3734" y="4280"/>
                  </a:cubicBezTo>
                  <a:cubicBezTo>
                    <a:pt x="3724" y="4280"/>
                    <a:pt x="3714" y="4284"/>
                    <a:pt x="3709" y="4294"/>
                  </a:cubicBezTo>
                  <a:cubicBezTo>
                    <a:pt x="3685" y="4342"/>
                    <a:pt x="3600" y="4342"/>
                    <a:pt x="3551" y="4367"/>
                  </a:cubicBezTo>
                  <a:lnTo>
                    <a:pt x="3478" y="4403"/>
                  </a:lnTo>
                  <a:cubicBezTo>
                    <a:pt x="3454" y="4415"/>
                    <a:pt x="3442" y="4415"/>
                    <a:pt x="3417" y="4427"/>
                  </a:cubicBezTo>
                  <a:cubicBezTo>
                    <a:pt x="3381" y="4415"/>
                    <a:pt x="3333" y="4403"/>
                    <a:pt x="3296" y="4391"/>
                  </a:cubicBezTo>
                  <a:cubicBezTo>
                    <a:pt x="3187" y="4367"/>
                    <a:pt x="3089" y="4330"/>
                    <a:pt x="2979" y="4305"/>
                  </a:cubicBezTo>
                  <a:cubicBezTo>
                    <a:pt x="3028" y="4294"/>
                    <a:pt x="3065" y="4269"/>
                    <a:pt x="3101" y="4245"/>
                  </a:cubicBezTo>
                  <a:lnTo>
                    <a:pt x="3174" y="4208"/>
                  </a:lnTo>
                  <a:lnTo>
                    <a:pt x="3247" y="4172"/>
                  </a:lnTo>
                  <a:cubicBezTo>
                    <a:pt x="3260" y="4159"/>
                    <a:pt x="3260" y="4148"/>
                    <a:pt x="3260" y="4135"/>
                  </a:cubicBezTo>
                  <a:close/>
                  <a:moveTo>
                    <a:pt x="4025" y="4330"/>
                  </a:moveTo>
                  <a:cubicBezTo>
                    <a:pt x="4087" y="4342"/>
                    <a:pt x="4135" y="4354"/>
                    <a:pt x="4184" y="4354"/>
                  </a:cubicBezTo>
                  <a:cubicBezTo>
                    <a:pt x="4087" y="4427"/>
                    <a:pt x="3977" y="4476"/>
                    <a:pt x="3843" y="4488"/>
                  </a:cubicBezTo>
                  <a:lnTo>
                    <a:pt x="3806" y="4488"/>
                  </a:lnTo>
                  <a:cubicBezTo>
                    <a:pt x="3819" y="4488"/>
                    <a:pt x="3831" y="4476"/>
                    <a:pt x="3843" y="4476"/>
                  </a:cubicBezTo>
                  <a:cubicBezTo>
                    <a:pt x="3904" y="4427"/>
                    <a:pt x="3965" y="4391"/>
                    <a:pt x="4025" y="4342"/>
                  </a:cubicBezTo>
                  <a:lnTo>
                    <a:pt x="4025" y="4330"/>
                  </a:lnTo>
                  <a:close/>
                  <a:moveTo>
                    <a:pt x="1155" y="0"/>
                  </a:moveTo>
                  <a:cubicBezTo>
                    <a:pt x="1095" y="13"/>
                    <a:pt x="1058" y="25"/>
                    <a:pt x="1034" y="61"/>
                  </a:cubicBezTo>
                  <a:cubicBezTo>
                    <a:pt x="912" y="97"/>
                    <a:pt x="815" y="159"/>
                    <a:pt x="730" y="256"/>
                  </a:cubicBezTo>
                  <a:cubicBezTo>
                    <a:pt x="681" y="316"/>
                    <a:pt x="644" y="378"/>
                    <a:pt x="620" y="451"/>
                  </a:cubicBezTo>
                  <a:cubicBezTo>
                    <a:pt x="608" y="451"/>
                    <a:pt x="608" y="462"/>
                    <a:pt x="596" y="475"/>
                  </a:cubicBezTo>
                  <a:cubicBezTo>
                    <a:pt x="596" y="475"/>
                    <a:pt x="596" y="487"/>
                    <a:pt x="608" y="487"/>
                  </a:cubicBezTo>
                  <a:cubicBezTo>
                    <a:pt x="584" y="548"/>
                    <a:pt x="571" y="608"/>
                    <a:pt x="560" y="657"/>
                  </a:cubicBezTo>
                  <a:cubicBezTo>
                    <a:pt x="535" y="670"/>
                    <a:pt x="523" y="681"/>
                    <a:pt x="511" y="706"/>
                  </a:cubicBezTo>
                  <a:cubicBezTo>
                    <a:pt x="498" y="718"/>
                    <a:pt x="523" y="730"/>
                    <a:pt x="535" y="730"/>
                  </a:cubicBezTo>
                  <a:cubicBezTo>
                    <a:pt x="523" y="791"/>
                    <a:pt x="511" y="840"/>
                    <a:pt x="487" y="888"/>
                  </a:cubicBezTo>
                  <a:cubicBezTo>
                    <a:pt x="462" y="888"/>
                    <a:pt x="462" y="924"/>
                    <a:pt x="474" y="937"/>
                  </a:cubicBezTo>
                  <a:cubicBezTo>
                    <a:pt x="462" y="986"/>
                    <a:pt x="450" y="1046"/>
                    <a:pt x="438" y="1095"/>
                  </a:cubicBezTo>
                  <a:cubicBezTo>
                    <a:pt x="438" y="1095"/>
                    <a:pt x="425" y="1095"/>
                    <a:pt x="425" y="1107"/>
                  </a:cubicBezTo>
                  <a:lnTo>
                    <a:pt x="414" y="1119"/>
                  </a:lnTo>
                  <a:cubicBezTo>
                    <a:pt x="414" y="1132"/>
                    <a:pt x="414" y="1143"/>
                    <a:pt x="425" y="1143"/>
                  </a:cubicBezTo>
                  <a:cubicBezTo>
                    <a:pt x="425" y="1168"/>
                    <a:pt x="414" y="1180"/>
                    <a:pt x="414" y="1205"/>
                  </a:cubicBezTo>
                  <a:cubicBezTo>
                    <a:pt x="401" y="1253"/>
                    <a:pt x="389" y="1302"/>
                    <a:pt x="377" y="1338"/>
                  </a:cubicBezTo>
                  <a:cubicBezTo>
                    <a:pt x="365" y="1351"/>
                    <a:pt x="365" y="1351"/>
                    <a:pt x="353" y="1351"/>
                  </a:cubicBezTo>
                  <a:cubicBezTo>
                    <a:pt x="341" y="1362"/>
                    <a:pt x="341" y="1387"/>
                    <a:pt x="365" y="1399"/>
                  </a:cubicBezTo>
                  <a:cubicBezTo>
                    <a:pt x="317" y="1581"/>
                    <a:pt x="268" y="1764"/>
                    <a:pt x="219" y="1959"/>
                  </a:cubicBezTo>
                  <a:lnTo>
                    <a:pt x="219" y="1983"/>
                  </a:lnTo>
                  <a:cubicBezTo>
                    <a:pt x="195" y="2080"/>
                    <a:pt x="171" y="2165"/>
                    <a:pt x="146" y="2262"/>
                  </a:cubicBezTo>
                  <a:cubicBezTo>
                    <a:pt x="85" y="2505"/>
                    <a:pt x="0" y="2797"/>
                    <a:pt x="73" y="3041"/>
                  </a:cubicBezTo>
                  <a:cubicBezTo>
                    <a:pt x="109" y="3126"/>
                    <a:pt x="158" y="3199"/>
                    <a:pt x="219" y="3259"/>
                  </a:cubicBezTo>
                  <a:cubicBezTo>
                    <a:pt x="207" y="3272"/>
                    <a:pt x="219" y="3284"/>
                    <a:pt x="219" y="3284"/>
                  </a:cubicBezTo>
                  <a:cubicBezTo>
                    <a:pt x="231" y="3284"/>
                    <a:pt x="231" y="3296"/>
                    <a:pt x="244" y="3296"/>
                  </a:cubicBezTo>
                  <a:cubicBezTo>
                    <a:pt x="365" y="3405"/>
                    <a:pt x="523" y="3491"/>
                    <a:pt x="681" y="3551"/>
                  </a:cubicBezTo>
                  <a:cubicBezTo>
                    <a:pt x="730" y="3576"/>
                    <a:pt x="779" y="3588"/>
                    <a:pt x="827" y="3613"/>
                  </a:cubicBezTo>
                  <a:cubicBezTo>
                    <a:pt x="827" y="3613"/>
                    <a:pt x="839" y="3613"/>
                    <a:pt x="839" y="3624"/>
                  </a:cubicBezTo>
                  <a:lnTo>
                    <a:pt x="876" y="3624"/>
                  </a:lnTo>
                  <a:cubicBezTo>
                    <a:pt x="973" y="3661"/>
                    <a:pt x="1058" y="3686"/>
                    <a:pt x="1144" y="3722"/>
                  </a:cubicBezTo>
                  <a:cubicBezTo>
                    <a:pt x="1314" y="3795"/>
                    <a:pt x="1496" y="3868"/>
                    <a:pt x="1666" y="3929"/>
                  </a:cubicBezTo>
                  <a:cubicBezTo>
                    <a:pt x="1982" y="4050"/>
                    <a:pt x="2287" y="4159"/>
                    <a:pt x="2615" y="4245"/>
                  </a:cubicBezTo>
                  <a:cubicBezTo>
                    <a:pt x="2615" y="4245"/>
                    <a:pt x="2615" y="4257"/>
                    <a:pt x="2627" y="4257"/>
                  </a:cubicBezTo>
                  <a:cubicBezTo>
                    <a:pt x="2639" y="4263"/>
                    <a:pt x="2648" y="4266"/>
                    <a:pt x="2657" y="4266"/>
                  </a:cubicBezTo>
                  <a:cubicBezTo>
                    <a:pt x="2666" y="4266"/>
                    <a:pt x="2675" y="4263"/>
                    <a:pt x="2688" y="4257"/>
                  </a:cubicBezTo>
                  <a:cubicBezTo>
                    <a:pt x="2700" y="4257"/>
                    <a:pt x="2712" y="4269"/>
                    <a:pt x="2724" y="4269"/>
                  </a:cubicBezTo>
                  <a:cubicBezTo>
                    <a:pt x="3052" y="4354"/>
                    <a:pt x="3381" y="4513"/>
                    <a:pt x="3733" y="4537"/>
                  </a:cubicBezTo>
                  <a:cubicBezTo>
                    <a:pt x="3746" y="4538"/>
                    <a:pt x="3759" y="4538"/>
                    <a:pt x="3772" y="4538"/>
                  </a:cubicBezTo>
                  <a:cubicBezTo>
                    <a:pt x="3963" y="4538"/>
                    <a:pt x="4132" y="4457"/>
                    <a:pt x="4281" y="4354"/>
                  </a:cubicBezTo>
                  <a:lnTo>
                    <a:pt x="4305" y="4354"/>
                  </a:lnTo>
                  <a:cubicBezTo>
                    <a:pt x="4427" y="4318"/>
                    <a:pt x="4487" y="4148"/>
                    <a:pt x="4536" y="4038"/>
                  </a:cubicBezTo>
                  <a:cubicBezTo>
                    <a:pt x="4622" y="3856"/>
                    <a:pt x="4682" y="3649"/>
                    <a:pt x="4743" y="3454"/>
                  </a:cubicBezTo>
                  <a:cubicBezTo>
                    <a:pt x="4816" y="3235"/>
                    <a:pt x="4877" y="3029"/>
                    <a:pt x="4938" y="2810"/>
                  </a:cubicBezTo>
                  <a:cubicBezTo>
                    <a:pt x="4974" y="2615"/>
                    <a:pt x="5023" y="2421"/>
                    <a:pt x="5071" y="2238"/>
                  </a:cubicBezTo>
                  <a:cubicBezTo>
                    <a:pt x="5132" y="2056"/>
                    <a:pt x="5230" y="1886"/>
                    <a:pt x="5278" y="1703"/>
                  </a:cubicBezTo>
                  <a:cubicBezTo>
                    <a:pt x="5303" y="1606"/>
                    <a:pt x="5278" y="1508"/>
                    <a:pt x="5205" y="1435"/>
                  </a:cubicBezTo>
                  <a:cubicBezTo>
                    <a:pt x="5157" y="1387"/>
                    <a:pt x="5084" y="1362"/>
                    <a:pt x="5023" y="1338"/>
                  </a:cubicBezTo>
                  <a:cubicBezTo>
                    <a:pt x="4950" y="1314"/>
                    <a:pt x="4877" y="1265"/>
                    <a:pt x="4804" y="1241"/>
                  </a:cubicBezTo>
                  <a:cubicBezTo>
                    <a:pt x="4800" y="1237"/>
                    <a:pt x="4796" y="1235"/>
                    <a:pt x="4792" y="1235"/>
                  </a:cubicBezTo>
                  <a:cubicBezTo>
                    <a:pt x="4785" y="1235"/>
                    <a:pt x="4779" y="1241"/>
                    <a:pt x="4779" y="1241"/>
                  </a:cubicBezTo>
                  <a:cubicBezTo>
                    <a:pt x="4451" y="1119"/>
                    <a:pt x="4123" y="986"/>
                    <a:pt x="3782" y="864"/>
                  </a:cubicBezTo>
                  <a:cubicBezTo>
                    <a:pt x="3406" y="743"/>
                    <a:pt x="3016" y="621"/>
                    <a:pt x="2639" y="462"/>
                  </a:cubicBezTo>
                  <a:cubicBezTo>
                    <a:pt x="2287" y="329"/>
                    <a:pt x="1922" y="183"/>
                    <a:pt x="1557" y="61"/>
                  </a:cubicBezTo>
                  <a:cubicBezTo>
                    <a:pt x="1496" y="49"/>
                    <a:pt x="1435" y="37"/>
                    <a:pt x="1387" y="25"/>
                  </a:cubicBezTo>
                  <a:lnTo>
                    <a:pt x="1362" y="25"/>
                  </a:lnTo>
                  <a:cubicBezTo>
                    <a:pt x="1289" y="13"/>
                    <a:pt x="1228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10608;p67">
              <a:extLst>
                <a:ext uri="{FF2B5EF4-FFF2-40B4-BE49-F238E27FC236}">
                  <a16:creationId xmlns:a16="http://schemas.microsoft.com/office/drawing/2014/main" id="{16B0AA6A-C9ED-4304-84C5-398B901CBDEE}"/>
                </a:ext>
              </a:extLst>
            </p:cNvPr>
            <p:cNvSpPr/>
            <p:nvPr/>
          </p:nvSpPr>
          <p:spPr>
            <a:xfrm>
              <a:off x="2141208" y="4332766"/>
              <a:ext cx="262884" cy="225132"/>
            </a:xfrm>
            <a:custGeom>
              <a:avLst/>
              <a:gdLst/>
              <a:ahLst/>
              <a:cxnLst/>
              <a:rect l="l" t="t" r="r" b="b"/>
              <a:pathLst>
                <a:path w="5341" h="4574" extrusionOk="0">
                  <a:moveTo>
                    <a:pt x="986" y="158"/>
                  </a:moveTo>
                  <a:lnTo>
                    <a:pt x="986" y="171"/>
                  </a:lnTo>
                  <a:cubicBezTo>
                    <a:pt x="974" y="195"/>
                    <a:pt x="962" y="231"/>
                    <a:pt x="949" y="255"/>
                  </a:cubicBezTo>
                  <a:lnTo>
                    <a:pt x="949" y="268"/>
                  </a:lnTo>
                  <a:lnTo>
                    <a:pt x="938" y="280"/>
                  </a:lnTo>
                  <a:cubicBezTo>
                    <a:pt x="931" y="274"/>
                    <a:pt x="925" y="271"/>
                    <a:pt x="919" y="271"/>
                  </a:cubicBezTo>
                  <a:cubicBezTo>
                    <a:pt x="913" y="271"/>
                    <a:pt x="907" y="274"/>
                    <a:pt x="901" y="280"/>
                  </a:cubicBezTo>
                  <a:cubicBezTo>
                    <a:pt x="865" y="292"/>
                    <a:pt x="840" y="317"/>
                    <a:pt x="816" y="328"/>
                  </a:cubicBezTo>
                  <a:cubicBezTo>
                    <a:pt x="792" y="341"/>
                    <a:pt x="779" y="353"/>
                    <a:pt x="755" y="365"/>
                  </a:cubicBezTo>
                  <a:cubicBezTo>
                    <a:pt x="816" y="268"/>
                    <a:pt x="889" y="207"/>
                    <a:pt x="986" y="158"/>
                  </a:cubicBezTo>
                  <a:close/>
                  <a:moveTo>
                    <a:pt x="913" y="365"/>
                  </a:moveTo>
                  <a:cubicBezTo>
                    <a:pt x="901" y="414"/>
                    <a:pt x="876" y="463"/>
                    <a:pt x="865" y="511"/>
                  </a:cubicBezTo>
                  <a:cubicBezTo>
                    <a:pt x="858" y="510"/>
                    <a:pt x="851" y="509"/>
                    <a:pt x="844" y="509"/>
                  </a:cubicBezTo>
                  <a:cubicBezTo>
                    <a:pt x="803" y="509"/>
                    <a:pt x="762" y="539"/>
                    <a:pt x="730" y="560"/>
                  </a:cubicBezTo>
                  <a:cubicBezTo>
                    <a:pt x="719" y="572"/>
                    <a:pt x="719" y="572"/>
                    <a:pt x="706" y="572"/>
                  </a:cubicBezTo>
                  <a:cubicBezTo>
                    <a:pt x="694" y="584"/>
                    <a:pt x="670" y="596"/>
                    <a:pt x="657" y="596"/>
                  </a:cubicBezTo>
                  <a:cubicBezTo>
                    <a:pt x="670" y="572"/>
                    <a:pt x="670" y="536"/>
                    <a:pt x="682" y="511"/>
                  </a:cubicBezTo>
                  <a:cubicBezTo>
                    <a:pt x="719" y="487"/>
                    <a:pt x="755" y="463"/>
                    <a:pt x="779" y="438"/>
                  </a:cubicBezTo>
                  <a:lnTo>
                    <a:pt x="803" y="426"/>
                  </a:lnTo>
                  <a:cubicBezTo>
                    <a:pt x="828" y="414"/>
                    <a:pt x="840" y="414"/>
                    <a:pt x="852" y="401"/>
                  </a:cubicBezTo>
                  <a:cubicBezTo>
                    <a:pt x="876" y="390"/>
                    <a:pt x="889" y="377"/>
                    <a:pt x="901" y="365"/>
                  </a:cubicBezTo>
                  <a:close/>
                  <a:moveTo>
                    <a:pt x="828" y="596"/>
                  </a:moveTo>
                  <a:cubicBezTo>
                    <a:pt x="828" y="609"/>
                    <a:pt x="828" y="609"/>
                    <a:pt x="840" y="609"/>
                  </a:cubicBezTo>
                  <a:cubicBezTo>
                    <a:pt x="828" y="645"/>
                    <a:pt x="816" y="669"/>
                    <a:pt x="803" y="706"/>
                  </a:cubicBezTo>
                  <a:lnTo>
                    <a:pt x="803" y="742"/>
                  </a:lnTo>
                  <a:cubicBezTo>
                    <a:pt x="792" y="742"/>
                    <a:pt x="779" y="742"/>
                    <a:pt x="779" y="755"/>
                  </a:cubicBezTo>
                  <a:cubicBezTo>
                    <a:pt x="779" y="755"/>
                    <a:pt x="755" y="766"/>
                    <a:pt x="743" y="766"/>
                  </a:cubicBezTo>
                  <a:cubicBezTo>
                    <a:pt x="743" y="766"/>
                    <a:pt x="730" y="779"/>
                    <a:pt x="719" y="779"/>
                  </a:cubicBezTo>
                  <a:lnTo>
                    <a:pt x="646" y="815"/>
                  </a:lnTo>
                  <a:lnTo>
                    <a:pt x="621" y="827"/>
                  </a:lnTo>
                  <a:cubicBezTo>
                    <a:pt x="609" y="827"/>
                    <a:pt x="597" y="839"/>
                    <a:pt x="584" y="852"/>
                  </a:cubicBezTo>
                  <a:lnTo>
                    <a:pt x="573" y="852"/>
                  </a:lnTo>
                  <a:cubicBezTo>
                    <a:pt x="597" y="803"/>
                    <a:pt x="609" y="755"/>
                    <a:pt x="621" y="706"/>
                  </a:cubicBezTo>
                  <a:cubicBezTo>
                    <a:pt x="633" y="693"/>
                    <a:pt x="657" y="693"/>
                    <a:pt x="682" y="682"/>
                  </a:cubicBezTo>
                  <a:cubicBezTo>
                    <a:pt x="706" y="669"/>
                    <a:pt x="719" y="669"/>
                    <a:pt x="743" y="657"/>
                  </a:cubicBezTo>
                  <a:cubicBezTo>
                    <a:pt x="743" y="657"/>
                    <a:pt x="743" y="645"/>
                    <a:pt x="755" y="645"/>
                  </a:cubicBezTo>
                  <a:cubicBezTo>
                    <a:pt x="767" y="633"/>
                    <a:pt x="803" y="609"/>
                    <a:pt x="828" y="596"/>
                  </a:cubicBezTo>
                  <a:close/>
                  <a:moveTo>
                    <a:pt x="767" y="852"/>
                  </a:moveTo>
                  <a:lnTo>
                    <a:pt x="730" y="998"/>
                  </a:lnTo>
                  <a:lnTo>
                    <a:pt x="730" y="1009"/>
                  </a:lnTo>
                  <a:lnTo>
                    <a:pt x="706" y="1009"/>
                  </a:lnTo>
                  <a:cubicBezTo>
                    <a:pt x="694" y="1009"/>
                    <a:pt x="682" y="1022"/>
                    <a:pt x="682" y="1022"/>
                  </a:cubicBezTo>
                  <a:cubicBezTo>
                    <a:pt x="670" y="1022"/>
                    <a:pt x="670" y="1022"/>
                    <a:pt x="657" y="1034"/>
                  </a:cubicBezTo>
                  <a:cubicBezTo>
                    <a:pt x="646" y="1034"/>
                    <a:pt x="621" y="1046"/>
                    <a:pt x="609" y="1046"/>
                  </a:cubicBezTo>
                  <a:cubicBezTo>
                    <a:pt x="584" y="1058"/>
                    <a:pt x="560" y="1058"/>
                    <a:pt x="548" y="1071"/>
                  </a:cubicBezTo>
                  <a:lnTo>
                    <a:pt x="524" y="1071"/>
                  </a:lnTo>
                  <a:lnTo>
                    <a:pt x="524" y="1058"/>
                  </a:lnTo>
                  <a:cubicBezTo>
                    <a:pt x="536" y="1034"/>
                    <a:pt x="536" y="998"/>
                    <a:pt x="548" y="961"/>
                  </a:cubicBezTo>
                  <a:lnTo>
                    <a:pt x="621" y="925"/>
                  </a:lnTo>
                  <a:cubicBezTo>
                    <a:pt x="633" y="912"/>
                    <a:pt x="646" y="912"/>
                    <a:pt x="657" y="900"/>
                  </a:cubicBezTo>
                  <a:cubicBezTo>
                    <a:pt x="670" y="900"/>
                    <a:pt x="670" y="900"/>
                    <a:pt x="682" y="888"/>
                  </a:cubicBezTo>
                  <a:cubicBezTo>
                    <a:pt x="706" y="876"/>
                    <a:pt x="743" y="863"/>
                    <a:pt x="755" y="852"/>
                  </a:cubicBezTo>
                  <a:close/>
                  <a:moveTo>
                    <a:pt x="816" y="791"/>
                  </a:moveTo>
                  <a:lnTo>
                    <a:pt x="779" y="803"/>
                  </a:lnTo>
                  <a:lnTo>
                    <a:pt x="767" y="803"/>
                  </a:lnTo>
                  <a:cubicBezTo>
                    <a:pt x="767" y="815"/>
                    <a:pt x="755" y="815"/>
                    <a:pt x="743" y="827"/>
                  </a:cubicBezTo>
                  <a:lnTo>
                    <a:pt x="670" y="863"/>
                  </a:lnTo>
                  <a:lnTo>
                    <a:pt x="646" y="863"/>
                  </a:lnTo>
                  <a:cubicBezTo>
                    <a:pt x="633" y="876"/>
                    <a:pt x="609" y="888"/>
                    <a:pt x="597" y="900"/>
                  </a:cubicBezTo>
                  <a:cubicBezTo>
                    <a:pt x="573" y="912"/>
                    <a:pt x="548" y="925"/>
                    <a:pt x="536" y="936"/>
                  </a:cubicBezTo>
                  <a:lnTo>
                    <a:pt x="524" y="936"/>
                  </a:lnTo>
                  <a:lnTo>
                    <a:pt x="511" y="949"/>
                  </a:lnTo>
                  <a:cubicBezTo>
                    <a:pt x="511" y="985"/>
                    <a:pt x="500" y="1022"/>
                    <a:pt x="487" y="1058"/>
                  </a:cubicBezTo>
                  <a:lnTo>
                    <a:pt x="475" y="1131"/>
                  </a:lnTo>
                  <a:lnTo>
                    <a:pt x="475" y="1131"/>
                  </a:lnTo>
                  <a:lnTo>
                    <a:pt x="500" y="1119"/>
                  </a:lnTo>
                  <a:lnTo>
                    <a:pt x="511" y="1119"/>
                  </a:lnTo>
                  <a:cubicBezTo>
                    <a:pt x="524" y="1107"/>
                    <a:pt x="524" y="1107"/>
                    <a:pt x="536" y="1107"/>
                  </a:cubicBezTo>
                  <a:lnTo>
                    <a:pt x="560" y="1107"/>
                  </a:lnTo>
                  <a:cubicBezTo>
                    <a:pt x="573" y="1095"/>
                    <a:pt x="597" y="1095"/>
                    <a:pt x="609" y="1082"/>
                  </a:cubicBezTo>
                  <a:cubicBezTo>
                    <a:pt x="633" y="1082"/>
                    <a:pt x="657" y="1071"/>
                    <a:pt x="670" y="1058"/>
                  </a:cubicBezTo>
                  <a:lnTo>
                    <a:pt x="694" y="1058"/>
                  </a:lnTo>
                  <a:cubicBezTo>
                    <a:pt x="694" y="1046"/>
                    <a:pt x="706" y="1046"/>
                    <a:pt x="719" y="1046"/>
                  </a:cubicBezTo>
                  <a:cubicBezTo>
                    <a:pt x="730" y="1046"/>
                    <a:pt x="743" y="1034"/>
                    <a:pt x="755" y="1034"/>
                  </a:cubicBezTo>
                  <a:lnTo>
                    <a:pt x="767" y="998"/>
                  </a:lnTo>
                  <a:cubicBezTo>
                    <a:pt x="779" y="949"/>
                    <a:pt x="792" y="888"/>
                    <a:pt x="816" y="827"/>
                  </a:cubicBezTo>
                  <a:lnTo>
                    <a:pt x="816" y="791"/>
                  </a:lnTo>
                  <a:close/>
                  <a:moveTo>
                    <a:pt x="694" y="1107"/>
                  </a:moveTo>
                  <a:cubicBezTo>
                    <a:pt x="694" y="1144"/>
                    <a:pt x="682" y="1168"/>
                    <a:pt x="670" y="1204"/>
                  </a:cubicBezTo>
                  <a:lnTo>
                    <a:pt x="670" y="1217"/>
                  </a:lnTo>
                  <a:cubicBezTo>
                    <a:pt x="633" y="1228"/>
                    <a:pt x="584" y="1241"/>
                    <a:pt x="536" y="1277"/>
                  </a:cubicBezTo>
                  <a:cubicBezTo>
                    <a:pt x="511" y="1290"/>
                    <a:pt x="487" y="1301"/>
                    <a:pt x="463" y="1301"/>
                  </a:cubicBezTo>
                  <a:cubicBezTo>
                    <a:pt x="475" y="1265"/>
                    <a:pt x="487" y="1217"/>
                    <a:pt x="500" y="1180"/>
                  </a:cubicBezTo>
                  <a:lnTo>
                    <a:pt x="500" y="1168"/>
                  </a:lnTo>
                  <a:cubicBezTo>
                    <a:pt x="511" y="1168"/>
                    <a:pt x="511" y="1168"/>
                    <a:pt x="524" y="1155"/>
                  </a:cubicBezTo>
                  <a:cubicBezTo>
                    <a:pt x="536" y="1155"/>
                    <a:pt x="548" y="1155"/>
                    <a:pt x="560" y="1144"/>
                  </a:cubicBezTo>
                  <a:cubicBezTo>
                    <a:pt x="584" y="1144"/>
                    <a:pt x="609" y="1131"/>
                    <a:pt x="633" y="1131"/>
                  </a:cubicBezTo>
                  <a:cubicBezTo>
                    <a:pt x="657" y="1131"/>
                    <a:pt x="682" y="1119"/>
                    <a:pt x="694" y="1107"/>
                  </a:cubicBezTo>
                  <a:close/>
                  <a:moveTo>
                    <a:pt x="755" y="1046"/>
                  </a:moveTo>
                  <a:lnTo>
                    <a:pt x="719" y="1058"/>
                  </a:lnTo>
                  <a:lnTo>
                    <a:pt x="706" y="1058"/>
                  </a:lnTo>
                  <a:cubicBezTo>
                    <a:pt x="694" y="1058"/>
                    <a:pt x="694" y="1071"/>
                    <a:pt x="682" y="1071"/>
                  </a:cubicBezTo>
                  <a:cubicBezTo>
                    <a:pt x="657" y="1082"/>
                    <a:pt x="646" y="1095"/>
                    <a:pt x="621" y="1095"/>
                  </a:cubicBezTo>
                  <a:cubicBezTo>
                    <a:pt x="597" y="1095"/>
                    <a:pt x="573" y="1107"/>
                    <a:pt x="548" y="1119"/>
                  </a:cubicBezTo>
                  <a:cubicBezTo>
                    <a:pt x="536" y="1119"/>
                    <a:pt x="524" y="1119"/>
                    <a:pt x="511" y="1131"/>
                  </a:cubicBezTo>
                  <a:cubicBezTo>
                    <a:pt x="500" y="1131"/>
                    <a:pt x="487" y="1131"/>
                    <a:pt x="487" y="1144"/>
                  </a:cubicBezTo>
                  <a:lnTo>
                    <a:pt x="475" y="1144"/>
                  </a:lnTo>
                  <a:lnTo>
                    <a:pt x="463" y="1155"/>
                  </a:lnTo>
                  <a:lnTo>
                    <a:pt x="427" y="1301"/>
                  </a:lnTo>
                  <a:lnTo>
                    <a:pt x="414" y="1363"/>
                  </a:lnTo>
                  <a:lnTo>
                    <a:pt x="451" y="1350"/>
                  </a:lnTo>
                  <a:cubicBezTo>
                    <a:pt x="487" y="1338"/>
                    <a:pt x="524" y="1326"/>
                    <a:pt x="560" y="1301"/>
                  </a:cubicBezTo>
                  <a:cubicBezTo>
                    <a:pt x="609" y="1277"/>
                    <a:pt x="646" y="1265"/>
                    <a:pt x="682" y="1253"/>
                  </a:cubicBezTo>
                  <a:lnTo>
                    <a:pt x="694" y="1253"/>
                  </a:lnTo>
                  <a:lnTo>
                    <a:pt x="706" y="1204"/>
                  </a:lnTo>
                  <a:cubicBezTo>
                    <a:pt x="719" y="1180"/>
                    <a:pt x="719" y="1144"/>
                    <a:pt x="730" y="1119"/>
                  </a:cubicBezTo>
                  <a:cubicBezTo>
                    <a:pt x="730" y="1107"/>
                    <a:pt x="730" y="1095"/>
                    <a:pt x="743" y="1095"/>
                  </a:cubicBezTo>
                  <a:lnTo>
                    <a:pt x="755" y="1046"/>
                  </a:lnTo>
                  <a:close/>
                  <a:moveTo>
                    <a:pt x="646" y="1314"/>
                  </a:moveTo>
                  <a:cubicBezTo>
                    <a:pt x="646" y="1350"/>
                    <a:pt x="633" y="1387"/>
                    <a:pt x="621" y="1423"/>
                  </a:cubicBezTo>
                  <a:cubicBezTo>
                    <a:pt x="609" y="1436"/>
                    <a:pt x="584" y="1436"/>
                    <a:pt x="560" y="1447"/>
                  </a:cubicBezTo>
                  <a:cubicBezTo>
                    <a:pt x="536" y="1460"/>
                    <a:pt x="500" y="1460"/>
                    <a:pt x="475" y="1484"/>
                  </a:cubicBezTo>
                  <a:cubicBezTo>
                    <a:pt x="463" y="1484"/>
                    <a:pt x="463" y="1484"/>
                    <a:pt x="451" y="1496"/>
                  </a:cubicBezTo>
                  <a:cubicBezTo>
                    <a:pt x="438" y="1496"/>
                    <a:pt x="427" y="1509"/>
                    <a:pt x="414" y="1509"/>
                  </a:cubicBezTo>
                  <a:lnTo>
                    <a:pt x="438" y="1399"/>
                  </a:lnTo>
                  <a:cubicBezTo>
                    <a:pt x="451" y="1399"/>
                    <a:pt x="463" y="1387"/>
                    <a:pt x="475" y="1387"/>
                  </a:cubicBezTo>
                  <a:cubicBezTo>
                    <a:pt x="487" y="1387"/>
                    <a:pt x="500" y="1374"/>
                    <a:pt x="511" y="1374"/>
                  </a:cubicBezTo>
                  <a:cubicBezTo>
                    <a:pt x="524" y="1374"/>
                    <a:pt x="536" y="1374"/>
                    <a:pt x="548" y="1363"/>
                  </a:cubicBezTo>
                  <a:cubicBezTo>
                    <a:pt x="573" y="1350"/>
                    <a:pt x="584" y="1350"/>
                    <a:pt x="597" y="1338"/>
                  </a:cubicBezTo>
                  <a:cubicBezTo>
                    <a:pt x="621" y="1326"/>
                    <a:pt x="633" y="1326"/>
                    <a:pt x="646" y="1314"/>
                  </a:cubicBezTo>
                  <a:close/>
                  <a:moveTo>
                    <a:pt x="670" y="1265"/>
                  </a:moveTo>
                  <a:cubicBezTo>
                    <a:pt x="633" y="1277"/>
                    <a:pt x="609" y="1290"/>
                    <a:pt x="584" y="1301"/>
                  </a:cubicBezTo>
                  <a:cubicBezTo>
                    <a:pt x="573" y="1314"/>
                    <a:pt x="560" y="1326"/>
                    <a:pt x="536" y="1326"/>
                  </a:cubicBezTo>
                  <a:cubicBezTo>
                    <a:pt x="524" y="1338"/>
                    <a:pt x="511" y="1338"/>
                    <a:pt x="500" y="1338"/>
                  </a:cubicBezTo>
                  <a:cubicBezTo>
                    <a:pt x="487" y="1350"/>
                    <a:pt x="475" y="1350"/>
                    <a:pt x="463" y="1350"/>
                  </a:cubicBezTo>
                  <a:cubicBezTo>
                    <a:pt x="451" y="1363"/>
                    <a:pt x="438" y="1363"/>
                    <a:pt x="427" y="1374"/>
                  </a:cubicBezTo>
                  <a:lnTo>
                    <a:pt x="414" y="1374"/>
                  </a:lnTo>
                  <a:lnTo>
                    <a:pt x="366" y="1545"/>
                  </a:lnTo>
                  <a:lnTo>
                    <a:pt x="390" y="1545"/>
                  </a:lnTo>
                  <a:cubicBezTo>
                    <a:pt x="414" y="1545"/>
                    <a:pt x="438" y="1533"/>
                    <a:pt x="463" y="1520"/>
                  </a:cubicBezTo>
                  <a:cubicBezTo>
                    <a:pt x="475" y="1520"/>
                    <a:pt x="475" y="1509"/>
                    <a:pt x="487" y="1509"/>
                  </a:cubicBezTo>
                  <a:cubicBezTo>
                    <a:pt x="511" y="1496"/>
                    <a:pt x="548" y="1484"/>
                    <a:pt x="573" y="1472"/>
                  </a:cubicBezTo>
                  <a:cubicBezTo>
                    <a:pt x="597" y="1472"/>
                    <a:pt x="621" y="1460"/>
                    <a:pt x="646" y="1447"/>
                  </a:cubicBezTo>
                  <a:lnTo>
                    <a:pt x="657" y="1447"/>
                  </a:lnTo>
                  <a:lnTo>
                    <a:pt x="657" y="1436"/>
                  </a:lnTo>
                  <a:lnTo>
                    <a:pt x="694" y="1290"/>
                  </a:lnTo>
                  <a:lnTo>
                    <a:pt x="694" y="1265"/>
                  </a:lnTo>
                  <a:close/>
                  <a:moveTo>
                    <a:pt x="609" y="1520"/>
                  </a:moveTo>
                  <a:cubicBezTo>
                    <a:pt x="597" y="1557"/>
                    <a:pt x="597" y="1582"/>
                    <a:pt x="584" y="1618"/>
                  </a:cubicBezTo>
                  <a:lnTo>
                    <a:pt x="584" y="1642"/>
                  </a:lnTo>
                  <a:cubicBezTo>
                    <a:pt x="573" y="1642"/>
                    <a:pt x="560" y="1642"/>
                    <a:pt x="548" y="1654"/>
                  </a:cubicBezTo>
                  <a:cubicBezTo>
                    <a:pt x="524" y="1654"/>
                    <a:pt x="500" y="1666"/>
                    <a:pt x="475" y="1679"/>
                  </a:cubicBezTo>
                  <a:cubicBezTo>
                    <a:pt x="463" y="1679"/>
                    <a:pt x="463" y="1679"/>
                    <a:pt x="451" y="1690"/>
                  </a:cubicBezTo>
                  <a:cubicBezTo>
                    <a:pt x="427" y="1703"/>
                    <a:pt x="390" y="1727"/>
                    <a:pt x="366" y="1727"/>
                  </a:cubicBezTo>
                  <a:cubicBezTo>
                    <a:pt x="378" y="1679"/>
                    <a:pt x="378" y="1642"/>
                    <a:pt x="390" y="1606"/>
                  </a:cubicBezTo>
                  <a:cubicBezTo>
                    <a:pt x="402" y="1593"/>
                    <a:pt x="414" y="1593"/>
                    <a:pt x="427" y="1593"/>
                  </a:cubicBezTo>
                  <a:cubicBezTo>
                    <a:pt x="438" y="1582"/>
                    <a:pt x="438" y="1582"/>
                    <a:pt x="451" y="1582"/>
                  </a:cubicBezTo>
                  <a:lnTo>
                    <a:pt x="524" y="1545"/>
                  </a:lnTo>
                  <a:cubicBezTo>
                    <a:pt x="548" y="1533"/>
                    <a:pt x="573" y="1533"/>
                    <a:pt x="597" y="1520"/>
                  </a:cubicBezTo>
                  <a:close/>
                  <a:moveTo>
                    <a:pt x="657" y="1460"/>
                  </a:moveTo>
                  <a:lnTo>
                    <a:pt x="621" y="1472"/>
                  </a:lnTo>
                  <a:cubicBezTo>
                    <a:pt x="609" y="1472"/>
                    <a:pt x="597" y="1484"/>
                    <a:pt x="584" y="1484"/>
                  </a:cubicBezTo>
                  <a:lnTo>
                    <a:pt x="511" y="1520"/>
                  </a:lnTo>
                  <a:lnTo>
                    <a:pt x="427" y="1545"/>
                  </a:lnTo>
                  <a:cubicBezTo>
                    <a:pt x="427" y="1545"/>
                    <a:pt x="427" y="1557"/>
                    <a:pt x="414" y="1557"/>
                  </a:cubicBezTo>
                  <a:cubicBezTo>
                    <a:pt x="378" y="1569"/>
                    <a:pt x="366" y="1569"/>
                    <a:pt x="366" y="1582"/>
                  </a:cubicBezTo>
                  <a:cubicBezTo>
                    <a:pt x="354" y="1630"/>
                    <a:pt x="341" y="1679"/>
                    <a:pt x="317" y="1727"/>
                  </a:cubicBezTo>
                  <a:lnTo>
                    <a:pt x="317" y="1752"/>
                  </a:lnTo>
                  <a:lnTo>
                    <a:pt x="341" y="1763"/>
                  </a:lnTo>
                  <a:lnTo>
                    <a:pt x="354" y="1763"/>
                  </a:lnTo>
                  <a:cubicBezTo>
                    <a:pt x="390" y="1763"/>
                    <a:pt x="438" y="1739"/>
                    <a:pt x="463" y="1715"/>
                  </a:cubicBezTo>
                  <a:cubicBezTo>
                    <a:pt x="475" y="1715"/>
                    <a:pt x="487" y="1703"/>
                    <a:pt x="487" y="1703"/>
                  </a:cubicBezTo>
                  <a:cubicBezTo>
                    <a:pt x="511" y="1690"/>
                    <a:pt x="536" y="1690"/>
                    <a:pt x="560" y="1679"/>
                  </a:cubicBezTo>
                  <a:cubicBezTo>
                    <a:pt x="573" y="1679"/>
                    <a:pt x="584" y="1679"/>
                    <a:pt x="597" y="1666"/>
                  </a:cubicBezTo>
                  <a:lnTo>
                    <a:pt x="609" y="1666"/>
                  </a:lnTo>
                  <a:lnTo>
                    <a:pt x="621" y="1630"/>
                  </a:lnTo>
                  <a:cubicBezTo>
                    <a:pt x="633" y="1582"/>
                    <a:pt x="633" y="1533"/>
                    <a:pt x="646" y="1496"/>
                  </a:cubicBezTo>
                  <a:lnTo>
                    <a:pt x="657" y="1460"/>
                  </a:lnTo>
                  <a:close/>
                  <a:moveTo>
                    <a:pt x="560" y="1727"/>
                  </a:moveTo>
                  <a:cubicBezTo>
                    <a:pt x="548" y="1776"/>
                    <a:pt x="548" y="1825"/>
                    <a:pt x="536" y="1861"/>
                  </a:cubicBezTo>
                  <a:lnTo>
                    <a:pt x="536" y="1873"/>
                  </a:lnTo>
                  <a:cubicBezTo>
                    <a:pt x="511" y="1873"/>
                    <a:pt x="500" y="1885"/>
                    <a:pt x="475" y="1885"/>
                  </a:cubicBezTo>
                  <a:cubicBezTo>
                    <a:pt x="463" y="1885"/>
                    <a:pt x="451" y="1898"/>
                    <a:pt x="438" y="1898"/>
                  </a:cubicBezTo>
                  <a:cubicBezTo>
                    <a:pt x="414" y="1909"/>
                    <a:pt x="402" y="1922"/>
                    <a:pt x="378" y="1922"/>
                  </a:cubicBezTo>
                  <a:cubicBezTo>
                    <a:pt x="366" y="1922"/>
                    <a:pt x="354" y="1934"/>
                    <a:pt x="330" y="1934"/>
                  </a:cubicBezTo>
                  <a:cubicBezTo>
                    <a:pt x="330" y="1934"/>
                    <a:pt x="317" y="1946"/>
                    <a:pt x="305" y="1946"/>
                  </a:cubicBezTo>
                  <a:cubicBezTo>
                    <a:pt x="317" y="1898"/>
                    <a:pt x="330" y="1849"/>
                    <a:pt x="341" y="1812"/>
                  </a:cubicBezTo>
                  <a:cubicBezTo>
                    <a:pt x="402" y="1812"/>
                    <a:pt x="451" y="1776"/>
                    <a:pt x="487" y="1763"/>
                  </a:cubicBezTo>
                  <a:lnTo>
                    <a:pt x="560" y="1727"/>
                  </a:lnTo>
                  <a:close/>
                  <a:moveTo>
                    <a:pt x="609" y="1679"/>
                  </a:moveTo>
                  <a:lnTo>
                    <a:pt x="560" y="1690"/>
                  </a:lnTo>
                  <a:cubicBezTo>
                    <a:pt x="536" y="1703"/>
                    <a:pt x="500" y="1715"/>
                    <a:pt x="475" y="1727"/>
                  </a:cubicBezTo>
                  <a:cubicBezTo>
                    <a:pt x="427" y="1752"/>
                    <a:pt x="378" y="1776"/>
                    <a:pt x="330" y="1776"/>
                  </a:cubicBezTo>
                  <a:lnTo>
                    <a:pt x="317" y="1763"/>
                  </a:lnTo>
                  <a:lnTo>
                    <a:pt x="305" y="1788"/>
                  </a:lnTo>
                  <a:cubicBezTo>
                    <a:pt x="293" y="1836"/>
                    <a:pt x="281" y="1898"/>
                    <a:pt x="268" y="1958"/>
                  </a:cubicBezTo>
                  <a:lnTo>
                    <a:pt x="257" y="1982"/>
                  </a:lnTo>
                  <a:lnTo>
                    <a:pt x="281" y="1982"/>
                  </a:lnTo>
                  <a:cubicBezTo>
                    <a:pt x="305" y="1982"/>
                    <a:pt x="330" y="1971"/>
                    <a:pt x="341" y="1971"/>
                  </a:cubicBezTo>
                  <a:cubicBezTo>
                    <a:pt x="354" y="1958"/>
                    <a:pt x="378" y="1958"/>
                    <a:pt x="390" y="1958"/>
                  </a:cubicBezTo>
                  <a:cubicBezTo>
                    <a:pt x="402" y="1946"/>
                    <a:pt x="427" y="1946"/>
                    <a:pt x="451" y="1934"/>
                  </a:cubicBezTo>
                  <a:cubicBezTo>
                    <a:pt x="463" y="1934"/>
                    <a:pt x="475" y="1922"/>
                    <a:pt x="487" y="1922"/>
                  </a:cubicBezTo>
                  <a:cubicBezTo>
                    <a:pt x="511" y="1909"/>
                    <a:pt x="524" y="1909"/>
                    <a:pt x="548" y="1909"/>
                  </a:cubicBezTo>
                  <a:lnTo>
                    <a:pt x="560" y="1898"/>
                  </a:lnTo>
                  <a:lnTo>
                    <a:pt x="573" y="1873"/>
                  </a:lnTo>
                  <a:cubicBezTo>
                    <a:pt x="584" y="1812"/>
                    <a:pt x="597" y="1763"/>
                    <a:pt x="597" y="1715"/>
                  </a:cubicBezTo>
                  <a:lnTo>
                    <a:pt x="609" y="1679"/>
                  </a:lnTo>
                  <a:close/>
                  <a:moveTo>
                    <a:pt x="1168" y="37"/>
                  </a:moveTo>
                  <a:cubicBezTo>
                    <a:pt x="1241" y="37"/>
                    <a:pt x="1302" y="37"/>
                    <a:pt x="1375" y="49"/>
                  </a:cubicBezTo>
                  <a:lnTo>
                    <a:pt x="1400" y="49"/>
                  </a:lnTo>
                  <a:cubicBezTo>
                    <a:pt x="1446" y="60"/>
                    <a:pt x="1492" y="72"/>
                    <a:pt x="1547" y="94"/>
                  </a:cubicBezTo>
                  <a:lnTo>
                    <a:pt x="1547" y="94"/>
                  </a:lnTo>
                  <a:cubicBezTo>
                    <a:pt x="1497" y="79"/>
                    <a:pt x="1447" y="66"/>
                    <a:pt x="1400" y="61"/>
                  </a:cubicBezTo>
                  <a:lnTo>
                    <a:pt x="1375" y="61"/>
                  </a:lnTo>
                  <a:cubicBezTo>
                    <a:pt x="1302" y="61"/>
                    <a:pt x="1229" y="61"/>
                    <a:pt x="1144" y="73"/>
                  </a:cubicBezTo>
                  <a:lnTo>
                    <a:pt x="1132" y="85"/>
                  </a:lnTo>
                  <a:lnTo>
                    <a:pt x="1132" y="98"/>
                  </a:lnTo>
                  <a:cubicBezTo>
                    <a:pt x="1095" y="317"/>
                    <a:pt x="1229" y="523"/>
                    <a:pt x="1338" y="706"/>
                  </a:cubicBezTo>
                  <a:lnTo>
                    <a:pt x="1351" y="730"/>
                  </a:lnTo>
                  <a:cubicBezTo>
                    <a:pt x="1497" y="985"/>
                    <a:pt x="1619" y="1168"/>
                    <a:pt x="1728" y="1338"/>
                  </a:cubicBezTo>
                  <a:cubicBezTo>
                    <a:pt x="1825" y="1484"/>
                    <a:pt x="1947" y="1630"/>
                    <a:pt x="2056" y="1763"/>
                  </a:cubicBezTo>
                  <a:cubicBezTo>
                    <a:pt x="2092" y="1800"/>
                    <a:pt x="2117" y="1836"/>
                    <a:pt x="2154" y="1873"/>
                  </a:cubicBezTo>
                  <a:cubicBezTo>
                    <a:pt x="2178" y="1922"/>
                    <a:pt x="2214" y="1971"/>
                    <a:pt x="2251" y="2019"/>
                  </a:cubicBezTo>
                  <a:lnTo>
                    <a:pt x="2251" y="2019"/>
                  </a:lnTo>
                  <a:cubicBezTo>
                    <a:pt x="2214" y="1971"/>
                    <a:pt x="2178" y="1922"/>
                    <a:pt x="2141" y="1885"/>
                  </a:cubicBezTo>
                  <a:lnTo>
                    <a:pt x="2092" y="1825"/>
                  </a:lnTo>
                  <a:cubicBezTo>
                    <a:pt x="1947" y="1654"/>
                    <a:pt x="1801" y="1472"/>
                    <a:pt x="1679" y="1277"/>
                  </a:cubicBezTo>
                  <a:lnTo>
                    <a:pt x="1643" y="1228"/>
                  </a:lnTo>
                  <a:cubicBezTo>
                    <a:pt x="1533" y="1046"/>
                    <a:pt x="1400" y="852"/>
                    <a:pt x="1302" y="657"/>
                  </a:cubicBezTo>
                  <a:lnTo>
                    <a:pt x="1290" y="645"/>
                  </a:lnTo>
                  <a:cubicBezTo>
                    <a:pt x="1193" y="474"/>
                    <a:pt x="1095" y="304"/>
                    <a:pt x="1120" y="109"/>
                  </a:cubicBezTo>
                  <a:lnTo>
                    <a:pt x="1120" y="85"/>
                  </a:lnTo>
                  <a:lnTo>
                    <a:pt x="1095" y="85"/>
                  </a:lnTo>
                  <a:cubicBezTo>
                    <a:pt x="1084" y="85"/>
                    <a:pt x="1071" y="98"/>
                    <a:pt x="1059" y="98"/>
                  </a:cubicBezTo>
                  <a:lnTo>
                    <a:pt x="1047" y="109"/>
                  </a:lnTo>
                  <a:cubicBezTo>
                    <a:pt x="1047" y="109"/>
                    <a:pt x="1043" y="113"/>
                    <a:pt x="1040" y="119"/>
                  </a:cubicBezTo>
                  <a:lnTo>
                    <a:pt x="1040" y="119"/>
                  </a:lnTo>
                  <a:lnTo>
                    <a:pt x="1047" y="98"/>
                  </a:lnTo>
                  <a:lnTo>
                    <a:pt x="1059" y="85"/>
                  </a:lnTo>
                  <a:cubicBezTo>
                    <a:pt x="1084" y="49"/>
                    <a:pt x="1120" y="37"/>
                    <a:pt x="1168" y="37"/>
                  </a:cubicBezTo>
                  <a:close/>
                  <a:moveTo>
                    <a:pt x="511" y="1971"/>
                  </a:moveTo>
                  <a:cubicBezTo>
                    <a:pt x="500" y="2007"/>
                    <a:pt x="487" y="2044"/>
                    <a:pt x="475" y="2104"/>
                  </a:cubicBezTo>
                  <a:cubicBezTo>
                    <a:pt x="469" y="2102"/>
                    <a:pt x="461" y="2101"/>
                    <a:pt x="454" y="2101"/>
                  </a:cubicBezTo>
                  <a:cubicBezTo>
                    <a:pt x="421" y="2101"/>
                    <a:pt x="385" y="2119"/>
                    <a:pt x="366" y="2128"/>
                  </a:cubicBezTo>
                  <a:cubicBezTo>
                    <a:pt x="354" y="2128"/>
                    <a:pt x="341" y="2141"/>
                    <a:pt x="330" y="2141"/>
                  </a:cubicBezTo>
                  <a:cubicBezTo>
                    <a:pt x="317" y="2141"/>
                    <a:pt x="317" y="2153"/>
                    <a:pt x="305" y="2153"/>
                  </a:cubicBezTo>
                  <a:lnTo>
                    <a:pt x="293" y="2153"/>
                  </a:lnTo>
                  <a:cubicBezTo>
                    <a:pt x="293" y="2165"/>
                    <a:pt x="281" y="2165"/>
                    <a:pt x="268" y="2165"/>
                  </a:cubicBezTo>
                  <a:lnTo>
                    <a:pt x="257" y="2165"/>
                  </a:lnTo>
                  <a:cubicBezTo>
                    <a:pt x="268" y="2117"/>
                    <a:pt x="268" y="2080"/>
                    <a:pt x="281" y="2031"/>
                  </a:cubicBezTo>
                  <a:cubicBezTo>
                    <a:pt x="305" y="2031"/>
                    <a:pt x="330" y="2019"/>
                    <a:pt x="354" y="2007"/>
                  </a:cubicBezTo>
                  <a:lnTo>
                    <a:pt x="390" y="2007"/>
                  </a:lnTo>
                  <a:cubicBezTo>
                    <a:pt x="414" y="1995"/>
                    <a:pt x="438" y="1982"/>
                    <a:pt x="463" y="1982"/>
                  </a:cubicBezTo>
                  <a:cubicBezTo>
                    <a:pt x="487" y="1971"/>
                    <a:pt x="500" y="1971"/>
                    <a:pt x="511" y="1971"/>
                  </a:cubicBezTo>
                  <a:close/>
                  <a:moveTo>
                    <a:pt x="451" y="2177"/>
                  </a:moveTo>
                  <a:cubicBezTo>
                    <a:pt x="438" y="2226"/>
                    <a:pt x="427" y="2263"/>
                    <a:pt x="402" y="2299"/>
                  </a:cubicBezTo>
                  <a:cubicBezTo>
                    <a:pt x="402" y="2323"/>
                    <a:pt x="390" y="2347"/>
                    <a:pt x="378" y="2372"/>
                  </a:cubicBezTo>
                  <a:lnTo>
                    <a:pt x="341" y="2372"/>
                  </a:lnTo>
                  <a:cubicBezTo>
                    <a:pt x="330" y="2372"/>
                    <a:pt x="330" y="2384"/>
                    <a:pt x="317" y="2384"/>
                  </a:cubicBezTo>
                  <a:cubicBezTo>
                    <a:pt x="293" y="2384"/>
                    <a:pt x="281" y="2396"/>
                    <a:pt x="257" y="2396"/>
                  </a:cubicBezTo>
                  <a:cubicBezTo>
                    <a:pt x="244" y="2408"/>
                    <a:pt x="232" y="2408"/>
                    <a:pt x="208" y="2420"/>
                  </a:cubicBezTo>
                  <a:lnTo>
                    <a:pt x="195" y="2420"/>
                  </a:lnTo>
                  <a:cubicBezTo>
                    <a:pt x="208" y="2360"/>
                    <a:pt x="220" y="2311"/>
                    <a:pt x="232" y="2263"/>
                  </a:cubicBezTo>
                  <a:cubicBezTo>
                    <a:pt x="281" y="2263"/>
                    <a:pt x="317" y="2238"/>
                    <a:pt x="366" y="2214"/>
                  </a:cubicBezTo>
                  <a:cubicBezTo>
                    <a:pt x="390" y="2201"/>
                    <a:pt x="414" y="2177"/>
                    <a:pt x="451" y="2177"/>
                  </a:cubicBezTo>
                  <a:close/>
                  <a:moveTo>
                    <a:pt x="1387" y="98"/>
                  </a:moveTo>
                  <a:cubicBezTo>
                    <a:pt x="1509" y="109"/>
                    <a:pt x="1619" y="158"/>
                    <a:pt x="1728" y="195"/>
                  </a:cubicBezTo>
                  <a:cubicBezTo>
                    <a:pt x="1765" y="207"/>
                    <a:pt x="1801" y="219"/>
                    <a:pt x="1825" y="231"/>
                  </a:cubicBezTo>
                  <a:cubicBezTo>
                    <a:pt x="2056" y="304"/>
                    <a:pt x="2287" y="401"/>
                    <a:pt x="2519" y="487"/>
                  </a:cubicBezTo>
                  <a:cubicBezTo>
                    <a:pt x="2628" y="536"/>
                    <a:pt x="2737" y="584"/>
                    <a:pt x="2846" y="620"/>
                  </a:cubicBezTo>
                  <a:cubicBezTo>
                    <a:pt x="3054" y="706"/>
                    <a:pt x="3260" y="766"/>
                    <a:pt x="3467" y="839"/>
                  </a:cubicBezTo>
                  <a:cubicBezTo>
                    <a:pt x="3600" y="876"/>
                    <a:pt x="3722" y="925"/>
                    <a:pt x="3856" y="973"/>
                  </a:cubicBezTo>
                  <a:cubicBezTo>
                    <a:pt x="4075" y="1046"/>
                    <a:pt x="4306" y="1131"/>
                    <a:pt x="4525" y="1217"/>
                  </a:cubicBezTo>
                  <a:cubicBezTo>
                    <a:pt x="4635" y="1265"/>
                    <a:pt x="4744" y="1301"/>
                    <a:pt x="4854" y="1350"/>
                  </a:cubicBezTo>
                  <a:lnTo>
                    <a:pt x="4865" y="1350"/>
                  </a:lnTo>
                  <a:cubicBezTo>
                    <a:pt x="4878" y="1363"/>
                    <a:pt x="4890" y="1363"/>
                    <a:pt x="4902" y="1374"/>
                  </a:cubicBezTo>
                  <a:cubicBezTo>
                    <a:pt x="4938" y="1387"/>
                    <a:pt x="4963" y="1399"/>
                    <a:pt x="5000" y="1399"/>
                  </a:cubicBezTo>
                  <a:lnTo>
                    <a:pt x="5145" y="1472"/>
                  </a:lnTo>
                  <a:cubicBezTo>
                    <a:pt x="5194" y="1496"/>
                    <a:pt x="5218" y="1533"/>
                    <a:pt x="5230" y="1582"/>
                  </a:cubicBezTo>
                  <a:cubicBezTo>
                    <a:pt x="5218" y="1593"/>
                    <a:pt x="5206" y="1593"/>
                    <a:pt x="5206" y="1606"/>
                  </a:cubicBezTo>
                  <a:cubicBezTo>
                    <a:pt x="5011" y="1739"/>
                    <a:pt x="4817" y="1849"/>
                    <a:pt x="4635" y="1934"/>
                  </a:cubicBezTo>
                  <a:cubicBezTo>
                    <a:pt x="4452" y="2007"/>
                    <a:pt x="4257" y="2068"/>
                    <a:pt x="4063" y="2117"/>
                  </a:cubicBezTo>
                  <a:lnTo>
                    <a:pt x="3954" y="2153"/>
                  </a:lnTo>
                  <a:cubicBezTo>
                    <a:pt x="3746" y="2214"/>
                    <a:pt x="3540" y="2287"/>
                    <a:pt x="3346" y="2360"/>
                  </a:cubicBezTo>
                  <a:cubicBezTo>
                    <a:pt x="3222" y="2408"/>
                    <a:pt x="3087" y="2448"/>
                    <a:pt x="2949" y="2448"/>
                  </a:cubicBezTo>
                  <a:cubicBezTo>
                    <a:pt x="2842" y="2448"/>
                    <a:pt x="2734" y="2424"/>
                    <a:pt x="2628" y="2360"/>
                  </a:cubicBezTo>
                  <a:cubicBezTo>
                    <a:pt x="2482" y="2274"/>
                    <a:pt x="2384" y="2128"/>
                    <a:pt x="2287" y="1995"/>
                  </a:cubicBezTo>
                  <a:lnTo>
                    <a:pt x="2178" y="1849"/>
                  </a:lnTo>
                  <a:cubicBezTo>
                    <a:pt x="2141" y="1812"/>
                    <a:pt x="2117" y="1776"/>
                    <a:pt x="2092" y="1739"/>
                  </a:cubicBezTo>
                  <a:cubicBezTo>
                    <a:pt x="1971" y="1606"/>
                    <a:pt x="1862" y="1472"/>
                    <a:pt x="1752" y="1314"/>
                  </a:cubicBezTo>
                  <a:cubicBezTo>
                    <a:pt x="1643" y="1144"/>
                    <a:pt x="1521" y="961"/>
                    <a:pt x="1375" y="718"/>
                  </a:cubicBezTo>
                  <a:lnTo>
                    <a:pt x="1363" y="682"/>
                  </a:lnTo>
                  <a:cubicBezTo>
                    <a:pt x="1254" y="511"/>
                    <a:pt x="1144" y="317"/>
                    <a:pt x="1168" y="109"/>
                  </a:cubicBezTo>
                  <a:cubicBezTo>
                    <a:pt x="1241" y="98"/>
                    <a:pt x="1314" y="98"/>
                    <a:pt x="1375" y="98"/>
                  </a:cubicBezTo>
                  <a:close/>
                  <a:moveTo>
                    <a:pt x="560" y="1909"/>
                  </a:moveTo>
                  <a:lnTo>
                    <a:pt x="536" y="1922"/>
                  </a:lnTo>
                  <a:cubicBezTo>
                    <a:pt x="511" y="1934"/>
                    <a:pt x="487" y="1934"/>
                    <a:pt x="463" y="1946"/>
                  </a:cubicBezTo>
                  <a:cubicBezTo>
                    <a:pt x="427" y="1958"/>
                    <a:pt x="402" y="1958"/>
                    <a:pt x="378" y="1971"/>
                  </a:cubicBezTo>
                  <a:cubicBezTo>
                    <a:pt x="366" y="1971"/>
                    <a:pt x="354" y="1971"/>
                    <a:pt x="341" y="1982"/>
                  </a:cubicBezTo>
                  <a:cubicBezTo>
                    <a:pt x="317" y="1982"/>
                    <a:pt x="305" y="1995"/>
                    <a:pt x="281" y="1995"/>
                  </a:cubicBezTo>
                  <a:lnTo>
                    <a:pt x="268" y="1995"/>
                  </a:lnTo>
                  <a:lnTo>
                    <a:pt x="257" y="2007"/>
                  </a:lnTo>
                  <a:lnTo>
                    <a:pt x="220" y="2153"/>
                  </a:lnTo>
                  <a:lnTo>
                    <a:pt x="208" y="2201"/>
                  </a:lnTo>
                  <a:lnTo>
                    <a:pt x="195" y="2226"/>
                  </a:lnTo>
                  <a:cubicBezTo>
                    <a:pt x="184" y="2299"/>
                    <a:pt x="171" y="2360"/>
                    <a:pt x="159" y="2444"/>
                  </a:cubicBezTo>
                  <a:lnTo>
                    <a:pt x="147" y="2469"/>
                  </a:lnTo>
                  <a:lnTo>
                    <a:pt x="171" y="2457"/>
                  </a:lnTo>
                  <a:cubicBezTo>
                    <a:pt x="195" y="2457"/>
                    <a:pt x="208" y="2457"/>
                    <a:pt x="220" y="2444"/>
                  </a:cubicBezTo>
                  <a:cubicBezTo>
                    <a:pt x="232" y="2444"/>
                    <a:pt x="257" y="2444"/>
                    <a:pt x="268" y="2433"/>
                  </a:cubicBezTo>
                  <a:cubicBezTo>
                    <a:pt x="293" y="2433"/>
                    <a:pt x="305" y="2420"/>
                    <a:pt x="330" y="2420"/>
                  </a:cubicBezTo>
                  <a:cubicBezTo>
                    <a:pt x="341" y="2408"/>
                    <a:pt x="341" y="2408"/>
                    <a:pt x="354" y="2408"/>
                  </a:cubicBezTo>
                  <a:lnTo>
                    <a:pt x="402" y="2408"/>
                  </a:lnTo>
                  <a:lnTo>
                    <a:pt x="414" y="2396"/>
                  </a:lnTo>
                  <a:cubicBezTo>
                    <a:pt x="427" y="2372"/>
                    <a:pt x="427" y="2336"/>
                    <a:pt x="438" y="2311"/>
                  </a:cubicBezTo>
                  <a:cubicBezTo>
                    <a:pt x="463" y="2263"/>
                    <a:pt x="475" y="2214"/>
                    <a:pt x="487" y="2165"/>
                  </a:cubicBezTo>
                  <a:lnTo>
                    <a:pt x="500" y="2153"/>
                  </a:lnTo>
                  <a:lnTo>
                    <a:pt x="475" y="2141"/>
                  </a:lnTo>
                  <a:cubicBezTo>
                    <a:pt x="427" y="2141"/>
                    <a:pt x="390" y="2165"/>
                    <a:pt x="341" y="2190"/>
                  </a:cubicBezTo>
                  <a:cubicBezTo>
                    <a:pt x="305" y="2214"/>
                    <a:pt x="268" y="2226"/>
                    <a:pt x="232" y="2226"/>
                  </a:cubicBezTo>
                  <a:lnTo>
                    <a:pt x="220" y="2214"/>
                  </a:lnTo>
                  <a:lnTo>
                    <a:pt x="257" y="2201"/>
                  </a:lnTo>
                  <a:lnTo>
                    <a:pt x="268" y="2214"/>
                  </a:lnTo>
                  <a:lnTo>
                    <a:pt x="281" y="2201"/>
                  </a:lnTo>
                  <a:cubicBezTo>
                    <a:pt x="293" y="2201"/>
                    <a:pt x="305" y="2190"/>
                    <a:pt x="305" y="2190"/>
                  </a:cubicBezTo>
                  <a:lnTo>
                    <a:pt x="317" y="2190"/>
                  </a:lnTo>
                  <a:cubicBezTo>
                    <a:pt x="330" y="2177"/>
                    <a:pt x="341" y="2177"/>
                    <a:pt x="341" y="2177"/>
                  </a:cubicBezTo>
                  <a:cubicBezTo>
                    <a:pt x="354" y="2165"/>
                    <a:pt x="366" y="2165"/>
                    <a:pt x="378" y="2153"/>
                  </a:cubicBezTo>
                  <a:cubicBezTo>
                    <a:pt x="404" y="2144"/>
                    <a:pt x="429" y="2136"/>
                    <a:pt x="451" y="2136"/>
                  </a:cubicBezTo>
                  <a:cubicBezTo>
                    <a:pt x="460" y="2136"/>
                    <a:pt x="468" y="2137"/>
                    <a:pt x="475" y="2141"/>
                  </a:cubicBezTo>
                  <a:lnTo>
                    <a:pt x="500" y="2141"/>
                  </a:lnTo>
                  <a:lnTo>
                    <a:pt x="500" y="2128"/>
                  </a:lnTo>
                  <a:cubicBezTo>
                    <a:pt x="524" y="2055"/>
                    <a:pt x="536" y="2007"/>
                    <a:pt x="548" y="1958"/>
                  </a:cubicBezTo>
                  <a:lnTo>
                    <a:pt x="560" y="1909"/>
                  </a:lnTo>
                  <a:close/>
                  <a:moveTo>
                    <a:pt x="354" y="2457"/>
                  </a:moveTo>
                  <a:lnTo>
                    <a:pt x="317" y="2566"/>
                  </a:lnTo>
                  <a:cubicBezTo>
                    <a:pt x="305" y="2566"/>
                    <a:pt x="305" y="2566"/>
                    <a:pt x="293" y="2579"/>
                  </a:cubicBezTo>
                  <a:cubicBezTo>
                    <a:pt x="268" y="2579"/>
                    <a:pt x="257" y="2590"/>
                    <a:pt x="232" y="2590"/>
                  </a:cubicBezTo>
                  <a:cubicBezTo>
                    <a:pt x="220" y="2590"/>
                    <a:pt x="208" y="2603"/>
                    <a:pt x="184" y="2615"/>
                  </a:cubicBezTo>
                  <a:cubicBezTo>
                    <a:pt x="171" y="2615"/>
                    <a:pt x="159" y="2615"/>
                    <a:pt x="159" y="2627"/>
                  </a:cubicBezTo>
                  <a:cubicBezTo>
                    <a:pt x="159" y="2603"/>
                    <a:pt x="159" y="2579"/>
                    <a:pt x="171" y="2554"/>
                  </a:cubicBezTo>
                  <a:lnTo>
                    <a:pt x="171" y="2530"/>
                  </a:lnTo>
                  <a:lnTo>
                    <a:pt x="171" y="2517"/>
                  </a:lnTo>
                  <a:cubicBezTo>
                    <a:pt x="171" y="2517"/>
                    <a:pt x="184" y="2517"/>
                    <a:pt x="184" y="2506"/>
                  </a:cubicBezTo>
                  <a:cubicBezTo>
                    <a:pt x="184" y="2506"/>
                    <a:pt x="208" y="2506"/>
                    <a:pt x="232" y="2493"/>
                  </a:cubicBezTo>
                  <a:cubicBezTo>
                    <a:pt x="244" y="2493"/>
                    <a:pt x="268" y="2493"/>
                    <a:pt x="281" y="2481"/>
                  </a:cubicBezTo>
                  <a:cubicBezTo>
                    <a:pt x="293" y="2481"/>
                    <a:pt x="305" y="2469"/>
                    <a:pt x="305" y="2469"/>
                  </a:cubicBezTo>
                  <a:lnTo>
                    <a:pt x="330" y="2469"/>
                  </a:lnTo>
                  <a:lnTo>
                    <a:pt x="341" y="2457"/>
                  </a:lnTo>
                  <a:close/>
                  <a:moveTo>
                    <a:pt x="378" y="2420"/>
                  </a:moveTo>
                  <a:cubicBezTo>
                    <a:pt x="366" y="2420"/>
                    <a:pt x="341" y="2420"/>
                    <a:pt x="330" y="2433"/>
                  </a:cubicBezTo>
                  <a:lnTo>
                    <a:pt x="305" y="2433"/>
                  </a:lnTo>
                  <a:cubicBezTo>
                    <a:pt x="293" y="2444"/>
                    <a:pt x="281" y="2444"/>
                    <a:pt x="268" y="2444"/>
                  </a:cubicBezTo>
                  <a:cubicBezTo>
                    <a:pt x="257" y="2457"/>
                    <a:pt x="244" y="2457"/>
                    <a:pt x="220" y="2457"/>
                  </a:cubicBezTo>
                  <a:cubicBezTo>
                    <a:pt x="195" y="2469"/>
                    <a:pt x="159" y="2469"/>
                    <a:pt x="147" y="2493"/>
                  </a:cubicBezTo>
                  <a:lnTo>
                    <a:pt x="135" y="2517"/>
                  </a:lnTo>
                  <a:lnTo>
                    <a:pt x="135" y="2542"/>
                  </a:lnTo>
                  <a:cubicBezTo>
                    <a:pt x="122" y="2579"/>
                    <a:pt x="122" y="2615"/>
                    <a:pt x="111" y="2639"/>
                  </a:cubicBezTo>
                  <a:lnTo>
                    <a:pt x="111" y="2663"/>
                  </a:lnTo>
                  <a:lnTo>
                    <a:pt x="135" y="2663"/>
                  </a:lnTo>
                  <a:cubicBezTo>
                    <a:pt x="159" y="2663"/>
                    <a:pt x="184" y="2652"/>
                    <a:pt x="195" y="2639"/>
                  </a:cubicBezTo>
                  <a:cubicBezTo>
                    <a:pt x="220" y="2639"/>
                    <a:pt x="232" y="2627"/>
                    <a:pt x="244" y="2627"/>
                  </a:cubicBezTo>
                  <a:cubicBezTo>
                    <a:pt x="268" y="2615"/>
                    <a:pt x="281" y="2615"/>
                    <a:pt x="305" y="2603"/>
                  </a:cubicBezTo>
                  <a:cubicBezTo>
                    <a:pt x="317" y="2603"/>
                    <a:pt x="330" y="2590"/>
                    <a:pt x="341" y="2590"/>
                  </a:cubicBezTo>
                  <a:lnTo>
                    <a:pt x="354" y="2590"/>
                  </a:lnTo>
                  <a:lnTo>
                    <a:pt x="354" y="2579"/>
                  </a:lnTo>
                  <a:cubicBezTo>
                    <a:pt x="366" y="2530"/>
                    <a:pt x="378" y="2493"/>
                    <a:pt x="390" y="2433"/>
                  </a:cubicBezTo>
                  <a:lnTo>
                    <a:pt x="402" y="2420"/>
                  </a:lnTo>
                  <a:close/>
                  <a:moveTo>
                    <a:pt x="293" y="2652"/>
                  </a:moveTo>
                  <a:cubicBezTo>
                    <a:pt x="293" y="2688"/>
                    <a:pt x="281" y="2712"/>
                    <a:pt x="281" y="2736"/>
                  </a:cubicBezTo>
                  <a:lnTo>
                    <a:pt x="281" y="2798"/>
                  </a:lnTo>
                  <a:lnTo>
                    <a:pt x="244" y="2822"/>
                  </a:lnTo>
                  <a:cubicBezTo>
                    <a:pt x="225" y="2822"/>
                    <a:pt x="198" y="2837"/>
                    <a:pt x="176" y="2837"/>
                  </a:cubicBezTo>
                  <a:cubicBezTo>
                    <a:pt x="170" y="2837"/>
                    <a:pt x="164" y="2836"/>
                    <a:pt x="159" y="2834"/>
                  </a:cubicBezTo>
                  <a:cubicBezTo>
                    <a:pt x="159" y="2834"/>
                    <a:pt x="147" y="2822"/>
                    <a:pt x="135" y="2822"/>
                  </a:cubicBezTo>
                  <a:cubicBezTo>
                    <a:pt x="135" y="2785"/>
                    <a:pt x="135" y="2749"/>
                    <a:pt x="147" y="2712"/>
                  </a:cubicBezTo>
                  <a:cubicBezTo>
                    <a:pt x="184" y="2700"/>
                    <a:pt x="232" y="2688"/>
                    <a:pt x="268" y="2663"/>
                  </a:cubicBezTo>
                  <a:cubicBezTo>
                    <a:pt x="281" y="2663"/>
                    <a:pt x="293" y="2663"/>
                    <a:pt x="293" y="2652"/>
                  </a:cubicBezTo>
                  <a:close/>
                  <a:moveTo>
                    <a:pt x="1084" y="134"/>
                  </a:moveTo>
                  <a:cubicBezTo>
                    <a:pt x="1071" y="317"/>
                    <a:pt x="1157" y="499"/>
                    <a:pt x="1254" y="657"/>
                  </a:cubicBezTo>
                  <a:lnTo>
                    <a:pt x="1265" y="682"/>
                  </a:lnTo>
                  <a:cubicBezTo>
                    <a:pt x="1375" y="876"/>
                    <a:pt x="1497" y="1071"/>
                    <a:pt x="1619" y="1253"/>
                  </a:cubicBezTo>
                  <a:lnTo>
                    <a:pt x="1643" y="1290"/>
                  </a:lnTo>
                  <a:cubicBezTo>
                    <a:pt x="1776" y="1484"/>
                    <a:pt x="1922" y="1679"/>
                    <a:pt x="2068" y="1849"/>
                  </a:cubicBezTo>
                  <a:lnTo>
                    <a:pt x="2117" y="1909"/>
                  </a:lnTo>
                  <a:cubicBezTo>
                    <a:pt x="2154" y="1946"/>
                    <a:pt x="2190" y="1995"/>
                    <a:pt x="2214" y="2044"/>
                  </a:cubicBezTo>
                  <a:cubicBezTo>
                    <a:pt x="2251" y="2092"/>
                    <a:pt x="2287" y="2128"/>
                    <a:pt x="2324" y="2177"/>
                  </a:cubicBezTo>
                  <a:cubicBezTo>
                    <a:pt x="2287" y="2226"/>
                    <a:pt x="2238" y="2274"/>
                    <a:pt x="2178" y="2311"/>
                  </a:cubicBezTo>
                  <a:cubicBezTo>
                    <a:pt x="2154" y="2336"/>
                    <a:pt x="2129" y="2360"/>
                    <a:pt x="2105" y="2372"/>
                  </a:cubicBezTo>
                  <a:cubicBezTo>
                    <a:pt x="2019" y="2457"/>
                    <a:pt x="1922" y="2517"/>
                    <a:pt x="1838" y="2566"/>
                  </a:cubicBezTo>
                  <a:cubicBezTo>
                    <a:pt x="1813" y="2579"/>
                    <a:pt x="1776" y="2590"/>
                    <a:pt x="1740" y="2615"/>
                  </a:cubicBezTo>
                  <a:cubicBezTo>
                    <a:pt x="1703" y="2639"/>
                    <a:pt x="1655" y="2663"/>
                    <a:pt x="1606" y="2676"/>
                  </a:cubicBezTo>
                  <a:cubicBezTo>
                    <a:pt x="1557" y="2700"/>
                    <a:pt x="1497" y="2712"/>
                    <a:pt x="1448" y="2725"/>
                  </a:cubicBezTo>
                  <a:cubicBezTo>
                    <a:pt x="1400" y="2725"/>
                    <a:pt x="1351" y="2736"/>
                    <a:pt x="1302" y="2749"/>
                  </a:cubicBezTo>
                  <a:cubicBezTo>
                    <a:pt x="1181" y="2798"/>
                    <a:pt x="1035" y="2822"/>
                    <a:pt x="901" y="2846"/>
                  </a:cubicBezTo>
                  <a:cubicBezTo>
                    <a:pt x="730" y="2871"/>
                    <a:pt x="560" y="2907"/>
                    <a:pt x="402" y="2968"/>
                  </a:cubicBezTo>
                  <a:lnTo>
                    <a:pt x="366" y="2858"/>
                  </a:lnTo>
                  <a:cubicBezTo>
                    <a:pt x="390" y="2846"/>
                    <a:pt x="402" y="2834"/>
                    <a:pt x="402" y="2822"/>
                  </a:cubicBezTo>
                  <a:cubicBezTo>
                    <a:pt x="402" y="2798"/>
                    <a:pt x="390" y="2785"/>
                    <a:pt x="378" y="2773"/>
                  </a:cubicBezTo>
                  <a:lnTo>
                    <a:pt x="366" y="2773"/>
                  </a:lnTo>
                  <a:cubicBezTo>
                    <a:pt x="366" y="2736"/>
                    <a:pt x="366" y="2700"/>
                    <a:pt x="378" y="2663"/>
                  </a:cubicBezTo>
                  <a:cubicBezTo>
                    <a:pt x="378" y="2652"/>
                    <a:pt x="390" y="2639"/>
                    <a:pt x="390" y="2639"/>
                  </a:cubicBezTo>
                  <a:lnTo>
                    <a:pt x="390" y="2627"/>
                  </a:lnTo>
                  <a:cubicBezTo>
                    <a:pt x="402" y="2627"/>
                    <a:pt x="414" y="2615"/>
                    <a:pt x="414" y="2590"/>
                  </a:cubicBezTo>
                  <a:cubicBezTo>
                    <a:pt x="414" y="2579"/>
                    <a:pt x="414" y="2566"/>
                    <a:pt x="402" y="2566"/>
                  </a:cubicBezTo>
                  <a:cubicBezTo>
                    <a:pt x="427" y="2481"/>
                    <a:pt x="463" y="2408"/>
                    <a:pt x="487" y="2323"/>
                  </a:cubicBezTo>
                  <a:cubicBezTo>
                    <a:pt x="524" y="2214"/>
                    <a:pt x="573" y="2092"/>
                    <a:pt x="597" y="1958"/>
                  </a:cubicBezTo>
                  <a:cubicBezTo>
                    <a:pt x="621" y="1873"/>
                    <a:pt x="633" y="1788"/>
                    <a:pt x="657" y="1690"/>
                  </a:cubicBezTo>
                  <a:cubicBezTo>
                    <a:pt x="657" y="1690"/>
                    <a:pt x="670" y="1690"/>
                    <a:pt x="670" y="1679"/>
                  </a:cubicBezTo>
                  <a:cubicBezTo>
                    <a:pt x="682" y="1679"/>
                    <a:pt x="694" y="1654"/>
                    <a:pt x="682" y="1642"/>
                  </a:cubicBezTo>
                  <a:cubicBezTo>
                    <a:pt x="682" y="1630"/>
                    <a:pt x="682" y="1630"/>
                    <a:pt x="670" y="1618"/>
                  </a:cubicBezTo>
                  <a:lnTo>
                    <a:pt x="743" y="1290"/>
                  </a:lnTo>
                  <a:cubicBezTo>
                    <a:pt x="743" y="1277"/>
                    <a:pt x="755" y="1277"/>
                    <a:pt x="755" y="1265"/>
                  </a:cubicBezTo>
                  <a:lnTo>
                    <a:pt x="755" y="1241"/>
                  </a:lnTo>
                  <a:lnTo>
                    <a:pt x="755" y="1217"/>
                  </a:lnTo>
                  <a:cubicBezTo>
                    <a:pt x="767" y="1192"/>
                    <a:pt x="767" y="1155"/>
                    <a:pt x="779" y="1131"/>
                  </a:cubicBezTo>
                  <a:cubicBezTo>
                    <a:pt x="779" y="1119"/>
                    <a:pt x="779" y="1107"/>
                    <a:pt x="792" y="1095"/>
                  </a:cubicBezTo>
                  <a:lnTo>
                    <a:pt x="792" y="1071"/>
                  </a:lnTo>
                  <a:cubicBezTo>
                    <a:pt x="792" y="1058"/>
                    <a:pt x="803" y="1058"/>
                    <a:pt x="803" y="1058"/>
                  </a:cubicBezTo>
                  <a:lnTo>
                    <a:pt x="803" y="1046"/>
                  </a:lnTo>
                  <a:lnTo>
                    <a:pt x="803" y="1022"/>
                  </a:lnTo>
                  <a:cubicBezTo>
                    <a:pt x="876" y="742"/>
                    <a:pt x="949" y="511"/>
                    <a:pt x="1022" y="304"/>
                  </a:cubicBezTo>
                  <a:lnTo>
                    <a:pt x="1059" y="195"/>
                  </a:lnTo>
                  <a:cubicBezTo>
                    <a:pt x="1059" y="182"/>
                    <a:pt x="1059" y="158"/>
                    <a:pt x="1071" y="146"/>
                  </a:cubicBezTo>
                  <a:cubicBezTo>
                    <a:pt x="1071" y="146"/>
                    <a:pt x="1071" y="134"/>
                    <a:pt x="1084" y="134"/>
                  </a:cubicBezTo>
                  <a:close/>
                  <a:moveTo>
                    <a:pt x="281" y="2895"/>
                  </a:moveTo>
                  <a:cubicBezTo>
                    <a:pt x="293" y="2931"/>
                    <a:pt x="305" y="2980"/>
                    <a:pt x="330" y="3017"/>
                  </a:cubicBezTo>
                  <a:cubicBezTo>
                    <a:pt x="293" y="3041"/>
                    <a:pt x="232" y="3053"/>
                    <a:pt x="184" y="3065"/>
                  </a:cubicBezTo>
                  <a:lnTo>
                    <a:pt x="171" y="3065"/>
                  </a:lnTo>
                  <a:cubicBezTo>
                    <a:pt x="159" y="3017"/>
                    <a:pt x="147" y="2968"/>
                    <a:pt x="135" y="2907"/>
                  </a:cubicBezTo>
                  <a:lnTo>
                    <a:pt x="135" y="2907"/>
                  </a:lnTo>
                  <a:cubicBezTo>
                    <a:pt x="150" y="2914"/>
                    <a:pt x="165" y="2917"/>
                    <a:pt x="180" y="2917"/>
                  </a:cubicBezTo>
                  <a:cubicBezTo>
                    <a:pt x="214" y="2917"/>
                    <a:pt x="247" y="2903"/>
                    <a:pt x="281" y="2895"/>
                  </a:cubicBezTo>
                  <a:close/>
                  <a:moveTo>
                    <a:pt x="366" y="3090"/>
                  </a:moveTo>
                  <a:cubicBezTo>
                    <a:pt x="390" y="3126"/>
                    <a:pt x="427" y="3162"/>
                    <a:pt x="451" y="3187"/>
                  </a:cubicBezTo>
                  <a:cubicBezTo>
                    <a:pt x="438" y="3198"/>
                    <a:pt x="414" y="3198"/>
                    <a:pt x="390" y="3211"/>
                  </a:cubicBezTo>
                  <a:cubicBezTo>
                    <a:pt x="390" y="3211"/>
                    <a:pt x="378" y="3223"/>
                    <a:pt x="366" y="3223"/>
                  </a:cubicBezTo>
                  <a:cubicBezTo>
                    <a:pt x="341" y="3235"/>
                    <a:pt x="317" y="3247"/>
                    <a:pt x="293" y="3247"/>
                  </a:cubicBezTo>
                  <a:cubicBezTo>
                    <a:pt x="257" y="3211"/>
                    <a:pt x="232" y="3174"/>
                    <a:pt x="208" y="3138"/>
                  </a:cubicBezTo>
                  <a:cubicBezTo>
                    <a:pt x="268" y="3126"/>
                    <a:pt x="317" y="3114"/>
                    <a:pt x="366" y="3090"/>
                  </a:cubicBezTo>
                  <a:close/>
                  <a:moveTo>
                    <a:pt x="341" y="2603"/>
                  </a:moveTo>
                  <a:lnTo>
                    <a:pt x="317" y="2615"/>
                  </a:lnTo>
                  <a:cubicBezTo>
                    <a:pt x="293" y="2615"/>
                    <a:pt x="268" y="2627"/>
                    <a:pt x="257" y="2639"/>
                  </a:cubicBezTo>
                  <a:cubicBezTo>
                    <a:pt x="208" y="2652"/>
                    <a:pt x="171" y="2676"/>
                    <a:pt x="122" y="2676"/>
                  </a:cubicBezTo>
                  <a:lnTo>
                    <a:pt x="111" y="2676"/>
                  </a:lnTo>
                  <a:lnTo>
                    <a:pt x="111" y="2688"/>
                  </a:lnTo>
                  <a:cubicBezTo>
                    <a:pt x="98" y="2736"/>
                    <a:pt x="98" y="2785"/>
                    <a:pt x="98" y="2834"/>
                  </a:cubicBezTo>
                  <a:lnTo>
                    <a:pt x="98" y="2919"/>
                  </a:lnTo>
                  <a:cubicBezTo>
                    <a:pt x="111" y="2980"/>
                    <a:pt x="122" y="3041"/>
                    <a:pt x="147" y="3090"/>
                  </a:cubicBezTo>
                  <a:lnTo>
                    <a:pt x="147" y="3101"/>
                  </a:lnTo>
                  <a:lnTo>
                    <a:pt x="195" y="3101"/>
                  </a:lnTo>
                  <a:cubicBezTo>
                    <a:pt x="244" y="3090"/>
                    <a:pt x="305" y="3077"/>
                    <a:pt x="354" y="3041"/>
                  </a:cubicBezTo>
                  <a:lnTo>
                    <a:pt x="366" y="3041"/>
                  </a:lnTo>
                  <a:lnTo>
                    <a:pt x="354" y="3053"/>
                  </a:lnTo>
                  <a:cubicBezTo>
                    <a:pt x="305" y="3090"/>
                    <a:pt x="257" y="3101"/>
                    <a:pt x="195" y="3114"/>
                  </a:cubicBezTo>
                  <a:lnTo>
                    <a:pt x="159" y="3114"/>
                  </a:lnTo>
                  <a:lnTo>
                    <a:pt x="171" y="3138"/>
                  </a:lnTo>
                  <a:cubicBezTo>
                    <a:pt x="195" y="3187"/>
                    <a:pt x="220" y="3235"/>
                    <a:pt x="268" y="3271"/>
                  </a:cubicBezTo>
                  <a:lnTo>
                    <a:pt x="268" y="3284"/>
                  </a:lnTo>
                  <a:lnTo>
                    <a:pt x="293" y="3284"/>
                  </a:lnTo>
                  <a:cubicBezTo>
                    <a:pt x="330" y="3284"/>
                    <a:pt x="354" y="3271"/>
                    <a:pt x="390" y="3260"/>
                  </a:cubicBezTo>
                  <a:cubicBezTo>
                    <a:pt x="390" y="3247"/>
                    <a:pt x="402" y="3247"/>
                    <a:pt x="414" y="3247"/>
                  </a:cubicBezTo>
                  <a:cubicBezTo>
                    <a:pt x="438" y="3235"/>
                    <a:pt x="463" y="3223"/>
                    <a:pt x="500" y="3211"/>
                  </a:cubicBezTo>
                  <a:lnTo>
                    <a:pt x="524" y="3211"/>
                  </a:lnTo>
                  <a:lnTo>
                    <a:pt x="500" y="3187"/>
                  </a:lnTo>
                  <a:cubicBezTo>
                    <a:pt x="451" y="3138"/>
                    <a:pt x="414" y="3101"/>
                    <a:pt x="390" y="3053"/>
                  </a:cubicBezTo>
                  <a:lnTo>
                    <a:pt x="378" y="3041"/>
                  </a:lnTo>
                  <a:lnTo>
                    <a:pt x="366" y="3017"/>
                  </a:lnTo>
                  <a:cubicBezTo>
                    <a:pt x="341" y="2968"/>
                    <a:pt x="317" y="2919"/>
                    <a:pt x="317" y="2858"/>
                  </a:cubicBezTo>
                  <a:lnTo>
                    <a:pt x="317" y="2834"/>
                  </a:lnTo>
                  <a:lnTo>
                    <a:pt x="281" y="2846"/>
                  </a:lnTo>
                  <a:cubicBezTo>
                    <a:pt x="246" y="2863"/>
                    <a:pt x="212" y="2881"/>
                    <a:pt x="178" y="2881"/>
                  </a:cubicBezTo>
                  <a:cubicBezTo>
                    <a:pt x="163" y="2881"/>
                    <a:pt x="149" y="2878"/>
                    <a:pt x="135" y="2871"/>
                  </a:cubicBezTo>
                  <a:cubicBezTo>
                    <a:pt x="135" y="2871"/>
                    <a:pt x="135" y="2858"/>
                    <a:pt x="147" y="2858"/>
                  </a:cubicBezTo>
                  <a:cubicBezTo>
                    <a:pt x="158" y="2866"/>
                    <a:pt x="171" y="2868"/>
                    <a:pt x="183" y="2868"/>
                  </a:cubicBezTo>
                  <a:cubicBezTo>
                    <a:pt x="211" y="2868"/>
                    <a:pt x="240" y="2854"/>
                    <a:pt x="257" y="2846"/>
                  </a:cubicBezTo>
                  <a:lnTo>
                    <a:pt x="317" y="2822"/>
                  </a:lnTo>
                  <a:lnTo>
                    <a:pt x="317" y="2809"/>
                  </a:lnTo>
                  <a:lnTo>
                    <a:pt x="317" y="2736"/>
                  </a:lnTo>
                  <a:cubicBezTo>
                    <a:pt x="317" y="2712"/>
                    <a:pt x="330" y="2676"/>
                    <a:pt x="341" y="2627"/>
                  </a:cubicBezTo>
                  <a:lnTo>
                    <a:pt x="341" y="2603"/>
                  </a:lnTo>
                  <a:close/>
                  <a:moveTo>
                    <a:pt x="536" y="3260"/>
                  </a:moveTo>
                  <a:cubicBezTo>
                    <a:pt x="560" y="3271"/>
                    <a:pt x="584" y="3284"/>
                    <a:pt x="609" y="3308"/>
                  </a:cubicBezTo>
                  <a:cubicBezTo>
                    <a:pt x="597" y="3308"/>
                    <a:pt x="597" y="3320"/>
                    <a:pt x="584" y="3320"/>
                  </a:cubicBezTo>
                  <a:cubicBezTo>
                    <a:pt x="544" y="3340"/>
                    <a:pt x="513" y="3360"/>
                    <a:pt x="476" y="3360"/>
                  </a:cubicBezTo>
                  <a:cubicBezTo>
                    <a:pt x="468" y="3360"/>
                    <a:pt x="460" y="3359"/>
                    <a:pt x="451" y="3357"/>
                  </a:cubicBezTo>
                  <a:lnTo>
                    <a:pt x="427" y="3357"/>
                  </a:lnTo>
                  <a:cubicBezTo>
                    <a:pt x="414" y="3344"/>
                    <a:pt x="390" y="3333"/>
                    <a:pt x="378" y="3320"/>
                  </a:cubicBezTo>
                  <a:lnTo>
                    <a:pt x="366" y="3320"/>
                  </a:lnTo>
                  <a:lnTo>
                    <a:pt x="438" y="3284"/>
                  </a:lnTo>
                  <a:cubicBezTo>
                    <a:pt x="463" y="3271"/>
                    <a:pt x="500" y="3260"/>
                    <a:pt x="536" y="3260"/>
                  </a:cubicBezTo>
                  <a:close/>
                  <a:moveTo>
                    <a:pt x="536" y="3211"/>
                  </a:moveTo>
                  <a:lnTo>
                    <a:pt x="524" y="3223"/>
                  </a:lnTo>
                  <a:cubicBezTo>
                    <a:pt x="487" y="3223"/>
                    <a:pt x="451" y="3235"/>
                    <a:pt x="414" y="3260"/>
                  </a:cubicBezTo>
                  <a:cubicBezTo>
                    <a:pt x="390" y="3271"/>
                    <a:pt x="354" y="3284"/>
                    <a:pt x="330" y="3296"/>
                  </a:cubicBezTo>
                  <a:lnTo>
                    <a:pt x="293" y="3296"/>
                  </a:lnTo>
                  <a:lnTo>
                    <a:pt x="330" y="3333"/>
                  </a:lnTo>
                  <a:cubicBezTo>
                    <a:pt x="341" y="3333"/>
                    <a:pt x="341" y="3344"/>
                    <a:pt x="354" y="3357"/>
                  </a:cubicBezTo>
                  <a:cubicBezTo>
                    <a:pt x="378" y="3369"/>
                    <a:pt x="402" y="3381"/>
                    <a:pt x="414" y="3393"/>
                  </a:cubicBezTo>
                  <a:lnTo>
                    <a:pt x="427" y="3406"/>
                  </a:lnTo>
                  <a:lnTo>
                    <a:pt x="438" y="3393"/>
                  </a:lnTo>
                  <a:cubicBezTo>
                    <a:pt x="453" y="3399"/>
                    <a:pt x="467" y="3401"/>
                    <a:pt x="480" y="3401"/>
                  </a:cubicBezTo>
                  <a:cubicBezTo>
                    <a:pt x="523" y="3401"/>
                    <a:pt x="560" y="3376"/>
                    <a:pt x="597" y="3357"/>
                  </a:cubicBezTo>
                  <a:cubicBezTo>
                    <a:pt x="621" y="3344"/>
                    <a:pt x="633" y="3333"/>
                    <a:pt x="657" y="3320"/>
                  </a:cubicBezTo>
                  <a:lnTo>
                    <a:pt x="694" y="3308"/>
                  </a:lnTo>
                  <a:lnTo>
                    <a:pt x="657" y="3296"/>
                  </a:lnTo>
                  <a:cubicBezTo>
                    <a:pt x="609" y="3271"/>
                    <a:pt x="573" y="3247"/>
                    <a:pt x="548" y="3223"/>
                  </a:cubicBezTo>
                  <a:lnTo>
                    <a:pt x="536" y="3211"/>
                  </a:lnTo>
                  <a:close/>
                  <a:moveTo>
                    <a:pt x="719" y="3357"/>
                  </a:moveTo>
                  <a:cubicBezTo>
                    <a:pt x="755" y="3381"/>
                    <a:pt x="803" y="3406"/>
                    <a:pt x="852" y="3417"/>
                  </a:cubicBezTo>
                  <a:cubicBezTo>
                    <a:pt x="828" y="3430"/>
                    <a:pt x="803" y="3430"/>
                    <a:pt x="779" y="3430"/>
                  </a:cubicBezTo>
                  <a:lnTo>
                    <a:pt x="755" y="3430"/>
                  </a:lnTo>
                  <a:cubicBezTo>
                    <a:pt x="743" y="3430"/>
                    <a:pt x="719" y="3442"/>
                    <a:pt x="706" y="3454"/>
                  </a:cubicBezTo>
                  <a:cubicBezTo>
                    <a:pt x="682" y="3479"/>
                    <a:pt x="670" y="3479"/>
                    <a:pt x="657" y="3479"/>
                  </a:cubicBezTo>
                  <a:cubicBezTo>
                    <a:pt x="646" y="3466"/>
                    <a:pt x="646" y="3466"/>
                    <a:pt x="633" y="3466"/>
                  </a:cubicBezTo>
                  <a:lnTo>
                    <a:pt x="621" y="3466"/>
                  </a:lnTo>
                  <a:lnTo>
                    <a:pt x="548" y="3430"/>
                  </a:lnTo>
                  <a:cubicBezTo>
                    <a:pt x="560" y="3430"/>
                    <a:pt x="573" y="3417"/>
                    <a:pt x="573" y="3417"/>
                  </a:cubicBezTo>
                  <a:cubicBezTo>
                    <a:pt x="584" y="3417"/>
                    <a:pt x="597" y="3406"/>
                    <a:pt x="609" y="3393"/>
                  </a:cubicBezTo>
                  <a:cubicBezTo>
                    <a:pt x="646" y="3381"/>
                    <a:pt x="682" y="3357"/>
                    <a:pt x="719" y="3357"/>
                  </a:cubicBezTo>
                  <a:close/>
                  <a:moveTo>
                    <a:pt x="962" y="3454"/>
                  </a:moveTo>
                  <a:cubicBezTo>
                    <a:pt x="998" y="3479"/>
                    <a:pt x="1047" y="3490"/>
                    <a:pt x="1084" y="3503"/>
                  </a:cubicBezTo>
                  <a:cubicBezTo>
                    <a:pt x="1059" y="3515"/>
                    <a:pt x="1022" y="3527"/>
                    <a:pt x="986" y="3539"/>
                  </a:cubicBezTo>
                  <a:lnTo>
                    <a:pt x="974" y="3539"/>
                  </a:lnTo>
                  <a:cubicBezTo>
                    <a:pt x="962" y="3552"/>
                    <a:pt x="938" y="3552"/>
                    <a:pt x="925" y="3563"/>
                  </a:cubicBezTo>
                  <a:lnTo>
                    <a:pt x="913" y="3563"/>
                  </a:lnTo>
                  <a:cubicBezTo>
                    <a:pt x="913" y="3563"/>
                    <a:pt x="901" y="3576"/>
                    <a:pt x="889" y="3576"/>
                  </a:cubicBezTo>
                  <a:cubicBezTo>
                    <a:pt x="852" y="3563"/>
                    <a:pt x="803" y="3539"/>
                    <a:pt x="755" y="3527"/>
                  </a:cubicBezTo>
                  <a:lnTo>
                    <a:pt x="767" y="3515"/>
                  </a:lnTo>
                  <a:lnTo>
                    <a:pt x="803" y="3515"/>
                  </a:lnTo>
                  <a:lnTo>
                    <a:pt x="816" y="3503"/>
                  </a:lnTo>
                  <a:lnTo>
                    <a:pt x="865" y="3503"/>
                  </a:lnTo>
                  <a:cubicBezTo>
                    <a:pt x="901" y="3490"/>
                    <a:pt x="913" y="3479"/>
                    <a:pt x="925" y="3454"/>
                  </a:cubicBezTo>
                  <a:close/>
                  <a:moveTo>
                    <a:pt x="1193" y="3552"/>
                  </a:moveTo>
                  <a:lnTo>
                    <a:pt x="1229" y="3563"/>
                  </a:lnTo>
                  <a:cubicBezTo>
                    <a:pt x="1265" y="3576"/>
                    <a:pt x="1302" y="3600"/>
                    <a:pt x="1338" y="3612"/>
                  </a:cubicBezTo>
                  <a:lnTo>
                    <a:pt x="1327" y="3612"/>
                  </a:lnTo>
                  <a:cubicBezTo>
                    <a:pt x="1302" y="3625"/>
                    <a:pt x="1290" y="3625"/>
                    <a:pt x="1278" y="3636"/>
                  </a:cubicBezTo>
                  <a:cubicBezTo>
                    <a:pt x="1265" y="3636"/>
                    <a:pt x="1241" y="3636"/>
                    <a:pt x="1229" y="3649"/>
                  </a:cubicBezTo>
                  <a:cubicBezTo>
                    <a:pt x="1212" y="3657"/>
                    <a:pt x="1189" y="3666"/>
                    <a:pt x="1172" y="3666"/>
                  </a:cubicBezTo>
                  <a:cubicBezTo>
                    <a:pt x="1166" y="3666"/>
                    <a:pt x="1160" y="3664"/>
                    <a:pt x="1157" y="3661"/>
                  </a:cubicBezTo>
                  <a:cubicBezTo>
                    <a:pt x="1144" y="3661"/>
                    <a:pt x="1144" y="3649"/>
                    <a:pt x="1132" y="3649"/>
                  </a:cubicBezTo>
                  <a:lnTo>
                    <a:pt x="1022" y="3612"/>
                  </a:lnTo>
                  <a:cubicBezTo>
                    <a:pt x="1071" y="3600"/>
                    <a:pt x="1132" y="3588"/>
                    <a:pt x="1181" y="3563"/>
                  </a:cubicBezTo>
                  <a:cubicBezTo>
                    <a:pt x="1181" y="3552"/>
                    <a:pt x="1193" y="3552"/>
                    <a:pt x="1193" y="3552"/>
                  </a:cubicBezTo>
                  <a:close/>
                  <a:moveTo>
                    <a:pt x="1460" y="3661"/>
                  </a:moveTo>
                  <a:lnTo>
                    <a:pt x="1643" y="3734"/>
                  </a:lnTo>
                  <a:cubicBezTo>
                    <a:pt x="1630" y="3734"/>
                    <a:pt x="1606" y="3746"/>
                    <a:pt x="1582" y="3746"/>
                  </a:cubicBezTo>
                  <a:cubicBezTo>
                    <a:pt x="1570" y="3746"/>
                    <a:pt x="1557" y="3758"/>
                    <a:pt x="1546" y="3771"/>
                  </a:cubicBezTo>
                  <a:cubicBezTo>
                    <a:pt x="1533" y="3771"/>
                    <a:pt x="1521" y="3782"/>
                    <a:pt x="1509" y="3782"/>
                  </a:cubicBezTo>
                  <a:cubicBezTo>
                    <a:pt x="1497" y="3771"/>
                    <a:pt x="1484" y="3771"/>
                    <a:pt x="1473" y="3771"/>
                  </a:cubicBezTo>
                  <a:cubicBezTo>
                    <a:pt x="1460" y="3771"/>
                    <a:pt x="1448" y="3771"/>
                    <a:pt x="1448" y="3782"/>
                  </a:cubicBezTo>
                  <a:cubicBezTo>
                    <a:pt x="1400" y="3758"/>
                    <a:pt x="1351" y="3734"/>
                    <a:pt x="1302" y="3722"/>
                  </a:cubicBezTo>
                  <a:cubicBezTo>
                    <a:pt x="1302" y="3722"/>
                    <a:pt x="1290" y="3722"/>
                    <a:pt x="1290" y="3709"/>
                  </a:cubicBezTo>
                  <a:cubicBezTo>
                    <a:pt x="1351" y="3698"/>
                    <a:pt x="1400" y="3673"/>
                    <a:pt x="1460" y="3661"/>
                  </a:cubicBezTo>
                  <a:close/>
                  <a:moveTo>
                    <a:pt x="692" y="3329"/>
                  </a:moveTo>
                  <a:cubicBezTo>
                    <a:pt x="656" y="3329"/>
                    <a:pt x="626" y="3349"/>
                    <a:pt x="597" y="3369"/>
                  </a:cubicBezTo>
                  <a:cubicBezTo>
                    <a:pt x="584" y="3369"/>
                    <a:pt x="573" y="3381"/>
                    <a:pt x="560" y="3381"/>
                  </a:cubicBezTo>
                  <a:cubicBezTo>
                    <a:pt x="536" y="3393"/>
                    <a:pt x="524" y="3406"/>
                    <a:pt x="500" y="3406"/>
                  </a:cubicBezTo>
                  <a:lnTo>
                    <a:pt x="451" y="3417"/>
                  </a:lnTo>
                  <a:lnTo>
                    <a:pt x="500" y="3442"/>
                  </a:lnTo>
                  <a:cubicBezTo>
                    <a:pt x="536" y="3466"/>
                    <a:pt x="573" y="3479"/>
                    <a:pt x="621" y="3503"/>
                  </a:cubicBezTo>
                  <a:lnTo>
                    <a:pt x="633" y="3503"/>
                  </a:lnTo>
                  <a:cubicBezTo>
                    <a:pt x="646" y="3503"/>
                    <a:pt x="657" y="3515"/>
                    <a:pt x="670" y="3515"/>
                  </a:cubicBezTo>
                  <a:cubicBezTo>
                    <a:pt x="694" y="3515"/>
                    <a:pt x="706" y="3490"/>
                    <a:pt x="730" y="3490"/>
                  </a:cubicBezTo>
                  <a:cubicBezTo>
                    <a:pt x="743" y="3479"/>
                    <a:pt x="755" y="3466"/>
                    <a:pt x="767" y="3466"/>
                  </a:cubicBezTo>
                  <a:lnTo>
                    <a:pt x="779" y="3466"/>
                  </a:lnTo>
                  <a:cubicBezTo>
                    <a:pt x="816" y="3466"/>
                    <a:pt x="876" y="3454"/>
                    <a:pt x="889" y="3430"/>
                  </a:cubicBezTo>
                  <a:lnTo>
                    <a:pt x="876" y="3417"/>
                  </a:lnTo>
                  <a:lnTo>
                    <a:pt x="889" y="3417"/>
                  </a:lnTo>
                  <a:lnTo>
                    <a:pt x="913" y="3406"/>
                  </a:lnTo>
                  <a:lnTo>
                    <a:pt x="913" y="3406"/>
                  </a:lnTo>
                  <a:lnTo>
                    <a:pt x="901" y="3417"/>
                  </a:lnTo>
                  <a:cubicBezTo>
                    <a:pt x="901" y="3442"/>
                    <a:pt x="876" y="3454"/>
                    <a:pt x="852" y="3466"/>
                  </a:cubicBezTo>
                  <a:cubicBezTo>
                    <a:pt x="840" y="3466"/>
                    <a:pt x="828" y="3466"/>
                    <a:pt x="803" y="3479"/>
                  </a:cubicBezTo>
                  <a:lnTo>
                    <a:pt x="755" y="3479"/>
                  </a:lnTo>
                  <a:lnTo>
                    <a:pt x="755" y="3490"/>
                  </a:lnTo>
                  <a:cubicBezTo>
                    <a:pt x="743" y="3490"/>
                    <a:pt x="719" y="3503"/>
                    <a:pt x="706" y="3503"/>
                  </a:cubicBezTo>
                  <a:lnTo>
                    <a:pt x="670" y="3527"/>
                  </a:lnTo>
                  <a:lnTo>
                    <a:pt x="706" y="3539"/>
                  </a:lnTo>
                  <a:lnTo>
                    <a:pt x="889" y="3612"/>
                  </a:lnTo>
                  <a:cubicBezTo>
                    <a:pt x="913" y="3612"/>
                    <a:pt x="925" y="3600"/>
                    <a:pt x="938" y="3600"/>
                  </a:cubicBezTo>
                  <a:lnTo>
                    <a:pt x="938" y="3588"/>
                  </a:lnTo>
                  <a:cubicBezTo>
                    <a:pt x="949" y="3588"/>
                    <a:pt x="974" y="3588"/>
                    <a:pt x="986" y="3576"/>
                  </a:cubicBezTo>
                  <a:lnTo>
                    <a:pt x="998" y="3576"/>
                  </a:lnTo>
                  <a:cubicBezTo>
                    <a:pt x="1047" y="3563"/>
                    <a:pt x="1095" y="3539"/>
                    <a:pt x="1144" y="3527"/>
                  </a:cubicBezTo>
                  <a:lnTo>
                    <a:pt x="1168" y="3515"/>
                  </a:lnTo>
                  <a:lnTo>
                    <a:pt x="1168" y="3527"/>
                  </a:lnTo>
                  <a:cubicBezTo>
                    <a:pt x="1108" y="3552"/>
                    <a:pt x="1035" y="3576"/>
                    <a:pt x="986" y="3588"/>
                  </a:cubicBezTo>
                  <a:cubicBezTo>
                    <a:pt x="974" y="3588"/>
                    <a:pt x="962" y="3600"/>
                    <a:pt x="962" y="3600"/>
                  </a:cubicBezTo>
                  <a:lnTo>
                    <a:pt x="913" y="3612"/>
                  </a:lnTo>
                  <a:lnTo>
                    <a:pt x="1011" y="3649"/>
                  </a:lnTo>
                  <a:lnTo>
                    <a:pt x="1120" y="3685"/>
                  </a:lnTo>
                  <a:lnTo>
                    <a:pt x="1132" y="3685"/>
                  </a:lnTo>
                  <a:cubicBezTo>
                    <a:pt x="1144" y="3698"/>
                    <a:pt x="1157" y="3698"/>
                    <a:pt x="1168" y="3698"/>
                  </a:cubicBezTo>
                  <a:cubicBezTo>
                    <a:pt x="1193" y="3698"/>
                    <a:pt x="1217" y="3685"/>
                    <a:pt x="1241" y="3685"/>
                  </a:cubicBezTo>
                  <a:cubicBezTo>
                    <a:pt x="1253" y="3674"/>
                    <a:pt x="1264" y="3673"/>
                    <a:pt x="1276" y="3673"/>
                  </a:cubicBezTo>
                  <a:lnTo>
                    <a:pt x="1276" y="3673"/>
                  </a:lnTo>
                  <a:cubicBezTo>
                    <a:pt x="1265" y="3677"/>
                    <a:pt x="1253" y="3681"/>
                    <a:pt x="1241" y="3685"/>
                  </a:cubicBezTo>
                  <a:lnTo>
                    <a:pt x="1181" y="3709"/>
                  </a:lnTo>
                  <a:lnTo>
                    <a:pt x="1241" y="3734"/>
                  </a:lnTo>
                  <a:cubicBezTo>
                    <a:pt x="1254" y="3746"/>
                    <a:pt x="1278" y="3746"/>
                    <a:pt x="1290" y="3758"/>
                  </a:cubicBezTo>
                  <a:cubicBezTo>
                    <a:pt x="1338" y="3771"/>
                    <a:pt x="1387" y="3795"/>
                    <a:pt x="1448" y="3819"/>
                  </a:cubicBezTo>
                  <a:lnTo>
                    <a:pt x="1460" y="3819"/>
                  </a:lnTo>
                  <a:lnTo>
                    <a:pt x="1473" y="3807"/>
                  </a:lnTo>
                  <a:lnTo>
                    <a:pt x="1484" y="3807"/>
                  </a:lnTo>
                  <a:lnTo>
                    <a:pt x="1484" y="3831"/>
                  </a:lnTo>
                  <a:lnTo>
                    <a:pt x="1497" y="3819"/>
                  </a:lnTo>
                  <a:cubicBezTo>
                    <a:pt x="1521" y="3819"/>
                    <a:pt x="1546" y="3807"/>
                    <a:pt x="1557" y="3795"/>
                  </a:cubicBezTo>
                  <a:cubicBezTo>
                    <a:pt x="1570" y="3795"/>
                    <a:pt x="1582" y="3782"/>
                    <a:pt x="1594" y="3782"/>
                  </a:cubicBezTo>
                  <a:cubicBezTo>
                    <a:pt x="1630" y="3782"/>
                    <a:pt x="1667" y="3758"/>
                    <a:pt x="1703" y="3746"/>
                  </a:cubicBezTo>
                  <a:lnTo>
                    <a:pt x="1740" y="3734"/>
                  </a:lnTo>
                  <a:lnTo>
                    <a:pt x="1703" y="3709"/>
                  </a:lnTo>
                  <a:cubicBezTo>
                    <a:pt x="1619" y="3685"/>
                    <a:pt x="1546" y="3661"/>
                    <a:pt x="1473" y="3625"/>
                  </a:cubicBezTo>
                  <a:lnTo>
                    <a:pt x="1460" y="3625"/>
                  </a:lnTo>
                  <a:cubicBezTo>
                    <a:pt x="1400" y="3634"/>
                    <a:pt x="1341" y="3652"/>
                    <a:pt x="1281" y="3672"/>
                  </a:cubicBezTo>
                  <a:lnTo>
                    <a:pt x="1281" y="3672"/>
                  </a:lnTo>
                  <a:cubicBezTo>
                    <a:pt x="1304" y="3661"/>
                    <a:pt x="1315" y="3660"/>
                    <a:pt x="1338" y="3649"/>
                  </a:cubicBezTo>
                  <a:cubicBezTo>
                    <a:pt x="1351" y="3649"/>
                    <a:pt x="1363" y="3636"/>
                    <a:pt x="1375" y="3636"/>
                  </a:cubicBezTo>
                  <a:lnTo>
                    <a:pt x="1387" y="3636"/>
                  </a:lnTo>
                  <a:lnTo>
                    <a:pt x="1448" y="3612"/>
                  </a:lnTo>
                  <a:lnTo>
                    <a:pt x="1400" y="3600"/>
                  </a:lnTo>
                  <a:cubicBezTo>
                    <a:pt x="1351" y="3576"/>
                    <a:pt x="1302" y="3552"/>
                    <a:pt x="1241" y="3527"/>
                  </a:cubicBezTo>
                  <a:lnTo>
                    <a:pt x="1168" y="3503"/>
                  </a:lnTo>
                  <a:lnTo>
                    <a:pt x="1144" y="3490"/>
                  </a:lnTo>
                  <a:cubicBezTo>
                    <a:pt x="1084" y="3466"/>
                    <a:pt x="1035" y="3454"/>
                    <a:pt x="974" y="3430"/>
                  </a:cubicBezTo>
                  <a:lnTo>
                    <a:pt x="925" y="3406"/>
                  </a:lnTo>
                  <a:lnTo>
                    <a:pt x="913" y="3406"/>
                  </a:lnTo>
                  <a:lnTo>
                    <a:pt x="889" y="3393"/>
                  </a:lnTo>
                  <a:cubicBezTo>
                    <a:pt x="840" y="3381"/>
                    <a:pt x="779" y="3357"/>
                    <a:pt x="730" y="3333"/>
                  </a:cubicBezTo>
                  <a:lnTo>
                    <a:pt x="719" y="3333"/>
                  </a:lnTo>
                  <a:cubicBezTo>
                    <a:pt x="710" y="3330"/>
                    <a:pt x="701" y="3329"/>
                    <a:pt x="692" y="3329"/>
                  </a:cubicBezTo>
                  <a:close/>
                  <a:moveTo>
                    <a:pt x="1752" y="3771"/>
                  </a:moveTo>
                  <a:lnTo>
                    <a:pt x="1971" y="3844"/>
                  </a:lnTo>
                  <a:cubicBezTo>
                    <a:pt x="1959" y="3844"/>
                    <a:pt x="1947" y="3855"/>
                    <a:pt x="1935" y="3855"/>
                  </a:cubicBezTo>
                  <a:cubicBezTo>
                    <a:pt x="1922" y="3855"/>
                    <a:pt x="1911" y="3868"/>
                    <a:pt x="1898" y="3868"/>
                  </a:cubicBezTo>
                  <a:cubicBezTo>
                    <a:pt x="1874" y="3880"/>
                    <a:pt x="1862" y="3880"/>
                    <a:pt x="1849" y="3892"/>
                  </a:cubicBezTo>
                  <a:lnTo>
                    <a:pt x="1813" y="3855"/>
                  </a:lnTo>
                  <a:cubicBezTo>
                    <a:pt x="1801" y="3855"/>
                    <a:pt x="1776" y="3868"/>
                    <a:pt x="1765" y="3892"/>
                  </a:cubicBezTo>
                  <a:lnTo>
                    <a:pt x="1765" y="3904"/>
                  </a:lnTo>
                  <a:lnTo>
                    <a:pt x="1582" y="3831"/>
                  </a:lnTo>
                  <a:cubicBezTo>
                    <a:pt x="1606" y="3819"/>
                    <a:pt x="1643" y="3819"/>
                    <a:pt x="1667" y="3807"/>
                  </a:cubicBezTo>
                  <a:cubicBezTo>
                    <a:pt x="1692" y="3795"/>
                    <a:pt x="1728" y="3782"/>
                    <a:pt x="1752" y="3771"/>
                  </a:cubicBezTo>
                  <a:close/>
                  <a:moveTo>
                    <a:pt x="2092" y="3880"/>
                  </a:moveTo>
                  <a:cubicBezTo>
                    <a:pt x="2165" y="3904"/>
                    <a:pt x="2238" y="3917"/>
                    <a:pt x="2311" y="3928"/>
                  </a:cubicBezTo>
                  <a:cubicBezTo>
                    <a:pt x="2275" y="3953"/>
                    <a:pt x="2238" y="3953"/>
                    <a:pt x="2202" y="3965"/>
                  </a:cubicBezTo>
                  <a:cubicBezTo>
                    <a:pt x="2190" y="3965"/>
                    <a:pt x="2190" y="3965"/>
                    <a:pt x="2190" y="3977"/>
                  </a:cubicBezTo>
                  <a:lnTo>
                    <a:pt x="2154" y="3977"/>
                  </a:lnTo>
                  <a:cubicBezTo>
                    <a:pt x="2141" y="3989"/>
                    <a:pt x="2129" y="3989"/>
                    <a:pt x="2117" y="4001"/>
                  </a:cubicBezTo>
                  <a:cubicBezTo>
                    <a:pt x="2105" y="4014"/>
                    <a:pt x="2092" y="4014"/>
                    <a:pt x="2081" y="4014"/>
                  </a:cubicBezTo>
                  <a:lnTo>
                    <a:pt x="2044" y="4014"/>
                  </a:lnTo>
                  <a:cubicBezTo>
                    <a:pt x="1995" y="4001"/>
                    <a:pt x="1947" y="3977"/>
                    <a:pt x="1886" y="3965"/>
                  </a:cubicBezTo>
                  <a:cubicBezTo>
                    <a:pt x="1911" y="3953"/>
                    <a:pt x="1922" y="3953"/>
                    <a:pt x="1935" y="3941"/>
                  </a:cubicBezTo>
                  <a:lnTo>
                    <a:pt x="1959" y="3928"/>
                  </a:lnTo>
                  <a:cubicBezTo>
                    <a:pt x="2008" y="3917"/>
                    <a:pt x="2044" y="3904"/>
                    <a:pt x="2081" y="3880"/>
                  </a:cubicBezTo>
                  <a:close/>
                  <a:moveTo>
                    <a:pt x="2336" y="3965"/>
                  </a:moveTo>
                  <a:lnTo>
                    <a:pt x="2336" y="3977"/>
                  </a:lnTo>
                  <a:cubicBezTo>
                    <a:pt x="2287" y="3989"/>
                    <a:pt x="2238" y="4001"/>
                    <a:pt x="2178" y="4025"/>
                  </a:cubicBezTo>
                  <a:cubicBezTo>
                    <a:pt x="2165" y="4025"/>
                    <a:pt x="2154" y="4038"/>
                    <a:pt x="2141" y="4038"/>
                  </a:cubicBezTo>
                  <a:lnTo>
                    <a:pt x="2129" y="4050"/>
                  </a:lnTo>
                  <a:lnTo>
                    <a:pt x="2093" y="4074"/>
                  </a:lnTo>
                  <a:lnTo>
                    <a:pt x="2093" y="4074"/>
                  </a:lnTo>
                  <a:cubicBezTo>
                    <a:pt x="2081" y="4070"/>
                    <a:pt x="2069" y="4066"/>
                    <a:pt x="2057" y="4062"/>
                  </a:cubicBezTo>
                  <a:lnTo>
                    <a:pt x="2057" y="4062"/>
                  </a:lnTo>
                  <a:lnTo>
                    <a:pt x="2068" y="4050"/>
                  </a:lnTo>
                  <a:cubicBezTo>
                    <a:pt x="2105" y="4050"/>
                    <a:pt x="2129" y="4038"/>
                    <a:pt x="2141" y="4025"/>
                  </a:cubicBezTo>
                  <a:cubicBezTo>
                    <a:pt x="2154" y="4025"/>
                    <a:pt x="2154" y="4014"/>
                    <a:pt x="2165" y="4014"/>
                  </a:cubicBezTo>
                  <a:cubicBezTo>
                    <a:pt x="2165" y="4014"/>
                    <a:pt x="2178" y="4014"/>
                    <a:pt x="2190" y="4001"/>
                  </a:cubicBezTo>
                  <a:lnTo>
                    <a:pt x="2202" y="4001"/>
                  </a:lnTo>
                  <a:cubicBezTo>
                    <a:pt x="2251" y="3989"/>
                    <a:pt x="2300" y="3977"/>
                    <a:pt x="2336" y="3965"/>
                  </a:cubicBezTo>
                  <a:close/>
                  <a:moveTo>
                    <a:pt x="2373" y="3953"/>
                  </a:moveTo>
                  <a:cubicBezTo>
                    <a:pt x="2433" y="3965"/>
                    <a:pt x="2506" y="3977"/>
                    <a:pt x="2567" y="3989"/>
                  </a:cubicBezTo>
                  <a:cubicBezTo>
                    <a:pt x="2579" y="4001"/>
                    <a:pt x="2603" y="4001"/>
                    <a:pt x="2616" y="4001"/>
                  </a:cubicBezTo>
                  <a:cubicBezTo>
                    <a:pt x="2592" y="4025"/>
                    <a:pt x="2567" y="4038"/>
                    <a:pt x="2530" y="4038"/>
                  </a:cubicBezTo>
                  <a:cubicBezTo>
                    <a:pt x="2530" y="4050"/>
                    <a:pt x="2519" y="4050"/>
                    <a:pt x="2506" y="4050"/>
                  </a:cubicBezTo>
                  <a:cubicBezTo>
                    <a:pt x="2494" y="4050"/>
                    <a:pt x="2482" y="4062"/>
                    <a:pt x="2470" y="4062"/>
                  </a:cubicBezTo>
                  <a:cubicBezTo>
                    <a:pt x="2446" y="4074"/>
                    <a:pt x="2421" y="4087"/>
                    <a:pt x="2409" y="4087"/>
                  </a:cubicBezTo>
                  <a:cubicBezTo>
                    <a:pt x="2401" y="4083"/>
                    <a:pt x="2395" y="4082"/>
                    <a:pt x="2390" y="4082"/>
                  </a:cubicBezTo>
                  <a:cubicBezTo>
                    <a:pt x="2377" y="4082"/>
                    <a:pt x="2369" y="4090"/>
                    <a:pt x="2360" y="4098"/>
                  </a:cubicBezTo>
                  <a:lnTo>
                    <a:pt x="2360" y="4111"/>
                  </a:lnTo>
                  <a:lnTo>
                    <a:pt x="2348" y="4111"/>
                  </a:lnTo>
                  <a:cubicBezTo>
                    <a:pt x="2324" y="4111"/>
                    <a:pt x="2311" y="4098"/>
                    <a:pt x="2287" y="4098"/>
                  </a:cubicBezTo>
                  <a:lnTo>
                    <a:pt x="2178" y="4062"/>
                  </a:lnTo>
                  <a:lnTo>
                    <a:pt x="2190" y="4050"/>
                  </a:lnTo>
                  <a:cubicBezTo>
                    <a:pt x="2251" y="4038"/>
                    <a:pt x="2300" y="4025"/>
                    <a:pt x="2348" y="4001"/>
                  </a:cubicBezTo>
                  <a:cubicBezTo>
                    <a:pt x="2360" y="4001"/>
                    <a:pt x="2373" y="3989"/>
                    <a:pt x="2373" y="3977"/>
                  </a:cubicBezTo>
                  <a:lnTo>
                    <a:pt x="2373" y="3953"/>
                  </a:lnTo>
                  <a:close/>
                  <a:moveTo>
                    <a:pt x="2652" y="4025"/>
                  </a:moveTo>
                  <a:lnTo>
                    <a:pt x="2652" y="4038"/>
                  </a:lnTo>
                  <a:cubicBezTo>
                    <a:pt x="2628" y="4062"/>
                    <a:pt x="2592" y="4074"/>
                    <a:pt x="2555" y="4087"/>
                  </a:cubicBezTo>
                  <a:cubicBezTo>
                    <a:pt x="2543" y="4087"/>
                    <a:pt x="2530" y="4098"/>
                    <a:pt x="2506" y="4098"/>
                  </a:cubicBezTo>
                  <a:cubicBezTo>
                    <a:pt x="2470" y="4123"/>
                    <a:pt x="2433" y="4135"/>
                    <a:pt x="2409" y="4135"/>
                  </a:cubicBezTo>
                  <a:lnTo>
                    <a:pt x="2397" y="4123"/>
                  </a:lnTo>
                  <a:lnTo>
                    <a:pt x="2384" y="4123"/>
                  </a:lnTo>
                  <a:cubicBezTo>
                    <a:pt x="2389" y="4119"/>
                    <a:pt x="2391" y="4118"/>
                    <a:pt x="2393" y="4118"/>
                  </a:cubicBezTo>
                  <a:cubicBezTo>
                    <a:pt x="2397" y="4118"/>
                    <a:pt x="2397" y="4123"/>
                    <a:pt x="2397" y="4123"/>
                  </a:cubicBezTo>
                  <a:cubicBezTo>
                    <a:pt x="2433" y="4123"/>
                    <a:pt x="2457" y="4111"/>
                    <a:pt x="2494" y="4098"/>
                  </a:cubicBezTo>
                  <a:cubicBezTo>
                    <a:pt x="2494" y="4098"/>
                    <a:pt x="2506" y="4087"/>
                    <a:pt x="2519" y="4087"/>
                  </a:cubicBezTo>
                  <a:cubicBezTo>
                    <a:pt x="2530" y="4087"/>
                    <a:pt x="2530" y="4074"/>
                    <a:pt x="2543" y="4074"/>
                  </a:cubicBezTo>
                  <a:cubicBezTo>
                    <a:pt x="2579" y="4074"/>
                    <a:pt x="2616" y="4062"/>
                    <a:pt x="2640" y="4025"/>
                  </a:cubicBezTo>
                  <a:close/>
                  <a:moveTo>
                    <a:pt x="2956" y="4135"/>
                  </a:moveTo>
                  <a:cubicBezTo>
                    <a:pt x="2944" y="4147"/>
                    <a:pt x="2932" y="4160"/>
                    <a:pt x="2908" y="4160"/>
                  </a:cubicBezTo>
                  <a:cubicBezTo>
                    <a:pt x="2895" y="4171"/>
                    <a:pt x="2871" y="4184"/>
                    <a:pt x="2846" y="4196"/>
                  </a:cubicBezTo>
                  <a:cubicBezTo>
                    <a:pt x="2835" y="4196"/>
                    <a:pt x="2822" y="4208"/>
                    <a:pt x="2810" y="4208"/>
                  </a:cubicBezTo>
                  <a:cubicBezTo>
                    <a:pt x="2786" y="4208"/>
                    <a:pt x="2773" y="4220"/>
                    <a:pt x="2762" y="4220"/>
                  </a:cubicBezTo>
                  <a:lnTo>
                    <a:pt x="2712" y="4240"/>
                  </a:lnTo>
                  <a:lnTo>
                    <a:pt x="2712" y="4240"/>
                  </a:lnTo>
                  <a:cubicBezTo>
                    <a:pt x="2722" y="4235"/>
                    <a:pt x="2730" y="4228"/>
                    <a:pt x="2737" y="4220"/>
                  </a:cubicBezTo>
                  <a:cubicBezTo>
                    <a:pt x="2749" y="4208"/>
                    <a:pt x="2773" y="4208"/>
                    <a:pt x="2786" y="4208"/>
                  </a:cubicBezTo>
                  <a:cubicBezTo>
                    <a:pt x="2835" y="4196"/>
                    <a:pt x="2871" y="4171"/>
                    <a:pt x="2908" y="4147"/>
                  </a:cubicBezTo>
                  <a:cubicBezTo>
                    <a:pt x="2932" y="4147"/>
                    <a:pt x="2944" y="4135"/>
                    <a:pt x="2956" y="4135"/>
                  </a:cubicBezTo>
                  <a:close/>
                  <a:moveTo>
                    <a:pt x="2689" y="4025"/>
                  </a:moveTo>
                  <a:cubicBezTo>
                    <a:pt x="2762" y="4038"/>
                    <a:pt x="2846" y="4062"/>
                    <a:pt x="2919" y="4074"/>
                  </a:cubicBezTo>
                  <a:cubicBezTo>
                    <a:pt x="3017" y="4098"/>
                    <a:pt x="3102" y="4123"/>
                    <a:pt x="3187" y="4147"/>
                  </a:cubicBezTo>
                  <a:lnTo>
                    <a:pt x="3114" y="4184"/>
                  </a:lnTo>
                  <a:lnTo>
                    <a:pt x="3102" y="4184"/>
                  </a:lnTo>
                  <a:cubicBezTo>
                    <a:pt x="3065" y="4220"/>
                    <a:pt x="3017" y="4244"/>
                    <a:pt x="2968" y="4257"/>
                  </a:cubicBezTo>
                  <a:lnTo>
                    <a:pt x="2944" y="4281"/>
                  </a:lnTo>
                  <a:cubicBezTo>
                    <a:pt x="2895" y="4269"/>
                    <a:pt x="2859" y="4257"/>
                    <a:pt x="2810" y="4244"/>
                  </a:cubicBezTo>
                  <a:cubicBezTo>
                    <a:pt x="2835" y="4244"/>
                    <a:pt x="2846" y="4233"/>
                    <a:pt x="2859" y="4233"/>
                  </a:cubicBezTo>
                  <a:lnTo>
                    <a:pt x="2932" y="4196"/>
                  </a:lnTo>
                  <a:cubicBezTo>
                    <a:pt x="2944" y="4184"/>
                    <a:pt x="2956" y="4184"/>
                    <a:pt x="2981" y="4171"/>
                  </a:cubicBezTo>
                  <a:cubicBezTo>
                    <a:pt x="2992" y="4171"/>
                    <a:pt x="2992" y="4160"/>
                    <a:pt x="3005" y="4135"/>
                  </a:cubicBezTo>
                  <a:cubicBezTo>
                    <a:pt x="3005" y="4123"/>
                    <a:pt x="2992" y="4111"/>
                    <a:pt x="2981" y="4098"/>
                  </a:cubicBezTo>
                  <a:cubicBezTo>
                    <a:pt x="2974" y="4093"/>
                    <a:pt x="2968" y="4090"/>
                    <a:pt x="2962" y="4090"/>
                  </a:cubicBezTo>
                  <a:cubicBezTo>
                    <a:pt x="2956" y="4090"/>
                    <a:pt x="2950" y="4093"/>
                    <a:pt x="2944" y="4098"/>
                  </a:cubicBezTo>
                  <a:cubicBezTo>
                    <a:pt x="2932" y="4098"/>
                    <a:pt x="2908" y="4111"/>
                    <a:pt x="2895" y="4123"/>
                  </a:cubicBezTo>
                  <a:cubicBezTo>
                    <a:pt x="2859" y="4147"/>
                    <a:pt x="2822" y="4171"/>
                    <a:pt x="2786" y="4171"/>
                  </a:cubicBezTo>
                  <a:cubicBezTo>
                    <a:pt x="2762" y="4171"/>
                    <a:pt x="2737" y="4184"/>
                    <a:pt x="2713" y="4196"/>
                  </a:cubicBezTo>
                  <a:cubicBezTo>
                    <a:pt x="2701" y="4196"/>
                    <a:pt x="2701" y="4208"/>
                    <a:pt x="2689" y="4208"/>
                  </a:cubicBezTo>
                  <a:cubicBezTo>
                    <a:pt x="2616" y="4184"/>
                    <a:pt x="2555" y="4171"/>
                    <a:pt x="2482" y="4147"/>
                  </a:cubicBezTo>
                  <a:cubicBezTo>
                    <a:pt x="2494" y="4147"/>
                    <a:pt x="2506" y="4135"/>
                    <a:pt x="2519" y="4135"/>
                  </a:cubicBezTo>
                  <a:cubicBezTo>
                    <a:pt x="2543" y="4123"/>
                    <a:pt x="2555" y="4123"/>
                    <a:pt x="2567" y="4111"/>
                  </a:cubicBezTo>
                  <a:cubicBezTo>
                    <a:pt x="2603" y="4111"/>
                    <a:pt x="2652" y="4098"/>
                    <a:pt x="2676" y="4062"/>
                  </a:cubicBezTo>
                  <a:cubicBezTo>
                    <a:pt x="2689" y="4050"/>
                    <a:pt x="2689" y="4038"/>
                    <a:pt x="2689" y="4025"/>
                  </a:cubicBezTo>
                  <a:close/>
                  <a:moveTo>
                    <a:pt x="2143" y="4090"/>
                  </a:moveTo>
                  <a:cubicBezTo>
                    <a:pt x="2185" y="4101"/>
                    <a:pt x="2218" y="4112"/>
                    <a:pt x="2251" y="4123"/>
                  </a:cubicBezTo>
                  <a:lnTo>
                    <a:pt x="2275" y="4123"/>
                  </a:lnTo>
                  <a:cubicBezTo>
                    <a:pt x="2300" y="4135"/>
                    <a:pt x="2324" y="4135"/>
                    <a:pt x="2348" y="4147"/>
                  </a:cubicBezTo>
                  <a:lnTo>
                    <a:pt x="2433" y="4171"/>
                  </a:lnTo>
                  <a:lnTo>
                    <a:pt x="2689" y="4244"/>
                  </a:lnTo>
                  <a:cubicBezTo>
                    <a:pt x="2696" y="4244"/>
                    <a:pt x="2703" y="4243"/>
                    <a:pt x="2708" y="4241"/>
                  </a:cubicBezTo>
                  <a:lnTo>
                    <a:pt x="2708" y="4241"/>
                  </a:lnTo>
                  <a:lnTo>
                    <a:pt x="2701" y="4244"/>
                  </a:lnTo>
                  <a:lnTo>
                    <a:pt x="2749" y="4257"/>
                  </a:lnTo>
                  <a:cubicBezTo>
                    <a:pt x="2781" y="4268"/>
                    <a:pt x="2811" y="4278"/>
                    <a:pt x="2840" y="4288"/>
                  </a:cubicBezTo>
                  <a:lnTo>
                    <a:pt x="2840" y="4288"/>
                  </a:lnTo>
                  <a:cubicBezTo>
                    <a:pt x="2806" y="4277"/>
                    <a:pt x="2772" y="4267"/>
                    <a:pt x="2737" y="4257"/>
                  </a:cubicBezTo>
                  <a:lnTo>
                    <a:pt x="2640" y="4257"/>
                  </a:lnTo>
                  <a:lnTo>
                    <a:pt x="2640" y="4233"/>
                  </a:lnTo>
                  <a:lnTo>
                    <a:pt x="2628" y="4233"/>
                  </a:lnTo>
                  <a:cubicBezTo>
                    <a:pt x="2465" y="4189"/>
                    <a:pt x="2303" y="4142"/>
                    <a:pt x="2143" y="4090"/>
                  </a:cubicBezTo>
                  <a:close/>
                  <a:moveTo>
                    <a:pt x="5230" y="1690"/>
                  </a:moveTo>
                  <a:lnTo>
                    <a:pt x="5230" y="1690"/>
                  </a:lnTo>
                  <a:cubicBezTo>
                    <a:pt x="5218" y="1752"/>
                    <a:pt x="5194" y="1812"/>
                    <a:pt x="5170" y="1861"/>
                  </a:cubicBezTo>
                  <a:cubicBezTo>
                    <a:pt x="5036" y="2141"/>
                    <a:pt x="4963" y="2457"/>
                    <a:pt x="4890" y="2761"/>
                  </a:cubicBezTo>
                  <a:cubicBezTo>
                    <a:pt x="4817" y="3126"/>
                    <a:pt x="4695" y="3479"/>
                    <a:pt x="4573" y="3782"/>
                  </a:cubicBezTo>
                  <a:cubicBezTo>
                    <a:pt x="4562" y="3819"/>
                    <a:pt x="4549" y="3855"/>
                    <a:pt x="4537" y="3880"/>
                  </a:cubicBezTo>
                  <a:cubicBezTo>
                    <a:pt x="4500" y="4025"/>
                    <a:pt x="4440" y="4184"/>
                    <a:pt x="4343" y="4269"/>
                  </a:cubicBezTo>
                  <a:cubicBezTo>
                    <a:pt x="4343" y="4281"/>
                    <a:pt x="4330" y="4281"/>
                    <a:pt x="4318" y="4293"/>
                  </a:cubicBezTo>
                  <a:cubicBezTo>
                    <a:pt x="4318" y="4287"/>
                    <a:pt x="4315" y="4284"/>
                    <a:pt x="4311" y="4284"/>
                  </a:cubicBezTo>
                  <a:cubicBezTo>
                    <a:pt x="4306" y="4284"/>
                    <a:pt x="4300" y="4287"/>
                    <a:pt x="4294" y="4293"/>
                  </a:cubicBezTo>
                  <a:cubicBezTo>
                    <a:pt x="4282" y="4281"/>
                    <a:pt x="4282" y="4281"/>
                    <a:pt x="4270" y="4281"/>
                  </a:cubicBezTo>
                  <a:cubicBezTo>
                    <a:pt x="4246" y="4257"/>
                    <a:pt x="4233" y="4233"/>
                    <a:pt x="4209" y="4208"/>
                  </a:cubicBezTo>
                  <a:cubicBezTo>
                    <a:pt x="4184" y="4184"/>
                    <a:pt x="4160" y="4147"/>
                    <a:pt x="4124" y="4111"/>
                  </a:cubicBezTo>
                  <a:cubicBezTo>
                    <a:pt x="4100" y="4098"/>
                    <a:pt x="4087" y="4087"/>
                    <a:pt x="4075" y="4074"/>
                  </a:cubicBezTo>
                  <a:cubicBezTo>
                    <a:pt x="4051" y="4062"/>
                    <a:pt x="4038" y="4050"/>
                    <a:pt x="4014" y="4038"/>
                  </a:cubicBezTo>
                  <a:cubicBezTo>
                    <a:pt x="4002" y="4014"/>
                    <a:pt x="3978" y="3989"/>
                    <a:pt x="3965" y="3965"/>
                  </a:cubicBezTo>
                  <a:cubicBezTo>
                    <a:pt x="3954" y="3953"/>
                    <a:pt x="3941" y="3928"/>
                    <a:pt x="3917" y="3904"/>
                  </a:cubicBezTo>
                  <a:cubicBezTo>
                    <a:pt x="3746" y="3758"/>
                    <a:pt x="3613" y="3588"/>
                    <a:pt x="3527" y="3430"/>
                  </a:cubicBezTo>
                  <a:cubicBezTo>
                    <a:pt x="3419" y="3235"/>
                    <a:pt x="3357" y="3077"/>
                    <a:pt x="3333" y="2944"/>
                  </a:cubicBezTo>
                  <a:cubicBezTo>
                    <a:pt x="3321" y="2907"/>
                    <a:pt x="3309" y="2882"/>
                    <a:pt x="3297" y="2846"/>
                  </a:cubicBezTo>
                  <a:cubicBezTo>
                    <a:pt x="3284" y="2809"/>
                    <a:pt x="3273" y="2761"/>
                    <a:pt x="3273" y="2725"/>
                  </a:cubicBezTo>
                  <a:cubicBezTo>
                    <a:pt x="3273" y="2676"/>
                    <a:pt x="3260" y="2615"/>
                    <a:pt x="3248" y="2566"/>
                  </a:cubicBezTo>
                  <a:cubicBezTo>
                    <a:pt x="3248" y="2554"/>
                    <a:pt x="3248" y="2542"/>
                    <a:pt x="3236" y="2530"/>
                  </a:cubicBezTo>
                  <a:cubicBezTo>
                    <a:pt x="3236" y="2517"/>
                    <a:pt x="3236" y="2506"/>
                    <a:pt x="3224" y="2493"/>
                  </a:cubicBezTo>
                  <a:lnTo>
                    <a:pt x="3236" y="2493"/>
                  </a:lnTo>
                  <a:lnTo>
                    <a:pt x="3236" y="2481"/>
                  </a:lnTo>
                  <a:cubicBezTo>
                    <a:pt x="3357" y="2444"/>
                    <a:pt x="3467" y="2408"/>
                    <a:pt x="3589" y="2360"/>
                  </a:cubicBezTo>
                  <a:cubicBezTo>
                    <a:pt x="3698" y="2323"/>
                    <a:pt x="3819" y="2274"/>
                    <a:pt x="3929" y="2238"/>
                  </a:cubicBezTo>
                  <a:cubicBezTo>
                    <a:pt x="3990" y="2226"/>
                    <a:pt x="4038" y="2214"/>
                    <a:pt x="4100" y="2190"/>
                  </a:cubicBezTo>
                  <a:cubicBezTo>
                    <a:pt x="4270" y="2141"/>
                    <a:pt x="4452" y="2092"/>
                    <a:pt x="4622" y="2019"/>
                  </a:cubicBezTo>
                  <a:cubicBezTo>
                    <a:pt x="4817" y="1946"/>
                    <a:pt x="5011" y="1836"/>
                    <a:pt x="5230" y="1690"/>
                  </a:cubicBezTo>
                  <a:close/>
                  <a:moveTo>
                    <a:pt x="3260" y="4160"/>
                  </a:moveTo>
                  <a:cubicBezTo>
                    <a:pt x="3260" y="4160"/>
                    <a:pt x="3260" y="4171"/>
                    <a:pt x="3248" y="4171"/>
                  </a:cubicBezTo>
                  <a:lnTo>
                    <a:pt x="3236" y="4171"/>
                  </a:lnTo>
                  <a:cubicBezTo>
                    <a:pt x="3211" y="4184"/>
                    <a:pt x="3200" y="4196"/>
                    <a:pt x="3175" y="4208"/>
                  </a:cubicBezTo>
                  <a:cubicBezTo>
                    <a:pt x="3163" y="4208"/>
                    <a:pt x="3151" y="4220"/>
                    <a:pt x="3138" y="4220"/>
                  </a:cubicBezTo>
                  <a:cubicBezTo>
                    <a:pt x="3127" y="4233"/>
                    <a:pt x="3114" y="4244"/>
                    <a:pt x="3102" y="4244"/>
                  </a:cubicBezTo>
                  <a:cubicBezTo>
                    <a:pt x="3090" y="4244"/>
                    <a:pt x="3078" y="4257"/>
                    <a:pt x="3078" y="4257"/>
                  </a:cubicBezTo>
                  <a:cubicBezTo>
                    <a:pt x="3041" y="4281"/>
                    <a:pt x="3017" y="4293"/>
                    <a:pt x="2992" y="4293"/>
                  </a:cubicBezTo>
                  <a:lnTo>
                    <a:pt x="2981" y="4306"/>
                  </a:lnTo>
                  <a:lnTo>
                    <a:pt x="2981" y="4293"/>
                  </a:lnTo>
                  <a:lnTo>
                    <a:pt x="3127" y="4220"/>
                  </a:lnTo>
                  <a:cubicBezTo>
                    <a:pt x="3163" y="4196"/>
                    <a:pt x="3200" y="4171"/>
                    <a:pt x="3248" y="4160"/>
                  </a:cubicBezTo>
                  <a:close/>
                  <a:moveTo>
                    <a:pt x="2373" y="2238"/>
                  </a:moveTo>
                  <a:cubicBezTo>
                    <a:pt x="2457" y="2336"/>
                    <a:pt x="2530" y="2396"/>
                    <a:pt x="2616" y="2444"/>
                  </a:cubicBezTo>
                  <a:cubicBezTo>
                    <a:pt x="2712" y="2501"/>
                    <a:pt x="2818" y="2531"/>
                    <a:pt x="2938" y="2531"/>
                  </a:cubicBezTo>
                  <a:cubicBezTo>
                    <a:pt x="3001" y="2531"/>
                    <a:pt x="3068" y="2522"/>
                    <a:pt x="3138" y="2506"/>
                  </a:cubicBezTo>
                  <a:cubicBezTo>
                    <a:pt x="3151" y="2542"/>
                    <a:pt x="3163" y="2579"/>
                    <a:pt x="3163" y="2615"/>
                  </a:cubicBezTo>
                  <a:cubicBezTo>
                    <a:pt x="3175" y="2652"/>
                    <a:pt x="3187" y="2676"/>
                    <a:pt x="3187" y="2700"/>
                  </a:cubicBezTo>
                  <a:cubicBezTo>
                    <a:pt x="3200" y="2773"/>
                    <a:pt x="3211" y="2846"/>
                    <a:pt x="3236" y="2919"/>
                  </a:cubicBezTo>
                  <a:lnTo>
                    <a:pt x="3248" y="2955"/>
                  </a:lnTo>
                  <a:cubicBezTo>
                    <a:pt x="3297" y="3126"/>
                    <a:pt x="3370" y="3320"/>
                    <a:pt x="3467" y="3503"/>
                  </a:cubicBezTo>
                  <a:cubicBezTo>
                    <a:pt x="3540" y="3625"/>
                    <a:pt x="3625" y="3722"/>
                    <a:pt x="3722" y="3819"/>
                  </a:cubicBezTo>
                  <a:cubicBezTo>
                    <a:pt x="3759" y="3855"/>
                    <a:pt x="3795" y="3892"/>
                    <a:pt x="3832" y="3941"/>
                  </a:cubicBezTo>
                  <a:lnTo>
                    <a:pt x="3892" y="4001"/>
                  </a:lnTo>
                  <a:cubicBezTo>
                    <a:pt x="3929" y="4050"/>
                    <a:pt x="3954" y="4087"/>
                    <a:pt x="4002" y="4123"/>
                  </a:cubicBezTo>
                  <a:lnTo>
                    <a:pt x="4136" y="4257"/>
                  </a:lnTo>
                  <a:cubicBezTo>
                    <a:pt x="4148" y="4269"/>
                    <a:pt x="4160" y="4293"/>
                    <a:pt x="4184" y="4306"/>
                  </a:cubicBezTo>
                  <a:cubicBezTo>
                    <a:pt x="4148" y="4306"/>
                    <a:pt x="4111" y="4293"/>
                    <a:pt x="4075" y="4281"/>
                  </a:cubicBezTo>
                  <a:cubicBezTo>
                    <a:pt x="4063" y="4281"/>
                    <a:pt x="4051" y="4269"/>
                    <a:pt x="4038" y="4269"/>
                  </a:cubicBezTo>
                  <a:cubicBezTo>
                    <a:pt x="3978" y="4257"/>
                    <a:pt x="3929" y="4244"/>
                    <a:pt x="3856" y="4244"/>
                  </a:cubicBezTo>
                  <a:cubicBezTo>
                    <a:pt x="3856" y="4233"/>
                    <a:pt x="3844" y="4233"/>
                    <a:pt x="3832" y="4233"/>
                  </a:cubicBezTo>
                  <a:lnTo>
                    <a:pt x="3808" y="4233"/>
                  </a:lnTo>
                  <a:cubicBezTo>
                    <a:pt x="3649" y="4196"/>
                    <a:pt x="3491" y="4147"/>
                    <a:pt x="3333" y="4098"/>
                  </a:cubicBezTo>
                  <a:lnTo>
                    <a:pt x="3041" y="4025"/>
                  </a:lnTo>
                  <a:cubicBezTo>
                    <a:pt x="2883" y="3977"/>
                    <a:pt x="2737" y="3941"/>
                    <a:pt x="2579" y="3917"/>
                  </a:cubicBezTo>
                  <a:cubicBezTo>
                    <a:pt x="2470" y="3892"/>
                    <a:pt x="2348" y="3868"/>
                    <a:pt x="2227" y="3831"/>
                  </a:cubicBezTo>
                  <a:cubicBezTo>
                    <a:pt x="1959" y="3771"/>
                    <a:pt x="1716" y="3685"/>
                    <a:pt x="1484" y="3588"/>
                  </a:cubicBezTo>
                  <a:cubicBezTo>
                    <a:pt x="1484" y="3576"/>
                    <a:pt x="1473" y="3576"/>
                    <a:pt x="1473" y="3576"/>
                  </a:cubicBezTo>
                  <a:lnTo>
                    <a:pt x="1460" y="3576"/>
                  </a:lnTo>
                  <a:cubicBezTo>
                    <a:pt x="1363" y="3539"/>
                    <a:pt x="1265" y="3490"/>
                    <a:pt x="1168" y="3454"/>
                  </a:cubicBezTo>
                  <a:cubicBezTo>
                    <a:pt x="1011" y="3393"/>
                    <a:pt x="852" y="3333"/>
                    <a:pt x="706" y="3260"/>
                  </a:cubicBezTo>
                  <a:cubicBezTo>
                    <a:pt x="584" y="3198"/>
                    <a:pt x="500" y="3126"/>
                    <a:pt x="438" y="3041"/>
                  </a:cubicBezTo>
                  <a:cubicBezTo>
                    <a:pt x="560" y="2992"/>
                    <a:pt x="682" y="2968"/>
                    <a:pt x="828" y="2955"/>
                  </a:cubicBezTo>
                  <a:cubicBezTo>
                    <a:pt x="962" y="2931"/>
                    <a:pt x="1108" y="2895"/>
                    <a:pt x="1241" y="2858"/>
                  </a:cubicBezTo>
                  <a:cubicBezTo>
                    <a:pt x="1290" y="2846"/>
                    <a:pt x="1351" y="2822"/>
                    <a:pt x="1411" y="2809"/>
                  </a:cubicBezTo>
                  <a:cubicBezTo>
                    <a:pt x="1570" y="2773"/>
                    <a:pt x="1765" y="2712"/>
                    <a:pt x="1947" y="2603"/>
                  </a:cubicBezTo>
                  <a:cubicBezTo>
                    <a:pt x="2032" y="2542"/>
                    <a:pt x="2129" y="2469"/>
                    <a:pt x="2227" y="2384"/>
                  </a:cubicBezTo>
                  <a:cubicBezTo>
                    <a:pt x="2251" y="2347"/>
                    <a:pt x="2287" y="2311"/>
                    <a:pt x="2336" y="2287"/>
                  </a:cubicBezTo>
                  <a:cubicBezTo>
                    <a:pt x="2336" y="2287"/>
                    <a:pt x="2336" y="2274"/>
                    <a:pt x="2348" y="2274"/>
                  </a:cubicBezTo>
                  <a:cubicBezTo>
                    <a:pt x="2360" y="2263"/>
                    <a:pt x="2373" y="2250"/>
                    <a:pt x="2373" y="2238"/>
                  </a:cubicBezTo>
                  <a:close/>
                  <a:moveTo>
                    <a:pt x="5267" y="1618"/>
                  </a:moveTo>
                  <a:lnTo>
                    <a:pt x="5243" y="1642"/>
                  </a:lnTo>
                  <a:cubicBezTo>
                    <a:pt x="5011" y="1800"/>
                    <a:pt x="4817" y="1909"/>
                    <a:pt x="4610" y="1995"/>
                  </a:cubicBezTo>
                  <a:cubicBezTo>
                    <a:pt x="4440" y="2055"/>
                    <a:pt x="4257" y="2104"/>
                    <a:pt x="4087" y="2165"/>
                  </a:cubicBezTo>
                  <a:cubicBezTo>
                    <a:pt x="4027" y="2177"/>
                    <a:pt x="3978" y="2190"/>
                    <a:pt x="3917" y="2214"/>
                  </a:cubicBezTo>
                  <a:cubicBezTo>
                    <a:pt x="3808" y="2238"/>
                    <a:pt x="3686" y="2287"/>
                    <a:pt x="3576" y="2323"/>
                  </a:cubicBezTo>
                  <a:cubicBezTo>
                    <a:pt x="3455" y="2372"/>
                    <a:pt x="3333" y="2420"/>
                    <a:pt x="3211" y="2457"/>
                  </a:cubicBezTo>
                  <a:lnTo>
                    <a:pt x="3200" y="2457"/>
                  </a:lnTo>
                  <a:lnTo>
                    <a:pt x="3200" y="2469"/>
                  </a:lnTo>
                  <a:lnTo>
                    <a:pt x="3187" y="2493"/>
                  </a:lnTo>
                  <a:cubicBezTo>
                    <a:pt x="3200" y="2517"/>
                    <a:pt x="3200" y="2530"/>
                    <a:pt x="3200" y="2542"/>
                  </a:cubicBezTo>
                  <a:cubicBezTo>
                    <a:pt x="3211" y="2554"/>
                    <a:pt x="3211" y="2566"/>
                    <a:pt x="3211" y="2566"/>
                  </a:cubicBezTo>
                  <a:cubicBezTo>
                    <a:pt x="3224" y="2627"/>
                    <a:pt x="3236" y="2676"/>
                    <a:pt x="3236" y="2725"/>
                  </a:cubicBezTo>
                  <a:cubicBezTo>
                    <a:pt x="3236" y="2773"/>
                    <a:pt x="3260" y="2822"/>
                    <a:pt x="3273" y="2858"/>
                  </a:cubicBezTo>
                  <a:cubicBezTo>
                    <a:pt x="3273" y="2895"/>
                    <a:pt x="3284" y="2919"/>
                    <a:pt x="3297" y="2955"/>
                  </a:cubicBezTo>
                  <a:cubicBezTo>
                    <a:pt x="3321" y="3090"/>
                    <a:pt x="3382" y="3247"/>
                    <a:pt x="3491" y="3442"/>
                  </a:cubicBezTo>
                  <a:cubicBezTo>
                    <a:pt x="3576" y="3612"/>
                    <a:pt x="3722" y="3771"/>
                    <a:pt x="3905" y="3928"/>
                  </a:cubicBezTo>
                  <a:cubicBezTo>
                    <a:pt x="3917" y="3941"/>
                    <a:pt x="3929" y="3965"/>
                    <a:pt x="3941" y="3989"/>
                  </a:cubicBezTo>
                  <a:cubicBezTo>
                    <a:pt x="3954" y="4014"/>
                    <a:pt x="3965" y="4038"/>
                    <a:pt x="4002" y="4062"/>
                  </a:cubicBezTo>
                  <a:cubicBezTo>
                    <a:pt x="4014" y="4074"/>
                    <a:pt x="4027" y="4087"/>
                    <a:pt x="4051" y="4098"/>
                  </a:cubicBezTo>
                  <a:lnTo>
                    <a:pt x="4100" y="4147"/>
                  </a:lnTo>
                  <a:cubicBezTo>
                    <a:pt x="4136" y="4171"/>
                    <a:pt x="4160" y="4196"/>
                    <a:pt x="4184" y="4233"/>
                  </a:cubicBezTo>
                  <a:lnTo>
                    <a:pt x="4257" y="4306"/>
                  </a:lnTo>
                  <a:lnTo>
                    <a:pt x="4257" y="4317"/>
                  </a:lnTo>
                  <a:lnTo>
                    <a:pt x="4270" y="4317"/>
                  </a:lnTo>
                  <a:lnTo>
                    <a:pt x="4270" y="4342"/>
                  </a:lnTo>
                  <a:lnTo>
                    <a:pt x="4306" y="4330"/>
                  </a:lnTo>
                  <a:cubicBezTo>
                    <a:pt x="4306" y="4324"/>
                    <a:pt x="4306" y="4321"/>
                    <a:pt x="4307" y="4321"/>
                  </a:cubicBezTo>
                  <a:cubicBezTo>
                    <a:pt x="4309" y="4321"/>
                    <a:pt x="4312" y="4324"/>
                    <a:pt x="4318" y="4330"/>
                  </a:cubicBezTo>
                  <a:lnTo>
                    <a:pt x="4330" y="4330"/>
                  </a:lnTo>
                  <a:cubicBezTo>
                    <a:pt x="4343" y="4317"/>
                    <a:pt x="4354" y="4306"/>
                    <a:pt x="4367" y="4306"/>
                  </a:cubicBezTo>
                  <a:cubicBezTo>
                    <a:pt x="4476" y="4196"/>
                    <a:pt x="4525" y="4038"/>
                    <a:pt x="4573" y="3892"/>
                  </a:cubicBezTo>
                  <a:cubicBezTo>
                    <a:pt x="4586" y="3855"/>
                    <a:pt x="4598" y="3831"/>
                    <a:pt x="4610" y="3795"/>
                  </a:cubicBezTo>
                  <a:cubicBezTo>
                    <a:pt x="4719" y="3490"/>
                    <a:pt x="4854" y="3138"/>
                    <a:pt x="4927" y="2773"/>
                  </a:cubicBezTo>
                  <a:cubicBezTo>
                    <a:pt x="5000" y="2457"/>
                    <a:pt x="5072" y="2153"/>
                    <a:pt x="5194" y="1873"/>
                  </a:cubicBezTo>
                  <a:cubicBezTo>
                    <a:pt x="5230" y="1812"/>
                    <a:pt x="5267" y="1727"/>
                    <a:pt x="5267" y="1654"/>
                  </a:cubicBezTo>
                  <a:lnTo>
                    <a:pt x="5267" y="1618"/>
                  </a:lnTo>
                  <a:close/>
                  <a:moveTo>
                    <a:pt x="3284" y="4171"/>
                  </a:moveTo>
                  <a:lnTo>
                    <a:pt x="3333" y="4184"/>
                  </a:lnTo>
                  <a:cubicBezTo>
                    <a:pt x="3370" y="4196"/>
                    <a:pt x="3419" y="4208"/>
                    <a:pt x="3455" y="4220"/>
                  </a:cubicBezTo>
                  <a:cubicBezTo>
                    <a:pt x="3430" y="4233"/>
                    <a:pt x="3419" y="4244"/>
                    <a:pt x="3394" y="4269"/>
                  </a:cubicBezTo>
                  <a:cubicBezTo>
                    <a:pt x="3357" y="4293"/>
                    <a:pt x="3321" y="4306"/>
                    <a:pt x="3284" y="4317"/>
                  </a:cubicBezTo>
                  <a:cubicBezTo>
                    <a:pt x="3260" y="4330"/>
                    <a:pt x="3248" y="4354"/>
                    <a:pt x="3248" y="4366"/>
                  </a:cubicBezTo>
                  <a:cubicBezTo>
                    <a:pt x="3187" y="4354"/>
                    <a:pt x="3114" y="4330"/>
                    <a:pt x="3054" y="4317"/>
                  </a:cubicBezTo>
                  <a:cubicBezTo>
                    <a:pt x="3065" y="4306"/>
                    <a:pt x="3078" y="4306"/>
                    <a:pt x="3090" y="4293"/>
                  </a:cubicBezTo>
                  <a:cubicBezTo>
                    <a:pt x="3102" y="4293"/>
                    <a:pt x="3114" y="4281"/>
                    <a:pt x="3127" y="4281"/>
                  </a:cubicBezTo>
                  <a:cubicBezTo>
                    <a:pt x="3138" y="4269"/>
                    <a:pt x="3151" y="4257"/>
                    <a:pt x="3163" y="4257"/>
                  </a:cubicBezTo>
                  <a:lnTo>
                    <a:pt x="3187" y="4233"/>
                  </a:lnTo>
                  <a:cubicBezTo>
                    <a:pt x="3211" y="4220"/>
                    <a:pt x="3236" y="4220"/>
                    <a:pt x="3248" y="4208"/>
                  </a:cubicBezTo>
                  <a:lnTo>
                    <a:pt x="3273" y="4196"/>
                  </a:lnTo>
                  <a:cubicBezTo>
                    <a:pt x="3273" y="4196"/>
                    <a:pt x="3284" y="4184"/>
                    <a:pt x="3284" y="4171"/>
                  </a:cubicBezTo>
                  <a:close/>
                  <a:moveTo>
                    <a:pt x="3540" y="4233"/>
                  </a:moveTo>
                  <a:lnTo>
                    <a:pt x="3540" y="4244"/>
                  </a:lnTo>
                  <a:cubicBezTo>
                    <a:pt x="3503" y="4244"/>
                    <a:pt x="3455" y="4281"/>
                    <a:pt x="3430" y="4306"/>
                  </a:cubicBezTo>
                  <a:cubicBezTo>
                    <a:pt x="3419" y="4306"/>
                    <a:pt x="3406" y="4306"/>
                    <a:pt x="3406" y="4317"/>
                  </a:cubicBezTo>
                  <a:cubicBezTo>
                    <a:pt x="3357" y="4342"/>
                    <a:pt x="3333" y="4354"/>
                    <a:pt x="3297" y="4366"/>
                  </a:cubicBezTo>
                  <a:lnTo>
                    <a:pt x="3284" y="4366"/>
                  </a:lnTo>
                  <a:cubicBezTo>
                    <a:pt x="3284" y="4366"/>
                    <a:pt x="3284" y="4354"/>
                    <a:pt x="3297" y="4354"/>
                  </a:cubicBezTo>
                  <a:cubicBezTo>
                    <a:pt x="3333" y="4342"/>
                    <a:pt x="3382" y="4317"/>
                    <a:pt x="3419" y="4293"/>
                  </a:cubicBezTo>
                  <a:cubicBezTo>
                    <a:pt x="3443" y="4269"/>
                    <a:pt x="3479" y="4244"/>
                    <a:pt x="3516" y="4233"/>
                  </a:cubicBezTo>
                  <a:close/>
                  <a:moveTo>
                    <a:pt x="3576" y="4257"/>
                  </a:moveTo>
                  <a:cubicBezTo>
                    <a:pt x="3625" y="4269"/>
                    <a:pt x="3662" y="4281"/>
                    <a:pt x="3710" y="4293"/>
                  </a:cubicBezTo>
                  <a:cubicBezTo>
                    <a:pt x="3698" y="4317"/>
                    <a:pt x="3649" y="4330"/>
                    <a:pt x="3613" y="4342"/>
                  </a:cubicBezTo>
                  <a:cubicBezTo>
                    <a:pt x="3589" y="4354"/>
                    <a:pt x="3576" y="4354"/>
                    <a:pt x="3564" y="4366"/>
                  </a:cubicBezTo>
                  <a:cubicBezTo>
                    <a:pt x="3552" y="4366"/>
                    <a:pt x="3540" y="4366"/>
                    <a:pt x="3527" y="4379"/>
                  </a:cubicBezTo>
                  <a:cubicBezTo>
                    <a:pt x="3516" y="4390"/>
                    <a:pt x="3503" y="4390"/>
                    <a:pt x="3479" y="4403"/>
                  </a:cubicBezTo>
                  <a:cubicBezTo>
                    <a:pt x="3467" y="4403"/>
                    <a:pt x="3443" y="4415"/>
                    <a:pt x="3430" y="4427"/>
                  </a:cubicBezTo>
                  <a:cubicBezTo>
                    <a:pt x="3406" y="4415"/>
                    <a:pt x="3370" y="4403"/>
                    <a:pt x="3346" y="4403"/>
                  </a:cubicBezTo>
                  <a:lnTo>
                    <a:pt x="3333" y="4390"/>
                  </a:lnTo>
                  <a:cubicBezTo>
                    <a:pt x="3357" y="4379"/>
                    <a:pt x="3382" y="4366"/>
                    <a:pt x="3419" y="4342"/>
                  </a:cubicBezTo>
                  <a:cubicBezTo>
                    <a:pt x="3430" y="4342"/>
                    <a:pt x="3443" y="4330"/>
                    <a:pt x="3443" y="4330"/>
                  </a:cubicBezTo>
                  <a:cubicBezTo>
                    <a:pt x="3479" y="4306"/>
                    <a:pt x="3516" y="4281"/>
                    <a:pt x="3552" y="4281"/>
                  </a:cubicBezTo>
                  <a:cubicBezTo>
                    <a:pt x="3564" y="4281"/>
                    <a:pt x="3564" y="4269"/>
                    <a:pt x="3576" y="4257"/>
                  </a:cubicBezTo>
                  <a:close/>
                  <a:moveTo>
                    <a:pt x="4051" y="4366"/>
                  </a:moveTo>
                  <a:cubicBezTo>
                    <a:pt x="4075" y="4379"/>
                    <a:pt x="4111" y="4379"/>
                    <a:pt x="4148" y="4379"/>
                  </a:cubicBezTo>
                  <a:cubicBezTo>
                    <a:pt x="4063" y="4427"/>
                    <a:pt x="3978" y="4463"/>
                    <a:pt x="3905" y="4476"/>
                  </a:cubicBezTo>
                  <a:lnTo>
                    <a:pt x="4051" y="4366"/>
                  </a:lnTo>
                  <a:close/>
                  <a:moveTo>
                    <a:pt x="3844" y="4317"/>
                  </a:moveTo>
                  <a:cubicBezTo>
                    <a:pt x="3881" y="4330"/>
                    <a:pt x="3917" y="4330"/>
                    <a:pt x="3954" y="4342"/>
                  </a:cubicBezTo>
                  <a:cubicBezTo>
                    <a:pt x="3917" y="4366"/>
                    <a:pt x="3892" y="4390"/>
                    <a:pt x="3856" y="4403"/>
                  </a:cubicBezTo>
                  <a:lnTo>
                    <a:pt x="3832" y="4427"/>
                  </a:lnTo>
                  <a:cubicBezTo>
                    <a:pt x="3790" y="4448"/>
                    <a:pt x="3748" y="4478"/>
                    <a:pt x="3713" y="4478"/>
                  </a:cubicBezTo>
                  <a:cubicBezTo>
                    <a:pt x="3708" y="4478"/>
                    <a:pt x="3703" y="4477"/>
                    <a:pt x="3698" y="4476"/>
                  </a:cubicBezTo>
                  <a:cubicBezTo>
                    <a:pt x="3694" y="4472"/>
                    <a:pt x="3690" y="4470"/>
                    <a:pt x="3686" y="4470"/>
                  </a:cubicBezTo>
                  <a:cubicBezTo>
                    <a:pt x="3679" y="4470"/>
                    <a:pt x="3673" y="4476"/>
                    <a:pt x="3673" y="4476"/>
                  </a:cubicBezTo>
                  <a:cubicBezTo>
                    <a:pt x="3637" y="4476"/>
                    <a:pt x="3600" y="4463"/>
                    <a:pt x="3552" y="4452"/>
                  </a:cubicBezTo>
                  <a:cubicBezTo>
                    <a:pt x="3589" y="4439"/>
                    <a:pt x="3613" y="4427"/>
                    <a:pt x="3649" y="4415"/>
                  </a:cubicBezTo>
                  <a:cubicBezTo>
                    <a:pt x="3662" y="4415"/>
                    <a:pt x="3662" y="4415"/>
                    <a:pt x="3673" y="4403"/>
                  </a:cubicBezTo>
                  <a:cubicBezTo>
                    <a:pt x="3722" y="4390"/>
                    <a:pt x="3759" y="4379"/>
                    <a:pt x="3783" y="4330"/>
                  </a:cubicBezTo>
                  <a:lnTo>
                    <a:pt x="3783" y="4317"/>
                  </a:lnTo>
                  <a:lnTo>
                    <a:pt x="3819" y="4317"/>
                  </a:lnTo>
                  <a:cubicBezTo>
                    <a:pt x="3819" y="4324"/>
                    <a:pt x="3823" y="4327"/>
                    <a:pt x="3827" y="4327"/>
                  </a:cubicBezTo>
                  <a:cubicBezTo>
                    <a:pt x="3832" y="4327"/>
                    <a:pt x="3838" y="4324"/>
                    <a:pt x="3844" y="4317"/>
                  </a:cubicBezTo>
                  <a:close/>
                  <a:moveTo>
                    <a:pt x="4027" y="4330"/>
                  </a:moveTo>
                  <a:lnTo>
                    <a:pt x="4027" y="4342"/>
                  </a:lnTo>
                  <a:cubicBezTo>
                    <a:pt x="3978" y="4390"/>
                    <a:pt x="3917" y="4427"/>
                    <a:pt x="3844" y="4463"/>
                  </a:cubicBezTo>
                  <a:lnTo>
                    <a:pt x="3746" y="4525"/>
                  </a:lnTo>
                  <a:lnTo>
                    <a:pt x="3819" y="4525"/>
                  </a:lnTo>
                  <a:cubicBezTo>
                    <a:pt x="3832" y="4525"/>
                    <a:pt x="3844" y="4525"/>
                    <a:pt x="3868" y="4512"/>
                  </a:cubicBezTo>
                  <a:cubicBezTo>
                    <a:pt x="3978" y="4500"/>
                    <a:pt x="4087" y="4463"/>
                    <a:pt x="4209" y="4390"/>
                  </a:cubicBezTo>
                  <a:lnTo>
                    <a:pt x="4257" y="4354"/>
                  </a:lnTo>
                  <a:lnTo>
                    <a:pt x="4197" y="4354"/>
                  </a:lnTo>
                  <a:cubicBezTo>
                    <a:pt x="4148" y="4354"/>
                    <a:pt x="4100" y="4342"/>
                    <a:pt x="4051" y="4330"/>
                  </a:cubicBezTo>
                  <a:close/>
                  <a:moveTo>
                    <a:pt x="1047" y="98"/>
                  </a:moveTo>
                  <a:lnTo>
                    <a:pt x="998" y="122"/>
                  </a:lnTo>
                  <a:lnTo>
                    <a:pt x="986" y="122"/>
                  </a:lnTo>
                  <a:cubicBezTo>
                    <a:pt x="852" y="171"/>
                    <a:pt x="767" y="268"/>
                    <a:pt x="694" y="401"/>
                  </a:cubicBezTo>
                  <a:lnTo>
                    <a:pt x="670" y="463"/>
                  </a:lnTo>
                  <a:lnTo>
                    <a:pt x="670" y="463"/>
                  </a:lnTo>
                  <a:lnTo>
                    <a:pt x="719" y="426"/>
                  </a:lnTo>
                  <a:cubicBezTo>
                    <a:pt x="730" y="426"/>
                    <a:pt x="743" y="414"/>
                    <a:pt x="755" y="401"/>
                  </a:cubicBezTo>
                  <a:lnTo>
                    <a:pt x="779" y="390"/>
                  </a:lnTo>
                  <a:cubicBezTo>
                    <a:pt x="792" y="390"/>
                    <a:pt x="816" y="377"/>
                    <a:pt x="828" y="365"/>
                  </a:cubicBezTo>
                  <a:cubicBezTo>
                    <a:pt x="865" y="341"/>
                    <a:pt x="889" y="328"/>
                    <a:pt x="913" y="304"/>
                  </a:cubicBezTo>
                  <a:lnTo>
                    <a:pt x="925" y="304"/>
                  </a:lnTo>
                  <a:lnTo>
                    <a:pt x="925" y="317"/>
                  </a:lnTo>
                  <a:lnTo>
                    <a:pt x="913" y="328"/>
                  </a:lnTo>
                  <a:lnTo>
                    <a:pt x="901" y="328"/>
                  </a:lnTo>
                  <a:cubicBezTo>
                    <a:pt x="876" y="341"/>
                    <a:pt x="852" y="353"/>
                    <a:pt x="840" y="365"/>
                  </a:cubicBezTo>
                  <a:cubicBezTo>
                    <a:pt x="828" y="377"/>
                    <a:pt x="803" y="390"/>
                    <a:pt x="792" y="401"/>
                  </a:cubicBezTo>
                  <a:lnTo>
                    <a:pt x="767" y="414"/>
                  </a:lnTo>
                  <a:cubicBezTo>
                    <a:pt x="730" y="438"/>
                    <a:pt x="694" y="450"/>
                    <a:pt x="657" y="487"/>
                  </a:cubicBezTo>
                  <a:lnTo>
                    <a:pt x="657" y="499"/>
                  </a:lnTo>
                  <a:cubicBezTo>
                    <a:pt x="633" y="536"/>
                    <a:pt x="621" y="584"/>
                    <a:pt x="609" y="633"/>
                  </a:cubicBezTo>
                  <a:lnTo>
                    <a:pt x="597" y="669"/>
                  </a:lnTo>
                  <a:lnTo>
                    <a:pt x="597" y="669"/>
                  </a:lnTo>
                  <a:lnTo>
                    <a:pt x="633" y="645"/>
                  </a:lnTo>
                  <a:cubicBezTo>
                    <a:pt x="646" y="645"/>
                    <a:pt x="646" y="645"/>
                    <a:pt x="657" y="633"/>
                  </a:cubicBezTo>
                  <a:cubicBezTo>
                    <a:pt x="682" y="633"/>
                    <a:pt x="706" y="620"/>
                    <a:pt x="730" y="609"/>
                  </a:cubicBezTo>
                  <a:cubicBezTo>
                    <a:pt x="730" y="596"/>
                    <a:pt x="743" y="596"/>
                    <a:pt x="743" y="596"/>
                  </a:cubicBezTo>
                  <a:cubicBezTo>
                    <a:pt x="769" y="579"/>
                    <a:pt x="807" y="555"/>
                    <a:pt x="840" y="548"/>
                  </a:cubicBezTo>
                  <a:lnTo>
                    <a:pt x="840" y="548"/>
                  </a:lnTo>
                  <a:lnTo>
                    <a:pt x="828" y="560"/>
                  </a:lnTo>
                  <a:cubicBezTo>
                    <a:pt x="792" y="572"/>
                    <a:pt x="755" y="596"/>
                    <a:pt x="730" y="620"/>
                  </a:cubicBezTo>
                  <a:lnTo>
                    <a:pt x="719" y="620"/>
                  </a:lnTo>
                  <a:cubicBezTo>
                    <a:pt x="706" y="633"/>
                    <a:pt x="682" y="645"/>
                    <a:pt x="670" y="645"/>
                  </a:cubicBezTo>
                  <a:lnTo>
                    <a:pt x="597" y="682"/>
                  </a:lnTo>
                  <a:lnTo>
                    <a:pt x="584" y="682"/>
                  </a:lnTo>
                  <a:lnTo>
                    <a:pt x="584" y="693"/>
                  </a:lnTo>
                  <a:cubicBezTo>
                    <a:pt x="573" y="755"/>
                    <a:pt x="548" y="815"/>
                    <a:pt x="536" y="888"/>
                  </a:cubicBezTo>
                  <a:lnTo>
                    <a:pt x="524" y="925"/>
                  </a:lnTo>
                  <a:lnTo>
                    <a:pt x="524" y="925"/>
                  </a:lnTo>
                  <a:lnTo>
                    <a:pt x="560" y="912"/>
                  </a:lnTo>
                  <a:lnTo>
                    <a:pt x="597" y="876"/>
                  </a:lnTo>
                  <a:cubicBezTo>
                    <a:pt x="621" y="876"/>
                    <a:pt x="633" y="863"/>
                    <a:pt x="633" y="863"/>
                  </a:cubicBezTo>
                  <a:lnTo>
                    <a:pt x="657" y="852"/>
                  </a:lnTo>
                  <a:cubicBezTo>
                    <a:pt x="682" y="839"/>
                    <a:pt x="706" y="827"/>
                    <a:pt x="743" y="803"/>
                  </a:cubicBezTo>
                  <a:lnTo>
                    <a:pt x="755" y="803"/>
                  </a:lnTo>
                  <a:cubicBezTo>
                    <a:pt x="779" y="791"/>
                    <a:pt x="792" y="791"/>
                    <a:pt x="803" y="766"/>
                  </a:cubicBezTo>
                  <a:lnTo>
                    <a:pt x="828" y="766"/>
                  </a:lnTo>
                  <a:lnTo>
                    <a:pt x="840" y="718"/>
                  </a:lnTo>
                  <a:cubicBezTo>
                    <a:pt x="852" y="682"/>
                    <a:pt x="865" y="645"/>
                    <a:pt x="876" y="596"/>
                  </a:cubicBezTo>
                  <a:lnTo>
                    <a:pt x="876" y="572"/>
                  </a:lnTo>
                  <a:lnTo>
                    <a:pt x="852" y="584"/>
                  </a:lnTo>
                  <a:lnTo>
                    <a:pt x="852" y="572"/>
                  </a:lnTo>
                  <a:lnTo>
                    <a:pt x="840" y="548"/>
                  </a:lnTo>
                  <a:lnTo>
                    <a:pt x="840" y="548"/>
                  </a:lnTo>
                  <a:cubicBezTo>
                    <a:pt x="847" y="546"/>
                    <a:pt x="854" y="545"/>
                    <a:pt x="861" y="545"/>
                  </a:cubicBezTo>
                  <a:cubicBezTo>
                    <a:pt x="866" y="545"/>
                    <a:pt x="871" y="546"/>
                    <a:pt x="876" y="547"/>
                  </a:cubicBezTo>
                  <a:lnTo>
                    <a:pt x="889" y="547"/>
                  </a:lnTo>
                  <a:lnTo>
                    <a:pt x="901" y="536"/>
                  </a:lnTo>
                  <a:cubicBezTo>
                    <a:pt x="925" y="438"/>
                    <a:pt x="949" y="365"/>
                    <a:pt x="974" y="292"/>
                  </a:cubicBezTo>
                  <a:lnTo>
                    <a:pt x="986" y="268"/>
                  </a:lnTo>
                  <a:cubicBezTo>
                    <a:pt x="998" y="244"/>
                    <a:pt x="1011" y="219"/>
                    <a:pt x="1011" y="182"/>
                  </a:cubicBezTo>
                  <a:cubicBezTo>
                    <a:pt x="1022" y="171"/>
                    <a:pt x="1022" y="158"/>
                    <a:pt x="1035" y="134"/>
                  </a:cubicBezTo>
                  <a:lnTo>
                    <a:pt x="1035" y="134"/>
                  </a:lnTo>
                  <a:cubicBezTo>
                    <a:pt x="1035" y="158"/>
                    <a:pt x="1022" y="171"/>
                    <a:pt x="1022" y="182"/>
                  </a:cubicBezTo>
                  <a:cubicBezTo>
                    <a:pt x="1011" y="219"/>
                    <a:pt x="998" y="255"/>
                    <a:pt x="986" y="280"/>
                  </a:cubicBezTo>
                  <a:cubicBezTo>
                    <a:pt x="913" y="499"/>
                    <a:pt x="840" y="730"/>
                    <a:pt x="767" y="1009"/>
                  </a:cubicBezTo>
                  <a:lnTo>
                    <a:pt x="767" y="1022"/>
                  </a:lnTo>
                  <a:lnTo>
                    <a:pt x="767" y="1034"/>
                  </a:lnTo>
                  <a:lnTo>
                    <a:pt x="767" y="1046"/>
                  </a:lnTo>
                  <a:lnTo>
                    <a:pt x="755" y="1082"/>
                  </a:lnTo>
                  <a:cubicBezTo>
                    <a:pt x="755" y="1095"/>
                    <a:pt x="743" y="1107"/>
                    <a:pt x="743" y="1131"/>
                  </a:cubicBezTo>
                  <a:cubicBezTo>
                    <a:pt x="730" y="1155"/>
                    <a:pt x="730" y="1180"/>
                    <a:pt x="719" y="1204"/>
                  </a:cubicBezTo>
                  <a:lnTo>
                    <a:pt x="719" y="1241"/>
                  </a:lnTo>
                  <a:lnTo>
                    <a:pt x="719" y="1253"/>
                  </a:lnTo>
                  <a:lnTo>
                    <a:pt x="719" y="1265"/>
                  </a:lnTo>
                  <a:lnTo>
                    <a:pt x="706" y="1265"/>
                  </a:lnTo>
                  <a:lnTo>
                    <a:pt x="706" y="1277"/>
                  </a:lnTo>
                  <a:cubicBezTo>
                    <a:pt x="682" y="1387"/>
                    <a:pt x="657" y="1509"/>
                    <a:pt x="633" y="1630"/>
                  </a:cubicBezTo>
                  <a:lnTo>
                    <a:pt x="633" y="1642"/>
                  </a:lnTo>
                  <a:lnTo>
                    <a:pt x="646" y="1642"/>
                  </a:lnTo>
                  <a:lnTo>
                    <a:pt x="657" y="1654"/>
                  </a:lnTo>
                  <a:cubicBezTo>
                    <a:pt x="646" y="1666"/>
                    <a:pt x="633" y="1666"/>
                    <a:pt x="633" y="1666"/>
                  </a:cubicBezTo>
                  <a:lnTo>
                    <a:pt x="621" y="1679"/>
                  </a:lnTo>
                  <a:cubicBezTo>
                    <a:pt x="597" y="1776"/>
                    <a:pt x="584" y="1861"/>
                    <a:pt x="560" y="1958"/>
                  </a:cubicBezTo>
                  <a:cubicBezTo>
                    <a:pt x="536" y="2080"/>
                    <a:pt x="487" y="2201"/>
                    <a:pt x="451" y="2311"/>
                  </a:cubicBezTo>
                  <a:cubicBezTo>
                    <a:pt x="427" y="2396"/>
                    <a:pt x="390" y="2481"/>
                    <a:pt x="366" y="2566"/>
                  </a:cubicBezTo>
                  <a:lnTo>
                    <a:pt x="366" y="2579"/>
                  </a:lnTo>
                  <a:lnTo>
                    <a:pt x="378" y="2579"/>
                  </a:lnTo>
                  <a:lnTo>
                    <a:pt x="378" y="2590"/>
                  </a:lnTo>
                  <a:lnTo>
                    <a:pt x="366" y="2590"/>
                  </a:lnTo>
                  <a:lnTo>
                    <a:pt x="366" y="2603"/>
                  </a:lnTo>
                  <a:lnTo>
                    <a:pt x="354" y="2627"/>
                  </a:lnTo>
                  <a:cubicBezTo>
                    <a:pt x="354" y="2627"/>
                    <a:pt x="354" y="2639"/>
                    <a:pt x="341" y="2652"/>
                  </a:cubicBezTo>
                  <a:cubicBezTo>
                    <a:pt x="330" y="2700"/>
                    <a:pt x="330" y="2749"/>
                    <a:pt x="330" y="2785"/>
                  </a:cubicBezTo>
                  <a:lnTo>
                    <a:pt x="330" y="2798"/>
                  </a:lnTo>
                  <a:lnTo>
                    <a:pt x="341" y="2809"/>
                  </a:lnTo>
                  <a:lnTo>
                    <a:pt x="366" y="2809"/>
                  </a:lnTo>
                  <a:cubicBezTo>
                    <a:pt x="366" y="2822"/>
                    <a:pt x="366" y="2822"/>
                    <a:pt x="354" y="2822"/>
                  </a:cubicBezTo>
                  <a:lnTo>
                    <a:pt x="341" y="2822"/>
                  </a:lnTo>
                  <a:lnTo>
                    <a:pt x="330" y="2834"/>
                  </a:lnTo>
                  <a:lnTo>
                    <a:pt x="330" y="2846"/>
                  </a:lnTo>
                  <a:cubicBezTo>
                    <a:pt x="341" y="2895"/>
                    <a:pt x="354" y="2955"/>
                    <a:pt x="378" y="3004"/>
                  </a:cubicBezTo>
                  <a:lnTo>
                    <a:pt x="378" y="3017"/>
                  </a:lnTo>
                  <a:lnTo>
                    <a:pt x="402" y="3017"/>
                  </a:lnTo>
                  <a:cubicBezTo>
                    <a:pt x="560" y="2944"/>
                    <a:pt x="730" y="2907"/>
                    <a:pt x="901" y="2882"/>
                  </a:cubicBezTo>
                  <a:cubicBezTo>
                    <a:pt x="1035" y="2858"/>
                    <a:pt x="1181" y="2834"/>
                    <a:pt x="1314" y="2785"/>
                  </a:cubicBezTo>
                  <a:lnTo>
                    <a:pt x="1460" y="2749"/>
                  </a:lnTo>
                  <a:cubicBezTo>
                    <a:pt x="1509" y="2736"/>
                    <a:pt x="1570" y="2725"/>
                    <a:pt x="1619" y="2712"/>
                  </a:cubicBezTo>
                  <a:lnTo>
                    <a:pt x="1765" y="2639"/>
                  </a:lnTo>
                  <a:cubicBezTo>
                    <a:pt x="1789" y="2627"/>
                    <a:pt x="1825" y="2603"/>
                    <a:pt x="1862" y="2590"/>
                  </a:cubicBezTo>
                  <a:cubicBezTo>
                    <a:pt x="1947" y="2554"/>
                    <a:pt x="2032" y="2493"/>
                    <a:pt x="2129" y="2408"/>
                  </a:cubicBezTo>
                  <a:lnTo>
                    <a:pt x="2202" y="2336"/>
                  </a:lnTo>
                  <a:cubicBezTo>
                    <a:pt x="2263" y="2299"/>
                    <a:pt x="2311" y="2250"/>
                    <a:pt x="2360" y="2190"/>
                  </a:cubicBezTo>
                  <a:lnTo>
                    <a:pt x="2373" y="2190"/>
                  </a:lnTo>
                  <a:lnTo>
                    <a:pt x="2360" y="2165"/>
                  </a:lnTo>
                  <a:lnTo>
                    <a:pt x="2251" y="2019"/>
                  </a:lnTo>
                  <a:lnTo>
                    <a:pt x="2251" y="2019"/>
                  </a:lnTo>
                  <a:cubicBezTo>
                    <a:pt x="2307" y="2088"/>
                    <a:pt x="2360" y="2159"/>
                    <a:pt x="2417" y="2224"/>
                  </a:cubicBezTo>
                  <a:lnTo>
                    <a:pt x="2417" y="2224"/>
                  </a:lnTo>
                  <a:cubicBezTo>
                    <a:pt x="2411" y="2217"/>
                    <a:pt x="2404" y="2209"/>
                    <a:pt x="2397" y="2201"/>
                  </a:cubicBezTo>
                  <a:lnTo>
                    <a:pt x="2384" y="2190"/>
                  </a:lnTo>
                  <a:lnTo>
                    <a:pt x="2373" y="2201"/>
                  </a:lnTo>
                  <a:cubicBezTo>
                    <a:pt x="2373" y="2201"/>
                    <a:pt x="2373" y="2207"/>
                    <a:pt x="2369" y="2207"/>
                  </a:cubicBezTo>
                  <a:cubicBezTo>
                    <a:pt x="2367" y="2207"/>
                    <a:pt x="2364" y="2205"/>
                    <a:pt x="2360" y="2201"/>
                  </a:cubicBezTo>
                  <a:lnTo>
                    <a:pt x="2348" y="2238"/>
                  </a:lnTo>
                  <a:lnTo>
                    <a:pt x="2348" y="2226"/>
                  </a:lnTo>
                  <a:lnTo>
                    <a:pt x="2324" y="2250"/>
                  </a:lnTo>
                  <a:cubicBezTo>
                    <a:pt x="2311" y="2250"/>
                    <a:pt x="2311" y="2250"/>
                    <a:pt x="2311" y="2263"/>
                  </a:cubicBezTo>
                  <a:cubicBezTo>
                    <a:pt x="2275" y="2287"/>
                    <a:pt x="2227" y="2323"/>
                    <a:pt x="2202" y="2360"/>
                  </a:cubicBezTo>
                  <a:cubicBezTo>
                    <a:pt x="2105" y="2444"/>
                    <a:pt x="2019" y="2517"/>
                    <a:pt x="1922" y="2566"/>
                  </a:cubicBezTo>
                  <a:cubicBezTo>
                    <a:pt x="1752" y="2688"/>
                    <a:pt x="1557" y="2736"/>
                    <a:pt x="1400" y="2773"/>
                  </a:cubicBezTo>
                  <a:cubicBezTo>
                    <a:pt x="1338" y="2798"/>
                    <a:pt x="1290" y="2809"/>
                    <a:pt x="1229" y="2822"/>
                  </a:cubicBezTo>
                  <a:cubicBezTo>
                    <a:pt x="1095" y="2858"/>
                    <a:pt x="962" y="2895"/>
                    <a:pt x="816" y="2919"/>
                  </a:cubicBezTo>
                  <a:cubicBezTo>
                    <a:pt x="670" y="2931"/>
                    <a:pt x="524" y="2968"/>
                    <a:pt x="402" y="3017"/>
                  </a:cubicBezTo>
                  <a:lnTo>
                    <a:pt x="390" y="3028"/>
                  </a:lnTo>
                  <a:lnTo>
                    <a:pt x="402" y="3041"/>
                  </a:lnTo>
                  <a:cubicBezTo>
                    <a:pt x="463" y="3138"/>
                    <a:pt x="560" y="3235"/>
                    <a:pt x="682" y="3296"/>
                  </a:cubicBezTo>
                  <a:cubicBezTo>
                    <a:pt x="840" y="3369"/>
                    <a:pt x="998" y="3430"/>
                    <a:pt x="1157" y="3490"/>
                  </a:cubicBezTo>
                  <a:cubicBezTo>
                    <a:pt x="1254" y="3527"/>
                    <a:pt x="1351" y="3563"/>
                    <a:pt x="1448" y="3612"/>
                  </a:cubicBezTo>
                  <a:lnTo>
                    <a:pt x="1473" y="3612"/>
                  </a:lnTo>
                  <a:cubicBezTo>
                    <a:pt x="1703" y="3722"/>
                    <a:pt x="1959" y="3795"/>
                    <a:pt x="2227" y="3868"/>
                  </a:cubicBezTo>
                  <a:cubicBezTo>
                    <a:pt x="2336" y="3892"/>
                    <a:pt x="2457" y="3917"/>
                    <a:pt x="2579" y="3953"/>
                  </a:cubicBezTo>
                  <a:cubicBezTo>
                    <a:pt x="2725" y="3977"/>
                    <a:pt x="2883" y="4014"/>
                    <a:pt x="3029" y="4050"/>
                  </a:cubicBezTo>
                  <a:cubicBezTo>
                    <a:pt x="3127" y="4087"/>
                    <a:pt x="3224" y="4111"/>
                    <a:pt x="3321" y="4135"/>
                  </a:cubicBezTo>
                  <a:cubicBezTo>
                    <a:pt x="3479" y="4184"/>
                    <a:pt x="3649" y="4233"/>
                    <a:pt x="3808" y="4269"/>
                  </a:cubicBezTo>
                  <a:lnTo>
                    <a:pt x="3832" y="4269"/>
                  </a:lnTo>
                  <a:lnTo>
                    <a:pt x="3844" y="4281"/>
                  </a:lnTo>
                  <a:lnTo>
                    <a:pt x="3856" y="4281"/>
                  </a:lnTo>
                  <a:cubicBezTo>
                    <a:pt x="3917" y="4281"/>
                    <a:pt x="3978" y="4293"/>
                    <a:pt x="4027" y="4306"/>
                  </a:cubicBezTo>
                  <a:cubicBezTo>
                    <a:pt x="4038" y="4306"/>
                    <a:pt x="4051" y="4317"/>
                    <a:pt x="4075" y="4317"/>
                  </a:cubicBezTo>
                  <a:cubicBezTo>
                    <a:pt x="4124" y="4330"/>
                    <a:pt x="4173" y="4342"/>
                    <a:pt x="4233" y="4342"/>
                  </a:cubicBezTo>
                  <a:lnTo>
                    <a:pt x="4270" y="4342"/>
                  </a:lnTo>
                  <a:lnTo>
                    <a:pt x="4246" y="4317"/>
                  </a:lnTo>
                  <a:cubicBezTo>
                    <a:pt x="4209" y="4293"/>
                    <a:pt x="4184" y="4257"/>
                    <a:pt x="4160" y="4233"/>
                  </a:cubicBezTo>
                  <a:cubicBezTo>
                    <a:pt x="4124" y="4184"/>
                    <a:pt x="4075" y="4147"/>
                    <a:pt x="4027" y="4098"/>
                  </a:cubicBezTo>
                  <a:cubicBezTo>
                    <a:pt x="3978" y="4062"/>
                    <a:pt x="3954" y="4025"/>
                    <a:pt x="3917" y="3989"/>
                  </a:cubicBezTo>
                  <a:cubicBezTo>
                    <a:pt x="3905" y="3965"/>
                    <a:pt x="3881" y="3941"/>
                    <a:pt x="3868" y="3917"/>
                  </a:cubicBezTo>
                  <a:cubicBezTo>
                    <a:pt x="3832" y="3868"/>
                    <a:pt x="3783" y="3831"/>
                    <a:pt x="3746" y="3795"/>
                  </a:cubicBezTo>
                  <a:cubicBezTo>
                    <a:pt x="3649" y="3698"/>
                    <a:pt x="3564" y="3600"/>
                    <a:pt x="3503" y="3490"/>
                  </a:cubicBezTo>
                  <a:cubicBezTo>
                    <a:pt x="3406" y="3296"/>
                    <a:pt x="3333" y="3126"/>
                    <a:pt x="3284" y="2944"/>
                  </a:cubicBezTo>
                  <a:lnTo>
                    <a:pt x="3273" y="2907"/>
                  </a:lnTo>
                  <a:cubicBezTo>
                    <a:pt x="3248" y="2834"/>
                    <a:pt x="3236" y="2773"/>
                    <a:pt x="3224" y="2700"/>
                  </a:cubicBezTo>
                  <a:cubicBezTo>
                    <a:pt x="3224" y="2663"/>
                    <a:pt x="3211" y="2639"/>
                    <a:pt x="3200" y="2615"/>
                  </a:cubicBezTo>
                  <a:cubicBezTo>
                    <a:pt x="3187" y="2566"/>
                    <a:pt x="3175" y="2517"/>
                    <a:pt x="3175" y="2481"/>
                  </a:cubicBezTo>
                  <a:lnTo>
                    <a:pt x="3187" y="2457"/>
                  </a:lnTo>
                  <a:lnTo>
                    <a:pt x="3187" y="2457"/>
                  </a:lnTo>
                  <a:lnTo>
                    <a:pt x="3163" y="2469"/>
                  </a:lnTo>
                  <a:cubicBezTo>
                    <a:pt x="3081" y="2487"/>
                    <a:pt x="3006" y="2497"/>
                    <a:pt x="2936" y="2497"/>
                  </a:cubicBezTo>
                  <a:cubicBezTo>
                    <a:pt x="2820" y="2497"/>
                    <a:pt x="2719" y="2469"/>
                    <a:pt x="2628" y="2408"/>
                  </a:cubicBezTo>
                  <a:cubicBezTo>
                    <a:pt x="2585" y="2380"/>
                    <a:pt x="2543" y="2348"/>
                    <a:pt x="2498" y="2307"/>
                  </a:cubicBezTo>
                  <a:lnTo>
                    <a:pt x="2498" y="2307"/>
                  </a:lnTo>
                  <a:cubicBezTo>
                    <a:pt x="2531" y="2336"/>
                    <a:pt x="2565" y="2362"/>
                    <a:pt x="2603" y="2384"/>
                  </a:cubicBezTo>
                  <a:cubicBezTo>
                    <a:pt x="2713" y="2457"/>
                    <a:pt x="2835" y="2481"/>
                    <a:pt x="2944" y="2481"/>
                  </a:cubicBezTo>
                  <a:cubicBezTo>
                    <a:pt x="3090" y="2481"/>
                    <a:pt x="3236" y="2433"/>
                    <a:pt x="3357" y="2384"/>
                  </a:cubicBezTo>
                  <a:cubicBezTo>
                    <a:pt x="3552" y="2323"/>
                    <a:pt x="3759" y="2238"/>
                    <a:pt x="3965" y="2190"/>
                  </a:cubicBezTo>
                  <a:lnTo>
                    <a:pt x="4075" y="2153"/>
                  </a:lnTo>
                  <a:cubicBezTo>
                    <a:pt x="4257" y="2104"/>
                    <a:pt x="4464" y="2044"/>
                    <a:pt x="4646" y="1971"/>
                  </a:cubicBezTo>
                  <a:cubicBezTo>
                    <a:pt x="4841" y="1885"/>
                    <a:pt x="5024" y="1776"/>
                    <a:pt x="5230" y="1630"/>
                  </a:cubicBezTo>
                  <a:lnTo>
                    <a:pt x="5243" y="1618"/>
                  </a:lnTo>
                  <a:lnTo>
                    <a:pt x="5267" y="1606"/>
                  </a:lnTo>
                  <a:lnTo>
                    <a:pt x="5267" y="1593"/>
                  </a:lnTo>
                  <a:cubicBezTo>
                    <a:pt x="5254" y="1520"/>
                    <a:pt x="5218" y="1472"/>
                    <a:pt x="5170" y="1436"/>
                  </a:cubicBezTo>
                  <a:cubicBezTo>
                    <a:pt x="5108" y="1411"/>
                    <a:pt x="5060" y="1387"/>
                    <a:pt x="5011" y="1374"/>
                  </a:cubicBezTo>
                  <a:cubicBezTo>
                    <a:pt x="4975" y="1363"/>
                    <a:pt x="4951" y="1350"/>
                    <a:pt x="4914" y="1338"/>
                  </a:cubicBezTo>
                  <a:cubicBezTo>
                    <a:pt x="4902" y="1326"/>
                    <a:pt x="4890" y="1326"/>
                    <a:pt x="4878" y="1314"/>
                  </a:cubicBezTo>
                  <a:lnTo>
                    <a:pt x="4865" y="1314"/>
                  </a:lnTo>
                  <a:cubicBezTo>
                    <a:pt x="4756" y="1277"/>
                    <a:pt x="4646" y="1228"/>
                    <a:pt x="4537" y="1192"/>
                  </a:cubicBezTo>
                  <a:cubicBezTo>
                    <a:pt x="4318" y="1107"/>
                    <a:pt x="4087" y="1022"/>
                    <a:pt x="3868" y="936"/>
                  </a:cubicBezTo>
                  <a:cubicBezTo>
                    <a:pt x="3735" y="888"/>
                    <a:pt x="3613" y="852"/>
                    <a:pt x="3479" y="803"/>
                  </a:cubicBezTo>
                  <a:cubicBezTo>
                    <a:pt x="3273" y="742"/>
                    <a:pt x="3065" y="669"/>
                    <a:pt x="2859" y="584"/>
                  </a:cubicBezTo>
                  <a:cubicBezTo>
                    <a:pt x="2749" y="547"/>
                    <a:pt x="2640" y="499"/>
                    <a:pt x="2530" y="463"/>
                  </a:cubicBezTo>
                  <a:cubicBezTo>
                    <a:pt x="2300" y="365"/>
                    <a:pt x="2068" y="280"/>
                    <a:pt x="1838" y="195"/>
                  </a:cubicBezTo>
                  <a:cubicBezTo>
                    <a:pt x="1813" y="182"/>
                    <a:pt x="1776" y="171"/>
                    <a:pt x="1740" y="158"/>
                  </a:cubicBezTo>
                  <a:cubicBezTo>
                    <a:pt x="1704" y="146"/>
                    <a:pt x="1666" y="133"/>
                    <a:pt x="1628" y="120"/>
                  </a:cubicBezTo>
                  <a:lnTo>
                    <a:pt x="1628" y="120"/>
                  </a:lnTo>
                  <a:cubicBezTo>
                    <a:pt x="1957" y="225"/>
                    <a:pt x="2285" y="350"/>
                    <a:pt x="2592" y="474"/>
                  </a:cubicBezTo>
                  <a:lnTo>
                    <a:pt x="2652" y="499"/>
                  </a:lnTo>
                  <a:cubicBezTo>
                    <a:pt x="2968" y="620"/>
                    <a:pt x="3309" y="730"/>
                    <a:pt x="3637" y="839"/>
                  </a:cubicBezTo>
                  <a:lnTo>
                    <a:pt x="3795" y="900"/>
                  </a:lnTo>
                  <a:cubicBezTo>
                    <a:pt x="4051" y="985"/>
                    <a:pt x="4294" y="1082"/>
                    <a:pt x="4549" y="1180"/>
                  </a:cubicBezTo>
                  <a:cubicBezTo>
                    <a:pt x="4622" y="1204"/>
                    <a:pt x="4708" y="1241"/>
                    <a:pt x="4781" y="1265"/>
                  </a:cubicBezTo>
                  <a:lnTo>
                    <a:pt x="4792" y="1277"/>
                  </a:lnTo>
                  <a:lnTo>
                    <a:pt x="4805" y="1265"/>
                  </a:lnTo>
                  <a:cubicBezTo>
                    <a:pt x="4841" y="1277"/>
                    <a:pt x="4878" y="1301"/>
                    <a:pt x="4914" y="1314"/>
                  </a:cubicBezTo>
                  <a:cubicBezTo>
                    <a:pt x="4951" y="1338"/>
                    <a:pt x="5000" y="1350"/>
                    <a:pt x="5036" y="1363"/>
                  </a:cubicBezTo>
                  <a:cubicBezTo>
                    <a:pt x="5097" y="1387"/>
                    <a:pt x="5157" y="1411"/>
                    <a:pt x="5206" y="1460"/>
                  </a:cubicBezTo>
                  <a:cubicBezTo>
                    <a:pt x="5279" y="1520"/>
                    <a:pt x="5303" y="1618"/>
                    <a:pt x="5267" y="1715"/>
                  </a:cubicBezTo>
                  <a:cubicBezTo>
                    <a:pt x="5243" y="1800"/>
                    <a:pt x="5206" y="1898"/>
                    <a:pt x="5170" y="1982"/>
                  </a:cubicBezTo>
                  <a:cubicBezTo>
                    <a:pt x="5133" y="2068"/>
                    <a:pt x="5097" y="2153"/>
                    <a:pt x="5072" y="2238"/>
                  </a:cubicBezTo>
                  <a:cubicBezTo>
                    <a:pt x="5024" y="2408"/>
                    <a:pt x="4987" y="2579"/>
                    <a:pt x="4951" y="2749"/>
                  </a:cubicBezTo>
                  <a:lnTo>
                    <a:pt x="4927" y="2822"/>
                  </a:lnTo>
                  <a:cubicBezTo>
                    <a:pt x="4878" y="3053"/>
                    <a:pt x="4805" y="3271"/>
                    <a:pt x="4744" y="3454"/>
                  </a:cubicBezTo>
                  <a:cubicBezTo>
                    <a:pt x="4732" y="3503"/>
                    <a:pt x="4708" y="3552"/>
                    <a:pt x="4695" y="3588"/>
                  </a:cubicBezTo>
                  <a:cubicBezTo>
                    <a:pt x="4646" y="3746"/>
                    <a:pt x="4598" y="3904"/>
                    <a:pt x="4525" y="4050"/>
                  </a:cubicBezTo>
                  <a:cubicBezTo>
                    <a:pt x="4525" y="4062"/>
                    <a:pt x="4513" y="4074"/>
                    <a:pt x="4513" y="4087"/>
                  </a:cubicBezTo>
                  <a:cubicBezTo>
                    <a:pt x="4464" y="4196"/>
                    <a:pt x="4416" y="4317"/>
                    <a:pt x="4306" y="4342"/>
                  </a:cubicBezTo>
                  <a:lnTo>
                    <a:pt x="4294" y="4342"/>
                  </a:lnTo>
                  <a:lnTo>
                    <a:pt x="4294" y="4354"/>
                  </a:lnTo>
                  <a:cubicBezTo>
                    <a:pt x="4123" y="4456"/>
                    <a:pt x="3964" y="4537"/>
                    <a:pt x="3785" y="4537"/>
                  </a:cubicBezTo>
                  <a:cubicBezTo>
                    <a:pt x="3772" y="4537"/>
                    <a:pt x="3759" y="4537"/>
                    <a:pt x="3746" y="4536"/>
                  </a:cubicBezTo>
                  <a:cubicBezTo>
                    <a:pt x="3527" y="4512"/>
                    <a:pt x="3309" y="4439"/>
                    <a:pt x="3102" y="4379"/>
                  </a:cubicBezTo>
                  <a:cubicBezTo>
                    <a:pt x="3026" y="4348"/>
                    <a:pt x="2950" y="4322"/>
                    <a:pt x="2873" y="4298"/>
                  </a:cubicBezTo>
                  <a:lnTo>
                    <a:pt x="2873" y="4298"/>
                  </a:lnTo>
                  <a:cubicBezTo>
                    <a:pt x="2900" y="4306"/>
                    <a:pt x="2927" y="4313"/>
                    <a:pt x="2956" y="4317"/>
                  </a:cubicBezTo>
                  <a:lnTo>
                    <a:pt x="2992" y="4330"/>
                  </a:lnTo>
                  <a:cubicBezTo>
                    <a:pt x="3090" y="4366"/>
                    <a:pt x="3200" y="4390"/>
                    <a:pt x="3297" y="4427"/>
                  </a:cubicBezTo>
                  <a:lnTo>
                    <a:pt x="3333" y="4427"/>
                  </a:lnTo>
                  <a:cubicBezTo>
                    <a:pt x="3370" y="4439"/>
                    <a:pt x="3394" y="4452"/>
                    <a:pt x="3430" y="4463"/>
                  </a:cubicBezTo>
                  <a:lnTo>
                    <a:pt x="3443" y="4452"/>
                  </a:lnTo>
                  <a:cubicBezTo>
                    <a:pt x="3455" y="4452"/>
                    <a:pt x="3479" y="4439"/>
                    <a:pt x="3491" y="4427"/>
                  </a:cubicBezTo>
                  <a:cubicBezTo>
                    <a:pt x="3516" y="4427"/>
                    <a:pt x="3527" y="4415"/>
                    <a:pt x="3552" y="4403"/>
                  </a:cubicBezTo>
                  <a:cubicBezTo>
                    <a:pt x="3552" y="4403"/>
                    <a:pt x="3564" y="4403"/>
                    <a:pt x="3576" y="4390"/>
                  </a:cubicBezTo>
                  <a:cubicBezTo>
                    <a:pt x="3589" y="4390"/>
                    <a:pt x="3600" y="4379"/>
                    <a:pt x="3625" y="4379"/>
                  </a:cubicBezTo>
                  <a:cubicBezTo>
                    <a:pt x="3673" y="4366"/>
                    <a:pt x="3722" y="4354"/>
                    <a:pt x="3735" y="4317"/>
                  </a:cubicBezTo>
                  <a:lnTo>
                    <a:pt x="3746" y="4306"/>
                  </a:lnTo>
                  <a:lnTo>
                    <a:pt x="3746" y="4317"/>
                  </a:lnTo>
                  <a:cubicBezTo>
                    <a:pt x="3735" y="4354"/>
                    <a:pt x="3710" y="4354"/>
                    <a:pt x="3662" y="4379"/>
                  </a:cubicBezTo>
                  <a:cubicBezTo>
                    <a:pt x="3649" y="4379"/>
                    <a:pt x="3649" y="4379"/>
                    <a:pt x="3637" y="4390"/>
                  </a:cubicBezTo>
                  <a:cubicBezTo>
                    <a:pt x="3600" y="4403"/>
                    <a:pt x="3564" y="4415"/>
                    <a:pt x="3540" y="4427"/>
                  </a:cubicBezTo>
                  <a:cubicBezTo>
                    <a:pt x="3527" y="4427"/>
                    <a:pt x="3516" y="4439"/>
                    <a:pt x="3503" y="4439"/>
                  </a:cubicBezTo>
                  <a:lnTo>
                    <a:pt x="3443" y="4463"/>
                  </a:lnTo>
                  <a:lnTo>
                    <a:pt x="3491" y="4476"/>
                  </a:lnTo>
                  <a:cubicBezTo>
                    <a:pt x="3564" y="4500"/>
                    <a:pt x="3613" y="4512"/>
                    <a:pt x="3673" y="4512"/>
                  </a:cubicBezTo>
                  <a:lnTo>
                    <a:pt x="3686" y="4512"/>
                  </a:lnTo>
                  <a:cubicBezTo>
                    <a:pt x="3686" y="4506"/>
                    <a:pt x="3686" y="4503"/>
                    <a:pt x="3688" y="4503"/>
                  </a:cubicBezTo>
                  <a:cubicBezTo>
                    <a:pt x="3689" y="4503"/>
                    <a:pt x="3692" y="4506"/>
                    <a:pt x="3698" y="4512"/>
                  </a:cubicBezTo>
                  <a:cubicBezTo>
                    <a:pt x="3704" y="4514"/>
                    <a:pt x="3711" y="4514"/>
                    <a:pt x="3718" y="4514"/>
                  </a:cubicBezTo>
                  <a:cubicBezTo>
                    <a:pt x="3760" y="4514"/>
                    <a:pt x="3802" y="4483"/>
                    <a:pt x="3844" y="4452"/>
                  </a:cubicBezTo>
                  <a:cubicBezTo>
                    <a:pt x="3856" y="4452"/>
                    <a:pt x="3868" y="4439"/>
                    <a:pt x="3881" y="4439"/>
                  </a:cubicBezTo>
                  <a:cubicBezTo>
                    <a:pt x="3917" y="4415"/>
                    <a:pt x="3954" y="4390"/>
                    <a:pt x="4002" y="4342"/>
                  </a:cubicBezTo>
                  <a:lnTo>
                    <a:pt x="4027" y="4330"/>
                  </a:lnTo>
                  <a:lnTo>
                    <a:pt x="3990" y="4317"/>
                  </a:lnTo>
                  <a:cubicBezTo>
                    <a:pt x="3941" y="4306"/>
                    <a:pt x="3892" y="4293"/>
                    <a:pt x="3844" y="4293"/>
                  </a:cubicBezTo>
                  <a:lnTo>
                    <a:pt x="3832" y="4281"/>
                  </a:lnTo>
                  <a:lnTo>
                    <a:pt x="3832" y="4293"/>
                  </a:lnTo>
                  <a:lnTo>
                    <a:pt x="3819" y="4293"/>
                  </a:lnTo>
                  <a:cubicBezTo>
                    <a:pt x="3735" y="4269"/>
                    <a:pt x="3649" y="4244"/>
                    <a:pt x="3576" y="4220"/>
                  </a:cubicBezTo>
                  <a:lnTo>
                    <a:pt x="3516" y="4208"/>
                  </a:lnTo>
                  <a:cubicBezTo>
                    <a:pt x="3455" y="4184"/>
                    <a:pt x="3406" y="4171"/>
                    <a:pt x="3346" y="4160"/>
                  </a:cubicBezTo>
                  <a:lnTo>
                    <a:pt x="3284" y="4135"/>
                  </a:lnTo>
                  <a:lnTo>
                    <a:pt x="3248" y="4123"/>
                  </a:lnTo>
                  <a:lnTo>
                    <a:pt x="3236" y="4123"/>
                  </a:lnTo>
                  <a:cubicBezTo>
                    <a:pt x="3151" y="4098"/>
                    <a:pt x="3041" y="4074"/>
                    <a:pt x="2932" y="4038"/>
                  </a:cubicBezTo>
                  <a:cubicBezTo>
                    <a:pt x="2810" y="4014"/>
                    <a:pt x="2689" y="3989"/>
                    <a:pt x="2579" y="3965"/>
                  </a:cubicBezTo>
                  <a:cubicBezTo>
                    <a:pt x="2409" y="3928"/>
                    <a:pt x="2251" y="3892"/>
                    <a:pt x="2092" y="3844"/>
                  </a:cubicBezTo>
                  <a:lnTo>
                    <a:pt x="2068" y="3844"/>
                  </a:lnTo>
                  <a:lnTo>
                    <a:pt x="2068" y="3855"/>
                  </a:lnTo>
                  <a:cubicBezTo>
                    <a:pt x="2032" y="3868"/>
                    <a:pt x="1983" y="3880"/>
                    <a:pt x="1947" y="3904"/>
                  </a:cubicBezTo>
                  <a:lnTo>
                    <a:pt x="1922" y="3917"/>
                  </a:lnTo>
                  <a:cubicBezTo>
                    <a:pt x="1886" y="3928"/>
                    <a:pt x="1862" y="3928"/>
                    <a:pt x="1825" y="3941"/>
                  </a:cubicBezTo>
                  <a:lnTo>
                    <a:pt x="1813" y="3941"/>
                  </a:lnTo>
                  <a:lnTo>
                    <a:pt x="1801" y="3928"/>
                  </a:lnTo>
                  <a:lnTo>
                    <a:pt x="1801" y="3917"/>
                  </a:lnTo>
                  <a:lnTo>
                    <a:pt x="1801" y="3904"/>
                  </a:lnTo>
                  <a:cubicBezTo>
                    <a:pt x="1801" y="3892"/>
                    <a:pt x="1801" y="3892"/>
                    <a:pt x="1813" y="3892"/>
                  </a:cubicBezTo>
                  <a:lnTo>
                    <a:pt x="1813" y="3904"/>
                  </a:lnTo>
                  <a:lnTo>
                    <a:pt x="1813" y="3917"/>
                  </a:lnTo>
                  <a:lnTo>
                    <a:pt x="1825" y="3917"/>
                  </a:lnTo>
                  <a:lnTo>
                    <a:pt x="1825" y="3928"/>
                  </a:lnTo>
                  <a:lnTo>
                    <a:pt x="1838" y="3928"/>
                  </a:lnTo>
                  <a:cubicBezTo>
                    <a:pt x="1862" y="3917"/>
                    <a:pt x="1886" y="3917"/>
                    <a:pt x="1911" y="3904"/>
                  </a:cubicBezTo>
                  <a:cubicBezTo>
                    <a:pt x="1922" y="3904"/>
                    <a:pt x="1935" y="3892"/>
                    <a:pt x="1947" y="3892"/>
                  </a:cubicBezTo>
                  <a:lnTo>
                    <a:pt x="2019" y="3855"/>
                  </a:lnTo>
                  <a:lnTo>
                    <a:pt x="2068" y="3831"/>
                  </a:lnTo>
                  <a:lnTo>
                    <a:pt x="2019" y="3819"/>
                  </a:lnTo>
                  <a:cubicBezTo>
                    <a:pt x="1935" y="3795"/>
                    <a:pt x="1849" y="3771"/>
                    <a:pt x="1765" y="3734"/>
                  </a:cubicBezTo>
                  <a:lnTo>
                    <a:pt x="1740" y="3734"/>
                  </a:lnTo>
                  <a:lnTo>
                    <a:pt x="1740" y="3746"/>
                  </a:lnTo>
                  <a:cubicBezTo>
                    <a:pt x="1716" y="3758"/>
                    <a:pt x="1692" y="3758"/>
                    <a:pt x="1655" y="3771"/>
                  </a:cubicBezTo>
                  <a:cubicBezTo>
                    <a:pt x="1630" y="3782"/>
                    <a:pt x="1594" y="3795"/>
                    <a:pt x="1570" y="3807"/>
                  </a:cubicBezTo>
                  <a:lnTo>
                    <a:pt x="1557" y="3807"/>
                  </a:lnTo>
                  <a:cubicBezTo>
                    <a:pt x="1546" y="3819"/>
                    <a:pt x="1533" y="3819"/>
                    <a:pt x="1533" y="3819"/>
                  </a:cubicBezTo>
                  <a:lnTo>
                    <a:pt x="1497" y="3844"/>
                  </a:lnTo>
                  <a:lnTo>
                    <a:pt x="1533" y="3855"/>
                  </a:lnTo>
                  <a:cubicBezTo>
                    <a:pt x="1606" y="3892"/>
                    <a:pt x="1692" y="3917"/>
                    <a:pt x="1765" y="3953"/>
                  </a:cubicBezTo>
                  <a:lnTo>
                    <a:pt x="1825" y="3977"/>
                  </a:lnTo>
                  <a:cubicBezTo>
                    <a:pt x="1911" y="4001"/>
                    <a:pt x="1983" y="4025"/>
                    <a:pt x="2044" y="4050"/>
                  </a:cubicBezTo>
                  <a:lnTo>
                    <a:pt x="2055" y="4061"/>
                  </a:lnTo>
                  <a:lnTo>
                    <a:pt x="2055" y="4061"/>
                  </a:lnTo>
                  <a:cubicBezTo>
                    <a:pt x="1933" y="4020"/>
                    <a:pt x="1811" y="3976"/>
                    <a:pt x="1692" y="3928"/>
                  </a:cubicBezTo>
                  <a:cubicBezTo>
                    <a:pt x="1606" y="3892"/>
                    <a:pt x="1509" y="3855"/>
                    <a:pt x="1424" y="3819"/>
                  </a:cubicBezTo>
                  <a:lnTo>
                    <a:pt x="1168" y="3709"/>
                  </a:lnTo>
                  <a:cubicBezTo>
                    <a:pt x="1084" y="3685"/>
                    <a:pt x="1011" y="3661"/>
                    <a:pt x="925" y="3636"/>
                  </a:cubicBezTo>
                  <a:lnTo>
                    <a:pt x="901" y="3625"/>
                  </a:lnTo>
                  <a:lnTo>
                    <a:pt x="889" y="3625"/>
                  </a:lnTo>
                  <a:cubicBezTo>
                    <a:pt x="876" y="3625"/>
                    <a:pt x="876" y="3625"/>
                    <a:pt x="852" y="3612"/>
                  </a:cubicBezTo>
                  <a:lnTo>
                    <a:pt x="852" y="3600"/>
                  </a:lnTo>
                  <a:lnTo>
                    <a:pt x="840" y="3600"/>
                  </a:lnTo>
                  <a:cubicBezTo>
                    <a:pt x="792" y="3588"/>
                    <a:pt x="743" y="3563"/>
                    <a:pt x="694" y="3552"/>
                  </a:cubicBezTo>
                  <a:cubicBezTo>
                    <a:pt x="500" y="3466"/>
                    <a:pt x="366" y="3393"/>
                    <a:pt x="268" y="3296"/>
                  </a:cubicBezTo>
                  <a:lnTo>
                    <a:pt x="257" y="3284"/>
                  </a:lnTo>
                  <a:lnTo>
                    <a:pt x="244" y="3284"/>
                  </a:lnTo>
                  <a:lnTo>
                    <a:pt x="244" y="3271"/>
                  </a:lnTo>
                  <a:lnTo>
                    <a:pt x="244" y="3260"/>
                  </a:lnTo>
                  <a:cubicBezTo>
                    <a:pt x="184" y="3198"/>
                    <a:pt x="135" y="3126"/>
                    <a:pt x="111" y="3041"/>
                  </a:cubicBezTo>
                  <a:cubicBezTo>
                    <a:pt x="38" y="2834"/>
                    <a:pt x="98" y="2579"/>
                    <a:pt x="159" y="2360"/>
                  </a:cubicBezTo>
                  <a:cubicBezTo>
                    <a:pt x="171" y="2323"/>
                    <a:pt x="171" y="2299"/>
                    <a:pt x="184" y="2274"/>
                  </a:cubicBezTo>
                  <a:cubicBezTo>
                    <a:pt x="195" y="2201"/>
                    <a:pt x="220" y="2128"/>
                    <a:pt x="232" y="2068"/>
                  </a:cubicBezTo>
                  <a:lnTo>
                    <a:pt x="244" y="1995"/>
                  </a:lnTo>
                  <a:lnTo>
                    <a:pt x="244" y="1982"/>
                  </a:lnTo>
                  <a:lnTo>
                    <a:pt x="257" y="1982"/>
                  </a:lnTo>
                  <a:lnTo>
                    <a:pt x="281" y="1861"/>
                  </a:lnTo>
                  <a:cubicBezTo>
                    <a:pt x="317" y="1715"/>
                    <a:pt x="354" y="1557"/>
                    <a:pt x="390" y="1411"/>
                  </a:cubicBezTo>
                  <a:lnTo>
                    <a:pt x="402" y="1399"/>
                  </a:lnTo>
                  <a:lnTo>
                    <a:pt x="378" y="1387"/>
                  </a:lnTo>
                  <a:lnTo>
                    <a:pt x="378" y="1374"/>
                  </a:lnTo>
                  <a:lnTo>
                    <a:pt x="390" y="1374"/>
                  </a:lnTo>
                  <a:lnTo>
                    <a:pt x="402" y="1363"/>
                  </a:lnTo>
                  <a:lnTo>
                    <a:pt x="414" y="1326"/>
                  </a:lnTo>
                  <a:cubicBezTo>
                    <a:pt x="427" y="1290"/>
                    <a:pt x="427" y="1253"/>
                    <a:pt x="438" y="1217"/>
                  </a:cubicBezTo>
                  <a:lnTo>
                    <a:pt x="463" y="1155"/>
                  </a:lnTo>
                  <a:lnTo>
                    <a:pt x="451" y="1144"/>
                  </a:lnTo>
                  <a:lnTo>
                    <a:pt x="451" y="1131"/>
                  </a:lnTo>
                  <a:cubicBezTo>
                    <a:pt x="451" y="1119"/>
                    <a:pt x="451" y="1119"/>
                    <a:pt x="463" y="1119"/>
                  </a:cubicBezTo>
                  <a:lnTo>
                    <a:pt x="511" y="936"/>
                  </a:lnTo>
                  <a:lnTo>
                    <a:pt x="500" y="936"/>
                  </a:lnTo>
                  <a:lnTo>
                    <a:pt x="500" y="925"/>
                  </a:lnTo>
                  <a:lnTo>
                    <a:pt x="511" y="925"/>
                  </a:lnTo>
                  <a:lnTo>
                    <a:pt x="524" y="888"/>
                  </a:lnTo>
                  <a:cubicBezTo>
                    <a:pt x="536" y="839"/>
                    <a:pt x="548" y="791"/>
                    <a:pt x="560" y="755"/>
                  </a:cubicBezTo>
                  <a:lnTo>
                    <a:pt x="573" y="730"/>
                  </a:lnTo>
                  <a:lnTo>
                    <a:pt x="536" y="730"/>
                  </a:lnTo>
                  <a:cubicBezTo>
                    <a:pt x="548" y="706"/>
                    <a:pt x="560" y="693"/>
                    <a:pt x="573" y="682"/>
                  </a:cubicBezTo>
                  <a:lnTo>
                    <a:pt x="584" y="682"/>
                  </a:lnTo>
                  <a:lnTo>
                    <a:pt x="584" y="669"/>
                  </a:lnTo>
                  <a:cubicBezTo>
                    <a:pt x="597" y="620"/>
                    <a:pt x="621" y="560"/>
                    <a:pt x="633" y="511"/>
                  </a:cubicBezTo>
                  <a:lnTo>
                    <a:pt x="633" y="499"/>
                  </a:lnTo>
                  <a:lnTo>
                    <a:pt x="633" y="487"/>
                  </a:lnTo>
                  <a:cubicBezTo>
                    <a:pt x="633" y="487"/>
                    <a:pt x="633" y="474"/>
                    <a:pt x="646" y="474"/>
                  </a:cubicBezTo>
                  <a:lnTo>
                    <a:pt x="646" y="463"/>
                  </a:lnTo>
                  <a:cubicBezTo>
                    <a:pt x="682" y="390"/>
                    <a:pt x="719" y="328"/>
                    <a:pt x="755" y="280"/>
                  </a:cubicBezTo>
                  <a:cubicBezTo>
                    <a:pt x="828" y="195"/>
                    <a:pt x="925" y="134"/>
                    <a:pt x="1047" y="98"/>
                  </a:cubicBezTo>
                  <a:close/>
                  <a:moveTo>
                    <a:pt x="1168" y="1"/>
                  </a:moveTo>
                  <a:cubicBezTo>
                    <a:pt x="1108" y="1"/>
                    <a:pt x="1071" y="25"/>
                    <a:pt x="1035" y="61"/>
                  </a:cubicBezTo>
                  <a:cubicBezTo>
                    <a:pt x="901" y="98"/>
                    <a:pt x="803" y="158"/>
                    <a:pt x="719" y="255"/>
                  </a:cubicBezTo>
                  <a:cubicBezTo>
                    <a:pt x="682" y="304"/>
                    <a:pt x="646" y="365"/>
                    <a:pt x="621" y="450"/>
                  </a:cubicBezTo>
                  <a:cubicBezTo>
                    <a:pt x="609" y="450"/>
                    <a:pt x="597" y="463"/>
                    <a:pt x="597" y="474"/>
                  </a:cubicBezTo>
                  <a:lnTo>
                    <a:pt x="597" y="511"/>
                  </a:lnTo>
                  <a:cubicBezTo>
                    <a:pt x="584" y="560"/>
                    <a:pt x="560" y="609"/>
                    <a:pt x="548" y="657"/>
                  </a:cubicBezTo>
                  <a:cubicBezTo>
                    <a:pt x="536" y="669"/>
                    <a:pt x="524" y="693"/>
                    <a:pt x="511" y="706"/>
                  </a:cubicBezTo>
                  <a:cubicBezTo>
                    <a:pt x="500" y="718"/>
                    <a:pt x="500" y="730"/>
                    <a:pt x="511" y="742"/>
                  </a:cubicBezTo>
                  <a:cubicBezTo>
                    <a:pt x="511" y="755"/>
                    <a:pt x="524" y="755"/>
                    <a:pt x="524" y="755"/>
                  </a:cubicBezTo>
                  <a:cubicBezTo>
                    <a:pt x="511" y="803"/>
                    <a:pt x="500" y="839"/>
                    <a:pt x="500" y="876"/>
                  </a:cubicBezTo>
                  <a:lnTo>
                    <a:pt x="487" y="888"/>
                  </a:lnTo>
                  <a:cubicBezTo>
                    <a:pt x="475" y="888"/>
                    <a:pt x="475" y="900"/>
                    <a:pt x="463" y="912"/>
                  </a:cubicBezTo>
                  <a:cubicBezTo>
                    <a:pt x="463" y="925"/>
                    <a:pt x="463" y="949"/>
                    <a:pt x="475" y="949"/>
                  </a:cubicBezTo>
                  <a:lnTo>
                    <a:pt x="438" y="1095"/>
                  </a:lnTo>
                  <a:cubicBezTo>
                    <a:pt x="427" y="1095"/>
                    <a:pt x="427" y="1107"/>
                    <a:pt x="427" y="1119"/>
                  </a:cubicBezTo>
                  <a:lnTo>
                    <a:pt x="414" y="1131"/>
                  </a:lnTo>
                  <a:lnTo>
                    <a:pt x="414" y="1168"/>
                  </a:lnTo>
                  <a:lnTo>
                    <a:pt x="402" y="1217"/>
                  </a:lnTo>
                  <a:cubicBezTo>
                    <a:pt x="402" y="1241"/>
                    <a:pt x="390" y="1277"/>
                    <a:pt x="378" y="1314"/>
                  </a:cubicBezTo>
                  <a:lnTo>
                    <a:pt x="378" y="1338"/>
                  </a:lnTo>
                  <a:cubicBezTo>
                    <a:pt x="366" y="1338"/>
                    <a:pt x="366" y="1350"/>
                    <a:pt x="366" y="1350"/>
                  </a:cubicBezTo>
                  <a:cubicBezTo>
                    <a:pt x="354" y="1350"/>
                    <a:pt x="341" y="1363"/>
                    <a:pt x="341" y="1387"/>
                  </a:cubicBezTo>
                  <a:cubicBezTo>
                    <a:pt x="341" y="1399"/>
                    <a:pt x="341" y="1411"/>
                    <a:pt x="354" y="1411"/>
                  </a:cubicBezTo>
                  <a:lnTo>
                    <a:pt x="244" y="1849"/>
                  </a:lnTo>
                  <a:lnTo>
                    <a:pt x="220" y="1958"/>
                  </a:lnTo>
                  <a:cubicBezTo>
                    <a:pt x="220" y="1971"/>
                    <a:pt x="208" y="1982"/>
                    <a:pt x="208" y="1995"/>
                  </a:cubicBezTo>
                  <a:lnTo>
                    <a:pt x="195" y="2055"/>
                  </a:lnTo>
                  <a:cubicBezTo>
                    <a:pt x="184" y="2128"/>
                    <a:pt x="159" y="2201"/>
                    <a:pt x="147" y="2263"/>
                  </a:cubicBezTo>
                  <a:cubicBezTo>
                    <a:pt x="135" y="2299"/>
                    <a:pt x="135" y="2323"/>
                    <a:pt x="122" y="2347"/>
                  </a:cubicBezTo>
                  <a:cubicBezTo>
                    <a:pt x="62" y="2579"/>
                    <a:pt x="1" y="2834"/>
                    <a:pt x="74" y="3053"/>
                  </a:cubicBezTo>
                  <a:cubicBezTo>
                    <a:pt x="98" y="3138"/>
                    <a:pt x="147" y="3211"/>
                    <a:pt x="208" y="3284"/>
                  </a:cubicBezTo>
                  <a:cubicBezTo>
                    <a:pt x="208" y="3296"/>
                    <a:pt x="220" y="3308"/>
                    <a:pt x="232" y="3308"/>
                  </a:cubicBezTo>
                  <a:cubicBezTo>
                    <a:pt x="232" y="3320"/>
                    <a:pt x="244" y="3320"/>
                    <a:pt x="244" y="3320"/>
                  </a:cubicBezTo>
                  <a:cubicBezTo>
                    <a:pt x="354" y="3417"/>
                    <a:pt x="487" y="3503"/>
                    <a:pt x="682" y="3576"/>
                  </a:cubicBezTo>
                  <a:cubicBezTo>
                    <a:pt x="730" y="3600"/>
                    <a:pt x="767" y="3612"/>
                    <a:pt x="828" y="3636"/>
                  </a:cubicBezTo>
                  <a:cubicBezTo>
                    <a:pt x="828" y="3636"/>
                    <a:pt x="840" y="3649"/>
                    <a:pt x="852" y="3649"/>
                  </a:cubicBezTo>
                  <a:cubicBezTo>
                    <a:pt x="865" y="3649"/>
                    <a:pt x="876" y="3661"/>
                    <a:pt x="889" y="3661"/>
                  </a:cubicBezTo>
                  <a:lnTo>
                    <a:pt x="913" y="3661"/>
                  </a:lnTo>
                  <a:cubicBezTo>
                    <a:pt x="998" y="3685"/>
                    <a:pt x="1071" y="3722"/>
                    <a:pt x="1144" y="3746"/>
                  </a:cubicBezTo>
                  <a:cubicBezTo>
                    <a:pt x="1241" y="3782"/>
                    <a:pt x="1327" y="3819"/>
                    <a:pt x="1411" y="3855"/>
                  </a:cubicBezTo>
                  <a:cubicBezTo>
                    <a:pt x="1497" y="3892"/>
                    <a:pt x="1582" y="3928"/>
                    <a:pt x="1679" y="3965"/>
                  </a:cubicBezTo>
                  <a:cubicBezTo>
                    <a:pt x="1983" y="4087"/>
                    <a:pt x="2287" y="4184"/>
                    <a:pt x="2603" y="4269"/>
                  </a:cubicBezTo>
                  <a:cubicBezTo>
                    <a:pt x="2616" y="4281"/>
                    <a:pt x="2616" y="4281"/>
                    <a:pt x="2640" y="4293"/>
                  </a:cubicBezTo>
                  <a:lnTo>
                    <a:pt x="2725" y="4293"/>
                  </a:lnTo>
                  <a:lnTo>
                    <a:pt x="3090" y="4403"/>
                  </a:lnTo>
                  <a:cubicBezTo>
                    <a:pt x="3309" y="4476"/>
                    <a:pt x="3527" y="4549"/>
                    <a:pt x="3746" y="4561"/>
                  </a:cubicBezTo>
                  <a:cubicBezTo>
                    <a:pt x="3759" y="4573"/>
                    <a:pt x="3783" y="4573"/>
                    <a:pt x="3795" y="4573"/>
                  </a:cubicBezTo>
                  <a:cubicBezTo>
                    <a:pt x="3978" y="4573"/>
                    <a:pt x="4136" y="4488"/>
                    <a:pt x="4306" y="4379"/>
                  </a:cubicBezTo>
                  <a:lnTo>
                    <a:pt x="4318" y="4379"/>
                  </a:lnTo>
                  <a:cubicBezTo>
                    <a:pt x="4440" y="4354"/>
                    <a:pt x="4500" y="4208"/>
                    <a:pt x="4537" y="4098"/>
                  </a:cubicBezTo>
                  <a:cubicBezTo>
                    <a:pt x="4549" y="4087"/>
                    <a:pt x="4562" y="4074"/>
                    <a:pt x="4562" y="4062"/>
                  </a:cubicBezTo>
                  <a:cubicBezTo>
                    <a:pt x="4622" y="3917"/>
                    <a:pt x="4683" y="3758"/>
                    <a:pt x="4732" y="3600"/>
                  </a:cubicBezTo>
                  <a:cubicBezTo>
                    <a:pt x="4744" y="3563"/>
                    <a:pt x="4756" y="3515"/>
                    <a:pt x="4781" y="3466"/>
                  </a:cubicBezTo>
                  <a:cubicBezTo>
                    <a:pt x="4841" y="3284"/>
                    <a:pt x="4914" y="3065"/>
                    <a:pt x="4963" y="2834"/>
                  </a:cubicBezTo>
                  <a:lnTo>
                    <a:pt x="4987" y="2749"/>
                  </a:lnTo>
                  <a:cubicBezTo>
                    <a:pt x="5024" y="2590"/>
                    <a:pt x="5060" y="2420"/>
                    <a:pt x="5108" y="2250"/>
                  </a:cubicBezTo>
                  <a:cubicBezTo>
                    <a:pt x="5133" y="2165"/>
                    <a:pt x="5170" y="2080"/>
                    <a:pt x="5206" y="1995"/>
                  </a:cubicBezTo>
                  <a:cubicBezTo>
                    <a:pt x="5243" y="1909"/>
                    <a:pt x="5279" y="1812"/>
                    <a:pt x="5303" y="1727"/>
                  </a:cubicBezTo>
                  <a:cubicBezTo>
                    <a:pt x="5340" y="1606"/>
                    <a:pt x="5316" y="1509"/>
                    <a:pt x="5230" y="1436"/>
                  </a:cubicBezTo>
                  <a:cubicBezTo>
                    <a:pt x="5181" y="1387"/>
                    <a:pt x="5108" y="1363"/>
                    <a:pt x="5048" y="1338"/>
                  </a:cubicBezTo>
                  <a:cubicBezTo>
                    <a:pt x="5011" y="1314"/>
                    <a:pt x="4975" y="1301"/>
                    <a:pt x="4927" y="1290"/>
                  </a:cubicBezTo>
                  <a:cubicBezTo>
                    <a:pt x="4890" y="1265"/>
                    <a:pt x="4854" y="1253"/>
                    <a:pt x="4817" y="1228"/>
                  </a:cubicBezTo>
                  <a:lnTo>
                    <a:pt x="4792" y="1228"/>
                  </a:lnTo>
                  <a:cubicBezTo>
                    <a:pt x="4708" y="1204"/>
                    <a:pt x="4635" y="1180"/>
                    <a:pt x="4562" y="1144"/>
                  </a:cubicBezTo>
                  <a:cubicBezTo>
                    <a:pt x="4318" y="1046"/>
                    <a:pt x="4063" y="949"/>
                    <a:pt x="3808" y="863"/>
                  </a:cubicBezTo>
                  <a:lnTo>
                    <a:pt x="3637" y="815"/>
                  </a:lnTo>
                  <a:cubicBezTo>
                    <a:pt x="3321" y="706"/>
                    <a:pt x="2981" y="596"/>
                    <a:pt x="2665" y="463"/>
                  </a:cubicBezTo>
                  <a:lnTo>
                    <a:pt x="2603" y="438"/>
                  </a:lnTo>
                  <a:cubicBezTo>
                    <a:pt x="2275" y="304"/>
                    <a:pt x="1922" y="171"/>
                    <a:pt x="1570" y="61"/>
                  </a:cubicBezTo>
                  <a:cubicBezTo>
                    <a:pt x="1509" y="37"/>
                    <a:pt x="1460" y="25"/>
                    <a:pt x="1400" y="25"/>
                  </a:cubicBezTo>
                  <a:cubicBezTo>
                    <a:pt x="1400" y="12"/>
                    <a:pt x="1387" y="12"/>
                    <a:pt x="1387" y="12"/>
                  </a:cubicBezTo>
                  <a:lnTo>
                    <a:pt x="1375" y="12"/>
                  </a:lnTo>
                  <a:cubicBezTo>
                    <a:pt x="1302" y="1"/>
                    <a:pt x="1241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8" name="Google Shape;2177;p34">
            <a:extLst>
              <a:ext uri="{FF2B5EF4-FFF2-40B4-BE49-F238E27FC236}">
                <a16:creationId xmlns:a16="http://schemas.microsoft.com/office/drawing/2014/main" id="{DF8F7131-CF8B-49AA-9198-B6FEF4F7D86E}"/>
              </a:ext>
            </a:extLst>
          </p:cNvPr>
          <p:cNvSpPr/>
          <p:nvPr/>
        </p:nvSpPr>
        <p:spPr>
          <a:xfrm rot="10300410">
            <a:off x="-174537" y="1426049"/>
            <a:ext cx="834399" cy="1279996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178;p34">
            <a:extLst>
              <a:ext uri="{FF2B5EF4-FFF2-40B4-BE49-F238E27FC236}">
                <a16:creationId xmlns:a16="http://schemas.microsoft.com/office/drawing/2014/main" id="{6A84A82F-7594-4B64-A863-208C6A3FA5ED}"/>
              </a:ext>
            </a:extLst>
          </p:cNvPr>
          <p:cNvSpPr/>
          <p:nvPr/>
        </p:nvSpPr>
        <p:spPr>
          <a:xfrm rot="9271886">
            <a:off x="2239036" y="368781"/>
            <a:ext cx="981787" cy="924283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179;p34">
            <a:extLst>
              <a:ext uri="{FF2B5EF4-FFF2-40B4-BE49-F238E27FC236}">
                <a16:creationId xmlns:a16="http://schemas.microsoft.com/office/drawing/2014/main" id="{94C6EE9D-CD3E-4E37-B00C-F33844BD1309}"/>
              </a:ext>
            </a:extLst>
          </p:cNvPr>
          <p:cNvSpPr/>
          <p:nvPr/>
        </p:nvSpPr>
        <p:spPr>
          <a:xfrm rot="322972">
            <a:off x="1054763" y="4033364"/>
            <a:ext cx="981791" cy="924286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180;p34">
            <a:extLst>
              <a:ext uri="{FF2B5EF4-FFF2-40B4-BE49-F238E27FC236}">
                <a16:creationId xmlns:a16="http://schemas.microsoft.com/office/drawing/2014/main" id="{BA1A8C48-7414-4B6B-851E-01E3AD846424}"/>
              </a:ext>
            </a:extLst>
          </p:cNvPr>
          <p:cNvSpPr/>
          <p:nvPr/>
        </p:nvSpPr>
        <p:spPr>
          <a:xfrm rot="4828709">
            <a:off x="1034650" y="1343454"/>
            <a:ext cx="329700" cy="286014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181;p34">
            <a:extLst>
              <a:ext uri="{FF2B5EF4-FFF2-40B4-BE49-F238E27FC236}">
                <a16:creationId xmlns:a16="http://schemas.microsoft.com/office/drawing/2014/main" id="{64DA5019-287B-471D-9D27-0F96281B66D6}"/>
              </a:ext>
            </a:extLst>
          </p:cNvPr>
          <p:cNvSpPr/>
          <p:nvPr/>
        </p:nvSpPr>
        <p:spPr>
          <a:xfrm>
            <a:off x="366382" y="3159890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182;p34">
            <a:extLst>
              <a:ext uri="{FF2B5EF4-FFF2-40B4-BE49-F238E27FC236}">
                <a16:creationId xmlns:a16="http://schemas.microsoft.com/office/drawing/2014/main" id="{BD8961D8-7B93-4A32-96F3-17C26C7CB333}"/>
              </a:ext>
            </a:extLst>
          </p:cNvPr>
          <p:cNvSpPr/>
          <p:nvPr/>
        </p:nvSpPr>
        <p:spPr>
          <a:xfrm rot="16568021">
            <a:off x="3429920" y="3764195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183;p34">
            <a:extLst>
              <a:ext uri="{FF2B5EF4-FFF2-40B4-BE49-F238E27FC236}">
                <a16:creationId xmlns:a16="http://schemas.microsoft.com/office/drawing/2014/main" id="{D93CC4DE-FF7A-4D89-AD2C-15272C9E5390}"/>
              </a:ext>
            </a:extLst>
          </p:cNvPr>
          <p:cNvSpPr/>
          <p:nvPr/>
        </p:nvSpPr>
        <p:spPr>
          <a:xfrm rot="15831979" flipH="1">
            <a:off x="3594406" y="1778707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75" name="Google Shape;2905;p37">
            <a:extLst>
              <a:ext uri="{FF2B5EF4-FFF2-40B4-BE49-F238E27FC236}">
                <a16:creationId xmlns:a16="http://schemas.microsoft.com/office/drawing/2014/main" id="{B6A6AB50-B1FE-47D7-9E86-703AE44E6319}"/>
              </a:ext>
            </a:extLst>
          </p:cNvPr>
          <p:cNvGrpSpPr/>
          <p:nvPr/>
        </p:nvGrpSpPr>
        <p:grpSpPr>
          <a:xfrm rot="1728283">
            <a:off x="3813308" y="2533356"/>
            <a:ext cx="429237" cy="884923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276" name="Google Shape;2906;p37">
              <a:extLst>
                <a:ext uri="{FF2B5EF4-FFF2-40B4-BE49-F238E27FC236}">
                  <a16:creationId xmlns:a16="http://schemas.microsoft.com/office/drawing/2014/main" id="{98BC9353-9D96-443D-9ABE-38821D755CB0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907;p37">
              <a:extLst>
                <a:ext uri="{FF2B5EF4-FFF2-40B4-BE49-F238E27FC236}">
                  <a16:creationId xmlns:a16="http://schemas.microsoft.com/office/drawing/2014/main" id="{99E5E9DF-ABD9-4419-84B1-7AF390213ABF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908;p37">
              <a:extLst>
                <a:ext uri="{FF2B5EF4-FFF2-40B4-BE49-F238E27FC236}">
                  <a16:creationId xmlns:a16="http://schemas.microsoft.com/office/drawing/2014/main" id="{FAD0E79A-3EEE-4D77-B7A9-71E8AE830938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909;p37">
            <a:extLst>
              <a:ext uri="{FF2B5EF4-FFF2-40B4-BE49-F238E27FC236}">
                <a16:creationId xmlns:a16="http://schemas.microsoft.com/office/drawing/2014/main" id="{1E1D3506-0F99-434B-B670-4174A0B5515A}"/>
              </a:ext>
            </a:extLst>
          </p:cNvPr>
          <p:cNvGrpSpPr/>
          <p:nvPr/>
        </p:nvGrpSpPr>
        <p:grpSpPr>
          <a:xfrm rot="9057312">
            <a:off x="1056388" y="3691085"/>
            <a:ext cx="270016" cy="556670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280" name="Google Shape;2910;p37">
              <a:extLst>
                <a:ext uri="{FF2B5EF4-FFF2-40B4-BE49-F238E27FC236}">
                  <a16:creationId xmlns:a16="http://schemas.microsoft.com/office/drawing/2014/main" id="{932A62E9-C491-4EA9-890F-4A2AD1A0CAC4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911;p37">
              <a:extLst>
                <a:ext uri="{FF2B5EF4-FFF2-40B4-BE49-F238E27FC236}">
                  <a16:creationId xmlns:a16="http://schemas.microsoft.com/office/drawing/2014/main" id="{D648ADFA-2FE0-4A6E-9F46-AEDBA89A5B26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912;p37">
              <a:extLst>
                <a:ext uri="{FF2B5EF4-FFF2-40B4-BE49-F238E27FC236}">
                  <a16:creationId xmlns:a16="http://schemas.microsoft.com/office/drawing/2014/main" id="{CB408DFC-37EC-4B64-912A-5D4A583403C1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6" name="Picture 295">
            <a:extLst>
              <a:ext uri="{FF2B5EF4-FFF2-40B4-BE49-F238E27FC236}">
                <a16:creationId xmlns:a16="http://schemas.microsoft.com/office/drawing/2014/main" id="{2D225624-E73D-412C-8843-BE65C2FEDFD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85000"/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70191" t="48317" r="14402" b="35552"/>
          <a:stretch/>
        </p:blipFill>
        <p:spPr>
          <a:xfrm>
            <a:off x="7468507" y="2884415"/>
            <a:ext cx="1392446" cy="1198599"/>
          </a:xfrm>
          <a:prstGeom prst="rect">
            <a:avLst/>
          </a:prstGeom>
        </p:spPr>
      </p:pic>
      <p:sp>
        <p:nvSpPr>
          <p:cNvPr id="294" name="Subtitle 2">
            <a:extLst>
              <a:ext uri="{FF2B5EF4-FFF2-40B4-BE49-F238E27FC236}">
                <a16:creationId xmlns:a16="http://schemas.microsoft.com/office/drawing/2014/main" id="{F5694A5E-114F-4882-BCB5-03C85D4375E3}"/>
              </a:ext>
            </a:extLst>
          </p:cNvPr>
          <p:cNvSpPr txBox="1">
            <a:spLocks/>
          </p:cNvSpPr>
          <p:nvPr/>
        </p:nvSpPr>
        <p:spPr>
          <a:xfrm rot="20645149">
            <a:off x="7191210" y="3105074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Mengamati</a:t>
            </a:r>
            <a:endParaRPr lang="en-US" sz="1400" b="1" dirty="0"/>
          </a:p>
        </p:txBody>
      </p:sp>
      <p:sp>
        <p:nvSpPr>
          <p:cNvPr id="297" name="Subtitle 2">
            <a:extLst>
              <a:ext uri="{FF2B5EF4-FFF2-40B4-BE49-F238E27FC236}">
                <a16:creationId xmlns:a16="http://schemas.microsoft.com/office/drawing/2014/main" id="{CE5B092C-EC13-4D9E-B04E-58A5E801EF9B}"/>
              </a:ext>
            </a:extLst>
          </p:cNvPr>
          <p:cNvSpPr txBox="1">
            <a:spLocks/>
          </p:cNvSpPr>
          <p:nvPr/>
        </p:nvSpPr>
        <p:spPr>
          <a:xfrm rot="20645149">
            <a:off x="7234659" y="3247807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Menanya</a:t>
            </a:r>
            <a:endParaRPr lang="en-US" sz="1400" b="1" dirty="0"/>
          </a:p>
        </p:txBody>
      </p:sp>
      <p:sp>
        <p:nvSpPr>
          <p:cNvPr id="298" name="Subtitle 2">
            <a:extLst>
              <a:ext uri="{FF2B5EF4-FFF2-40B4-BE49-F238E27FC236}">
                <a16:creationId xmlns:a16="http://schemas.microsoft.com/office/drawing/2014/main" id="{4C706958-1057-421B-A9AD-9576A7050274}"/>
              </a:ext>
            </a:extLst>
          </p:cNvPr>
          <p:cNvSpPr txBox="1">
            <a:spLocks/>
          </p:cNvSpPr>
          <p:nvPr/>
        </p:nvSpPr>
        <p:spPr>
          <a:xfrm rot="20645149">
            <a:off x="7271748" y="3381758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Mengumpulkan</a:t>
            </a:r>
            <a:endParaRPr lang="en-US" sz="1400" b="1" dirty="0"/>
          </a:p>
        </p:txBody>
      </p:sp>
      <p:sp>
        <p:nvSpPr>
          <p:cNvPr id="299" name="Subtitle 2">
            <a:extLst>
              <a:ext uri="{FF2B5EF4-FFF2-40B4-BE49-F238E27FC236}">
                <a16:creationId xmlns:a16="http://schemas.microsoft.com/office/drawing/2014/main" id="{B77DB73F-4BFF-46F4-AA34-714C668825FA}"/>
              </a:ext>
            </a:extLst>
          </p:cNvPr>
          <p:cNvSpPr txBox="1">
            <a:spLocks/>
          </p:cNvSpPr>
          <p:nvPr/>
        </p:nvSpPr>
        <p:spPr>
          <a:xfrm rot="20645149">
            <a:off x="7308838" y="3516977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Mencoba</a:t>
            </a:r>
            <a:endParaRPr lang="en-US" sz="1400" b="1" dirty="0"/>
          </a:p>
        </p:txBody>
      </p:sp>
      <p:sp>
        <p:nvSpPr>
          <p:cNvPr id="300" name="Subtitle 2">
            <a:extLst>
              <a:ext uri="{FF2B5EF4-FFF2-40B4-BE49-F238E27FC236}">
                <a16:creationId xmlns:a16="http://schemas.microsoft.com/office/drawing/2014/main" id="{78ADA241-CE2C-4674-8087-E2A1C19D76F5}"/>
              </a:ext>
            </a:extLst>
          </p:cNvPr>
          <p:cNvSpPr txBox="1">
            <a:spLocks/>
          </p:cNvSpPr>
          <p:nvPr/>
        </p:nvSpPr>
        <p:spPr>
          <a:xfrm rot="20645149">
            <a:off x="7351454" y="3643022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Menalar</a:t>
            </a:r>
            <a:endParaRPr lang="en-US" sz="1400" b="1" dirty="0"/>
          </a:p>
        </p:txBody>
      </p:sp>
      <p:sp>
        <p:nvSpPr>
          <p:cNvPr id="301" name="Title 1">
            <a:extLst>
              <a:ext uri="{FF2B5EF4-FFF2-40B4-BE49-F238E27FC236}">
                <a16:creationId xmlns:a16="http://schemas.microsoft.com/office/drawing/2014/main" id="{1701FCC2-1215-4603-BA61-E4541C0EAFDC}"/>
              </a:ext>
            </a:extLst>
          </p:cNvPr>
          <p:cNvSpPr txBox="1">
            <a:spLocks/>
          </p:cNvSpPr>
          <p:nvPr/>
        </p:nvSpPr>
        <p:spPr>
          <a:xfrm rot="20534544">
            <a:off x="8109699" y="3448250"/>
            <a:ext cx="651052" cy="293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000" b="1" i="1" dirty="0">
                <a:latin typeface="Coming Soon" panose="020B0604020202020204" charset="0"/>
              </a:rPr>
              <a:t>5M</a:t>
            </a:r>
          </a:p>
        </p:txBody>
      </p:sp>
    </p:spTree>
    <p:extLst>
      <p:ext uri="{BB962C8B-B14F-4D97-AF65-F5344CB8AC3E}">
        <p14:creationId xmlns:p14="http://schemas.microsoft.com/office/powerpoint/2010/main" val="16345318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5C0C31A3-82D0-440E-940A-827D22B838EB}"/>
              </a:ext>
            </a:extLst>
          </p:cNvPr>
          <p:cNvSpPr txBox="1">
            <a:spLocks/>
          </p:cNvSpPr>
          <p:nvPr/>
        </p:nvSpPr>
        <p:spPr>
          <a:xfrm>
            <a:off x="527359" y="2097062"/>
            <a:ext cx="6899109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  </a:t>
            </a:r>
            <a:r>
              <a:rPr lang="en-US" sz="4800" b="1" dirty="0" err="1">
                <a:ln>
                  <a:solidFill>
                    <a:schemeClr val="tx1"/>
                  </a:solidFill>
                </a:ln>
              </a:rPr>
              <a:t>Pertanyaan</a:t>
            </a:r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6F88CCF-492C-442C-99C9-43828F176766}"/>
              </a:ext>
            </a:extLst>
          </p:cNvPr>
          <p:cNvSpPr txBox="1">
            <a:spLocks/>
          </p:cNvSpPr>
          <p:nvPr/>
        </p:nvSpPr>
        <p:spPr>
          <a:xfrm rot="1545577">
            <a:off x="5513017" y="2430838"/>
            <a:ext cx="655555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9600" dirty="0">
                <a:ln>
                  <a:solidFill>
                    <a:schemeClr val="tx1"/>
                  </a:solidFill>
                </a:ln>
              </a:rPr>
              <a:t>?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6683841-037E-41F5-9DE8-ED27175AAC84}"/>
              </a:ext>
            </a:extLst>
          </p:cNvPr>
          <p:cNvSpPr txBox="1">
            <a:spLocks/>
          </p:cNvSpPr>
          <p:nvPr/>
        </p:nvSpPr>
        <p:spPr>
          <a:xfrm rot="6284955">
            <a:off x="-660931" y="-3902087"/>
            <a:ext cx="1609453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Tips</a:t>
            </a:r>
          </a:p>
        </p:txBody>
      </p:sp>
      <p:grpSp>
        <p:nvGrpSpPr>
          <p:cNvPr id="7" name="Google Shape;10606;p67">
            <a:extLst>
              <a:ext uri="{FF2B5EF4-FFF2-40B4-BE49-F238E27FC236}">
                <a16:creationId xmlns:a16="http://schemas.microsoft.com/office/drawing/2014/main" id="{201192A6-81F3-4640-8B1B-2EBF4C26BC16}"/>
              </a:ext>
            </a:extLst>
          </p:cNvPr>
          <p:cNvGrpSpPr/>
          <p:nvPr/>
        </p:nvGrpSpPr>
        <p:grpSpPr>
          <a:xfrm rot="4780264">
            <a:off x="-1278184" y="-4361472"/>
            <a:ext cx="2931859" cy="2510314"/>
            <a:chOff x="2141208" y="4332766"/>
            <a:chExt cx="262884" cy="225132"/>
          </a:xfrm>
        </p:grpSpPr>
        <p:sp>
          <p:nvSpPr>
            <p:cNvPr id="8" name="Google Shape;10607;p67">
              <a:extLst>
                <a:ext uri="{FF2B5EF4-FFF2-40B4-BE49-F238E27FC236}">
                  <a16:creationId xmlns:a16="http://schemas.microsoft.com/office/drawing/2014/main" id="{6EF6245E-E24E-4FE4-9916-C5BE5435E5D3}"/>
                </a:ext>
              </a:extLst>
            </p:cNvPr>
            <p:cNvSpPr/>
            <p:nvPr/>
          </p:nvSpPr>
          <p:spPr>
            <a:xfrm>
              <a:off x="2141848" y="4333356"/>
              <a:ext cx="261014" cy="223360"/>
            </a:xfrm>
            <a:custGeom>
              <a:avLst/>
              <a:gdLst/>
              <a:ahLst/>
              <a:cxnLst/>
              <a:rect l="l" t="t" r="r" b="b"/>
              <a:pathLst>
                <a:path w="5303" h="4538" extrusionOk="0">
                  <a:moveTo>
                    <a:pt x="998" y="122"/>
                  </a:moveTo>
                  <a:cubicBezTo>
                    <a:pt x="985" y="159"/>
                    <a:pt x="973" y="207"/>
                    <a:pt x="949" y="243"/>
                  </a:cubicBezTo>
                  <a:lnTo>
                    <a:pt x="949" y="256"/>
                  </a:lnTo>
                  <a:lnTo>
                    <a:pt x="949" y="268"/>
                  </a:lnTo>
                  <a:cubicBezTo>
                    <a:pt x="940" y="288"/>
                    <a:pt x="932" y="308"/>
                    <a:pt x="925" y="328"/>
                  </a:cubicBezTo>
                  <a:lnTo>
                    <a:pt x="925" y="328"/>
                  </a:lnTo>
                  <a:lnTo>
                    <a:pt x="925" y="305"/>
                  </a:lnTo>
                  <a:cubicBezTo>
                    <a:pt x="934" y="295"/>
                    <a:pt x="920" y="277"/>
                    <a:pt x="908" y="277"/>
                  </a:cubicBezTo>
                  <a:cubicBezTo>
                    <a:pt x="905" y="277"/>
                    <a:pt x="903" y="278"/>
                    <a:pt x="900" y="280"/>
                  </a:cubicBezTo>
                  <a:cubicBezTo>
                    <a:pt x="852" y="305"/>
                    <a:pt x="803" y="341"/>
                    <a:pt x="754" y="365"/>
                  </a:cubicBezTo>
                  <a:cubicBezTo>
                    <a:pt x="730" y="378"/>
                    <a:pt x="717" y="389"/>
                    <a:pt x="693" y="402"/>
                  </a:cubicBezTo>
                  <a:cubicBezTo>
                    <a:pt x="754" y="280"/>
                    <a:pt x="839" y="183"/>
                    <a:pt x="985" y="122"/>
                  </a:cubicBezTo>
                  <a:close/>
                  <a:moveTo>
                    <a:pt x="924" y="329"/>
                  </a:moveTo>
                  <a:cubicBezTo>
                    <a:pt x="900" y="394"/>
                    <a:pt x="882" y="456"/>
                    <a:pt x="863" y="511"/>
                  </a:cubicBezTo>
                  <a:cubicBezTo>
                    <a:pt x="859" y="510"/>
                    <a:pt x="855" y="509"/>
                    <a:pt x="850" y="509"/>
                  </a:cubicBezTo>
                  <a:cubicBezTo>
                    <a:pt x="802" y="509"/>
                    <a:pt x="739" y="561"/>
                    <a:pt x="706" y="572"/>
                  </a:cubicBezTo>
                  <a:cubicBezTo>
                    <a:pt x="681" y="597"/>
                    <a:pt x="644" y="608"/>
                    <a:pt x="608" y="621"/>
                  </a:cubicBezTo>
                  <a:cubicBezTo>
                    <a:pt x="620" y="584"/>
                    <a:pt x="644" y="535"/>
                    <a:pt x="657" y="487"/>
                  </a:cubicBezTo>
                  <a:cubicBezTo>
                    <a:pt x="693" y="451"/>
                    <a:pt x="742" y="426"/>
                    <a:pt x="790" y="402"/>
                  </a:cubicBezTo>
                  <a:cubicBezTo>
                    <a:pt x="827" y="378"/>
                    <a:pt x="852" y="353"/>
                    <a:pt x="888" y="341"/>
                  </a:cubicBezTo>
                  <a:cubicBezTo>
                    <a:pt x="900" y="341"/>
                    <a:pt x="912" y="341"/>
                    <a:pt x="924" y="329"/>
                  </a:cubicBezTo>
                  <a:close/>
                  <a:moveTo>
                    <a:pt x="815" y="560"/>
                  </a:moveTo>
                  <a:cubicBezTo>
                    <a:pt x="815" y="572"/>
                    <a:pt x="827" y="584"/>
                    <a:pt x="839" y="584"/>
                  </a:cubicBezTo>
                  <a:cubicBezTo>
                    <a:pt x="827" y="633"/>
                    <a:pt x="815" y="694"/>
                    <a:pt x="803" y="743"/>
                  </a:cubicBezTo>
                  <a:cubicBezTo>
                    <a:pt x="790" y="743"/>
                    <a:pt x="790" y="743"/>
                    <a:pt x="779" y="754"/>
                  </a:cubicBezTo>
                  <a:cubicBezTo>
                    <a:pt x="766" y="767"/>
                    <a:pt x="730" y="767"/>
                    <a:pt x="717" y="779"/>
                  </a:cubicBezTo>
                  <a:cubicBezTo>
                    <a:pt x="681" y="803"/>
                    <a:pt x="657" y="815"/>
                    <a:pt x="620" y="827"/>
                  </a:cubicBezTo>
                  <a:cubicBezTo>
                    <a:pt x="596" y="840"/>
                    <a:pt x="560" y="864"/>
                    <a:pt x="535" y="876"/>
                  </a:cubicBezTo>
                  <a:cubicBezTo>
                    <a:pt x="560" y="815"/>
                    <a:pt x="571" y="754"/>
                    <a:pt x="596" y="681"/>
                  </a:cubicBezTo>
                  <a:cubicBezTo>
                    <a:pt x="633" y="657"/>
                    <a:pt x="681" y="645"/>
                    <a:pt x="717" y="621"/>
                  </a:cubicBezTo>
                  <a:cubicBezTo>
                    <a:pt x="730" y="621"/>
                    <a:pt x="779" y="584"/>
                    <a:pt x="815" y="560"/>
                  </a:cubicBezTo>
                  <a:close/>
                  <a:moveTo>
                    <a:pt x="778" y="808"/>
                  </a:moveTo>
                  <a:lnTo>
                    <a:pt x="778" y="808"/>
                  </a:lnTo>
                  <a:cubicBezTo>
                    <a:pt x="765" y="879"/>
                    <a:pt x="741" y="939"/>
                    <a:pt x="730" y="1010"/>
                  </a:cubicBezTo>
                  <a:cubicBezTo>
                    <a:pt x="717" y="1010"/>
                    <a:pt x="693" y="1022"/>
                    <a:pt x="669" y="1022"/>
                  </a:cubicBezTo>
                  <a:cubicBezTo>
                    <a:pt x="644" y="1034"/>
                    <a:pt x="620" y="1059"/>
                    <a:pt x="596" y="1059"/>
                  </a:cubicBezTo>
                  <a:cubicBezTo>
                    <a:pt x="571" y="1059"/>
                    <a:pt x="535" y="1070"/>
                    <a:pt x="511" y="1083"/>
                  </a:cubicBezTo>
                  <a:lnTo>
                    <a:pt x="487" y="1083"/>
                  </a:lnTo>
                  <a:lnTo>
                    <a:pt x="523" y="937"/>
                  </a:lnTo>
                  <a:cubicBezTo>
                    <a:pt x="560" y="924"/>
                    <a:pt x="608" y="888"/>
                    <a:pt x="633" y="876"/>
                  </a:cubicBezTo>
                  <a:cubicBezTo>
                    <a:pt x="669" y="864"/>
                    <a:pt x="706" y="851"/>
                    <a:pt x="742" y="827"/>
                  </a:cubicBezTo>
                  <a:cubicBezTo>
                    <a:pt x="742" y="815"/>
                    <a:pt x="754" y="815"/>
                    <a:pt x="766" y="815"/>
                  </a:cubicBezTo>
                  <a:cubicBezTo>
                    <a:pt x="766" y="815"/>
                    <a:pt x="775" y="815"/>
                    <a:pt x="778" y="808"/>
                  </a:cubicBezTo>
                  <a:close/>
                  <a:moveTo>
                    <a:pt x="717" y="1059"/>
                  </a:moveTo>
                  <a:cubicBezTo>
                    <a:pt x="706" y="1070"/>
                    <a:pt x="706" y="1083"/>
                    <a:pt x="706" y="1107"/>
                  </a:cubicBezTo>
                  <a:cubicBezTo>
                    <a:pt x="693" y="1143"/>
                    <a:pt x="681" y="1180"/>
                    <a:pt x="669" y="1229"/>
                  </a:cubicBezTo>
                  <a:cubicBezTo>
                    <a:pt x="620" y="1229"/>
                    <a:pt x="584" y="1253"/>
                    <a:pt x="535" y="1278"/>
                  </a:cubicBezTo>
                  <a:cubicBezTo>
                    <a:pt x="498" y="1302"/>
                    <a:pt x="462" y="1314"/>
                    <a:pt x="425" y="1326"/>
                  </a:cubicBezTo>
                  <a:cubicBezTo>
                    <a:pt x="438" y="1265"/>
                    <a:pt x="450" y="1205"/>
                    <a:pt x="462" y="1156"/>
                  </a:cubicBezTo>
                  <a:cubicBezTo>
                    <a:pt x="474" y="1143"/>
                    <a:pt x="487" y="1132"/>
                    <a:pt x="498" y="1132"/>
                  </a:cubicBezTo>
                  <a:cubicBezTo>
                    <a:pt x="547" y="1119"/>
                    <a:pt x="571" y="1107"/>
                    <a:pt x="620" y="1107"/>
                  </a:cubicBezTo>
                  <a:cubicBezTo>
                    <a:pt x="644" y="1095"/>
                    <a:pt x="681" y="1070"/>
                    <a:pt x="706" y="1059"/>
                  </a:cubicBezTo>
                  <a:close/>
                  <a:moveTo>
                    <a:pt x="657" y="1278"/>
                  </a:moveTo>
                  <a:lnTo>
                    <a:pt x="657" y="1278"/>
                  </a:lnTo>
                  <a:cubicBezTo>
                    <a:pt x="644" y="1326"/>
                    <a:pt x="644" y="1375"/>
                    <a:pt x="633" y="1424"/>
                  </a:cubicBezTo>
                  <a:cubicBezTo>
                    <a:pt x="571" y="1448"/>
                    <a:pt x="523" y="1460"/>
                    <a:pt x="462" y="1484"/>
                  </a:cubicBezTo>
                  <a:cubicBezTo>
                    <a:pt x="450" y="1497"/>
                    <a:pt x="401" y="1521"/>
                    <a:pt x="377" y="1521"/>
                  </a:cubicBezTo>
                  <a:cubicBezTo>
                    <a:pt x="377" y="1508"/>
                    <a:pt x="389" y="1484"/>
                    <a:pt x="389" y="1472"/>
                  </a:cubicBezTo>
                  <a:cubicBezTo>
                    <a:pt x="401" y="1435"/>
                    <a:pt x="401" y="1411"/>
                    <a:pt x="414" y="1375"/>
                  </a:cubicBezTo>
                  <a:cubicBezTo>
                    <a:pt x="425" y="1375"/>
                    <a:pt x="438" y="1362"/>
                    <a:pt x="462" y="1362"/>
                  </a:cubicBezTo>
                  <a:cubicBezTo>
                    <a:pt x="487" y="1351"/>
                    <a:pt x="511" y="1351"/>
                    <a:pt x="535" y="1338"/>
                  </a:cubicBezTo>
                  <a:cubicBezTo>
                    <a:pt x="571" y="1314"/>
                    <a:pt x="620" y="1289"/>
                    <a:pt x="657" y="1278"/>
                  </a:cubicBezTo>
                  <a:close/>
                  <a:moveTo>
                    <a:pt x="620" y="1472"/>
                  </a:moveTo>
                  <a:lnTo>
                    <a:pt x="620" y="1472"/>
                  </a:lnTo>
                  <a:cubicBezTo>
                    <a:pt x="608" y="1533"/>
                    <a:pt x="596" y="1581"/>
                    <a:pt x="584" y="1642"/>
                  </a:cubicBezTo>
                  <a:cubicBezTo>
                    <a:pt x="547" y="1654"/>
                    <a:pt x="511" y="1654"/>
                    <a:pt x="474" y="1678"/>
                  </a:cubicBezTo>
                  <a:cubicBezTo>
                    <a:pt x="432" y="1699"/>
                    <a:pt x="390" y="1730"/>
                    <a:pt x="349" y="1730"/>
                  </a:cubicBezTo>
                  <a:cubicBezTo>
                    <a:pt x="342" y="1730"/>
                    <a:pt x="335" y="1729"/>
                    <a:pt x="328" y="1727"/>
                  </a:cubicBezTo>
                  <a:lnTo>
                    <a:pt x="365" y="1581"/>
                  </a:lnTo>
                  <a:cubicBezTo>
                    <a:pt x="365" y="1570"/>
                    <a:pt x="414" y="1557"/>
                    <a:pt x="425" y="1557"/>
                  </a:cubicBezTo>
                  <a:lnTo>
                    <a:pt x="498" y="1521"/>
                  </a:lnTo>
                  <a:cubicBezTo>
                    <a:pt x="535" y="1497"/>
                    <a:pt x="584" y="1497"/>
                    <a:pt x="620" y="1472"/>
                  </a:cubicBezTo>
                  <a:close/>
                  <a:moveTo>
                    <a:pt x="571" y="1691"/>
                  </a:moveTo>
                  <a:lnTo>
                    <a:pt x="535" y="1873"/>
                  </a:lnTo>
                  <a:cubicBezTo>
                    <a:pt x="511" y="1886"/>
                    <a:pt x="487" y="1886"/>
                    <a:pt x="462" y="1897"/>
                  </a:cubicBezTo>
                  <a:cubicBezTo>
                    <a:pt x="438" y="1897"/>
                    <a:pt x="401" y="1922"/>
                    <a:pt x="377" y="1922"/>
                  </a:cubicBezTo>
                  <a:lnTo>
                    <a:pt x="268" y="1959"/>
                  </a:lnTo>
                  <a:cubicBezTo>
                    <a:pt x="280" y="1897"/>
                    <a:pt x="304" y="1837"/>
                    <a:pt x="317" y="1776"/>
                  </a:cubicBezTo>
                  <a:cubicBezTo>
                    <a:pt x="323" y="1778"/>
                    <a:pt x="330" y="1778"/>
                    <a:pt x="338" y="1778"/>
                  </a:cubicBezTo>
                  <a:cubicBezTo>
                    <a:pt x="382" y="1778"/>
                    <a:pt x="432" y="1748"/>
                    <a:pt x="474" y="1727"/>
                  </a:cubicBezTo>
                  <a:cubicBezTo>
                    <a:pt x="498" y="1715"/>
                    <a:pt x="535" y="1703"/>
                    <a:pt x="571" y="1691"/>
                  </a:cubicBezTo>
                  <a:close/>
                  <a:moveTo>
                    <a:pt x="523" y="1922"/>
                  </a:moveTo>
                  <a:lnTo>
                    <a:pt x="523" y="1934"/>
                  </a:lnTo>
                  <a:cubicBezTo>
                    <a:pt x="511" y="1995"/>
                    <a:pt x="487" y="2056"/>
                    <a:pt x="474" y="2105"/>
                  </a:cubicBezTo>
                  <a:cubicBezTo>
                    <a:pt x="438" y="2105"/>
                    <a:pt x="389" y="2116"/>
                    <a:pt x="365" y="2129"/>
                  </a:cubicBezTo>
                  <a:cubicBezTo>
                    <a:pt x="341" y="2141"/>
                    <a:pt x="317" y="2153"/>
                    <a:pt x="304" y="2153"/>
                  </a:cubicBezTo>
                  <a:cubicBezTo>
                    <a:pt x="292" y="2165"/>
                    <a:pt x="268" y="2178"/>
                    <a:pt x="255" y="2178"/>
                  </a:cubicBezTo>
                  <a:cubicBezTo>
                    <a:pt x="255" y="2178"/>
                    <a:pt x="250" y="2172"/>
                    <a:pt x="243" y="2172"/>
                  </a:cubicBezTo>
                  <a:cubicBezTo>
                    <a:pt x="239" y="2172"/>
                    <a:pt x="235" y="2173"/>
                    <a:pt x="231" y="2178"/>
                  </a:cubicBezTo>
                  <a:lnTo>
                    <a:pt x="219" y="2178"/>
                  </a:lnTo>
                  <a:cubicBezTo>
                    <a:pt x="231" y="2116"/>
                    <a:pt x="244" y="2068"/>
                    <a:pt x="255" y="2007"/>
                  </a:cubicBezTo>
                  <a:lnTo>
                    <a:pt x="268" y="2007"/>
                  </a:lnTo>
                  <a:cubicBezTo>
                    <a:pt x="304" y="1995"/>
                    <a:pt x="341" y="1983"/>
                    <a:pt x="365" y="1970"/>
                  </a:cubicBezTo>
                  <a:cubicBezTo>
                    <a:pt x="425" y="1959"/>
                    <a:pt x="474" y="1946"/>
                    <a:pt x="523" y="1922"/>
                  </a:cubicBezTo>
                  <a:close/>
                  <a:moveTo>
                    <a:pt x="449" y="2152"/>
                  </a:moveTo>
                  <a:cubicBezTo>
                    <a:pt x="453" y="2152"/>
                    <a:pt x="458" y="2153"/>
                    <a:pt x="462" y="2153"/>
                  </a:cubicBezTo>
                  <a:cubicBezTo>
                    <a:pt x="438" y="2226"/>
                    <a:pt x="414" y="2299"/>
                    <a:pt x="377" y="2372"/>
                  </a:cubicBezTo>
                  <a:cubicBezTo>
                    <a:pt x="365" y="2372"/>
                    <a:pt x="353" y="2372"/>
                    <a:pt x="328" y="2384"/>
                  </a:cubicBezTo>
                  <a:cubicBezTo>
                    <a:pt x="304" y="2384"/>
                    <a:pt x="280" y="2396"/>
                    <a:pt x="255" y="2408"/>
                  </a:cubicBezTo>
                  <a:cubicBezTo>
                    <a:pt x="231" y="2421"/>
                    <a:pt x="195" y="2421"/>
                    <a:pt x="158" y="2432"/>
                  </a:cubicBezTo>
                  <a:cubicBezTo>
                    <a:pt x="171" y="2360"/>
                    <a:pt x="182" y="2287"/>
                    <a:pt x="207" y="2226"/>
                  </a:cubicBezTo>
                  <a:cubicBezTo>
                    <a:pt x="216" y="2229"/>
                    <a:pt x="226" y="2230"/>
                    <a:pt x="235" y="2230"/>
                  </a:cubicBezTo>
                  <a:cubicBezTo>
                    <a:pt x="314" y="2230"/>
                    <a:pt x="377" y="2152"/>
                    <a:pt x="449" y="2152"/>
                  </a:cubicBezTo>
                  <a:close/>
                  <a:moveTo>
                    <a:pt x="1374" y="61"/>
                  </a:moveTo>
                  <a:cubicBezTo>
                    <a:pt x="1533" y="86"/>
                    <a:pt x="1679" y="159"/>
                    <a:pt x="1825" y="195"/>
                  </a:cubicBezTo>
                  <a:cubicBezTo>
                    <a:pt x="2165" y="316"/>
                    <a:pt x="2506" y="462"/>
                    <a:pt x="2833" y="597"/>
                  </a:cubicBezTo>
                  <a:cubicBezTo>
                    <a:pt x="3174" y="718"/>
                    <a:pt x="3514" y="827"/>
                    <a:pt x="3843" y="937"/>
                  </a:cubicBezTo>
                  <a:cubicBezTo>
                    <a:pt x="4184" y="1059"/>
                    <a:pt x="4512" y="1192"/>
                    <a:pt x="4841" y="1314"/>
                  </a:cubicBezTo>
                  <a:lnTo>
                    <a:pt x="4852" y="1314"/>
                  </a:lnTo>
                  <a:cubicBezTo>
                    <a:pt x="4865" y="1326"/>
                    <a:pt x="4889" y="1338"/>
                    <a:pt x="4901" y="1338"/>
                  </a:cubicBezTo>
                  <a:cubicBezTo>
                    <a:pt x="4987" y="1375"/>
                    <a:pt x="5059" y="1399"/>
                    <a:pt x="5144" y="1448"/>
                  </a:cubicBezTo>
                  <a:cubicBezTo>
                    <a:pt x="5205" y="1484"/>
                    <a:pt x="5230" y="1533"/>
                    <a:pt x="5241" y="1581"/>
                  </a:cubicBezTo>
                  <a:lnTo>
                    <a:pt x="5217" y="1594"/>
                  </a:lnTo>
                  <a:cubicBezTo>
                    <a:pt x="5217" y="1594"/>
                    <a:pt x="5205" y="1594"/>
                    <a:pt x="5205" y="1606"/>
                  </a:cubicBezTo>
                  <a:cubicBezTo>
                    <a:pt x="5023" y="1740"/>
                    <a:pt x="4828" y="1849"/>
                    <a:pt x="4622" y="1934"/>
                  </a:cubicBezTo>
                  <a:cubicBezTo>
                    <a:pt x="4403" y="2032"/>
                    <a:pt x="4171" y="2092"/>
                    <a:pt x="3941" y="2153"/>
                  </a:cubicBezTo>
                  <a:cubicBezTo>
                    <a:pt x="3733" y="2214"/>
                    <a:pt x="3539" y="2287"/>
                    <a:pt x="3344" y="2360"/>
                  </a:cubicBezTo>
                  <a:cubicBezTo>
                    <a:pt x="3204" y="2413"/>
                    <a:pt x="3068" y="2452"/>
                    <a:pt x="2933" y="2452"/>
                  </a:cubicBezTo>
                  <a:cubicBezTo>
                    <a:pt x="2822" y="2452"/>
                    <a:pt x="2713" y="2425"/>
                    <a:pt x="2603" y="2360"/>
                  </a:cubicBezTo>
                  <a:cubicBezTo>
                    <a:pt x="2408" y="2238"/>
                    <a:pt x="2287" y="2019"/>
                    <a:pt x="2152" y="1849"/>
                  </a:cubicBezTo>
                  <a:cubicBezTo>
                    <a:pt x="2006" y="1678"/>
                    <a:pt x="1861" y="1508"/>
                    <a:pt x="1727" y="1314"/>
                  </a:cubicBezTo>
                  <a:cubicBezTo>
                    <a:pt x="1593" y="1119"/>
                    <a:pt x="1471" y="913"/>
                    <a:pt x="1350" y="718"/>
                  </a:cubicBezTo>
                  <a:cubicBezTo>
                    <a:pt x="1241" y="524"/>
                    <a:pt x="1107" y="305"/>
                    <a:pt x="1131" y="86"/>
                  </a:cubicBezTo>
                  <a:cubicBezTo>
                    <a:pt x="1216" y="73"/>
                    <a:pt x="1301" y="73"/>
                    <a:pt x="1374" y="61"/>
                  </a:cubicBezTo>
                  <a:close/>
                  <a:moveTo>
                    <a:pt x="365" y="2421"/>
                  </a:moveTo>
                  <a:cubicBezTo>
                    <a:pt x="353" y="2469"/>
                    <a:pt x="341" y="2518"/>
                    <a:pt x="317" y="2567"/>
                  </a:cubicBezTo>
                  <a:cubicBezTo>
                    <a:pt x="292" y="2578"/>
                    <a:pt x="255" y="2591"/>
                    <a:pt x="231" y="2591"/>
                  </a:cubicBezTo>
                  <a:cubicBezTo>
                    <a:pt x="195" y="2603"/>
                    <a:pt x="158" y="2627"/>
                    <a:pt x="122" y="2640"/>
                  </a:cubicBezTo>
                  <a:cubicBezTo>
                    <a:pt x="122" y="2603"/>
                    <a:pt x="134" y="2567"/>
                    <a:pt x="134" y="2530"/>
                  </a:cubicBezTo>
                  <a:cubicBezTo>
                    <a:pt x="134" y="2518"/>
                    <a:pt x="146" y="2505"/>
                    <a:pt x="146" y="2494"/>
                  </a:cubicBezTo>
                  <a:lnTo>
                    <a:pt x="158" y="2481"/>
                  </a:lnTo>
                  <a:cubicBezTo>
                    <a:pt x="158" y="2481"/>
                    <a:pt x="207" y="2469"/>
                    <a:pt x="219" y="2469"/>
                  </a:cubicBezTo>
                  <a:cubicBezTo>
                    <a:pt x="231" y="2469"/>
                    <a:pt x="244" y="2457"/>
                    <a:pt x="268" y="2457"/>
                  </a:cubicBezTo>
                  <a:cubicBezTo>
                    <a:pt x="280" y="2445"/>
                    <a:pt x="292" y="2445"/>
                    <a:pt x="317" y="2432"/>
                  </a:cubicBezTo>
                  <a:cubicBezTo>
                    <a:pt x="328" y="2432"/>
                    <a:pt x="353" y="2421"/>
                    <a:pt x="365" y="2421"/>
                  </a:cubicBezTo>
                  <a:close/>
                  <a:moveTo>
                    <a:pt x="304" y="2615"/>
                  </a:moveTo>
                  <a:cubicBezTo>
                    <a:pt x="304" y="2651"/>
                    <a:pt x="292" y="2688"/>
                    <a:pt x="292" y="2724"/>
                  </a:cubicBezTo>
                  <a:cubicBezTo>
                    <a:pt x="280" y="2749"/>
                    <a:pt x="280" y="2773"/>
                    <a:pt x="280" y="2797"/>
                  </a:cubicBezTo>
                  <a:cubicBezTo>
                    <a:pt x="268" y="2810"/>
                    <a:pt x="255" y="2810"/>
                    <a:pt x="244" y="2822"/>
                  </a:cubicBezTo>
                  <a:cubicBezTo>
                    <a:pt x="227" y="2830"/>
                    <a:pt x="198" y="2845"/>
                    <a:pt x="170" y="2845"/>
                  </a:cubicBezTo>
                  <a:cubicBezTo>
                    <a:pt x="158" y="2845"/>
                    <a:pt x="145" y="2842"/>
                    <a:pt x="134" y="2834"/>
                  </a:cubicBezTo>
                  <a:cubicBezTo>
                    <a:pt x="130" y="2831"/>
                    <a:pt x="127" y="2829"/>
                    <a:pt x="123" y="2829"/>
                  </a:cubicBezTo>
                  <a:cubicBezTo>
                    <a:pt x="116" y="2829"/>
                    <a:pt x="109" y="2838"/>
                    <a:pt x="109" y="2846"/>
                  </a:cubicBezTo>
                  <a:cubicBezTo>
                    <a:pt x="98" y="2797"/>
                    <a:pt x="109" y="2737"/>
                    <a:pt x="109" y="2676"/>
                  </a:cubicBezTo>
                  <a:cubicBezTo>
                    <a:pt x="182" y="2676"/>
                    <a:pt x="244" y="2640"/>
                    <a:pt x="304" y="2615"/>
                  </a:cubicBezTo>
                  <a:close/>
                  <a:moveTo>
                    <a:pt x="1082" y="97"/>
                  </a:moveTo>
                  <a:cubicBezTo>
                    <a:pt x="1058" y="305"/>
                    <a:pt x="1168" y="487"/>
                    <a:pt x="1265" y="657"/>
                  </a:cubicBezTo>
                  <a:cubicBezTo>
                    <a:pt x="1387" y="864"/>
                    <a:pt x="1520" y="1070"/>
                    <a:pt x="1642" y="1265"/>
                  </a:cubicBezTo>
                  <a:cubicBezTo>
                    <a:pt x="1788" y="1484"/>
                    <a:pt x="1946" y="1678"/>
                    <a:pt x="2116" y="1886"/>
                  </a:cubicBezTo>
                  <a:cubicBezTo>
                    <a:pt x="2189" y="1970"/>
                    <a:pt x="2262" y="2080"/>
                    <a:pt x="2335" y="2165"/>
                  </a:cubicBezTo>
                  <a:lnTo>
                    <a:pt x="2323" y="2178"/>
                  </a:lnTo>
                  <a:cubicBezTo>
                    <a:pt x="2274" y="2251"/>
                    <a:pt x="2177" y="2311"/>
                    <a:pt x="2104" y="2372"/>
                  </a:cubicBezTo>
                  <a:cubicBezTo>
                    <a:pt x="2031" y="2445"/>
                    <a:pt x="1934" y="2518"/>
                    <a:pt x="1836" y="2567"/>
                  </a:cubicBezTo>
                  <a:cubicBezTo>
                    <a:pt x="1752" y="2603"/>
                    <a:pt x="1679" y="2651"/>
                    <a:pt x="1593" y="2676"/>
                  </a:cubicBezTo>
                  <a:cubicBezTo>
                    <a:pt x="1496" y="2713"/>
                    <a:pt x="1398" y="2724"/>
                    <a:pt x="1301" y="2761"/>
                  </a:cubicBezTo>
                  <a:cubicBezTo>
                    <a:pt x="998" y="2859"/>
                    <a:pt x="669" y="2859"/>
                    <a:pt x="377" y="2980"/>
                  </a:cubicBezTo>
                  <a:cubicBezTo>
                    <a:pt x="353" y="2932"/>
                    <a:pt x="341" y="2883"/>
                    <a:pt x="341" y="2834"/>
                  </a:cubicBezTo>
                  <a:lnTo>
                    <a:pt x="353" y="2822"/>
                  </a:lnTo>
                  <a:cubicBezTo>
                    <a:pt x="365" y="2822"/>
                    <a:pt x="377" y="2786"/>
                    <a:pt x="353" y="2786"/>
                  </a:cubicBezTo>
                  <a:lnTo>
                    <a:pt x="341" y="2773"/>
                  </a:lnTo>
                  <a:lnTo>
                    <a:pt x="328" y="2773"/>
                  </a:lnTo>
                  <a:cubicBezTo>
                    <a:pt x="328" y="2737"/>
                    <a:pt x="341" y="2688"/>
                    <a:pt x="353" y="2640"/>
                  </a:cubicBezTo>
                  <a:cubicBezTo>
                    <a:pt x="353" y="2627"/>
                    <a:pt x="353" y="2615"/>
                    <a:pt x="365" y="2603"/>
                  </a:cubicBezTo>
                  <a:cubicBezTo>
                    <a:pt x="389" y="2591"/>
                    <a:pt x="389" y="2567"/>
                    <a:pt x="377" y="2554"/>
                  </a:cubicBezTo>
                  <a:cubicBezTo>
                    <a:pt x="438" y="2348"/>
                    <a:pt x="523" y="2153"/>
                    <a:pt x="571" y="1946"/>
                  </a:cubicBezTo>
                  <a:cubicBezTo>
                    <a:pt x="584" y="1849"/>
                    <a:pt x="608" y="1764"/>
                    <a:pt x="620" y="1678"/>
                  </a:cubicBezTo>
                  <a:cubicBezTo>
                    <a:pt x="633" y="1667"/>
                    <a:pt x="644" y="1667"/>
                    <a:pt x="644" y="1654"/>
                  </a:cubicBezTo>
                  <a:cubicBezTo>
                    <a:pt x="669" y="1642"/>
                    <a:pt x="657" y="1618"/>
                    <a:pt x="633" y="1618"/>
                  </a:cubicBezTo>
                  <a:cubicBezTo>
                    <a:pt x="657" y="1497"/>
                    <a:pt x="681" y="1387"/>
                    <a:pt x="706" y="1265"/>
                  </a:cubicBezTo>
                  <a:cubicBezTo>
                    <a:pt x="717" y="1253"/>
                    <a:pt x="730" y="1241"/>
                    <a:pt x="717" y="1229"/>
                  </a:cubicBezTo>
                  <a:cubicBezTo>
                    <a:pt x="730" y="1192"/>
                    <a:pt x="742" y="1156"/>
                    <a:pt x="742" y="1119"/>
                  </a:cubicBezTo>
                  <a:cubicBezTo>
                    <a:pt x="754" y="1095"/>
                    <a:pt x="754" y="1070"/>
                    <a:pt x="766" y="1046"/>
                  </a:cubicBezTo>
                  <a:lnTo>
                    <a:pt x="766" y="1034"/>
                  </a:lnTo>
                  <a:lnTo>
                    <a:pt x="779" y="1022"/>
                  </a:lnTo>
                  <a:lnTo>
                    <a:pt x="779" y="1010"/>
                  </a:lnTo>
                  <a:cubicBezTo>
                    <a:pt x="839" y="767"/>
                    <a:pt x="912" y="524"/>
                    <a:pt x="985" y="280"/>
                  </a:cubicBezTo>
                  <a:cubicBezTo>
                    <a:pt x="1009" y="232"/>
                    <a:pt x="1022" y="183"/>
                    <a:pt x="1034" y="134"/>
                  </a:cubicBezTo>
                  <a:cubicBezTo>
                    <a:pt x="1046" y="122"/>
                    <a:pt x="1046" y="110"/>
                    <a:pt x="1058" y="97"/>
                  </a:cubicBezTo>
                  <a:close/>
                  <a:moveTo>
                    <a:pt x="280" y="2846"/>
                  </a:moveTo>
                  <a:cubicBezTo>
                    <a:pt x="292" y="2907"/>
                    <a:pt x="317" y="2968"/>
                    <a:pt x="341" y="3016"/>
                  </a:cubicBezTo>
                  <a:lnTo>
                    <a:pt x="328" y="3016"/>
                  </a:lnTo>
                  <a:cubicBezTo>
                    <a:pt x="280" y="3053"/>
                    <a:pt x="207" y="3065"/>
                    <a:pt x="146" y="3078"/>
                  </a:cubicBezTo>
                  <a:cubicBezTo>
                    <a:pt x="122" y="3005"/>
                    <a:pt x="109" y="2943"/>
                    <a:pt x="109" y="2870"/>
                  </a:cubicBezTo>
                  <a:lnTo>
                    <a:pt x="109" y="2870"/>
                  </a:lnTo>
                  <a:cubicBezTo>
                    <a:pt x="131" y="2883"/>
                    <a:pt x="152" y="2889"/>
                    <a:pt x="173" y="2889"/>
                  </a:cubicBezTo>
                  <a:cubicBezTo>
                    <a:pt x="211" y="2889"/>
                    <a:pt x="248" y="2870"/>
                    <a:pt x="280" y="2846"/>
                  </a:cubicBezTo>
                  <a:close/>
                  <a:moveTo>
                    <a:pt x="365" y="3053"/>
                  </a:moveTo>
                  <a:cubicBezTo>
                    <a:pt x="389" y="3102"/>
                    <a:pt x="438" y="3138"/>
                    <a:pt x="474" y="3186"/>
                  </a:cubicBezTo>
                  <a:cubicBezTo>
                    <a:pt x="450" y="3186"/>
                    <a:pt x="414" y="3199"/>
                    <a:pt x="389" y="3211"/>
                  </a:cubicBezTo>
                  <a:cubicBezTo>
                    <a:pt x="359" y="3231"/>
                    <a:pt x="321" y="3251"/>
                    <a:pt x="288" y="3251"/>
                  </a:cubicBezTo>
                  <a:cubicBezTo>
                    <a:pt x="281" y="3251"/>
                    <a:pt x="274" y="3250"/>
                    <a:pt x="268" y="3248"/>
                  </a:cubicBezTo>
                  <a:cubicBezTo>
                    <a:pt x="231" y="3211"/>
                    <a:pt x="195" y="3162"/>
                    <a:pt x="171" y="3114"/>
                  </a:cubicBezTo>
                  <a:cubicBezTo>
                    <a:pt x="231" y="3102"/>
                    <a:pt x="304" y="3089"/>
                    <a:pt x="353" y="3053"/>
                  </a:cubicBezTo>
                  <a:close/>
                  <a:moveTo>
                    <a:pt x="523" y="3223"/>
                  </a:moveTo>
                  <a:lnTo>
                    <a:pt x="633" y="3296"/>
                  </a:lnTo>
                  <a:cubicBezTo>
                    <a:pt x="580" y="3317"/>
                    <a:pt x="528" y="3374"/>
                    <a:pt x="468" y="3374"/>
                  </a:cubicBezTo>
                  <a:cubicBezTo>
                    <a:pt x="458" y="3374"/>
                    <a:pt x="448" y="3373"/>
                    <a:pt x="438" y="3369"/>
                  </a:cubicBezTo>
                  <a:cubicBezTo>
                    <a:pt x="434" y="3365"/>
                    <a:pt x="430" y="3364"/>
                    <a:pt x="426" y="3364"/>
                  </a:cubicBezTo>
                  <a:cubicBezTo>
                    <a:pt x="419" y="3364"/>
                    <a:pt x="414" y="3369"/>
                    <a:pt x="414" y="3369"/>
                  </a:cubicBezTo>
                  <a:cubicBezTo>
                    <a:pt x="389" y="3357"/>
                    <a:pt x="377" y="3345"/>
                    <a:pt x="353" y="3332"/>
                  </a:cubicBezTo>
                  <a:lnTo>
                    <a:pt x="317" y="3296"/>
                  </a:lnTo>
                  <a:cubicBezTo>
                    <a:pt x="389" y="3284"/>
                    <a:pt x="450" y="3235"/>
                    <a:pt x="511" y="3223"/>
                  </a:cubicBezTo>
                  <a:close/>
                  <a:moveTo>
                    <a:pt x="687" y="3331"/>
                  </a:moveTo>
                  <a:cubicBezTo>
                    <a:pt x="693" y="3331"/>
                    <a:pt x="699" y="3331"/>
                    <a:pt x="706" y="3332"/>
                  </a:cubicBezTo>
                  <a:cubicBezTo>
                    <a:pt x="754" y="3357"/>
                    <a:pt x="815" y="3381"/>
                    <a:pt x="863" y="3394"/>
                  </a:cubicBezTo>
                  <a:lnTo>
                    <a:pt x="863" y="3405"/>
                  </a:lnTo>
                  <a:cubicBezTo>
                    <a:pt x="852" y="3442"/>
                    <a:pt x="779" y="3430"/>
                    <a:pt x="742" y="3442"/>
                  </a:cubicBezTo>
                  <a:cubicBezTo>
                    <a:pt x="712" y="3442"/>
                    <a:pt x="681" y="3484"/>
                    <a:pt x="651" y="3484"/>
                  </a:cubicBezTo>
                  <a:cubicBezTo>
                    <a:pt x="645" y="3484"/>
                    <a:pt x="639" y="3482"/>
                    <a:pt x="633" y="3478"/>
                  </a:cubicBezTo>
                  <a:cubicBezTo>
                    <a:pt x="626" y="3473"/>
                    <a:pt x="623" y="3470"/>
                    <a:pt x="620" y="3470"/>
                  </a:cubicBezTo>
                  <a:cubicBezTo>
                    <a:pt x="617" y="3470"/>
                    <a:pt x="614" y="3473"/>
                    <a:pt x="608" y="3478"/>
                  </a:cubicBezTo>
                  <a:cubicBezTo>
                    <a:pt x="571" y="3454"/>
                    <a:pt x="535" y="3430"/>
                    <a:pt x="487" y="3418"/>
                  </a:cubicBezTo>
                  <a:cubicBezTo>
                    <a:pt x="511" y="3405"/>
                    <a:pt x="535" y="3405"/>
                    <a:pt x="560" y="3394"/>
                  </a:cubicBezTo>
                  <a:cubicBezTo>
                    <a:pt x="603" y="3372"/>
                    <a:pt x="637" y="3331"/>
                    <a:pt x="687" y="3331"/>
                  </a:cubicBezTo>
                  <a:close/>
                  <a:moveTo>
                    <a:pt x="912" y="3418"/>
                  </a:moveTo>
                  <a:cubicBezTo>
                    <a:pt x="985" y="3442"/>
                    <a:pt x="1058" y="3467"/>
                    <a:pt x="1119" y="3491"/>
                  </a:cubicBezTo>
                  <a:cubicBezTo>
                    <a:pt x="1082" y="3515"/>
                    <a:pt x="1034" y="3527"/>
                    <a:pt x="985" y="3540"/>
                  </a:cubicBezTo>
                  <a:cubicBezTo>
                    <a:pt x="961" y="3551"/>
                    <a:pt x="936" y="3551"/>
                    <a:pt x="912" y="3564"/>
                  </a:cubicBezTo>
                  <a:cubicBezTo>
                    <a:pt x="900" y="3576"/>
                    <a:pt x="888" y="3576"/>
                    <a:pt x="876" y="3576"/>
                  </a:cubicBezTo>
                  <a:cubicBezTo>
                    <a:pt x="815" y="3564"/>
                    <a:pt x="766" y="3540"/>
                    <a:pt x="706" y="3515"/>
                  </a:cubicBezTo>
                  <a:cubicBezTo>
                    <a:pt x="717" y="3503"/>
                    <a:pt x="742" y="3491"/>
                    <a:pt x="754" y="3478"/>
                  </a:cubicBezTo>
                  <a:lnTo>
                    <a:pt x="803" y="3478"/>
                  </a:lnTo>
                  <a:cubicBezTo>
                    <a:pt x="815" y="3478"/>
                    <a:pt x="827" y="3478"/>
                    <a:pt x="839" y="3467"/>
                  </a:cubicBezTo>
                  <a:cubicBezTo>
                    <a:pt x="876" y="3454"/>
                    <a:pt x="900" y="3442"/>
                    <a:pt x="912" y="3418"/>
                  </a:cubicBezTo>
                  <a:close/>
                  <a:moveTo>
                    <a:pt x="1168" y="3515"/>
                  </a:moveTo>
                  <a:cubicBezTo>
                    <a:pt x="1241" y="3540"/>
                    <a:pt x="1314" y="3576"/>
                    <a:pt x="1374" y="3600"/>
                  </a:cubicBezTo>
                  <a:cubicBezTo>
                    <a:pt x="1374" y="3600"/>
                    <a:pt x="1362" y="3600"/>
                    <a:pt x="1350" y="3613"/>
                  </a:cubicBezTo>
                  <a:cubicBezTo>
                    <a:pt x="1325" y="3613"/>
                    <a:pt x="1289" y="3637"/>
                    <a:pt x="1265" y="3637"/>
                  </a:cubicBezTo>
                  <a:cubicBezTo>
                    <a:pt x="1237" y="3646"/>
                    <a:pt x="1195" y="3669"/>
                    <a:pt x="1161" y="3669"/>
                  </a:cubicBezTo>
                  <a:cubicBezTo>
                    <a:pt x="1150" y="3669"/>
                    <a:pt x="1140" y="3667"/>
                    <a:pt x="1131" y="3661"/>
                  </a:cubicBezTo>
                  <a:lnTo>
                    <a:pt x="1119" y="3661"/>
                  </a:lnTo>
                  <a:cubicBezTo>
                    <a:pt x="1058" y="3637"/>
                    <a:pt x="1009" y="3624"/>
                    <a:pt x="949" y="3600"/>
                  </a:cubicBezTo>
                  <a:lnTo>
                    <a:pt x="973" y="3600"/>
                  </a:lnTo>
                  <a:cubicBezTo>
                    <a:pt x="1034" y="3576"/>
                    <a:pt x="1095" y="3564"/>
                    <a:pt x="1155" y="3527"/>
                  </a:cubicBezTo>
                  <a:cubicBezTo>
                    <a:pt x="1168" y="3527"/>
                    <a:pt x="1168" y="3527"/>
                    <a:pt x="1168" y="3515"/>
                  </a:cubicBezTo>
                  <a:close/>
                  <a:moveTo>
                    <a:pt x="1447" y="3624"/>
                  </a:moveTo>
                  <a:cubicBezTo>
                    <a:pt x="1533" y="3661"/>
                    <a:pt x="1606" y="3686"/>
                    <a:pt x="1679" y="3722"/>
                  </a:cubicBezTo>
                  <a:cubicBezTo>
                    <a:pt x="1642" y="3734"/>
                    <a:pt x="1606" y="3746"/>
                    <a:pt x="1581" y="3759"/>
                  </a:cubicBezTo>
                  <a:cubicBezTo>
                    <a:pt x="1557" y="3759"/>
                    <a:pt x="1508" y="3795"/>
                    <a:pt x="1484" y="3795"/>
                  </a:cubicBezTo>
                  <a:cubicBezTo>
                    <a:pt x="1484" y="3780"/>
                    <a:pt x="1470" y="3769"/>
                    <a:pt x="1457" y="3769"/>
                  </a:cubicBezTo>
                  <a:cubicBezTo>
                    <a:pt x="1448" y="3769"/>
                    <a:pt x="1440" y="3774"/>
                    <a:pt x="1435" y="3783"/>
                  </a:cubicBezTo>
                  <a:lnTo>
                    <a:pt x="1435" y="3795"/>
                  </a:lnTo>
                  <a:cubicBezTo>
                    <a:pt x="1387" y="3770"/>
                    <a:pt x="1338" y="3746"/>
                    <a:pt x="1277" y="3722"/>
                  </a:cubicBezTo>
                  <a:cubicBezTo>
                    <a:pt x="1265" y="3722"/>
                    <a:pt x="1241" y="3710"/>
                    <a:pt x="1228" y="3697"/>
                  </a:cubicBezTo>
                  <a:lnTo>
                    <a:pt x="1241" y="3697"/>
                  </a:lnTo>
                  <a:cubicBezTo>
                    <a:pt x="1301" y="3673"/>
                    <a:pt x="1374" y="3649"/>
                    <a:pt x="1447" y="3624"/>
                  </a:cubicBezTo>
                  <a:close/>
                  <a:moveTo>
                    <a:pt x="1739" y="3746"/>
                  </a:moveTo>
                  <a:cubicBezTo>
                    <a:pt x="1825" y="3770"/>
                    <a:pt x="1909" y="3807"/>
                    <a:pt x="2006" y="3832"/>
                  </a:cubicBezTo>
                  <a:cubicBezTo>
                    <a:pt x="1982" y="3843"/>
                    <a:pt x="1946" y="3856"/>
                    <a:pt x="1922" y="3868"/>
                  </a:cubicBezTo>
                  <a:cubicBezTo>
                    <a:pt x="1885" y="3868"/>
                    <a:pt x="1861" y="3892"/>
                    <a:pt x="1825" y="3892"/>
                  </a:cubicBezTo>
                  <a:lnTo>
                    <a:pt x="1812" y="3892"/>
                  </a:lnTo>
                  <a:cubicBezTo>
                    <a:pt x="1820" y="3877"/>
                    <a:pt x="1809" y="3867"/>
                    <a:pt x="1796" y="3867"/>
                  </a:cubicBezTo>
                  <a:cubicBezTo>
                    <a:pt x="1789" y="3867"/>
                    <a:pt x="1780" y="3871"/>
                    <a:pt x="1776" y="3880"/>
                  </a:cubicBezTo>
                  <a:lnTo>
                    <a:pt x="1763" y="3892"/>
                  </a:lnTo>
                  <a:cubicBezTo>
                    <a:pt x="1763" y="3905"/>
                    <a:pt x="1763" y="3916"/>
                    <a:pt x="1776" y="3916"/>
                  </a:cubicBezTo>
                  <a:lnTo>
                    <a:pt x="1776" y="3929"/>
                  </a:lnTo>
                  <a:cubicBezTo>
                    <a:pt x="1690" y="3892"/>
                    <a:pt x="1606" y="3856"/>
                    <a:pt x="1533" y="3832"/>
                  </a:cubicBezTo>
                  <a:cubicBezTo>
                    <a:pt x="1544" y="3819"/>
                    <a:pt x="1557" y="3807"/>
                    <a:pt x="1569" y="3807"/>
                  </a:cubicBezTo>
                  <a:cubicBezTo>
                    <a:pt x="1617" y="3783"/>
                    <a:pt x="1679" y="3770"/>
                    <a:pt x="1727" y="3746"/>
                  </a:cubicBezTo>
                  <a:close/>
                  <a:moveTo>
                    <a:pt x="2068" y="3843"/>
                  </a:moveTo>
                  <a:cubicBezTo>
                    <a:pt x="2347" y="3929"/>
                    <a:pt x="2627" y="3977"/>
                    <a:pt x="2919" y="4050"/>
                  </a:cubicBezTo>
                  <a:cubicBezTo>
                    <a:pt x="3016" y="4075"/>
                    <a:pt x="3114" y="4099"/>
                    <a:pt x="3223" y="4135"/>
                  </a:cubicBezTo>
                  <a:cubicBezTo>
                    <a:pt x="3187" y="4148"/>
                    <a:pt x="3150" y="4159"/>
                    <a:pt x="3114" y="4184"/>
                  </a:cubicBezTo>
                  <a:cubicBezTo>
                    <a:pt x="3065" y="4221"/>
                    <a:pt x="3016" y="4245"/>
                    <a:pt x="2968" y="4257"/>
                  </a:cubicBezTo>
                  <a:cubicBezTo>
                    <a:pt x="2943" y="4269"/>
                    <a:pt x="2943" y="4281"/>
                    <a:pt x="2943" y="4294"/>
                  </a:cubicBezTo>
                  <a:cubicBezTo>
                    <a:pt x="2882" y="4269"/>
                    <a:pt x="2809" y="4257"/>
                    <a:pt x="2736" y="4232"/>
                  </a:cubicBezTo>
                  <a:lnTo>
                    <a:pt x="2749" y="4232"/>
                  </a:lnTo>
                  <a:cubicBezTo>
                    <a:pt x="2773" y="4221"/>
                    <a:pt x="2809" y="4208"/>
                    <a:pt x="2846" y="4196"/>
                  </a:cubicBezTo>
                  <a:cubicBezTo>
                    <a:pt x="2882" y="4184"/>
                    <a:pt x="2919" y="4159"/>
                    <a:pt x="2955" y="4148"/>
                  </a:cubicBezTo>
                  <a:cubicBezTo>
                    <a:pt x="2977" y="4137"/>
                    <a:pt x="2970" y="4097"/>
                    <a:pt x="2942" y="4097"/>
                  </a:cubicBezTo>
                  <a:cubicBezTo>
                    <a:pt x="2939" y="4097"/>
                    <a:pt x="2935" y="4098"/>
                    <a:pt x="2931" y="4099"/>
                  </a:cubicBezTo>
                  <a:cubicBezTo>
                    <a:pt x="2882" y="4123"/>
                    <a:pt x="2822" y="4172"/>
                    <a:pt x="2773" y="4172"/>
                  </a:cubicBezTo>
                  <a:cubicBezTo>
                    <a:pt x="2736" y="4172"/>
                    <a:pt x="2712" y="4208"/>
                    <a:pt x="2676" y="4221"/>
                  </a:cubicBezTo>
                  <a:cubicBezTo>
                    <a:pt x="2579" y="4184"/>
                    <a:pt x="2481" y="4159"/>
                    <a:pt x="2396" y="4135"/>
                  </a:cubicBezTo>
                  <a:cubicBezTo>
                    <a:pt x="2433" y="4135"/>
                    <a:pt x="2469" y="4123"/>
                    <a:pt x="2506" y="4111"/>
                  </a:cubicBezTo>
                  <a:cubicBezTo>
                    <a:pt x="2554" y="4086"/>
                    <a:pt x="2615" y="4075"/>
                    <a:pt x="2652" y="4038"/>
                  </a:cubicBezTo>
                  <a:cubicBezTo>
                    <a:pt x="2671" y="4018"/>
                    <a:pt x="2651" y="3998"/>
                    <a:pt x="2629" y="3998"/>
                  </a:cubicBezTo>
                  <a:cubicBezTo>
                    <a:pt x="2624" y="3998"/>
                    <a:pt x="2619" y="3999"/>
                    <a:pt x="2615" y="4002"/>
                  </a:cubicBezTo>
                  <a:cubicBezTo>
                    <a:pt x="2590" y="4038"/>
                    <a:pt x="2542" y="4050"/>
                    <a:pt x="2493" y="4062"/>
                  </a:cubicBezTo>
                  <a:cubicBezTo>
                    <a:pt x="2472" y="4062"/>
                    <a:pt x="2434" y="4089"/>
                    <a:pt x="2400" y="4089"/>
                  </a:cubicBezTo>
                  <a:cubicBezTo>
                    <a:pt x="2395" y="4089"/>
                    <a:pt x="2389" y="4088"/>
                    <a:pt x="2384" y="4086"/>
                  </a:cubicBezTo>
                  <a:cubicBezTo>
                    <a:pt x="2360" y="4086"/>
                    <a:pt x="2347" y="4111"/>
                    <a:pt x="2360" y="4123"/>
                  </a:cubicBezTo>
                  <a:cubicBezTo>
                    <a:pt x="2335" y="4123"/>
                    <a:pt x="2298" y="4111"/>
                    <a:pt x="2262" y="4099"/>
                  </a:cubicBezTo>
                  <a:cubicBezTo>
                    <a:pt x="2214" y="4086"/>
                    <a:pt x="2165" y="4075"/>
                    <a:pt x="2116" y="4050"/>
                  </a:cubicBezTo>
                  <a:cubicBezTo>
                    <a:pt x="2141" y="4050"/>
                    <a:pt x="2152" y="4026"/>
                    <a:pt x="2165" y="4026"/>
                  </a:cubicBezTo>
                  <a:cubicBezTo>
                    <a:pt x="2225" y="4013"/>
                    <a:pt x="2274" y="4002"/>
                    <a:pt x="2335" y="3977"/>
                  </a:cubicBezTo>
                  <a:cubicBezTo>
                    <a:pt x="2357" y="3966"/>
                    <a:pt x="2340" y="3927"/>
                    <a:pt x="2319" y="3927"/>
                  </a:cubicBezTo>
                  <a:cubicBezTo>
                    <a:pt x="2317" y="3927"/>
                    <a:pt x="2314" y="3927"/>
                    <a:pt x="2311" y="3929"/>
                  </a:cubicBezTo>
                  <a:cubicBezTo>
                    <a:pt x="2274" y="3953"/>
                    <a:pt x="2238" y="3965"/>
                    <a:pt x="2189" y="3977"/>
                  </a:cubicBezTo>
                  <a:cubicBezTo>
                    <a:pt x="2177" y="3977"/>
                    <a:pt x="2152" y="3977"/>
                    <a:pt x="2141" y="3989"/>
                  </a:cubicBezTo>
                  <a:cubicBezTo>
                    <a:pt x="2121" y="3999"/>
                    <a:pt x="2109" y="4017"/>
                    <a:pt x="2087" y="4017"/>
                  </a:cubicBezTo>
                  <a:cubicBezTo>
                    <a:pt x="2081" y="4017"/>
                    <a:pt x="2075" y="4016"/>
                    <a:pt x="2068" y="4013"/>
                  </a:cubicBezTo>
                  <a:cubicBezTo>
                    <a:pt x="2055" y="4013"/>
                    <a:pt x="2043" y="4013"/>
                    <a:pt x="2043" y="4026"/>
                  </a:cubicBezTo>
                  <a:cubicBezTo>
                    <a:pt x="1970" y="4002"/>
                    <a:pt x="1898" y="3977"/>
                    <a:pt x="1825" y="3941"/>
                  </a:cubicBezTo>
                  <a:cubicBezTo>
                    <a:pt x="1861" y="3941"/>
                    <a:pt x="1885" y="3929"/>
                    <a:pt x="1922" y="3916"/>
                  </a:cubicBezTo>
                  <a:cubicBezTo>
                    <a:pt x="1970" y="3892"/>
                    <a:pt x="2019" y="3880"/>
                    <a:pt x="2055" y="3856"/>
                  </a:cubicBezTo>
                  <a:cubicBezTo>
                    <a:pt x="2068" y="3856"/>
                    <a:pt x="2068" y="3856"/>
                    <a:pt x="2068" y="3843"/>
                  </a:cubicBezTo>
                  <a:close/>
                  <a:moveTo>
                    <a:pt x="5241" y="1642"/>
                  </a:moveTo>
                  <a:lnTo>
                    <a:pt x="5241" y="1642"/>
                  </a:lnTo>
                  <a:cubicBezTo>
                    <a:pt x="5230" y="1715"/>
                    <a:pt x="5205" y="1788"/>
                    <a:pt x="5168" y="1861"/>
                  </a:cubicBezTo>
                  <a:cubicBezTo>
                    <a:pt x="5035" y="2141"/>
                    <a:pt x="4962" y="2445"/>
                    <a:pt x="4901" y="2761"/>
                  </a:cubicBezTo>
                  <a:cubicBezTo>
                    <a:pt x="4828" y="3102"/>
                    <a:pt x="4706" y="3442"/>
                    <a:pt x="4585" y="3783"/>
                  </a:cubicBezTo>
                  <a:cubicBezTo>
                    <a:pt x="4524" y="3941"/>
                    <a:pt x="4476" y="4159"/>
                    <a:pt x="4341" y="4269"/>
                  </a:cubicBezTo>
                  <a:cubicBezTo>
                    <a:pt x="4330" y="4281"/>
                    <a:pt x="4317" y="4294"/>
                    <a:pt x="4305" y="4294"/>
                  </a:cubicBezTo>
                  <a:lnTo>
                    <a:pt x="4281" y="4294"/>
                  </a:lnTo>
                  <a:cubicBezTo>
                    <a:pt x="4281" y="4305"/>
                    <a:pt x="4281" y="4305"/>
                    <a:pt x="4269" y="4305"/>
                  </a:cubicBezTo>
                  <a:cubicBezTo>
                    <a:pt x="4269" y="4294"/>
                    <a:pt x="4257" y="4281"/>
                    <a:pt x="4257" y="4281"/>
                  </a:cubicBezTo>
                  <a:cubicBezTo>
                    <a:pt x="4196" y="4232"/>
                    <a:pt x="4160" y="4172"/>
                    <a:pt x="4098" y="4111"/>
                  </a:cubicBezTo>
                  <a:lnTo>
                    <a:pt x="3989" y="4038"/>
                  </a:lnTo>
                  <a:cubicBezTo>
                    <a:pt x="3941" y="4002"/>
                    <a:pt x="3941" y="3941"/>
                    <a:pt x="3904" y="3905"/>
                  </a:cubicBezTo>
                  <a:cubicBezTo>
                    <a:pt x="3746" y="3770"/>
                    <a:pt x="3587" y="3613"/>
                    <a:pt x="3490" y="3430"/>
                  </a:cubicBezTo>
                  <a:cubicBezTo>
                    <a:pt x="3417" y="3272"/>
                    <a:pt x="3333" y="3102"/>
                    <a:pt x="3296" y="2932"/>
                  </a:cubicBezTo>
                  <a:cubicBezTo>
                    <a:pt x="3284" y="2859"/>
                    <a:pt x="3247" y="2786"/>
                    <a:pt x="3247" y="2713"/>
                  </a:cubicBezTo>
                  <a:cubicBezTo>
                    <a:pt x="3235" y="2664"/>
                    <a:pt x="3223" y="2603"/>
                    <a:pt x="3223" y="2554"/>
                  </a:cubicBezTo>
                  <a:cubicBezTo>
                    <a:pt x="3211" y="2542"/>
                    <a:pt x="3198" y="2505"/>
                    <a:pt x="3198" y="2481"/>
                  </a:cubicBezTo>
                  <a:lnTo>
                    <a:pt x="3198" y="2469"/>
                  </a:lnTo>
                  <a:cubicBezTo>
                    <a:pt x="3211" y="2469"/>
                    <a:pt x="3198" y="2457"/>
                    <a:pt x="3198" y="2457"/>
                  </a:cubicBezTo>
                  <a:cubicBezTo>
                    <a:pt x="3442" y="2384"/>
                    <a:pt x="3673" y="2287"/>
                    <a:pt x="3916" y="2214"/>
                  </a:cubicBezTo>
                  <a:cubicBezTo>
                    <a:pt x="4147" y="2141"/>
                    <a:pt x="4378" y="2080"/>
                    <a:pt x="4609" y="1995"/>
                  </a:cubicBezTo>
                  <a:cubicBezTo>
                    <a:pt x="4828" y="1910"/>
                    <a:pt x="5035" y="1776"/>
                    <a:pt x="5241" y="1642"/>
                  </a:cubicBezTo>
                  <a:close/>
                  <a:moveTo>
                    <a:pt x="2371" y="2202"/>
                  </a:moveTo>
                  <a:cubicBezTo>
                    <a:pt x="2444" y="2287"/>
                    <a:pt x="2517" y="2360"/>
                    <a:pt x="2615" y="2421"/>
                  </a:cubicBezTo>
                  <a:cubicBezTo>
                    <a:pt x="2707" y="2478"/>
                    <a:pt x="2813" y="2501"/>
                    <a:pt x="2921" y="2501"/>
                  </a:cubicBezTo>
                  <a:cubicBezTo>
                    <a:pt x="2997" y="2501"/>
                    <a:pt x="3074" y="2490"/>
                    <a:pt x="3150" y="2469"/>
                  </a:cubicBezTo>
                  <a:lnTo>
                    <a:pt x="3150" y="2469"/>
                  </a:lnTo>
                  <a:cubicBezTo>
                    <a:pt x="3138" y="2542"/>
                    <a:pt x="3187" y="2627"/>
                    <a:pt x="3187" y="2688"/>
                  </a:cubicBezTo>
                  <a:cubicBezTo>
                    <a:pt x="3198" y="2773"/>
                    <a:pt x="3223" y="2859"/>
                    <a:pt x="3247" y="2943"/>
                  </a:cubicBezTo>
                  <a:cubicBezTo>
                    <a:pt x="3296" y="3126"/>
                    <a:pt x="3381" y="3308"/>
                    <a:pt x="3466" y="3478"/>
                  </a:cubicBezTo>
                  <a:cubicBezTo>
                    <a:pt x="3563" y="3661"/>
                    <a:pt x="3709" y="3770"/>
                    <a:pt x="3843" y="3916"/>
                  </a:cubicBezTo>
                  <a:cubicBezTo>
                    <a:pt x="3892" y="3977"/>
                    <a:pt x="3928" y="4050"/>
                    <a:pt x="4001" y="4099"/>
                  </a:cubicBezTo>
                  <a:cubicBezTo>
                    <a:pt x="4087" y="4172"/>
                    <a:pt x="4147" y="4245"/>
                    <a:pt x="4220" y="4318"/>
                  </a:cubicBezTo>
                  <a:cubicBezTo>
                    <a:pt x="4147" y="4318"/>
                    <a:pt x="4074" y="4294"/>
                    <a:pt x="4025" y="4281"/>
                  </a:cubicBezTo>
                  <a:cubicBezTo>
                    <a:pt x="3965" y="4257"/>
                    <a:pt x="3904" y="4257"/>
                    <a:pt x="3843" y="4245"/>
                  </a:cubicBezTo>
                  <a:cubicBezTo>
                    <a:pt x="3837" y="4239"/>
                    <a:pt x="3831" y="4236"/>
                    <a:pt x="3825" y="4236"/>
                  </a:cubicBezTo>
                  <a:cubicBezTo>
                    <a:pt x="3819" y="4236"/>
                    <a:pt x="3813" y="4239"/>
                    <a:pt x="3806" y="4245"/>
                  </a:cubicBezTo>
                  <a:cubicBezTo>
                    <a:pt x="3539" y="4172"/>
                    <a:pt x="3284" y="4099"/>
                    <a:pt x="3016" y="4026"/>
                  </a:cubicBezTo>
                  <a:cubicBezTo>
                    <a:pt x="2749" y="3953"/>
                    <a:pt x="2481" y="3905"/>
                    <a:pt x="2214" y="3832"/>
                  </a:cubicBezTo>
                  <a:cubicBezTo>
                    <a:pt x="1958" y="3770"/>
                    <a:pt x="1703" y="3686"/>
                    <a:pt x="1460" y="3588"/>
                  </a:cubicBezTo>
                  <a:lnTo>
                    <a:pt x="1447" y="3588"/>
                  </a:lnTo>
                  <a:lnTo>
                    <a:pt x="1447" y="3576"/>
                  </a:lnTo>
                  <a:cubicBezTo>
                    <a:pt x="1192" y="3467"/>
                    <a:pt x="925" y="3381"/>
                    <a:pt x="681" y="3259"/>
                  </a:cubicBezTo>
                  <a:cubicBezTo>
                    <a:pt x="560" y="3199"/>
                    <a:pt x="462" y="3126"/>
                    <a:pt x="401" y="3029"/>
                  </a:cubicBezTo>
                  <a:cubicBezTo>
                    <a:pt x="523" y="2968"/>
                    <a:pt x="669" y="2932"/>
                    <a:pt x="815" y="2919"/>
                  </a:cubicBezTo>
                  <a:cubicBezTo>
                    <a:pt x="1009" y="2895"/>
                    <a:pt x="1204" y="2834"/>
                    <a:pt x="1387" y="2786"/>
                  </a:cubicBezTo>
                  <a:cubicBezTo>
                    <a:pt x="1581" y="2737"/>
                    <a:pt x="1763" y="2676"/>
                    <a:pt x="1922" y="2578"/>
                  </a:cubicBezTo>
                  <a:cubicBezTo>
                    <a:pt x="2019" y="2505"/>
                    <a:pt x="2104" y="2432"/>
                    <a:pt x="2201" y="2360"/>
                  </a:cubicBezTo>
                  <a:cubicBezTo>
                    <a:pt x="2238" y="2324"/>
                    <a:pt x="2274" y="2287"/>
                    <a:pt x="2311" y="2262"/>
                  </a:cubicBezTo>
                  <a:cubicBezTo>
                    <a:pt x="2323" y="2238"/>
                    <a:pt x="2360" y="2214"/>
                    <a:pt x="2347" y="2214"/>
                  </a:cubicBezTo>
                  <a:cubicBezTo>
                    <a:pt x="2360" y="2214"/>
                    <a:pt x="2360" y="2214"/>
                    <a:pt x="2371" y="2202"/>
                  </a:cubicBezTo>
                  <a:close/>
                  <a:moveTo>
                    <a:pt x="3260" y="4135"/>
                  </a:moveTo>
                  <a:cubicBezTo>
                    <a:pt x="3333" y="4159"/>
                    <a:pt x="3417" y="4184"/>
                    <a:pt x="3503" y="4208"/>
                  </a:cubicBezTo>
                  <a:cubicBezTo>
                    <a:pt x="3417" y="4232"/>
                    <a:pt x="3357" y="4305"/>
                    <a:pt x="3271" y="4330"/>
                  </a:cubicBezTo>
                  <a:cubicBezTo>
                    <a:pt x="3247" y="4330"/>
                    <a:pt x="3260" y="4378"/>
                    <a:pt x="3284" y="4378"/>
                  </a:cubicBezTo>
                  <a:cubicBezTo>
                    <a:pt x="3320" y="4367"/>
                    <a:pt x="3357" y="4342"/>
                    <a:pt x="3393" y="4318"/>
                  </a:cubicBezTo>
                  <a:cubicBezTo>
                    <a:pt x="3442" y="4294"/>
                    <a:pt x="3478" y="4257"/>
                    <a:pt x="3527" y="4245"/>
                  </a:cubicBezTo>
                  <a:cubicBezTo>
                    <a:pt x="3551" y="4245"/>
                    <a:pt x="3551" y="4232"/>
                    <a:pt x="3551" y="4221"/>
                  </a:cubicBezTo>
                  <a:lnTo>
                    <a:pt x="3806" y="4294"/>
                  </a:lnTo>
                  <a:lnTo>
                    <a:pt x="3819" y="4294"/>
                  </a:lnTo>
                  <a:cubicBezTo>
                    <a:pt x="3879" y="4294"/>
                    <a:pt x="3928" y="4305"/>
                    <a:pt x="3977" y="4318"/>
                  </a:cubicBezTo>
                  <a:cubicBezTo>
                    <a:pt x="3941" y="4354"/>
                    <a:pt x="3904" y="4378"/>
                    <a:pt x="3855" y="4403"/>
                  </a:cubicBezTo>
                  <a:cubicBezTo>
                    <a:pt x="3812" y="4436"/>
                    <a:pt x="3759" y="4478"/>
                    <a:pt x="3705" y="4478"/>
                  </a:cubicBezTo>
                  <a:cubicBezTo>
                    <a:pt x="3698" y="4478"/>
                    <a:pt x="3692" y="4477"/>
                    <a:pt x="3685" y="4476"/>
                  </a:cubicBezTo>
                  <a:cubicBezTo>
                    <a:pt x="3673" y="4476"/>
                    <a:pt x="3660" y="4476"/>
                    <a:pt x="3660" y="4488"/>
                  </a:cubicBezTo>
                  <a:cubicBezTo>
                    <a:pt x="3600" y="4476"/>
                    <a:pt x="3539" y="4464"/>
                    <a:pt x="3490" y="4451"/>
                  </a:cubicBezTo>
                  <a:cubicBezTo>
                    <a:pt x="3503" y="4440"/>
                    <a:pt x="3514" y="4440"/>
                    <a:pt x="3527" y="4427"/>
                  </a:cubicBezTo>
                  <a:cubicBezTo>
                    <a:pt x="3563" y="4415"/>
                    <a:pt x="3587" y="4403"/>
                    <a:pt x="3624" y="4391"/>
                  </a:cubicBezTo>
                  <a:cubicBezTo>
                    <a:pt x="3673" y="4367"/>
                    <a:pt x="3733" y="4367"/>
                    <a:pt x="3758" y="4305"/>
                  </a:cubicBezTo>
                  <a:cubicBezTo>
                    <a:pt x="3765" y="4290"/>
                    <a:pt x="3750" y="4280"/>
                    <a:pt x="3734" y="4280"/>
                  </a:cubicBezTo>
                  <a:cubicBezTo>
                    <a:pt x="3724" y="4280"/>
                    <a:pt x="3714" y="4284"/>
                    <a:pt x="3709" y="4294"/>
                  </a:cubicBezTo>
                  <a:cubicBezTo>
                    <a:pt x="3685" y="4342"/>
                    <a:pt x="3600" y="4342"/>
                    <a:pt x="3551" y="4367"/>
                  </a:cubicBezTo>
                  <a:lnTo>
                    <a:pt x="3478" y="4403"/>
                  </a:lnTo>
                  <a:cubicBezTo>
                    <a:pt x="3454" y="4415"/>
                    <a:pt x="3442" y="4415"/>
                    <a:pt x="3417" y="4427"/>
                  </a:cubicBezTo>
                  <a:cubicBezTo>
                    <a:pt x="3381" y="4415"/>
                    <a:pt x="3333" y="4403"/>
                    <a:pt x="3296" y="4391"/>
                  </a:cubicBezTo>
                  <a:cubicBezTo>
                    <a:pt x="3187" y="4367"/>
                    <a:pt x="3089" y="4330"/>
                    <a:pt x="2979" y="4305"/>
                  </a:cubicBezTo>
                  <a:cubicBezTo>
                    <a:pt x="3028" y="4294"/>
                    <a:pt x="3065" y="4269"/>
                    <a:pt x="3101" y="4245"/>
                  </a:cubicBezTo>
                  <a:lnTo>
                    <a:pt x="3174" y="4208"/>
                  </a:lnTo>
                  <a:lnTo>
                    <a:pt x="3247" y="4172"/>
                  </a:lnTo>
                  <a:cubicBezTo>
                    <a:pt x="3260" y="4159"/>
                    <a:pt x="3260" y="4148"/>
                    <a:pt x="3260" y="4135"/>
                  </a:cubicBezTo>
                  <a:close/>
                  <a:moveTo>
                    <a:pt x="4025" y="4330"/>
                  </a:moveTo>
                  <a:cubicBezTo>
                    <a:pt x="4087" y="4342"/>
                    <a:pt x="4135" y="4354"/>
                    <a:pt x="4184" y="4354"/>
                  </a:cubicBezTo>
                  <a:cubicBezTo>
                    <a:pt x="4087" y="4427"/>
                    <a:pt x="3977" y="4476"/>
                    <a:pt x="3843" y="4488"/>
                  </a:cubicBezTo>
                  <a:lnTo>
                    <a:pt x="3806" y="4488"/>
                  </a:lnTo>
                  <a:cubicBezTo>
                    <a:pt x="3819" y="4488"/>
                    <a:pt x="3831" y="4476"/>
                    <a:pt x="3843" y="4476"/>
                  </a:cubicBezTo>
                  <a:cubicBezTo>
                    <a:pt x="3904" y="4427"/>
                    <a:pt x="3965" y="4391"/>
                    <a:pt x="4025" y="4342"/>
                  </a:cubicBezTo>
                  <a:lnTo>
                    <a:pt x="4025" y="4330"/>
                  </a:lnTo>
                  <a:close/>
                  <a:moveTo>
                    <a:pt x="1155" y="0"/>
                  </a:moveTo>
                  <a:cubicBezTo>
                    <a:pt x="1095" y="13"/>
                    <a:pt x="1058" y="25"/>
                    <a:pt x="1034" y="61"/>
                  </a:cubicBezTo>
                  <a:cubicBezTo>
                    <a:pt x="912" y="97"/>
                    <a:pt x="815" y="159"/>
                    <a:pt x="730" y="256"/>
                  </a:cubicBezTo>
                  <a:cubicBezTo>
                    <a:pt x="681" y="316"/>
                    <a:pt x="644" y="378"/>
                    <a:pt x="620" y="451"/>
                  </a:cubicBezTo>
                  <a:cubicBezTo>
                    <a:pt x="608" y="451"/>
                    <a:pt x="608" y="462"/>
                    <a:pt x="596" y="475"/>
                  </a:cubicBezTo>
                  <a:cubicBezTo>
                    <a:pt x="596" y="475"/>
                    <a:pt x="596" y="487"/>
                    <a:pt x="608" y="487"/>
                  </a:cubicBezTo>
                  <a:cubicBezTo>
                    <a:pt x="584" y="548"/>
                    <a:pt x="571" y="608"/>
                    <a:pt x="560" y="657"/>
                  </a:cubicBezTo>
                  <a:cubicBezTo>
                    <a:pt x="535" y="670"/>
                    <a:pt x="523" y="681"/>
                    <a:pt x="511" y="706"/>
                  </a:cubicBezTo>
                  <a:cubicBezTo>
                    <a:pt x="498" y="718"/>
                    <a:pt x="523" y="730"/>
                    <a:pt x="535" y="730"/>
                  </a:cubicBezTo>
                  <a:cubicBezTo>
                    <a:pt x="523" y="791"/>
                    <a:pt x="511" y="840"/>
                    <a:pt x="487" y="888"/>
                  </a:cubicBezTo>
                  <a:cubicBezTo>
                    <a:pt x="462" y="888"/>
                    <a:pt x="462" y="924"/>
                    <a:pt x="474" y="937"/>
                  </a:cubicBezTo>
                  <a:cubicBezTo>
                    <a:pt x="462" y="986"/>
                    <a:pt x="450" y="1046"/>
                    <a:pt x="438" y="1095"/>
                  </a:cubicBezTo>
                  <a:cubicBezTo>
                    <a:pt x="438" y="1095"/>
                    <a:pt x="425" y="1095"/>
                    <a:pt x="425" y="1107"/>
                  </a:cubicBezTo>
                  <a:lnTo>
                    <a:pt x="414" y="1119"/>
                  </a:lnTo>
                  <a:cubicBezTo>
                    <a:pt x="414" y="1132"/>
                    <a:pt x="414" y="1143"/>
                    <a:pt x="425" y="1143"/>
                  </a:cubicBezTo>
                  <a:cubicBezTo>
                    <a:pt x="425" y="1168"/>
                    <a:pt x="414" y="1180"/>
                    <a:pt x="414" y="1205"/>
                  </a:cubicBezTo>
                  <a:cubicBezTo>
                    <a:pt x="401" y="1253"/>
                    <a:pt x="389" y="1302"/>
                    <a:pt x="377" y="1338"/>
                  </a:cubicBezTo>
                  <a:cubicBezTo>
                    <a:pt x="365" y="1351"/>
                    <a:pt x="365" y="1351"/>
                    <a:pt x="353" y="1351"/>
                  </a:cubicBezTo>
                  <a:cubicBezTo>
                    <a:pt x="341" y="1362"/>
                    <a:pt x="341" y="1387"/>
                    <a:pt x="365" y="1399"/>
                  </a:cubicBezTo>
                  <a:cubicBezTo>
                    <a:pt x="317" y="1581"/>
                    <a:pt x="268" y="1764"/>
                    <a:pt x="219" y="1959"/>
                  </a:cubicBezTo>
                  <a:lnTo>
                    <a:pt x="219" y="1983"/>
                  </a:lnTo>
                  <a:cubicBezTo>
                    <a:pt x="195" y="2080"/>
                    <a:pt x="171" y="2165"/>
                    <a:pt x="146" y="2262"/>
                  </a:cubicBezTo>
                  <a:cubicBezTo>
                    <a:pt x="85" y="2505"/>
                    <a:pt x="0" y="2797"/>
                    <a:pt x="73" y="3041"/>
                  </a:cubicBezTo>
                  <a:cubicBezTo>
                    <a:pt x="109" y="3126"/>
                    <a:pt x="158" y="3199"/>
                    <a:pt x="219" y="3259"/>
                  </a:cubicBezTo>
                  <a:cubicBezTo>
                    <a:pt x="207" y="3272"/>
                    <a:pt x="219" y="3284"/>
                    <a:pt x="219" y="3284"/>
                  </a:cubicBezTo>
                  <a:cubicBezTo>
                    <a:pt x="231" y="3284"/>
                    <a:pt x="231" y="3296"/>
                    <a:pt x="244" y="3296"/>
                  </a:cubicBezTo>
                  <a:cubicBezTo>
                    <a:pt x="365" y="3405"/>
                    <a:pt x="523" y="3491"/>
                    <a:pt x="681" y="3551"/>
                  </a:cubicBezTo>
                  <a:cubicBezTo>
                    <a:pt x="730" y="3576"/>
                    <a:pt x="779" y="3588"/>
                    <a:pt x="827" y="3613"/>
                  </a:cubicBezTo>
                  <a:cubicBezTo>
                    <a:pt x="827" y="3613"/>
                    <a:pt x="839" y="3613"/>
                    <a:pt x="839" y="3624"/>
                  </a:cubicBezTo>
                  <a:lnTo>
                    <a:pt x="876" y="3624"/>
                  </a:lnTo>
                  <a:cubicBezTo>
                    <a:pt x="973" y="3661"/>
                    <a:pt x="1058" y="3686"/>
                    <a:pt x="1144" y="3722"/>
                  </a:cubicBezTo>
                  <a:cubicBezTo>
                    <a:pt x="1314" y="3795"/>
                    <a:pt x="1496" y="3868"/>
                    <a:pt x="1666" y="3929"/>
                  </a:cubicBezTo>
                  <a:cubicBezTo>
                    <a:pt x="1982" y="4050"/>
                    <a:pt x="2287" y="4159"/>
                    <a:pt x="2615" y="4245"/>
                  </a:cubicBezTo>
                  <a:cubicBezTo>
                    <a:pt x="2615" y="4245"/>
                    <a:pt x="2615" y="4257"/>
                    <a:pt x="2627" y="4257"/>
                  </a:cubicBezTo>
                  <a:cubicBezTo>
                    <a:pt x="2639" y="4263"/>
                    <a:pt x="2648" y="4266"/>
                    <a:pt x="2657" y="4266"/>
                  </a:cubicBezTo>
                  <a:cubicBezTo>
                    <a:pt x="2666" y="4266"/>
                    <a:pt x="2675" y="4263"/>
                    <a:pt x="2688" y="4257"/>
                  </a:cubicBezTo>
                  <a:cubicBezTo>
                    <a:pt x="2700" y="4257"/>
                    <a:pt x="2712" y="4269"/>
                    <a:pt x="2724" y="4269"/>
                  </a:cubicBezTo>
                  <a:cubicBezTo>
                    <a:pt x="3052" y="4354"/>
                    <a:pt x="3381" y="4513"/>
                    <a:pt x="3733" y="4537"/>
                  </a:cubicBezTo>
                  <a:cubicBezTo>
                    <a:pt x="3746" y="4538"/>
                    <a:pt x="3759" y="4538"/>
                    <a:pt x="3772" y="4538"/>
                  </a:cubicBezTo>
                  <a:cubicBezTo>
                    <a:pt x="3963" y="4538"/>
                    <a:pt x="4132" y="4457"/>
                    <a:pt x="4281" y="4354"/>
                  </a:cubicBezTo>
                  <a:lnTo>
                    <a:pt x="4305" y="4354"/>
                  </a:lnTo>
                  <a:cubicBezTo>
                    <a:pt x="4427" y="4318"/>
                    <a:pt x="4487" y="4148"/>
                    <a:pt x="4536" y="4038"/>
                  </a:cubicBezTo>
                  <a:cubicBezTo>
                    <a:pt x="4622" y="3856"/>
                    <a:pt x="4682" y="3649"/>
                    <a:pt x="4743" y="3454"/>
                  </a:cubicBezTo>
                  <a:cubicBezTo>
                    <a:pt x="4816" y="3235"/>
                    <a:pt x="4877" y="3029"/>
                    <a:pt x="4938" y="2810"/>
                  </a:cubicBezTo>
                  <a:cubicBezTo>
                    <a:pt x="4974" y="2615"/>
                    <a:pt x="5023" y="2421"/>
                    <a:pt x="5071" y="2238"/>
                  </a:cubicBezTo>
                  <a:cubicBezTo>
                    <a:pt x="5132" y="2056"/>
                    <a:pt x="5230" y="1886"/>
                    <a:pt x="5278" y="1703"/>
                  </a:cubicBezTo>
                  <a:cubicBezTo>
                    <a:pt x="5303" y="1606"/>
                    <a:pt x="5278" y="1508"/>
                    <a:pt x="5205" y="1435"/>
                  </a:cubicBezTo>
                  <a:cubicBezTo>
                    <a:pt x="5157" y="1387"/>
                    <a:pt x="5084" y="1362"/>
                    <a:pt x="5023" y="1338"/>
                  </a:cubicBezTo>
                  <a:cubicBezTo>
                    <a:pt x="4950" y="1314"/>
                    <a:pt x="4877" y="1265"/>
                    <a:pt x="4804" y="1241"/>
                  </a:cubicBezTo>
                  <a:cubicBezTo>
                    <a:pt x="4800" y="1237"/>
                    <a:pt x="4796" y="1235"/>
                    <a:pt x="4792" y="1235"/>
                  </a:cubicBezTo>
                  <a:cubicBezTo>
                    <a:pt x="4785" y="1235"/>
                    <a:pt x="4779" y="1241"/>
                    <a:pt x="4779" y="1241"/>
                  </a:cubicBezTo>
                  <a:cubicBezTo>
                    <a:pt x="4451" y="1119"/>
                    <a:pt x="4123" y="986"/>
                    <a:pt x="3782" y="864"/>
                  </a:cubicBezTo>
                  <a:cubicBezTo>
                    <a:pt x="3406" y="743"/>
                    <a:pt x="3016" y="621"/>
                    <a:pt x="2639" y="462"/>
                  </a:cubicBezTo>
                  <a:cubicBezTo>
                    <a:pt x="2287" y="329"/>
                    <a:pt x="1922" y="183"/>
                    <a:pt x="1557" y="61"/>
                  </a:cubicBezTo>
                  <a:cubicBezTo>
                    <a:pt x="1496" y="49"/>
                    <a:pt x="1435" y="37"/>
                    <a:pt x="1387" y="25"/>
                  </a:cubicBezTo>
                  <a:lnTo>
                    <a:pt x="1362" y="25"/>
                  </a:lnTo>
                  <a:cubicBezTo>
                    <a:pt x="1289" y="13"/>
                    <a:pt x="1228" y="0"/>
                    <a:pt x="11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08;p67">
              <a:extLst>
                <a:ext uri="{FF2B5EF4-FFF2-40B4-BE49-F238E27FC236}">
                  <a16:creationId xmlns:a16="http://schemas.microsoft.com/office/drawing/2014/main" id="{948A781E-C98B-42C5-B6A2-78D21258DE01}"/>
                </a:ext>
              </a:extLst>
            </p:cNvPr>
            <p:cNvSpPr/>
            <p:nvPr/>
          </p:nvSpPr>
          <p:spPr>
            <a:xfrm>
              <a:off x="2141208" y="4332766"/>
              <a:ext cx="262884" cy="225132"/>
            </a:xfrm>
            <a:custGeom>
              <a:avLst/>
              <a:gdLst/>
              <a:ahLst/>
              <a:cxnLst/>
              <a:rect l="l" t="t" r="r" b="b"/>
              <a:pathLst>
                <a:path w="5341" h="4574" extrusionOk="0">
                  <a:moveTo>
                    <a:pt x="986" y="158"/>
                  </a:moveTo>
                  <a:lnTo>
                    <a:pt x="986" y="171"/>
                  </a:lnTo>
                  <a:cubicBezTo>
                    <a:pt x="974" y="195"/>
                    <a:pt x="962" y="231"/>
                    <a:pt x="949" y="255"/>
                  </a:cubicBezTo>
                  <a:lnTo>
                    <a:pt x="949" y="268"/>
                  </a:lnTo>
                  <a:lnTo>
                    <a:pt x="938" y="280"/>
                  </a:lnTo>
                  <a:cubicBezTo>
                    <a:pt x="931" y="274"/>
                    <a:pt x="925" y="271"/>
                    <a:pt x="919" y="271"/>
                  </a:cubicBezTo>
                  <a:cubicBezTo>
                    <a:pt x="913" y="271"/>
                    <a:pt x="907" y="274"/>
                    <a:pt x="901" y="280"/>
                  </a:cubicBezTo>
                  <a:cubicBezTo>
                    <a:pt x="865" y="292"/>
                    <a:pt x="840" y="317"/>
                    <a:pt x="816" y="328"/>
                  </a:cubicBezTo>
                  <a:cubicBezTo>
                    <a:pt x="792" y="341"/>
                    <a:pt x="779" y="353"/>
                    <a:pt x="755" y="365"/>
                  </a:cubicBezTo>
                  <a:cubicBezTo>
                    <a:pt x="816" y="268"/>
                    <a:pt x="889" y="207"/>
                    <a:pt x="986" y="158"/>
                  </a:cubicBezTo>
                  <a:close/>
                  <a:moveTo>
                    <a:pt x="913" y="365"/>
                  </a:moveTo>
                  <a:cubicBezTo>
                    <a:pt x="901" y="414"/>
                    <a:pt x="876" y="463"/>
                    <a:pt x="865" y="511"/>
                  </a:cubicBezTo>
                  <a:cubicBezTo>
                    <a:pt x="858" y="510"/>
                    <a:pt x="851" y="509"/>
                    <a:pt x="844" y="509"/>
                  </a:cubicBezTo>
                  <a:cubicBezTo>
                    <a:pt x="803" y="509"/>
                    <a:pt x="762" y="539"/>
                    <a:pt x="730" y="560"/>
                  </a:cubicBezTo>
                  <a:cubicBezTo>
                    <a:pt x="719" y="572"/>
                    <a:pt x="719" y="572"/>
                    <a:pt x="706" y="572"/>
                  </a:cubicBezTo>
                  <a:cubicBezTo>
                    <a:pt x="694" y="584"/>
                    <a:pt x="670" y="596"/>
                    <a:pt x="657" y="596"/>
                  </a:cubicBezTo>
                  <a:cubicBezTo>
                    <a:pt x="670" y="572"/>
                    <a:pt x="670" y="536"/>
                    <a:pt x="682" y="511"/>
                  </a:cubicBezTo>
                  <a:cubicBezTo>
                    <a:pt x="719" y="487"/>
                    <a:pt x="755" y="463"/>
                    <a:pt x="779" y="438"/>
                  </a:cubicBezTo>
                  <a:lnTo>
                    <a:pt x="803" y="426"/>
                  </a:lnTo>
                  <a:cubicBezTo>
                    <a:pt x="828" y="414"/>
                    <a:pt x="840" y="414"/>
                    <a:pt x="852" y="401"/>
                  </a:cubicBezTo>
                  <a:cubicBezTo>
                    <a:pt x="876" y="390"/>
                    <a:pt x="889" y="377"/>
                    <a:pt x="901" y="365"/>
                  </a:cubicBezTo>
                  <a:close/>
                  <a:moveTo>
                    <a:pt x="828" y="596"/>
                  </a:moveTo>
                  <a:cubicBezTo>
                    <a:pt x="828" y="609"/>
                    <a:pt x="828" y="609"/>
                    <a:pt x="840" y="609"/>
                  </a:cubicBezTo>
                  <a:cubicBezTo>
                    <a:pt x="828" y="645"/>
                    <a:pt x="816" y="669"/>
                    <a:pt x="803" y="706"/>
                  </a:cubicBezTo>
                  <a:lnTo>
                    <a:pt x="803" y="742"/>
                  </a:lnTo>
                  <a:cubicBezTo>
                    <a:pt x="792" y="742"/>
                    <a:pt x="779" y="742"/>
                    <a:pt x="779" y="755"/>
                  </a:cubicBezTo>
                  <a:cubicBezTo>
                    <a:pt x="779" y="755"/>
                    <a:pt x="755" y="766"/>
                    <a:pt x="743" y="766"/>
                  </a:cubicBezTo>
                  <a:cubicBezTo>
                    <a:pt x="743" y="766"/>
                    <a:pt x="730" y="779"/>
                    <a:pt x="719" y="779"/>
                  </a:cubicBezTo>
                  <a:lnTo>
                    <a:pt x="646" y="815"/>
                  </a:lnTo>
                  <a:lnTo>
                    <a:pt x="621" y="827"/>
                  </a:lnTo>
                  <a:cubicBezTo>
                    <a:pt x="609" y="827"/>
                    <a:pt x="597" y="839"/>
                    <a:pt x="584" y="852"/>
                  </a:cubicBezTo>
                  <a:lnTo>
                    <a:pt x="573" y="852"/>
                  </a:lnTo>
                  <a:cubicBezTo>
                    <a:pt x="597" y="803"/>
                    <a:pt x="609" y="755"/>
                    <a:pt x="621" y="706"/>
                  </a:cubicBezTo>
                  <a:cubicBezTo>
                    <a:pt x="633" y="693"/>
                    <a:pt x="657" y="693"/>
                    <a:pt x="682" y="682"/>
                  </a:cubicBezTo>
                  <a:cubicBezTo>
                    <a:pt x="706" y="669"/>
                    <a:pt x="719" y="669"/>
                    <a:pt x="743" y="657"/>
                  </a:cubicBezTo>
                  <a:cubicBezTo>
                    <a:pt x="743" y="657"/>
                    <a:pt x="743" y="645"/>
                    <a:pt x="755" y="645"/>
                  </a:cubicBezTo>
                  <a:cubicBezTo>
                    <a:pt x="767" y="633"/>
                    <a:pt x="803" y="609"/>
                    <a:pt x="828" y="596"/>
                  </a:cubicBezTo>
                  <a:close/>
                  <a:moveTo>
                    <a:pt x="767" y="852"/>
                  </a:moveTo>
                  <a:lnTo>
                    <a:pt x="730" y="998"/>
                  </a:lnTo>
                  <a:lnTo>
                    <a:pt x="730" y="1009"/>
                  </a:lnTo>
                  <a:lnTo>
                    <a:pt x="706" y="1009"/>
                  </a:lnTo>
                  <a:cubicBezTo>
                    <a:pt x="694" y="1009"/>
                    <a:pt x="682" y="1022"/>
                    <a:pt x="682" y="1022"/>
                  </a:cubicBezTo>
                  <a:cubicBezTo>
                    <a:pt x="670" y="1022"/>
                    <a:pt x="670" y="1022"/>
                    <a:pt x="657" y="1034"/>
                  </a:cubicBezTo>
                  <a:cubicBezTo>
                    <a:pt x="646" y="1034"/>
                    <a:pt x="621" y="1046"/>
                    <a:pt x="609" y="1046"/>
                  </a:cubicBezTo>
                  <a:cubicBezTo>
                    <a:pt x="584" y="1058"/>
                    <a:pt x="560" y="1058"/>
                    <a:pt x="548" y="1071"/>
                  </a:cubicBezTo>
                  <a:lnTo>
                    <a:pt x="524" y="1071"/>
                  </a:lnTo>
                  <a:lnTo>
                    <a:pt x="524" y="1058"/>
                  </a:lnTo>
                  <a:cubicBezTo>
                    <a:pt x="536" y="1034"/>
                    <a:pt x="536" y="998"/>
                    <a:pt x="548" y="961"/>
                  </a:cubicBezTo>
                  <a:lnTo>
                    <a:pt x="621" y="925"/>
                  </a:lnTo>
                  <a:cubicBezTo>
                    <a:pt x="633" y="912"/>
                    <a:pt x="646" y="912"/>
                    <a:pt x="657" y="900"/>
                  </a:cubicBezTo>
                  <a:cubicBezTo>
                    <a:pt x="670" y="900"/>
                    <a:pt x="670" y="900"/>
                    <a:pt x="682" y="888"/>
                  </a:cubicBezTo>
                  <a:cubicBezTo>
                    <a:pt x="706" y="876"/>
                    <a:pt x="743" y="863"/>
                    <a:pt x="755" y="852"/>
                  </a:cubicBezTo>
                  <a:close/>
                  <a:moveTo>
                    <a:pt x="816" y="791"/>
                  </a:moveTo>
                  <a:lnTo>
                    <a:pt x="779" y="803"/>
                  </a:lnTo>
                  <a:lnTo>
                    <a:pt x="767" y="803"/>
                  </a:lnTo>
                  <a:cubicBezTo>
                    <a:pt x="767" y="815"/>
                    <a:pt x="755" y="815"/>
                    <a:pt x="743" y="827"/>
                  </a:cubicBezTo>
                  <a:lnTo>
                    <a:pt x="670" y="863"/>
                  </a:lnTo>
                  <a:lnTo>
                    <a:pt x="646" y="863"/>
                  </a:lnTo>
                  <a:cubicBezTo>
                    <a:pt x="633" y="876"/>
                    <a:pt x="609" y="888"/>
                    <a:pt x="597" y="900"/>
                  </a:cubicBezTo>
                  <a:cubicBezTo>
                    <a:pt x="573" y="912"/>
                    <a:pt x="548" y="925"/>
                    <a:pt x="536" y="936"/>
                  </a:cubicBezTo>
                  <a:lnTo>
                    <a:pt x="524" y="936"/>
                  </a:lnTo>
                  <a:lnTo>
                    <a:pt x="511" y="949"/>
                  </a:lnTo>
                  <a:cubicBezTo>
                    <a:pt x="511" y="985"/>
                    <a:pt x="500" y="1022"/>
                    <a:pt x="487" y="1058"/>
                  </a:cubicBezTo>
                  <a:lnTo>
                    <a:pt x="475" y="1131"/>
                  </a:lnTo>
                  <a:lnTo>
                    <a:pt x="475" y="1131"/>
                  </a:lnTo>
                  <a:lnTo>
                    <a:pt x="500" y="1119"/>
                  </a:lnTo>
                  <a:lnTo>
                    <a:pt x="511" y="1119"/>
                  </a:lnTo>
                  <a:cubicBezTo>
                    <a:pt x="524" y="1107"/>
                    <a:pt x="524" y="1107"/>
                    <a:pt x="536" y="1107"/>
                  </a:cubicBezTo>
                  <a:lnTo>
                    <a:pt x="560" y="1107"/>
                  </a:lnTo>
                  <a:cubicBezTo>
                    <a:pt x="573" y="1095"/>
                    <a:pt x="597" y="1095"/>
                    <a:pt x="609" y="1082"/>
                  </a:cubicBezTo>
                  <a:cubicBezTo>
                    <a:pt x="633" y="1082"/>
                    <a:pt x="657" y="1071"/>
                    <a:pt x="670" y="1058"/>
                  </a:cubicBezTo>
                  <a:lnTo>
                    <a:pt x="694" y="1058"/>
                  </a:lnTo>
                  <a:cubicBezTo>
                    <a:pt x="694" y="1046"/>
                    <a:pt x="706" y="1046"/>
                    <a:pt x="719" y="1046"/>
                  </a:cubicBezTo>
                  <a:cubicBezTo>
                    <a:pt x="730" y="1046"/>
                    <a:pt x="743" y="1034"/>
                    <a:pt x="755" y="1034"/>
                  </a:cubicBezTo>
                  <a:lnTo>
                    <a:pt x="767" y="998"/>
                  </a:lnTo>
                  <a:cubicBezTo>
                    <a:pt x="779" y="949"/>
                    <a:pt x="792" y="888"/>
                    <a:pt x="816" y="827"/>
                  </a:cubicBezTo>
                  <a:lnTo>
                    <a:pt x="816" y="791"/>
                  </a:lnTo>
                  <a:close/>
                  <a:moveTo>
                    <a:pt x="694" y="1107"/>
                  </a:moveTo>
                  <a:cubicBezTo>
                    <a:pt x="694" y="1144"/>
                    <a:pt x="682" y="1168"/>
                    <a:pt x="670" y="1204"/>
                  </a:cubicBezTo>
                  <a:lnTo>
                    <a:pt x="670" y="1217"/>
                  </a:lnTo>
                  <a:cubicBezTo>
                    <a:pt x="633" y="1228"/>
                    <a:pt x="584" y="1241"/>
                    <a:pt x="536" y="1277"/>
                  </a:cubicBezTo>
                  <a:cubicBezTo>
                    <a:pt x="511" y="1290"/>
                    <a:pt x="487" y="1301"/>
                    <a:pt x="463" y="1301"/>
                  </a:cubicBezTo>
                  <a:cubicBezTo>
                    <a:pt x="475" y="1265"/>
                    <a:pt x="487" y="1217"/>
                    <a:pt x="500" y="1180"/>
                  </a:cubicBezTo>
                  <a:lnTo>
                    <a:pt x="500" y="1168"/>
                  </a:lnTo>
                  <a:cubicBezTo>
                    <a:pt x="511" y="1168"/>
                    <a:pt x="511" y="1168"/>
                    <a:pt x="524" y="1155"/>
                  </a:cubicBezTo>
                  <a:cubicBezTo>
                    <a:pt x="536" y="1155"/>
                    <a:pt x="548" y="1155"/>
                    <a:pt x="560" y="1144"/>
                  </a:cubicBezTo>
                  <a:cubicBezTo>
                    <a:pt x="584" y="1144"/>
                    <a:pt x="609" y="1131"/>
                    <a:pt x="633" y="1131"/>
                  </a:cubicBezTo>
                  <a:cubicBezTo>
                    <a:pt x="657" y="1131"/>
                    <a:pt x="682" y="1119"/>
                    <a:pt x="694" y="1107"/>
                  </a:cubicBezTo>
                  <a:close/>
                  <a:moveTo>
                    <a:pt x="755" y="1046"/>
                  </a:moveTo>
                  <a:lnTo>
                    <a:pt x="719" y="1058"/>
                  </a:lnTo>
                  <a:lnTo>
                    <a:pt x="706" y="1058"/>
                  </a:lnTo>
                  <a:cubicBezTo>
                    <a:pt x="694" y="1058"/>
                    <a:pt x="694" y="1071"/>
                    <a:pt x="682" y="1071"/>
                  </a:cubicBezTo>
                  <a:cubicBezTo>
                    <a:pt x="657" y="1082"/>
                    <a:pt x="646" y="1095"/>
                    <a:pt x="621" y="1095"/>
                  </a:cubicBezTo>
                  <a:cubicBezTo>
                    <a:pt x="597" y="1095"/>
                    <a:pt x="573" y="1107"/>
                    <a:pt x="548" y="1119"/>
                  </a:cubicBezTo>
                  <a:cubicBezTo>
                    <a:pt x="536" y="1119"/>
                    <a:pt x="524" y="1119"/>
                    <a:pt x="511" y="1131"/>
                  </a:cubicBezTo>
                  <a:cubicBezTo>
                    <a:pt x="500" y="1131"/>
                    <a:pt x="487" y="1131"/>
                    <a:pt x="487" y="1144"/>
                  </a:cubicBezTo>
                  <a:lnTo>
                    <a:pt x="475" y="1144"/>
                  </a:lnTo>
                  <a:lnTo>
                    <a:pt x="463" y="1155"/>
                  </a:lnTo>
                  <a:lnTo>
                    <a:pt x="427" y="1301"/>
                  </a:lnTo>
                  <a:lnTo>
                    <a:pt x="414" y="1363"/>
                  </a:lnTo>
                  <a:lnTo>
                    <a:pt x="451" y="1350"/>
                  </a:lnTo>
                  <a:cubicBezTo>
                    <a:pt x="487" y="1338"/>
                    <a:pt x="524" y="1326"/>
                    <a:pt x="560" y="1301"/>
                  </a:cubicBezTo>
                  <a:cubicBezTo>
                    <a:pt x="609" y="1277"/>
                    <a:pt x="646" y="1265"/>
                    <a:pt x="682" y="1253"/>
                  </a:cubicBezTo>
                  <a:lnTo>
                    <a:pt x="694" y="1253"/>
                  </a:lnTo>
                  <a:lnTo>
                    <a:pt x="706" y="1204"/>
                  </a:lnTo>
                  <a:cubicBezTo>
                    <a:pt x="719" y="1180"/>
                    <a:pt x="719" y="1144"/>
                    <a:pt x="730" y="1119"/>
                  </a:cubicBezTo>
                  <a:cubicBezTo>
                    <a:pt x="730" y="1107"/>
                    <a:pt x="730" y="1095"/>
                    <a:pt x="743" y="1095"/>
                  </a:cubicBezTo>
                  <a:lnTo>
                    <a:pt x="755" y="1046"/>
                  </a:lnTo>
                  <a:close/>
                  <a:moveTo>
                    <a:pt x="646" y="1314"/>
                  </a:moveTo>
                  <a:cubicBezTo>
                    <a:pt x="646" y="1350"/>
                    <a:pt x="633" y="1387"/>
                    <a:pt x="621" y="1423"/>
                  </a:cubicBezTo>
                  <a:cubicBezTo>
                    <a:pt x="609" y="1436"/>
                    <a:pt x="584" y="1436"/>
                    <a:pt x="560" y="1447"/>
                  </a:cubicBezTo>
                  <a:cubicBezTo>
                    <a:pt x="536" y="1460"/>
                    <a:pt x="500" y="1460"/>
                    <a:pt x="475" y="1484"/>
                  </a:cubicBezTo>
                  <a:cubicBezTo>
                    <a:pt x="463" y="1484"/>
                    <a:pt x="463" y="1484"/>
                    <a:pt x="451" y="1496"/>
                  </a:cubicBezTo>
                  <a:cubicBezTo>
                    <a:pt x="438" y="1496"/>
                    <a:pt x="427" y="1509"/>
                    <a:pt x="414" y="1509"/>
                  </a:cubicBezTo>
                  <a:lnTo>
                    <a:pt x="438" y="1399"/>
                  </a:lnTo>
                  <a:cubicBezTo>
                    <a:pt x="451" y="1399"/>
                    <a:pt x="463" y="1387"/>
                    <a:pt x="475" y="1387"/>
                  </a:cubicBezTo>
                  <a:cubicBezTo>
                    <a:pt x="487" y="1387"/>
                    <a:pt x="500" y="1374"/>
                    <a:pt x="511" y="1374"/>
                  </a:cubicBezTo>
                  <a:cubicBezTo>
                    <a:pt x="524" y="1374"/>
                    <a:pt x="536" y="1374"/>
                    <a:pt x="548" y="1363"/>
                  </a:cubicBezTo>
                  <a:cubicBezTo>
                    <a:pt x="573" y="1350"/>
                    <a:pt x="584" y="1350"/>
                    <a:pt x="597" y="1338"/>
                  </a:cubicBezTo>
                  <a:cubicBezTo>
                    <a:pt x="621" y="1326"/>
                    <a:pt x="633" y="1326"/>
                    <a:pt x="646" y="1314"/>
                  </a:cubicBezTo>
                  <a:close/>
                  <a:moveTo>
                    <a:pt x="670" y="1265"/>
                  </a:moveTo>
                  <a:cubicBezTo>
                    <a:pt x="633" y="1277"/>
                    <a:pt x="609" y="1290"/>
                    <a:pt x="584" y="1301"/>
                  </a:cubicBezTo>
                  <a:cubicBezTo>
                    <a:pt x="573" y="1314"/>
                    <a:pt x="560" y="1326"/>
                    <a:pt x="536" y="1326"/>
                  </a:cubicBezTo>
                  <a:cubicBezTo>
                    <a:pt x="524" y="1338"/>
                    <a:pt x="511" y="1338"/>
                    <a:pt x="500" y="1338"/>
                  </a:cubicBezTo>
                  <a:cubicBezTo>
                    <a:pt x="487" y="1350"/>
                    <a:pt x="475" y="1350"/>
                    <a:pt x="463" y="1350"/>
                  </a:cubicBezTo>
                  <a:cubicBezTo>
                    <a:pt x="451" y="1363"/>
                    <a:pt x="438" y="1363"/>
                    <a:pt x="427" y="1374"/>
                  </a:cubicBezTo>
                  <a:lnTo>
                    <a:pt x="414" y="1374"/>
                  </a:lnTo>
                  <a:lnTo>
                    <a:pt x="366" y="1545"/>
                  </a:lnTo>
                  <a:lnTo>
                    <a:pt x="390" y="1545"/>
                  </a:lnTo>
                  <a:cubicBezTo>
                    <a:pt x="414" y="1545"/>
                    <a:pt x="438" y="1533"/>
                    <a:pt x="463" y="1520"/>
                  </a:cubicBezTo>
                  <a:cubicBezTo>
                    <a:pt x="475" y="1520"/>
                    <a:pt x="475" y="1509"/>
                    <a:pt x="487" y="1509"/>
                  </a:cubicBezTo>
                  <a:cubicBezTo>
                    <a:pt x="511" y="1496"/>
                    <a:pt x="548" y="1484"/>
                    <a:pt x="573" y="1472"/>
                  </a:cubicBezTo>
                  <a:cubicBezTo>
                    <a:pt x="597" y="1472"/>
                    <a:pt x="621" y="1460"/>
                    <a:pt x="646" y="1447"/>
                  </a:cubicBezTo>
                  <a:lnTo>
                    <a:pt x="657" y="1447"/>
                  </a:lnTo>
                  <a:lnTo>
                    <a:pt x="657" y="1436"/>
                  </a:lnTo>
                  <a:lnTo>
                    <a:pt x="694" y="1290"/>
                  </a:lnTo>
                  <a:lnTo>
                    <a:pt x="694" y="1265"/>
                  </a:lnTo>
                  <a:close/>
                  <a:moveTo>
                    <a:pt x="609" y="1520"/>
                  </a:moveTo>
                  <a:cubicBezTo>
                    <a:pt x="597" y="1557"/>
                    <a:pt x="597" y="1582"/>
                    <a:pt x="584" y="1618"/>
                  </a:cubicBezTo>
                  <a:lnTo>
                    <a:pt x="584" y="1642"/>
                  </a:lnTo>
                  <a:cubicBezTo>
                    <a:pt x="573" y="1642"/>
                    <a:pt x="560" y="1642"/>
                    <a:pt x="548" y="1654"/>
                  </a:cubicBezTo>
                  <a:cubicBezTo>
                    <a:pt x="524" y="1654"/>
                    <a:pt x="500" y="1666"/>
                    <a:pt x="475" y="1679"/>
                  </a:cubicBezTo>
                  <a:cubicBezTo>
                    <a:pt x="463" y="1679"/>
                    <a:pt x="463" y="1679"/>
                    <a:pt x="451" y="1690"/>
                  </a:cubicBezTo>
                  <a:cubicBezTo>
                    <a:pt x="427" y="1703"/>
                    <a:pt x="390" y="1727"/>
                    <a:pt x="366" y="1727"/>
                  </a:cubicBezTo>
                  <a:cubicBezTo>
                    <a:pt x="378" y="1679"/>
                    <a:pt x="378" y="1642"/>
                    <a:pt x="390" y="1606"/>
                  </a:cubicBezTo>
                  <a:cubicBezTo>
                    <a:pt x="402" y="1593"/>
                    <a:pt x="414" y="1593"/>
                    <a:pt x="427" y="1593"/>
                  </a:cubicBezTo>
                  <a:cubicBezTo>
                    <a:pt x="438" y="1582"/>
                    <a:pt x="438" y="1582"/>
                    <a:pt x="451" y="1582"/>
                  </a:cubicBezTo>
                  <a:lnTo>
                    <a:pt x="524" y="1545"/>
                  </a:lnTo>
                  <a:cubicBezTo>
                    <a:pt x="548" y="1533"/>
                    <a:pt x="573" y="1533"/>
                    <a:pt x="597" y="1520"/>
                  </a:cubicBezTo>
                  <a:close/>
                  <a:moveTo>
                    <a:pt x="657" y="1460"/>
                  </a:moveTo>
                  <a:lnTo>
                    <a:pt x="621" y="1472"/>
                  </a:lnTo>
                  <a:cubicBezTo>
                    <a:pt x="609" y="1472"/>
                    <a:pt x="597" y="1484"/>
                    <a:pt x="584" y="1484"/>
                  </a:cubicBezTo>
                  <a:lnTo>
                    <a:pt x="511" y="1520"/>
                  </a:lnTo>
                  <a:lnTo>
                    <a:pt x="427" y="1545"/>
                  </a:lnTo>
                  <a:cubicBezTo>
                    <a:pt x="427" y="1545"/>
                    <a:pt x="427" y="1557"/>
                    <a:pt x="414" y="1557"/>
                  </a:cubicBezTo>
                  <a:cubicBezTo>
                    <a:pt x="378" y="1569"/>
                    <a:pt x="366" y="1569"/>
                    <a:pt x="366" y="1582"/>
                  </a:cubicBezTo>
                  <a:cubicBezTo>
                    <a:pt x="354" y="1630"/>
                    <a:pt x="341" y="1679"/>
                    <a:pt x="317" y="1727"/>
                  </a:cubicBezTo>
                  <a:lnTo>
                    <a:pt x="317" y="1752"/>
                  </a:lnTo>
                  <a:lnTo>
                    <a:pt x="341" y="1763"/>
                  </a:lnTo>
                  <a:lnTo>
                    <a:pt x="354" y="1763"/>
                  </a:lnTo>
                  <a:cubicBezTo>
                    <a:pt x="390" y="1763"/>
                    <a:pt x="438" y="1739"/>
                    <a:pt x="463" y="1715"/>
                  </a:cubicBezTo>
                  <a:cubicBezTo>
                    <a:pt x="475" y="1715"/>
                    <a:pt x="487" y="1703"/>
                    <a:pt x="487" y="1703"/>
                  </a:cubicBezTo>
                  <a:cubicBezTo>
                    <a:pt x="511" y="1690"/>
                    <a:pt x="536" y="1690"/>
                    <a:pt x="560" y="1679"/>
                  </a:cubicBezTo>
                  <a:cubicBezTo>
                    <a:pt x="573" y="1679"/>
                    <a:pt x="584" y="1679"/>
                    <a:pt x="597" y="1666"/>
                  </a:cubicBezTo>
                  <a:lnTo>
                    <a:pt x="609" y="1666"/>
                  </a:lnTo>
                  <a:lnTo>
                    <a:pt x="621" y="1630"/>
                  </a:lnTo>
                  <a:cubicBezTo>
                    <a:pt x="633" y="1582"/>
                    <a:pt x="633" y="1533"/>
                    <a:pt x="646" y="1496"/>
                  </a:cubicBezTo>
                  <a:lnTo>
                    <a:pt x="657" y="1460"/>
                  </a:lnTo>
                  <a:close/>
                  <a:moveTo>
                    <a:pt x="560" y="1727"/>
                  </a:moveTo>
                  <a:cubicBezTo>
                    <a:pt x="548" y="1776"/>
                    <a:pt x="548" y="1825"/>
                    <a:pt x="536" y="1861"/>
                  </a:cubicBezTo>
                  <a:lnTo>
                    <a:pt x="536" y="1873"/>
                  </a:lnTo>
                  <a:cubicBezTo>
                    <a:pt x="511" y="1873"/>
                    <a:pt x="500" y="1885"/>
                    <a:pt x="475" y="1885"/>
                  </a:cubicBezTo>
                  <a:cubicBezTo>
                    <a:pt x="463" y="1885"/>
                    <a:pt x="451" y="1898"/>
                    <a:pt x="438" y="1898"/>
                  </a:cubicBezTo>
                  <a:cubicBezTo>
                    <a:pt x="414" y="1909"/>
                    <a:pt x="402" y="1922"/>
                    <a:pt x="378" y="1922"/>
                  </a:cubicBezTo>
                  <a:cubicBezTo>
                    <a:pt x="366" y="1922"/>
                    <a:pt x="354" y="1934"/>
                    <a:pt x="330" y="1934"/>
                  </a:cubicBezTo>
                  <a:cubicBezTo>
                    <a:pt x="330" y="1934"/>
                    <a:pt x="317" y="1946"/>
                    <a:pt x="305" y="1946"/>
                  </a:cubicBezTo>
                  <a:cubicBezTo>
                    <a:pt x="317" y="1898"/>
                    <a:pt x="330" y="1849"/>
                    <a:pt x="341" y="1812"/>
                  </a:cubicBezTo>
                  <a:cubicBezTo>
                    <a:pt x="402" y="1812"/>
                    <a:pt x="451" y="1776"/>
                    <a:pt x="487" y="1763"/>
                  </a:cubicBezTo>
                  <a:lnTo>
                    <a:pt x="560" y="1727"/>
                  </a:lnTo>
                  <a:close/>
                  <a:moveTo>
                    <a:pt x="609" y="1679"/>
                  </a:moveTo>
                  <a:lnTo>
                    <a:pt x="560" y="1690"/>
                  </a:lnTo>
                  <a:cubicBezTo>
                    <a:pt x="536" y="1703"/>
                    <a:pt x="500" y="1715"/>
                    <a:pt x="475" y="1727"/>
                  </a:cubicBezTo>
                  <a:cubicBezTo>
                    <a:pt x="427" y="1752"/>
                    <a:pt x="378" y="1776"/>
                    <a:pt x="330" y="1776"/>
                  </a:cubicBezTo>
                  <a:lnTo>
                    <a:pt x="317" y="1763"/>
                  </a:lnTo>
                  <a:lnTo>
                    <a:pt x="305" y="1788"/>
                  </a:lnTo>
                  <a:cubicBezTo>
                    <a:pt x="293" y="1836"/>
                    <a:pt x="281" y="1898"/>
                    <a:pt x="268" y="1958"/>
                  </a:cubicBezTo>
                  <a:lnTo>
                    <a:pt x="257" y="1982"/>
                  </a:lnTo>
                  <a:lnTo>
                    <a:pt x="281" y="1982"/>
                  </a:lnTo>
                  <a:cubicBezTo>
                    <a:pt x="305" y="1982"/>
                    <a:pt x="330" y="1971"/>
                    <a:pt x="341" y="1971"/>
                  </a:cubicBezTo>
                  <a:cubicBezTo>
                    <a:pt x="354" y="1958"/>
                    <a:pt x="378" y="1958"/>
                    <a:pt x="390" y="1958"/>
                  </a:cubicBezTo>
                  <a:cubicBezTo>
                    <a:pt x="402" y="1946"/>
                    <a:pt x="427" y="1946"/>
                    <a:pt x="451" y="1934"/>
                  </a:cubicBezTo>
                  <a:cubicBezTo>
                    <a:pt x="463" y="1934"/>
                    <a:pt x="475" y="1922"/>
                    <a:pt x="487" y="1922"/>
                  </a:cubicBezTo>
                  <a:cubicBezTo>
                    <a:pt x="511" y="1909"/>
                    <a:pt x="524" y="1909"/>
                    <a:pt x="548" y="1909"/>
                  </a:cubicBezTo>
                  <a:lnTo>
                    <a:pt x="560" y="1898"/>
                  </a:lnTo>
                  <a:lnTo>
                    <a:pt x="573" y="1873"/>
                  </a:lnTo>
                  <a:cubicBezTo>
                    <a:pt x="584" y="1812"/>
                    <a:pt x="597" y="1763"/>
                    <a:pt x="597" y="1715"/>
                  </a:cubicBezTo>
                  <a:lnTo>
                    <a:pt x="609" y="1679"/>
                  </a:lnTo>
                  <a:close/>
                  <a:moveTo>
                    <a:pt x="1168" y="37"/>
                  </a:moveTo>
                  <a:cubicBezTo>
                    <a:pt x="1241" y="37"/>
                    <a:pt x="1302" y="37"/>
                    <a:pt x="1375" y="49"/>
                  </a:cubicBezTo>
                  <a:lnTo>
                    <a:pt x="1400" y="49"/>
                  </a:lnTo>
                  <a:cubicBezTo>
                    <a:pt x="1446" y="60"/>
                    <a:pt x="1492" y="72"/>
                    <a:pt x="1547" y="94"/>
                  </a:cubicBezTo>
                  <a:lnTo>
                    <a:pt x="1547" y="94"/>
                  </a:lnTo>
                  <a:cubicBezTo>
                    <a:pt x="1497" y="79"/>
                    <a:pt x="1447" y="66"/>
                    <a:pt x="1400" y="61"/>
                  </a:cubicBezTo>
                  <a:lnTo>
                    <a:pt x="1375" y="61"/>
                  </a:lnTo>
                  <a:cubicBezTo>
                    <a:pt x="1302" y="61"/>
                    <a:pt x="1229" y="61"/>
                    <a:pt x="1144" y="73"/>
                  </a:cubicBezTo>
                  <a:lnTo>
                    <a:pt x="1132" y="85"/>
                  </a:lnTo>
                  <a:lnTo>
                    <a:pt x="1132" y="98"/>
                  </a:lnTo>
                  <a:cubicBezTo>
                    <a:pt x="1095" y="317"/>
                    <a:pt x="1229" y="523"/>
                    <a:pt x="1338" y="706"/>
                  </a:cubicBezTo>
                  <a:lnTo>
                    <a:pt x="1351" y="730"/>
                  </a:lnTo>
                  <a:cubicBezTo>
                    <a:pt x="1497" y="985"/>
                    <a:pt x="1619" y="1168"/>
                    <a:pt x="1728" y="1338"/>
                  </a:cubicBezTo>
                  <a:cubicBezTo>
                    <a:pt x="1825" y="1484"/>
                    <a:pt x="1947" y="1630"/>
                    <a:pt x="2056" y="1763"/>
                  </a:cubicBezTo>
                  <a:cubicBezTo>
                    <a:pt x="2092" y="1800"/>
                    <a:pt x="2117" y="1836"/>
                    <a:pt x="2154" y="1873"/>
                  </a:cubicBezTo>
                  <a:cubicBezTo>
                    <a:pt x="2178" y="1922"/>
                    <a:pt x="2214" y="1971"/>
                    <a:pt x="2251" y="2019"/>
                  </a:cubicBezTo>
                  <a:lnTo>
                    <a:pt x="2251" y="2019"/>
                  </a:lnTo>
                  <a:cubicBezTo>
                    <a:pt x="2214" y="1971"/>
                    <a:pt x="2178" y="1922"/>
                    <a:pt x="2141" y="1885"/>
                  </a:cubicBezTo>
                  <a:lnTo>
                    <a:pt x="2092" y="1825"/>
                  </a:lnTo>
                  <a:cubicBezTo>
                    <a:pt x="1947" y="1654"/>
                    <a:pt x="1801" y="1472"/>
                    <a:pt x="1679" y="1277"/>
                  </a:cubicBezTo>
                  <a:lnTo>
                    <a:pt x="1643" y="1228"/>
                  </a:lnTo>
                  <a:cubicBezTo>
                    <a:pt x="1533" y="1046"/>
                    <a:pt x="1400" y="852"/>
                    <a:pt x="1302" y="657"/>
                  </a:cubicBezTo>
                  <a:lnTo>
                    <a:pt x="1290" y="645"/>
                  </a:lnTo>
                  <a:cubicBezTo>
                    <a:pt x="1193" y="474"/>
                    <a:pt x="1095" y="304"/>
                    <a:pt x="1120" y="109"/>
                  </a:cubicBezTo>
                  <a:lnTo>
                    <a:pt x="1120" y="85"/>
                  </a:lnTo>
                  <a:lnTo>
                    <a:pt x="1095" y="85"/>
                  </a:lnTo>
                  <a:cubicBezTo>
                    <a:pt x="1084" y="85"/>
                    <a:pt x="1071" y="98"/>
                    <a:pt x="1059" y="98"/>
                  </a:cubicBezTo>
                  <a:lnTo>
                    <a:pt x="1047" y="109"/>
                  </a:lnTo>
                  <a:cubicBezTo>
                    <a:pt x="1047" y="109"/>
                    <a:pt x="1043" y="113"/>
                    <a:pt x="1040" y="119"/>
                  </a:cubicBezTo>
                  <a:lnTo>
                    <a:pt x="1040" y="119"/>
                  </a:lnTo>
                  <a:lnTo>
                    <a:pt x="1047" y="98"/>
                  </a:lnTo>
                  <a:lnTo>
                    <a:pt x="1059" y="85"/>
                  </a:lnTo>
                  <a:cubicBezTo>
                    <a:pt x="1084" y="49"/>
                    <a:pt x="1120" y="37"/>
                    <a:pt x="1168" y="37"/>
                  </a:cubicBezTo>
                  <a:close/>
                  <a:moveTo>
                    <a:pt x="511" y="1971"/>
                  </a:moveTo>
                  <a:cubicBezTo>
                    <a:pt x="500" y="2007"/>
                    <a:pt x="487" y="2044"/>
                    <a:pt x="475" y="2104"/>
                  </a:cubicBezTo>
                  <a:cubicBezTo>
                    <a:pt x="469" y="2102"/>
                    <a:pt x="461" y="2101"/>
                    <a:pt x="454" y="2101"/>
                  </a:cubicBezTo>
                  <a:cubicBezTo>
                    <a:pt x="421" y="2101"/>
                    <a:pt x="385" y="2119"/>
                    <a:pt x="366" y="2128"/>
                  </a:cubicBezTo>
                  <a:cubicBezTo>
                    <a:pt x="354" y="2128"/>
                    <a:pt x="341" y="2141"/>
                    <a:pt x="330" y="2141"/>
                  </a:cubicBezTo>
                  <a:cubicBezTo>
                    <a:pt x="317" y="2141"/>
                    <a:pt x="317" y="2153"/>
                    <a:pt x="305" y="2153"/>
                  </a:cubicBezTo>
                  <a:lnTo>
                    <a:pt x="293" y="2153"/>
                  </a:lnTo>
                  <a:cubicBezTo>
                    <a:pt x="293" y="2165"/>
                    <a:pt x="281" y="2165"/>
                    <a:pt x="268" y="2165"/>
                  </a:cubicBezTo>
                  <a:lnTo>
                    <a:pt x="257" y="2165"/>
                  </a:lnTo>
                  <a:cubicBezTo>
                    <a:pt x="268" y="2117"/>
                    <a:pt x="268" y="2080"/>
                    <a:pt x="281" y="2031"/>
                  </a:cubicBezTo>
                  <a:cubicBezTo>
                    <a:pt x="305" y="2031"/>
                    <a:pt x="330" y="2019"/>
                    <a:pt x="354" y="2007"/>
                  </a:cubicBezTo>
                  <a:lnTo>
                    <a:pt x="390" y="2007"/>
                  </a:lnTo>
                  <a:cubicBezTo>
                    <a:pt x="414" y="1995"/>
                    <a:pt x="438" y="1982"/>
                    <a:pt x="463" y="1982"/>
                  </a:cubicBezTo>
                  <a:cubicBezTo>
                    <a:pt x="487" y="1971"/>
                    <a:pt x="500" y="1971"/>
                    <a:pt x="511" y="1971"/>
                  </a:cubicBezTo>
                  <a:close/>
                  <a:moveTo>
                    <a:pt x="451" y="2177"/>
                  </a:moveTo>
                  <a:cubicBezTo>
                    <a:pt x="438" y="2226"/>
                    <a:pt x="427" y="2263"/>
                    <a:pt x="402" y="2299"/>
                  </a:cubicBezTo>
                  <a:cubicBezTo>
                    <a:pt x="402" y="2323"/>
                    <a:pt x="390" y="2347"/>
                    <a:pt x="378" y="2372"/>
                  </a:cubicBezTo>
                  <a:lnTo>
                    <a:pt x="341" y="2372"/>
                  </a:lnTo>
                  <a:cubicBezTo>
                    <a:pt x="330" y="2372"/>
                    <a:pt x="330" y="2384"/>
                    <a:pt x="317" y="2384"/>
                  </a:cubicBezTo>
                  <a:cubicBezTo>
                    <a:pt x="293" y="2384"/>
                    <a:pt x="281" y="2396"/>
                    <a:pt x="257" y="2396"/>
                  </a:cubicBezTo>
                  <a:cubicBezTo>
                    <a:pt x="244" y="2408"/>
                    <a:pt x="232" y="2408"/>
                    <a:pt x="208" y="2420"/>
                  </a:cubicBezTo>
                  <a:lnTo>
                    <a:pt x="195" y="2420"/>
                  </a:lnTo>
                  <a:cubicBezTo>
                    <a:pt x="208" y="2360"/>
                    <a:pt x="220" y="2311"/>
                    <a:pt x="232" y="2263"/>
                  </a:cubicBezTo>
                  <a:cubicBezTo>
                    <a:pt x="281" y="2263"/>
                    <a:pt x="317" y="2238"/>
                    <a:pt x="366" y="2214"/>
                  </a:cubicBezTo>
                  <a:cubicBezTo>
                    <a:pt x="390" y="2201"/>
                    <a:pt x="414" y="2177"/>
                    <a:pt x="451" y="2177"/>
                  </a:cubicBezTo>
                  <a:close/>
                  <a:moveTo>
                    <a:pt x="1387" y="98"/>
                  </a:moveTo>
                  <a:cubicBezTo>
                    <a:pt x="1509" y="109"/>
                    <a:pt x="1619" y="158"/>
                    <a:pt x="1728" y="195"/>
                  </a:cubicBezTo>
                  <a:cubicBezTo>
                    <a:pt x="1765" y="207"/>
                    <a:pt x="1801" y="219"/>
                    <a:pt x="1825" y="231"/>
                  </a:cubicBezTo>
                  <a:cubicBezTo>
                    <a:pt x="2056" y="304"/>
                    <a:pt x="2287" y="401"/>
                    <a:pt x="2519" y="487"/>
                  </a:cubicBezTo>
                  <a:cubicBezTo>
                    <a:pt x="2628" y="536"/>
                    <a:pt x="2737" y="584"/>
                    <a:pt x="2846" y="620"/>
                  </a:cubicBezTo>
                  <a:cubicBezTo>
                    <a:pt x="3054" y="706"/>
                    <a:pt x="3260" y="766"/>
                    <a:pt x="3467" y="839"/>
                  </a:cubicBezTo>
                  <a:cubicBezTo>
                    <a:pt x="3600" y="876"/>
                    <a:pt x="3722" y="925"/>
                    <a:pt x="3856" y="973"/>
                  </a:cubicBezTo>
                  <a:cubicBezTo>
                    <a:pt x="4075" y="1046"/>
                    <a:pt x="4306" y="1131"/>
                    <a:pt x="4525" y="1217"/>
                  </a:cubicBezTo>
                  <a:cubicBezTo>
                    <a:pt x="4635" y="1265"/>
                    <a:pt x="4744" y="1301"/>
                    <a:pt x="4854" y="1350"/>
                  </a:cubicBezTo>
                  <a:lnTo>
                    <a:pt x="4865" y="1350"/>
                  </a:lnTo>
                  <a:cubicBezTo>
                    <a:pt x="4878" y="1363"/>
                    <a:pt x="4890" y="1363"/>
                    <a:pt x="4902" y="1374"/>
                  </a:cubicBezTo>
                  <a:cubicBezTo>
                    <a:pt x="4938" y="1387"/>
                    <a:pt x="4963" y="1399"/>
                    <a:pt x="5000" y="1399"/>
                  </a:cubicBezTo>
                  <a:lnTo>
                    <a:pt x="5145" y="1472"/>
                  </a:lnTo>
                  <a:cubicBezTo>
                    <a:pt x="5194" y="1496"/>
                    <a:pt x="5218" y="1533"/>
                    <a:pt x="5230" y="1582"/>
                  </a:cubicBezTo>
                  <a:cubicBezTo>
                    <a:pt x="5218" y="1593"/>
                    <a:pt x="5206" y="1593"/>
                    <a:pt x="5206" y="1606"/>
                  </a:cubicBezTo>
                  <a:cubicBezTo>
                    <a:pt x="5011" y="1739"/>
                    <a:pt x="4817" y="1849"/>
                    <a:pt x="4635" y="1934"/>
                  </a:cubicBezTo>
                  <a:cubicBezTo>
                    <a:pt x="4452" y="2007"/>
                    <a:pt x="4257" y="2068"/>
                    <a:pt x="4063" y="2117"/>
                  </a:cubicBezTo>
                  <a:lnTo>
                    <a:pt x="3954" y="2153"/>
                  </a:lnTo>
                  <a:cubicBezTo>
                    <a:pt x="3746" y="2214"/>
                    <a:pt x="3540" y="2287"/>
                    <a:pt x="3346" y="2360"/>
                  </a:cubicBezTo>
                  <a:cubicBezTo>
                    <a:pt x="3222" y="2408"/>
                    <a:pt x="3087" y="2448"/>
                    <a:pt x="2949" y="2448"/>
                  </a:cubicBezTo>
                  <a:cubicBezTo>
                    <a:pt x="2842" y="2448"/>
                    <a:pt x="2734" y="2424"/>
                    <a:pt x="2628" y="2360"/>
                  </a:cubicBezTo>
                  <a:cubicBezTo>
                    <a:pt x="2482" y="2274"/>
                    <a:pt x="2384" y="2128"/>
                    <a:pt x="2287" y="1995"/>
                  </a:cubicBezTo>
                  <a:lnTo>
                    <a:pt x="2178" y="1849"/>
                  </a:lnTo>
                  <a:cubicBezTo>
                    <a:pt x="2141" y="1812"/>
                    <a:pt x="2117" y="1776"/>
                    <a:pt x="2092" y="1739"/>
                  </a:cubicBezTo>
                  <a:cubicBezTo>
                    <a:pt x="1971" y="1606"/>
                    <a:pt x="1862" y="1472"/>
                    <a:pt x="1752" y="1314"/>
                  </a:cubicBezTo>
                  <a:cubicBezTo>
                    <a:pt x="1643" y="1144"/>
                    <a:pt x="1521" y="961"/>
                    <a:pt x="1375" y="718"/>
                  </a:cubicBezTo>
                  <a:lnTo>
                    <a:pt x="1363" y="682"/>
                  </a:lnTo>
                  <a:cubicBezTo>
                    <a:pt x="1254" y="511"/>
                    <a:pt x="1144" y="317"/>
                    <a:pt x="1168" y="109"/>
                  </a:cubicBezTo>
                  <a:cubicBezTo>
                    <a:pt x="1241" y="98"/>
                    <a:pt x="1314" y="98"/>
                    <a:pt x="1375" y="98"/>
                  </a:cubicBezTo>
                  <a:close/>
                  <a:moveTo>
                    <a:pt x="560" y="1909"/>
                  </a:moveTo>
                  <a:lnTo>
                    <a:pt x="536" y="1922"/>
                  </a:lnTo>
                  <a:cubicBezTo>
                    <a:pt x="511" y="1934"/>
                    <a:pt x="487" y="1934"/>
                    <a:pt x="463" y="1946"/>
                  </a:cubicBezTo>
                  <a:cubicBezTo>
                    <a:pt x="427" y="1958"/>
                    <a:pt x="402" y="1958"/>
                    <a:pt x="378" y="1971"/>
                  </a:cubicBezTo>
                  <a:cubicBezTo>
                    <a:pt x="366" y="1971"/>
                    <a:pt x="354" y="1971"/>
                    <a:pt x="341" y="1982"/>
                  </a:cubicBezTo>
                  <a:cubicBezTo>
                    <a:pt x="317" y="1982"/>
                    <a:pt x="305" y="1995"/>
                    <a:pt x="281" y="1995"/>
                  </a:cubicBezTo>
                  <a:lnTo>
                    <a:pt x="268" y="1995"/>
                  </a:lnTo>
                  <a:lnTo>
                    <a:pt x="257" y="2007"/>
                  </a:lnTo>
                  <a:lnTo>
                    <a:pt x="220" y="2153"/>
                  </a:lnTo>
                  <a:lnTo>
                    <a:pt x="208" y="2201"/>
                  </a:lnTo>
                  <a:lnTo>
                    <a:pt x="195" y="2226"/>
                  </a:lnTo>
                  <a:cubicBezTo>
                    <a:pt x="184" y="2299"/>
                    <a:pt x="171" y="2360"/>
                    <a:pt x="159" y="2444"/>
                  </a:cubicBezTo>
                  <a:lnTo>
                    <a:pt x="147" y="2469"/>
                  </a:lnTo>
                  <a:lnTo>
                    <a:pt x="171" y="2457"/>
                  </a:lnTo>
                  <a:cubicBezTo>
                    <a:pt x="195" y="2457"/>
                    <a:pt x="208" y="2457"/>
                    <a:pt x="220" y="2444"/>
                  </a:cubicBezTo>
                  <a:cubicBezTo>
                    <a:pt x="232" y="2444"/>
                    <a:pt x="257" y="2444"/>
                    <a:pt x="268" y="2433"/>
                  </a:cubicBezTo>
                  <a:cubicBezTo>
                    <a:pt x="293" y="2433"/>
                    <a:pt x="305" y="2420"/>
                    <a:pt x="330" y="2420"/>
                  </a:cubicBezTo>
                  <a:cubicBezTo>
                    <a:pt x="341" y="2408"/>
                    <a:pt x="341" y="2408"/>
                    <a:pt x="354" y="2408"/>
                  </a:cubicBezTo>
                  <a:lnTo>
                    <a:pt x="402" y="2408"/>
                  </a:lnTo>
                  <a:lnTo>
                    <a:pt x="414" y="2396"/>
                  </a:lnTo>
                  <a:cubicBezTo>
                    <a:pt x="427" y="2372"/>
                    <a:pt x="427" y="2336"/>
                    <a:pt x="438" y="2311"/>
                  </a:cubicBezTo>
                  <a:cubicBezTo>
                    <a:pt x="463" y="2263"/>
                    <a:pt x="475" y="2214"/>
                    <a:pt x="487" y="2165"/>
                  </a:cubicBezTo>
                  <a:lnTo>
                    <a:pt x="500" y="2153"/>
                  </a:lnTo>
                  <a:lnTo>
                    <a:pt x="475" y="2141"/>
                  </a:lnTo>
                  <a:cubicBezTo>
                    <a:pt x="427" y="2141"/>
                    <a:pt x="390" y="2165"/>
                    <a:pt x="341" y="2190"/>
                  </a:cubicBezTo>
                  <a:cubicBezTo>
                    <a:pt x="305" y="2214"/>
                    <a:pt x="268" y="2226"/>
                    <a:pt x="232" y="2226"/>
                  </a:cubicBezTo>
                  <a:lnTo>
                    <a:pt x="220" y="2214"/>
                  </a:lnTo>
                  <a:lnTo>
                    <a:pt x="257" y="2201"/>
                  </a:lnTo>
                  <a:lnTo>
                    <a:pt x="268" y="2214"/>
                  </a:lnTo>
                  <a:lnTo>
                    <a:pt x="281" y="2201"/>
                  </a:lnTo>
                  <a:cubicBezTo>
                    <a:pt x="293" y="2201"/>
                    <a:pt x="305" y="2190"/>
                    <a:pt x="305" y="2190"/>
                  </a:cubicBezTo>
                  <a:lnTo>
                    <a:pt x="317" y="2190"/>
                  </a:lnTo>
                  <a:cubicBezTo>
                    <a:pt x="330" y="2177"/>
                    <a:pt x="341" y="2177"/>
                    <a:pt x="341" y="2177"/>
                  </a:cubicBezTo>
                  <a:cubicBezTo>
                    <a:pt x="354" y="2165"/>
                    <a:pt x="366" y="2165"/>
                    <a:pt x="378" y="2153"/>
                  </a:cubicBezTo>
                  <a:cubicBezTo>
                    <a:pt x="404" y="2144"/>
                    <a:pt x="429" y="2136"/>
                    <a:pt x="451" y="2136"/>
                  </a:cubicBezTo>
                  <a:cubicBezTo>
                    <a:pt x="460" y="2136"/>
                    <a:pt x="468" y="2137"/>
                    <a:pt x="475" y="2141"/>
                  </a:cubicBezTo>
                  <a:lnTo>
                    <a:pt x="500" y="2141"/>
                  </a:lnTo>
                  <a:lnTo>
                    <a:pt x="500" y="2128"/>
                  </a:lnTo>
                  <a:cubicBezTo>
                    <a:pt x="524" y="2055"/>
                    <a:pt x="536" y="2007"/>
                    <a:pt x="548" y="1958"/>
                  </a:cubicBezTo>
                  <a:lnTo>
                    <a:pt x="560" y="1909"/>
                  </a:lnTo>
                  <a:close/>
                  <a:moveTo>
                    <a:pt x="354" y="2457"/>
                  </a:moveTo>
                  <a:lnTo>
                    <a:pt x="317" y="2566"/>
                  </a:lnTo>
                  <a:cubicBezTo>
                    <a:pt x="305" y="2566"/>
                    <a:pt x="305" y="2566"/>
                    <a:pt x="293" y="2579"/>
                  </a:cubicBezTo>
                  <a:cubicBezTo>
                    <a:pt x="268" y="2579"/>
                    <a:pt x="257" y="2590"/>
                    <a:pt x="232" y="2590"/>
                  </a:cubicBezTo>
                  <a:cubicBezTo>
                    <a:pt x="220" y="2590"/>
                    <a:pt x="208" y="2603"/>
                    <a:pt x="184" y="2615"/>
                  </a:cubicBezTo>
                  <a:cubicBezTo>
                    <a:pt x="171" y="2615"/>
                    <a:pt x="159" y="2615"/>
                    <a:pt x="159" y="2627"/>
                  </a:cubicBezTo>
                  <a:cubicBezTo>
                    <a:pt x="159" y="2603"/>
                    <a:pt x="159" y="2579"/>
                    <a:pt x="171" y="2554"/>
                  </a:cubicBezTo>
                  <a:lnTo>
                    <a:pt x="171" y="2530"/>
                  </a:lnTo>
                  <a:lnTo>
                    <a:pt x="171" y="2517"/>
                  </a:lnTo>
                  <a:cubicBezTo>
                    <a:pt x="171" y="2517"/>
                    <a:pt x="184" y="2517"/>
                    <a:pt x="184" y="2506"/>
                  </a:cubicBezTo>
                  <a:cubicBezTo>
                    <a:pt x="184" y="2506"/>
                    <a:pt x="208" y="2506"/>
                    <a:pt x="232" y="2493"/>
                  </a:cubicBezTo>
                  <a:cubicBezTo>
                    <a:pt x="244" y="2493"/>
                    <a:pt x="268" y="2493"/>
                    <a:pt x="281" y="2481"/>
                  </a:cubicBezTo>
                  <a:cubicBezTo>
                    <a:pt x="293" y="2481"/>
                    <a:pt x="305" y="2469"/>
                    <a:pt x="305" y="2469"/>
                  </a:cubicBezTo>
                  <a:lnTo>
                    <a:pt x="330" y="2469"/>
                  </a:lnTo>
                  <a:lnTo>
                    <a:pt x="341" y="2457"/>
                  </a:lnTo>
                  <a:close/>
                  <a:moveTo>
                    <a:pt x="378" y="2420"/>
                  </a:moveTo>
                  <a:cubicBezTo>
                    <a:pt x="366" y="2420"/>
                    <a:pt x="341" y="2420"/>
                    <a:pt x="330" y="2433"/>
                  </a:cubicBezTo>
                  <a:lnTo>
                    <a:pt x="305" y="2433"/>
                  </a:lnTo>
                  <a:cubicBezTo>
                    <a:pt x="293" y="2444"/>
                    <a:pt x="281" y="2444"/>
                    <a:pt x="268" y="2444"/>
                  </a:cubicBezTo>
                  <a:cubicBezTo>
                    <a:pt x="257" y="2457"/>
                    <a:pt x="244" y="2457"/>
                    <a:pt x="220" y="2457"/>
                  </a:cubicBezTo>
                  <a:cubicBezTo>
                    <a:pt x="195" y="2469"/>
                    <a:pt x="159" y="2469"/>
                    <a:pt x="147" y="2493"/>
                  </a:cubicBezTo>
                  <a:lnTo>
                    <a:pt x="135" y="2517"/>
                  </a:lnTo>
                  <a:lnTo>
                    <a:pt x="135" y="2542"/>
                  </a:lnTo>
                  <a:cubicBezTo>
                    <a:pt x="122" y="2579"/>
                    <a:pt x="122" y="2615"/>
                    <a:pt x="111" y="2639"/>
                  </a:cubicBezTo>
                  <a:lnTo>
                    <a:pt x="111" y="2663"/>
                  </a:lnTo>
                  <a:lnTo>
                    <a:pt x="135" y="2663"/>
                  </a:lnTo>
                  <a:cubicBezTo>
                    <a:pt x="159" y="2663"/>
                    <a:pt x="184" y="2652"/>
                    <a:pt x="195" y="2639"/>
                  </a:cubicBezTo>
                  <a:cubicBezTo>
                    <a:pt x="220" y="2639"/>
                    <a:pt x="232" y="2627"/>
                    <a:pt x="244" y="2627"/>
                  </a:cubicBezTo>
                  <a:cubicBezTo>
                    <a:pt x="268" y="2615"/>
                    <a:pt x="281" y="2615"/>
                    <a:pt x="305" y="2603"/>
                  </a:cubicBezTo>
                  <a:cubicBezTo>
                    <a:pt x="317" y="2603"/>
                    <a:pt x="330" y="2590"/>
                    <a:pt x="341" y="2590"/>
                  </a:cubicBezTo>
                  <a:lnTo>
                    <a:pt x="354" y="2590"/>
                  </a:lnTo>
                  <a:lnTo>
                    <a:pt x="354" y="2579"/>
                  </a:lnTo>
                  <a:cubicBezTo>
                    <a:pt x="366" y="2530"/>
                    <a:pt x="378" y="2493"/>
                    <a:pt x="390" y="2433"/>
                  </a:cubicBezTo>
                  <a:lnTo>
                    <a:pt x="402" y="2420"/>
                  </a:lnTo>
                  <a:close/>
                  <a:moveTo>
                    <a:pt x="293" y="2652"/>
                  </a:moveTo>
                  <a:cubicBezTo>
                    <a:pt x="293" y="2688"/>
                    <a:pt x="281" y="2712"/>
                    <a:pt x="281" y="2736"/>
                  </a:cubicBezTo>
                  <a:lnTo>
                    <a:pt x="281" y="2798"/>
                  </a:lnTo>
                  <a:lnTo>
                    <a:pt x="244" y="2822"/>
                  </a:lnTo>
                  <a:cubicBezTo>
                    <a:pt x="225" y="2822"/>
                    <a:pt x="198" y="2837"/>
                    <a:pt x="176" y="2837"/>
                  </a:cubicBezTo>
                  <a:cubicBezTo>
                    <a:pt x="170" y="2837"/>
                    <a:pt x="164" y="2836"/>
                    <a:pt x="159" y="2834"/>
                  </a:cubicBezTo>
                  <a:cubicBezTo>
                    <a:pt x="159" y="2834"/>
                    <a:pt x="147" y="2822"/>
                    <a:pt x="135" y="2822"/>
                  </a:cubicBezTo>
                  <a:cubicBezTo>
                    <a:pt x="135" y="2785"/>
                    <a:pt x="135" y="2749"/>
                    <a:pt x="147" y="2712"/>
                  </a:cubicBezTo>
                  <a:cubicBezTo>
                    <a:pt x="184" y="2700"/>
                    <a:pt x="232" y="2688"/>
                    <a:pt x="268" y="2663"/>
                  </a:cubicBezTo>
                  <a:cubicBezTo>
                    <a:pt x="281" y="2663"/>
                    <a:pt x="293" y="2663"/>
                    <a:pt x="293" y="2652"/>
                  </a:cubicBezTo>
                  <a:close/>
                  <a:moveTo>
                    <a:pt x="1084" y="134"/>
                  </a:moveTo>
                  <a:cubicBezTo>
                    <a:pt x="1071" y="317"/>
                    <a:pt x="1157" y="499"/>
                    <a:pt x="1254" y="657"/>
                  </a:cubicBezTo>
                  <a:lnTo>
                    <a:pt x="1265" y="682"/>
                  </a:lnTo>
                  <a:cubicBezTo>
                    <a:pt x="1375" y="876"/>
                    <a:pt x="1497" y="1071"/>
                    <a:pt x="1619" y="1253"/>
                  </a:cubicBezTo>
                  <a:lnTo>
                    <a:pt x="1643" y="1290"/>
                  </a:lnTo>
                  <a:cubicBezTo>
                    <a:pt x="1776" y="1484"/>
                    <a:pt x="1922" y="1679"/>
                    <a:pt x="2068" y="1849"/>
                  </a:cubicBezTo>
                  <a:lnTo>
                    <a:pt x="2117" y="1909"/>
                  </a:lnTo>
                  <a:cubicBezTo>
                    <a:pt x="2154" y="1946"/>
                    <a:pt x="2190" y="1995"/>
                    <a:pt x="2214" y="2044"/>
                  </a:cubicBezTo>
                  <a:cubicBezTo>
                    <a:pt x="2251" y="2092"/>
                    <a:pt x="2287" y="2128"/>
                    <a:pt x="2324" y="2177"/>
                  </a:cubicBezTo>
                  <a:cubicBezTo>
                    <a:pt x="2287" y="2226"/>
                    <a:pt x="2238" y="2274"/>
                    <a:pt x="2178" y="2311"/>
                  </a:cubicBezTo>
                  <a:cubicBezTo>
                    <a:pt x="2154" y="2336"/>
                    <a:pt x="2129" y="2360"/>
                    <a:pt x="2105" y="2372"/>
                  </a:cubicBezTo>
                  <a:cubicBezTo>
                    <a:pt x="2019" y="2457"/>
                    <a:pt x="1922" y="2517"/>
                    <a:pt x="1838" y="2566"/>
                  </a:cubicBezTo>
                  <a:cubicBezTo>
                    <a:pt x="1813" y="2579"/>
                    <a:pt x="1776" y="2590"/>
                    <a:pt x="1740" y="2615"/>
                  </a:cubicBezTo>
                  <a:cubicBezTo>
                    <a:pt x="1703" y="2639"/>
                    <a:pt x="1655" y="2663"/>
                    <a:pt x="1606" y="2676"/>
                  </a:cubicBezTo>
                  <a:cubicBezTo>
                    <a:pt x="1557" y="2700"/>
                    <a:pt x="1497" y="2712"/>
                    <a:pt x="1448" y="2725"/>
                  </a:cubicBezTo>
                  <a:cubicBezTo>
                    <a:pt x="1400" y="2725"/>
                    <a:pt x="1351" y="2736"/>
                    <a:pt x="1302" y="2749"/>
                  </a:cubicBezTo>
                  <a:cubicBezTo>
                    <a:pt x="1181" y="2798"/>
                    <a:pt x="1035" y="2822"/>
                    <a:pt x="901" y="2846"/>
                  </a:cubicBezTo>
                  <a:cubicBezTo>
                    <a:pt x="730" y="2871"/>
                    <a:pt x="560" y="2907"/>
                    <a:pt x="402" y="2968"/>
                  </a:cubicBezTo>
                  <a:lnTo>
                    <a:pt x="366" y="2858"/>
                  </a:lnTo>
                  <a:cubicBezTo>
                    <a:pt x="390" y="2846"/>
                    <a:pt x="402" y="2834"/>
                    <a:pt x="402" y="2822"/>
                  </a:cubicBezTo>
                  <a:cubicBezTo>
                    <a:pt x="402" y="2798"/>
                    <a:pt x="390" y="2785"/>
                    <a:pt x="378" y="2773"/>
                  </a:cubicBezTo>
                  <a:lnTo>
                    <a:pt x="366" y="2773"/>
                  </a:lnTo>
                  <a:cubicBezTo>
                    <a:pt x="366" y="2736"/>
                    <a:pt x="366" y="2700"/>
                    <a:pt x="378" y="2663"/>
                  </a:cubicBezTo>
                  <a:cubicBezTo>
                    <a:pt x="378" y="2652"/>
                    <a:pt x="390" y="2639"/>
                    <a:pt x="390" y="2639"/>
                  </a:cubicBezTo>
                  <a:lnTo>
                    <a:pt x="390" y="2627"/>
                  </a:lnTo>
                  <a:cubicBezTo>
                    <a:pt x="402" y="2627"/>
                    <a:pt x="414" y="2615"/>
                    <a:pt x="414" y="2590"/>
                  </a:cubicBezTo>
                  <a:cubicBezTo>
                    <a:pt x="414" y="2579"/>
                    <a:pt x="414" y="2566"/>
                    <a:pt x="402" y="2566"/>
                  </a:cubicBezTo>
                  <a:cubicBezTo>
                    <a:pt x="427" y="2481"/>
                    <a:pt x="463" y="2408"/>
                    <a:pt x="487" y="2323"/>
                  </a:cubicBezTo>
                  <a:cubicBezTo>
                    <a:pt x="524" y="2214"/>
                    <a:pt x="573" y="2092"/>
                    <a:pt x="597" y="1958"/>
                  </a:cubicBezTo>
                  <a:cubicBezTo>
                    <a:pt x="621" y="1873"/>
                    <a:pt x="633" y="1788"/>
                    <a:pt x="657" y="1690"/>
                  </a:cubicBezTo>
                  <a:cubicBezTo>
                    <a:pt x="657" y="1690"/>
                    <a:pt x="670" y="1690"/>
                    <a:pt x="670" y="1679"/>
                  </a:cubicBezTo>
                  <a:cubicBezTo>
                    <a:pt x="682" y="1679"/>
                    <a:pt x="694" y="1654"/>
                    <a:pt x="682" y="1642"/>
                  </a:cubicBezTo>
                  <a:cubicBezTo>
                    <a:pt x="682" y="1630"/>
                    <a:pt x="682" y="1630"/>
                    <a:pt x="670" y="1618"/>
                  </a:cubicBezTo>
                  <a:lnTo>
                    <a:pt x="743" y="1290"/>
                  </a:lnTo>
                  <a:cubicBezTo>
                    <a:pt x="743" y="1277"/>
                    <a:pt x="755" y="1277"/>
                    <a:pt x="755" y="1265"/>
                  </a:cubicBezTo>
                  <a:lnTo>
                    <a:pt x="755" y="1241"/>
                  </a:lnTo>
                  <a:lnTo>
                    <a:pt x="755" y="1217"/>
                  </a:lnTo>
                  <a:cubicBezTo>
                    <a:pt x="767" y="1192"/>
                    <a:pt x="767" y="1155"/>
                    <a:pt x="779" y="1131"/>
                  </a:cubicBezTo>
                  <a:cubicBezTo>
                    <a:pt x="779" y="1119"/>
                    <a:pt x="779" y="1107"/>
                    <a:pt x="792" y="1095"/>
                  </a:cubicBezTo>
                  <a:lnTo>
                    <a:pt x="792" y="1071"/>
                  </a:lnTo>
                  <a:cubicBezTo>
                    <a:pt x="792" y="1058"/>
                    <a:pt x="803" y="1058"/>
                    <a:pt x="803" y="1058"/>
                  </a:cubicBezTo>
                  <a:lnTo>
                    <a:pt x="803" y="1046"/>
                  </a:lnTo>
                  <a:lnTo>
                    <a:pt x="803" y="1022"/>
                  </a:lnTo>
                  <a:cubicBezTo>
                    <a:pt x="876" y="742"/>
                    <a:pt x="949" y="511"/>
                    <a:pt x="1022" y="304"/>
                  </a:cubicBezTo>
                  <a:lnTo>
                    <a:pt x="1059" y="195"/>
                  </a:lnTo>
                  <a:cubicBezTo>
                    <a:pt x="1059" y="182"/>
                    <a:pt x="1059" y="158"/>
                    <a:pt x="1071" y="146"/>
                  </a:cubicBezTo>
                  <a:cubicBezTo>
                    <a:pt x="1071" y="146"/>
                    <a:pt x="1071" y="134"/>
                    <a:pt x="1084" y="134"/>
                  </a:cubicBezTo>
                  <a:close/>
                  <a:moveTo>
                    <a:pt x="281" y="2895"/>
                  </a:moveTo>
                  <a:cubicBezTo>
                    <a:pt x="293" y="2931"/>
                    <a:pt x="305" y="2980"/>
                    <a:pt x="330" y="3017"/>
                  </a:cubicBezTo>
                  <a:cubicBezTo>
                    <a:pt x="293" y="3041"/>
                    <a:pt x="232" y="3053"/>
                    <a:pt x="184" y="3065"/>
                  </a:cubicBezTo>
                  <a:lnTo>
                    <a:pt x="171" y="3065"/>
                  </a:lnTo>
                  <a:cubicBezTo>
                    <a:pt x="159" y="3017"/>
                    <a:pt x="147" y="2968"/>
                    <a:pt x="135" y="2907"/>
                  </a:cubicBezTo>
                  <a:lnTo>
                    <a:pt x="135" y="2907"/>
                  </a:lnTo>
                  <a:cubicBezTo>
                    <a:pt x="150" y="2914"/>
                    <a:pt x="165" y="2917"/>
                    <a:pt x="180" y="2917"/>
                  </a:cubicBezTo>
                  <a:cubicBezTo>
                    <a:pt x="214" y="2917"/>
                    <a:pt x="247" y="2903"/>
                    <a:pt x="281" y="2895"/>
                  </a:cubicBezTo>
                  <a:close/>
                  <a:moveTo>
                    <a:pt x="366" y="3090"/>
                  </a:moveTo>
                  <a:cubicBezTo>
                    <a:pt x="390" y="3126"/>
                    <a:pt x="427" y="3162"/>
                    <a:pt x="451" y="3187"/>
                  </a:cubicBezTo>
                  <a:cubicBezTo>
                    <a:pt x="438" y="3198"/>
                    <a:pt x="414" y="3198"/>
                    <a:pt x="390" y="3211"/>
                  </a:cubicBezTo>
                  <a:cubicBezTo>
                    <a:pt x="390" y="3211"/>
                    <a:pt x="378" y="3223"/>
                    <a:pt x="366" y="3223"/>
                  </a:cubicBezTo>
                  <a:cubicBezTo>
                    <a:pt x="341" y="3235"/>
                    <a:pt x="317" y="3247"/>
                    <a:pt x="293" y="3247"/>
                  </a:cubicBezTo>
                  <a:cubicBezTo>
                    <a:pt x="257" y="3211"/>
                    <a:pt x="232" y="3174"/>
                    <a:pt x="208" y="3138"/>
                  </a:cubicBezTo>
                  <a:cubicBezTo>
                    <a:pt x="268" y="3126"/>
                    <a:pt x="317" y="3114"/>
                    <a:pt x="366" y="3090"/>
                  </a:cubicBezTo>
                  <a:close/>
                  <a:moveTo>
                    <a:pt x="341" y="2603"/>
                  </a:moveTo>
                  <a:lnTo>
                    <a:pt x="317" y="2615"/>
                  </a:lnTo>
                  <a:cubicBezTo>
                    <a:pt x="293" y="2615"/>
                    <a:pt x="268" y="2627"/>
                    <a:pt x="257" y="2639"/>
                  </a:cubicBezTo>
                  <a:cubicBezTo>
                    <a:pt x="208" y="2652"/>
                    <a:pt x="171" y="2676"/>
                    <a:pt x="122" y="2676"/>
                  </a:cubicBezTo>
                  <a:lnTo>
                    <a:pt x="111" y="2676"/>
                  </a:lnTo>
                  <a:lnTo>
                    <a:pt x="111" y="2688"/>
                  </a:lnTo>
                  <a:cubicBezTo>
                    <a:pt x="98" y="2736"/>
                    <a:pt x="98" y="2785"/>
                    <a:pt x="98" y="2834"/>
                  </a:cubicBezTo>
                  <a:lnTo>
                    <a:pt x="98" y="2919"/>
                  </a:lnTo>
                  <a:cubicBezTo>
                    <a:pt x="111" y="2980"/>
                    <a:pt x="122" y="3041"/>
                    <a:pt x="147" y="3090"/>
                  </a:cubicBezTo>
                  <a:lnTo>
                    <a:pt x="147" y="3101"/>
                  </a:lnTo>
                  <a:lnTo>
                    <a:pt x="195" y="3101"/>
                  </a:lnTo>
                  <a:cubicBezTo>
                    <a:pt x="244" y="3090"/>
                    <a:pt x="305" y="3077"/>
                    <a:pt x="354" y="3041"/>
                  </a:cubicBezTo>
                  <a:lnTo>
                    <a:pt x="366" y="3041"/>
                  </a:lnTo>
                  <a:lnTo>
                    <a:pt x="354" y="3053"/>
                  </a:lnTo>
                  <a:cubicBezTo>
                    <a:pt x="305" y="3090"/>
                    <a:pt x="257" y="3101"/>
                    <a:pt x="195" y="3114"/>
                  </a:cubicBezTo>
                  <a:lnTo>
                    <a:pt x="159" y="3114"/>
                  </a:lnTo>
                  <a:lnTo>
                    <a:pt x="171" y="3138"/>
                  </a:lnTo>
                  <a:cubicBezTo>
                    <a:pt x="195" y="3187"/>
                    <a:pt x="220" y="3235"/>
                    <a:pt x="268" y="3271"/>
                  </a:cubicBezTo>
                  <a:lnTo>
                    <a:pt x="268" y="3284"/>
                  </a:lnTo>
                  <a:lnTo>
                    <a:pt x="293" y="3284"/>
                  </a:lnTo>
                  <a:cubicBezTo>
                    <a:pt x="330" y="3284"/>
                    <a:pt x="354" y="3271"/>
                    <a:pt x="390" y="3260"/>
                  </a:cubicBezTo>
                  <a:cubicBezTo>
                    <a:pt x="390" y="3247"/>
                    <a:pt x="402" y="3247"/>
                    <a:pt x="414" y="3247"/>
                  </a:cubicBezTo>
                  <a:cubicBezTo>
                    <a:pt x="438" y="3235"/>
                    <a:pt x="463" y="3223"/>
                    <a:pt x="500" y="3211"/>
                  </a:cubicBezTo>
                  <a:lnTo>
                    <a:pt x="524" y="3211"/>
                  </a:lnTo>
                  <a:lnTo>
                    <a:pt x="500" y="3187"/>
                  </a:lnTo>
                  <a:cubicBezTo>
                    <a:pt x="451" y="3138"/>
                    <a:pt x="414" y="3101"/>
                    <a:pt x="390" y="3053"/>
                  </a:cubicBezTo>
                  <a:lnTo>
                    <a:pt x="378" y="3041"/>
                  </a:lnTo>
                  <a:lnTo>
                    <a:pt x="366" y="3017"/>
                  </a:lnTo>
                  <a:cubicBezTo>
                    <a:pt x="341" y="2968"/>
                    <a:pt x="317" y="2919"/>
                    <a:pt x="317" y="2858"/>
                  </a:cubicBezTo>
                  <a:lnTo>
                    <a:pt x="317" y="2834"/>
                  </a:lnTo>
                  <a:lnTo>
                    <a:pt x="281" y="2846"/>
                  </a:lnTo>
                  <a:cubicBezTo>
                    <a:pt x="246" y="2863"/>
                    <a:pt x="212" y="2881"/>
                    <a:pt x="178" y="2881"/>
                  </a:cubicBezTo>
                  <a:cubicBezTo>
                    <a:pt x="163" y="2881"/>
                    <a:pt x="149" y="2878"/>
                    <a:pt x="135" y="2871"/>
                  </a:cubicBezTo>
                  <a:cubicBezTo>
                    <a:pt x="135" y="2871"/>
                    <a:pt x="135" y="2858"/>
                    <a:pt x="147" y="2858"/>
                  </a:cubicBezTo>
                  <a:cubicBezTo>
                    <a:pt x="158" y="2866"/>
                    <a:pt x="171" y="2868"/>
                    <a:pt x="183" y="2868"/>
                  </a:cubicBezTo>
                  <a:cubicBezTo>
                    <a:pt x="211" y="2868"/>
                    <a:pt x="240" y="2854"/>
                    <a:pt x="257" y="2846"/>
                  </a:cubicBezTo>
                  <a:lnTo>
                    <a:pt x="317" y="2822"/>
                  </a:lnTo>
                  <a:lnTo>
                    <a:pt x="317" y="2809"/>
                  </a:lnTo>
                  <a:lnTo>
                    <a:pt x="317" y="2736"/>
                  </a:lnTo>
                  <a:cubicBezTo>
                    <a:pt x="317" y="2712"/>
                    <a:pt x="330" y="2676"/>
                    <a:pt x="341" y="2627"/>
                  </a:cubicBezTo>
                  <a:lnTo>
                    <a:pt x="341" y="2603"/>
                  </a:lnTo>
                  <a:close/>
                  <a:moveTo>
                    <a:pt x="536" y="3260"/>
                  </a:moveTo>
                  <a:cubicBezTo>
                    <a:pt x="560" y="3271"/>
                    <a:pt x="584" y="3284"/>
                    <a:pt x="609" y="3308"/>
                  </a:cubicBezTo>
                  <a:cubicBezTo>
                    <a:pt x="597" y="3308"/>
                    <a:pt x="597" y="3320"/>
                    <a:pt x="584" y="3320"/>
                  </a:cubicBezTo>
                  <a:cubicBezTo>
                    <a:pt x="544" y="3340"/>
                    <a:pt x="513" y="3360"/>
                    <a:pt x="476" y="3360"/>
                  </a:cubicBezTo>
                  <a:cubicBezTo>
                    <a:pt x="468" y="3360"/>
                    <a:pt x="460" y="3359"/>
                    <a:pt x="451" y="3357"/>
                  </a:cubicBezTo>
                  <a:lnTo>
                    <a:pt x="427" y="3357"/>
                  </a:lnTo>
                  <a:cubicBezTo>
                    <a:pt x="414" y="3344"/>
                    <a:pt x="390" y="3333"/>
                    <a:pt x="378" y="3320"/>
                  </a:cubicBezTo>
                  <a:lnTo>
                    <a:pt x="366" y="3320"/>
                  </a:lnTo>
                  <a:lnTo>
                    <a:pt x="438" y="3284"/>
                  </a:lnTo>
                  <a:cubicBezTo>
                    <a:pt x="463" y="3271"/>
                    <a:pt x="500" y="3260"/>
                    <a:pt x="536" y="3260"/>
                  </a:cubicBezTo>
                  <a:close/>
                  <a:moveTo>
                    <a:pt x="536" y="3211"/>
                  </a:moveTo>
                  <a:lnTo>
                    <a:pt x="524" y="3223"/>
                  </a:lnTo>
                  <a:cubicBezTo>
                    <a:pt x="487" y="3223"/>
                    <a:pt x="451" y="3235"/>
                    <a:pt x="414" y="3260"/>
                  </a:cubicBezTo>
                  <a:cubicBezTo>
                    <a:pt x="390" y="3271"/>
                    <a:pt x="354" y="3284"/>
                    <a:pt x="330" y="3296"/>
                  </a:cubicBezTo>
                  <a:lnTo>
                    <a:pt x="293" y="3296"/>
                  </a:lnTo>
                  <a:lnTo>
                    <a:pt x="330" y="3333"/>
                  </a:lnTo>
                  <a:cubicBezTo>
                    <a:pt x="341" y="3333"/>
                    <a:pt x="341" y="3344"/>
                    <a:pt x="354" y="3357"/>
                  </a:cubicBezTo>
                  <a:cubicBezTo>
                    <a:pt x="378" y="3369"/>
                    <a:pt x="402" y="3381"/>
                    <a:pt x="414" y="3393"/>
                  </a:cubicBezTo>
                  <a:lnTo>
                    <a:pt x="427" y="3406"/>
                  </a:lnTo>
                  <a:lnTo>
                    <a:pt x="438" y="3393"/>
                  </a:lnTo>
                  <a:cubicBezTo>
                    <a:pt x="453" y="3399"/>
                    <a:pt x="467" y="3401"/>
                    <a:pt x="480" y="3401"/>
                  </a:cubicBezTo>
                  <a:cubicBezTo>
                    <a:pt x="523" y="3401"/>
                    <a:pt x="560" y="3376"/>
                    <a:pt x="597" y="3357"/>
                  </a:cubicBezTo>
                  <a:cubicBezTo>
                    <a:pt x="621" y="3344"/>
                    <a:pt x="633" y="3333"/>
                    <a:pt x="657" y="3320"/>
                  </a:cubicBezTo>
                  <a:lnTo>
                    <a:pt x="694" y="3308"/>
                  </a:lnTo>
                  <a:lnTo>
                    <a:pt x="657" y="3296"/>
                  </a:lnTo>
                  <a:cubicBezTo>
                    <a:pt x="609" y="3271"/>
                    <a:pt x="573" y="3247"/>
                    <a:pt x="548" y="3223"/>
                  </a:cubicBezTo>
                  <a:lnTo>
                    <a:pt x="536" y="3211"/>
                  </a:lnTo>
                  <a:close/>
                  <a:moveTo>
                    <a:pt x="719" y="3357"/>
                  </a:moveTo>
                  <a:cubicBezTo>
                    <a:pt x="755" y="3381"/>
                    <a:pt x="803" y="3406"/>
                    <a:pt x="852" y="3417"/>
                  </a:cubicBezTo>
                  <a:cubicBezTo>
                    <a:pt x="828" y="3430"/>
                    <a:pt x="803" y="3430"/>
                    <a:pt x="779" y="3430"/>
                  </a:cubicBezTo>
                  <a:lnTo>
                    <a:pt x="755" y="3430"/>
                  </a:lnTo>
                  <a:cubicBezTo>
                    <a:pt x="743" y="3430"/>
                    <a:pt x="719" y="3442"/>
                    <a:pt x="706" y="3454"/>
                  </a:cubicBezTo>
                  <a:cubicBezTo>
                    <a:pt x="682" y="3479"/>
                    <a:pt x="670" y="3479"/>
                    <a:pt x="657" y="3479"/>
                  </a:cubicBezTo>
                  <a:cubicBezTo>
                    <a:pt x="646" y="3466"/>
                    <a:pt x="646" y="3466"/>
                    <a:pt x="633" y="3466"/>
                  </a:cubicBezTo>
                  <a:lnTo>
                    <a:pt x="621" y="3466"/>
                  </a:lnTo>
                  <a:lnTo>
                    <a:pt x="548" y="3430"/>
                  </a:lnTo>
                  <a:cubicBezTo>
                    <a:pt x="560" y="3430"/>
                    <a:pt x="573" y="3417"/>
                    <a:pt x="573" y="3417"/>
                  </a:cubicBezTo>
                  <a:cubicBezTo>
                    <a:pt x="584" y="3417"/>
                    <a:pt x="597" y="3406"/>
                    <a:pt x="609" y="3393"/>
                  </a:cubicBezTo>
                  <a:cubicBezTo>
                    <a:pt x="646" y="3381"/>
                    <a:pt x="682" y="3357"/>
                    <a:pt x="719" y="3357"/>
                  </a:cubicBezTo>
                  <a:close/>
                  <a:moveTo>
                    <a:pt x="962" y="3454"/>
                  </a:moveTo>
                  <a:cubicBezTo>
                    <a:pt x="998" y="3479"/>
                    <a:pt x="1047" y="3490"/>
                    <a:pt x="1084" y="3503"/>
                  </a:cubicBezTo>
                  <a:cubicBezTo>
                    <a:pt x="1059" y="3515"/>
                    <a:pt x="1022" y="3527"/>
                    <a:pt x="986" y="3539"/>
                  </a:cubicBezTo>
                  <a:lnTo>
                    <a:pt x="974" y="3539"/>
                  </a:lnTo>
                  <a:cubicBezTo>
                    <a:pt x="962" y="3552"/>
                    <a:pt x="938" y="3552"/>
                    <a:pt x="925" y="3563"/>
                  </a:cubicBezTo>
                  <a:lnTo>
                    <a:pt x="913" y="3563"/>
                  </a:lnTo>
                  <a:cubicBezTo>
                    <a:pt x="913" y="3563"/>
                    <a:pt x="901" y="3576"/>
                    <a:pt x="889" y="3576"/>
                  </a:cubicBezTo>
                  <a:cubicBezTo>
                    <a:pt x="852" y="3563"/>
                    <a:pt x="803" y="3539"/>
                    <a:pt x="755" y="3527"/>
                  </a:cubicBezTo>
                  <a:lnTo>
                    <a:pt x="767" y="3515"/>
                  </a:lnTo>
                  <a:lnTo>
                    <a:pt x="803" y="3515"/>
                  </a:lnTo>
                  <a:lnTo>
                    <a:pt x="816" y="3503"/>
                  </a:lnTo>
                  <a:lnTo>
                    <a:pt x="865" y="3503"/>
                  </a:lnTo>
                  <a:cubicBezTo>
                    <a:pt x="901" y="3490"/>
                    <a:pt x="913" y="3479"/>
                    <a:pt x="925" y="3454"/>
                  </a:cubicBezTo>
                  <a:close/>
                  <a:moveTo>
                    <a:pt x="1193" y="3552"/>
                  </a:moveTo>
                  <a:lnTo>
                    <a:pt x="1229" y="3563"/>
                  </a:lnTo>
                  <a:cubicBezTo>
                    <a:pt x="1265" y="3576"/>
                    <a:pt x="1302" y="3600"/>
                    <a:pt x="1338" y="3612"/>
                  </a:cubicBezTo>
                  <a:lnTo>
                    <a:pt x="1327" y="3612"/>
                  </a:lnTo>
                  <a:cubicBezTo>
                    <a:pt x="1302" y="3625"/>
                    <a:pt x="1290" y="3625"/>
                    <a:pt x="1278" y="3636"/>
                  </a:cubicBezTo>
                  <a:cubicBezTo>
                    <a:pt x="1265" y="3636"/>
                    <a:pt x="1241" y="3636"/>
                    <a:pt x="1229" y="3649"/>
                  </a:cubicBezTo>
                  <a:cubicBezTo>
                    <a:pt x="1212" y="3657"/>
                    <a:pt x="1189" y="3666"/>
                    <a:pt x="1172" y="3666"/>
                  </a:cubicBezTo>
                  <a:cubicBezTo>
                    <a:pt x="1166" y="3666"/>
                    <a:pt x="1160" y="3664"/>
                    <a:pt x="1157" y="3661"/>
                  </a:cubicBezTo>
                  <a:cubicBezTo>
                    <a:pt x="1144" y="3661"/>
                    <a:pt x="1144" y="3649"/>
                    <a:pt x="1132" y="3649"/>
                  </a:cubicBezTo>
                  <a:lnTo>
                    <a:pt x="1022" y="3612"/>
                  </a:lnTo>
                  <a:cubicBezTo>
                    <a:pt x="1071" y="3600"/>
                    <a:pt x="1132" y="3588"/>
                    <a:pt x="1181" y="3563"/>
                  </a:cubicBezTo>
                  <a:cubicBezTo>
                    <a:pt x="1181" y="3552"/>
                    <a:pt x="1193" y="3552"/>
                    <a:pt x="1193" y="3552"/>
                  </a:cubicBezTo>
                  <a:close/>
                  <a:moveTo>
                    <a:pt x="1460" y="3661"/>
                  </a:moveTo>
                  <a:lnTo>
                    <a:pt x="1643" y="3734"/>
                  </a:lnTo>
                  <a:cubicBezTo>
                    <a:pt x="1630" y="3734"/>
                    <a:pt x="1606" y="3746"/>
                    <a:pt x="1582" y="3746"/>
                  </a:cubicBezTo>
                  <a:cubicBezTo>
                    <a:pt x="1570" y="3746"/>
                    <a:pt x="1557" y="3758"/>
                    <a:pt x="1546" y="3771"/>
                  </a:cubicBezTo>
                  <a:cubicBezTo>
                    <a:pt x="1533" y="3771"/>
                    <a:pt x="1521" y="3782"/>
                    <a:pt x="1509" y="3782"/>
                  </a:cubicBezTo>
                  <a:cubicBezTo>
                    <a:pt x="1497" y="3771"/>
                    <a:pt x="1484" y="3771"/>
                    <a:pt x="1473" y="3771"/>
                  </a:cubicBezTo>
                  <a:cubicBezTo>
                    <a:pt x="1460" y="3771"/>
                    <a:pt x="1448" y="3771"/>
                    <a:pt x="1448" y="3782"/>
                  </a:cubicBezTo>
                  <a:cubicBezTo>
                    <a:pt x="1400" y="3758"/>
                    <a:pt x="1351" y="3734"/>
                    <a:pt x="1302" y="3722"/>
                  </a:cubicBezTo>
                  <a:cubicBezTo>
                    <a:pt x="1302" y="3722"/>
                    <a:pt x="1290" y="3722"/>
                    <a:pt x="1290" y="3709"/>
                  </a:cubicBezTo>
                  <a:cubicBezTo>
                    <a:pt x="1351" y="3698"/>
                    <a:pt x="1400" y="3673"/>
                    <a:pt x="1460" y="3661"/>
                  </a:cubicBezTo>
                  <a:close/>
                  <a:moveTo>
                    <a:pt x="692" y="3329"/>
                  </a:moveTo>
                  <a:cubicBezTo>
                    <a:pt x="656" y="3329"/>
                    <a:pt x="626" y="3349"/>
                    <a:pt x="597" y="3369"/>
                  </a:cubicBezTo>
                  <a:cubicBezTo>
                    <a:pt x="584" y="3369"/>
                    <a:pt x="573" y="3381"/>
                    <a:pt x="560" y="3381"/>
                  </a:cubicBezTo>
                  <a:cubicBezTo>
                    <a:pt x="536" y="3393"/>
                    <a:pt x="524" y="3406"/>
                    <a:pt x="500" y="3406"/>
                  </a:cubicBezTo>
                  <a:lnTo>
                    <a:pt x="451" y="3417"/>
                  </a:lnTo>
                  <a:lnTo>
                    <a:pt x="500" y="3442"/>
                  </a:lnTo>
                  <a:cubicBezTo>
                    <a:pt x="536" y="3466"/>
                    <a:pt x="573" y="3479"/>
                    <a:pt x="621" y="3503"/>
                  </a:cubicBezTo>
                  <a:lnTo>
                    <a:pt x="633" y="3503"/>
                  </a:lnTo>
                  <a:cubicBezTo>
                    <a:pt x="646" y="3503"/>
                    <a:pt x="657" y="3515"/>
                    <a:pt x="670" y="3515"/>
                  </a:cubicBezTo>
                  <a:cubicBezTo>
                    <a:pt x="694" y="3515"/>
                    <a:pt x="706" y="3490"/>
                    <a:pt x="730" y="3490"/>
                  </a:cubicBezTo>
                  <a:cubicBezTo>
                    <a:pt x="743" y="3479"/>
                    <a:pt x="755" y="3466"/>
                    <a:pt x="767" y="3466"/>
                  </a:cubicBezTo>
                  <a:lnTo>
                    <a:pt x="779" y="3466"/>
                  </a:lnTo>
                  <a:cubicBezTo>
                    <a:pt x="816" y="3466"/>
                    <a:pt x="876" y="3454"/>
                    <a:pt x="889" y="3430"/>
                  </a:cubicBezTo>
                  <a:lnTo>
                    <a:pt x="876" y="3417"/>
                  </a:lnTo>
                  <a:lnTo>
                    <a:pt x="889" y="3417"/>
                  </a:lnTo>
                  <a:lnTo>
                    <a:pt x="913" y="3406"/>
                  </a:lnTo>
                  <a:lnTo>
                    <a:pt x="913" y="3406"/>
                  </a:lnTo>
                  <a:lnTo>
                    <a:pt x="901" y="3417"/>
                  </a:lnTo>
                  <a:cubicBezTo>
                    <a:pt x="901" y="3442"/>
                    <a:pt x="876" y="3454"/>
                    <a:pt x="852" y="3466"/>
                  </a:cubicBezTo>
                  <a:cubicBezTo>
                    <a:pt x="840" y="3466"/>
                    <a:pt x="828" y="3466"/>
                    <a:pt x="803" y="3479"/>
                  </a:cubicBezTo>
                  <a:lnTo>
                    <a:pt x="755" y="3479"/>
                  </a:lnTo>
                  <a:lnTo>
                    <a:pt x="755" y="3490"/>
                  </a:lnTo>
                  <a:cubicBezTo>
                    <a:pt x="743" y="3490"/>
                    <a:pt x="719" y="3503"/>
                    <a:pt x="706" y="3503"/>
                  </a:cubicBezTo>
                  <a:lnTo>
                    <a:pt x="670" y="3527"/>
                  </a:lnTo>
                  <a:lnTo>
                    <a:pt x="706" y="3539"/>
                  </a:lnTo>
                  <a:lnTo>
                    <a:pt x="889" y="3612"/>
                  </a:lnTo>
                  <a:cubicBezTo>
                    <a:pt x="913" y="3612"/>
                    <a:pt x="925" y="3600"/>
                    <a:pt x="938" y="3600"/>
                  </a:cubicBezTo>
                  <a:lnTo>
                    <a:pt x="938" y="3588"/>
                  </a:lnTo>
                  <a:cubicBezTo>
                    <a:pt x="949" y="3588"/>
                    <a:pt x="974" y="3588"/>
                    <a:pt x="986" y="3576"/>
                  </a:cubicBezTo>
                  <a:lnTo>
                    <a:pt x="998" y="3576"/>
                  </a:lnTo>
                  <a:cubicBezTo>
                    <a:pt x="1047" y="3563"/>
                    <a:pt x="1095" y="3539"/>
                    <a:pt x="1144" y="3527"/>
                  </a:cubicBezTo>
                  <a:lnTo>
                    <a:pt x="1168" y="3515"/>
                  </a:lnTo>
                  <a:lnTo>
                    <a:pt x="1168" y="3527"/>
                  </a:lnTo>
                  <a:cubicBezTo>
                    <a:pt x="1108" y="3552"/>
                    <a:pt x="1035" y="3576"/>
                    <a:pt x="986" y="3588"/>
                  </a:cubicBezTo>
                  <a:cubicBezTo>
                    <a:pt x="974" y="3588"/>
                    <a:pt x="962" y="3600"/>
                    <a:pt x="962" y="3600"/>
                  </a:cubicBezTo>
                  <a:lnTo>
                    <a:pt x="913" y="3612"/>
                  </a:lnTo>
                  <a:lnTo>
                    <a:pt x="1011" y="3649"/>
                  </a:lnTo>
                  <a:lnTo>
                    <a:pt x="1120" y="3685"/>
                  </a:lnTo>
                  <a:lnTo>
                    <a:pt x="1132" y="3685"/>
                  </a:lnTo>
                  <a:cubicBezTo>
                    <a:pt x="1144" y="3698"/>
                    <a:pt x="1157" y="3698"/>
                    <a:pt x="1168" y="3698"/>
                  </a:cubicBezTo>
                  <a:cubicBezTo>
                    <a:pt x="1193" y="3698"/>
                    <a:pt x="1217" y="3685"/>
                    <a:pt x="1241" y="3685"/>
                  </a:cubicBezTo>
                  <a:cubicBezTo>
                    <a:pt x="1253" y="3674"/>
                    <a:pt x="1264" y="3673"/>
                    <a:pt x="1276" y="3673"/>
                  </a:cubicBezTo>
                  <a:lnTo>
                    <a:pt x="1276" y="3673"/>
                  </a:lnTo>
                  <a:cubicBezTo>
                    <a:pt x="1265" y="3677"/>
                    <a:pt x="1253" y="3681"/>
                    <a:pt x="1241" y="3685"/>
                  </a:cubicBezTo>
                  <a:lnTo>
                    <a:pt x="1181" y="3709"/>
                  </a:lnTo>
                  <a:lnTo>
                    <a:pt x="1241" y="3734"/>
                  </a:lnTo>
                  <a:cubicBezTo>
                    <a:pt x="1254" y="3746"/>
                    <a:pt x="1278" y="3746"/>
                    <a:pt x="1290" y="3758"/>
                  </a:cubicBezTo>
                  <a:cubicBezTo>
                    <a:pt x="1338" y="3771"/>
                    <a:pt x="1387" y="3795"/>
                    <a:pt x="1448" y="3819"/>
                  </a:cubicBezTo>
                  <a:lnTo>
                    <a:pt x="1460" y="3819"/>
                  </a:lnTo>
                  <a:lnTo>
                    <a:pt x="1473" y="3807"/>
                  </a:lnTo>
                  <a:lnTo>
                    <a:pt x="1484" y="3807"/>
                  </a:lnTo>
                  <a:lnTo>
                    <a:pt x="1484" y="3831"/>
                  </a:lnTo>
                  <a:lnTo>
                    <a:pt x="1497" y="3819"/>
                  </a:lnTo>
                  <a:cubicBezTo>
                    <a:pt x="1521" y="3819"/>
                    <a:pt x="1546" y="3807"/>
                    <a:pt x="1557" y="3795"/>
                  </a:cubicBezTo>
                  <a:cubicBezTo>
                    <a:pt x="1570" y="3795"/>
                    <a:pt x="1582" y="3782"/>
                    <a:pt x="1594" y="3782"/>
                  </a:cubicBezTo>
                  <a:cubicBezTo>
                    <a:pt x="1630" y="3782"/>
                    <a:pt x="1667" y="3758"/>
                    <a:pt x="1703" y="3746"/>
                  </a:cubicBezTo>
                  <a:lnTo>
                    <a:pt x="1740" y="3734"/>
                  </a:lnTo>
                  <a:lnTo>
                    <a:pt x="1703" y="3709"/>
                  </a:lnTo>
                  <a:cubicBezTo>
                    <a:pt x="1619" y="3685"/>
                    <a:pt x="1546" y="3661"/>
                    <a:pt x="1473" y="3625"/>
                  </a:cubicBezTo>
                  <a:lnTo>
                    <a:pt x="1460" y="3625"/>
                  </a:lnTo>
                  <a:cubicBezTo>
                    <a:pt x="1400" y="3634"/>
                    <a:pt x="1341" y="3652"/>
                    <a:pt x="1281" y="3672"/>
                  </a:cubicBezTo>
                  <a:lnTo>
                    <a:pt x="1281" y="3672"/>
                  </a:lnTo>
                  <a:cubicBezTo>
                    <a:pt x="1304" y="3661"/>
                    <a:pt x="1315" y="3660"/>
                    <a:pt x="1338" y="3649"/>
                  </a:cubicBezTo>
                  <a:cubicBezTo>
                    <a:pt x="1351" y="3649"/>
                    <a:pt x="1363" y="3636"/>
                    <a:pt x="1375" y="3636"/>
                  </a:cubicBezTo>
                  <a:lnTo>
                    <a:pt x="1387" y="3636"/>
                  </a:lnTo>
                  <a:lnTo>
                    <a:pt x="1448" y="3612"/>
                  </a:lnTo>
                  <a:lnTo>
                    <a:pt x="1400" y="3600"/>
                  </a:lnTo>
                  <a:cubicBezTo>
                    <a:pt x="1351" y="3576"/>
                    <a:pt x="1302" y="3552"/>
                    <a:pt x="1241" y="3527"/>
                  </a:cubicBezTo>
                  <a:lnTo>
                    <a:pt x="1168" y="3503"/>
                  </a:lnTo>
                  <a:lnTo>
                    <a:pt x="1144" y="3490"/>
                  </a:lnTo>
                  <a:cubicBezTo>
                    <a:pt x="1084" y="3466"/>
                    <a:pt x="1035" y="3454"/>
                    <a:pt x="974" y="3430"/>
                  </a:cubicBezTo>
                  <a:lnTo>
                    <a:pt x="925" y="3406"/>
                  </a:lnTo>
                  <a:lnTo>
                    <a:pt x="913" y="3406"/>
                  </a:lnTo>
                  <a:lnTo>
                    <a:pt x="889" y="3393"/>
                  </a:lnTo>
                  <a:cubicBezTo>
                    <a:pt x="840" y="3381"/>
                    <a:pt x="779" y="3357"/>
                    <a:pt x="730" y="3333"/>
                  </a:cubicBezTo>
                  <a:lnTo>
                    <a:pt x="719" y="3333"/>
                  </a:lnTo>
                  <a:cubicBezTo>
                    <a:pt x="710" y="3330"/>
                    <a:pt x="701" y="3329"/>
                    <a:pt x="692" y="3329"/>
                  </a:cubicBezTo>
                  <a:close/>
                  <a:moveTo>
                    <a:pt x="1752" y="3771"/>
                  </a:moveTo>
                  <a:lnTo>
                    <a:pt x="1971" y="3844"/>
                  </a:lnTo>
                  <a:cubicBezTo>
                    <a:pt x="1959" y="3844"/>
                    <a:pt x="1947" y="3855"/>
                    <a:pt x="1935" y="3855"/>
                  </a:cubicBezTo>
                  <a:cubicBezTo>
                    <a:pt x="1922" y="3855"/>
                    <a:pt x="1911" y="3868"/>
                    <a:pt x="1898" y="3868"/>
                  </a:cubicBezTo>
                  <a:cubicBezTo>
                    <a:pt x="1874" y="3880"/>
                    <a:pt x="1862" y="3880"/>
                    <a:pt x="1849" y="3892"/>
                  </a:cubicBezTo>
                  <a:lnTo>
                    <a:pt x="1813" y="3855"/>
                  </a:lnTo>
                  <a:cubicBezTo>
                    <a:pt x="1801" y="3855"/>
                    <a:pt x="1776" y="3868"/>
                    <a:pt x="1765" y="3892"/>
                  </a:cubicBezTo>
                  <a:lnTo>
                    <a:pt x="1765" y="3904"/>
                  </a:lnTo>
                  <a:lnTo>
                    <a:pt x="1582" y="3831"/>
                  </a:lnTo>
                  <a:cubicBezTo>
                    <a:pt x="1606" y="3819"/>
                    <a:pt x="1643" y="3819"/>
                    <a:pt x="1667" y="3807"/>
                  </a:cubicBezTo>
                  <a:cubicBezTo>
                    <a:pt x="1692" y="3795"/>
                    <a:pt x="1728" y="3782"/>
                    <a:pt x="1752" y="3771"/>
                  </a:cubicBezTo>
                  <a:close/>
                  <a:moveTo>
                    <a:pt x="2092" y="3880"/>
                  </a:moveTo>
                  <a:cubicBezTo>
                    <a:pt x="2165" y="3904"/>
                    <a:pt x="2238" y="3917"/>
                    <a:pt x="2311" y="3928"/>
                  </a:cubicBezTo>
                  <a:cubicBezTo>
                    <a:pt x="2275" y="3953"/>
                    <a:pt x="2238" y="3953"/>
                    <a:pt x="2202" y="3965"/>
                  </a:cubicBezTo>
                  <a:cubicBezTo>
                    <a:pt x="2190" y="3965"/>
                    <a:pt x="2190" y="3965"/>
                    <a:pt x="2190" y="3977"/>
                  </a:cubicBezTo>
                  <a:lnTo>
                    <a:pt x="2154" y="3977"/>
                  </a:lnTo>
                  <a:cubicBezTo>
                    <a:pt x="2141" y="3989"/>
                    <a:pt x="2129" y="3989"/>
                    <a:pt x="2117" y="4001"/>
                  </a:cubicBezTo>
                  <a:cubicBezTo>
                    <a:pt x="2105" y="4014"/>
                    <a:pt x="2092" y="4014"/>
                    <a:pt x="2081" y="4014"/>
                  </a:cubicBezTo>
                  <a:lnTo>
                    <a:pt x="2044" y="4014"/>
                  </a:lnTo>
                  <a:cubicBezTo>
                    <a:pt x="1995" y="4001"/>
                    <a:pt x="1947" y="3977"/>
                    <a:pt x="1886" y="3965"/>
                  </a:cubicBezTo>
                  <a:cubicBezTo>
                    <a:pt x="1911" y="3953"/>
                    <a:pt x="1922" y="3953"/>
                    <a:pt x="1935" y="3941"/>
                  </a:cubicBezTo>
                  <a:lnTo>
                    <a:pt x="1959" y="3928"/>
                  </a:lnTo>
                  <a:cubicBezTo>
                    <a:pt x="2008" y="3917"/>
                    <a:pt x="2044" y="3904"/>
                    <a:pt x="2081" y="3880"/>
                  </a:cubicBezTo>
                  <a:close/>
                  <a:moveTo>
                    <a:pt x="2336" y="3965"/>
                  </a:moveTo>
                  <a:lnTo>
                    <a:pt x="2336" y="3977"/>
                  </a:lnTo>
                  <a:cubicBezTo>
                    <a:pt x="2287" y="3989"/>
                    <a:pt x="2238" y="4001"/>
                    <a:pt x="2178" y="4025"/>
                  </a:cubicBezTo>
                  <a:cubicBezTo>
                    <a:pt x="2165" y="4025"/>
                    <a:pt x="2154" y="4038"/>
                    <a:pt x="2141" y="4038"/>
                  </a:cubicBezTo>
                  <a:lnTo>
                    <a:pt x="2129" y="4050"/>
                  </a:lnTo>
                  <a:lnTo>
                    <a:pt x="2093" y="4074"/>
                  </a:lnTo>
                  <a:lnTo>
                    <a:pt x="2093" y="4074"/>
                  </a:lnTo>
                  <a:cubicBezTo>
                    <a:pt x="2081" y="4070"/>
                    <a:pt x="2069" y="4066"/>
                    <a:pt x="2057" y="4062"/>
                  </a:cubicBezTo>
                  <a:lnTo>
                    <a:pt x="2057" y="4062"/>
                  </a:lnTo>
                  <a:lnTo>
                    <a:pt x="2068" y="4050"/>
                  </a:lnTo>
                  <a:cubicBezTo>
                    <a:pt x="2105" y="4050"/>
                    <a:pt x="2129" y="4038"/>
                    <a:pt x="2141" y="4025"/>
                  </a:cubicBezTo>
                  <a:cubicBezTo>
                    <a:pt x="2154" y="4025"/>
                    <a:pt x="2154" y="4014"/>
                    <a:pt x="2165" y="4014"/>
                  </a:cubicBezTo>
                  <a:cubicBezTo>
                    <a:pt x="2165" y="4014"/>
                    <a:pt x="2178" y="4014"/>
                    <a:pt x="2190" y="4001"/>
                  </a:cubicBezTo>
                  <a:lnTo>
                    <a:pt x="2202" y="4001"/>
                  </a:lnTo>
                  <a:cubicBezTo>
                    <a:pt x="2251" y="3989"/>
                    <a:pt x="2300" y="3977"/>
                    <a:pt x="2336" y="3965"/>
                  </a:cubicBezTo>
                  <a:close/>
                  <a:moveTo>
                    <a:pt x="2373" y="3953"/>
                  </a:moveTo>
                  <a:cubicBezTo>
                    <a:pt x="2433" y="3965"/>
                    <a:pt x="2506" y="3977"/>
                    <a:pt x="2567" y="3989"/>
                  </a:cubicBezTo>
                  <a:cubicBezTo>
                    <a:pt x="2579" y="4001"/>
                    <a:pt x="2603" y="4001"/>
                    <a:pt x="2616" y="4001"/>
                  </a:cubicBezTo>
                  <a:cubicBezTo>
                    <a:pt x="2592" y="4025"/>
                    <a:pt x="2567" y="4038"/>
                    <a:pt x="2530" y="4038"/>
                  </a:cubicBezTo>
                  <a:cubicBezTo>
                    <a:pt x="2530" y="4050"/>
                    <a:pt x="2519" y="4050"/>
                    <a:pt x="2506" y="4050"/>
                  </a:cubicBezTo>
                  <a:cubicBezTo>
                    <a:pt x="2494" y="4050"/>
                    <a:pt x="2482" y="4062"/>
                    <a:pt x="2470" y="4062"/>
                  </a:cubicBezTo>
                  <a:cubicBezTo>
                    <a:pt x="2446" y="4074"/>
                    <a:pt x="2421" y="4087"/>
                    <a:pt x="2409" y="4087"/>
                  </a:cubicBezTo>
                  <a:cubicBezTo>
                    <a:pt x="2401" y="4083"/>
                    <a:pt x="2395" y="4082"/>
                    <a:pt x="2390" y="4082"/>
                  </a:cubicBezTo>
                  <a:cubicBezTo>
                    <a:pt x="2377" y="4082"/>
                    <a:pt x="2369" y="4090"/>
                    <a:pt x="2360" y="4098"/>
                  </a:cubicBezTo>
                  <a:lnTo>
                    <a:pt x="2360" y="4111"/>
                  </a:lnTo>
                  <a:lnTo>
                    <a:pt x="2348" y="4111"/>
                  </a:lnTo>
                  <a:cubicBezTo>
                    <a:pt x="2324" y="4111"/>
                    <a:pt x="2311" y="4098"/>
                    <a:pt x="2287" y="4098"/>
                  </a:cubicBezTo>
                  <a:lnTo>
                    <a:pt x="2178" y="4062"/>
                  </a:lnTo>
                  <a:lnTo>
                    <a:pt x="2190" y="4050"/>
                  </a:lnTo>
                  <a:cubicBezTo>
                    <a:pt x="2251" y="4038"/>
                    <a:pt x="2300" y="4025"/>
                    <a:pt x="2348" y="4001"/>
                  </a:cubicBezTo>
                  <a:cubicBezTo>
                    <a:pt x="2360" y="4001"/>
                    <a:pt x="2373" y="3989"/>
                    <a:pt x="2373" y="3977"/>
                  </a:cubicBezTo>
                  <a:lnTo>
                    <a:pt x="2373" y="3953"/>
                  </a:lnTo>
                  <a:close/>
                  <a:moveTo>
                    <a:pt x="2652" y="4025"/>
                  </a:moveTo>
                  <a:lnTo>
                    <a:pt x="2652" y="4038"/>
                  </a:lnTo>
                  <a:cubicBezTo>
                    <a:pt x="2628" y="4062"/>
                    <a:pt x="2592" y="4074"/>
                    <a:pt x="2555" y="4087"/>
                  </a:cubicBezTo>
                  <a:cubicBezTo>
                    <a:pt x="2543" y="4087"/>
                    <a:pt x="2530" y="4098"/>
                    <a:pt x="2506" y="4098"/>
                  </a:cubicBezTo>
                  <a:cubicBezTo>
                    <a:pt x="2470" y="4123"/>
                    <a:pt x="2433" y="4135"/>
                    <a:pt x="2409" y="4135"/>
                  </a:cubicBezTo>
                  <a:lnTo>
                    <a:pt x="2397" y="4123"/>
                  </a:lnTo>
                  <a:lnTo>
                    <a:pt x="2384" y="4123"/>
                  </a:lnTo>
                  <a:cubicBezTo>
                    <a:pt x="2389" y="4119"/>
                    <a:pt x="2391" y="4118"/>
                    <a:pt x="2393" y="4118"/>
                  </a:cubicBezTo>
                  <a:cubicBezTo>
                    <a:pt x="2397" y="4118"/>
                    <a:pt x="2397" y="4123"/>
                    <a:pt x="2397" y="4123"/>
                  </a:cubicBezTo>
                  <a:cubicBezTo>
                    <a:pt x="2433" y="4123"/>
                    <a:pt x="2457" y="4111"/>
                    <a:pt x="2494" y="4098"/>
                  </a:cubicBezTo>
                  <a:cubicBezTo>
                    <a:pt x="2494" y="4098"/>
                    <a:pt x="2506" y="4087"/>
                    <a:pt x="2519" y="4087"/>
                  </a:cubicBezTo>
                  <a:cubicBezTo>
                    <a:pt x="2530" y="4087"/>
                    <a:pt x="2530" y="4074"/>
                    <a:pt x="2543" y="4074"/>
                  </a:cubicBezTo>
                  <a:cubicBezTo>
                    <a:pt x="2579" y="4074"/>
                    <a:pt x="2616" y="4062"/>
                    <a:pt x="2640" y="4025"/>
                  </a:cubicBezTo>
                  <a:close/>
                  <a:moveTo>
                    <a:pt x="2956" y="4135"/>
                  </a:moveTo>
                  <a:cubicBezTo>
                    <a:pt x="2944" y="4147"/>
                    <a:pt x="2932" y="4160"/>
                    <a:pt x="2908" y="4160"/>
                  </a:cubicBezTo>
                  <a:cubicBezTo>
                    <a:pt x="2895" y="4171"/>
                    <a:pt x="2871" y="4184"/>
                    <a:pt x="2846" y="4196"/>
                  </a:cubicBezTo>
                  <a:cubicBezTo>
                    <a:pt x="2835" y="4196"/>
                    <a:pt x="2822" y="4208"/>
                    <a:pt x="2810" y="4208"/>
                  </a:cubicBezTo>
                  <a:cubicBezTo>
                    <a:pt x="2786" y="4208"/>
                    <a:pt x="2773" y="4220"/>
                    <a:pt x="2762" y="4220"/>
                  </a:cubicBezTo>
                  <a:lnTo>
                    <a:pt x="2712" y="4240"/>
                  </a:lnTo>
                  <a:lnTo>
                    <a:pt x="2712" y="4240"/>
                  </a:lnTo>
                  <a:cubicBezTo>
                    <a:pt x="2722" y="4235"/>
                    <a:pt x="2730" y="4228"/>
                    <a:pt x="2737" y="4220"/>
                  </a:cubicBezTo>
                  <a:cubicBezTo>
                    <a:pt x="2749" y="4208"/>
                    <a:pt x="2773" y="4208"/>
                    <a:pt x="2786" y="4208"/>
                  </a:cubicBezTo>
                  <a:cubicBezTo>
                    <a:pt x="2835" y="4196"/>
                    <a:pt x="2871" y="4171"/>
                    <a:pt x="2908" y="4147"/>
                  </a:cubicBezTo>
                  <a:cubicBezTo>
                    <a:pt x="2932" y="4147"/>
                    <a:pt x="2944" y="4135"/>
                    <a:pt x="2956" y="4135"/>
                  </a:cubicBezTo>
                  <a:close/>
                  <a:moveTo>
                    <a:pt x="2689" y="4025"/>
                  </a:moveTo>
                  <a:cubicBezTo>
                    <a:pt x="2762" y="4038"/>
                    <a:pt x="2846" y="4062"/>
                    <a:pt x="2919" y="4074"/>
                  </a:cubicBezTo>
                  <a:cubicBezTo>
                    <a:pt x="3017" y="4098"/>
                    <a:pt x="3102" y="4123"/>
                    <a:pt x="3187" y="4147"/>
                  </a:cubicBezTo>
                  <a:lnTo>
                    <a:pt x="3114" y="4184"/>
                  </a:lnTo>
                  <a:lnTo>
                    <a:pt x="3102" y="4184"/>
                  </a:lnTo>
                  <a:cubicBezTo>
                    <a:pt x="3065" y="4220"/>
                    <a:pt x="3017" y="4244"/>
                    <a:pt x="2968" y="4257"/>
                  </a:cubicBezTo>
                  <a:lnTo>
                    <a:pt x="2944" y="4281"/>
                  </a:lnTo>
                  <a:cubicBezTo>
                    <a:pt x="2895" y="4269"/>
                    <a:pt x="2859" y="4257"/>
                    <a:pt x="2810" y="4244"/>
                  </a:cubicBezTo>
                  <a:cubicBezTo>
                    <a:pt x="2835" y="4244"/>
                    <a:pt x="2846" y="4233"/>
                    <a:pt x="2859" y="4233"/>
                  </a:cubicBezTo>
                  <a:lnTo>
                    <a:pt x="2932" y="4196"/>
                  </a:lnTo>
                  <a:cubicBezTo>
                    <a:pt x="2944" y="4184"/>
                    <a:pt x="2956" y="4184"/>
                    <a:pt x="2981" y="4171"/>
                  </a:cubicBezTo>
                  <a:cubicBezTo>
                    <a:pt x="2992" y="4171"/>
                    <a:pt x="2992" y="4160"/>
                    <a:pt x="3005" y="4135"/>
                  </a:cubicBezTo>
                  <a:cubicBezTo>
                    <a:pt x="3005" y="4123"/>
                    <a:pt x="2992" y="4111"/>
                    <a:pt x="2981" y="4098"/>
                  </a:cubicBezTo>
                  <a:cubicBezTo>
                    <a:pt x="2974" y="4093"/>
                    <a:pt x="2968" y="4090"/>
                    <a:pt x="2962" y="4090"/>
                  </a:cubicBezTo>
                  <a:cubicBezTo>
                    <a:pt x="2956" y="4090"/>
                    <a:pt x="2950" y="4093"/>
                    <a:pt x="2944" y="4098"/>
                  </a:cubicBezTo>
                  <a:cubicBezTo>
                    <a:pt x="2932" y="4098"/>
                    <a:pt x="2908" y="4111"/>
                    <a:pt x="2895" y="4123"/>
                  </a:cubicBezTo>
                  <a:cubicBezTo>
                    <a:pt x="2859" y="4147"/>
                    <a:pt x="2822" y="4171"/>
                    <a:pt x="2786" y="4171"/>
                  </a:cubicBezTo>
                  <a:cubicBezTo>
                    <a:pt x="2762" y="4171"/>
                    <a:pt x="2737" y="4184"/>
                    <a:pt x="2713" y="4196"/>
                  </a:cubicBezTo>
                  <a:cubicBezTo>
                    <a:pt x="2701" y="4196"/>
                    <a:pt x="2701" y="4208"/>
                    <a:pt x="2689" y="4208"/>
                  </a:cubicBezTo>
                  <a:cubicBezTo>
                    <a:pt x="2616" y="4184"/>
                    <a:pt x="2555" y="4171"/>
                    <a:pt x="2482" y="4147"/>
                  </a:cubicBezTo>
                  <a:cubicBezTo>
                    <a:pt x="2494" y="4147"/>
                    <a:pt x="2506" y="4135"/>
                    <a:pt x="2519" y="4135"/>
                  </a:cubicBezTo>
                  <a:cubicBezTo>
                    <a:pt x="2543" y="4123"/>
                    <a:pt x="2555" y="4123"/>
                    <a:pt x="2567" y="4111"/>
                  </a:cubicBezTo>
                  <a:cubicBezTo>
                    <a:pt x="2603" y="4111"/>
                    <a:pt x="2652" y="4098"/>
                    <a:pt x="2676" y="4062"/>
                  </a:cubicBezTo>
                  <a:cubicBezTo>
                    <a:pt x="2689" y="4050"/>
                    <a:pt x="2689" y="4038"/>
                    <a:pt x="2689" y="4025"/>
                  </a:cubicBezTo>
                  <a:close/>
                  <a:moveTo>
                    <a:pt x="2143" y="4090"/>
                  </a:moveTo>
                  <a:cubicBezTo>
                    <a:pt x="2185" y="4101"/>
                    <a:pt x="2218" y="4112"/>
                    <a:pt x="2251" y="4123"/>
                  </a:cubicBezTo>
                  <a:lnTo>
                    <a:pt x="2275" y="4123"/>
                  </a:lnTo>
                  <a:cubicBezTo>
                    <a:pt x="2300" y="4135"/>
                    <a:pt x="2324" y="4135"/>
                    <a:pt x="2348" y="4147"/>
                  </a:cubicBezTo>
                  <a:lnTo>
                    <a:pt x="2433" y="4171"/>
                  </a:lnTo>
                  <a:lnTo>
                    <a:pt x="2689" y="4244"/>
                  </a:lnTo>
                  <a:cubicBezTo>
                    <a:pt x="2696" y="4244"/>
                    <a:pt x="2703" y="4243"/>
                    <a:pt x="2708" y="4241"/>
                  </a:cubicBezTo>
                  <a:lnTo>
                    <a:pt x="2708" y="4241"/>
                  </a:lnTo>
                  <a:lnTo>
                    <a:pt x="2701" y="4244"/>
                  </a:lnTo>
                  <a:lnTo>
                    <a:pt x="2749" y="4257"/>
                  </a:lnTo>
                  <a:cubicBezTo>
                    <a:pt x="2781" y="4268"/>
                    <a:pt x="2811" y="4278"/>
                    <a:pt x="2840" y="4288"/>
                  </a:cubicBezTo>
                  <a:lnTo>
                    <a:pt x="2840" y="4288"/>
                  </a:lnTo>
                  <a:cubicBezTo>
                    <a:pt x="2806" y="4277"/>
                    <a:pt x="2772" y="4267"/>
                    <a:pt x="2737" y="4257"/>
                  </a:cubicBezTo>
                  <a:lnTo>
                    <a:pt x="2640" y="4257"/>
                  </a:lnTo>
                  <a:lnTo>
                    <a:pt x="2640" y="4233"/>
                  </a:lnTo>
                  <a:lnTo>
                    <a:pt x="2628" y="4233"/>
                  </a:lnTo>
                  <a:cubicBezTo>
                    <a:pt x="2465" y="4189"/>
                    <a:pt x="2303" y="4142"/>
                    <a:pt x="2143" y="4090"/>
                  </a:cubicBezTo>
                  <a:close/>
                  <a:moveTo>
                    <a:pt x="5230" y="1690"/>
                  </a:moveTo>
                  <a:lnTo>
                    <a:pt x="5230" y="1690"/>
                  </a:lnTo>
                  <a:cubicBezTo>
                    <a:pt x="5218" y="1752"/>
                    <a:pt x="5194" y="1812"/>
                    <a:pt x="5170" y="1861"/>
                  </a:cubicBezTo>
                  <a:cubicBezTo>
                    <a:pt x="5036" y="2141"/>
                    <a:pt x="4963" y="2457"/>
                    <a:pt x="4890" y="2761"/>
                  </a:cubicBezTo>
                  <a:cubicBezTo>
                    <a:pt x="4817" y="3126"/>
                    <a:pt x="4695" y="3479"/>
                    <a:pt x="4573" y="3782"/>
                  </a:cubicBezTo>
                  <a:cubicBezTo>
                    <a:pt x="4562" y="3819"/>
                    <a:pt x="4549" y="3855"/>
                    <a:pt x="4537" y="3880"/>
                  </a:cubicBezTo>
                  <a:cubicBezTo>
                    <a:pt x="4500" y="4025"/>
                    <a:pt x="4440" y="4184"/>
                    <a:pt x="4343" y="4269"/>
                  </a:cubicBezTo>
                  <a:cubicBezTo>
                    <a:pt x="4343" y="4281"/>
                    <a:pt x="4330" y="4281"/>
                    <a:pt x="4318" y="4293"/>
                  </a:cubicBezTo>
                  <a:cubicBezTo>
                    <a:pt x="4318" y="4287"/>
                    <a:pt x="4315" y="4284"/>
                    <a:pt x="4311" y="4284"/>
                  </a:cubicBezTo>
                  <a:cubicBezTo>
                    <a:pt x="4306" y="4284"/>
                    <a:pt x="4300" y="4287"/>
                    <a:pt x="4294" y="4293"/>
                  </a:cubicBezTo>
                  <a:cubicBezTo>
                    <a:pt x="4282" y="4281"/>
                    <a:pt x="4282" y="4281"/>
                    <a:pt x="4270" y="4281"/>
                  </a:cubicBezTo>
                  <a:cubicBezTo>
                    <a:pt x="4246" y="4257"/>
                    <a:pt x="4233" y="4233"/>
                    <a:pt x="4209" y="4208"/>
                  </a:cubicBezTo>
                  <a:cubicBezTo>
                    <a:pt x="4184" y="4184"/>
                    <a:pt x="4160" y="4147"/>
                    <a:pt x="4124" y="4111"/>
                  </a:cubicBezTo>
                  <a:cubicBezTo>
                    <a:pt x="4100" y="4098"/>
                    <a:pt x="4087" y="4087"/>
                    <a:pt x="4075" y="4074"/>
                  </a:cubicBezTo>
                  <a:cubicBezTo>
                    <a:pt x="4051" y="4062"/>
                    <a:pt x="4038" y="4050"/>
                    <a:pt x="4014" y="4038"/>
                  </a:cubicBezTo>
                  <a:cubicBezTo>
                    <a:pt x="4002" y="4014"/>
                    <a:pt x="3978" y="3989"/>
                    <a:pt x="3965" y="3965"/>
                  </a:cubicBezTo>
                  <a:cubicBezTo>
                    <a:pt x="3954" y="3953"/>
                    <a:pt x="3941" y="3928"/>
                    <a:pt x="3917" y="3904"/>
                  </a:cubicBezTo>
                  <a:cubicBezTo>
                    <a:pt x="3746" y="3758"/>
                    <a:pt x="3613" y="3588"/>
                    <a:pt x="3527" y="3430"/>
                  </a:cubicBezTo>
                  <a:cubicBezTo>
                    <a:pt x="3419" y="3235"/>
                    <a:pt x="3357" y="3077"/>
                    <a:pt x="3333" y="2944"/>
                  </a:cubicBezTo>
                  <a:cubicBezTo>
                    <a:pt x="3321" y="2907"/>
                    <a:pt x="3309" y="2882"/>
                    <a:pt x="3297" y="2846"/>
                  </a:cubicBezTo>
                  <a:cubicBezTo>
                    <a:pt x="3284" y="2809"/>
                    <a:pt x="3273" y="2761"/>
                    <a:pt x="3273" y="2725"/>
                  </a:cubicBezTo>
                  <a:cubicBezTo>
                    <a:pt x="3273" y="2676"/>
                    <a:pt x="3260" y="2615"/>
                    <a:pt x="3248" y="2566"/>
                  </a:cubicBezTo>
                  <a:cubicBezTo>
                    <a:pt x="3248" y="2554"/>
                    <a:pt x="3248" y="2542"/>
                    <a:pt x="3236" y="2530"/>
                  </a:cubicBezTo>
                  <a:cubicBezTo>
                    <a:pt x="3236" y="2517"/>
                    <a:pt x="3236" y="2506"/>
                    <a:pt x="3224" y="2493"/>
                  </a:cubicBezTo>
                  <a:lnTo>
                    <a:pt x="3236" y="2493"/>
                  </a:lnTo>
                  <a:lnTo>
                    <a:pt x="3236" y="2481"/>
                  </a:lnTo>
                  <a:cubicBezTo>
                    <a:pt x="3357" y="2444"/>
                    <a:pt x="3467" y="2408"/>
                    <a:pt x="3589" y="2360"/>
                  </a:cubicBezTo>
                  <a:cubicBezTo>
                    <a:pt x="3698" y="2323"/>
                    <a:pt x="3819" y="2274"/>
                    <a:pt x="3929" y="2238"/>
                  </a:cubicBezTo>
                  <a:cubicBezTo>
                    <a:pt x="3990" y="2226"/>
                    <a:pt x="4038" y="2214"/>
                    <a:pt x="4100" y="2190"/>
                  </a:cubicBezTo>
                  <a:cubicBezTo>
                    <a:pt x="4270" y="2141"/>
                    <a:pt x="4452" y="2092"/>
                    <a:pt x="4622" y="2019"/>
                  </a:cubicBezTo>
                  <a:cubicBezTo>
                    <a:pt x="4817" y="1946"/>
                    <a:pt x="5011" y="1836"/>
                    <a:pt x="5230" y="1690"/>
                  </a:cubicBezTo>
                  <a:close/>
                  <a:moveTo>
                    <a:pt x="3260" y="4160"/>
                  </a:moveTo>
                  <a:cubicBezTo>
                    <a:pt x="3260" y="4160"/>
                    <a:pt x="3260" y="4171"/>
                    <a:pt x="3248" y="4171"/>
                  </a:cubicBezTo>
                  <a:lnTo>
                    <a:pt x="3236" y="4171"/>
                  </a:lnTo>
                  <a:cubicBezTo>
                    <a:pt x="3211" y="4184"/>
                    <a:pt x="3200" y="4196"/>
                    <a:pt x="3175" y="4208"/>
                  </a:cubicBezTo>
                  <a:cubicBezTo>
                    <a:pt x="3163" y="4208"/>
                    <a:pt x="3151" y="4220"/>
                    <a:pt x="3138" y="4220"/>
                  </a:cubicBezTo>
                  <a:cubicBezTo>
                    <a:pt x="3127" y="4233"/>
                    <a:pt x="3114" y="4244"/>
                    <a:pt x="3102" y="4244"/>
                  </a:cubicBezTo>
                  <a:cubicBezTo>
                    <a:pt x="3090" y="4244"/>
                    <a:pt x="3078" y="4257"/>
                    <a:pt x="3078" y="4257"/>
                  </a:cubicBezTo>
                  <a:cubicBezTo>
                    <a:pt x="3041" y="4281"/>
                    <a:pt x="3017" y="4293"/>
                    <a:pt x="2992" y="4293"/>
                  </a:cubicBezTo>
                  <a:lnTo>
                    <a:pt x="2981" y="4306"/>
                  </a:lnTo>
                  <a:lnTo>
                    <a:pt x="2981" y="4293"/>
                  </a:lnTo>
                  <a:lnTo>
                    <a:pt x="3127" y="4220"/>
                  </a:lnTo>
                  <a:cubicBezTo>
                    <a:pt x="3163" y="4196"/>
                    <a:pt x="3200" y="4171"/>
                    <a:pt x="3248" y="4160"/>
                  </a:cubicBezTo>
                  <a:close/>
                  <a:moveTo>
                    <a:pt x="2373" y="2238"/>
                  </a:moveTo>
                  <a:cubicBezTo>
                    <a:pt x="2457" y="2336"/>
                    <a:pt x="2530" y="2396"/>
                    <a:pt x="2616" y="2444"/>
                  </a:cubicBezTo>
                  <a:cubicBezTo>
                    <a:pt x="2712" y="2501"/>
                    <a:pt x="2818" y="2531"/>
                    <a:pt x="2938" y="2531"/>
                  </a:cubicBezTo>
                  <a:cubicBezTo>
                    <a:pt x="3001" y="2531"/>
                    <a:pt x="3068" y="2522"/>
                    <a:pt x="3138" y="2506"/>
                  </a:cubicBezTo>
                  <a:cubicBezTo>
                    <a:pt x="3151" y="2542"/>
                    <a:pt x="3163" y="2579"/>
                    <a:pt x="3163" y="2615"/>
                  </a:cubicBezTo>
                  <a:cubicBezTo>
                    <a:pt x="3175" y="2652"/>
                    <a:pt x="3187" y="2676"/>
                    <a:pt x="3187" y="2700"/>
                  </a:cubicBezTo>
                  <a:cubicBezTo>
                    <a:pt x="3200" y="2773"/>
                    <a:pt x="3211" y="2846"/>
                    <a:pt x="3236" y="2919"/>
                  </a:cubicBezTo>
                  <a:lnTo>
                    <a:pt x="3248" y="2955"/>
                  </a:lnTo>
                  <a:cubicBezTo>
                    <a:pt x="3297" y="3126"/>
                    <a:pt x="3370" y="3320"/>
                    <a:pt x="3467" y="3503"/>
                  </a:cubicBezTo>
                  <a:cubicBezTo>
                    <a:pt x="3540" y="3625"/>
                    <a:pt x="3625" y="3722"/>
                    <a:pt x="3722" y="3819"/>
                  </a:cubicBezTo>
                  <a:cubicBezTo>
                    <a:pt x="3759" y="3855"/>
                    <a:pt x="3795" y="3892"/>
                    <a:pt x="3832" y="3941"/>
                  </a:cubicBezTo>
                  <a:lnTo>
                    <a:pt x="3892" y="4001"/>
                  </a:lnTo>
                  <a:cubicBezTo>
                    <a:pt x="3929" y="4050"/>
                    <a:pt x="3954" y="4087"/>
                    <a:pt x="4002" y="4123"/>
                  </a:cubicBezTo>
                  <a:lnTo>
                    <a:pt x="4136" y="4257"/>
                  </a:lnTo>
                  <a:cubicBezTo>
                    <a:pt x="4148" y="4269"/>
                    <a:pt x="4160" y="4293"/>
                    <a:pt x="4184" y="4306"/>
                  </a:cubicBezTo>
                  <a:cubicBezTo>
                    <a:pt x="4148" y="4306"/>
                    <a:pt x="4111" y="4293"/>
                    <a:pt x="4075" y="4281"/>
                  </a:cubicBezTo>
                  <a:cubicBezTo>
                    <a:pt x="4063" y="4281"/>
                    <a:pt x="4051" y="4269"/>
                    <a:pt x="4038" y="4269"/>
                  </a:cubicBezTo>
                  <a:cubicBezTo>
                    <a:pt x="3978" y="4257"/>
                    <a:pt x="3929" y="4244"/>
                    <a:pt x="3856" y="4244"/>
                  </a:cubicBezTo>
                  <a:cubicBezTo>
                    <a:pt x="3856" y="4233"/>
                    <a:pt x="3844" y="4233"/>
                    <a:pt x="3832" y="4233"/>
                  </a:cubicBezTo>
                  <a:lnTo>
                    <a:pt x="3808" y="4233"/>
                  </a:lnTo>
                  <a:cubicBezTo>
                    <a:pt x="3649" y="4196"/>
                    <a:pt x="3491" y="4147"/>
                    <a:pt x="3333" y="4098"/>
                  </a:cubicBezTo>
                  <a:lnTo>
                    <a:pt x="3041" y="4025"/>
                  </a:lnTo>
                  <a:cubicBezTo>
                    <a:pt x="2883" y="3977"/>
                    <a:pt x="2737" y="3941"/>
                    <a:pt x="2579" y="3917"/>
                  </a:cubicBezTo>
                  <a:cubicBezTo>
                    <a:pt x="2470" y="3892"/>
                    <a:pt x="2348" y="3868"/>
                    <a:pt x="2227" y="3831"/>
                  </a:cubicBezTo>
                  <a:cubicBezTo>
                    <a:pt x="1959" y="3771"/>
                    <a:pt x="1716" y="3685"/>
                    <a:pt x="1484" y="3588"/>
                  </a:cubicBezTo>
                  <a:cubicBezTo>
                    <a:pt x="1484" y="3576"/>
                    <a:pt x="1473" y="3576"/>
                    <a:pt x="1473" y="3576"/>
                  </a:cubicBezTo>
                  <a:lnTo>
                    <a:pt x="1460" y="3576"/>
                  </a:lnTo>
                  <a:cubicBezTo>
                    <a:pt x="1363" y="3539"/>
                    <a:pt x="1265" y="3490"/>
                    <a:pt x="1168" y="3454"/>
                  </a:cubicBezTo>
                  <a:cubicBezTo>
                    <a:pt x="1011" y="3393"/>
                    <a:pt x="852" y="3333"/>
                    <a:pt x="706" y="3260"/>
                  </a:cubicBezTo>
                  <a:cubicBezTo>
                    <a:pt x="584" y="3198"/>
                    <a:pt x="500" y="3126"/>
                    <a:pt x="438" y="3041"/>
                  </a:cubicBezTo>
                  <a:cubicBezTo>
                    <a:pt x="560" y="2992"/>
                    <a:pt x="682" y="2968"/>
                    <a:pt x="828" y="2955"/>
                  </a:cubicBezTo>
                  <a:cubicBezTo>
                    <a:pt x="962" y="2931"/>
                    <a:pt x="1108" y="2895"/>
                    <a:pt x="1241" y="2858"/>
                  </a:cubicBezTo>
                  <a:cubicBezTo>
                    <a:pt x="1290" y="2846"/>
                    <a:pt x="1351" y="2822"/>
                    <a:pt x="1411" y="2809"/>
                  </a:cubicBezTo>
                  <a:cubicBezTo>
                    <a:pt x="1570" y="2773"/>
                    <a:pt x="1765" y="2712"/>
                    <a:pt x="1947" y="2603"/>
                  </a:cubicBezTo>
                  <a:cubicBezTo>
                    <a:pt x="2032" y="2542"/>
                    <a:pt x="2129" y="2469"/>
                    <a:pt x="2227" y="2384"/>
                  </a:cubicBezTo>
                  <a:cubicBezTo>
                    <a:pt x="2251" y="2347"/>
                    <a:pt x="2287" y="2311"/>
                    <a:pt x="2336" y="2287"/>
                  </a:cubicBezTo>
                  <a:cubicBezTo>
                    <a:pt x="2336" y="2287"/>
                    <a:pt x="2336" y="2274"/>
                    <a:pt x="2348" y="2274"/>
                  </a:cubicBezTo>
                  <a:cubicBezTo>
                    <a:pt x="2360" y="2263"/>
                    <a:pt x="2373" y="2250"/>
                    <a:pt x="2373" y="2238"/>
                  </a:cubicBezTo>
                  <a:close/>
                  <a:moveTo>
                    <a:pt x="5267" y="1618"/>
                  </a:moveTo>
                  <a:lnTo>
                    <a:pt x="5243" y="1642"/>
                  </a:lnTo>
                  <a:cubicBezTo>
                    <a:pt x="5011" y="1800"/>
                    <a:pt x="4817" y="1909"/>
                    <a:pt x="4610" y="1995"/>
                  </a:cubicBezTo>
                  <a:cubicBezTo>
                    <a:pt x="4440" y="2055"/>
                    <a:pt x="4257" y="2104"/>
                    <a:pt x="4087" y="2165"/>
                  </a:cubicBezTo>
                  <a:cubicBezTo>
                    <a:pt x="4027" y="2177"/>
                    <a:pt x="3978" y="2190"/>
                    <a:pt x="3917" y="2214"/>
                  </a:cubicBezTo>
                  <a:cubicBezTo>
                    <a:pt x="3808" y="2238"/>
                    <a:pt x="3686" y="2287"/>
                    <a:pt x="3576" y="2323"/>
                  </a:cubicBezTo>
                  <a:cubicBezTo>
                    <a:pt x="3455" y="2372"/>
                    <a:pt x="3333" y="2420"/>
                    <a:pt x="3211" y="2457"/>
                  </a:cubicBezTo>
                  <a:lnTo>
                    <a:pt x="3200" y="2457"/>
                  </a:lnTo>
                  <a:lnTo>
                    <a:pt x="3200" y="2469"/>
                  </a:lnTo>
                  <a:lnTo>
                    <a:pt x="3187" y="2493"/>
                  </a:lnTo>
                  <a:cubicBezTo>
                    <a:pt x="3200" y="2517"/>
                    <a:pt x="3200" y="2530"/>
                    <a:pt x="3200" y="2542"/>
                  </a:cubicBezTo>
                  <a:cubicBezTo>
                    <a:pt x="3211" y="2554"/>
                    <a:pt x="3211" y="2566"/>
                    <a:pt x="3211" y="2566"/>
                  </a:cubicBezTo>
                  <a:cubicBezTo>
                    <a:pt x="3224" y="2627"/>
                    <a:pt x="3236" y="2676"/>
                    <a:pt x="3236" y="2725"/>
                  </a:cubicBezTo>
                  <a:cubicBezTo>
                    <a:pt x="3236" y="2773"/>
                    <a:pt x="3260" y="2822"/>
                    <a:pt x="3273" y="2858"/>
                  </a:cubicBezTo>
                  <a:cubicBezTo>
                    <a:pt x="3273" y="2895"/>
                    <a:pt x="3284" y="2919"/>
                    <a:pt x="3297" y="2955"/>
                  </a:cubicBezTo>
                  <a:cubicBezTo>
                    <a:pt x="3321" y="3090"/>
                    <a:pt x="3382" y="3247"/>
                    <a:pt x="3491" y="3442"/>
                  </a:cubicBezTo>
                  <a:cubicBezTo>
                    <a:pt x="3576" y="3612"/>
                    <a:pt x="3722" y="3771"/>
                    <a:pt x="3905" y="3928"/>
                  </a:cubicBezTo>
                  <a:cubicBezTo>
                    <a:pt x="3917" y="3941"/>
                    <a:pt x="3929" y="3965"/>
                    <a:pt x="3941" y="3989"/>
                  </a:cubicBezTo>
                  <a:cubicBezTo>
                    <a:pt x="3954" y="4014"/>
                    <a:pt x="3965" y="4038"/>
                    <a:pt x="4002" y="4062"/>
                  </a:cubicBezTo>
                  <a:cubicBezTo>
                    <a:pt x="4014" y="4074"/>
                    <a:pt x="4027" y="4087"/>
                    <a:pt x="4051" y="4098"/>
                  </a:cubicBezTo>
                  <a:lnTo>
                    <a:pt x="4100" y="4147"/>
                  </a:lnTo>
                  <a:cubicBezTo>
                    <a:pt x="4136" y="4171"/>
                    <a:pt x="4160" y="4196"/>
                    <a:pt x="4184" y="4233"/>
                  </a:cubicBezTo>
                  <a:lnTo>
                    <a:pt x="4257" y="4306"/>
                  </a:lnTo>
                  <a:lnTo>
                    <a:pt x="4257" y="4317"/>
                  </a:lnTo>
                  <a:lnTo>
                    <a:pt x="4270" y="4317"/>
                  </a:lnTo>
                  <a:lnTo>
                    <a:pt x="4270" y="4342"/>
                  </a:lnTo>
                  <a:lnTo>
                    <a:pt x="4306" y="4330"/>
                  </a:lnTo>
                  <a:cubicBezTo>
                    <a:pt x="4306" y="4324"/>
                    <a:pt x="4306" y="4321"/>
                    <a:pt x="4307" y="4321"/>
                  </a:cubicBezTo>
                  <a:cubicBezTo>
                    <a:pt x="4309" y="4321"/>
                    <a:pt x="4312" y="4324"/>
                    <a:pt x="4318" y="4330"/>
                  </a:cubicBezTo>
                  <a:lnTo>
                    <a:pt x="4330" y="4330"/>
                  </a:lnTo>
                  <a:cubicBezTo>
                    <a:pt x="4343" y="4317"/>
                    <a:pt x="4354" y="4306"/>
                    <a:pt x="4367" y="4306"/>
                  </a:cubicBezTo>
                  <a:cubicBezTo>
                    <a:pt x="4476" y="4196"/>
                    <a:pt x="4525" y="4038"/>
                    <a:pt x="4573" y="3892"/>
                  </a:cubicBezTo>
                  <a:cubicBezTo>
                    <a:pt x="4586" y="3855"/>
                    <a:pt x="4598" y="3831"/>
                    <a:pt x="4610" y="3795"/>
                  </a:cubicBezTo>
                  <a:cubicBezTo>
                    <a:pt x="4719" y="3490"/>
                    <a:pt x="4854" y="3138"/>
                    <a:pt x="4927" y="2773"/>
                  </a:cubicBezTo>
                  <a:cubicBezTo>
                    <a:pt x="5000" y="2457"/>
                    <a:pt x="5072" y="2153"/>
                    <a:pt x="5194" y="1873"/>
                  </a:cubicBezTo>
                  <a:cubicBezTo>
                    <a:pt x="5230" y="1812"/>
                    <a:pt x="5267" y="1727"/>
                    <a:pt x="5267" y="1654"/>
                  </a:cubicBezTo>
                  <a:lnTo>
                    <a:pt x="5267" y="1618"/>
                  </a:lnTo>
                  <a:close/>
                  <a:moveTo>
                    <a:pt x="3284" y="4171"/>
                  </a:moveTo>
                  <a:lnTo>
                    <a:pt x="3333" y="4184"/>
                  </a:lnTo>
                  <a:cubicBezTo>
                    <a:pt x="3370" y="4196"/>
                    <a:pt x="3419" y="4208"/>
                    <a:pt x="3455" y="4220"/>
                  </a:cubicBezTo>
                  <a:cubicBezTo>
                    <a:pt x="3430" y="4233"/>
                    <a:pt x="3419" y="4244"/>
                    <a:pt x="3394" y="4269"/>
                  </a:cubicBezTo>
                  <a:cubicBezTo>
                    <a:pt x="3357" y="4293"/>
                    <a:pt x="3321" y="4306"/>
                    <a:pt x="3284" y="4317"/>
                  </a:cubicBezTo>
                  <a:cubicBezTo>
                    <a:pt x="3260" y="4330"/>
                    <a:pt x="3248" y="4354"/>
                    <a:pt x="3248" y="4366"/>
                  </a:cubicBezTo>
                  <a:cubicBezTo>
                    <a:pt x="3187" y="4354"/>
                    <a:pt x="3114" y="4330"/>
                    <a:pt x="3054" y="4317"/>
                  </a:cubicBezTo>
                  <a:cubicBezTo>
                    <a:pt x="3065" y="4306"/>
                    <a:pt x="3078" y="4306"/>
                    <a:pt x="3090" y="4293"/>
                  </a:cubicBezTo>
                  <a:cubicBezTo>
                    <a:pt x="3102" y="4293"/>
                    <a:pt x="3114" y="4281"/>
                    <a:pt x="3127" y="4281"/>
                  </a:cubicBezTo>
                  <a:cubicBezTo>
                    <a:pt x="3138" y="4269"/>
                    <a:pt x="3151" y="4257"/>
                    <a:pt x="3163" y="4257"/>
                  </a:cubicBezTo>
                  <a:lnTo>
                    <a:pt x="3187" y="4233"/>
                  </a:lnTo>
                  <a:cubicBezTo>
                    <a:pt x="3211" y="4220"/>
                    <a:pt x="3236" y="4220"/>
                    <a:pt x="3248" y="4208"/>
                  </a:cubicBezTo>
                  <a:lnTo>
                    <a:pt x="3273" y="4196"/>
                  </a:lnTo>
                  <a:cubicBezTo>
                    <a:pt x="3273" y="4196"/>
                    <a:pt x="3284" y="4184"/>
                    <a:pt x="3284" y="4171"/>
                  </a:cubicBezTo>
                  <a:close/>
                  <a:moveTo>
                    <a:pt x="3540" y="4233"/>
                  </a:moveTo>
                  <a:lnTo>
                    <a:pt x="3540" y="4244"/>
                  </a:lnTo>
                  <a:cubicBezTo>
                    <a:pt x="3503" y="4244"/>
                    <a:pt x="3455" y="4281"/>
                    <a:pt x="3430" y="4306"/>
                  </a:cubicBezTo>
                  <a:cubicBezTo>
                    <a:pt x="3419" y="4306"/>
                    <a:pt x="3406" y="4306"/>
                    <a:pt x="3406" y="4317"/>
                  </a:cubicBezTo>
                  <a:cubicBezTo>
                    <a:pt x="3357" y="4342"/>
                    <a:pt x="3333" y="4354"/>
                    <a:pt x="3297" y="4366"/>
                  </a:cubicBezTo>
                  <a:lnTo>
                    <a:pt x="3284" y="4366"/>
                  </a:lnTo>
                  <a:cubicBezTo>
                    <a:pt x="3284" y="4366"/>
                    <a:pt x="3284" y="4354"/>
                    <a:pt x="3297" y="4354"/>
                  </a:cubicBezTo>
                  <a:cubicBezTo>
                    <a:pt x="3333" y="4342"/>
                    <a:pt x="3382" y="4317"/>
                    <a:pt x="3419" y="4293"/>
                  </a:cubicBezTo>
                  <a:cubicBezTo>
                    <a:pt x="3443" y="4269"/>
                    <a:pt x="3479" y="4244"/>
                    <a:pt x="3516" y="4233"/>
                  </a:cubicBezTo>
                  <a:close/>
                  <a:moveTo>
                    <a:pt x="3576" y="4257"/>
                  </a:moveTo>
                  <a:cubicBezTo>
                    <a:pt x="3625" y="4269"/>
                    <a:pt x="3662" y="4281"/>
                    <a:pt x="3710" y="4293"/>
                  </a:cubicBezTo>
                  <a:cubicBezTo>
                    <a:pt x="3698" y="4317"/>
                    <a:pt x="3649" y="4330"/>
                    <a:pt x="3613" y="4342"/>
                  </a:cubicBezTo>
                  <a:cubicBezTo>
                    <a:pt x="3589" y="4354"/>
                    <a:pt x="3576" y="4354"/>
                    <a:pt x="3564" y="4366"/>
                  </a:cubicBezTo>
                  <a:cubicBezTo>
                    <a:pt x="3552" y="4366"/>
                    <a:pt x="3540" y="4366"/>
                    <a:pt x="3527" y="4379"/>
                  </a:cubicBezTo>
                  <a:cubicBezTo>
                    <a:pt x="3516" y="4390"/>
                    <a:pt x="3503" y="4390"/>
                    <a:pt x="3479" y="4403"/>
                  </a:cubicBezTo>
                  <a:cubicBezTo>
                    <a:pt x="3467" y="4403"/>
                    <a:pt x="3443" y="4415"/>
                    <a:pt x="3430" y="4427"/>
                  </a:cubicBezTo>
                  <a:cubicBezTo>
                    <a:pt x="3406" y="4415"/>
                    <a:pt x="3370" y="4403"/>
                    <a:pt x="3346" y="4403"/>
                  </a:cubicBezTo>
                  <a:lnTo>
                    <a:pt x="3333" y="4390"/>
                  </a:lnTo>
                  <a:cubicBezTo>
                    <a:pt x="3357" y="4379"/>
                    <a:pt x="3382" y="4366"/>
                    <a:pt x="3419" y="4342"/>
                  </a:cubicBezTo>
                  <a:cubicBezTo>
                    <a:pt x="3430" y="4342"/>
                    <a:pt x="3443" y="4330"/>
                    <a:pt x="3443" y="4330"/>
                  </a:cubicBezTo>
                  <a:cubicBezTo>
                    <a:pt x="3479" y="4306"/>
                    <a:pt x="3516" y="4281"/>
                    <a:pt x="3552" y="4281"/>
                  </a:cubicBezTo>
                  <a:cubicBezTo>
                    <a:pt x="3564" y="4281"/>
                    <a:pt x="3564" y="4269"/>
                    <a:pt x="3576" y="4257"/>
                  </a:cubicBezTo>
                  <a:close/>
                  <a:moveTo>
                    <a:pt x="4051" y="4366"/>
                  </a:moveTo>
                  <a:cubicBezTo>
                    <a:pt x="4075" y="4379"/>
                    <a:pt x="4111" y="4379"/>
                    <a:pt x="4148" y="4379"/>
                  </a:cubicBezTo>
                  <a:cubicBezTo>
                    <a:pt x="4063" y="4427"/>
                    <a:pt x="3978" y="4463"/>
                    <a:pt x="3905" y="4476"/>
                  </a:cubicBezTo>
                  <a:lnTo>
                    <a:pt x="4051" y="4366"/>
                  </a:lnTo>
                  <a:close/>
                  <a:moveTo>
                    <a:pt x="3844" y="4317"/>
                  </a:moveTo>
                  <a:cubicBezTo>
                    <a:pt x="3881" y="4330"/>
                    <a:pt x="3917" y="4330"/>
                    <a:pt x="3954" y="4342"/>
                  </a:cubicBezTo>
                  <a:cubicBezTo>
                    <a:pt x="3917" y="4366"/>
                    <a:pt x="3892" y="4390"/>
                    <a:pt x="3856" y="4403"/>
                  </a:cubicBezTo>
                  <a:lnTo>
                    <a:pt x="3832" y="4427"/>
                  </a:lnTo>
                  <a:cubicBezTo>
                    <a:pt x="3790" y="4448"/>
                    <a:pt x="3748" y="4478"/>
                    <a:pt x="3713" y="4478"/>
                  </a:cubicBezTo>
                  <a:cubicBezTo>
                    <a:pt x="3708" y="4478"/>
                    <a:pt x="3703" y="4477"/>
                    <a:pt x="3698" y="4476"/>
                  </a:cubicBezTo>
                  <a:cubicBezTo>
                    <a:pt x="3694" y="4472"/>
                    <a:pt x="3690" y="4470"/>
                    <a:pt x="3686" y="4470"/>
                  </a:cubicBezTo>
                  <a:cubicBezTo>
                    <a:pt x="3679" y="4470"/>
                    <a:pt x="3673" y="4476"/>
                    <a:pt x="3673" y="4476"/>
                  </a:cubicBezTo>
                  <a:cubicBezTo>
                    <a:pt x="3637" y="4476"/>
                    <a:pt x="3600" y="4463"/>
                    <a:pt x="3552" y="4452"/>
                  </a:cubicBezTo>
                  <a:cubicBezTo>
                    <a:pt x="3589" y="4439"/>
                    <a:pt x="3613" y="4427"/>
                    <a:pt x="3649" y="4415"/>
                  </a:cubicBezTo>
                  <a:cubicBezTo>
                    <a:pt x="3662" y="4415"/>
                    <a:pt x="3662" y="4415"/>
                    <a:pt x="3673" y="4403"/>
                  </a:cubicBezTo>
                  <a:cubicBezTo>
                    <a:pt x="3722" y="4390"/>
                    <a:pt x="3759" y="4379"/>
                    <a:pt x="3783" y="4330"/>
                  </a:cubicBezTo>
                  <a:lnTo>
                    <a:pt x="3783" y="4317"/>
                  </a:lnTo>
                  <a:lnTo>
                    <a:pt x="3819" y="4317"/>
                  </a:lnTo>
                  <a:cubicBezTo>
                    <a:pt x="3819" y="4324"/>
                    <a:pt x="3823" y="4327"/>
                    <a:pt x="3827" y="4327"/>
                  </a:cubicBezTo>
                  <a:cubicBezTo>
                    <a:pt x="3832" y="4327"/>
                    <a:pt x="3838" y="4324"/>
                    <a:pt x="3844" y="4317"/>
                  </a:cubicBezTo>
                  <a:close/>
                  <a:moveTo>
                    <a:pt x="4027" y="4330"/>
                  </a:moveTo>
                  <a:lnTo>
                    <a:pt x="4027" y="4342"/>
                  </a:lnTo>
                  <a:cubicBezTo>
                    <a:pt x="3978" y="4390"/>
                    <a:pt x="3917" y="4427"/>
                    <a:pt x="3844" y="4463"/>
                  </a:cubicBezTo>
                  <a:lnTo>
                    <a:pt x="3746" y="4525"/>
                  </a:lnTo>
                  <a:lnTo>
                    <a:pt x="3819" y="4525"/>
                  </a:lnTo>
                  <a:cubicBezTo>
                    <a:pt x="3832" y="4525"/>
                    <a:pt x="3844" y="4525"/>
                    <a:pt x="3868" y="4512"/>
                  </a:cubicBezTo>
                  <a:cubicBezTo>
                    <a:pt x="3978" y="4500"/>
                    <a:pt x="4087" y="4463"/>
                    <a:pt x="4209" y="4390"/>
                  </a:cubicBezTo>
                  <a:lnTo>
                    <a:pt x="4257" y="4354"/>
                  </a:lnTo>
                  <a:lnTo>
                    <a:pt x="4197" y="4354"/>
                  </a:lnTo>
                  <a:cubicBezTo>
                    <a:pt x="4148" y="4354"/>
                    <a:pt x="4100" y="4342"/>
                    <a:pt x="4051" y="4330"/>
                  </a:cubicBezTo>
                  <a:close/>
                  <a:moveTo>
                    <a:pt x="1047" y="98"/>
                  </a:moveTo>
                  <a:lnTo>
                    <a:pt x="998" y="122"/>
                  </a:lnTo>
                  <a:lnTo>
                    <a:pt x="986" y="122"/>
                  </a:lnTo>
                  <a:cubicBezTo>
                    <a:pt x="852" y="171"/>
                    <a:pt x="767" y="268"/>
                    <a:pt x="694" y="401"/>
                  </a:cubicBezTo>
                  <a:lnTo>
                    <a:pt x="670" y="463"/>
                  </a:lnTo>
                  <a:lnTo>
                    <a:pt x="670" y="463"/>
                  </a:lnTo>
                  <a:lnTo>
                    <a:pt x="719" y="426"/>
                  </a:lnTo>
                  <a:cubicBezTo>
                    <a:pt x="730" y="426"/>
                    <a:pt x="743" y="414"/>
                    <a:pt x="755" y="401"/>
                  </a:cubicBezTo>
                  <a:lnTo>
                    <a:pt x="779" y="390"/>
                  </a:lnTo>
                  <a:cubicBezTo>
                    <a:pt x="792" y="390"/>
                    <a:pt x="816" y="377"/>
                    <a:pt x="828" y="365"/>
                  </a:cubicBezTo>
                  <a:cubicBezTo>
                    <a:pt x="865" y="341"/>
                    <a:pt x="889" y="328"/>
                    <a:pt x="913" y="304"/>
                  </a:cubicBezTo>
                  <a:lnTo>
                    <a:pt x="925" y="304"/>
                  </a:lnTo>
                  <a:lnTo>
                    <a:pt x="925" y="317"/>
                  </a:lnTo>
                  <a:lnTo>
                    <a:pt x="913" y="328"/>
                  </a:lnTo>
                  <a:lnTo>
                    <a:pt x="901" y="328"/>
                  </a:lnTo>
                  <a:cubicBezTo>
                    <a:pt x="876" y="341"/>
                    <a:pt x="852" y="353"/>
                    <a:pt x="840" y="365"/>
                  </a:cubicBezTo>
                  <a:cubicBezTo>
                    <a:pt x="828" y="377"/>
                    <a:pt x="803" y="390"/>
                    <a:pt x="792" y="401"/>
                  </a:cubicBezTo>
                  <a:lnTo>
                    <a:pt x="767" y="414"/>
                  </a:lnTo>
                  <a:cubicBezTo>
                    <a:pt x="730" y="438"/>
                    <a:pt x="694" y="450"/>
                    <a:pt x="657" y="487"/>
                  </a:cubicBezTo>
                  <a:lnTo>
                    <a:pt x="657" y="499"/>
                  </a:lnTo>
                  <a:cubicBezTo>
                    <a:pt x="633" y="536"/>
                    <a:pt x="621" y="584"/>
                    <a:pt x="609" y="633"/>
                  </a:cubicBezTo>
                  <a:lnTo>
                    <a:pt x="597" y="669"/>
                  </a:lnTo>
                  <a:lnTo>
                    <a:pt x="597" y="669"/>
                  </a:lnTo>
                  <a:lnTo>
                    <a:pt x="633" y="645"/>
                  </a:lnTo>
                  <a:cubicBezTo>
                    <a:pt x="646" y="645"/>
                    <a:pt x="646" y="645"/>
                    <a:pt x="657" y="633"/>
                  </a:cubicBezTo>
                  <a:cubicBezTo>
                    <a:pt x="682" y="633"/>
                    <a:pt x="706" y="620"/>
                    <a:pt x="730" y="609"/>
                  </a:cubicBezTo>
                  <a:cubicBezTo>
                    <a:pt x="730" y="596"/>
                    <a:pt x="743" y="596"/>
                    <a:pt x="743" y="596"/>
                  </a:cubicBezTo>
                  <a:cubicBezTo>
                    <a:pt x="769" y="579"/>
                    <a:pt x="807" y="555"/>
                    <a:pt x="840" y="548"/>
                  </a:cubicBezTo>
                  <a:lnTo>
                    <a:pt x="840" y="548"/>
                  </a:lnTo>
                  <a:lnTo>
                    <a:pt x="828" y="560"/>
                  </a:lnTo>
                  <a:cubicBezTo>
                    <a:pt x="792" y="572"/>
                    <a:pt x="755" y="596"/>
                    <a:pt x="730" y="620"/>
                  </a:cubicBezTo>
                  <a:lnTo>
                    <a:pt x="719" y="620"/>
                  </a:lnTo>
                  <a:cubicBezTo>
                    <a:pt x="706" y="633"/>
                    <a:pt x="682" y="645"/>
                    <a:pt x="670" y="645"/>
                  </a:cubicBezTo>
                  <a:lnTo>
                    <a:pt x="597" y="682"/>
                  </a:lnTo>
                  <a:lnTo>
                    <a:pt x="584" y="682"/>
                  </a:lnTo>
                  <a:lnTo>
                    <a:pt x="584" y="693"/>
                  </a:lnTo>
                  <a:cubicBezTo>
                    <a:pt x="573" y="755"/>
                    <a:pt x="548" y="815"/>
                    <a:pt x="536" y="888"/>
                  </a:cubicBezTo>
                  <a:lnTo>
                    <a:pt x="524" y="925"/>
                  </a:lnTo>
                  <a:lnTo>
                    <a:pt x="524" y="925"/>
                  </a:lnTo>
                  <a:lnTo>
                    <a:pt x="560" y="912"/>
                  </a:lnTo>
                  <a:lnTo>
                    <a:pt x="597" y="876"/>
                  </a:lnTo>
                  <a:cubicBezTo>
                    <a:pt x="621" y="876"/>
                    <a:pt x="633" y="863"/>
                    <a:pt x="633" y="863"/>
                  </a:cubicBezTo>
                  <a:lnTo>
                    <a:pt x="657" y="852"/>
                  </a:lnTo>
                  <a:cubicBezTo>
                    <a:pt x="682" y="839"/>
                    <a:pt x="706" y="827"/>
                    <a:pt x="743" y="803"/>
                  </a:cubicBezTo>
                  <a:lnTo>
                    <a:pt x="755" y="803"/>
                  </a:lnTo>
                  <a:cubicBezTo>
                    <a:pt x="779" y="791"/>
                    <a:pt x="792" y="791"/>
                    <a:pt x="803" y="766"/>
                  </a:cubicBezTo>
                  <a:lnTo>
                    <a:pt x="828" y="766"/>
                  </a:lnTo>
                  <a:lnTo>
                    <a:pt x="840" y="718"/>
                  </a:lnTo>
                  <a:cubicBezTo>
                    <a:pt x="852" y="682"/>
                    <a:pt x="865" y="645"/>
                    <a:pt x="876" y="596"/>
                  </a:cubicBezTo>
                  <a:lnTo>
                    <a:pt x="876" y="572"/>
                  </a:lnTo>
                  <a:lnTo>
                    <a:pt x="852" y="584"/>
                  </a:lnTo>
                  <a:lnTo>
                    <a:pt x="852" y="572"/>
                  </a:lnTo>
                  <a:lnTo>
                    <a:pt x="840" y="548"/>
                  </a:lnTo>
                  <a:lnTo>
                    <a:pt x="840" y="548"/>
                  </a:lnTo>
                  <a:cubicBezTo>
                    <a:pt x="847" y="546"/>
                    <a:pt x="854" y="545"/>
                    <a:pt x="861" y="545"/>
                  </a:cubicBezTo>
                  <a:cubicBezTo>
                    <a:pt x="866" y="545"/>
                    <a:pt x="871" y="546"/>
                    <a:pt x="876" y="547"/>
                  </a:cubicBezTo>
                  <a:lnTo>
                    <a:pt x="889" y="547"/>
                  </a:lnTo>
                  <a:lnTo>
                    <a:pt x="901" y="536"/>
                  </a:lnTo>
                  <a:cubicBezTo>
                    <a:pt x="925" y="438"/>
                    <a:pt x="949" y="365"/>
                    <a:pt x="974" y="292"/>
                  </a:cubicBezTo>
                  <a:lnTo>
                    <a:pt x="986" y="268"/>
                  </a:lnTo>
                  <a:cubicBezTo>
                    <a:pt x="998" y="244"/>
                    <a:pt x="1011" y="219"/>
                    <a:pt x="1011" y="182"/>
                  </a:cubicBezTo>
                  <a:cubicBezTo>
                    <a:pt x="1022" y="171"/>
                    <a:pt x="1022" y="158"/>
                    <a:pt x="1035" y="134"/>
                  </a:cubicBezTo>
                  <a:lnTo>
                    <a:pt x="1035" y="134"/>
                  </a:lnTo>
                  <a:cubicBezTo>
                    <a:pt x="1035" y="158"/>
                    <a:pt x="1022" y="171"/>
                    <a:pt x="1022" y="182"/>
                  </a:cubicBezTo>
                  <a:cubicBezTo>
                    <a:pt x="1011" y="219"/>
                    <a:pt x="998" y="255"/>
                    <a:pt x="986" y="280"/>
                  </a:cubicBezTo>
                  <a:cubicBezTo>
                    <a:pt x="913" y="499"/>
                    <a:pt x="840" y="730"/>
                    <a:pt x="767" y="1009"/>
                  </a:cubicBezTo>
                  <a:lnTo>
                    <a:pt x="767" y="1022"/>
                  </a:lnTo>
                  <a:lnTo>
                    <a:pt x="767" y="1034"/>
                  </a:lnTo>
                  <a:lnTo>
                    <a:pt x="767" y="1046"/>
                  </a:lnTo>
                  <a:lnTo>
                    <a:pt x="755" y="1082"/>
                  </a:lnTo>
                  <a:cubicBezTo>
                    <a:pt x="755" y="1095"/>
                    <a:pt x="743" y="1107"/>
                    <a:pt x="743" y="1131"/>
                  </a:cubicBezTo>
                  <a:cubicBezTo>
                    <a:pt x="730" y="1155"/>
                    <a:pt x="730" y="1180"/>
                    <a:pt x="719" y="1204"/>
                  </a:cubicBezTo>
                  <a:lnTo>
                    <a:pt x="719" y="1241"/>
                  </a:lnTo>
                  <a:lnTo>
                    <a:pt x="719" y="1253"/>
                  </a:lnTo>
                  <a:lnTo>
                    <a:pt x="719" y="1265"/>
                  </a:lnTo>
                  <a:lnTo>
                    <a:pt x="706" y="1265"/>
                  </a:lnTo>
                  <a:lnTo>
                    <a:pt x="706" y="1277"/>
                  </a:lnTo>
                  <a:cubicBezTo>
                    <a:pt x="682" y="1387"/>
                    <a:pt x="657" y="1509"/>
                    <a:pt x="633" y="1630"/>
                  </a:cubicBezTo>
                  <a:lnTo>
                    <a:pt x="633" y="1642"/>
                  </a:lnTo>
                  <a:lnTo>
                    <a:pt x="646" y="1642"/>
                  </a:lnTo>
                  <a:lnTo>
                    <a:pt x="657" y="1654"/>
                  </a:lnTo>
                  <a:cubicBezTo>
                    <a:pt x="646" y="1666"/>
                    <a:pt x="633" y="1666"/>
                    <a:pt x="633" y="1666"/>
                  </a:cubicBezTo>
                  <a:lnTo>
                    <a:pt x="621" y="1679"/>
                  </a:lnTo>
                  <a:cubicBezTo>
                    <a:pt x="597" y="1776"/>
                    <a:pt x="584" y="1861"/>
                    <a:pt x="560" y="1958"/>
                  </a:cubicBezTo>
                  <a:cubicBezTo>
                    <a:pt x="536" y="2080"/>
                    <a:pt x="487" y="2201"/>
                    <a:pt x="451" y="2311"/>
                  </a:cubicBezTo>
                  <a:cubicBezTo>
                    <a:pt x="427" y="2396"/>
                    <a:pt x="390" y="2481"/>
                    <a:pt x="366" y="2566"/>
                  </a:cubicBezTo>
                  <a:lnTo>
                    <a:pt x="366" y="2579"/>
                  </a:lnTo>
                  <a:lnTo>
                    <a:pt x="378" y="2579"/>
                  </a:lnTo>
                  <a:lnTo>
                    <a:pt x="378" y="2590"/>
                  </a:lnTo>
                  <a:lnTo>
                    <a:pt x="366" y="2590"/>
                  </a:lnTo>
                  <a:lnTo>
                    <a:pt x="366" y="2603"/>
                  </a:lnTo>
                  <a:lnTo>
                    <a:pt x="354" y="2627"/>
                  </a:lnTo>
                  <a:cubicBezTo>
                    <a:pt x="354" y="2627"/>
                    <a:pt x="354" y="2639"/>
                    <a:pt x="341" y="2652"/>
                  </a:cubicBezTo>
                  <a:cubicBezTo>
                    <a:pt x="330" y="2700"/>
                    <a:pt x="330" y="2749"/>
                    <a:pt x="330" y="2785"/>
                  </a:cubicBezTo>
                  <a:lnTo>
                    <a:pt x="330" y="2798"/>
                  </a:lnTo>
                  <a:lnTo>
                    <a:pt x="341" y="2809"/>
                  </a:lnTo>
                  <a:lnTo>
                    <a:pt x="366" y="2809"/>
                  </a:lnTo>
                  <a:cubicBezTo>
                    <a:pt x="366" y="2822"/>
                    <a:pt x="366" y="2822"/>
                    <a:pt x="354" y="2822"/>
                  </a:cubicBezTo>
                  <a:lnTo>
                    <a:pt x="341" y="2822"/>
                  </a:lnTo>
                  <a:lnTo>
                    <a:pt x="330" y="2834"/>
                  </a:lnTo>
                  <a:lnTo>
                    <a:pt x="330" y="2846"/>
                  </a:lnTo>
                  <a:cubicBezTo>
                    <a:pt x="341" y="2895"/>
                    <a:pt x="354" y="2955"/>
                    <a:pt x="378" y="3004"/>
                  </a:cubicBezTo>
                  <a:lnTo>
                    <a:pt x="378" y="3017"/>
                  </a:lnTo>
                  <a:lnTo>
                    <a:pt x="402" y="3017"/>
                  </a:lnTo>
                  <a:cubicBezTo>
                    <a:pt x="560" y="2944"/>
                    <a:pt x="730" y="2907"/>
                    <a:pt x="901" y="2882"/>
                  </a:cubicBezTo>
                  <a:cubicBezTo>
                    <a:pt x="1035" y="2858"/>
                    <a:pt x="1181" y="2834"/>
                    <a:pt x="1314" y="2785"/>
                  </a:cubicBezTo>
                  <a:lnTo>
                    <a:pt x="1460" y="2749"/>
                  </a:lnTo>
                  <a:cubicBezTo>
                    <a:pt x="1509" y="2736"/>
                    <a:pt x="1570" y="2725"/>
                    <a:pt x="1619" y="2712"/>
                  </a:cubicBezTo>
                  <a:lnTo>
                    <a:pt x="1765" y="2639"/>
                  </a:lnTo>
                  <a:cubicBezTo>
                    <a:pt x="1789" y="2627"/>
                    <a:pt x="1825" y="2603"/>
                    <a:pt x="1862" y="2590"/>
                  </a:cubicBezTo>
                  <a:cubicBezTo>
                    <a:pt x="1947" y="2554"/>
                    <a:pt x="2032" y="2493"/>
                    <a:pt x="2129" y="2408"/>
                  </a:cubicBezTo>
                  <a:lnTo>
                    <a:pt x="2202" y="2336"/>
                  </a:lnTo>
                  <a:cubicBezTo>
                    <a:pt x="2263" y="2299"/>
                    <a:pt x="2311" y="2250"/>
                    <a:pt x="2360" y="2190"/>
                  </a:cubicBezTo>
                  <a:lnTo>
                    <a:pt x="2373" y="2190"/>
                  </a:lnTo>
                  <a:lnTo>
                    <a:pt x="2360" y="2165"/>
                  </a:lnTo>
                  <a:lnTo>
                    <a:pt x="2251" y="2019"/>
                  </a:lnTo>
                  <a:lnTo>
                    <a:pt x="2251" y="2019"/>
                  </a:lnTo>
                  <a:cubicBezTo>
                    <a:pt x="2307" y="2088"/>
                    <a:pt x="2360" y="2159"/>
                    <a:pt x="2417" y="2224"/>
                  </a:cubicBezTo>
                  <a:lnTo>
                    <a:pt x="2417" y="2224"/>
                  </a:lnTo>
                  <a:cubicBezTo>
                    <a:pt x="2411" y="2217"/>
                    <a:pt x="2404" y="2209"/>
                    <a:pt x="2397" y="2201"/>
                  </a:cubicBezTo>
                  <a:lnTo>
                    <a:pt x="2384" y="2190"/>
                  </a:lnTo>
                  <a:lnTo>
                    <a:pt x="2373" y="2201"/>
                  </a:lnTo>
                  <a:cubicBezTo>
                    <a:pt x="2373" y="2201"/>
                    <a:pt x="2373" y="2207"/>
                    <a:pt x="2369" y="2207"/>
                  </a:cubicBezTo>
                  <a:cubicBezTo>
                    <a:pt x="2367" y="2207"/>
                    <a:pt x="2364" y="2205"/>
                    <a:pt x="2360" y="2201"/>
                  </a:cubicBezTo>
                  <a:lnTo>
                    <a:pt x="2348" y="2238"/>
                  </a:lnTo>
                  <a:lnTo>
                    <a:pt x="2348" y="2226"/>
                  </a:lnTo>
                  <a:lnTo>
                    <a:pt x="2324" y="2250"/>
                  </a:lnTo>
                  <a:cubicBezTo>
                    <a:pt x="2311" y="2250"/>
                    <a:pt x="2311" y="2250"/>
                    <a:pt x="2311" y="2263"/>
                  </a:cubicBezTo>
                  <a:cubicBezTo>
                    <a:pt x="2275" y="2287"/>
                    <a:pt x="2227" y="2323"/>
                    <a:pt x="2202" y="2360"/>
                  </a:cubicBezTo>
                  <a:cubicBezTo>
                    <a:pt x="2105" y="2444"/>
                    <a:pt x="2019" y="2517"/>
                    <a:pt x="1922" y="2566"/>
                  </a:cubicBezTo>
                  <a:cubicBezTo>
                    <a:pt x="1752" y="2688"/>
                    <a:pt x="1557" y="2736"/>
                    <a:pt x="1400" y="2773"/>
                  </a:cubicBezTo>
                  <a:cubicBezTo>
                    <a:pt x="1338" y="2798"/>
                    <a:pt x="1290" y="2809"/>
                    <a:pt x="1229" y="2822"/>
                  </a:cubicBezTo>
                  <a:cubicBezTo>
                    <a:pt x="1095" y="2858"/>
                    <a:pt x="962" y="2895"/>
                    <a:pt x="816" y="2919"/>
                  </a:cubicBezTo>
                  <a:cubicBezTo>
                    <a:pt x="670" y="2931"/>
                    <a:pt x="524" y="2968"/>
                    <a:pt x="402" y="3017"/>
                  </a:cubicBezTo>
                  <a:lnTo>
                    <a:pt x="390" y="3028"/>
                  </a:lnTo>
                  <a:lnTo>
                    <a:pt x="402" y="3041"/>
                  </a:lnTo>
                  <a:cubicBezTo>
                    <a:pt x="463" y="3138"/>
                    <a:pt x="560" y="3235"/>
                    <a:pt x="682" y="3296"/>
                  </a:cubicBezTo>
                  <a:cubicBezTo>
                    <a:pt x="840" y="3369"/>
                    <a:pt x="998" y="3430"/>
                    <a:pt x="1157" y="3490"/>
                  </a:cubicBezTo>
                  <a:cubicBezTo>
                    <a:pt x="1254" y="3527"/>
                    <a:pt x="1351" y="3563"/>
                    <a:pt x="1448" y="3612"/>
                  </a:cubicBezTo>
                  <a:lnTo>
                    <a:pt x="1473" y="3612"/>
                  </a:lnTo>
                  <a:cubicBezTo>
                    <a:pt x="1703" y="3722"/>
                    <a:pt x="1959" y="3795"/>
                    <a:pt x="2227" y="3868"/>
                  </a:cubicBezTo>
                  <a:cubicBezTo>
                    <a:pt x="2336" y="3892"/>
                    <a:pt x="2457" y="3917"/>
                    <a:pt x="2579" y="3953"/>
                  </a:cubicBezTo>
                  <a:cubicBezTo>
                    <a:pt x="2725" y="3977"/>
                    <a:pt x="2883" y="4014"/>
                    <a:pt x="3029" y="4050"/>
                  </a:cubicBezTo>
                  <a:cubicBezTo>
                    <a:pt x="3127" y="4087"/>
                    <a:pt x="3224" y="4111"/>
                    <a:pt x="3321" y="4135"/>
                  </a:cubicBezTo>
                  <a:cubicBezTo>
                    <a:pt x="3479" y="4184"/>
                    <a:pt x="3649" y="4233"/>
                    <a:pt x="3808" y="4269"/>
                  </a:cubicBezTo>
                  <a:lnTo>
                    <a:pt x="3832" y="4269"/>
                  </a:lnTo>
                  <a:lnTo>
                    <a:pt x="3844" y="4281"/>
                  </a:lnTo>
                  <a:lnTo>
                    <a:pt x="3856" y="4281"/>
                  </a:lnTo>
                  <a:cubicBezTo>
                    <a:pt x="3917" y="4281"/>
                    <a:pt x="3978" y="4293"/>
                    <a:pt x="4027" y="4306"/>
                  </a:cubicBezTo>
                  <a:cubicBezTo>
                    <a:pt x="4038" y="4306"/>
                    <a:pt x="4051" y="4317"/>
                    <a:pt x="4075" y="4317"/>
                  </a:cubicBezTo>
                  <a:cubicBezTo>
                    <a:pt x="4124" y="4330"/>
                    <a:pt x="4173" y="4342"/>
                    <a:pt x="4233" y="4342"/>
                  </a:cubicBezTo>
                  <a:lnTo>
                    <a:pt x="4270" y="4342"/>
                  </a:lnTo>
                  <a:lnTo>
                    <a:pt x="4246" y="4317"/>
                  </a:lnTo>
                  <a:cubicBezTo>
                    <a:pt x="4209" y="4293"/>
                    <a:pt x="4184" y="4257"/>
                    <a:pt x="4160" y="4233"/>
                  </a:cubicBezTo>
                  <a:cubicBezTo>
                    <a:pt x="4124" y="4184"/>
                    <a:pt x="4075" y="4147"/>
                    <a:pt x="4027" y="4098"/>
                  </a:cubicBezTo>
                  <a:cubicBezTo>
                    <a:pt x="3978" y="4062"/>
                    <a:pt x="3954" y="4025"/>
                    <a:pt x="3917" y="3989"/>
                  </a:cubicBezTo>
                  <a:cubicBezTo>
                    <a:pt x="3905" y="3965"/>
                    <a:pt x="3881" y="3941"/>
                    <a:pt x="3868" y="3917"/>
                  </a:cubicBezTo>
                  <a:cubicBezTo>
                    <a:pt x="3832" y="3868"/>
                    <a:pt x="3783" y="3831"/>
                    <a:pt x="3746" y="3795"/>
                  </a:cubicBezTo>
                  <a:cubicBezTo>
                    <a:pt x="3649" y="3698"/>
                    <a:pt x="3564" y="3600"/>
                    <a:pt x="3503" y="3490"/>
                  </a:cubicBezTo>
                  <a:cubicBezTo>
                    <a:pt x="3406" y="3296"/>
                    <a:pt x="3333" y="3126"/>
                    <a:pt x="3284" y="2944"/>
                  </a:cubicBezTo>
                  <a:lnTo>
                    <a:pt x="3273" y="2907"/>
                  </a:lnTo>
                  <a:cubicBezTo>
                    <a:pt x="3248" y="2834"/>
                    <a:pt x="3236" y="2773"/>
                    <a:pt x="3224" y="2700"/>
                  </a:cubicBezTo>
                  <a:cubicBezTo>
                    <a:pt x="3224" y="2663"/>
                    <a:pt x="3211" y="2639"/>
                    <a:pt x="3200" y="2615"/>
                  </a:cubicBezTo>
                  <a:cubicBezTo>
                    <a:pt x="3187" y="2566"/>
                    <a:pt x="3175" y="2517"/>
                    <a:pt x="3175" y="2481"/>
                  </a:cubicBezTo>
                  <a:lnTo>
                    <a:pt x="3187" y="2457"/>
                  </a:lnTo>
                  <a:lnTo>
                    <a:pt x="3187" y="2457"/>
                  </a:lnTo>
                  <a:lnTo>
                    <a:pt x="3163" y="2469"/>
                  </a:lnTo>
                  <a:cubicBezTo>
                    <a:pt x="3081" y="2487"/>
                    <a:pt x="3006" y="2497"/>
                    <a:pt x="2936" y="2497"/>
                  </a:cubicBezTo>
                  <a:cubicBezTo>
                    <a:pt x="2820" y="2497"/>
                    <a:pt x="2719" y="2469"/>
                    <a:pt x="2628" y="2408"/>
                  </a:cubicBezTo>
                  <a:cubicBezTo>
                    <a:pt x="2585" y="2380"/>
                    <a:pt x="2543" y="2348"/>
                    <a:pt x="2498" y="2307"/>
                  </a:cubicBezTo>
                  <a:lnTo>
                    <a:pt x="2498" y="2307"/>
                  </a:lnTo>
                  <a:cubicBezTo>
                    <a:pt x="2531" y="2336"/>
                    <a:pt x="2565" y="2362"/>
                    <a:pt x="2603" y="2384"/>
                  </a:cubicBezTo>
                  <a:cubicBezTo>
                    <a:pt x="2713" y="2457"/>
                    <a:pt x="2835" y="2481"/>
                    <a:pt x="2944" y="2481"/>
                  </a:cubicBezTo>
                  <a:cubicBezTo>
                    <a:pt x="3090" y="2481"/>
                    <a:pt x="3236" y="2433"/>
                    <a:pt x="3357" y="2384"/>
                  </a:cubicBezTo>
                  <a:cubicBezTo>
                    <a:pt x="3552" y="2323"/>
                    <a:pt x="3759" y="2238"/>
                    <a:pt x="3965" y="2190"/>
                  </a:cubicBezTo>
                  <a:lnTo>
                    <a:pt x="4075" y="2153"/>
                  </a:lnTo>
                  <a:cubicBezTo>
                    <a:pt x="4257" y="2104"/>
                    <a:pt x="4464" y="2044"/>
                    <a:pt x="4646" y="1971"/>
                  </a:cubicBezTo>
                  <a:cubicBezTo>
                    <a:pt x="4841" y="1885"/>
                    <a:pt x="5024" y="1776"/>
                    <a:pt x="5230" y="1630"/>
                  </a:cubicBezTo>
                  <a:lnTo>
                    <a:pt x="5243" y="1618"/>
                  </a:lnTo>
                  <a:lnTo>
                    <a:pt x="5267" y="1606"/>
                  </a:lnTo>
                  <a:lnTo>
                    <a:pt x="5267" y="1593"/>
                  </a:lnTo>
                  <a:cubicBezTo>
                    <a:pt x="5254" y="1520"/>
                    <a:pt x="5218" y="1472"/>
                    <a:pt x="5170" y="1436"/>
                  </a:cubicBezTo>
                  <a:cubicBezTo>
                    <a:pt x="5108" y="1411"/>
                    <a:pt x="5060" y="1387"/>
                    <a:pt x="5011" y="1374"/>
                  </a:cubicBezTo>
                  <a:cubicBezTo>
                    <a:pt x="4975" y="1363"/>
                    <a:pt x="4951" y="1350"/>
                    <a:pt x="4914" y="1338"/>
                  </a:cubicBezTo>
                  <a:cubicBezTo>
                    <a:pt x="4902" y="1326"/>
                    <a:pt x="4890" y="1326"/>
                    <a:pt x="4878" y="1314"/>
                  </a:cubicBezTo>
                  <a:lnTo>
                    <a:pt x="4865" y="1314"/>
                  </a:lnTo>
                  <a:cubicBezTo>
                    <a:pt x="4756" y="1277"/>
                    <a:pt x="4646" y="1228"/>
                    <a:pt x="4537" y="1192"/>
                  </a:cubicBezTo>
                  <a:cubicBezTo>
                    <a:pt x="4318" y="1107"/>
                    <a:pt x="4087" y="1022"/>
                    <a:pt x="3868" y="936"/>
                  </a:cubicBezTo>
                  <a:cubicBezTo>
                    <a:pt x="3735" y="888"/>
                    <a:pt x="3613" y="852"/>
                    <a:pt x="3479" y="803"/>
                  </a:cubicBezTo>
                  <a:cubicBezTo>
                    <a:pt x="3273" y="742"/>
                    <a:pt x="3065" y="669"/>
                    <a:pt x="2859" y="584"/>
                  </a:cubicBezTo>
                  <a:cubicBezTo>
                    <a:pt x="2749" y="547"/>
                    <a:pt x="2640" y="499"/>
                    <a:pt x="2530" y="463"/>
                  </a:cubicBezTo>
                  <a:cubicBezTo>
                    <a:pt x="2300" y="365"/>
                    <a:pt x="2068" y="280"/>
                    <a:pt x="1838" y="195"/>
                  </a:cubicBezTo>
                  <a:cubicBezTo>
                    <a:pt x="1813" y="182"/>
                    <a:pt x="1776" y="171"/>
                    <a:pt x="1740" y="158"/>
                  </a:cubicBezTo>
                  <a:cubicBezTo>
                    <a:pt x="1704" y="146"/>
                    <a:pt x="1666" y="133"/>
                    <a:pt x="1628" y="120"/>
                  </a:cubicBezTo>
                  <a:lnTo>
                    <a:pt x="1628" y="120"/>
                  </a:lnTo>
                  <a:cubicBezTo>
                    <a:pt x="1957" y="225"/>
                    <a:pt x="2285" y="350"/>
                    <a:pt x="2592" y="474"/>
                  </a:cubicBezTo>
                  <a:lnTo>
                    <a:pt x="2652" y="499"/>
                  </a:lnTo>
                  <a:cubicBezTo>
                    <a:pt x="2968" y="620"/>
                    <a:pt x="3309" y="730"/>
                    <a:pt x="3637" y="839"/>
                  </a:cubicBezTo>
                  <a:lnTo>
                    <a:pt x="3795" y="900"/>
                  </a:lnTo>
                  <a:cubicBezTo>
                    <a:pt x="4051" y="985"/>
                    <a:pt x="4294" y="1082"/>
                    <a:pt x="4549" y="1180"/>
                  </a:cubicBezTo>
                  <a:cubicBezTo>
                    <a:pt x="4622" y="1204"/>
                    <a:pt x="4708" y="1241"/>
                    <a:pt x="4781" y="1265"/>
                  </a:cubicBezTo>
                  <a:lnTo>
                    <a:pt x="4792" y="1277"/>
                  </a:lnTo>
                  <a:lnTo>
                    <a:pt x="4805" y="1265"/>
                  </a:lnTo>
                  <a:cubicBezTo>
                    <a:pt x="4841" y="1277"/>
                    <a:pt x="4878" y="1301"/>
                    <a:pt x="4914" y="1314"/>
                  </a:cubicBezTo>
                  <a:cubicBezTo>
                    <a:pt x="4951" y="1338"/>
                    <a:pt x="5000" y="1350"/>
                    <a:pt x="5036" y="1363"/>
                  </a:cubicBezTo>
                  <a:cubicBezTo>
                    <a:pt x="5097" y="1387"/>
                    <a:pt x="5157" y="1411"/>
                    <a:pt x="5206" y="1460"/>
                  </a:cubicBezTo>
                  <a:cubicBezTo>
                    <a:pt x="5279" y="1520"/>
                    <a:pt x="5303" y="1618"/>
                    <a:pt x="5267" y="1715"/>
                  </a:cubicBezTo>
                  <a:cubicBezTo>
                    <a:pt x="5243" y="1800"/>
                    <a:pt x="5206" y="1898"/>
                    <a:pt x="5170" y="1982"/>
                  </a:cubicBezTo>
                  <a:cubicBezTo>
                    <a:pt x="5133" y="2068"/>
                    <a:pt x="5097" y="2153"/>
                    <a:pt x="5072" y="2238"/>
                  </a:cubicBezTo>
                  <a:cubicBezTo>
                    <a:pt x="5024" y="2408"/>
                    <a:pt x="4987" y="2579"/>
                    <a:pt x="4951" y="2749"/>
                  </a:cubicBezTo>
                  <a:lnTo>
                    <a:pt x="4927" y="2822"/>
                  </a:lnTo>
                  <a:cubicBezTo>
                    <a:pt x="4878" y="3053"/>
                    <a:pt x="4805" y="3271"/>
                    <a:pt x="4744" y="3454"/>
                  </a:cubicBezTo>
                  <a:cubicBezTo>
                    <a:pt x="4732" y="3503"/>
                    <a:pt x="4708" y="3552"/>
                    <a:pt x="4695" y="3588"/>
                  </a:cubicBezTo>
                  <a:cubicBezTo>
                    <a:pt x="4646" y="3746"/>
                    <a:pt x="4598" y="3904"/>
                    <a:pt x="4525" y="4050"/>
                  </a:cubicBezTo>
                  <a:cubicBezTo>
                    <a:pt x="4525" y="4062"/>
                    <a:pt x="4513" y="4074"/>
                    <a:pt x="4513" y="4087"/>
                  </a:cubicBezTo>
                  <a:cubicBezTo>
                    <a:pt x="4464" y="4196"/>
                    <a:pt x="4416" y="4317"/>
                    <a:pt x="4306" y="4342"/>
                  </a:cubicBezTo>
                  <a:lnTo>
                    <a:pt x="4294" y="4342"/>
                  </a:lnTo>
                  <a:lnTo>
                    <a:pt x="4294" y="4354"/>
                  </a:lnTo>
                  <a:cubicBezTo>
                    <a:pt x="4123" y="4456"/>
                    <a:pt x="3964" y="4537"/>
                    <a:pt x="3785" y="4537"/>
                  </a:cubicBezTo>
                  <a:cubicBezTo>
                    <a:pt x="3772" y="4537"/>
                    <a:pt x="3759" y="4537"/>
                    <a:pt x="3746" y="4536"/>
                  </a:cubicBezTo>
                  <a:cubicBezTo>
                    <a:pt x="3527" y="4512"/>
                    <a:pt x="3309" y="4439"/>
                    <a:pt x="3102" y="4379"/>
                  </a:cubicBezTo>
                  <a:cubicBezTo>
                    <a:pt x="3026" y="4348"/>
                    <a:pt x="2950" y="4322"/>
                    <a:pt x="2873" y="4298"/>
                  </a:cubicBezTo>
                  <a:lnTo>
                    <a:pt x="2873" y="4298"/>
                  </a:lnTo>
                  <a:cubicBezTo>
                    <a:pt x="2900" y="4306"/>
                    <a:pt x="2927" y="4313"/>
                    <a:pt x="2956" y="4317"/>
                  </a:cubicBezTo>
                  <a:lnTo>
                    <a:pt x="2992" y="4330"/>
                  </a:lnTo>
                  <a:cubicBezTo>
                    <a:pt x="3090" y="4366"/>
                    <a:pt x="3200" y="4390"/>
                    <a:pt x="3297" y="4427"/>
                  </a:cubicBezTo>
                  <a:lnTo>
                    <a:pt x="3333" y="4427"/>
                  </a:lnTo>
                  <a:cubicBezTo>
                    <a:pt x="3370" y="4439"/>
                    <a:pt x="3394" y="4452"/>
                    <a:pt x="3430" y="4463"/>
                  </a:cubicBezTo>
                  <a:lnTo>
                    <a:pt x="3443" y="4452"/>
                  </a:lnTo>
                  <a:cubicBezTo>
                    <a:pt x="3455" y="4452"/>
                    <a:pt x="3479" y="4439"/>
                    <a:pt x="3491" y="4427"/>
                  </a:cubicBezTo>
                  <a:cubicBezTo>
                    <a:pt x="3516" y="4427"/>
                    <a:pt x="3527" y="4415"/>
                    <a:pt x="3552" y="4403"/>
                  </a:cubicBezTo>
                  <a:cubicBezTo>
                    <a:pt x="3552" y="4403"/>
                    <a:pt x="3564" y="4403"/>
                    <a:pt x="3576" y="4390"/>
                  </a:cubicBezTo>
                  <a:cubicBezTo>
                    <a:pt x="3589" y="4390"/>
                    <a:pt x="3600" y="4379"/>
                    <a:pt x="3625" y="4379"/>
                  </a:cubicBezTo>
                  <a:cubicBezTo>
                    <a:pt x="3673" y="4366"/>
                    <a:pt x="3722" y="4354"/>
                    <a:pt x="3735" y="4317"/>
                  </a:cubicBezTo>
                  <a:lnTo>
                    <a:pt x="3746" y="4306"/>
                  </a:lnTo>
                  <a:lnTo>
                    <a:pt x="3746" y="4317"/>
                  </a:lnTo>
                  <a:cubicBezTo>
                    <a:pt x="3735" y="4354"/>
                    <a:pt x="3710" y="4354"/>
                    <a:pt x="3662" y="4379"/>
                  </a:cubicBezTo>
                  <a:cubicBezTo>
                    <a:pt x="3649" y="4379"/>
                    <a:pt x="3649" y="4379"/>
                    <a:pt x="3637" y="4390"/>
                  </a:cubicBezTo>
                  <a:cubicBezTo>
                    <a:pt x="3600" y="4403"/>
                    <a:pt x="3564" y="4415"/>
                    <a:pt x="3540" y="4427"/>
                  </a:cubicBezTo>
                  <a:cubicBezTo>
                    <a:pt x="3527" y="4427"/>
                    <a:pt x="3516" y="4439"/>
                    <a:pt x="3503" y="4439"/>
                  </a:cubicBezTo>
                  <a:lnTo>
                    <a:pt x="3443" y="4463"/>
                  </a:lnTo>
                  <a:lnTo>
                    <a:pt x="3491" y="4476"/>
                  </a:lnTo>
                  <a:cubicBezTo>
                    <a:pt x="3564" y="4500"/>
                    <a:pt x="3613" y="4512"/>
                    <a:pt x="3673" y="4512"/>
                  </a:cubicBezTo>
                  <a:lnTo>
                    <a:pt x="3686" y="4512"/>
                  </a:lnTo>
                  <a:cubicBezTo>
                    <a:pt x="3686" y="4506"/>
                    <a:pt x="3686" y="4503"/>
                    <a:pt x="3688" y="4503"/>
                  </a:cubicBezTo>
                  <a:cubicBezTo>
                    <a:pt x="3689" y="4503"/>
                    <a:pt x="3692" y="4506"/>
                    <a:pt x="3698" y="4512"/>
                  </a:cubicBezTo>
                  <a:cubicBezTo>
                    <a:pt x="3704" y="4514"/>
                    <a:pt x="3711" y="4514"/>
                    <a:pt x="3718" y="4514"/>
                  </a:cubicBezTo>
                  <a:cubicBezTo>
                    <a:pt x="3760" y="4514"/>
                    <a:pt x="3802" y="4483"/>
                    <a:pt x="3844" y="4452"/>
                  </a:cubicBezTo>
                  <a:cubicBezTo>
                    <a:pt x="3856" y="4452"/>
                    <a:pt x="3868" y="4439"/>
                    <a:pt x="3881" y="4439"/>
                  </a:cubicBezTo>
                  <a:cubicBezTo>
                    <a:pt x="3917" y="4415"/>
                    <a:pt x="3954" y="4390"/>
                    <a:pt x="4002" y="4342"/>
                  </a:cubicBezTo>
                  <a:lnTo>
                    <a:pt x="4027" y="4330"/>
                  </a:lnTo>
                  <a:lnTo>
                    <a:pt x="3990" y="4317"/>
                  </a:lnTo>
                  <a:cubicBezTo>
                    <a:pt x="3941" y="4306"/>
                    <a:pt x="3892" y="4293"/>
                    <a:pt x="3844" y="4293"/>
                  </a:cubicBezTo>
                  <a:lnTo>
                    <a:pt x="3832" y="4281"/>
                  </a:lnTo>
                  <a:lnTo>
                    <a:pt x="3832" y="4293"/>
                  </a:lnTo>
                  <a:lnTo>
                    <a:pt x="3819" y="4293"/>
                  </a:lnTo>
                  <a:cubicBezTo>
                    <a:pt x="3735" y="4269"/>
                    <a:pt x="3649" y="4244"/>
                    <a:pt x="3576" y="4220"/>
                  </a:cubicBezTo>
                  <a:lnTo>
                    <a:pt x="3516" y="4208"/>
                  </a:lnTo>
                  <a:cubicBezTo>
                    <a:pt x="3455" y="4184"/>
                    <a:pt x="3406" y="4171"/>
                    <a:pt x="3346" y="4160"/>
                  </a:cubicBezTo>
                  <a:lnTo>
                    <a:pt x="3284" y="4135"/>
                  </a:lnTo>
                  <a:lnTo>
                    <a:pt x="3248" y="4123"/>
                  </a:lnTo>
                  <a:lnTo>
                    <a:pt x="3236" y="4123"/>
                  </a:lnTo>
                  <a:cubicBezTo>
                    <a:pt x="3151" y="4098"/>
                    <a:pt x="3041" y="4074"/>
                    <a:pt x="2932" y="4038"/>
                  </a:cubicBezTo>
                  <a:cubicBezTo>
                    <a:pt x="2810" y="4014"/>
                    <a:pt x="2689" y="3989"/>
                    <a:pt x="2579" y="3965"/>
                  </a:cubicBezTo>
                  <a:cubicBezTo>
                    <a:pt x="2409" y="3928"/>
                    <a:pt x="2251" y="3892"/>
                    <a:pt x="2092" y="3844"/>
                  </a:cubicBezTo>
                  <a:lnTo>
                    <a:pt x="2068" y="3844"/>
                  </a:lnTo>
                  <a:lnTo>
                    <a:pt x="2068" y="3855"/>
                  </a:lnTo>
                  <a:cubicBezTo>
                    <a:pt x="2032" y="3868"/>
                    <a:pt x="1983" y="3880"/>
                    <a:pt x="1947" y="3904"/>
                  </a:cubicBezTo>
                  <a:lnTo>
                    <a:pt x="1922" y="3917"/>
                  </a:lnTo>
                  <a:cubicBezTo>
                    <a:pt x="1886" y="3928"/>
                    <a:pt x="1862" y="3928"/>
                    <a:pt x="1825" y="3941"/>
                  </a:cubicBezTo>
                  <a:lnTo>
                    <a:pt x="1813" y="3941"/>
                  </a:lnTo>
                  <a:lnTo>
                    <a:pt x="1801" y="3928"/>
                  </a:lnTo>
                  <a:lnTo>
                    <a:pt x="1801" y="3917"/>
                  </a:lnTo>
                  <a:lnTo>
                    <a:pt x="1801" y="3904"/>
                  </a:lnTo>
                  <a:cubicBezTo>
                    <a:pt x="1801" y="3892"/>
                    <a:pt x="1801" y="3892"/>
                    <a:pt x="1813" y="3892"/>
                  </a:cubicBezTo>
                  <a:lnTo>
                    <a:pt x="1813" y="3904"/>
                  </a:lnTo>
                  <a:lnTo>
                    <a:pt x="1813" y="3917"/>
                  </a:lnTo>
                  <a:lnTo>
                    <a:pt x="1825" y="3917"/>
                  </a:lnTo>
                  <a:lnTo>
                    <a:pt x="1825" y="3928"/>
                  </a:lnTo>
                  <a:lnTo>
                    <a:pt x="1838" y="3928"/>
                  </a:lnTo>
                  <a:cubicBezTo>
                    <a:pt x="1862" y="3917"/>
                    <a:pt x="1886" y="3917"/>
                    <a:pt x="1911" y="3904"/>
                  </a:cubicBezTo>
                  <a:cubicBezTo>
                    <a:pt x="1922" y="3904"/>
                    <a:pt x="1935" y="3892"/>
                    <a:pt x="1947" y="3892"/>
                  </a:cubicBezTo>
                  <a:lnTo>
                    <a:pt x="2019" y="3855"/>
                  </a:lnTo>
                  <a:lnTo>
                    <a:pt x="2068" y="3831"/>
                  </a:lnTo>
                  <a:lnTo>
                    <a:pt x="2019" y="3819"/>
                  </a:lnTo>
                  <a:cubicBezTo>
                    <a:pt x="1935" y="3795"/>
                    <a:pt x="1849" y="3771"/>
                    <a:pt x="1765" y="3734"/>
                  </a:cubicBezTo>
                  <a:lnTo>
                    <a:pt x="1740" y="3734"/>
                  </a:lnTo>
                  <a:lnTo>
                    <a:pt x="1740" y="3746"/>
                  </a:lnTo>
                  <a:cubicBezTo>
                    <a:pt x="1716" y="3758"/>
                    <a:pt x="1692" y="3758"/>
                    <a:pt x="1655" y="3771"/>
                  </a:cubicBezTo>
                  <a:cubicBezTo>
                    <a:pt x="1630" y="3782"/>
                    <a:pt x="1594" y="3795"/>
                    <a:pt x="1570" y="3807"/>
                  </a:cubicBezTo>
                  <a:lnTo>
                    <a:pt x="1557" y="3807"/>
                  </a:lnTo>
                  <a:cubicBezTo>
                    <a:pt x="1546" y="3819"/>
                    <a:pt x="1533" y="3819"/>
                    <a:pt x="1533" y="3819"/>
                  </a:cubicBezTo>
                  <a:lnTo>
                    <a:pt x="1497" y="3844"/>
                  </a:lnTo>
                  <a:lnTo>
                    <a:pt x="1533" y="3855"/>
                  </a:lnTo>
                  <a:cubicBezTo>
                    <a:pt x="1606" y="3892"/>
                    <a:pt x="1692" y="3917"/>
                    <a:pt x="1765" y="3953"/>
                  </a:cubicBezTo>
                  <a:lnTo>
                    <a:pt x="1825" y="3977"/>
                  </a:lnTo>
                  <a:cubicBezTo>
                    <a:pt x="1911" y="4001"/>
                    <a:pt x="1983" y="4025"/>
                    <a:pt x="2044" y="4050"/>
                  </a:cubicBezTo>
                  <a:lnTo>
                    <a:pt x="2055" y="4061"/>
                  </a:lnTo>
                  <a:lnTo>
                    <a:pt x="2055" y="4061"/>
                  </a:lnTo>
                  <a:cubicBezTo>
                    <a:pt x="1933" y="4020"/>
                    <a:pt x="1811" y="3976"/>
                    <a:pt x="1692" y="3928"/>
                  </a:cubicBezTo>
                  <a:cubicBezTo>
                    <a:pt x="1606" y="3892"/>
                    <a:pt x="1509" y="3855"/>
                    <a:pt x="1424" y="3819"/>
                  </a:cubicBezTo>
                  <a:lnTo>
                    <a:pt x="1168" y="3709"/>
                  </a:lnTo>
                  <a:cubicBezTo>
                    <a:pt x="1084" y="3685"/>
                    <a:pt x="1011" y="3661"/>
                    <a:pt x="925" y="3636"/>
                  </a:cubicBezTo>
                  <a:lnTo>
                    <a:pt x="901" y="3625"/>
                  </a:lnTo>
                  <a:lnTo>
                    <a:pt x="889" y="3625"/>
                  </a:lnTo>
                  <a:cubicBezTo>
                    <a:pt x="876" y="3625"/>
                    <a:pt x="876" y="3625"/>
                    <a:pt x="852" y="3612"/>
                  </a:cubicBezTo>
                  <a:lnTo>
                    <a:pt x="852" y="3600"/>
                  </a:lnTo>
                  <a:lnTo>
                    <a:pt x="840" y="3600"/>
                  </a:lnTo>
                  <a:cubicBezTo>
                    <a:pt x="792" y="3588"/>
                    <a:pt x="743" y="3563"/>
                    <a:pt x="694" y="3552"/>
                  </a:cubicBezTo>
                  <a:cubicBezTo>
                    <a:pt x="500" y="3466"/>
                    <a:pt x="366" y="3393"/>
                    <a:pt x="268" y="3296"/>
                  </a:cubicBezTo>
                  <a:lnTo>
                    <a:pt x="257" y="3284"/>
                  </a:lnTo>
                  <a:lnTo>
                    <a:pt x="244" y="3284"/>
                  </a:lnTo>
                  <a:lnTo>
                    <a:pt x="244" y="3271"/>
                  </a:lnTo>
                  <a:lnTo>
                    <a:pt x="244" y="3260"/>
                  </a:lnTo>
                  <a:cubicBezTo>
                    <a:pt x="184" y="3198"/>
                    <a:pt x="135" y="3126"/>
                    <a:pt x="111" y="3041"/>
                  </a:cubicBezTo>
                  <a:cubicBezTo>
                    <a:pt x="38" y="2834"/>
                    <a:pt x="98" y="2579"/>
                    <a:pt x="159" y="2360"/>
                  </a:cubicBezTo>
                  <a:cubicBezTo>
                    <a:pt x="171" y="2323"/>
                    <a:pt x="171" y="2299"/>
                    <a:pt x="184" y="2274"/>
                  </a:cubicBezTo>
                  <a:cubicBezTo>
                    <a:pt x="195" y="2201"/>
                    <a:pt x="220" y="2128"/>
                    <a:pt x="232" y="2068"/>
                  </a:cubicBezTo>
                  <a:lnTo>
                    <a:pt x="244" y="1995"/>
                  </a:lnTo>
                  <a:lnTo>
                    <a:pt x="244" y="1982"/>
                  </a:lnTo>
                  <a:lnTo>
                    <a:pt x="257" y="1982"/>
                  </a:lnTo>
                  <a:lnTo>
                    <a:pt x="281" y="1861"/>
                  </a:lnTo>
                  <a:cubicBezTo>
                    <a:pt x="317" y="1715"/>
                    <a:pt x="354" y="1557"/>
                    <a:pt x="390" y="1411"/>
                  </a:cubicBezTo>
                  <a:lnTo>
                    <a:pt x="402" y="1399"/>
                  </a:lnTo>
                  <a:lnTo>
                    <a:pt x="378" y="1387"/>
                  </a:lnTo>
                  <a:lnTo>
                    <a:pt x="378" y="1374"/>
                  </a:lnTo>
                  <a:lnTo>
                    <a:pt x="390" y="1374"/>
                  </a:lnTo>
                  <a:lnTo>
                    <a:pt x="402" y="1363"/>
                  </a:lnTo>
                  <a:lnTo>
                    <a:pt x="414" y="1326"/>
                  </a:lnTo>
                  <a:cubicBezTo>
                    <a:pt x="427" y="1290"/>
                    <a:pt x="427" y="1253"/>
                    <a:pt x="438" y="1217"/>
                  </a:cubicBezTo>
                  <a:lnTo>
                    <a:pt x="463" y="1155"/>
                  </a:lnTo>
                  <a:lnTo>
                    <a:pt x="451" y="1144"/>
                  </a:lnTo>
                  <a:lnTo>
                    <a:pt x="451" y="1131"/>
                  </a:lnTo>
                  <a:cubicBezTo>
                    <a:pt x="451" y="1119"/>
                    <a:pt x="451" y="1119"/>
                    <a:pt x="463" y="1119"/>
                  </a:cubicBezTo>
                  <a:lnTo>
                    <a:pt x="511" y="936"/>
                  </a:lnTo>
                  <a:lnTo>
                    <a:pt x="500" y="936"/>
                  </a:lnTo>
                  <a:lnTo>
                    <a:pt x="500" y="925"/>
                  </a:lnTo>
                  <a:lnTo>
                    <a:pt x="511" y="925"/>
                  </a:lnTo>
                  <a:lnTo>
                    <a:pt x="524" y="888"/>
                  </a:lnTo>
                  <a:cubicBezTo>
                    <a:pt x="536" y="839"/>
                    <a:pt x="548" y="791"/>
                    <a:pt x="560" y="755"/>
                  </a:cubicBezTo>
                  <a:lnTo>
                    <a:pt x="573" y="730"/>
                  </a:lnTo>
                  <a:lnTo>
                    <a:pt x="536" y="730"/>
                  </a:lnTo>
                  <a:cubicBezTo>
                    <a:pt x="548" y="706"/>
                    <a:pt x="560" y="693"/>
                    <a:pt x="573" y="682"/>
                  </a:cubicBezTo>
                  <a:lnTo>
                    <a:pt x="584" y="682"/>
                  </a:lnTo>
                  <a:lnTo>
                    <a:pt x="584" y="669"/>
                  </a:lnTo>
                  <a:cubicBezTo>
                    <a:pt x="597" y="620"/>
                    <a:pt x="621" y="560"/>
                    <a:pt x="633" y="511"/>
                  </a:cubicBezTo>
                  <a:lnTo>
                    <a:pt x="633" y="499"/>
                  </a:lnTo>
                  <a:lnTo>
                    <a:pt x="633" y="487"/>
                  </a:lnTo>
                  <a:cubicBezTo>
                    <a:pt x="633" y="487"/>
                    <a:pt x="633" y="474"/>
                    <a:pt x="646" y="474"/>
                  </a:cubicBezTo>
                  <a:lnTo>
                    <a:pt x="646" y="463"/>
                  </a:lnTo>
                  <a:cubicBezTo>
                    <a:pt x="682" y="390"/>
                    <a:pt x="719" y="328"/>
                    <a:pt x="755" y="280"/>
                  </a:cubicBezTo>
                  <a:cubicBezTo>
                    <a:pt x="828" y="195"/>
                    <a:pt x="925" y="134"/>
                    <a:pt x="1047" y="98"/>
                  </a:cubicBezTo>
                  <a:close/>
                  <a:moveTo>
                    <a:pt x="1168" y="1"/>
                  </a:moveTo>
                  <a:cubicBezTo>
                    <a:pt x="1108" y="1"/>
                    <a:pt x="1071" y="25"/>
                    <a:pt x="1035" y="61"/>
                  </a:cubicBezTo>
                  <a:cubicBezTo>
                    <a:pt x="901" y="98"/>
                    <a:pt x="803" y="158"/>
                    <a:pt x="719" y="255"/>
                  </a:cubicBezTo>
                  <a:cubicBezTo>
                    <a:pt x="682" y="304"/>
                    <a:pt x="646" y="365"/>
                    <a:pt x="621" y="450"/>
                  </a:cubicBezTo>
                  <a:cubicBezTo>
                    <a:pt x="609" y="450"/>
                    <a:pt x="597" y="463"/>
                    <a:pt x="597" y="474"/>
                  </a:cubicBezTo>
                  <a:lnTo>
                    <a:pt x="597" y="511"/>
                  </a:lnTo>
                  <a:cubicBezTo>
                    <a:pt x="584" y="560"/>
                    <a:pt x="560" y="609"/>
                    <a:pt x="548" y="657"/>
                  </a:cubicBezTo>
                  <a:cubicBezTo>
                    <a:pt x="536" y="669"/>
                    <a:pt x="524" y="693"/>
                    <a:pt x="511" y="706"/>
                  </a:cubicBezTo>
                  <a:cubicBezTo>
                    <a:pt x="500" y="718"/>
                    <a:pt x="500" y="730"/>
                    <a:pt x="511" y="742"/>
                  </a:cubicBezTo>
                  <a:cubicBezTo>
                    <a:pt x="511" y="755"/>
                    <a:pt x="524" y="755"/>
                    <a:pt x="524" y="755"/>
                  </a:cubicBezTo>
                  <a:cubicBezTo>
                    <a:pt x="511" y="803"/>
                    <a:pt x="500" y="839"/>
                    <a:pt x="500" y="876"/>
                  </a:cubicBezTo>
                  <a:lnTo>
                    <a:pt x="487" y="888"/>
                  </a:lnTo>
                  <a:cubicBezTo>
                    <a:pt x="475" y="888"/>
                    <a:pt x="475" y="900"/>
                    <a:pt x="463" y="912"/>
                  </a:cubicBezTo>
                  <a:cubicBezTo>
                    <a:pt x="463" y="925"/>
                    <a:pt x="463" y="949"/>
                    <a:pt x="475" y="949"/>
                  </a:cubicBezTo>
                  <a:lnTo>
                    <a:pt x="438" y="1095"/>
                  </a:lnTo>
                  <a:cubicBezTo>
                    <a:pt x="427" y="1095"/>
                    <a:pt x="427" y="1107"/>
                    <a:pt x="427" y="1119"/>
                  </a:cubicBezTo>
                  <a:lnTo>
                    <a:pt x="414" y="1131"/>
                  </a:lnTo>
                  <a:lnTo>
                    <a:pt x="414" y="1168"/>
                  </a:lnTo>
                  <a:lnTo>
                    <a:pt x="402" y="1217"/>
                  </a:lnTo>
                  <a:cubicBezTo>
                    <a:pt x="402" y="1241"/>
                    <a:pt x="390" y="1277"/>
                    <a:pt x="378" y="1314"/>
                  </a:cubicBezTo>
                  <a:lnTo>
                    <a:pt x="378" y="1338"/>
                  </a:lnTo>
                  <a:cubicBezTo>
                    <a:pt x="366" y="1338"/>
                    <a:pt x="366" y="1350"/>
                    <a:pt x="366" y="1350"/>
                  </a:cubicBezTo>
                  <a:cubicBezTo>
                    <a:pt x="354" y="1350"/>
                    <a:pt x="341" y="1363"/>
                    <a:pt x="341" y="1387"/>
                  </a:cubicBezTo>
                  <a:cubicBezTo>
                    <a:pt x="341" y="1399"/>
                    <a:pt x="341" y="1411"/>
                    <a:pt x="354" y="1411"/>
                  </a:cubicBezTo>
                  <a:lnTo>
                    <a:pt x="244" y="1849"/>
                  </a:lnTo>
                  <a:lnTo>
                    <a:pt x="220" y="1958"/>
                  </a:lnTo>
                  <a:cubicBezTo>
                    <a:pt x="220" y="1971"/>
                    <a:pt x="208" y="1982"/>
                    <a:pt x="208" y="1995"/>
                  </a:cubicBezTo>
                  <a:lnTo>
                    <a:pt x="195" y="2055"/>
                  </a:lnTo>
                  <a:cubicBezTo>
                    <a:pt x="184" y="2128"/>
                    <a:pt x="159" y="2201"/>
                    <a:pt x="147" y="2263"/>
                  </a:cubicBezTo>
                  <a:cubicBezTo>
                    <a:pt x="135" y="2299"/>
                    <a:pt x="135" y="2323"/>
                    <a:pt x="122" y="2347"/>
                  </a:cubicBezTo>
                  <a:cubicBezTo>
                    <a:pt x="62" y="2579"/>
                    <a:pt x="1" y="2834"/>
                    <a:pt x="74" y="3053"/>
                  </a:cubicBezTo>
                  <a:cubicBezTo>
                    <a:pt x="98" y="3138"/>
                    <a:pt x="147" y="3211"/>
                    <a:pt x="208" y="3284"/>
                  </a:cubicBezTo>
                  <a:cubicBezTo>
                    <a:pt x="208" y="3296"/>
                    <a:pt x="220" y="3308"/>
                    <a:pt x="232" y="3308"/>
                  </a:cubicBezTo>
                  <a:cubicBezTo>
                    <a:pt x="232" y="3320"/>
                    <a:pt x="244" y="3320"/>
                    <a:pt x="244" y="3320"/>
                  </a:cubicBezTo>
                  <a:cubicBezTo>
                    <a:pt x="354" y="3417"/>
                    <a:pt x="487" y="3503"/>
                    <a:pt x="682" y="3576"/>
                  </a:cubicBezTo>
                  <a:cubicBezTo>
                    <a:pt x="730" y="3600"/>
                    <a:pt x="767" y="3612"/>
                    <a:pt x="828" y="3636"/>
                  </a:cubicBezTo>
                  <a:cubicBezTo>
                    <a:pt x="828" y="3636"/>
                    <a:pt x="840" y="3649"/>
                    <a:pt x="852" y="3649"/>
                  </a:cubicBezTo>
                  <a:cubicBezTo>
                    <a:pt x="865" y="3649"/>
                    <a:pt x="876" y="3661"/>
                    <a:pt x="889" y="3661"/>
                  </a:cubicBezTo>
                  <a:lnTo>
                    <a:pt x="913" y="3661"/>
                  </a:lnTo>
                  <a:cubicBezTo>
                    <a:pt x="998" y="3685"/>
                    <a:pt x="1071" y="3722"/>
                    <a:pt x="1144" y="3746"/>
                  </a:cubicBezTo>
                  <a:cubicBezTo>
                    <a:pt x="1241" y="3782"/>
                    <a:pt x="1327" y="3819"/>
                    <a:pt x="1411" y="3855"/>
                  </a:cubicBezTo>
                  <a:cubicBezTo>
                    <a:pt x="1497" y="3892"/>
                    <a:pt x="1582" y="3928"/>
                    <a:pt x="1679" y="3965"/>
                  </a:cubicBezTo>
                  <a:cubicBezTo>
                    <a:pt x="1983" y="4087"/>
                    <a:pt x="2287" y="4184"/>
                    <a:pt x="2603" y="4269"/>
                  </a:cubicBezTo>
                  <a:cubicBezTo>
                    <a:pt x="2616" y="4281"/>
                    <a:pt x="2616" y="4281"/>
                    <a:pt x="2640" y="4293"/>
                  </a:cubicBezTo>
                  <a:lnTo>
                    <a:pt x="2725" y="4293"/>
                  </a:lnTo>
                  <a:lnTo>
                    <a:pt x="3090" y="4403"/>
                  </a:lnTo>
                  <a:cubicBezTo>
                    <a:pt x="3309" y="4476"/>
                    <a:pt x="3527" y="4549"/>
                    <a:pt x="3746" y="4561"/>
                  </a:cubicBezTo>
                  <a:cubicBezTo>
                    <a:pt x="3759" y="4573"/>
                    <a:pt x="3783" y="4573"/>
                    <a:pt x="3795" y="4573"/>
                  </a:cubicBezTo>
                  <a:cubicBezTo>
                    <a:pt x="3978" y="4573"/>
                    <a:pt x="4136" y="4488"/>
                    <a:pt x="4306" y="4379"/>
                  </a:cubicBezTo>
                  <a:lnTo>
                    <a:pt x="4318" y="4379"/>
                  </a:lnTo>
                  <a:cubicBezTo>
                    <a:pt x="4440" y="4354"/>
                    <a:pt x="4500" y="4208"/>
                    <a:pt x="4537" y="4098"/>
                  </a:cubicBezTo>
                  <a:cubicBezTo>
                    <a:pt x="4549" y="4087"/>
                    <a:pt x="4562" y="4074"/>
                    <a:pt x="4562" y="4062"/>
                  </a:cubicBezTo>
                  <a:cubicBezTo>
                    <a:pt x="4622" y="3917"/>
                    <a:pt x="4683" y="3758"/>
                    <a:pt x="4732" y="3600"/>
                  </a:cubicBezTo>
                  <a:cubicBezTo>
                    <a:pt x="4744" y="3563"/>
                    <a:pt x="4756" y="3515"/>
                    <a:pt x="4781" y="3466"/>
                  </a:cubicBezTo>
                  <a:cubicBezTo>
                    <a:pt x="4841" y="3284"/>
                    <a:pt x="4914" y="3065"/>
                    <a:pt x="4963" y="2834"/>
                  </a:cubicBezTo>
                  <a:lnTo>
                    <a:pt x="4987" y="2749"/>
                  </a:lnTo>
                  <a:cubicBezTo>
                    <a:pt x="5024" y="2590"/>
                    <a:pt x="5060" y="2420"/>
                    <a:pt x="5108" y="2250"/>
                  </a:cubicBezTo>
                  <a:cubicBezTo>
                    <a:pt x="5133" y="2165"/>
                    <a:pt x="5170" y="2080"/>
                    <a:pt x="5206" y="1995"/>
                  </a:cubicBezTo>
                  <a:cubicBezTo>
                    <a:pt x="5243" y="1909"/>
                    <a:pt x="5279" y="1812"/>
                    <a:pt x="5303" y="1727"/>
                  </a:cubicBezTo>
                  <a:cubicBezTo>
                    <a:pt x="5340" y="1606"/>
                    <a:pt x="5316" y="1509"/>
                    <a:pt x="5230" y="1436"/>
                  </a:cubicBezTo>
                  <a:cubicBezTo>
                    <a:pt x="5181" y="1387"/>
                    <a:pt x="5108" y="1363"/>
                    <a:pt x="5048" y="1338"/>
                  </a:cubicBezTo>
                  <a:cubicBezTo>
                    <a:pt x="5011" y="1314"/>
                    <a:pt x="4975" y="1301"/>
                    <a:pt x="4927" y="1290"/>
                  </a:cubicBezTo>
                  <a:cubicBezTo>
                    <a:pt x="4890" y="1265"/>
                    <a:pt x="4854" y="1253"/>
                    <a:pt x="4817" y="1228"/>
                  </a:cubicBezTo>
                  <a:lnTo>
                    <a:pt x="4792" y="1228"/>
                  </a:lnTo>
                  <a:cubicBezTo>
                    <a:pt x="4708" y="1204"/>
                    <a:pt x="4635" y="1180"/>
                    <a:pt x="4562" y="1144"/>
                  </a:cubicBezTo>
                  <a:cubicBezTo>
                    <a:pt x="4318" y="1046"/>
                    <a:pt x="4063" y="949"/>
                    <a:pt x="3808" y="863"/>
                  </a:cubicBezTo>
                  <a:lnTo>
                    <a:pt x="3637" y="815"/>
                  </a:lnTo>
                  <a:cubicBezTo>
                    <a:pt x="3321" y="706"/>
                    <a:pt x="2981" y="596"/>
                    <a:pt x="2665" y="463"/>
                  </a:cubicBezTo>
                  <a:lnTo>
                    <a:pt x="2603" y="438"/>
                  </a:lnTo>
                  <a:cubicBezTo>
                    <a:pt x="2275" y="304"/>
                    <a:pt x="1922" y="171"/>
                    <a:pt x="1570" y="61"/>
                  </a:cubicBezTo>
                  <a:cubicBezTo>
                    <a:pt x="1509" y="37"/>
                    <a:pt x="1460" y="25"/>
                    <a:pt x="1400" y="25"/>
                  </a:cubicBezTo>
                  <a:cubicBezTo>
                    <a:pt x="1400" y="12"/>
                    <a:pt x="1387" y="12"/>
                    <a:pt x="1387" y="12"/>
                  </a:cubicBezTo>
                  <a:lnTo>
                    <a:pt x="1375" y="12"/>
                  </a:lnTo>
                  <a:cubicBezTo>
                    <a:pt x="1302" y="1"/>
                    <a:pt x="1241" y="1"/>
                    <a:pt x="11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Google Shape;2177;p34">
            <a:extLst>
              <a:ext uri="{FF2B5EF4-FFF2-40B4-BE49-F238E27FC236}">
                <a16:creationId xmlns:a16="http://schemas.microsoft.com/office/drawing/2014/main" id="{47DEC543-4F31-4A28-953D-370AB985EBA9}"/>
              </a:ext>
            </a:extLst>
          </p:cNvPr>
          <p:cNvSpPr/>
          <p:nvPr/>
        </p:nvSpPr>
        <p:spPr>
          <a:xfrm rot="17004711">
            <a:off x="-2252280" y="-4326358"/>
            <a:ext cx="834399" cy="1279996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178;p34">
            <a:extLst>
              <a:ext uri="{FF2B5EF4-FFF2-40B4-BE49-F238E27FC236}">
                <a16:creationId xmlns:a16="http://schemas.microsoft.com/office/drawing/2014/main" id="{C38296CC-8075-4F7C-9EFB-5F3CF1DBED86}"/>
              </a:ext>
            </a:extLst>
          </p:cNvPr>
          <p:cNvSpPr/>
          <p:nvPr/>
        </p:nvSpPr>
        <p:spPr>
          <a:xfrm rot="15976187">
            <a:off x="161293" y="-5383626"/>
            <a:ext cx="981787" cy="924283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179;p34">
            <a:extLst>
              <a:ext uri="{FF2B5EF4-FFF2-40B4-BE49-F238E27FC236}">
                <a16:creationId xmlns:a16="http://schemas.microsoft.com/office/drawing/2014/main" id="{417AEC02-32F3-41CB-A16C-298820C7326A}"/>
              </a:ext>
            </a:extLst>
          </p:cNvPr>
          <p:cNvSpPr/>
          <p:nvPr/>
        </p:nvSpPr>
        <p:spPr>
          <a:xfrm rot="7027273">
            <a:off x="-1022980" y="-1719043"/>
            <a:ext cx="981791" cy="924286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180;p34">
            <a:extLst>
              <a:ext uri="{FF2B5EF4-FFF2-40B4-BE49-F238E27FC236}">
                <a16:creationId xmlns:a16="http://schemas.microsoft.com/office/drawing/2014/main" id="{F8E8B333-56CB-4970-946C-96CAE0807167}"/>
              </a:ext>
            </a:extLst>
          </p:cNvPr>
          <p:cNvSpPr/>
          <p:nvPr/>
        </p:nvSpPr>
        <p:spPr>
          <a:xfrm rot="11533010">
            <a:off x="-1043093" y="-4408953"/>
            <a:ext cx="329700" cy="286014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181;p34">
            <a:extLst>
              <a:ext uri="{FF2B5EF4-FFF2-40B4-BE49-F238E27FC236}">
                <a16:creationId xmlns:a16="http://schemas.microsoft.com/office/drawing/2014/main" id="{A50031A1-6DC5-4044-BC73-1F7230DDD4EE}"/>
              </a:ext>
            </a:extLst>
          </p:cNvPr>
          <p:cNvSpPr/>
          <p:nvPr/>
        </p:nvSpPr>
        <p:spPr>
          <a:xfrm rot="6704301">
            <a:off x="-1711361" y="-2592517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182;p34">
            <a:extLst>
              <a:ext uri="{FF2B5EF4-FFF2-40B4-BE49-F238E27FC236}">
                <a16:creationId xmlns:a16="http://schemas.microsoft.com/office/drawing/2014/main" id="{3E474FE6-9B51-44C9-A513-A239AC8147EC}"/>
              </a:ext>
            </a:extLst>
          </p:cNvPr>
          <p:cNvSpPr/>
          <p:nvPr/>
        </p:nvSpPr>
        <p:spPr>
          <a:xfrm rot="1672322">
            <a:off x="1352177" y="-1988212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" name="Google Shape;2183;p34">
            <a:extLst>
              <a:ext uri="{FF2B5EF4-FFF2-40B4-BE49-F238E27FC236}">
                <a16:creationId xmlns:a16="http://schemas.microsoft.com/office/drawing/2014/main" id="{D493DBD8-D7F1-41C0-950F-29845A8BB2DC}"/>
              </a:ext>
            </a:extLst>
          </p:cNvPr>
          <p:cNvSpPr/>
          <p:nvPr/>
        </p:nvSpPr>
        <p:spPr>
          <a:xfrm rot="936280" flipH="1">
            <a:off x="1516663" y="-3973700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" name="Google Shape;2905;p37">
            <a:extLst>
              <a:ext uri="{FF2B5EF4-FFF2-40B4-BE49-F238E27FC236}">
                <a16:creationId xmlns:a16="http://schemas.microsoft.com/office/drawing/2014/main" id="{086FDE80-AB57-4BFF-AB17-83234E642A47}"/>
              </a:ext>
            </a:extLst>
          </p:cNvPr>
          <p:cNvGrpSpPr/>
          <p:nvPr/>
        </p:nvGrpSpPr>
        <p:grpSpPr>
          <a:xfrm rot="8432584">
            <a:off x="1735565" y="-3219051"/>
            <a:ext cx="429237" cy="884923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18" name="Google Shape;2906;p37">
              <a:extLst>
                <a:ext uri="{FF2B5EF4-FFF2-40B4-BE49-F238E27FC236}">
                  <a16:creationId xmlns:a16="http://schemas.microsoft.com/office/drawing/2014/main" id="{1B427FD4-E8DA-473D-9EC4-39005EE09394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07;p37">
              <a:extLst>
                <a:ext uri="{FF2B5EF4-FFF2-40B4-BE49-F238E27FC236}">
                  <a16:creationId xmlns:a16="http://schemas.microsoft.com/office/drawing/2014/main" id="{00BE4923-AD15-4310-A543-10BA9EF15FE5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08;p37">
              <a:extLst>
                <a:ext uri="{FF2B5EF4-FFF2-40B4-BE49-F238E27FC236}">
                  <a16:creationId xmlns:a16="http://schemas.microsoft.com/office/drawing/2014/main" id="{C52977EF-5EE2-4D8F-9306-75D841DEB7CD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909;p37">
            <a:extLst>
              <a:ext uri="{FF2B5EF4-FFF2-40B4-BE49-F238E27FC236}">
                <a16:creationId xmlns:a16="http://schemas.microsoft.com/office/drawing/2014/main" id="{C5BDFFA2-091B-467A-B795-1B0643DAFFC3}"/>
              </a:ext>
            </a:extLst>
          </p:cNvPr>
          <p:cNvGrpSpPr/>
          <p:nvPr/>
        </p:nvGrpSpPr>
        <p:grpSpPr>
          <a:xfrm rot="15761613">
            <a:off x="-1021355" y="-2061322"/>
            <a:ext cx="270016" cy="556670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22" name="Google Shape;2910;p37">
              <a:extLst>
                <a:ext uri="{FF2B5EF4-FFF2-40B4-BE49-F238E27FC236}">
                  <a16:creationId xmlns:a16="http://schemas.microsoft.com/office/drawing/2014/main" id="{A38A0C04-56E1-479C-B637-0BFF3A562422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911;p37">
              <a:extLst>
                <a:ext uri="{FF2B5EF4-FFF2-40B4-BE49-F238E27FC236}">
                  <a16:creationId xmlns:a16="http://schemas.microsoft.com/office/drawing/2014/main" id="{AFECBD84-BCA7-41C0-8572-3CF9046E6AEF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912;p37">
              <a:extLst>
                <a:ext uri="{FF2B5EF4-FFF2-40B4-BE49-F238E27FC236}">
                  <a16:creationId xmlns:a16="http://schemas.microsoft.com/office/drawing/2014/main" id="{D14EE9CA-BD80-4E27-B89A-7EB07510112F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0F97E2BB-8460-40DA-A17F-30ECB0D2A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62111">
            <a:off x="10507205" y="2071189"/>
            <a:ext cx="3133165" cy="647601"/>
          </a:xfrm>
          <a:prstGeom prst="rect">
            <a:avLst/>
          </a:prstGeom>
        </p:spPr>
      </p:pic>
      <p:sp>
        <p:nvSpPr>
          <p:cNvPr id="26" name="Title 1">
            <a:extLst>
              <a:ext uri="{FF2B5EF4-FFF2-40B4-BE49-F238E27FC236}">
                <a16:creationId xmlns:a16="http://schemas.microsoft.com/office/drawing/2014/main" id="{AB7E39C8-9A35-40CC-8D87-98720E60F085}"/>
              </a:ext>
            </a:extLst>
          </p:cNvPr>
          <p:cNvSpPr txBox="1">
            <a:spLocks/>
          </p:cNvSpPr>
          <p:nvPr/>
        </p:nvSpPr>
        <p:spPr>
          <a:xfrm rot="262111">
            <a:off x="10394788" y="1578267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Pendekatan</a:t>
            </a:r>
            <a:r>
              <a:rPr lang="en-US" sz="2400" b="1" dirty="0"/>
              <a:t> </a:t>
            </a:r>
            <a:r>
              <a:rPr lang="en-US" sz="2400" b="1" dirty="0" err="1"/>
              <a:t>normatif</a:t>
            </a:r>
            <a:endParaRPr lang="en-US" sz="2400" b="1" dirty="0"/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2D3E57C3-3743-4979-93CA-1F8665D7D88B}"/>
              </a:ext>
            </a:extLst>
          </p:cNvPr>
          <p:cNvSpPr txBox="1">
            <a:spLocks/>
          </p:cNvSpPr>
          <p:nvPr/>
        </p:nvSpPr>
        <p:spPr>
          <a:xfrm rot="262111">
            <a:off x="10239530" y="2158586"/>
            <a:ext cx="3383645" cy="43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Pendekatan</a:t>
            </a:r>
            <a:r>
              <a:rPr lang="en-US" sz="1050" b="1" dirty="0"/>
              <a:t> </a:t>
            </a:r>
            <a:r>
              <a:rPr lang="en-US" sz="1050" b="1" dirty="0" err="1"/>
              <a:t>dari</a:t>
            </a:r>
            <a:r>
              <a:rPr lang="en-US" sz="1050" b="1" dirty="0"/>
              <a:t> agama </a:t>
            </a:r>
            <a:r>
              <a:rPr lang="en-US" sz="1050" b="1" dirty="0" err="1"/>
              <a:t>ajarannya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bentuk</a:t>
            </a:r>
            <a:r>
              <a:rPr lang="en-US" sz="1050" b="1" dirty="0"/>
              <a:t> </a:t>
            </a:r>
            <a:r>
              <a:rPr lang="en-US" sz="1050" b="1" dirty="0" err="1"/>
              <a:t>ajaran</a:t>
            </a:r>
            <a:r>
              <a:rPr lang="en-US" sz="1050" b="1" dirty="0"/>
              <a:t> </a:t>
            </a:r>
            <a:r>
              <a:rPr lang="en-US" sz="1050" b="1" dirty="0" err="1"/>
              <a:t>pokok</a:t>
            </a:r>
            <a:endParaRPr lang="en-US" sz="1400" b="1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8AC266D-E1E0-4839-8E04-89F9E57B238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62111">
            <a:off x="10499298" y="2602172"/>
            <a:ext cx="3142482" cy="610937"/>
          </a:xfrm>
          <a:prstGeom prst="rect">
            <a:avLst/>
          </a:prstGeom>
        </p:spPr>
      </p:pic>
      <p:sp>
        <p:nvSpPr>
          <p:cNvPr id="29" name="Subtitle 2">
            <a:extLst>
              <a:ext uri="{FF2B5EF4-FFF2-40B4-BE49-F238E27FC236}">
                <a16:creationId xmlns:a16="http://schemas.microsoft.com/office/drawing/2014/main" id="{63B7E27A-FC54-4C3C-85B6-4380513053CB}"/>
              </a:ext>
            </a:extLst>
          </p:cNvPr>
          <p:cNvSpPr txBox="1">
            <a:spLocks/>
          </p:cNvSpPr>
          <p:nvPr/>
        </p:nvSpPr>
        <p:spPr>
          <a:xfrm rot="262111">
            <a:off x="10180216" y="2576341"/>
            <a:ext cx="3383645" cy="438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Kepercayaan</a:t>
            </a:r>
            <a:r>
              <a:rPr lang="en-US" sz="1050" b="1" dirty="0"/>
              <a:t> </a:t>
            </a:r>
            <a:r>
              <a:rPr lang="en-US" sz="1050" b="1" dirty="0" err="1"/>
              <a:t>sesuai</a:t>
            </a:r>
            <a:r>
              <a:rPr lang="en-US" sz="1050" b="1" dirty="0"/>
              <a:t> </a:t>
            </a:r>
            <a:r>
              <a:rPr lang="en-US" sz="1050" b="1" dirty="0" err="1"/>
              <a:t>teks</a:t>
            </a:r>
            <a:r>
              <a:rPr lang="en-US" sz="1050" b="1" dirty="0"/>
              <a:t> yang </a:t>
            </a:r>
            <a:r>
              <a:rPr lang="en-US" sz="1050" b="1" dirty="0" err="1"/>
              <a:t>telah</a:t>
            </a:r>
            <a:r>
              <a:rPr lang="en-US" sz="1050" b="1" dirty="0"/>
              <a:t> </a:t>
            </a:r>
            <a:r>
              <a:rPr lang="en-US" sz="1050" b="1" dirty="0" err="1"/>
              <a:t>tertulis</a:t>
            </a:r>
            <a:r>
              <a:rPr lang="en-US" sz="1050" b="1" dirty="0"/>
              <a:t> pada kitab </a:t>
            </a:r>
            <a:r>
              <a:rPr lang="en-US" sz="1050" b="1" dirty="0" err="1"/>
              <a:t>suci</a:t>
            </a:r>
            <a:r>
              <a:rPr lang="en-US" sz="1050" b="1" dirty="0"/>
              <a:t> masing-masing yang </a:t>
            </a:r>
            <a:r>
              <a:rPr lang="en-US" sz="1050" b="1" dirty="0" err="1"/>
              <a:t>bercorak</a:t>
            </a:r>
            <a:r>
              <a:rPr lang="en-US" sz="1050" b="1" dirty="0"/>
              <a:t> literal, </a:t>
            </a:r>
            <a:r>
              <a:rPr lang="en-US" sz="1050" b="1" dirty="0" err="1"/>
              <a:t>tekstual</a:t>
            </a:r>
            <a:r>
              <a:rPr lang="en-US" sz="1050" b="1" dirty="0"/>
              <a:t> </a:t>
            </a:r>
            <a:r>
              <a:rPr lang="en-US" sz="1050" b="1" dirty="0" err="1"/>
              <a:t>serta</a:t>
            </a:r>
            <a:r>
              <a:rPr lang="en-US" sz="1050" b="1" dirty="0"/>
              <a:t> </a:t>
            </a:r>
            <a:r>
              <a:rPr lang="en-US" sz="1050" b="1" dirty="0" err="1"/>
              <a:t>pasti</a:t>
            </a:r>
            <a:endParaRPr lang="en-US" sz="1400" b="1" dirty="0"/>
          </a:p>
        </p:txBody>
      </p:sp>
      <p:grpSp>
        <p:nvGrpSpPr>
          <p:cNvPr id="30" name="Google Shape;10514;p67">
            <a:extLst>
              <a:ext uri="{FF2B5EF4-FFF2-40B4-BE49-F238E27FC236}">
                <a16:creationId xmlns:a16="http://schemas.microsoft.com/office/drawing/2014/main" id="{9C8A35DC-4A88-4B68-9FEC-61D76D86D98C}"/>
              </a:ext>
            </a:extLst>
          </p:cNvPr>
          <p:cNvGrpSpPr/>
          <p:nvPr/>
        </p:nvGrpSpPr>
        <p:grpSpPr>
          <a:xfrm rot="833120">
            <a:off x="10675772" y="2019127"/>
            <a:ext cx="891172" cy="318357"/>
            <a:chOff x="4155318" y="1965539"/>
            <a:chExt cx="694512" cy="276276"/>
          </a:xfrm>
          <a:solidFill>
            <a:schemeClr val="tx1"/>
          </a:solidFill>
        </p:grpSpPr>
        <p:sp>
          <p:nvSpPr>
            <p:cNvPr id="31" name="Google Shape;10515;p67">
              <a:extLst>
                <a:ext uri="{FF2B5EF4-FFF2-40B4-BE49-F238E27FC236}">
                  <a16:creationId xmlns:a16="http://schemas.microsoft.com/office/drawing/2014/main" id="{CE985097-0F9A-4439-AE25-9D6D76AEED9F}"/>
                </a:ext>
              </a:extLst>
            </p:cNvPr>
            <p:cNvSpPr/>
            <p:nvPr/>
          </p:nvSpPr>
          <p:spPr>
            <a:xfrm>
              <a:off x="4155318" y="1965539"/>
              <a:ext cx="694512" cy="276276"/>
            </a:xfrm>
            <a:custGeom>
              <a:avLst/>
              <a:gdLst/>
              <a:ahLst/>
              <a:cxnLst/>
              <a:rect l="l" t="t" r="r" b="b"/>
              <a:pathLst>
                <a:path w="4452" h="1771" extrusionOk="0">
                  <a:moveTo>
                    <a:pt x="3012" y="0"/>
                  </a:moveTo>
                  <a:cubicBezTo>
                    <a:pt x="2293" y="0"/>
                    <a:pt x="1581" y="218"/>
                    <a:pt x="985" y="612"/>
                  </a:cubicBezTo>
                  <a:cubicBezTo>
                    <a:pt x="943" y="633"/>
                    <a:pt x="973" y="690"/>
                    <a:pt x="1006" y="690"/>
                  </a:cubicBezTo>
                  <a:cubicBezTo>
                    <a:pt x="1011" y="690"/>
                    <a:pt x="1017" y="688"/>
                    <a:pt x="1022" y="685"/>
                  </a:cubicBezTo>
                  <a:cubicBezTo>
                    <a:pt x="1557" y="320"/>
                    <a:pt x="2177" y="113"/>
                    <a:pt x="2822" y="77"/>
                  </a:cubicBezTo>
                  <a:cubicBezTo>
                    <a:pt x="2876" y="75"/>
                    <a:pt x="2930" y="74"/>
                    <a:pt x="2984" y="74"/>
                  </a:cubicBezTo>
                  <a:cubicBezTo>
                    <a:pt x="3246" y="74"/>
                    <a:pt x="3506" y="99"/>
                    <a:pt x="3758" y="150"/>
                  </a:cubicBezTo>
                  <a:cubicBezTo>
                    <a:pt x="3916" y="186"/>
                    <a:pt x="4098" y="223"/>
                    <a:pt x="4208" y="356"/>
                  </a:cubicBezTo>
                  <a:cubicBezTo>
                    <a:pt x="4342" y="515"/>
                    <a:pt x="4293" y="758"/>
                    <a:pt x="4171" y="916"/>
                  </a:cubicBezTo>
                  <a:cubicBezTo>
                    <a:pt x="4001" y="1159"/>
                    <a:pt x="3709" y="1293"/>
                    <a:pt x="3430" y="1390"/>
                  </a:cubicBezTo>
                  <a:cubicBezTo>
                    <a:pt x="3114" y="1499"/>
                    <a:pt x="2785" y="1585"/>
                    <a:pt x="2457" y="1634"/>
                  </a:cubicBezTo>
                  <a:cubicBezTo>
                    <a:pt x="2175" y="1680"/>
                    <a:pt x="1893" y="1698"/>
                    <a:pt x="1611" y="1698"/>
                  </a:cubicBezTo>
                  <a:cubicBezTo>
                    <a:pt x="1528" y="1698"/>
                    <a:pt x="1445" y="1697"/>
                    <a:pt x="1363" y="1694"/>
                  </a:cubicBezTo>
                  <a:cubicBezTo>
                    <a:pt x="1022" y="1670"/>
                    <a:pt x="523" y="1645"/>
                    <a:pt x="292" y="1366"/>
                  </a:cubicBezTo>
                  <a:cubicBezTo>
                    <a:pt x="0" y="988"/>
                    <a:pt x="474" y="563"/>
                    <a:pt x="779" y="380"/>
                  </a:cubicBezTo>
                  <a:cubicBezTo>
                    <a:pt x="1119" y="198"/>
                    <a:pt x="1508" y="113"/>
                    <a:pt x="1885" y="40"/>
                  </a:cubicBezTo>
                  <a:cubicBezTo>
                    <a:pt x="1885" y="40"/>
                    <a:pt x="1885" y="28"/>
                    <a:pt x="1873" y="28"/>
                  </a:cubicBezTo>
                  <a:cubicBezTo>
                    <a:pt x="1471" y="89"/>
                    <a:pt x="1058" y="150"/>
                    <a:pt x="706" y="369"/>
                  </a:cubicBezTo>
                  <a:cubicBezTo>
                    <a:pt x="463" y="502"/>
                    <a:pt x="182" y="745"/>
                    <a:pt x="134" y="1037"/>
                  </a:cubicBezTo>
                  <a:cubicBezTo>
                    <a:pt x="73" y="1390"/>
                    <a:pt x="426" y="1597"/>
                    <a:pt x="717" y="1670"/>
                  </a:cubicBezTo>
                  <a:cubicBezTo>
                    <a:pt x="1003" y="1739"/>
                    <a:pt x="1307" y="1771"/>
                    <a:pt x="1611" y="1771"/>
                  </a:cubicBezTo>
                  <a:cubicBezTo>
                    <a:pt x="1735" y="1771"/>
                    <a:pt x="1859" y="1766"/>
                    <a:pt x="1982" y="1755"/>
                  </a:cubicBezTo>
                  <a:cubicBezTo>
                    <a:pt x="2408" y="1731"/>
                    <a:pt x="2822" y="1645"/>
                    <a:pt x="3235" y="1524"/>
                  </a:cubicBezTo>
                  <a:cubicBezTo>
                    <a:pt x="3552" y="1439"/>
                    <a:pt x="3892" y="1317"/>
                    <a:pt x="4123" y="1086"/>
                  </a:cubicBezTo>
                  <a:cubicBezTo>
                    <a:pt x="4317" y="904"/>
                    <a:pt x="4452" y="599"/>
                    <a:pt x="4306" y="356"/>
                  </a:cubicBezTo>
                  <a:cubicBezTo>
                    <a:pt x="4147" y="89"/>
                    <a:pt x="3722" y="53"/>
                    <a:pt x="3454" y="28"/>
                  </a:cubicBezTo>
                  <a:cubicBezTo>
                    <a:pt x="3307" y="9"/>
                    <a:pt x="3159" y="0"/>
                    <a:pt x="3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0516;p67">
              <a:extLst>
                <a:ext uri="{FF2B5EF4-FFF2-40B4-BE49-F238E27FC236}">
                  <a16:creationId xmlns:a16="http://schemas.microsoft.com/office/drawing/2014/main" id="{C113A9FD-0AF7-4624-99CC-2E09195D4892}"/>
                </a:ext>
              </a:extLst>
            </p:cNvPr>
            <p:cNvSpPr/>
            <p:nvPr/>
          </p:nvSpPr>
          <p:spPr>
            <a:xfrm>
              <a:off x="4294786" y="2014525"/>
              <a:ext cx="47892" cy="56472"/>
            </a:xfrm>
            <a:custGeom>
              <a:avLst/>
              <a:gdLst/>
              <a:ahLst/>
              <a:cxnLst/>
              <a:rect l="l" t="t" r="r" b="b"/>
              <a:pathLst>
                <a:path w="307" h="362" extrusionOk="0">
                  <a:moveTo>
                    <a:pt x="296" y="1"/>
                  </a:moveTo>
                  <a:cubicBezTo>
                    <a:pt x="293" y="1"/>
                    <a:pt x="289" y="2"/>
                    <a:pt x="286" y="6"/>
                  </a:cubicBezTo>
                  <a:cubicBezTo>
                    <a:pt x="201" y="103"/>
                    <a:pt x="104" y="212"/>
                    <a:pt x="18" y="310"/>
                  </a:cubicBezTo>
                  <a:cubicBezTo>
                    <a:pt x="1" y="336"/>
                    <a:pt x="20" y="362"/>
                    <a:pt x="42" y="362"/>
                  </a:cubicBezTo>
                  <a:cubicBezTo>
                    <a:pt x="50" y="362"/>
                    <a:pt x="60" y="357"/>
                    <a:pt x="67" y="347"/>
                  </a:cubicBezTo>
                  <a:cubicBezTo>
                    <a:pt x="152" y="237"/>
                    <a:pt x="225" y="128"/>
                    <a:pt x="298" y="18"/>
                  </a:cubicBezTo>
                  <a:cubicBezTo>
                    <a:pt x="306" y="10"/>
                    <a:pt x="303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" name="Google Shape;10514;p67">
            <a:extLst>
              <a:ext uri="{FF2B5EF4-FFF2-40B4-BE49-F238E27FC236}">
                <a16:creationId xmlns:a16="http://schemas.microsoft.com/office/drawing/2014/main" id="{4207FBC2-46EA-4B8E-BAED-ADA3C39D0504}"/>
              </a:ext>
            </a:extLst>
          </p:cNvPr>
          <p:cNvGrpSpPr/>
          <p:nvPr/>
        </p:nvGrpSpPr>
        <p:grpSpPr>
          <a:xfrm rot="833120">
            <a:off x="11611290" y="2333574"/>
            <a:ext cx="532735" cy="224612"/>
            <a:chOff x="4155318" y="1965539"/>
            <a:chExt cx="694512" cy="276276"/>
          </a:xfrm>
          <a:solidFill>
            <a:schemeClr val="tx1"/>
          </a:solidFill>
        </p:grpSpPr>
        <p:sp>
          <p:nvSpPr>
            <p:cNvPr id="34" name="Google Shape;10515;p67">
              <a:extLst>
                <a:ext uri="{FF2B5EF4-FFF2-40B4-BE49-F238E27FC236}">
                  <a16:creationId xmlns:a16="http://schemas.microsoft.com/office/drawing/2014/main" id="{F8914F62-BB91-4C29-8BE0-A0AA838FE637}"/>
                </a:ext>
              </a:extLst>
            </p:cNvPr>
            <p:cNvSpPr/>
            <p:nvPr/>
          </p:nvSpPr>
          <p:spPr>
            <a:xfrm>
              <a:off x="4155318" y="1965539"/>
              <a:ext cx="694512" cy="276276"/>
            </a:xfrm>
            <a:custGeom>
              <a:avLst/>
              <a:gdLst/>
              <a:ahLst/>
              <a:cxnLst/>
              <a:rect l="l" t="t" r="r" b="b"/>
              <a:pathLst>
                <a:path w="4452" h="1771" extrusionOk="0">
                  <a:moveTo>
                    <a:pt x="3012" y="0"/>
                  </a:moveTo>
                  <a:cubicBezTo>
                    <a:pt x="2293" y="0"/>
                    <a:pt x="1581" y="218"/>
                    <a:pt x="985" y="612"/>
                  </a:cubicBezTo>
                  <a:cubicBezTo>
                    <a:pt x="943" y="633"/>
                    <a:pt x="973" y="690"/>
                    <a:pt x="1006" y="690"/>
                  </a:cubicBezTo>
                  <a:cubicBezTo>
                    <a:pt x="1011" y="690"/>
                    <a:pt x="1017" y="688"/>
                    <a:pt x="1022" y="685"/>
                  </a:cubicBezTo>
                  <a:cubicBezTo>
                    <a:pt x="1557" y="320"/>
                    <a:pt x="2177" y="113"/>
                    <a:pt x="2822" y="77"/>
                  </a:cubicBezTo>
                  <a:cubicBezTo>
                    <a:pt x="2876" y="75"/>
                    <a:pt x="2930" y="74"/>
                    <a:pt x="2984" y="74"/>
                  </a:cubicBezTo>
                  <a:cubicBezTo>
                    <a:pt x="3246" y="74"/>
                    <a:pt x="3506" y="99"/>
                    <a:pt x="3758" y="150"/>
                  </a:cubicBezTo>
                  <a:cubicBezTo>
                    <a:pt x="3916" y="186"/>
                    <a:pt x="4098" y="223"/>
                    <a:pt x="4208" y="356"/>
                  </a:cubicBezTo>
                  <a:cubicBezTo>
                    <a:pt x="4342" y="515"/>
                    <a:pt x="4293" y="758"/>
                    <a:pt x="4171" y="916"/>
                  </a:cubicBezTo>
                  <a:cubicBezTo>
                    <a:pt x="4001" y="1159"/>
                    <a:pt x="3709" y="1293"/>
                    <a:pt x="3430" y="1390"/>
                  </a:cubicBezTo>
                  <a:cubicBezTo>
                    <a:pt x="3114" y="1499"/>
                    <a:pt x="2785" y="1585"/>
                    <a:pt x="2457" y="1634"/>
                  </a:cubicBezTo>
                  <a:cubicBezTo>
                    <a:pt x="2175" y="1680"/>
                    <a:pt x="1893" y="1698"/>
                    <a:pt x="1611" y="1698"/>
                  </a:cubicBezTo>
                  <a:cubicBezTo>
                    <a:pt x="1528" y="1698"/>
                    <a:pt x="1445" y="1697"/>
                    <a:pt x="1363" y="1694"/>
                  </a:cubicBezTo>
                  <a:cubicBezTo>
                    <a:pt x="1022" y="1670"/>
                    <a:pt x="523" y="1645"/>
                    <a:pt x="292" y="1366"/>
                  </a:cubicBezTo>
                  <a:cubicBezTo>
                    <a:pt x="0" y="988"/>
                    <a:pt x="474" y="563"/>
                    <a:pt x="779" y="380"/>
                  </a:cubicBezTo>
                  <a:cubicBezTo>
                    <a:pt x="1119" y="198"/>
                    <a:pt x="1508" y="113"/>
                    <a:pt x="1885" y="40"/>
                  </a:cubicBezTo>
                  <a:cubicBezTo>
                    <a:pt x="1885" y="40"/>
                    <a:pt x="1885" y="28"/>
                    <a:pt x="1873" y="28"/>
                  </a:cubicBezTo>
                  <a:cubicBezTo>
                    <a:pt x="1471" y="89"/>
                    <a:pt x="1058" y="150"/>
                    <a:pt x="706" y="369"/>
                  </a:cubicBezTo>
                  <a:cubicBezTo>
                    <a:pt x="463" y="502"/>
                    <a:pt x="182" y="745"/>
                    <a:pt x="134" y="1037"/>
                  </a:cubicBezTo>
                  <a:cubicBezTo>
                    <a:pt x="73" y="1390"/>
                    <a:pt x="426" y="1597"/>
                    <a:pt x="717" y="1670"/>
                  </a:cubicBezTo>
                  <a:cubicBezTo>
                    <a:pt x="1003" y="1739"/>
                    <a:pt x="1307" y="1771"/>
                    <a:pt x="1611" y="1771"/>
                  </a:cubicBezTo>
                  <a:cubicBezTo>
                    <a:pt x="1735" y="1771"/>
                    <a:pt x="1859" y="1766"/>
                    <a:pt x="1982" y="1755"/>
                  </a:cubicBezTo>
                  <a:cubicBezTo>
                    <a:pt x="2408" y="1731"/>
                    <a:pt x="2822" y="1645"/>
                    <a:pt x="3235" y="1524"/>
                  </a:cubicBezTo>
                  <a:cubicBezTo>
                    <a:pt x="3552" y="1439"/>
                    <a:pt x="3892" y="1317"/>
                    <a:pt x="4123" y="1086"/>
                  </a:cubicBezTo>
                  <a:cubicBezTo>
                    <a:pt x="4317" y="904"/>
                    <a:pt x="4452" y="599"/>
                    <a:pt x="4306" y="356"/>
                  </a:cubicBezTo>
                  <a:cubicBezTo>
                    <a:pt x="4147" y="89"/>
                    <a:pt x="3722" y="53"/>
                    <a:pt x="3454" y="28"/>
                  </a:cubicBezTo>
                  <a:cubicBezTo>
                    <a:pt x="3307" y="9"/>
                    <a:pt x="3159" y="0"/>
                    <a:pt x="30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516;p67">
              <a:extLst>
                <a:ext uri="{FF2B5EF4-FFF2-40B4-BE49-F238E27FC236}">
                  <a16:creationId xmlns:a16="http://schemas.microsoft.com/office/drawing/2014/main" id="{E15BC19B-AD2F-4BFA-BB37-A110E5CCFCD1}"/>
                </a:ext>
              </a:extLst>
            </p:cNvPr>
            <p:cNvSpPr/>
            <p:nvPr/>
          </p:nvSpPr>
          <p:spPr>
            <a:xfrm>
              <a:off x="4294786" y="2014525"/>
              <a:ext cx="47892" cy="56472"/>
            </a:xfrm>
            <a:custGeom>
              <a:avLst/>
              <a:gdLst/>
              <a:ahLst/>
              <a:cxnLst/>
              <a:rect l="l" t="t" r="r" b="b"/>
              <a:pathLst>
                <a:path w="307" h="362" extrusionOk="0">
                  <a:moveTo>
                    <a:pt x="296" y="1"/>
                  </a:moveTo>
                  <a:cubicBezTo>
                    <a:pt x="293" y="1"/>
                    <a:pt x="289" y="2"/>
                    <a:pt x="286" y="6"/>
                  </a:cubicBezTo>
                  <a:cubicBezTo>
                    <a:pt x="201" y="103"/>
                    <a:pt x="104" y="212"/>
                    <a:pt x="18" y="310"/>
                  </a:cubicBezTo>
                  <a:cubicBezTo>
                    <a:pt x="1" y="336"/>
                    <a:pt x="20" y="362"/>
                    <a:pt x="42" y="362"/>
                  </a:cubicBezTo>
                  <a:cubicBezTo>
                    <a:pt x="50" y="362"/>
                    <a:pt x="60" y="357"/>
                    <a:pt x="67" y="347"/>
                  </a:cubicBezTo>
                  <a:cubicBezTo>
                    <a:pt x="152" y="237"/>
                    <a:pt x="225" y="128"/>
                    <a:pt x="298" y="18"/>
                  </a:cubicBezTo>
                  <a:cubicBezTo>
                    <a:pt x="306" y="10"/>
                    <a:pt x="303" y="1"/>
                    <a:pt x="2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2183;p34">
            <a:extLst>
              <a:ext uri="{FF2B5EF4-FFF2-40B4-BE49-F238E27FC236}">
                <a16:creationId xmlns:a16="http://schemas.microsoft.com/office/drawing/2014/main" id="{5B692321-F2BC-4919-B1B0-2EC46FA59F9E}"/>
              </a:ext>
            </a:extLst>
          </p:cNvPr>
          <p:cNvSpPr/>
          <p:nvPr/>
        </p:nvSpPr>
        <p:spPr>
          <a:xfrm rot="15831979" flipH="1">
            <a:off x="10790103" y="1750553"/>
            <a:ext cx="159168" cy="138077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E0A6E46C-1F2A-43CB-8305-1DD1BAC200B0}"/>
              </a:ext>
            </a:extLst>
          </p:cNvPr>
          <p:cNvSpPr txBox="1">
            <a:spLocks/>
          </p:cNvSpPr>
          <p:nvPr/>
        </p:nvSpPr>
        <p:spPr>
          <a:xfrm rot="21087110">
            <a:off x="10652114" y="3296346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Saintifik</a:t>
            </a:r>
            <a:endParaRPr lang="en-US" sz="2400" b="1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2FE63A30-162D-465B-9FED-E02C900BA0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20727395">
            <a:off x="10401933" y="3745811"/>
            <a:ext cx="3142482" cy="842887"/>
          </a:xfrm>
          <a:prstGeom prst="rect">
            <a:avLst/>
          </a:prstGeom>
        </p:spPr>
      </p:pic>
      <p:sp>
        <p:nvSpPr>
          <p:cNvPr id="39" name="Subtitle 2">
            <a:extLst>
              <a:ext uri="{FF2B5EF4-FFF2-40B4-BE49-F238E27FC236}">
                <a16:creationId xmlns:a16="http://schemas.microsoft.com/office/drawing/2014/main" id="{20D1F18A-1860-4DB8-8334-A1E54FC9255F}"/>
              </a:ext>
            </a:extLst>
          </p:cNvPr>
          <p:cNvSpPr txBox="1">
            <a:spLocks/>
          </p:cNvSpPr>
          <p:nvPr/>
        </p:nvSpPr>
        <p:spPr>
          <a:xfrm rot="20735232">
            <a:off x="10203871" y="3898475"/>
            <a:ext cx="3383645" cy="61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Menggunakan</a:t>
            </a:r>
            <a:r>
              <a:rPr lang="en-US" sz="1050" b="1" dirty="0"/>
              <a:t> </a:t>
            </a:r>
            <a:r>
              <a:rPr lang="en-US" sz="1050" b="1" dirty="0" err="1"/>
              <a:t>materi</a:t>
            </a:r>
            <a:r>
              <a:rPr lang="en-US" sz="1050" b="1" dirty="0"/>
              <a:t> yang </a:t>
            </a:r>
            <a:r>
              <a:rPr lang="en-US" sz="1050" b="1" dirty="0" err="1"/>
              <a:t>seiring</a:t>
            </a:r>
            <a:r>
              <a:rPr lang="en-US" sz="1050" b="1" dirty="0"/>
              <a:t> dan </a:t>
            </a:r>
            <a:r>
              <a:rPr lang="en-US" sz="1050" b="1" dirty="0" err="1"/>
              <a:t>bisa</a:t>
            </a:r>
            <a:r>
              <a:rPr lang="en-US" sz="1050" b="1" dirty="0"/>
              <a:t> </a:t>
            </a:r>
            <a:r>
              <a:rPr lang="en-US" sz="1050" b="1" dirty="0" err="1"/>
              <a:t>lebih</a:t>
            </a:r>
            <a:r>
              <a:rPr lang="en-US" sz="1050" b="1" dirty="0"/>
              <a:t> </a:t>
            </a:r>
            <a:r>
              <a:rPr lang="en-US" sz="1050" b="1" dirty="0" err="1"/>
              <a:t>praktis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penjelasan</a:t>
            </a:r>
            <a:r>
              <a:rPr lang="en-US" sz="1050" b="1" dirty="0"/>
              <a:t> agar </a:t>
            </a:r>
            <a:r>
              <a:rPr lang="en-US" sz="1050" b="1" dirty="0" err="1"/>
              <a:t>menjadi</a:t>
            </a:r>
            <a:r>
              <a:rPr lang="en-US" sz="1050" b="1" dirty="0"/>
              <a:t> </a:t>
            </a:r>
            <a:r>
              <a:rPr lang="en-US" sz="1050" b="1" dirty="0" err="1"/>
              <a:t>rasional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komunikasi</a:t>
            </a:r>
            <a:r>
              <a:rPr lang="en-US" sz="1050" b="1" dirty="0"/>
              <a:t> </a:t>
            </a:r>
            <a:r>
              <a:rPr lang="en-US" sz="1050" b="1" dirty="0" err="1"/>
              <a:t>kepada</a:t>
            </a:r>
            <a:r>
              <a:rPr lang="en-US" sz="1050" b="1" dirty="0"/>
              <a:t> guru</a:t>
            </a:r>
            <a:endParaRPr lang="en-US" sz="1400" b="1" dirty="0"/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5F82698E-2CC2-4DF0-8D6C-F2CF9D9857E2}"/>
              </a:ext>
            </a:extLst>
          </p:cNvPr>
          <p:cNvSpPr txBox="1">
            <a:spLocks/>
          </p:cNvSpPr>
          <p:nvPr/>
        </p:nvSpPr>
        <p:spPr>
          <a:xfrm>
            <a:off x="9873815" y="4960367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Praktik</a:t>
            </a:r>
            <a:endParaRPr lang="en-US" sz="2400" b="1" dirty="0"/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793E07A6-6AC2-405D-BFBB-97676AE78AC4}"/>
              </a:ext>
            </a:extLst>
          </p:cNvPr>
          <p:cNvSpPr txBox="1">
            <a:spLocks/>
          </p:cNvSpPr>
          <p:nvPr/>
        </p:nvSpPr>
        <p:spPr>
          <a:xfrm rot="7837">
            <a:off x="9425151" y="5544590"/>
            <a:ext cx="3383645" cy="793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 err="1"/>
              <a:t>Mengharuskan</a:t>
            </a:r>
            <a:r>
              <a:rPr lang="en-US" sz="1050" b="1" dirty="0"/>
              <a:t> </a:t>
            </a:r>
            <a:r>
              <a:rPr lang="en-US" sz="1050" b="1" dirty="0" err="1"/>
              <a:t>untuk</a:t>
            </a:r>
            <a:r>
              <a:rPr lang="en-US" sz="1050" b="1" dirty="0"/>
              <a:t> </a:t>
            </a:r>
            <a:r>
              <a:rPr lang="en-US" sz="1050" b="1" dirty="0" err="1"/>
              <a:t>bagian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materi</a:t>
            </a:r>
            <a:r>
              <a:rPr lang="en-US" sz="1050" b="1" dirty="0"/>
              <a:t> </a:t>
            </a:r>
            <a:r>
              <a:rPr lang="en-US" sz="1050" b="1" dirty="0" err="1"/>
              <a:t>aqidah</a:t>
            </a:r>
            <a:r>
              <a:rPr lang="en-US" sz="1050" b="1" dirty="0"/>
              <a:t> </a:t>
            </a:r>
            <a:r>
              <a:rPr lang="en-US" sz="1050" b="1" dirty="0" err="1"/>
              <a:t>akhlaq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sehari-hari</a:t>
            </a:r>
            <a:r>
              <a:rPr lang="en-US" sz="1050" b="1" dirty="0"/>
              <a:t>, </a:t>
            </a:r>
            <a:r>
              <a:rPr lang="en-US" sz="1050" b="1" dirty="0" err="1"/>
              <a:t>membiasakan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ini</a:t>
            </a:r>
            <a:r>
              <a:rPr lang="en-US" sz="1050" b="1" dirty="0"/>
              <a:t> </a:t>
            </a:r>
            <a:r>
              <a:rPr lang="en-US" sz="1050" b="1" dirty="0" err="1"/>
              <a:t>berlanjut</a:t>
            </a:r>
            <a:endParaRPr lang="en-US" sz="1400" b="1" dirty="0"/>
          </a:p>
        </p:txBody>
      </p:sp>
      <p:sp>
        <p:nvSpPr>
          <p:cNvPr id="42" name="Google Shape;9685;p63">
            <a:extLst>
              <a:ext uri="{FF2B5EF4-FFF2-40B4-BE49-F238E27FC236}">
                <a16:creationId xmlns:a16="http://schemas.microsoft.com/office/drawing/2014/main" id="{66B9CA7C-C79E-4E43-AA57-9771B2F1524E}"/>
              </a:ext>
            </a:extLst>
          </p:cNvPr>
          <p:cNvSpPr/>
          <p:nvPr/>
        </p:nvSpPr>
        <p:spPr>
          <a:xfrm rot="20223504">
            <a:off x="11037161" y="3213079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9685;p63">
            <a:extLst>
              <a:ext uri="{FF2B5EF4-FFF2-40B4-BE49-F238E27FC236}">
                <a16:creationId xmlns:a16="http://schemas.microsoft.com/office/drawing/2014/main" id="{C0D5BBDE-7A45-40B6-9A0D-0985B3FEB499}"/>
              </a:ext>
            </a:extLst>
          </p:cNvPr>
          <p:cNvSpPr/>
          <p:nvPr/>
        </p:nvSpPr>
        <p:spPr>
          <a:xfrm rot="1376496" flipH="1">
            <a:off x="11493694" y="4753531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61B0C6BD-18BF-4468-8183-D9EE7B32ACB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47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70191" t="48317" r="14402" b="35552"/>
          <a:stretch/>
        </p:blipFill>
        <p:spPr>
          <a:xfrm>
            <a:off x="12422892" y="4193581"/>
            <a:ext cx="1392446" cy="1198599"/>
          </a:xfrm>
          <a:prstGeom prst="rect">
            <a:avLst/>
          </a:prstGeom>
        </p:spPr>
      </p:pic>
      <p:sp>
        <p:nvSpPr>
          <p:cNvPr id="45" name="Subtitle 2">
            <a:extLst>
              <a:ext uri="{FF2B5EF4-FFF2-40B4-BE49-F238E27FC236}">
                <a16:creationId xmlns:a16="http://schemas.microsoft.com/office/drawing/2014/main" id="{2AD86485-2888-4C9F-9279-942D60753AEB}"/>
              </a:ext>
            </a:extLst>
          </p:cNvPr>
          <p:cNvSpPr txBox="1">
            <a:spLocks/>
          </p:cNvSpPr>
          <p:nvPr/>
        </p:nvSpPr>
        <p:spPr>
          <a:xfrm rot="20645149">
            <a:off x="12145595" y="4414240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Mengamati</a:t>
            </a:r>
            <a:endParaRPr lang="en-US" sz="1400" b="1" dirty="0"/>
          </a:p>
        </p:txBody>
      </p:sp>
      <p:sp>
        <p:nvSpPr>
          <p:cNvPr id="46" name="Subtitle 2">
            <a:extLst>
              <a:ext uri="{FF2B5EF4-FFF2-40B4-BE49-F238E27FC236}">
                <a16:creationId xmlns:a16="http://schemas.microsoft.com/office/drawing/2014/main" id="{F0B1693F-2680-43CA-B2D6-A0E3BA1C2B26}"/>
              </a:ext>
            </a:extLst>
          </p:cNvPr>
          <p:cNvSpPr txBox="1">
            <a:spLocks/>
          </p:cNvSpPr>
          <p:nvPr/>
        </p:nvSpPr>
        <p:spPr>
          <a:xfrm rot="20645149">
            <a:off x="12189044" y="4556973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Menanya</a:t>
            </a:r>
            <a:endParaRPr lang="en-US" sz="1400" b="1" dirty="0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FCCD9FCC-7DED-4EB8-9D14-B77706A0CC1A}"/>
              </a:ext>
            </a:extLst>
          </p:cNvPr>
          <p:cNvSpPr txBox="1">
            <a:spLocks/>
          </p:cNvSpPr>
          <p:nvPr/>
        </p:nvSpPr>
        <p:spPr>
          <a:xfrm rot="20645149">
            <a:off x="12226133" y="4690924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Mengumpulkan</a:t>
            </a:r>
            <a:endParaRPr lang="en-US" sz="1400" b="1" dirty="0"/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95691E43-24A0-466D-850F-93EE93090135}"/>
              </a:ext>
            </a:extLst>
          </p:cNvPr>
          <p:cNvSpPr txBox="1">
            <a:spLocks/>
          </p:cNvSpPr>
          <p:nvPr/>
        </p:nvSpPr>
        <p:spPr>
          <a:xfrm rot="20645149">
            <a:off x="12263223" y="4826143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Mencoba</a:t>
            </a:r>
            <a:endParaRPr lang="en-US" sz="1400" b="1" dirty="0"/>
          </a:p>
        </p:txBody>
      </p:sp>
      <p:sp>
        <p:nvSpPr>
          <p:cNvPr id="49" name="Subtitle 2">
            <a:extLst>
              <a:ext uri="{FF2B5EF4-FFF2-40B4-BE49-F238E27FC236}">
                <a16:creationId xmlns:a16="http://schemas.microsoft.com/office/drawing/2014/main" id="{6E4ABFEC-D3FB-4D5C-975B-C132B903898E}"/>
              </a:ext>
            </a:extLst>
          </p:cNvPr>
          <p:cNvSpPr txBox="1">
            <a:spLocks/>
          </p:cNvSpPr>
          <p:nvPr/>
        </p:nvSpPr>
        <p:spPr>
          <a:xfrm rot="20645149">
            <a:off x="12305839" y="4952188"/>
            <a:ext cx="1328201" cy="303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700" b="1" dirty="0" err="1"/>
              <a:t>Menalar</a:t>
            </a:r>
            <a:endParaRPr lang="en-US" sz="1400" b="1" dirty="0"/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98019735-570B-4E8B-9664-1B4221324C81}"/>
              </a:ext>
            </a:extLst>
          </p:cNvPr>
          <p:cNvSpPr txBox="1">
            <a:spLocks/>
          </p:cNvSpPr>
          <p:nvPr/>
        </p:nvSpPr>
        <p:spPr>
          <a:xfrm rot="20534544">
            <a:off x="13064084" y="4757416"/>
            <a:ext cx="651052" cy="293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000" b="1" i="1" dirty="0">
                <a:latin typeface="Coming Soon" panose="020B0604020202020204" charset="0"/>
              </a:rPr>
              <a:t>5M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940D540D-9A22-45FF-A588-86B68D7B55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5300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>
            <a:off x="9783371" y="5449767"/>
            <a:ext cx="3142482" cy="98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329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6C8732-E2B6-44AC-9D60-59DA2E46ABB1}"/>
              </a:ext>
            </a:extLst>
          </p:cNvPr>
          <p:cNvSpPr txBox="1">
            <a:spLocks/>
          </p:cNvSpPr>
          <p:nvPr/>
        </p:nvSpPr>
        <p:spPr>
          <a:xfrm>
            <a:off x="1122445" y="3468663"/>
            <a:ext cx="6899109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  Thankyou and Goodbye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53C0D60-D7D6-443C-BCD3-F838AD5F0D71}"/>
              </a:ext>
            </a:extLst>
          </p:cNvPr>
          <p:cNvSpPr txBox="1">
            <a:spLocks/>
          </p:cNvSpPr>
          <p:nvPr/>
        </p:nvSpPr>
        <p:spPr>
          <a:xfrm>
            <a:off x="1122445" y="562024"/>
            <a:ext cx="6899109" cy="222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400" dirty="0">
                <a:ln>
                  <a:solidFill>
                    <a:schemeClr val="tx1"/>
                  </a:solidFill>
                </a:ln>
              </a:rPr>
              <a:t>  The presentation from us is over and so are the stories and memories we created together :)</a:t>
            </a:r>
          </a:p>
        </p:txBody>
      </p:sp>
    </p:spTree>
    <p:extLst>
      <p:ext uri="{BB962C8B-B14F-4D97-AF65-F5344CB8AC3E}">
        <p14:creationId xmlns:p14="http://schemas.microsoft.com/office/powerpoint/2010/main" val="1050663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8" presetClass="entr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6C8732-E2B6-44AC-9D60-59DA2E46ABB1}"/>
              </a:ext>
            </a:extLst>
          </p:cNvPr>
          <p:cNvSpPr txBox="1">
            <a:spLocks/>
          </p:cNvSpPr>
          <p:nvPr/>
        </p:nvSpPr>
        <p:spPr>
          <a:xfrm>
            <a:off x="1122445" y="3468663"/>
            <a:ext cx="6899109" cy="5645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800" b="1" dirty="0">
                <a:ln>
                  <a:solidFill>
                    <a:schemeClr val="tx1"/>
                  </a:solidFill>
                </a:ln>
              </a:rPr>
              <a:t>  Thankyou and Goodbye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53C0D60-D7D6-443C-BCD3-F838AD5F0D71}"/>
              </a:ext>
            </a:extLst>
          </p:cNvPr>
          <p:cNvSpPr txBox="1">
            <a:spLocks/>
          </p:cNvSpPr>
          <p:nvPr/>
        </p:nvSpPr>
        <p:spPr>
          <a:xfrm>
            <a:off x="1122445" y="562024"/>
            <a:ext cx="6899109" cy="2225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4400" dirty="0">
                <a:ln>
                  <a:solidFill>
                    <a:schemeClr val="tx1"/>
                  </a:solidFill>
                </a:ln>
              </a:rPr>
              <a:t>  The presentation from us is over and so are the stories and memories we created together :)</a:t>
            </a:r>
          </a:p>
        </p:txBody>
      </p:sp>
    </p:spTree>
    <p:extLst>
      <p:ext uri="{BB962C8B-B14F-4D97-AF65-F5344CB8AC3E}">
        <p14:creationId xmlns:p14="http://schemas.microsoft.com/office/powerpoint/2010/main" val="2789632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1"/>
          <p:cNvSpPr txBox="1">
            <a:spLocks noGrp="1"/>
          </p:cNvSpPr>
          <p:nvPr>
            <p:ph type="ctrTitle"/>
          </p:nvPr>
        </p:nvSpPr>
        <p:spPr>
          <a:xfrm>
            <a:off x="3254432" y="601364"/>
            <a:ext cx="5479992" cy="16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ln cap="rnd">
                  <a:noFill/>
                </a:ln>
                <a:solidFill>
                  <a:schemeClr val="bg1"/>
                </a:solidFill>
              </a:rPr>
              <a:t>AKHLAK KEPADA </a:t>
            </a:r>
            <a:br>
              <a:rPr lang="en-US" sz="5400" dirty="0">
                <a:ln cap="rnd">
                  <a:noFill/>
                </a:ln>
                <a:solidFill>
                  <a:schemeClr val="bg1"/>
                </a:solidFill>
              </a:rPr>
            </a:br>
            <a:r>
              <a:rPr lang="en" sz="5400" dirty="0">
                <a:ln cap="rnd">
                  <a:noFill/>
                </a:ln>
                <a:solidFill>
                  <a:schemeClr val="bg1"/>
                </a:solidFill>
              </a:rPr>
              <a:t>GURU</a:t>
            </a:r>
            <a:endParaRPr sz="5400" dirty="0">
              <a:ln cap="rnd"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35" name="Google Shape;188;p31">
            <a:extLst>
              <a:ext uri="{FF2B5EF4-FFF2-40B4-BE49-F238E27FC236}">
                <a16:creationId xmlns:a16="http://schemas.microsoft.com/office/drawing/2014/main" id="{9FED047D-59F3-4187-BCCF-E2143F044FB8}"/>
              </a:ext>
            </a:extLst>
          </p:cNvPr>
          <p:cNvSpPr txBox="1">
            <a:spLocks/>
          </p:cNvSpPr>
          <p:nvPr/>
        </p:nvSpPr>
        <p:spPr>
          <a:xfrm>
            <a:off x="1781705" y="-694959"/>
            <a:ext cx="5479992" cy="16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5400" b="1" dirty="0">
                <a:ln cap="rnd">
                  <a:noFill/>
                </a:ln>
                <a:solidFill>
                  <a:schemeClr val="tx1"/>
                </a:solidFill>
              </a:rPr>
              <a:t>Kelompok 3</a:t>
            </a:r>
          </a:p>
        </p:txBody>
      </p:sp>
      <p:grpSp>
        <p:nvGrpSpPr>
          <p:cNvPr id="1043" name="Google Shape;2190;p35">
            <a:extLst>
              <a:ext uri="{FF2B5EF4-FFF2-40B4-BE49-F238E27FC236}">
                <a16:creationId xmlns:a16="http://schemas.microsoft.com/office/drawing/2014/main" id="{8DC3C78E-5856-4674-952E-8FB09382E0EF}"/>
              </a:ext>
            </a:extLst>
          </p:cNvPr>
          <p:cNvGrpSpPr/>
          <p:nvPr/>
        </p:nvGrpSpPr>
        <p:grpSpPr>
          <a:xfrm rot="20773182">
            <a:off x="2507230" y="175729"/>
            <a:ext cx="1048055" cy="1209656"/>
            <a:chOff x="2724879" y="2525097"/>
            <a:chExt cx="201162" cy="232171"/>
          </a:xfrm>
        </p:grpSpPr>
        <p:sp>
          <p:nvSpPr>
            <p:cNvPr id="1044" name="Google Shape;2191;p35">
              <a:extLst>
                <a:ext uri="{FF2B5EF4-FFF2-40B4-BE49-F238E27FC236}">
                  <a16:creationId xmlns:a16="http://schemas.microsoft.com/office/drawing/2014/main" id="{4E4A2BC9-BFB3-4DB2-942E-41B041EAFC75}"/>
                </a:ext>
              </a:extLst>
            </p:cNvPr>
            <p:cNvSpPr/>
            <p:nvPr/>
          </p:nvSpPr>
          <p:spPr>
            <a:xfrm>
              <a:off x="2725470" y="2525983"/>
              <a:ext cx="199981" cy="230645"/>
            </a:xfrm>
            <a:custGeom>
              <a:avLst/>
              <a:gdLst/>
              <a:ahLst/>
              <a:cxnLst/>
              <a:rect l="l" t="t" r="r" b="b"/>
              <a:pathLst>
                <a:path w="4063" h="4686" extrusionOk="0">
                  <a:moveTo>
                    <a:pt x="1751" y="53"/>
                  </a:moveTo>
                  <a:cubicBezTo>
                    <a:pt x="1788" y="65"/>
                    <a:pt x="1837" y="77"/>
                    <a:pt x="1849" y="77"/>
                  </a:cubicBezTo>
                  <a:cubicBezTo>
                    <a:pt x="1946" y="101"/>
                    <a:pt x="2019" y="137"/>
                    <a:pt x="2080" y="235"/>
                  </a:cubicBezTo>
                  <a:cubicBezTo>
                    <a:pt x="2165" y="356"/>
                    <a:pt x="2165" y="575"/>
                    <a:pt x="2153" y="721"/>
                  </a:cubicBezTo>
                  <a:cubicBezTo>
                    <a:pt x="2153" y="880"/>
                    <a:pt x="2116" y="1050"/>
                    <a:pt x="2068" y="1196"/>
                  </a:cubicBezTo>
                  <a:cubicBezTo>
                    <a:pt x="2043" y="1281"/>
                    <a:pt x="2007" y="1354"/>
                    <a:pt x="1970" y="1427"/>
                  </a:cubicBezTo>
                  <a:cubicBezTo>
                    <a:pt x="1959" y="1451"/>
                    <a:pt x="1934" y="1537"/>
                    <a:pt x="1897" y="1573"/>
                  </a:cubicBezTo>
                  <a:cubicBezTo>
                    <a:pt x="1824" y="1488"/>
                    <a:pt x="1751" y="1439"/>
                    <a:pt x="1703" y="1329"/>
                  </a:cubicBezTo>
                  <a:cubicBezTo>
                    <a:pt x="1654" y="1196"/>
                    <a:pt x="1630" y="1062"/>
                    <a:pt x="1606" y="928"/>
                  </a:cubicBezTo>
                  <a:cubicBezTo>
                    <a:pt x="1570" y="770"/>
                    <a:pt x="1533" y="612"/>
                    <a:pt x="1521" y="454"/>
                  </a:cubicBezTo>
                  <a:cubicBezTo>
                    <a:pt x="1508" y="381"/>
                    <a:pt x="1508" y="308"/>
                    <a:pt x="1508" y="247"/>
                  </a:cubicBezTo>
                  <a:cubicBezTo>
                    <a:pt x="1508" y="137"/>
                    <a:pt x="1581" y="101"/>
                    <a:pt x="1667" y="77"/>
                  </a:cubicBezTo>
                  <a:cubicBezTo>
                    <a:pt x="1679" y="77"/>
                    <a:pt x="1691" y="77"/>
                    <a:pt x="1703" y="65"/>
                  </a:cubicBezTo>
                  <a:lnTo>
                    <a:pt x="1703" y="53"/>
                  </a:lnTo>
                  <a:close/>
                  <a:moveTo>
                    <a:pt x="1594" y="2193"/>
                  </a:moveTo>
                  <a:cubicBezTo>
                    <a:pt x="1606" y="2218"/>
                    <a:pt x="1606" y="2254"/>
                    <a:pt x="1618" y="2278"/>
                  </a:cubicBezTo>
                  <a:lnTo>
                    <a:pt x="1606" y="2278"/>
                  </a:lnTo>
                  <a:cubicBezTo>
                    <a:pt x="1581" y="2254"/>
                    <a:pt x="1570" y="2229"/>
                    <a:pt x="1557" y="2193"/>
                  </a:cubicBezTo>
                  <a:close/>
                  <a:moveTo>
                    <a:pt x="1484" y="588"/>
                  </a:moveTo>
                  <a:lnTo>
                    <a:pt x="1484" y="588"/>
                  </a:lnTo>
                  <a:cubicBezTo>
                    <a:pt x="1497" y="637"/>
                    <a:pt x="1508" y="673"/>
                    <a:pt x="1521" y="721"/>
                  </a:cubicBezTo>
                  <a:cubicBezTo>
                    <a:pt x="1557" y="916"/>
                    <a:pt x="1594" y="1110"/>
                    <a:pt x="1643" y="1305"/>
                  </a:cubicBezTo>
                  <a:cubicBezTo>
                    <a:pt x="1691" y="1439"/>
                    <a:pt x="1776" y="1500"/>
                    <a:pt x="1849" y="1597"/>
                  </a:cubicBezTo>
                  <a:cubicBezTo>
                    <a:pt x="1849" y="1609"/>
                    <a:pt x="1849" y="1634"/>
                    <a:pt x="1873" y="1634"/>
                  </a:cubicBezTo>
                  <a:lnTo>
                    <a:pt x="1886" y="1634"/>
                  </a:lnTo>
                  <a:cubicBezTo>
                    <a:pt x="1889" y="1637"/>
                    <a:pt x="1893" y="1638"/>
                    <a:pt x="1897" y="1638"/>
                  </a:cubicBezTo>
                  <a:cubicBezTo>
                    <a:pt x="1909" y="1638"/>
                    <a:pt x="1922" y="1627"/>
                    <a:pt x="1922" y="1609"/>
                  </a:cubicBezTo>
                  <a:cubicBezTo>
                    <a:pt x="1946" y="1585"/>
                    <a:pt x="1959" y="1573"/>
                    <a:pt x="1970" y="1548"/>
                  </a:cubicBezTo>
                  <a:cubicBezTo>
                    <a:pt x="2019" y="1451"/>
                    <a:pt x="2068" y="1354"/>
                    <a:pt x="2105" y="1256"/>
                  </a:cubicBezTo>
                  <a:cubicBezTo>
                    <a:pt x="2105" y="1232"/>
                    <a:pt x="2116" y="1220"/>
                    <a:pt x="2116" y="1196"/>
                  </a:cubicBezTo>
                  <a:cubicBezTo>
                    <a:pt x="2141" y="1318"/>
                    <a:pt x="2141" y="1439"/>
                    <a:pt x="2141" y="1561"/>
                  </a:cubicBezTo>
                  <a:cubicBezTo>
                    <a:pt x="2153" y="1707"/>
                    <a:pt x="2165" y="1840"/>
                    <a:pt x="2202" y="1986"/>
                  </a:cubicBezTo>
                  <a:lnTo>
                    <a:pt x="2238" y="2132"/>
                  </a:lnTo>
                  <a:lnTo>
                    <a:pt x="2238" y="2156"/>
                  </a:lnTo>
                  <a:cubicBezTo>
                    <a:pt x="2251" y="2266"/>
                    <a:pt x="2238" y="2375"/>
                    <a:pt x="2129" y="2448"/>
                  </a:cubicBezTo>
                  <a:cubicBezTo>
                    <a:pt x="2089" y="2470"/>
                    <a:pt x="2043" y="2480"/>
                    <a:pt x="1995" y="2480"/>
                  </a:cubicBezTo>
                  <a:cubicBezTo>
                    <a:pt x="1883" y="2480"/>
                    <a:pt x="1763" y="2425"/>
                    <a:pt x="1703" y="2339"/>
                  </a:cubicBezTo>
                  <a:cubicBezTo>
                    <a:pt x="1691" y="2327"/>
                    <a:pt x="1679" y="2315"/>
                    <a:pt x="1679" y="2302"/>
                  </a:cubicBezTo>
                  <a:cubicBezTo>
                    <a:pt x="1700" y="2292"/>
                    <a:pt x="1693" y="2252"/>
                    <a:pt x="1674" y="2252"/>
                  </a:cubicBezTo>
                  <a:cubicBezTo>
                    <a:pt x="1672" y="2252"/>
                    <a:pt x="1669" y="2252"/>
                    <a:pt x="1667" y="2254"/>
                  </a:cubicBezTo>
                  <a:cubicBezTo>
                    <a:pt x="1667" y="2254"/>
                    <a:pt x="1654" y="2254"/>
                    <a:pt x="1654" y="2266"/>
                  </a:cubicBezTo>
                  <a:cubicBezTo>
                    <a:pt x="1618" y="2145"/>
                    <a:pt x="1618" y="1986"/>
                    <a:pt x="1606" y="1877"/>
                  </a:cubicBezTo>
                  <a:cubicBezTo>
                    <a:pt x="1594" y="1718"/>
                    <a:pt x="1557" y="1561"/>
                    <a:pt x="1545" y="1402"/>
                  </a:cubicBezTo>
                  <a:cubicBezTo>
                    <a:pt x="1533" y="1245"/>
                    <a:pt x="1521" y="1086"/>
                    <a:pt x="1508" y="916"/>
                  </a:cubicBezTo>
                  <a:cubicBezTo>
                    <a:pt x="1497" y="807"/>
                    <a:pt x="1484" y="697"/>
                    <a:pt x="1484" y="588"/>
                  </a:cubicBezTo>
                  <a:close/>
                  <a:moveTo>
                    <a:pt x="170" y="2266"/>
                  </a:moveTo>
                  <a:lnTo>
                    <a:pt x="170" y="2364"/>
                  </a:lnTo>
                  <a:cubicBezTo>
                    <a:pt x="146" y="2400"/>
                    <a:pt x="110" y="2436"/>
                    <a:pt x="86" y="2472"/>
                  </a:cubicBezTo>
                  <a:cubicBezTo>
                    <a:pt x="86" y="2485"/>
                    <a:pt x="73" y="2485"/>
                    <a:pt x="73" y="2497"/>
                  </a:cubicBezTo>
                  <a:cubicBezTo>
                    <a:pt x="73" y="2461"/>
                    <a:pt x="86" y="2412"/>
                    <a:pt x="98" y="2375"/>
                  </a:cubicBezTo>
                  <a:cubicBezTo>
                    <a:pt x="110" y="2327"/>
                    <a:pt x="134" y="2302"/>
                    <a:pt x="170" y="2266"/>
                  </a:cubicBezTo>
                  <a:close/>
                  <a:moveTo>
                    <a:pt x="2505" y="2400"/>
                  </a:moveTo>
                  <a:cubicBezTo>
                    <a:pt x="2518" y="2412"/>
                    <a:pt x="2530" y="2436"/>
                    <a:pt x="2530" y="2448"/>
                  </a:cubicBezTo>
                  <a:cubicBezTo>
                    <a:pt x="2603" y="2655"/>
                    <a:pt x="2311" y="2618"/>
                    <a:pt x="2189" y="2643"/>
                  </a:cubicBezTo>
                  <a:cubicBezTo>
                    <a:pt x="2132" y="2653"/>
                    <a:pt x="2071" y="2657"/>
                    <a:pt x="2008" y="2657"/>
                  </a:cubicBezTo>
                  <a:cubicBezTo>
                    <a:pt x="1923" y="2657"/>
                    <a:pt x="1835" y="2650"/>
                    <a:pt x="1751" y="2643"/>
                  </a:cubicBezTo>
                  <a:cubicBezTo>
                    <a:pt x="1643" y="2631"/>
                    <a:pt x="1545" y="2643"/>
                    <a:pt x="1497" y="2509"/>
                  </a:cubicBezTo>
                  <a:cubicBezTo>
                    <a:pt x="1484" y="2461"/>
                    <a:pt x="1484" y="2424"/>
                    <a:pt x="1508" y="2400"/>
                  </a:cubicBezTo>
                  <a:cubicBezTo>
                    <a:pt x="1508" y="2400"/>
                    <a:pt x="1514" y="2405"/>
                    <a:pt x="1521" y="2405"/>
                  </a:cubicBezTo>
                  <a:cubicBezTo>
                    <a:pt x="1525" y="2405"/>
                    <a:pt x="1529" y="2404"/>
                    <a:pt x="1533" y="2400"/>
                  </a:cubicBezTo>
                  <a:cubicBezTo>
                    <a:pt x="1637" y="2400"/>
                    <a:pt x="1674" y="2498"/>
                    <a:pt x="1760" y="2498"/>
                  </a:cubicBezTo>
                  <a:cubicBezTo>
                    <a:pt x="1765" y="2498"/>
                    <a:pt x="1771" y="2497"/>
                    <a:pt x="1776" y="2497"/>
                  </a:cubicBezTo>
                  <a:lnTo>
                    <a:pt x="1788" y="2497"/>
                  </a:lnTo>
                  <a:cubicBezTo>
                    <a:pt x="1824" y="2521"/>
                    <a:pt x="1861" y="2534"/>
                    <a:pt x="1922" y="2534"/>
                  </a:cubicBezTo>
                  <a:cubicBezTo>
                    <a:pt x="2007" y="2534"/>
                    <a:pt x="2080" y="2521"/>
                    <a:pt x="2165" y="2497"/>
                  </a:cubicBezTo>
                  <a:cubicBezTo>
                    <a:pt x="2178" y="2497"/>
                    <a:pt x="2189" y="2485"/>
                    <a:pt x="2202" y="2472"/>
                  </a:cubicBezTo>
                  <a:lnTo>
                    <a:pt x="2214" y="2472"/>
                  </a:lnTo>
                  <a:cubicBezTo>
                    <a:pt x="2299" y="2436"/>
                    <a:pt x="2384" y="2412"/>
                    <a:pt x="2481" y="2412"/>
                  </a:cubicBezTo>
                  <a:lnTo>
                    <a:pt x="2505" y="2412"/>
                  </a:lnTo>
                  <a:lnTo>
                    <a:pt x="2505" y="2400"/>
                  </a:lnTo>
                  <a:close/>
                  <a:moveTo>
                    <a:pt x="170" y="2436"/>
                  </a:moveTo>
                  <a:lnTo>
                    <a:pt x="170" y="2545"/>
                  </a:lnTo>
                  <a:cubicBezTo>
                    <a:pt x="170" y="2545"/>
                    <a:pt x="159" y="2558"/>
                    <a:pt x="159" y="2570"/>
                  </a:cubicBezTo>
                  <a:cubicBezTo>
                    <a:pt x="146" y="2607"/>
                    <a:pt x="98" y="2631"/>
                    <a:pt x="86" y="2667"/>
                  </a:cubicBezTo>
                  <a:cubicBezTo>
                    <a:pt x="86" y="2680"/>
                    <a:pt x="73" y="2691"/>
                    <a:pt x="73" y="2704"/>
                  </a:cubicBezTo>
                  <a:lnTo>
                    <a:pt x="73" y="2618"/>
                  </a:lnTo>
                  <a:lnTo>
                    <a:pt x="73" y="2607"/>
                  </a:lnTo>
                  <a:lnTo>
                    <a:pt x="73" y="2594"/>
                  </a:lnTo>
                  <a:lnTo>
                    <a:pt x="73" y="2582"/>
                  </a:lnTo>
                  <a:cubicBezTo>
                    <a:pt x="86" y="2545"/>
                    <a:pt x="122" y="2497"/>
                    <a:pt x="146" y="2461"/>
                  </a:cubicBezTo>
                  <a:lnTo>
                    <a:pt x="170" y="2436"/>
                  </a:lnTo>
                  <a:close/>
                  <a:moveTo>
                    <a:pt x="183" y="2618"/>
                  </a:moveTo>
                  <a:cubicBezTo>
                    <a:pt x="183" y="2655"/>
                    <a:pt x="195" y="2680"/>
                    <a:pt x="195" y="2716"/>
                  </a:cubicBezTo>
                  <a:cubicBezTo>
                    <a:pt x="195" y="2716"/>
                    <a:pt x="183" y="2716"/>
                    <a:pt x="183" y="2728"/>
                  </a:cubicBezTo>
                  <a:cubicBezTo>
                    <a:pt x="170" y="2753"/>
                    <a:pt x="159" y="2777"/>
                    <a:pt x="134" y="2801"/>
                  </a:cubicBezTo>
                  <a:cubicBezTo>
                    <a:pt x="122" y="2826"/>
                    <a:pt x="110" y="2850"/>
                    <a:pt x="86" y="2874"/>
                  </a:cubicBezTo>
                  <a:cubicBezTo>
                    <a:pt x="86" y="2837"/>
                    <a:pt x="73" y="2813"/>
                    <a:pt x="73" y="2777"/>
                  </a:cubicBezTo>
                  <a:cubicBezTo>
                    <a:pt x="98" y="2764"/>
                    <a:pt x="110" y="2728"/>
                    <a:pt x="122" y="2704"/>
                  </a:cubicBezTo>
                  <a:cubicBezTo>
                    <a:pt x="134" y="2680"/>
                    <a:pt x="159" y="2655"/>
                    <a:pt x="183" y="2618"/>
                  </a:cubicBezTo>
                  <a:close/>
                  <a:moveTo>
                    <a:pt x="207" y="2789"/>
                  </a:moveTo>
                  <a:cubicBezTo>
                    <a:pt x="219" y="2826"/>
                    <a:pt x="219" y="2862"/>
                    <a:pt x="232" y="2899"/>
                  </a:cubicBezTo>
                  <a:cubicBezTo>
                    <a:pt x="228" y="2895"/>
                    <a:pt x="224" y="2893"/>
                    <a:pt x="221" y="2893"/>
                  </a:cubicBezTo>
                  <a:cubicBezTo>
                    <a:pt x="213" y="2893"/>
                    <a:pt x="207" y="2902"/>
                    <a:pt x="207" y="2910"/>
                  </a:cubicBezTo>
                  <a:cubicBezTo>
                    <a:pt x="195" y="2972"/>
                    <a:pt x="146" y="3020"/>
                    <a:pt x="122" y="3069"/>
                  </a:cubicBezTo>
                  <a:cubicBezTo>
                    <a:pt x="110" y="3045"/>
                    <a:pt x="110" y="3032"/>
                    <a:pt x="110" y="3020"/>
                  </a:cubicBezTo>
                  <a:cubicBezTo>
                    <a:pt x="98" y="2996"/>
                    <a:pt x="98" y="2959"/>
                    <a:pt x="98" y="2935"/>
                  </a:cubicBezTo>
                  <a:cubicBezTo>
                    <a:pt x="98" y="2923"/>
                    <a:pt x="110" y="2923"/>
                    <a:pt x="110" y="2923"/>
                  </a:cubicBezTo>
                  <a:cubicBezTo>
                    <a:pt x="122" y="2899"/>
                    <a:pt x="134" y="2886"/>
                    <a:pt x="146" y="2862"/>
                  </a:cubicBezTo>
                  <a:cubicBezTo>
                    <a:pt x="170" y="2837"/>
                    <a:pt x="195" y="2813"/>
                    <a:pt x="207" y="2789"/>
                  </a:cubicBezTo>
                  <a:close/>
                  <a:moveTo>
                    <a:pt x="243" y="2947"/>
                  </a:moveTo>
                  <a:lnTo>
                    <a:pt x="280" y="3093"/>
                  </a:lnTo>
                  <a:cubicBezTo>
                    <a:pt x="275" y="3088"/>
                    <a:pt x="268" y="3085"/>
                    <a:pt x="260" y="3085"/>
                  </a:cubicBezTo>
                  <a:cubicBezTo>
                    <a:pt x="250" y="3085"/>
                    <a:pt x="239" y="3091"/>
                    <a:pt x="232" y="3105"/>
                  </a:cubicBezTo>
                  <a:cubicBezTo>
                    <a:pt x="232" y="3129"/>
                    <a:pt x="219" y="3142"/>
                    <a:pt x="207" y="3154"/>
                  </a:cubicBezTo>
                  <a:cubicBezTo>
                    <a:pt x="195" y="3178"/>
                    <a:pt x="183" y="3202"/>
                    <a:pt x="159" y="3226"/>
                  </a:cubicBezTo>
                  <a:lnTo>
                    <a:pt x="159" y="3239"/>
                  </a:lnTo>
                  <a:cubicBezTo>
                    <a:pt x="146" y="3215"/>
                    <a:pt x="134" y="3178"/>
                    <a:pt x="134" y="3142"/>
                  </a:cubicBezTo>
                  <a:cubicBezTo>
                    <a:pt x="146" y="3105"/>
                    <a:pt x="170" y="3069"/>
                    <a:pt x="195" y="3032"/>
                  </a:cubicBezTo>
                  <a:cubicBezTo>
                    <a:pt x="207" y="3008"/>
                    <a:pt x="232" y="2972"/>
                    <a:pt x="243" y="2947"/>
                  </a:cubicBezTo>
                  <a:close/>
                  <a:moveTo>
                    <a:pt x="280" y="3118"/>
                  </a:moveTo>
                  <a:cubicBezTo>
                    <a:pt x="292" y="3142"/>
                    <a:pt x="292" y="3166"/>
                    <a:pt x="292" y="3190"/>
                  </a:cubicBezTo>
                  <a:cubicBezTo>
                    <a:pt x="305" y="3226"/>
                    <a:pt x="305" y="3263"/>
                    <a:pt x="316" y="3299"/>
                  </a:cubicBezTo>
                  <a:cubicBezTo>
                    <a:pt x="305" y="3299"/>
                    <a:pt x="280" y="3299"/>
                    <a:pt x="280" y="3324"/>
                  </a:cubicBezTo>
                  <a:cubicBezTo>
                    <a:pt x="280" y="3372"/>
                    <a:pt x="232" y="3409"/>
                    <a:pt x="207" y="3434"/>
                  </a:cubicBezTo>
                  <a:cubicBezTo>
                    <a:pt x="207" y="3445"/>
                    <a:pt x="195" y="3445"/>
                    <a:pt x="195" y="3458"/>
                  </a:cubicBezTo>
                  <a:cubicBezTo>
                    <a:pt x="183" y="3409"/>
                    <a:pt x="170" y="3361"/>
                    <a:pt x="170" y="3312"/>
                  </a:cubicBezTo>
                  <a:cubicBezTo>
                    <a:pt x="170" y="3299"/>
                    <a:pt x="183" y="3288"/>
                    <a:pt x="183" y="3288"/>
                  </a:cubicBezTo>
                  <a:cubicBezTo>
                    <a:pt x="195" y="3263"/>
                    <a:pt x="207" y="3239"/>
                    <a:pt x="232" y="3215"/>
                  </a:cubicBezTo>
                  <a:cubicBezTo>
                    <a:pt x="243" y="3190"/>
                    <a:pt x="280" y="3154"/>
                    <a:pt x="280" y="3118"/>
                  </a:cubicBezTo>
                  <a:close/>
                  <a:moveTo>
                    <a:pt x="316" y="3348"/>
                  </a:moveTo>
                  <a:cubicBezTo>
                    <a:pt x="329" y="3397"/>
                    <a:pt x="341" y="3445"/>
                    <a:pt x="341" y="3494"/>
                  </a:cubicBezTo>
                  <a:lnTo>
                    <a:pt x="329" y="3507"/>
                  </a:lnTo>
                  <a:cubicBezTo>
                    <a:pt x="329" y="3531"/>
                    <a:pt x="305" y="3555"/>
                    <a:pt x="292" y="3580"/>
                  </a:cubicBezTo>
                  <a:cubicBezTo>
                    <a:pt x="280" y="3604"/>
                    <a:pt x="268" y="3616"/>
                    <a:pt x="256" y="3640"/>
                  </a:cubicBezTo>
                  <a:cubicBezTo>
                    <a:pt x="243" y="3653"/>
                    <a:pt x="232" y="3664"/>
                    <a:pt x="232" y="3677"/>
                  </a:cubicBezTo>
                  <a:cubicBezTo>
                    <a:pt x="219" y="3628"/>
                    <a:pt x="219" y="3580"/>
                    <a:pt x="207" y="3518"/>
                  </a:cubicBezTo>
                  <a:cubicBezTo>
                    <a:pt x="207" y="3507"/>
                    <a:pt x="219" y="3507"/>
                    <a:pt x="232" y="3482"/>
                  </a:cubicBezTo>
                  <a:cubicBezTo>
                    <a:pt x="243" y="3458"/>
                    <a:pt x="268" y="3445"/>
                    <a:pt x="280" y="3421"/>
                  </a:cubicBezTo>
                  <a:cubicBezTo>
                    <a:pt x="305" y="3409"/>
                    <a:pt x="316" y="3385"/>
                    <a:pt x="316" y="3348"/>
                  </a:cubicBezTo>
                  <a:close/>
                  <a:moveTo>
                    <a:pt x="353" y="3580"/>
                  </a:moveTo>
                  <a:cubicBezTo>
                    <a:pt x="353" y="3628"/>
                    <a:pt x="365" y="3677"/>
                    <a:pt x="365" y="3726"/>
                  </a:cubicBezTo>
                  <a:lnTo>
                    <a:pt x="292" y="3835"/>
                  </a:lnTo>
                  <a:cubicBezTo>
                    <a:pt x="280" y="3859"/>
                    <a:pt x="256" y="3872"/>
                    <a:pt x="243" y="3896"/>
                  </a:cubicBezTo>
                  <a:cubicBezTo>
                    <a:pt x="243" y="3847"/>
                    <a:pt x="243" y="3799"/>
                    <a:pt x="232" y="3762"/>
                  </a:cubicBezTo>
                  <a:cubicBezTo>
                    <a:pt x="243" y="3737"/>
                    <a:pt x="256" y="3713"/>
                    <a:pt x="268" y="3701"/>
                  </a:cubicBezTo>
                  <a:cubicBezTo>
                    <a:pt x="280" y="3677"/>
                    <a:pt x="292" y="3664"/>
                    <a:pt x="305" y="3640"/>
                  </a:cubicBezTo>
                  <a:cubicBezTo>
                    <a:pt x="329" y="3628"/>
                    <a:pt x="341" y="3604"/>
                    <a:pt x="353" y="3580"/>
                  </a:cubicBezTo>
                  <a:close/>
                  <a:moveTo>
                    <a:pt x="378" y="3786"/>
                  </a:moveTo>
                  <a:cubicBezTo>
                    <a:pt x="389" y="3823"/>
                    <a:pt x="389" y="3859"/>
                    <a:pt x="389" y="3896"/>
                  </a:cubicBezTo>
                  <a:lnTo>
                    <a:pt x="389" y="3908"/>
                  </a:lnTo>
                  <a:cubicBezTo>
                    <a:pt x="365" y="3980"/>
                    <a:pt x="305" y="4042"/>
                    <a:pt x="268" y="4102"/>
                  </a:cubicBezTo>
                  <a:cubicBezTo>
                    <a:pt x="268" y="4053"/>
                    <a:pt x="256" y="4017"/>
                    <a:pt x="256" y="3969"/>
                  </a:cubicBezTo>
                  <a:cubicBezTo>
                    <a:pt x="280" y="3945"/>
                    <a:pt x="305" y="3908"/>
                    <a:pt x="316" y="3872"/>
                  </a:cubicBezTo>
                  <a:cubicBezTo>
                    <a:pt x="329" y="3859"/>
                    <a:pt x="341" y="3847"/>
                    <a:pt x="353" y="3823"/>
                  </a:cubicBezTo>
                  <a:cubicBezTo>
                    <a:pt x="365" y="3810"/>
                    <a:pt x="378" y="3799"/>
                    <a:pt x="378" y="3786"/>
                  </a:cubicBezTo>
                  <a:close/>
                  <a:moveTo>
                    <a:pt x="414" y="3980"/>
                  </a:moveTo>
                  <a:cubicBezTo>
                    <a:pt x="414" y="4029"/>
                    <a:pt x="426" y="4078"/>
                    <a:pt x="438" y="4126"/>
                  </a:cubicBezTo>
                  <a:cubicBezTo>
                    <a:pt x="438" y="4126"/>
                    <a:pt x="426" y="4126"/>
                    <a:pt x="426" y="4139"/>
                  </a:cubicBezTo>
                  <a:cubicBezTo>
                    <a:pt x="402" y="4175"/>
                    <a:pt x="378" y="4224"/>
                    <a:pt x="353" y="4272"/>
                  </a:cubicBezTo>
                  <a:cubicBezTo>
                    <a:pt x="329" y="4297"/>
                    <a:pt x="305" y="4321"/>
                    <a:pt x="292" y="4358"/>
                  </a:cubicBezTo>
                  <a:cubicBezTo>
                    <a:pt x="280" y="4309"/>
                    <a:pt x="280" y="4248"/>
                    <a:pt x="280" y="4199"/>
                  </a:cubicBezTo>
                  <a:lnTo>
                    <a:pt x="292" y="4188"/>
                  </a:lnTo>
                  <a:cubicBezTo>
                    <a:pt x="292" y="4126"/>
                    <a:pt x="341" y="4090"/>
                    <a:pt x="365" y="4042"/>
                  </a:cubicBezTo>
                  <a:cubicBezTo>
                    <a:pt x="378" y="4017"/>
                    <a:pt x="402" y="4005"/>
                    <a:pt x="414" y="3980"/>
                  </a:cubicBezTo>
                  <a:close/>
                  <a:moveTo>
                    <a:pt x="3962" y="4187"/>
                  </a:moveTo>
                  <a:cubicBezTo>
                    <a:pt x="3949" y="4232"/>
                    <a:pt x="3927" y="4276"/>
                    <a:pt x="3905" y="4321"/>
                  </a:cubicBezTo>
                  <a:cubicBezTo>
                    <a:pt x="3880" y="4370"/>
                    <a:pt x="3843" y="4407"/>
                    <a:pt x="3795" y="4443"/>
                  </a:cubicBezTo>
                  <a:cubicBezTo>
                    <a:pt x="3819" y="4407"/>
                    <a:pt x="3832" y="4370"/>
                    <a:pt x="3868" y="4334"/>
                  </a:cubicBezTo>
                  <a:cubicBezTo>
                    <a:pt x="3880" y="4321"/>
                    <a:pt x="3868" y="4309"/>
                    <a:pt x="3868" y="4309"/>
                  </a:cubicBezTo>
                  <a:cubicBezTo>
                    <a:pt x="3905" y="4272"/>
                    <a:pt x="3929" y="4236"/>
                    <a:pt x="3953" y="4188"/>
                  </a:cubicBezTo>
                  <a:cubicBezTo>
                    <a:pt x="3957" y="4188"/>
                    <a:pt x="3960" y="4188"/>
                    <a:pt x="3962" y="4187"/>
                  </a:cubicBezTo>
                  <a:close/>
                  <a:moveTo>
                    <a:pt x="3341" y="2070"/>
                  </a:moveTo>
                  <a:cubicBezTo>
                    <a:pt x="3514" y="2070"/>
                    <a:pt x="3672" y="2124"/>
                    <a:pt x="3770" y="2278"/>
                  </a:cubicBezTo>
                  <a:cubicBezTo>
                    <a:pt x="3880" y="2436"/>
                    <a:pt x="3892" y="2667"/>
                    <a:pt x="3905" y="2850"/>
                  </a:cubicBezTo>
                  <a:cubicBezTo>
                    <a:pt x="3929" y="3202"/>
                    <a:pt x="4013" y="3567"/>
                    <a:pt x="3977" y="3920"/>
                  </a:cubicBezTo>
                  <a:cubicBezTo>
                    <a:pt x="3965" y="4115"/>
                    <a:pt x="3892" y="4285"/>
                    <a:pt x="3697" y="4358"/>
                  </a:cubicBezTo>
                  <a:cubicBezTo>
                    <a:pt x="3637" y="4382"/>
                    <a:pt x="3576" y="4394"/>
                    <a:pt x="3503" y="4407"/>
                  </a:cubicBezTo>
                  <a:cubicBezTo>
                    <a:pt x="3497" y="4400"/>
                    <a:pt x="3491" y="4397"/>
                    <a:pt x="3485" y="4397"/>
                  </a:cubicBezTo>
                  <a:cubicBezTo>
                    <a:pt x="3479" y="4397"/>
                    <a:pt x="3473" y="4400"/>
                    <a:pt x="3467" y="4407"/>
                  </a:cubicBezTo>
                  <a:cubicBezTo>
                    <a:pt x="3357" y="4418"/>
                    <a:pt x="3248" y="4418"/>
                    <a:pt x="3151" y="4418"/>
                  </a:cubicBezTo>
                  <a:cubicBezTo>
                    <a:pt x="3005" y="4418"/>
                    <a:pt x="2846" y="4431"/>
                    <a:pt x="2700" y="4431"/>
                  </a:cubicBezTo>
                  <a:lnTo>
                    <a:pt x="2676" y="4431"/>
                  </a:lnTo>
                  <a:cubicBezTo>
                    <a:pt x="2573" y="4437"/>
                    <a:pt x="2469" y="4440"/>
                    <a:pt x="2366" y="4440"/>
                  </a:cubicBezTo>
                  <a:cubicBezTo>
                    <a:pt x="2262" y="4440"/>
                    <a:pt x="2159" y="4437"/>
                    <a:pt x="2056" y="4431"/>
                  </a:cubicBezTo>
                  <a:cubicBezTo>
                    <a:pt x="1886" y="4418"/>
                    <a:pt x="1715" y="4407"/>
                    <a:pt x="1545" y="4407"/>
                  </a:cubicBezTo>
                  <a:cubicBezTo>
                    <a:pt x="1424" y="4407"/>
                    <a:pt x="1314" y="4418"/>
                    <a:pt x="1205" y="4431"/>
                  </a:cubicBezTo>
                  <a:lnTo>
                    <a:pt x="1192" y="4431"/>
                  </a:lnTo>
                  <a:cubicBezTo>
                    <a:pt x="1119" y="4443"/>
                    <a:pt x="1046" y="4455"/>
                    <a:pt x="986" y="4455"/>
                  </a:cubicBezTo>
                  <a:lnTo>
                    <a:pt x="973" y="4455"/>
                  </a:lnTo>
                  <a:cubicBezTo>
                    <a:pt x="913" y="4464"/>
                    <a:pt x="853" y="4472"/>
                    <a:pt x="793" y="4472"/>
                  </a:cubicBezTo>
                  <a:cubicBezTo>
                    <a:pt x="768" y="4472"/>
                    <a:pt x="743" y="4471"/>
                    <a:pt x="718" y="4467"/>
                  </a:cubicBezTo>
                  <a:cubicBezTo>
                    <a:pt x="608" y="4443"/>
                    <a:pt x="548" y="4345"/>
                    <a:pt x="511" y="4248"/>
                  </a:cubicBezTo>
                  <a:cubicBezTo>
                    <a:pt x="451" y="4078"/>
                    <a:pt x="438" y="3883"/>
                    <a:pt x="414" y="3701"/>
                  </a:cubicBezTo>
                  <a:cubicBezTo>
                    <a:pt x="365" y="3348"/>
                    <a:pt x="305" y="3008"/>
                    <a:pt x="232" y="2655"/>
                  </a:cubicBezTo>
                  <a:cubicBezTo>
                    <a:pt x="219" y="2558"/>
                    <a:pt x="207" y="2472"/>
                    <a:pt x="207" y="2375"/>
                  </a:cubicBezTo>
                  <a:cubicBezTo>
                    <a:pt x="219" y="2364"/>
                    <a:pt x="219" y="2364"/>
                    <a:pt x="219" y="2351"/>
                  </a:cubicBezTo>
                  <a:cubicBezTo>
                    <a:pt x="219" y="2339"/>
                    <a:pt x="219" y="2339"/>
                    <a:pt x="207" y="2327"/>
                  </a:cubicBezTo>
                  <a:cubicBezTo>
                    <a:pt x="219" y="2302"/>
                    <a:pt x="219" y="2278"/>
                    <a:pt x="219" y="2242"/>
                  </a:cubicBezTo>
                  <a:lnTo>
                    <a:pt x="232" y="2242"/>
                  </a:lnTo>
                  <a:cubicBezTo>
                    <a:pt x="232" y="2229"/>
                    <a:pt x="305" y="2229"/>
                    <a:pt x="316" y="2229"/>
                  </a:cubicBezTo>
                  <a:cubicBezTo>
                    <a:pt x="389" y="2205"/>
                    <a:pt x="462" y="2205"/>
                    <a:pt x="535" y="2205"/>
                  </a:cubicBezTo>
                  <a:lnTo>
                    <a:pt x="900" y="2205"/>
                  </a:lnTo>
                  <a:cubicBezTo>
                    <a:pt x="961" y="2209"/>
                    <a:pt x="1022" y="2210"/>
                    <a:pt x="1084" y="2210"/>
                  </a:cubicBezTo>
                  <a:cubicBezTo>
                    <a:pt x="1229" y="2210"/>
                    <a:pt x="1375" y="2201"/>
                    <a:pt x="1521" y="2193"/>
                  </a:cubicBezTo>
                  <a:cubicBezTo>
                    <a:pt x="1533" y="2229"/>
                    <a:pt x="1545" y="2266"/>
                    <a:pt x="1557" y="2291"/>
                  </a:cubicBezTo>
                  <a:cubicBezTo>
                    <a:pt x="1521" y="2302"/>
                    <a:pt x="1484" y="2327"/>
                    <a:pt x="1472" y="2364"/>
                  </a:cubicBezTo>
                  <a:cubicBezTo>
                    <a:pt x="1424" y="2436"/>
                    <a:pt x="1448" y="2509"/>
                    <a:pt x="1484" y="2582"/>
                  </a:cubicBezTo>
                  <a:cubicBezTo>
                    <a:pt x="1521" y="2667"/>
                    <a:pt x="1606" y="2680"/>
                    <a:pt x="1679" y="2691"/>
                  </a:cubicBezTo>
                  <a:lnTo>
                    <a:pt x="2105" y="2691"/>
                  </a:lnTo>
                  <a:cubicBezTo>
                    <a:pt x="2165" y="2691"/>
                    <a:pt x="2226" y="2691"/>
                    <a:pt x="2275" y="2680"/>
                  </a:cubicBezTo>
                  <a:cubicBezTo>
                    <a:pt x="2305" y="2673"/>
                    <a:pt x="2335" y="2673"/>
                    <a:pt x="2364" y="2673"/>
                  </a:cubicBezTo>
                  <a:cubicBezTo>
                    <a:pt x="2393" y="2673"/>
                    <a:pt x="2421" y="2673"/>
                    <a:pt x="2445" y="2667"/>
                  </a:cubicBezTo>
                  <a:cubicBezTo>
                    <a:pt x="2518" y="2655"/>
                    <a:pt x="2567" y="2618"/>
                    <a:pt x="2591" y="2534"/>
                  </a:cubicBezTo>
                  <a:cubicBezTo>
                    <a:pt x="2621" y="2375"/>
                    <a:pt x="2496" y="2305"/>
                    <a:pt x="2363" y="2305"/>
                  </a:cubicBezTo>
                  <a:cubicBezTo>
                    <a:pt x="2334" y="2305"/>
                    <a:pt x="2304" y="2308"/>
                    <a:pt x="2275" y="2315"/>
                  </a:cubicBezTo>
                  <a:cubicBezTo>
                    <a:pt x="2287" y="2291"/>
                    <a:pt x="2287" y="2266"/>
                    <a:pt x="2299" y="2229"/>
                  </a:cubicBezTo>
                  <a:cubicBezTo>
                    <a:pt x="2299" y="2205"/>
                    <a:pt x="2299" y="2193"/>
                    <a:pt x="2287" y="2169"/>
                  </a:cubicBezTo>
                  <a:lnTo>
                    <a:pt x="2287" y="2169"/>
                  </a:lnTo>
                  <a:cubicBezTo>
                    <a:pt x="2342" y="2177"/>
                    <a:pt x="2398" y="2180"/>
                    <a:pt x="2453" y="2180"/>
                  </a:cubicBezTo>
                  <a:cubicBezTo>
                    <a:pt x="2735" y="2180"/>
                    <a:pt x="3010" y="2092"/>
                    <a:pt x="3284" y="2072"/>
                  </a:cubicBezTo>
                  <a:cubicBezTo>
                    <a:pt x="3303" y="2070"/>
                    <a:pt x="3322" y="2070"/>
                    <a:pt x="3341" y="2070"/>
                  </a:cubicBezTo>
                  <a:close/>
                  <a:moveTo>
                    <a:pt x="451" y="4188"/>
                  </a:moveTo>
                  <a:cubicBezTo>
                    <a:pt x="451" y="4199"/>
                    <a:pt x="451" y="4212"/>
                    <a:pt x="462" y="4224"/>
                  </a:cubicBezTo>
                  <a:cubicBezTo>
                    <a:pt x="462" y="4248"/>
                    <a:pt x="475" y="4272"/>
                    <a:pt x="487" y="4297"/>
                  </a:cubicBezTo>
                  <a:cubicBezTo>
                    <a:pt x="487" y="4309"/>
                    <a:pt x="475" y="4309"/>
                    <a:pt x="475" y="4321"/>
                  </a:cubicBezTo>
                  <a:cubicBezTo>
                    <a:pt x="475" y="4394"/>
                    <a:pt x="402" y="4443"/>
                    <a:pt x="389" y="4516"/>
                  </a:cubicBezTo>
                  <a:cubicBezTo>
                    <a:pt x="353" y="4491"/>
                    <a:pt x="329" y="4455"/>
                    <a:pt x="316" y="4407"/>
                  </a:cubicBezTo>
                  <a:cubicBezTo>
                    <a:pt x="329" y="4407"/>
                    <a:pt x="329" y="4407"/>
                    <a:pt x="341" y="4394"/>
                  </a:cubicBezTo>
                  <a:cubicBezTo>
                    <a:pt x="341" y="4358"/>
                    <a:pt x="365" y="4321"/>
                    <a:pt x="389" y="4297"/>
                  </a:cubicBezTo>
                  <a:cubicBezTo>
                    <a:pt x="402" y="4261"/>
                    <a:pt x="426" y="4224"/>
                    <a:pt x="451" y="4188"/>
                  </a:cubicBezTo>
                  <a:close/>
                  <a:moveTo>
                    <a:pt x="3248" y="4467"/>
                  </a:moveTo>
                  <a:lnTo>
                    <a:pt x="3175" y="4540"/>
                  </a:lnTo>
                  <a:lnTo>
                    <a:pt x="3041" y="4540"/>
                  </a:lnTo>
                  <a:lnTo>
                    <a:pt x="3041" y="4528"/>
                  </a:lnTo>
                  <a:cubicBezTo>
                    <a:pt x="3053" y="4504"/>
                    <a:pt x="3065" y="4491"/>
                    <a:pt x="3078" y="4467"/>
                  </a:cubicBezTo>
                  <a:close/>
                  <a:moveTo>
                    <a:pt x="3783" y="4358"/>
                  </a:moveTo>
                  <a:lnTo>
                    <a:pt x="3783" y="4358"/>
                  </a:lnTo>
                  <a:cubicBezTo>
                    <a:pt x="3770" y="4394"/>
                    <a:pt x="3759" y="4418"/>
                    <a:pt x="3734" y="4455"/>
                  </a:cubicBezTo>
                  <a:cubicBezTo>
                    <a:pt x="3722" y="4467"/>
                    <a:pt x="3734" y="4467"/>
                    <a:pt x="3734" y="4480"/>
                  </a:cubicBezTo>
                  <a:cubicBezTo>
                    <a:pt x="3686" y="4504"/>
                    <a:pt x="3637" y="4528"/>
                    <a:pt x="3588" y="4540"/>
                  </a:cubicBezTo>
                  <a:cubicBezTo>
                    <a:pt x="3624" y="4491"/>
                    <a:pt x="3661" y="4455"/>
                    <a:pt x="3697" y="4418"/>
                  </a:cubicBezTo>
                  <a:lnTo>
                    <a:pt x="3697" y="4407"/>
                  </a:lnTo>
                  <a:cubicBezTo>
                    <a:pt x="3734" y="4394"/>
                    <a:pt x="3759" y="4382"/>
                    <a:pt x="3783" y="4358"/>
                  </a:cubicBezTo>
                  <a:close/>
                  <a:moveTo>
                    <a:pt x="3016" y="4467"/>
                  </a:moveTo>
                  <a:cubicBezTo>
                    <a:pt x="3016" y="4480"/>
                    <a:pt x="3005" y="4491"/>
                    <a:pt x="3005" y="4504"/>
                  </a:cubicBezTo>
                  <a:cubicBezTo>
                    <a:pt x="2992" y="4516"/>
                    <a:pt x="2992" y="4528"/>
                    <a:pt x="2980" y="4540"/>
                  </a:cubicBezTo>
                  <a:cubicBezTo>
                    <a:pt x="2943" y="4540"/>
                    <a:pt x="2895" y="4540"/>
                    <a:pt x="2846" y="4553"/>
                  </a:cubicBezTo>
                  <a:cubicBezTo>
                    <a:pt x="2859" y="4528"/>
                    <a:pt x="2883" y="4504"/>
                    <a:pt x="2895" y="4480"/>
                  </a:cubicBezTo>
                  <a:lnTo>
                    <a:pt x="2907" y="4480"/>
                  </a:lnTo>
                  <a:cubicBezTo>
                    <a:pt x="2943" y="4480"/>
                    <a:pt x="2980" y="4467"/>
                    <a:pt x="3016" y="4467"/>
                  </a:cubicBezTo>
                  <a:close/>
                  <a:moveTo>
                    <a:pt x="3430" y="4455"/>
                  </a:moveTo>
                  <a:lnTo>
                    <a:pt x="3394" y="4491"/>
                  </a:lnTo>
                  <a:cubicBezTo>
                    <a:pt x="3381" y="4516"/>
                    <a:pt x="3357" y="4528"/>
                    <a:pt x="3345" y="4553"/>
                  </a:cubicBezTo>
                  <a:cubicBezTo>
                    <a:pt x="3308" y="4553"/>
                    <a:pt x="3272" y="4553"/>
                    <a:pt x="3235" y="4540"/>
                  </a:cubicBezTo>
                  <a:lnTo>
                    <a:pt x="3296" y="4480"/>
                  </a:lnTo>
                  <a:lnTo>
                    <a:pt x="3308" y="4467"/>
                  </a:lnTo>
                  <a:cubicBezTo>
                    <a:pt x="3345" y="4455"/>
                    <a:pt x="3381" y="4455"/>
                    <a:pt x="3430" y="4455"/>
                  </a:cubicBezTo>
                  <a:close/>
                  <a:moveTo>
                    <a:pt x="3624" y="4418"/>
                  </a:moveTo>
                  <a:lnTo>
                    <a:pt x="3624" y="4418"/>
                  </a:lnTo>
                  <a:cubicBezTo>
                    <a:pt x="3588" y="4455"/>
                    <a:pt x="3564" y="4491"/>
                    <a:pt x="3540" y="4528"/>
                  </a:cubicBezTo>
                  <a:lnTo>
                    <a:pt x="3540" y="4553"/>
                  </a:lnTo>
                  <a:cubicBezTo>
                    <a:pt x="3507" y="4553"/>
                    <a:pt x="3475" y="4558"/>
                    <a:pt x="3446" y="4558"/>
                  </a:cubicBezTo>
                  <a:cubicBezTo>
                    <a:pt x="3431" y="4558"/>
                    <a:pt x="3418" y="4556"/>
                    <a:pt x="3405" y="4553"/>
                  </a:cubicBezTo>
                  <a:lnTo>
                    <a:pt x="3442" y="4516"/>
                  </a:lnTo>
                  <a:cubicBezTo>
                    <a:pt x="3454" y="4504"/>
                    <a:pt x="3454" y="4491"/>
                    <a:pt x="3467" y="4480"/>
                  </a:cubicBezTo>
                  <a:cubicBezTo>
                    <a:pt x="3478" y="4467"/>
                    <a:pt x="3478" y="4455"/>
                    <a:pt x="3491" y="4443"/>
                  </a:cubicBezTo>
                  <a:cubicBezTo>
                    <a:pt x="3540" y="4443"/>
                    <a:pt x="3588" y="4431"/>
                    <a:pt x="3624" y="4418"/>
                  </a:cubicBezTo>
                  <a:close/>
                  <a:moveTo>
                    <a:pt x="2846" y="4480"/>
                  </a:moveTo>
                  <a:cubicBezTo>
                    <a:pt x="2822" y="4504"/>
                    <a:pt x="2810" y="4528"/>
                    <a:pt x="2797" y="4553"/>
                  </a:cubicBezTo>
                  <a:cubicBezTo>
                    <a:pt x="2750" y="4553"/>
                    <a:pt x="2703" y="4563"/>
                    <a:pt x="2656" y="4564"/>
                  </a:cubicBezTo>
                  <a:lnTo>
                    <a:pt x="2656" y="4564"/>
                  </a:lnTo>
                  <a:cubicBezTo>
                    <a:pt x="2664" y="4564"/>
                    <a:pt x="2664" y="4563"/>
                    <a:pt x="2664" y="4553"/>
                  </a:cubicBezTo>
                  <a:lnTo>
                    <a:pt x="2700" y="4480"/>
                  </a:lnTo>
                  <a:close/>
                  <a:moveTo>
                    <a:pt x="511" y="4358"/>
                  </a:moveTo>
                  <a:cubicBezTo>
                    <a:pt x="535" y="4394"/>
                    <a:pt x="548" y="4418"/>
                    <a:pt x="572" y="4443"/>
                  </a:cubicBezTo>
                  <a:lnTo>
                    <a:pt x="560" y="4455"/>
                  </a:lnTo>
                  <a:cubicBezTo>
                    <a:pt x="560" y="4504"/>
                    <a:pt x="524" y="4540"/>
                    <a:pt x="511" y="4589"/>
                  </a:cubicBezTo>
                  <a:cubicBezTo>
                    <a:pt x="487" y="4577"/>
                    <a:pt x="451" y="4564"/>
                    <a:pt x="426" y="4540"/>
                  </a:cubicBezTo>
                  <a:cubicBezTo>
                    <a:pt x="426" y="4540"/>
                    <a:pt x="438" y="4528"/>
                    <a:pt x="438" y="4516"/>
                  </a:cubicBezTo>
                  <a:cubicBezTo>
                    <a:pt x="438" y="4491"/>
                    <a:pt x="475" y="4455"/>
                    <a:pt x="487" y="4418"/>
                  </a:cubicBezTo>
                  <a:cubicBezTo>
                    <a:pt x="499" y="4407"/>
                    <a:pt x="511" y="4382"/>
                    <a:pt x="511" y="4358"/>
                  </a:cubicBezTo>
                  <a:close/>
                  <a:moveTo>
                    <a:pt x="2651" y="4480"/>
                  </a:moveTo>
                  <a:lnTo>
                    <a:pt x="2651" y="4480"/>
                  </a:lnTo>
                  <a:cubicBezTo>
                    <a:pt x="2640" y="4491"/>
                    <a:pt x="2640" y="4504"/>
                    <a:pt x="2627" y="4516"/>
                  </a:cubicBezTo>
                  <a:cubicBezTo>
                    <a:pt x="2627" y="4528"/>
                    <a:pt x="2615" y="4564"/>
                    <a:pt x="2603" y="4564"/>
                  </a:cubicBezTo>
                  <a:cubicBezTo>
                    <a:pt x="2591" y="4564"/>
                    <a:pt x="2591" y="4564"/>
                    <a:pt x="2578" y="4577"/>
                  </a:cubicBezTo>
                  <a:cubicBezTo>
                    <a:pt x="2530" y="4577"/>
                    <a:pt x="2481" y="4589"/>
                    <a:pt x="2433" y="4589"/>
                  </a:cubicBezTo>
                  <a:lnTo>
                    <a:pt x="2457" y="4564"/>
                  </a:lnTo>
                  <a:cubicBezTo>
                    <a:pt x="2469" y="4540"/>
                    <a:pt x="2494" y="4516"/>
                    <a:pt x="2505" y="4491"/>
                  </a:cubicBezTo>
                  <a:cubicBezTo>
                    <a:pt x="2554" y="4491"/>
                    <a:pt x="2603" y="4491"/>
                    <a:pt x="2651" y="4480"/>
                  </a:cubicBezTo>
                  <a:close/>
                  <a:moveTo>
                    <a:pt x="2445" y="4491"/>
                  </a:moveTo>
                  <a:cubicBezTo>
                    <a:pt x="2445" y="4504"/>
                    <a:pt x="2433" y="4516"/>
                    <a:pt x="2421" y="4528"/>
                  </a:cubicBezTo>
                  <a:cubicBezTo>
                    <a:pt x="2408" y="4553"/>
                    <a:pt x="2384" y="4564"/>
                    <a:pt x="2372" y="4589"/>
                  </a:cubicBezTo>
                  <a:lnTo>
                    <a:pt x="2372" y="4601"/>
                  </a:lnTo>
                  <a:lnTo>
                    <a:pt x="2262" y="4601"/>
                  </a:lnTo>
                  <a:lnTo>
                    <a:pt x="2275" y="4589"/>
                  </a:lnTo>
                  <a:cubicBezTo>
                    <a:pt x="2287" y="4564"/>
                    <a:pt x="2311" y="4540"/>
                    <a:pt x="2324" y="4516"/>
                  </a:cubicBezTo>
                  <a:cubicBezTo>
                    <a:pt x="2335" y="4504"/>
                    <a:pt x="2324" y="4491"/>
                    <a:pt x="2324" y="4491"/>
                  </a:cubicBezTo>
                  <a:close/>
                  <a:moveTo>
                    <a:pt x="1715" y="4455"/>
                  </a:moveTo>
                  <a:cubicBezTo>
                    <a:pt x="1703" y="4480"/>
                    <a:pt x="1679" y="4516"/>
                    <a:pt x="1667" y="4540"/>
                  </a:cubicBezTo>
                  <a:cubicBezTo>
                    <a:pt x="1654" y="4553"/>
                    <a:pt x="1643" y="4589"/>
                    <a:pt x="1630" y="4601"/>
                  </a:cubicBezTo>
                  <a:cubicBezTo>
                    <a:pt x="1618" y="4601"/>
                    <a:pt x="1606" y="4601"/>
                    <a:pt x="1606" y="4613"/>
                  </a:cubicBezTo>
                  <a:lnTo>
                    <a:pt x="1460" y="4613"/>
                  </a:lnTo>
                  <a:lnTo>
                    <a:pt x="1508" y="4564"/>
                  </a:lnTo>
                  <a:cubicBezTo>
                    <a:pt x="1521" y="4528"/>
                    <a:pt x="1545" y="4504"/>
                    <a:pt x="1581" y="4480"/>
                  </a:cubicBezTo>
                  <a:lnTo>
                    <a:pt x="1581" y="4455"/>
                  </a:lnTo>
                  <a:close/>
                  <a:moveTo>
                    <a:pt x="1910" y="4467"/>
                  </a:moveTo>
                  <a:lnTo>
                    <a:pt x="1910" y="4480"/>
                  </a:lnTo>
                  <a:cubicBezTo>
                    <a:pt x="1886" y="4504"/>
                    <a:pt x="1861" y="4540"/>
                    <a:pt x="1837" y="4577"/>
                  </a:cubicBezTo>
                  <a:cubicBezTo>
                    <a:pt x="1824" y="4589"/>
                    <a:pt x="1813" y="4589"/>
                    <a:pt x="1800" y="4601"/>
                  </a:cubicBezTo>
                  <a:lnTo>
                    <a:pt x="1800" y="4613"/>
                  </a:lnTo>
                  <a:lnTo>
                    <a:pt x="1667" y="4613"/>
                  </a:lnTo>
                  <a:cubicBezTo>
                    <a:pt x="1679" y="4613"/>
                    <a:pt x="1679" y="4601"/>
                    <a:pt x="1691" y="4589"/>
                  </a:cubicBezTo>
                  <a:cubicBezTo>
                    <a:pt x="1715" y="4553"/>
                    <a:pt x="1727" y="4504"/>
                    <a:pt x="1776" y="4480"/>
                  </a:cubicBezTo>
                  <a:lnTo>
                    <a:pt x="1776" y="4467"/>
                  </a:lnTo>
                  <a:close/>
                  <a:moveTo>
                    <a:pt x="1946" y="4467"/>
                  </a:moveTo>
                  <a:lnTo>
                    <a:pt x="1946" y="4467"/>
                  </a:lnTo>
                  <a:cubicBezTo>
                    <a:pt x="1995" y="4480"/>
                    <a:pt x="2043" y="4480"/>
                    <a:pt x="2092" y="4480"/>
                  </a:cubicBezTo>
                  <a:cubicBezTo>
                    <a:pt x="2056" y="4516"/>
                    <a:pt x="2032" y="4564"/>
                    <a:pt x="1995" y="4613"/>
                  </a:cubicBezTo>
                  <a:lnTo>
                    <a:pt x="1861" y="4613"/>
                  </a:lnTo>
                  <a:cubicBezTo>
                    <a:pt x="1873" y="4601"/>
                    <a:pt x="1886" y="4589"/>
                    <a:pt x="1886" y="4577"/>
                  </a:cubicBezTo>
                  <a:cubicBezTo>
                    <a:pt x="1910" y="4553"/>
                    <a:pt x="1922" y="4528"/>
                    <a:pt x="1946" y="4504"/>
                  </a:cubicBezTo>
                  <a:cubicBezTo>
                    <a:pt x="1959" y="4491"/>
                    <a:pt x="1946" y="4480"/>
                    <a:pt x="1946" y="4467"/>
                  </a:cubicBezTo>
                  <a:close/>
                  <a:moveTo>
                    <a:pt x="2141" y="4480"/>
                  </a:moveTo>
                  <a:cubicBezTo>
                    <a:pt x="2189" y="4491"/>
                    <a:pt x="2238" y="4491"/>
                    <a:pt x="2287" y="4491"/>
                  </a:cubicBezTo>
                  <a:cubicBezTo>
                    <a:pt x="2275" y="4516"/>
                    <a:pt x="2251" y="4540"/>
                    <a:pt x="2238" y="4553"/>
                  </a:cubicBezTo>
                  <a:cubicBezTo>
                    <a:pt x="2226" y="4577"/>
                    <a:pt x="2226" y="4589"/>
                    <a:pt x="2202" y="4601"/>
                  </a:cubicBezTo>
                  <a:lnTo>
                    <a:pt x="2189" y="4613"/>
                  </a:lnTo>
                  <a:lnTo>
                    <a:pt x="2056" y="4613"/>
                  </a:lnTo>
                  <a:cubicBezTo>
                    <a:pt x="2080" y="4577"/>
                    <a:pt x="2092" y="4540"/>
                    <a:pt x="2129" y="4516"/>
                  </a:cubicBezTo>
                  <a:lnTo>
                    <a:pt x="2129" y="4480"/>
                  </a:lnTo>
                  <a:close/>
                  <a:moveTo>
                    <a:pt x="1362" y="4467"/>
                  </a:moveTo>
                  <a:lnTo>
                    <a:pt x="1351" y="4480"/>
                  </a:lnTo>
                  <a:cubicBezTo>
                    <a:pt x="1326" y="4491"/>
                    <a:pt x="1302" y="4516"/>
                    <a:pt x="1289" y="4540"/>
                  </a:cubicBezTo>
                  <a:cubicBezTo>
                    <a:pt x="1278" y="4553"/>
                    <a:pt x="1265" y="4564"/>
                    <a:pt x="1265" y="4577"/>
                  </a:cubicBezTo>
                  <a:cubicBezTo>
                    <a:pt x="1253" y="4589"/>
                    <a:pt x="1253" y="4589"/>
                    <a:pt x="1253" y="4601"/>
                  </a:cubicBezTo>
                  <a:lnTo>
                    <a:pt x="1241" y="4601"/>
                  </a:lnTo>
                  <a:lnTo>
                    <a:pt x="1241" y="4613"/>
                  </a:lnTo>
                  <a:cubicBezTo>
                    <a:pt x="1229" y="4613"/>
                    <a:pt x="1216" y="4613"/>
                    <a:pt x="1216" y="4626"/>
                  </a:cubicBezTo>
                  <a:lnTo>
                    <a:pt x="1083" y="4626"/>
                  </a:lnTo>
                  <a:lnTo>
                    <a:pt x="1119" y="4589"/>
                  </a:lnTo>
                  <a:cubicBezTo>
                    <a:pt x="1156" y="4564"/>
                    <a:pt x="1180" y="4516"/>
                    <a:pt x="1205" y="4480"/>
                  </a:cubicBezTo>
                  <a:cubicBezTo>
                    <a:pt x="1265" y="4480"/>
                    <a:pt x="1314" y="4467"/>
                    <a:pt x="1362" y="4467"/>
                  </a:cubicBezTo>
                  <a:close/>
                  <a:moveTo>
                    <a:pt x="1533" y="4455"/>
                  </a:moveTo>
                  <a:cubicBezTo>
                    <a:pt x="1508" y="4480"/>
                    <a:pt x="1484" y="4504"/>
                    <a:pt x="1472" y="4528"/>
                  </a:cubicBezTo>
                  <a:cubicBezTo>
                    <a:pt x="1448" y="4564"/>
                    <a:pt x="1424" y="4589"/>
                    <a:pt x="1411" y="4613"/>
                  </a:cubicBezTo>
                  <a:cubicBezTo>
                    <a:pt x="1375" y="4613"/>
                    <a:pt x="1326" y="4613"/>
                    <a:pt x="1289" y="4626"/>
                  </a:cubicBezTo>
                  <a:cubicBezTo>
                    <a:pt x="1302" y="4613"/>
                    <a:pt x="1302" y="4613"/>
                    <a:pt x="1302" y="4601"/>
                  </a:cubicBezTo>
                  <a:cubicBezTo>
                    <a:pt x="1314" y="4589"/>
                    <a:pt x="1326" y="4564"/>
                    <a:pt x="1338" y="4553"/>
                  </a:cubicBezTo>
                  <a:cubicBezTo>
                    <a:pt x="1351" y="4540"/>
                    <a:pt x="1375" y="4528"/>
                    <a:pt x="1387" y="4504"/>
                  </a:cubicBezTo>
                  <a:cubicBezTo>
                    <a:pt x="1399" y="4491"/>
                    <a:pt x="1387" y="4467"/>
                    <a:pt x="1375" y="4467"/>
                  </a:cubicBezTo>
                  <a:cubicBezTo>
                    <a:pt x="1424" y="4467"/>
                    <a:pt x="1472" y="4455"/>
                    <a:pt x="1533" y="4455"/>
                  </a:cubicBezTo>
                  <a:close/>
                  <a:moveTo>
                    <a:pt x="608" y="4467"/>
                  </a:moveTo>
                  <a:cubicBezTo>
                    <a:pt x="621" y="4467"/>
                    <a:pt x="633" y="4480"/>
                    <a:pt x="645" y="4491"/>
                  </a:cubicBezTo>
                  <a:cubicBezTo>
                    <a:pt x="670" y="4504"/>
                    <a:pt x="706" y="4516"/>
                    <a:pt x="754" y="4516"/>
                  </a:cubicBezTo>
                  <a:cubicBezTo>
                    <a:pt x="743" y="4516"/>
                    <a:pt x="743" y="4528"/>
                    <a:pt x="743" y="4540"/>
                  </a:cubicBezTo>
                  <a:cubicBezTo>
                    <a:pt x="730" y="4564"/>
                    <a:pt x="718" y="4601"/>
                    <a:pt x="706" y="4613"/>
                  </a:cubicBezTo>
                  <a:cubicBezTo>
                    <a:pt x="694" y="4613"/>
                    <a:pt x="694" y="4626"/>
                    <a:pt x="694" y="4637"/>
                  </a:cubicBezTo>
                  <a:cubicBezTo>
                    <a:pt x="645" y="4626"/>
                    <a:pt x="597" y="4626"/>
                    <a:pt x="560" y="4601"/>
                  </a:cubicBezTo>
                  <a:cubicBezTo>
                    <a:pt x="560" y="4553"/>
                    <a:pt x="608" y="4516"/>
                    <a:pt x="608" y="4467"/>
                  </a:cubicBezTo>
                  <a:close/>
                  <a:moveTo>
                    <a:pt x="924" y="4516"/>
                  </a:moveTo>
                  <a:cubicBezTo>
                    <a:pt x="913" y="4528"/>
                    <a:pt x="900" y="4553"/>
                    <a:pt x="888" y="4564"/>
                  </a:cubicBezTo>
                  <a:cubicBezTo>
                    <a:pt x="888" y="4589"/>
                    <a:pt x="864" y="4637"/>
                    <a:pt x="852" y="4637"/>
                  </a:cubicBezTo>
                  <a:lnTo>
                    <a:pt x="743" y="4637"/>
                  </a:lnTo>
                  <a:cubicBezTo>
                    <a:pt x="767" y="4613"/>
                    <a:pt x="779" y="4577"/>
                    <a:pt x="779" y="4540"/>
                  </a:cubicBezTo>
                  <a:lnTo>
                    <a:pt x="779" y="4516"/>
                  </a:lnTo>
                  <a:cubicBezTo>
                    <a:pt x="795" y="4520"/>
                    <a:pt x="811" y="4521"/>
                    <a:pt x="827" y="4521"/>
                  </a:cubicBezTo>
                  <a:cubicBezTo>
                    <a:pt x="860" y="4521"/>
                    <a:pt x="892" y="4516"/>
                    <a:pt x="924" y="4516"/>
                  </a:cubicBezTo>
                  <a:close/>
                  <a:moveTo>
                    <a:pt x="1143" y="4491"/>
                  </a:moveTo>
                  <a:lnTo>
                    <a:pt x="1095" y="4540"/>
                  </a:lnTo>
                  <a:cubicBezTo>
                    <a:pt x="1083" y="4564"/>
                    <a:pt x="1070" y="4564"/>
                    <a:pt x="1059" y="4589"/>
                  </a:cubicBezTo>
                  <a:cubicBezTo>
                    <a:pt x="1046" y="4601"/>
                    <a:pt x="1034" y="4626"/>
                    <a:pt x="1022" y="4626"/>
                  </a:cubicBezTo>
                  <a:cubicBezTo>
                    <a:pt x="1010" y="4626"/>
                    <a:pt x="1010" y="4626"/>
                    <a:pt x="1010" y="4637"/>
                  </a:cubicBezTo>
                  <a:lnTo>
                    <a:pt x="900" y="4637"/>
                  </a:lnTo>
                  <a:cubicBezTo>
                    <a:pt x="913" y="4637"/>
                    <a:pt x="913" y="4626"/>
                    <a:pt x="913" y="4613"/>
                  </a:cubicBezTo>
                  <a:lnTo>
                    <a:pt x="986" y="4504"/>
                  </a:lnTo>
                  <a:lnTo>
                    <a:pt x="1059" y="4504"/>
                  </a:lnTo>
                  <a:cubicBezTo>
                    <a:pt x="1095" y="4491"/>
                    <a:pt x="1119" y="4491"/>
                    <a:pt x="1143" y="4491"/>
                  </a:cubicBezTo>
                  <a:close/>
                  <a:moveTo>
                    <a:pt x="1723" y="1"/>
                  </a:moveTo>
                  <a:cubicBezTo>
                    <a:pt x="1705" y="1"/>
                    <a:pt x="1690" y="4"/>
                    <a:pt x="1679" y="16"/>
                  </a:cubicBezTo>
                  <a:cubicBezTo>
                    <a:pt x="1533" y="16"/>
                    <a:pt x="1375" y="65"/>
                    <a:pt x="1314" y="210"/>
                  </a:cubicBezTo>
                  <a:cubicBezTo>
                    <a:pt x="1278" y="296"/>
                    <a:pt x="1278" y="418"/>
                    <a:pt x="1278" y="502"/>
                  </a:cubicBezTo>
                  <a:cubicBezTo>
                    <a:pt x="1278" y="637"/>
                    <a:pt x="1289" y="770"/>
                    <a:pt x="1314" y="891"/>
                  </a:cubicBezTo>
                  <a:cubicBezTo>
                    <a:pt x="1375" y="1183"/>
                    <a:pt x="1387" y="1464"/>
                    <a:pt x="1424" y="1755"/>
                  </a:cubicBezTo>
                  <a:cubicBezTo>
                    <a:pt x="1435" y="1889"/>
                    <a:pt x="1460" y="2023"/>
                    <a:pt x="1497" y="2156"/>
                  </a:cubicBezTo>
                  <a:cubicBezTo>
                    <a:pt x="1342" y="2156"/>
                    <a:pt x="1188" y="2162"/>
                    <a:pt x="1031" y="2162"/>
                  </a:cubicBezTo>
                  <a:cubicBezTo>
                    <a:pt x="952" y="2162"/>
                    <a:pt x="872" y="2160"/>
                    <a:pt x="791" y="2156"/>
                  </a:cubicBezTo>
                  <a:cubicBezTo>
                    <a:pt x="730" y="2150"/>
                    <a:pt x="666" y="2148"/>
                    <a:pt x="602" y="2148"/>
                  </a:cubicBezTo>
                  <a:cubicBezTo>
                    <a:pt x="538" y="2148"/>
                    <a:pt x="475" y="2150"/>
                    <a:pt x="414" y="2156"/>
                  </a:cubicBezTo>
                  <a:cubicBezTo>
                    <a:pt x="378" y="2169"/>
                    <a:pt x="316" y="2169"/>
                    <a:pt x="280" y="2181"/>
                  </a:cubicBezTo>
                  <a:cubicBezTo>
                    <a:pt x="268" y="2169"/>
                    <a:pt x="268" y="2169"/>
                    <a:pt x="256" y="2169"/>
                  </a:cubicBezTo>
                  <a:cubicBezTo>
                    <a:pt x="243" y="2181"/>
                    <a:pt x="232" y="2181"/>
                    <a:pt x="232" y="2181"/>
                  </a:cubicBezTo>
                  <a:cubicBezTo>
                    <a:pt x="232" y="2181"/>
                    <a:pt x="219" y="2181"/>
                    <a:pt x="219" y="2193"/>
                  </a:cubicBezTo>
                  <a:cubicBezTo>
                    <a:pt x="214" y="2188"/>
                    <a:pt x="207" y="2185"/>
                    <a:pt x="201" y="2185"/>
                  </a:cubicBezTo>
                  <a:cubicBezTo>
                    <a:pt x="191" y="2185"/>
                    <a:pt x="183" y="2191"/>
                    <a:pt x="183" y="2205"/>
                  </a:cubicBezTo>
                  <a:cubicBezTo>
                    <a:pt x="122" y="2242"/>
                    <a:pt x="73" y="2291"/>
                    <a:pt x="49" y="2364"/>
                  </a:cubicBezTo>
                  <a:cubicBezTo>
                    <a:pt x="0" y="2485"/>
                    <a:pt x="13" y="2631"/>
                    <a:pt x="25" y="2764"/>
                  </a:cubicBezTo>
                  <a:lnTo>
                    <a:pt x="25" y="2789"/>
                  </a:lnTo>
                  <a:cubicBezTo>
                    <a:pt x="37" y="2837"/>
                    <a:pt x="37" y="2886"/>
                    <a:pt x="49" y="2935"/>
                  </a:cubicBezTo>
                  <a:cubicBezTo>
                    <a:pt x="37" y="2947"/>
                    <a:pt x="37" y="2959"/>
                    <a:pt x="37" y="2972"/>
                  </a:cubicBezTo>
                  <a:lnTo>
                    <a:pt x="49" y="2983"/>
                  </a:lnTo>
                  <a:cubicBezTo>
                    <a:pt x="73" y="3093"/>
                    <a:pt x="86" y="3202"/>
                    <a:pt x="110" y="3312"/>
                  </a:cubicBezTo>
                  <a:cubicBezTo>
                    <a:pt x="110" y="3324"/>
                    <a:pt x="110" y="3324"/>
                    <a:pt x="98" y="3336"/>
                  </a:cubicBezTo>
                  <a:cubicBezTo>
                    <a:pt x="98" y="3348"/>
                    <a:pt x="110" y="3361"/>
                    <a:pt x="122" y="3361"/>
                  </a:cubicBezTo>
                  <a:cubicBezTo>
                    <a:pt x="134" y="3470"/>
                    <a:pt x="159" y="3567"/>
                    <a:pt x="170" y="3677"/>
                  </a:cubicBezTo>
                  <a:cubicBezTo>
                    <a:pt x="195" y="3762"/>
                    <a:pt x="195" y="3859"/>
                    <a:pt x="207" y="3956"/>
                  </a:cubicBezTo>
                  <a:cubicBezTo>
                    <a:pt x="207" y="3969"/>
                    <a:pt x="207" y="3969"/>
                    <a:pt x="195" y="3980"/>
                  </a:cubicBezTo>
                  <a:cubicBezTo>
                    <a:pt x="195" y="3993"/>
                    <a:pt x="207" y="4005"/>
                    <a:pt x="219" y="4005"/>
                  </a:cubicBezTo>
                  <a:lnTo>
                    <a:pt x="219" y="4175"/>
                  </a:lnTo>
                  <a:cubicBezTo>
                    <a:pt x="232" y="4285"/>
                    <a:pt x="243" y="4407"/>
                    <a:pt x="305" y="4491"/>
                  </a:cubicBezTo>
                  <a:cubicBezTo>
                    <a:pt x="414" y="4674"/>
                    <a:pt x="645" y="4686"/>
                    <a:pt x="840" y="4686"/>
                  </a:cubicBezTo>
                  <a:lnTo>
                    <a:pt x="949" y="4686"/>
                  </a:lnTo>
                  <a:cubicBezTo>
                    <a:pt x="1216" y="4674"/>
                    <a:pt x="1484" y="4662"/>
                    <a:pt x="1764" y="4662"/>
                  </a:cubicBezTo>
                  <a:cubicBezTo>
                    <a:pt x="1764" y="4674"/>
                    <a:pt x="1776" y="4674"/>
                    <a:pt x="1788" y="4674"/>
                  </a:cubicBezTo>
                  <a:cubicBezTo>
                    <a:pt x="1800" y="4674"/>
                    <a:pt x="1800" y="4674"/>
                    <a:pt x="1813" y="4662"/>
                  </a:cubicBezTo>
                  <a:lnTo>
                    <a:pt x="1922" y="4662"/>
                  </a:lnTo>
                  <a:cubicBezTo>
                    <a:pt x="1952" y="4663"/>
                    <a:pt x="1982" y="4663"/>
                    <a:pt x="2012" y="4663"/>
                  </a:cubicBezTo>
                  <a:cubicBezTo>
                    <a:pt x="2309" y="4663"/>
                    <a:pt x="2597" y="4611"/>
                    <a:pt x="2895" y="4589"/>
                  </a:cubicBezTo>
                  <a:lnTo>
                    <a:pt x="2968" y="4589"/>
                  </a:lnTo>
                  <a:cubicBezTo>
                    <a:pt x="2968" y="4595"/>
                    <a:pt x="2974" y="4598"/>
                    <a:pt x="2981" y="4598"/>
                  </a:cubicBezTo>
                  <a:cubicBezTo>
                    <a:pt x="2989" y="4598"/>
                    <a:pt x="2998" y="4595"/>
                    <a:pt x="3005" y="4589"/>
                  </a:cubicBezTo>
                  <a:lnTo>
                    <a:pt x="3162" y="4589"/>
                  </a:lnTo>
                  <a:cubicBezTo>
                    <a:pt x="3162" y="4601"/>
                    <a:pt x="3175" y="4601"/>
                    <a:pt x="3187" y="4601"/>
                  </a:cubicBezTo>
                  <a:lnTo>
                    <a:pt x="3345" y="4601"/>
                  </a:lnTo>
                  <a:cubicBezTo>
                    <a:pt x="3351" y="4607"/>
                    <a:pt x="3357" y="4610"/>
                    <a:pt x="3362" y="4610"/>
                  </a:cubicBezTo>
                  <a:cubicBezTo>
                    <a:pt x="3366" y="4610"/>
                    <a:pt x="3369" y="4607"/>
                    <a:pt x="3369" y="4601"/>
                  </a:cubicBezTo>
                  <a:cubicBezTo>
                    <a:pt x="3491" y="4601"/>
                    <a:pt x="3613" y="4589"/>
                    <a:pt x="3722" y="4540"/>
                  </a:cubicBezTo>
                  <a:cubicBezTo>
                    <a:pt x="3941" y="4443"/>
                    <a:pt x="4013" y="4224"/>
                    <a:pt x="4038" y="4005"/>
                  </a:cubicBezTo>
                  <a:cubicBezTo>
                    <a:pt x="4050" y="3993"/>
                    <a:pt x="4038" y="3980"/>
                    <a:pt x="4026" y="3980"/>
                  </a:cubicBezTo>
                  <a:cubicBezTo>
                    <a:pt x="4062" y="3750"/>
                    <a:pt x="4013" y="3494"/>
                    <a:pt x="3989" y="3275"/>
                  </a:cubicBezTo>
                  <a:lnTo>
                    <a:pt x="3953" y="2764"/>
                  </a:lnTo>
                  <a:cubicBezTo>
                    <a:pt x="3941" y="2607"/>
                    <a:pt x="3916" y="2448"/>
                    <a:pt x="3843" y="2302"/>
                  </a:cubicBezTo>
                  <a:cubicBezTo>
                    <a:pt x="3734" y="2083"/>
                    <a:pt x="3515" y="2023"/>
                    <a:pt x="3284" y="2023"/>
                  </a:cubicBezTo>
                  <a:cubicBezTo>
                    <a:pt x="2995" y="2033"/>
                    <a:pt x="2724" y="2131"/>
                    <a:pt x="2441" y="2131"/>
                  </a:cubicBezTo>
                  <a:cubicBezTo>
                    <a:pt x="2390" y="2131"/>
                    <a:pt x="2338" y="2128"/>
                    <a:pt x="2287" y="2120"/>
                  </a:cubicBezTo>
                  <a:cubicBezTo>
                    <a:pt x="2275" y="1974"/>
                    <a:pt x="2214" y="1828"/>
                    <a:pt x="2202" y="1682"/>
                  </a:cubicBezTo>
                  <a:cubicBezTo>
                    <a:pt x="2178" y="1488"/>
                    <a:pt x="2202" y="1293"/>
                    <a:pt x="2153" y="1110"/>
                  </a:cubicBezTo>
                  <a:cubicBezTo>
                    <a:pt x="2202" y="916"/>
                    <a:pt x="2214" y="697"/>
                    <a:pt x="2189" y="502"/>
                  </a:cubicBezTo>
                  <a:cubicBezTo>
                    <a:pt x="2178" y="345"/>
                    <a:pt x="2141" y="137"/>
                    <a:pt x="1959" y="65"/>
                  </a:cubicBezTo>
                  <a:cubicBezTo>
                    <a:pt x="1934" y="65"/>
                    <a:pt x="1873" y="29"/>
                    <a:pt x="1813" y="16"/>
                  </a:cubicBezTo>
                  <a:cubicBezTo>
                    <a:pt x="1800" y="16"/>
                    <a:pt x="1800" y="4"/>
                    <a:pt x="1800" y="4"/>
                  </a:cubicBezTo>
                  <a:lnTo>
                    <a:pt x="1788" y="4"/>
                  </a:lnTo>
                  <a:cubicBezTo>
                    <a:pt x="1764" y="4"/>
                    <a:pt x="1742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2192;p35">
              <a:extLst>
                <a:ext uri="{FF2B5EF4-FFF2-40B4-BE49-F238E27FC236}">
                  <a16:creationId xmlns:a16="http://schemas.microsoft.com/office/drawing/2014/main" id="{11BF1201-9211-4DB7-91EF-C8F9CDE4C1BA}"/>
                </a:ext>
              </a:extLst>
            </p:cNvPr>
            <p:cNvSpPr/>
            <p:nvPr/>
          </p:nvSpPr>
          <p:spPr>
            <a:xfrm>
              <a:off x="2724879" y="2525097"/>
              <a:ext cx="201162" cy="232171"/>
            </a:xfrm>
            <a:custGeom>
              <a:avLst/>
              <a:gdLst/>
              <a:ahLst/>
              <a:cxnLst/>
              <a:rect l="l" t="t" r="r" b="b"/>
              <a:pathLst>
                <a:path w="4087" h="4717" extrusionOk="0">
                  <a:moveTo>
                    <a:pt x="1752" y="95"/>
                  </a:moveTo>
                  <a:cubicBezTo>
                    <a:pt x="1776" y="95"/>
                    <a:pt x="1812" y="107"/>
                    <a:pt x="1849" y="119"/>
                  </a:cubicBezTo>
                  <a:cubicBezTo>
                    <a:pt x="1934" y="144"/>
                    <a:pt x="2019" y="168"/>
                    <a:pt x="2080" y="253"/>
                  </a:cubicBezTo>
                  <a:cubicBezTo>
                    <a:pt x="2153" y="374"/>
                    <a:pt x="2153" y="593"/>
                    <a:pt x="2153" y="739"/>
                  </a:cubicBezTo>
                  <a:cubicBezTo>
                    <a:pt x="2153" y="873"/>
                    <a:pt x="2128" y="1031"/>
                    <a:pt x="2068" y="1214"/>
                  </a:cubicBezTo>
                  <a:cubicBezTo>
                    <a:pt x="2044" y="1299"/>
                    <a:pt x="1995" y="1372"/>
                    <a:pt x="1971" y="1433"/>
                  </a:cubicBezTo>
                  <a:cubicBezTo>
                    <a:pt x="1971" y="1445"/>
                    <a:pt x="1958" y="1457"/>
                    <a:pt x="1958" y="1469"/>
                  </a:cubicBezTo>
                  <a:cubicBezTo>
                    <a:pt x="1946" y="1506"/>
                    <a:pt x="1922" y="1542"/>
                    <a:pt x="1909" y="1566"/>
                  </a:cubicBezTo>
                  <a:lnTo>
                    <a:pt x="1873" y="1530"/>
                  </a:lnTo>
                  <a:cubicBezTo>
                    <a:pt x="1812" y="1469"/>
                    <a:pt x="1763" y="1420"/>
                    <a:pt x="1727" y="1336"/>
                  </a:cubicBezTo>
                  <a:cubicBezTo>
                    <a:pt x="1691" y="1238"/>
                    <a:pt x="1666" y="1117"/>
                    <a:pt x="1642" y="1007"/>
                  </a:cubicBezTo>
                  <a:cubicBezTo>
                    <a:pt x="1642" y="982"/>
                    <a:pt x="1642" y="958"/>
                    <a:pt x="1630" y="946"/>
                  </a:cubicBezTo>
                  <a:cubicBezTo>
                    <a:pt x="1630" y="898"/>
                    <a:pt x="1618" y="849"/>
                    <a:pt x="1606" y="801"/>
                  </a:cubicBezTo>
                  <a:cubicBezTo>
                    <a:pt x="1582" y="691"/>
                    <a:pt x="1557" y="582"/>
                    <a:pt x="1545" y="472"/>
                  </a:cubicBezTo>
                  <a:lnTo>
                    <a:pt x="1545" y="290"/>
                  </a:lnTo>
                  <a:lnTo>
                    <a:pt x="1545" y="265"/>
                  </a:lnTo>
                  <a:cubicBezTo>
                    <a:pt x="1545" y="180"/>
                    <a:pt x="1593" y="144"/>
                    <a:pt x="1679" y="107"/>
                  </a:cubicBezTo>
                  <a:cubicBezTo>
                    <a:pt x="1679" y="111"/>
                    <a:pt x="1680" y="112"/>
                    <a:pt x="1682" y="112"/>
                  </a:cubicBezTo>
                  <a:cubicBezTo>
                    <a:pt x="1687" y="112"/>
                    <a:pt x="1695" y="107"/>
                    <a:pt x="1703" y="107"/>
                  </a:cubicBezTo>
                  <a:cubicBezTo>
                    <a:pt x="1715" y="107"/>
                    <a:pt x="1715" y="107"/>
                    <a:pt x="1727" y="95"/>
                  </a:cubicBezTo>
                  <a:close/>
                  <a:moveTo>
                    <a:pt x="1703" y="58"/>
                  </a:moveTo>
                  <a:lnTo>
                    <a:pt x="1703" y="71"/>
                  </a:lnTo>
                  <a:lnTo>
                    <a:pt x="1691" y="71"/>
                  </a:lnTo>
                  <a:lnTo>
                    <a:pt x="1691" y="83"/>
                  </a:lnTo>
                  <a:lnTo>
                    <a:pt x="1679" y="71"/>
                  </a:lnTo>
                  <a:lnTo>
                    <a:pt x="1666" y="71"/>
                  </a:lnTo>
                  <a:cubicBezTo>
                    <a:pt x="1593" y="107"/>
                    <a:pt x="1509" y="144"/>
                    <a:pt x="1509" y="265"/>
                  </a:cubicBezTo>
                  <a:lnTo>
                    <a:pt x="1509" y="290"/>
                  </a:lnTo>
                  <a:lnTo>
                    <a:pt x="1509" y="472"/>
                  </a:lnTo>
                  <a:cubicBezTo>
                    <a:pt x="1520" y="582"/>
                    <a:pt x="1545" y="703"/>
                    <a:pt x="1569" y="812"/>
                  </a:cubicBezTo>
                  <a:cubicBezTo>
                    <a:pt x="1582" y="861"/>
                    <a:pt x="1593" y="898"/>
                    <a:pt x="1606" y="946"/>
                  </a:cubicBezTo>
                  <a:cubicBezTo>
                    <a:pt x="1606" y="971"/>
                    <a:pt x="1606" y="995"/>
                    <a:pt x="1618" y="1019"/>
                  </a:cubicBezTo>
                  <a:cubicBezTo>
                    <a:pt x="1630" y="1128"/>
                    <a:pt x="1655" y="1250"/>
                    <a:pt x="1703" y="1347"/>
                  </a:cubicBezTo>
                  <a:cubicBezTo>
                    <a:pt x="1739" y="1445"/>
                    <a:pt x="1788" y="1493"/>
                    <a:pt x="1849" y="1555"/>
                  </a:cubicBezTo>
                  <a:cubicBezTo>
                    <a:pt x="1861" y="1566"/>
                    <a:pt x="1885" y="1579"/>
                    <a:pt x="1898" y="1603"/>
                  </a:cubicBezTo>
                  <a:lnTo>
                    <a:pt x="1909" y="1615"/>
                  </a:lnTo>
                  <a:lnTo>
                    <a:pt x="1922" y="1603"/>
                  </a:lnTo>
                  <a:cubicBezTo>
                    <a:pt x="1946" y="1579"/>
                    <a:pt x="1971" y="1530"/>
                    <a:pt x="1982" y="1482"/>
                  </a:cubicBezTo>
                  <a:cubicBezTo>
                    <a:pt x="1995" y="1469"/>
                    <a:pt x="1995" y="1457"/>
                    <a:pt x="2007" y="1445"/>
                  </a:cubicBezTo>
                  <a:cubicBezTo>
                    <a:pt x="2031" y="1396"/>
                    <a:pt x="2068" y="1311"/>
                    <a:pt x="2104" y="1226"/>
                  </a:cubicBezTo>
                  <a:cubicBezTo>
                    <a:pt x="2153" y="1044"/>
                    <a:pt x="2190" y="885"/>
                    <a:pt x="2190" y="739"/>
                  </a:cubicBezTo>
                  <a:cubicBezTo>
                    <a:pt x="2190" y="593"/>
                    <a:pt x="2190" y="374"/>
                    <a:pt x="2104" y="241"/>
                  </a:cubicBezTo>
                  <a:cubicBezTo>
                    <a:pt x="2044" y="144"/>
                    <a:pt x="1946" y="107"/>
                    <a:pt x="1861" y="83"/>
                  </a:cubicBezTo>
                  <a:cubicBezTo>
                    <a:pt x="1812" y="71"/>
                    <a:pt x="1788" y="58"/>
                    <a:pt x="1763" y="58"/>
                  </a:cubicBezTo>
                  <a:close/>
                  <a:moveTo>
                    <a:pt x="1545" y="2199"/>
                  </a:moveTo>
                  <a:lnTo>
                    <a:pt x="1557" y="2223"/>
                  </a:lnTo>
                  <a:cubicBezTo>
                    <a:pt x="1569" y="2247"/>
                    <a:pt x="1582" y="2284"/>
                    <a:pt x="1606" y="2309"/>
                  </a:cubicBezTo>
                  <a:lnTo>
                    <a:pt x="1606" y="2320"/>
                  </a:lnTo>
                  <a:lnTo>
                    <a:pt x="1655" y="2309"/>
                  </a:lnTo>
                  <a:lnTo>
                    <a:pt x="1642" y="2284"/>
                  </a:lnTo>
                  <a:cubicBezTo>
                    <a:pt x="1642" y="2260"/>
                    <a:pt x="1630" y="2236"/>
                    <a:pt x="1630" y="2211"/>
                  </a:cubicBezTo>
                  <a:lnTo>
                    <a:pt x="1618" y="2199"/>
                  </a:lnTo>
                  <a:close/>
                  <a:moveTo>
                    <a:pt x="158" y="2333"/>
                  </a:moveTo>
                  <a:lnTo>
                    <a:pt x="158" y="2382"/>
                  </a:lnTo>
                  <a:cubicBezTo>
                    <a:pt x="146" y="2393"/>
                    <a:pt x="134" y="2418"/>
                    <a:pt x="122" y="2430"/>
                  </a:cubicBezTo>
                  <a:cubicBezTo>
                    <a:pt x="122" y="2442"/>
                    <a:pt x="110" y="2442"/>
                    <a:pt x="110" y="2442"/>
                  </a:cubicBezTo>
                  <a:cubicBezTo>
                    <a:pt x="122" y="2430"/>
                    <a:pt x="122" y="2418"/>
                    <a:pt x="122" y="2406"/>
                  </a:cubicBezTo>
                  <a:cubicBezTo>
                    <a:pt x="134" y="2369"/>
                    <a:pt x="146" y="2357"/>
                    <a:pt x="158" y="2333"/>
                  </a:cubicBezTo>
                  <a:close/>
                  <a:moveTo>
                    <a:pt x="1533" y="837"/>
                  </a:moveTo>
                  <a:cubicBezTo>
                    <a:pt x="1557" y="995"/>
                    <a:pt x="1593" y="1165"/>
                    <a:pt x="1642" y="1336"/>
                  </a:cubicBezTo>
                  <a:cubicBezTo>
                    <a:pt x="1679" y="1445"/>
                    <a:pt x="1739" y="1506"/>
                    <a:pt x="1812" y="1579"/>
                  </a:cubicBezTo>
                  <a:lnTo>
                    <a:pt x="1849" y="1615"/>
                  </a:lnTo>
                  <a:lnTo>
                    <a:pt x="1849" y="1652"/>
                  </a:lnTo>
                  <a:cubicBezTo>
                    <a:pt x="1861" y="1663"/>
                    <a:pt x="1873" y="1663"/>
                    <a:pt x="1885" y="1663"/>
                  </a:cubicBezTo>
                  <a:cubicBezTo>
                    <a:pt x="1898" y="1676"/>
                    <a:pt x="1909" y="1676"/>
                    <a:pt x="1934" y="1676"/>
                  </a:cubicBezTo>
                  <a:cubicBezTo>
                    <a:pt x="1946" y="1663"/>
                    <a:pt x="1958" y="1652"/>
                    <a:pt x="1958" y="1627"/>
                  </a:cubicBezTo>
                  <a:cubicBezTo>
                    <a:pt x="1971" y="1615"/>
                    <a:pt x="1982" y="1591"/>
                    <a:pt x="1995" y="1566"/>
                  </a:cubicBezTo>
                  <a:lnTo>
                    <a:pt x="2128" y="1299"/>
                  </a:lnTo>
                  <a:lnTo>
                    <a:pt x="2128" y="1493"/>
                  </a:lnTo>
                  <a:cubicBezTo>
                    <a:pt x="2141" y="1518"/>
                    <a:pt x="2141" y="1555"/>
                    <a:pt x="2141" y="1579"/>
                  </a:cubicBezTo>
                  <a:cubicBezTo>
                    <a:pt x="2141" y="1712"/>
                    <a:pt x="2165" y="1858"/>
                    <a:pt x="2201" y="2004"/>
                  </a:cubicBezTo>
                  <a:lnTo>
                    <a:pt x="2201" y="2017"/>
                  </a:lnTo>
                  <a:cubicBezTo>
                    <a:pt x="2214" y="2065"/>
                    <a:pt x="2226" y="2101"/>
                    <a:pt x="2226" y="2150"/>
                  </a:cubicBezTo>
                  <a:cubicBezTo>
                    <a:pt x="2226" y="2163"/>
                    <a:pt x="2226" y="2174"/>
                    <a:pt x="2238" y="2187"/>
                  </a:cubicBezTo>
                  <a:cubicBezTo>
                    <a:pt x="2250" y="2320"/>
                    <a:pt x="2226" y="2393"/>
                    <a:pt x="2141" y="2442"/>
                  </a:cubicBezTo>
                  <a:cubicBezTo>
                    <a:pt x="2100" y="2468"/>
                    <a:pt x="2053" y="2479"/>
                    <a:pt x="2006" y="2479"/>
                  </a:cubicBezTo>
                  <a:cubicBezTo>
                    <a:pt x="1898" y="2479"/>
                    <a:pt x="1786" y="2421"/>
                    <a:pt x="1727" y="2345"/>
                  </a:cubicBezTo>
                  <a:cubicBezTo>
                    <a:pt x="1715" y="2333"/>
                    <a:pt x="1715" y="2333"/>
                    <a:pt x="1715" y="2320"/>
                  </a:cubicBezTo>
                  <a:cubicBezTo>
                    <a:pt x="1727" y="2309"/>
                    <a:pt x="1727" y="2296"/>
                    <a:pt x="1715" y="2284"/>
                  </a:cubicBezTo>
                  <a:cubicBezTo>
                    <a:pt x="1715" y="2260"/>
                    <a:pt x="1691" y="2260"/>
                    <a:pt x="1679" y="2260"/>
                  </a:cubicBezTo>
                  <a:cubicBezTo>
                    <a:pt x="1655" y="2187"/>
                    <a:pt x="1655" y="2101"/>
                    <a:pt x="1642" y="2017"/>
                  </a:cubicBezTo>
                  <a:lnTo>
                    <a:pt x="1642" y="1882"/>
                  </a:lnTo>
                  <a:cubicBezTo>
                    <a:pt x="1630" y="1822"/>
                    <a:pt x="1618" y="1749"/>
                    <a:pt x="1606" y="1688"/>
                  </a:cubicBezTo>
                  <a:cubicBezTo>
                    <a:pt x="1593" y="1603"/>
                    <a:pt x="1582" y="1518"/>
                    <a:pt x="1569" y="1420"/>
                  </a:cubicBezTo>
                  <a:cubicBezTo>
                    <a:pt x="1569" y="1347"/>
                    <a:pt x="1557" y="1263"/>
                    <a:pt x="1557" y="1177"/>
                  </a:cubicBezTo>
                  <a:cubicBezTo>
                    <a:pt x="1545" y="1104"/>
                    <a:pt x="1545" y="1019"/>
                    <a:pt x="1533" y="934"/>
                  </a:cubicBezTo>
                  <a:lnTo>
                    <a:pt x="1533" y="837"/>
                  </a:lnTo>
                  <a:close/>
                  <a:moveTo>
                    <a:pt x="1484" y="436"/>
                  </a:moveTo>
                  <a:lnTo>
                    <a:pt x="1484" y="606"/>
                  </a:lnTo>
                  <a:cubicBezTo>
                    <a:pt x="1484" y="715"/>
                    <a:pt x="1496" y="837"/>
                    <a:pt x="1509" y="946"/>
                  </a:cubicBezTo>
                  <a:cubicBezTo>
                    <a:pt x="1509" y="1019"/>
                    <a:pt x="1520" y="1104"/>
                    <a:pt x="1520" y="1177"/>
                  </a:cubicBezTo>
                  <a:cubicBezTo>
                    <a:pt x="1520" y="1263"/>
                    <a:pt x="1533" y="1347"/>
                    <a:pt x="1533" y="1433"/>
                  </a:cubicBezTo>
                  <a:cubicBezTo>
                    <a:pt x="1545" y="1518"/>
                    <a:pt x="1557" y="1603"/>
                    <a:pt x="1569" y="1700"/>
                  </a:cubicBezTo>
                  <a:cubicBezTo>
                    <a:pt x="1582" y="1761"/>
                    <a:pt x="1593" y="1822"/>
                    <a:pt x="1606" y="1895"/>
                  </a:cubicBezTo>
                  <a:cubicBezTo>
                    <a:pt x="1606" y="1931"/>
                    <a:pt x="1606" y="1968"/>
                    <a:pt x="1618" y="2017"/>
                  </a:cubicBezTo>
                  <a:cubicBezTo>
                    <a:pt x="1618" y="2101"/>
                    <a:pt x="1618" y="2199"/>
                    <a:pt x="1655" y="2284"/>
                  </a:cubicBezTo>
                  <a:lnTo>
                    <a:pt x="1666" y="2296"/>
                  </a:lnTo>
                  <a:lnTo>
                    <a:pt x="1691" y="2296"/>
                  </a:lnTo>
                  <a:cubicBezTo>
                    <a:pt x="1691" y="2309"/>
                    <a:pt x="1679" y="2309"/>
                    <a:pt x="1679" y="2309"/>
                  </a:cubicBezTo>
                  <a:lnTo>
                    <a:pt x="1666" y="2309"/>
                  </a:lnTo>
                  <a:lnTo>
                    <a:pt x="1679" y="2333"/>
                  </a:lnTo>
                  <a:cubicBezTo>
                    <a:pt x="1679" y="2345"/>
                    <a:pt x="1691" y="2357"/>
                    <a:pt x="1691" y="2369"/>
                  </a:cubicBezTo>
                  <a:cubicBezTo>
                    <a:pt x="1763" y="2454"/>
                    <a:pt x="1885" y="2515"/>
                    <a:pt x="2007" y="2515"/>
                  </a:cubicBezTo>
                  <a:cubicBezTo>
                    <a:pt x="2055" y="2515"/>
                    <a:pt x="2104" y="2503"/>
                    <a:pt x="2153" y="2479"/>
                  </a:cubicBezTo>
                  <a:cubicBezTo>
                    <a:pt x="2287" y="2406"/>
                    <a:pt x="2287" y="2272"/>
                    <a:pt x="2274" y="2174"/>
                  </a:cubicBezTo>
                  <a:lnTo>
                    <a:pt x="2274" y="2163"/>
                  </a:lnTo>
                  <a:lnTo>
                    <a:pt x="2263" y="2163"/>
                  </a:lnTo>
                  <a:lnTo>
                    <a:pt x="2263" y="2150"/>
                  </a:lnTo>
                  <a:cubicBezTo>
                    <a:pt x="2263" y="2101"/>
                    <a:pt x="2250" y="2053"/>
                    <a:pt x="2238" y="2017"/>
                  </a:cubicBezTo>
                  <a:lnTo>
                    <a:pt x="2238" y="1992"/>
                  </a:lnTo>
                  <a:cubicBezTo>
                    <a:pt x="2201" y="1858"/>
                    <a:pt x="2177" y="1712"/>
                    <a:pt x="2177" y="1579"/>
                  </a:cubicBezTo>
                  <a:cubicBezTo>
                    <a:pt x="2165" y="1555"/>
                    <a:pt x="2165" y="1518"/>
                    <a:pt x="2165" y="1493"/>
                  </a:cubicBezTo>
                  <a:cubicBezTo>
                    <a:pt x="2165" y="1396"/>
                    <a:pt x="2165" y="1311"/>
                    <a:pt x="2153" y="1214"/>
                  </a:cubicBezTo>
                  <a:lnTo>
                    <a:pt x="2141" y="1141"/>
                  </a:lnTo>
                  <a:lnTo>
                    <a:pt x="2117" y="1226"/>
                  </a:lnTo>
                  <a:cubicBezTo>
                    <a:pt x="2104" y="1238"/>
                    <a:pt x="2104" y="1250"/>
                    <a:pt x="2092" y="1263"/>
                  </a:cubicBezTo>
                  <a:cubicBezTo>
                    <a:pt x="2055" y="1372"/>
                    <a:pt x="2007" y="1482"/>
                    <a:pt x="1971" y="1555"/>
                  </a:cubicBezTo>
                  <a:cubicBezTo>
                    <a:pt x="1958" y="1579"/>
                    <a:pt x="1946" y="1603"/>
                    <a:pt x="1934" y="1615"/>
                  </a:cubicBezTo>
                  <a:lnTo>
                    <a:pt x="1922" y="1615"/>
                  </a:lnTo>
                  <a:lnTo>
                    <a:pt x="1922" y="1627"/>
                  </a:lnTo>
                  <a:lnTo>
                    <a:pt x="1922" y="1639"/>
                  </a:lnTo>
                  <a:lnTo>
                    <a:pt x="1909" y="1639"/>
                  </a:lnTo>
                  <a:lnTo>
                    <a:pt x="1909" y="1627"/>
                  </a:lnTo>
                  <a:lnTo>
                    <a:pt x="1885" y="1627"/>
                  </a:lnTo>
                  <a:lnTo>
                    <a:pt x="1885" y="1615"/>
                  </a:lnTo>
                  <a:lnTo>
                    <a:pt x="1885" y="1603"/>
                  </a:lnTo>
                  <a:lnTo>
                    <a:pt x="1836" y="1555"/>
                  </a:lnTo>
                  <a:cubicBezTo>
                    <a:pt x="1763" y="1482"/>
                    <a:pt x="1703" y="1420"/>
                    <a:pt x="1679" y="1323"/>
                  </a:cubicBezTo>
                  <a:cubicBezTo>
                    <a:pt x="1630" y="1153"/>
                    <a:pt x="1593" y="982"/>
                    <a:pt x="1557" y="812"/>
                  </a:cubicBezTo>
                  <a:lnTo>
                    <a:pt x="1545" y="728"/>
                  </a:lnTo>
                  <a:cubicBezTo>
                    <a:pt x="1545" y="715"/>
                    <a:pt x="1533" y="691"/>
                    <a:pt x="1533" y="666"/>
                  </a:cubicBezTo>
                  <a:cubicBezTo>
                    <a:pt x="1533" y="642"/>
                    <a:pt x="1520" y="618"/>
                    <a:pt x="1520" y="606"/>
                  </a:cubicBezTo>
                  <a:lnTo>
                    <a:pt x="1484" y="436"/>
                  </a:lnTo>
                  <a:close/>
                  <a:moveTo>
                    <a:pt x="207" y="2247"/>
                  </a:moveTo>
                  <a:lnTo>
                    <a:pt x="171" y="2272"/>
                  </a:lnTo>
                  <a:cubicBezTo>
                    <a:pt x="134" y="2309"/>
                    <a:pt x="98" y="2345"/>
                    <a:pt x="85" y="2393"/>
                  </a:cubicBezTo>
                  <a:cubicBezTo>
                    <a:pt x="74" y="2430"/>
                    <a:pt x="74" y="2466"/>
                    <a:pt x="61" y="2515"/>
                  </a:cubicBezTo>
                  <a:lnTo>
                    <a:pt x="61" y="2588"/>
                  </a:lnTo>
                  <a:lnTo>
                    <a:pt x="122" y="2503"/>
                  </a:lnTo>
                  <a:cubicBezTo>
                    <a:pt x="122" y="2490"/>
                    <a:pt x="134" y="2466"/>
                    <a:pt x="146" y="2454"/>
                  </a:cubicBezTo>
                  <a:cubicBezTo>
                    <a:pt x="158" y="2430"/>
                    <a:pt x="182" y="2406"/>
                    <a:pt x="195" y="2382"/>
                  </a:cubicBezTo>
                  <a:lnTo>
                    <a:pt x="195" y="2296"/>
                  </a:lnTo>
                  <a:lnTo>
                    <a:pt x="207" y="2247"/>
                  </a:lnTo>
                  <a:close/>
                  <a:moveTo>
                    <a:pt x="2517" y="2442"/>
                  </a:moveTo>
                  <a:cubicBezTo>
                    <a:pt x="2517" y="2454"/>
                    <a:pt x="2530" y="2466"/>
                    <a:pt x="2530" y="2479"/>
                  </a:cubicBezTo>
                  <a:cubicBezTo>
                    <a:pt x="2542" y="2515"/>
                    <a:pt x="2542" y="2552"/>
                    <a:pt x="2530" y="2576"/>
                  </a:cubicBezTo>
                  <a:cubicBezTo>
                    <a:pt x="2493" y="2625"/>
                    <a:pt x="2384" y="2625"/>
                    <a:pt x="2287" y="2636"/>
                  </a:cubicBezTo>
                  <a:lnTo>
                    <a:pt x="2201" y="2636"/>
                  </a:lnTo>
                  <a:cubicBezTo>
                    <a:pt x="2144" y="2647"/>
                    <a:pt x="2085" y="2651"/>
                    <a:pt x="2024" y="2651"/>
                  </a:cubicBezTo>
                  <a:cubicBezTo>
                    <a:pt x="1941" y="2651"/>
                    <a:pt x="1854" y="2644"/>
                    <a:pt x="1763" y="2636"/>
                  </a:cubicBezTo>
                  <a:lnTo>
                    <a:pt x="1727" y="2636"/>
                  </a:lnTo>
                  <a:cubicBezTo>
                    <a:pt x="1630" y="2636"/>
                    <a:pt x="1569" y="2625"/>
                    <a:pt x="1520" y="2527"/>
                  </a:cubicBezTo>
                  <a:cubicBezTo>
                    <a:pt x="1520" y="2490"/>
                    <a:pt x="1509" y="2466"/>
                    <a:pt x="1520" y="2442"/>
                  </a:cubicBezTo>
                  <a:lnTo>
                    <a:pt x="1545" y="2442"/>
                  </a:lnTo>
                  <a:cubicBezTo>
                    <a:pt x="1593" y="2442"/>
                    <a:pt x="1630" y="2454"/>
                    <a:pt x="1666" y="2490"/>
                  </a:cubicBezTo>
                  <a:cubicBezTo>
                    <a:pt x="1703" y="2515"/>
                    <a:pt x="1739" y="2539"/>
                    <a:pt x="1788" y="2539"/>
                  </a:cubicBezTo>
                  <a:lnTo>
                    <a:pt x="1800" y="2539"/>
                  </a:lnTo>
                  <a:cubicBezTo>
                    <a:pt x="1836" y="2552"/>
                    <a:pt x="1885" y="2563"/>
                    <a:pt x="1934" y="2563"/>
                  </a:cubicBezTo>
                  <a:cubicBezTo>
                    <a:pt x="2019" y="2563"/>
                    <a:pt x="2104" y="2552"/>
                    <a:pt x="2177" y="2539"/>
                  </a:cubicBezTo>
                  <a:cubicBezTo>
                    <a:pt x="2190" y="2527"/>
                    <a:pt x="2201" y="2527"/>
                    <a:pt x="2226" y="2515"/>
                  </a:cubicBezTo>
                  <a:lnTo>
                    <a:pt x="2238" y="2515"/>
                  </a:lnTo>
                  <a:cubicBezTo>
                    <a:pt x="2336" y="2466"/>
                    <a:pt x="2409" y="2454"/>
                    <a:pt x="2481" y="2442"/>
                  </a:cubicBezTo>
                  <a:cubicBezTo>
                    <a:pt x="2487" y="2448"/>
                    <a:pt x="2493" y="2451"/>
                    <a:pt x="2499" y="2451"/>
                  </a:cubicBezTo>
                  <a:cubicBezTo>
                    <a:pt x="2506" y="2451"/>
                    <a:pt x="2512" y="2448"/>
                    <a:pt x="2517" y="2442"/>
                  </a:cubicBezTo>
                  <a:close/>
                  <a:moveTo>
                    <a:pt x="158" y="2515"/>
                  </a:moveTo>
                  <a:cubicBezTo>
                    <a:pt x="158" y="2527"/>
                    <a:pt x="158" y="2539"/>
                    <a:pt x="171" y="2552"/>
                  </a:cubicBezTo>
                  <a:lnTo>
                    <a:pt x="146" y="2576"/>
                  </a:lnTo>
                  <a:cubicBezTo>
                    <a:pt x="146" y="2600"/>
                    <a:pt x="134" y="2612"/>
                    <a:pt x="110" y="2636"/>
                  </a:cubicBezTo>
                  <a:cubicBezTo>
                    <a:pt x="110" y="2636"/>
                    <a:pt x="98" y="2649"/>
                    <a:pt x="98" y="2661"/>
                  </a:cubicBezTo>
                  <a:lnTo>
                    <a:pt x="98" y="2649"/>
                  </a:lnTo>
                  <a:cubicBezTo>
                    <a:pt x="98" y="2636"/>
                    <a:pt x="110" y="2636"/>
                    <a:pt x="110" y="2625"/>
                  </a:cubicBezTo>
                  <a:lnTo>
                    <a:pt x="110" y="2600"/>
                  </a:lnTo>
                  <a:cubicBezTo>
                    <a:pt x="110" y="2576"/>
                    <a:pt x="134" y="2552"/>
                    <a:pt x="146" y="2539"/>
                  </a:cubicBezTo>
                  <a:cubicBezTo>
                    <a:pt x="158" y="2527"/>
                    <a:pt x="158" y="2515"/>
                    <a:pt x="158" y="2515"/>
                  </a:cubicBezTo>
                  <a:close/>
                  <a:moveTo>
                    <a:pt x="1520" y="2382"/>
                  </a:moveTo>
                  <a:lnTo>
                    <a:pt x="1496" y="2406"/>
                  </a:lnTo>
                  <a:cubicBezTo>
                    <a:pt x="1472" y="2442"/>
                    <a:pt x="1472" y="2479"/>
                    <a:pt x="1496" y="2527"/>
                  </a:cubicBezTo>
                  <a:cubicBezTo>
                    <a:pt x="1545" y="2661"/>
                    <a:pt x="1630" y="2673"/>
                    <a:pt x="1727" y="2673"/>
                  </a:cubicBezTo>
                  <a:lnTo>
                    <a:pt x="1763" y="2673"/>
                  </a:lnTo>
                  <a:cubicBezTo>
                    <a:pt x="1849" y="2685"/>
                    <a:pt x="1934" y="2685"/>
                    <a:pt x="2019" y="2685"/>
                  </a:cubicBezTo>
                  <a:cubicBezTo>
                    <a:pt x="2080" y="2685"/>
                    <a:pt x="2141" y="2685"/>
                    <a:pt x="2201" y="2673"/>
                  </a:cubicBezTo>
                  <a:lnTo>
                    <a:pt x="2287" y="2673"/>
                  </a:lnTo>
                  <a:cubicBezTo>
                    <a:pt x="2384" y="2661"/>
                    <a:pt x="2506" y="2661"/>
                    <a:pt x="2554" y="2588"/>
                  </a:cubicBezTo>
                  <a:cubicBezTo>
                    <a:pt x="2579" y="2563"/>
                    <a:pt x="2579" y="2515"/>
                    <a:pt x="2566" y="2466"/>
                  </a:cubicBezTo>
                  <a:cubicBezTo>
                    <a:pt x="2554" y="2442"/>
                    <a:pt x="2542" y="2430"/>
                    <a:pt x="2542" y="2418"/>
                  </a:cubicBezTo>
                  <a:lnTo>
                    <a:pt x="2530" y="2393"/>
                  </a:lnTo>
                  <a:lnTo>
                    <a:pt x="2506" y="2406"/>
                  </a:lnTo>
                  <a:lnTo>
                    <a:pt x="2506" y="2418"/>
                  </a:lnTo>
                  <a:lnTo>
                    <a:pt x="2493" y="2406"/>
                  </a:lnTo>
                  <a:cubicBezTo>
                    <a:pt x="2409" y="2418"/>
                    <a:pt x="2323" y="2442"/>
                    <a:pt x="2226" y="2479"/>
                  </a:cubicBezTo>
                  <a:lnTo>
                    <a:pt x="2201" y="2479"/>
                  </a:lnTo>
                  <a:cubicBezTo>
                    <a:pt x="2190" y="2490"/>
                    <a:pt x="2177" y="2503"/>
                    <a:pt x="2165" y="2503"/>
                  </a:cubicBezTo>
                  <a:cubicBezTo>
                    <a:pt x="2104" y="2515"/>
                    <a:pt x="2019" y="2527"/>
                    <a:pt x="1934" y="2527"/>
                  </a:cubicBezTo>
                  <a:cubicBezTo>
                    <a:pt x="1885" y="2527"/>
                    <a:pt x="1849" y="2527"/>
                    <a:pt x="1812" y="2503"/>
                  </a:cubicBezTo>
                  <a:lnTo>
                    <a:pt x="1800" y="2490"/>
                  </a:lnTo>
                  <a:lnTo>
                    <a:pt x="1788" y="2503"/>
                  </a:lnTo>
                  <a:cubicBezTo>
                    <a:pt x="1752" y="2503"/>
                    <a:pt x="1715" y="2479"/>
                    <a:pt x="1679" y="2454"/>
                  </a:cubicBezTo>
                  <a:cubicBezTo>
                    <a:pt x="1642" y="2430"/>
                    <a:pt x="1606" y="2406"/>
                    <a:pt x="1545" y="2406"/>
                  </a:cubicBezTo>
                  <a:lnTo>
                    <a:pt x="1533" y="2406"/>
                  </a:lnTo>
                  <a:lnTo>
                    <a:pt x="1520" y="2382"/>
                  </a:lnTo>
                  <a:close/>
                  <a:moveTo>
                    <a:pt x="182" y="2685"/>
                  </a:moveTo>
                  <a:lnTo>
                    <a:pt x="182" y="2709"/>
                  </a:lnTo>
                  <a:lnTo>
                    <a:pt x="182" y="2722"/>
                  </a:lnTo>
                  <a:cubicBezTo>
                    <a:pt x="182" y="2722"/>
                    <a:pt x="182" y="2734"/>
                    <a:pt x="171" y="2746"/>
                  </a:cubicBezTo>
                  <a:cubicBezTo>
                    <a:pt x="171" y="2758"/>
                    <a:pt x="158" y="2771"/>
                    <a:pt x="146" y="2795"/>
                  </a:cubicBezTo>
                  <a:lnTo>
                    <a:pt x="134" y="2807"/>
                  </a:lnTo>
                  <a:cubicBezTo>
                    <a:pt x="134" y="2819"/>
                    <a:pt x="122" y="2819"/>
                    <a:pt x="122" y="2831"/>
                  </a:cubicBezTo>
                  <a:cubicBezTo>
                    <a:pt x="110" y="2831"/>
                    <a:pt x="110" y="2844"/>
                    <a:pt x="110" y="2844"/>
                  </a:cubicBezTo>
                  <a:lnTo>
                    <a:pt x="110" y="2807"/>
                  </a:lnTo>
                  <a:cubicBezTo>
                    <a:pt x="122" y="2782"/>
                    <a:pt x="122" y="2771"/>
                    <a:pt x="134" y="2758"/>
                  </a:cubicBezTo>
                  <a:cubicBezTo>
                    <a:pt x="134" y="2746"/>
                    <a:pt x="146" y="2734"/>
                    <a:pt x="146" y="2734"/>
                  </a:cubicBezTo>
                  <a:cubicBezTo>
                    <a:pt x="158" y="2722"/>
                    <a:pt x="171" y="2709"/>
                    <a:pt x="182" y="2685"/>
                  </a:cubicBezTo>
                  <a:close/>
                  <a:moveTo>
                    <a:pt x="195" y="2406"/>
                  </a:moveTo>
                  <a:lnTo>
                    <a:pt x="158" y="2442"/>
                  </a:lnTo>
                  <a:cubicBezTo>
                    <a:pt x="158" y="2454"/>
                    <a:pt x="146" y="2466"/>
                    <a:pt x="146" y="2479"/>
                  </a:cubicBezTo>
                  <a:cubicBezTo>
                    <a:pt x="134" y="2490"/>
                    <a:pt x="122" y="2503"/>
                    <a:pt x="122" y="2515"/>
                  </a:cubicBezTo>
                  <a:cubicBezTo>
                    <a:pt x="98" y="2539"/>
                    <a:pt x="85" y="2563"/>
                    <a:pt x="74" y="2600"/>
                  </a:cubicBezTo>
                  <a:lnTo>
                    <a:pt x="74" y="2612"/>
                  </a:lnTo>
                  <a:lnTo>
                    <a:pt x="74" y="2625"/>
                  </a:lnTo>
                  <a:lnTo>
                    <a:pt x="61" y="2625"/>
                  </a:lnTo>
                  <a:lnTo>
                    <a:pt x="61" y="2636"/>
                  </a:lnTo>
                  <a:lnTo>
                    <a:pt x="61" y="2722"/>
                  </a:lnTo>
                  <a:lnTo>
                    <a:pt x="74" y="2782"/>
                  </a:lnTo>
                  <a:lnTo>
                    <a:pt x="98" y="2722"/>
                  </a:lnTo>
                  <a:cubicBezTo>
                    <a:pt x="110" y="2709"/>
                    <a:pt x="110" y="2698"/>
                    <a:pt x="110" y="2698"/>
                  </a:cubicBezTo>
                  <a:lnTo>
                    <a:pt x="146" y="2661"/>
                  </a:lnTo>
                  <a:lnTo>
                    <a:pt x="146" y="2661"/>
                  </a:lnTo>
                  <a:cubicBezTo>
                    <a:pt x="134" y="2685"/>
                    <a:pt x="122" y="2698"/>
                    <a:pt x="110" y="2722"/>
                  </a:cubicBezTo>
                  <a:lnTo>
                    <a:pt x="110" y="2734"/>
                  </a:lnTo>
                  <a:cubicBezTo>
                    <a:pt x="98" y="2758"/>
                    <a:pt x="85" y="2771"/>
                    <a:pt x="74" y="2782"/>
                  </a:cubicBezTo>
                  <a:lnTo>
                    <a:pt x="74" y="2795"/>
                  </a:lnTo>
                  <a:cubicBezTo>
                    <a:pt x="74" y="2831"/>
                    <a:pt x="74" y="2855"/>
                    <a:pt x="85" y="2892"/>
                  </a:cubicBezTo>
                  <a:lnTo>
                    <a:pt x="85" y="2928"/>
                  </a:lnTo>
                  <a:lnTo>
                    <a:pt x="110" y="2904"/>
                  </a:lnTo>
                  <a:cubicBezTo>
                    <a:pt x="122" y="2880"/>
                    <a:pt x="134" y="2868"/>
                    <a:pt x="146" y="2855"/>
                  </a:cubicBezTo>
                  <a:cubicBezTo>
                    <a:pt x="158" y="2844"/>
                    <a:pt x="158" y="2831"/>
                    <a:pt x="171" y="2831"/>
                  </a:cubicBezTo>
                  <a:cubicBezTo>
                    <a:pt x="171" y="2819"/>
                    <a:pt x="171" y="2819"/>
                    <a:pt x="182" y="2807"/>
                  </a:cubicBezTo>
                  <a:cubicBezTo>
                    <a:pt x="195" y="2795"/>
                    <a:pt x="207" y="2771"/>
                    <a:pt x="207" y="2746"/>
                  </a:cubicBezTo>
                  <a:lnTo>
                    <a:pt x="231" y="2746"/>
                  </a:lnTo>
                  <a:lnTo>
                    <a:pt x="219" y="2709"/>
                  </a:lnTo>
                  <a:cubicBezTo>
                    <a:pt x="219" y="2685"/>
                    <a:pt x="219" y="2661"/>
                    <a:pt x="207" y="2636"/>
                  </a:cubicBezTo>
                  <a:lnTo>
                    <a:pt x="207" y="2600"/>
                  </a:lnTo>
                  <a:lnTo>
                    <a:pt x="182" y="2636"/>
                  </a:lnTo>
                  <a:cubicBezTo>
                    <a:pt x="171" y="2649"/>
                    <a:pt x="158" y="2649"/>
                    <a:pt x="146" y="2661"/>
                  </a:cubicBezTo>
                  <a:cubicBezTo>
                    <a:pt x="158" y="2636"/>
                    <a:pt x="182" y="2612"/>
                    <a:pt x="182" y="2588"/>
                  </a:cubicBezTo>
                  <a:lnTo>
                    <a:pt x="207" y="2576"/>
                  </a:lnTo>
                  <a:lnTo>
                    <a:pt x="207" y="2563"/>
                  </a:lnTo>
                  <a:cubicBezTo>
                    <a:pt x="195" y="2527"/>
                    <a:pt x="195" y="2490"/>
                    <a:pt x="195" y="2454"/>
                  </a:cubicBezTo>
                  <a:lnTo>
                    <a:pt x="195" y="2406"/>
                  </a:lnTo>
                  <a:close/>
                  <a:moveTo>
                    <a:pt x="207" y="2844"/>
                  </a:moveTo>
                  <a:cubicBezTo>
                    <a:pt x="219" y="2868"/>
                    <a:pt x="219" y="2880"/>
                    <a:pt x="219" y="2892"/>
                  </a:cubicBezTo>
                  <a:cubicBezTo>
                    <a:pt x="207" y="2904"/>
                    <a:pt x="207" y="2917"/>
                    <a:pt x="195" y="2928"/>
                  </a:cubicBezTo>
                  <a:cubicBezTo>
                    <a:pt x="195" y="2965"/>
                    <a:pt x="171" y="3001"/>
                    <a:pt x="146" y="3038"/>
                  </a:cubicBezTo>
                  <a:lnTo>
                    <a:pt x="134" y="3038"/>
                  </a:lnTo>
                  <a:cubicBezTo>
                    <a:pt x="134" y="3014"/>
                    <a:pt x="134" y="2990"/>
                    <a:pt x="122" y="2965"/>
                  </a:cubicBezTo>
                  <a:lnTo>
                    <a:pt x="134" y="2953"/>
                  </a:lnTo>
                  <a:lnTo>
                    <a:pt x="134" y="2941"/>
                  </a:lnTo>
                  <a:cubicBezTo>
                    <a:pt x="146" y="2941"/>
                    <a:pt x="146" y="2928"/>
                    <a:pt x="158" y="2917"/>
                  </a:cubicBezTo>
                  <a:lnTo>
                    <a:pt x="182" y="2892"/>
                  </a:lnTo>
                  <a:cubicBezTo>
                    <a:pt x="182" y="2880"/>
                    <a:pt x="195" y="2868"/>
                    <a:pt x="207" y="2855"/>
                  </a:cubicBezTo>
                  <a:lnTo>
                    <a:pt x="207" y="2844"/>
                  </a:lnTo>
                  <a:close/>
                  <a:moveTo>
                    <a:pt x="244" y="3014"/>
                  </a:moveTo>
                  <a:cubicBezTo>
                    <a:pt x="255" y="3038"/>
                    <a:pt x="255" y="3063"/>
                    <a:pt x="268" y="3087"/>
                  </a:cubicBezTo>
                  <a:lnTo>
                    <a:pt x="255" y="3087"/>
                  </a:lnTo>
                  <a:cubicBezTo>
                    <a:pt x="244" y="3087"/>
                    <a:pt x="231" y="3099"/>
                    <a:pt x="231" y="3123"/>
                  </a:cubicBezTo>
                  <a:cubicBezTo>
                    <a:pt x="231" y="3136"/>
                    <a:pt x="219" y="3136"/>
                    <a:pt x="219" y="3147"/>
                  </a:cubicBezTo>
                  <a:cubicBezTo>
                    <a:pt x="207" y="3147"/>
                    <a:pt x="207" y="3160"/>
                    <a:pt x="207" y="3160"/>
                  </a:cubicBezTo>
                  <a:cubicBezTo>
                    <a:pt x="195" y="3172"/>
                    <a:pt x="195" y="3184"/>
                    <a:pt x="195" y="3196"/>
                  </a:cubicBezTo>
                  <a:cubicBezTo>
                    <a:pt x="182" y="3196"/>
                    <a:pt x="182" y="3208"/>
                    <a:pt x="171" y="3220"/>
                  </a:cubicBezTo>
                  <a:cubicBezTo>
                    <a:pt x="171" y="3196"/>
                    <a:pt x="171" y="3184"/>
                    <a:pt x="158" y="3160"/>
                  </a:cubicBezTo>
                  <a:cubicBezTo>
                    <a:pt x="171" y="3147"/>
                    <a:pt x="182" y="3123"/>
                    <a:pt x="195" y="3111"/>
                  </a:cubicBezTo>
                  <a:cubicBezTo>
                    <a:pt x="207" y="3099"/>
                    <a:pt x="207" y="3074"/>
                    <a:pt x="219" y="3063"/>
                  </a:cubicBezTo>
                  <a:cubicBezTo>
                    <a:pt x="231" y="3050"/>
                    <a:pt x="231" y="3038"/>
                    <a:pt x="244" y="3026"/>
                  </a:cubicBezTo>
                  <a:lnTo>
                    <a:pt x="244" y="3014"/>
                  </a:lnTo>
                  <a:close/>
                  <a:moveTo>
                    <a:pt x="292" y="3196"/>
                  </a:moveTo>
                  <a:lnTo>
                    <a:pt x="292" y="3220"/>
                  </a:lnTo>
                  <a:cubicBezTo>
                    <a:pt x="292" y="3244"/>
                    <a:pt x="304" y="3269"/>
                    <a:pt x="304" y="3306"/>
                  </a:cubicBezTo>
                  <a:lnTo>
                    <a:pt x="292" y="3306"/>
                  </a:lnTo>
                  <a:cubicBezTo>
                    <a:pt x="280" y="3317"/>
                    <a:pt x="280" y="3330"/>
                    <a:pt x="280" y="3342"/>
                  </a:cubicBezTo>
                  <a:cubicBezTo>
                    <a:pt x="268" y="3366"/>
                    <a:pt x="255" y="3390"/>
                    <a:pt x="231" y="3415"/>
                  </a:cubicBezTo>
                  <a:lnTo>
                    <a:pt x="219" y="3427"/>
                  </a:lnTo>
                  <a:cubicBezTo>
                    <a:pt x="207" y="3403"/>
                    <a:pt x="207" y="3366"/>
                    <a:pt x="195" y="3330"/>
                  </a:cubicBezTo>
                  <a:cubicBezTo>
                    <a:pt x="207" y="3317"/>
                    <a:pt x="207" y="3317"/>
                    <a:pt x="207" y="3306"/>
                  </a:cubicBezTo>
                  <a:cubicBezTo>
                    <a:pt x="219" y="3293"/>
                    <a:pt x="219" y="3281"/>
                    <a:pt x="231" y="3281"/>
                  </a:cubicBezTo>
                  <a:cubicBezTo>
                    <a:pt x="244" y="3269"/>
                    <a:pt x="244" y="3257"/>
                    <a:pt x="255" y="3244"/>
                  </a:cubicBezTo>
                  <a:cubicBezTo>
                    <a:pt x="255" y="3244"/>
                    <a:pt x="255" y="3233"/>
                    <a:pt x="268" y="3233"/>
                  </a:cubicBezTo>
                  <a:cubicBezTo>
                    <a:pt x="268" y="3220"/>
                    <a:pt x="280" y="3208"/>
                    <a:pt x="292" y="3196"/>
                  </a:cubicBezTo>
                  <a:close/>
                  <a:moveTo>
                    <a:pt x="328" y="3439"/>
                  </a:moveTo>
                  <a:lnTo>
                    <a:pt x="328" y="3500"/>
                  </a:lnTo>
                  <a:lnTo>
                    <a:pt x="328" y="3525"/>
                  </a:lnTo>
                  <a:cubicBezTo>
                    <a:pt x="328" y="3536"/>
                    <a:pt x="304" y="3561"/>
                    <a:pt x="304" y="3573"/>
                  </a:cubicBezTo>
                  <a:cubicBezTo>
                    <a:pt x="292" y="3573"/>
                    <a:pt x="292" y="3585"/>
                    <a:pt x="292" y="3585"/>
                  </a:cubicBezTo>
                  <a:lnTo>
                    <a:pt x="280" y="3609"/>
                  </a:lnTo>
                  <a:cubicBezTo>
                    <a:pt x="268" y="3622"/>
                    <a:pt x="255" y="3634"/>
                    <a:pt x="255" y="3646"/>
                  </a:cubicBezTo>
                  <a:cubicBezTo>
                    <a:pt x="244" y="3609"/>
                    <a:pt x="244" y="3573"/>
                    <a:pt x="231" y="3549"/>
                  </a:cubicBezTo>
                  <a:lnTo>
                    <a:pt x="244" y="3536"/>
                  </a:lnTo>
                  <a:cubicBezTo>
                    <a:pt x="244" y="3525"/>
                    <a:pt x="255" y="3525"/>
                    <a:pt x="255" y="3512"/>
                  </a:cubicBezTo>
                  <a:cubicBezTo>
                    <a:pt x="268" y="3500"/>
                    <a:pt x="280" y="3476"/>
                    <a:pt x="304" y="3463"/>
                  </a:cubicBezTo>
                  <a:lnTo>
                    <a:pt x="304" y="3452"/>
                  </a:lnTo>
                  <a:cubicBezTo>
                    <a:pt x="317" y="3452"/>
                    <a:pt x="317" y="3439"/>
                    <a:pt x="328" y="3439"/>
                  </a:cubicBezTo>
                  <a:close/>
                  <a:moveTo>
                    <a:pt x="231" y="2758"/>
                  </a:moveTo>
                  <a:lnTo>
                    <a:pt x="207" y="2795"/>
                  </a:lnTo>
                  <a:cubicBezTo>
                    <a:pt x="195" y="2807"/>
                    <a:pt x="182" y="2819"/>
                    <a:pt x="171" y="2844"/>
                  </a:cubicBezTo>
                  <a:cubicBezTo>
                    <a:pt x="171" y="2855"/>
                    <a:pt x="158" y="2855"/>
                    <a:pt x="146" y="2868"/>
                  </a:cubicBezTo>
                  <a:cubicBezTo>
                    <a:pt x="146" y="2880"/>
                    <a:pt x="134" y="2892"/>
                    <a:pt x="134" y="2904"/>
                  </a:cubicBezTo>
                  <a:cubicBezTo>
                    <a:pt x="122" y="2904"/>
                    <a:pt x="110" y="2917"/>
                    <a:pt x="110" y="2928"/>
                  </a:cubicBezTo>
                  <a:lnTo>
                    <a:pt x="98" y="2928"/>
                  </a:lnTo>
                  <a:lnTo>
                    <a:pt x="98" y="2941"/>
                  </a:lnTo>
                  <a:lnTo>
                    <a:pt x="85" y="2953"/>
                  </a:lnTo>
                  <a:lnTo>
                    <a:pt x="98" y="2965"/>
                  </a:lnTo>
                  <a:lnTo>
                    <a:pt x="98" y="3038"/>
                  </a:lnTo>
                  <a:cubicBezTo>
                    <a:pt x="110" y="3050"/>
                    <a:pt x="110" y="3074"/>
                    <a:pt x="110" y="3087"/>
                  </a:cubicBezTo>
                  <a:lnTo>
                    <a:pt x="122" y="3136"/>
                  </a:lnTo>
                  <a:lnTo>
                    <a:pt x="146" y="3099"/>
                  </a:lnTo>
                  <a:cubicBezTo>
                    <a:pt x="158" y="3074"/>
                    <a:pt x="158" y="3063"/>
                    <a:pt x="171" y="3050"/>
                  </a:cubicBezTo>
                  <a:cubicBezTo>
                    <a:pt x="195" y="3014"/>
                    <a:pt x="231" y="2977"/>
                    <a:pt x="231" y="2928"/>
                  </a:cubicBezTo>
                  <a:lnTo>
                    <a:pt x="244" y="2928"/>
                  </a:lnTo>
                  <a:lnTo>
                    <a:pt x="244" y="2953"/>
                  </a:lnTo>
                  <a:cubicBezTo>
                    <a:pt x="231" y="2977"/>
                    <a:pt x="219" y="2990"/>
                    <a:pt x="207" y="3001"/>
                  </a:cubicBezTo>
                  <a:cubicBezTo>
                    <a:pt x="207" y="3014"/>
                    <a:pt x="195" y="3038"/>
                    <a:pt x="182" y="3050"/>
                  </a:cubicBezTo>
                  <a:cubicBezTo>
                    <a:pt x="182" y="3063"/>
                    <a:pt x="171" y="3074"/>
                    <a:pt x="158" y="3087"/>
                  </a:cubicBezTo>
                  <a:cubicBezTo>
                    <a:pt x="146" y="3111"/>
                    <a:pt x="134" y="3123"/>
                    <a:pt x="122" y="3147"/>
                  </a:cubicBezTo>
                  <a:lnTo>
                    <a:pt x="122" y="3160"/>
                  </a:lnTo>
                  <a:cubicBezTo>
                    <a:pt x="134" y="3196"/>
                    <a:pt x="146" y="3233"/>
                    <a:pt x="146" y="3269"/>
                  </a:cubicBezTo>
                  <a:lnTo>
                    <a:pt x="158" y="3306"/>
                  </a:lnTo>
                  <a:lnTo>
                    <a:pt x="182" y="3269"/>
                  </a:lnTo>
                  <a:lnTo>
                    <a:pt x="182" y="3257"/>
                  </a:lnTo>
                  <a:cubicBezTo>
                    <a:pt x="207" y="3244"/>
                    <a:pt x="207" y="3220"/>
                    <a:pt x="219" y="3208"/>
                  </a:cubicBezTo>
                  <a:cubicBezTo>
                    <a:pt x="219" y="3196"/>
                    <a:pt x="231" y="3184"/>
                    <a:pt x="231" y="3184"/>
                  </a:cubicBezTo>
                  <a:cubicBezTo>
                    <a:pt x="231" y="3172"/>
                    <a:pt x="244" y="3172"/>
                    <a:pt x="244" y="3172"/>
                  </a:cubicBezTo>
                  <a:cubicBezTo>
                    <a:pt x="255" y="3160"/>
                    <a:pt x="268" y="3147"/>
                    <a:pt x="268" y="3123"/>
                  </a:cubicBezTo>
                  <a:lnTo>
                    <a:pt x="280" y="3123"/>
                  </a:lnTo>
                  <a:lnTo>
                    <a:pt x="280" y="3136"/>
                  </a:lnTo>
                  <a:cubicBezTo>
                    <a:pt x="268" y="3160"/>
                    <a:pt x="255" y="3184"/>
                    <a:pt x="231" y="3208"/>
                  </a:cubicBezTo>
                  <a:cubicBezTo>
                    <a:pt x="231" y="3220"/>
                    <a:pt x="231" y="3220"/>
                    <a:pt x="219" y="3233"/>
                  </a:cubicBezTo>
                  <a:cubicBezTo>
                    <a:pt x="219" y="3233"/>
                    <a:pt x="207" y="3244"/>
                    <a:pt x="207" y="3257"/>
                  </a:cubicBezTo>
                  <a:cubicBezTo>
                    <a:pt x="195" y="3269"/>
                    <a:pt x="182" y="3281"/>
                    <a:pt x="182" y="3293"/>
                  </a:cubicBezTo>
                  <a:cubicBezTo>
                    <a:pt x="171" y="3293"/>
                    <a:pt x="171" y="3306"/>
                    <a:pt x="171" y="3317"/>
                  </a:cubicBezTo>
                  <a:lnTo>
                    <a:pt x="158" y="3330"/>
                  </a:lnTo>
                  <a:cubicBezTo>
                    <a:pt x="171" y="3379"/>
                    <a:pt x="182" y="3427"/>
                    <a:pt x="182" y="3476"/>
                  </a:cubicBezTo>
                  <a:lnTo>
                    <a:pt x="195" y="3512"/>
                  </a:lnTo>
                  <a:lnTo>
                    <a:pt x="231" y="3463"/>
                  </a:lnTo>
                  <a:cubicBezTo>
                    <a:pt x="244" y="3463"/>
                    <a:pt x="244" y="3452"/>
                    <a:pt x="255" y="3439"/>
                  </a:cubicBezTo>
                  <a:cubicBezTo>
                    <a:pt x="280" y="3415"/>
                    <a:pt x="304" y="3390"/>
                    <a:pt x="317" y="3342"/>
                  </a:cubicBezTo>
                  <a:lnTo>
                    <a:pt x="328" y="3342"/>
                  </a:lnTo>
                  <a:lnTo>
                    <a:pt x="317" y="3366"/>
                  </a:lnTo>
                  <a:cubicBezTo>
                    <a:pt x="317" y="3390"/>
                    <a:pt x="292" y="3415"/>
                    <a:pt x="280" y="3427"/>
                  </a:cubicBezTo>
                  <a:lnTo>
                    <a:pt x="280" y="3439"/>
                  </a:lnTo>
                  <a:cubicBezTo>
                    <a:pt x="255" y="3452"/>
                    <a:pt x="244" y="3476"/>
                    <a:pt x="231" y="3500"/>
                  </a:cubicBezTo>
                  <a:cubicBezTo>
                    <a:pt x="219" y="3500"/>
                    <a:pt x="219" y="3512"/>
                    <a:pt x="219" y="3512"/>
                  </a:cubicBezTo>
                  <a:cubicBezTo>
                    <a:pt x="207" y="3512"/>
                    <a:pt x="207" y="3525"/>
                    <a:pt x="207" y="3536"/>
                  </a:cubicBezTo>
                  <a:lnTo>
                    <a:pt x="195" y="3536"/>
                  </a:lnTo>
                  <a:lnTo>
                    <a:pt x="195" y="3549"/>
                  </a:lnTo>
                  <a:cubicBezTo>
                    <a:pt x="207" y="3585"/>
                    <a:pt x="219" y="3634"/>
                    <a:pt x="219" y="3695"/>
                  </a:cubicBezTo>
                  <a:lnTo>
                    <a:pt x="231" y="3744"/>
                  </a:lnTo>
                  <a:lnTo>
                    <a:pt x="280" y="3671"/>
                  </a:lnTo>
                  <a:cubicBezTo>
                    <a:pt x="292" y="3658"/>
                    <a:pt x="304" y="3634"/>
                    <a:pt x="304" y="3622"/>
                  </a:cubicBezTo>
                  <a:lnTo>
                    <a:pt x="317" y="3598"/>
                  </a:lnTo>
                  <a:cubicBezTo>
                    <a:pt x="317" y="3598"/>
                    <a:pt x="328" y="3598"/>
                    <a:pt x="328" y="3585"/>
                  </a:cubicBezTo>
                  <a:cubicBezTo>
                    <a:pt x="341" y="3573"/>
                    <a:pt x="353" y="3549"/>
                    <a:pt x="353" y="3525"/>
                  </a:cubicBezTo>
                  <a:lnTo>
                    <a:pt x="377" y="3525"/>
                  </a:lnTo>
                  <a:lnTo>
                    <a:pt x="365" y="3512"/>
                  </a:lnTo>
                  <a:cubicBezTo>
                    <a:pt x="365" y="3463"/>
                    <a:pt x="353" y="3415"/>
                    <a:pt x="353" y="3366"/>
                  </a:cubicBezTo>
                  <a:lnTo>
                    <a:pt x="353" y="3342"/>
                  </a:lnTo>
                  <a:lnTo>
                    <a:pt x="341" y="3293"/>
                  </a:lnTo>
                  <a:cubicBezTo>
                    <a:pt x="341" y="3269"/>
                    <a:pt x="328" y="3233"/>
                    <a:pt x="328" y="3208"/>
                  </a:cubicBezTo>
                  <a:lnTo>
                    <a:pt x="328" y="3196"/>
                  </a:lnTo>
                  <a:lnTo>
                    <a:pt x="304" y="3111"/>
                  </a:lnTo>
                  <a:lnTo>
                    <a:pt x="292" y="3038"/>
                  </a:lnTo>
                  <a:lnTo>
                    <a:pt x="292" y="3050"/>
                  </a:lnTo>
                  <a:cubicBezTo>
                    <a:pt x="280" y="3014"/>
                    <a:pt x="280" y="2990"/>
                    <a:pt x="268" y="2953"/>
                  </a:cubicBezTo>
                  <a:lnTo>
                    <a:pt x="255" y="2904"/>
                  </a:lnTo>
                  <a:cubicBezTo>
                    <a:pt x="255" y="2868"/>
                    <a:pt x="244" y="2831"/>
                    <a:pt x="244" y="2795"/>
                  </a:cubicBezTo>
                  <a:lnTo>
                    <a:pt x="231" y="2758"/>
                  </a:lnTo>
                  <a:close/>
                  <a:moveTo>
                    <a:pt x="353" y="3646"/>
                  </a:moveTo>
                  <a:cubicBezTo>
                    <a:pt x="353" y="3671"/>
                    <a:pt x="365" y="3707"/>
                    <a:pt x="365" y="3731"/>
                  </a:cubicBezTo>
                  <a:cubicBezTo>
                    <a:pt x="341" y="3755"/>
                    <a:pt x="328" y="3780"/>
                    <a:pt x="317" y="3804"/>
                  </a:cubicBezTo>
                  <a:lnTo>
                    <a:pt x="280" y="3841"/>
                  </a:lnTo>
                  <a:cubicBezTo>
                    <a:pt x="280" y="3853"/>
                    <a:pt x="280" y="3853"/>
                    <a:pt x="268" y="3865"/>
                  </a:cubicBezTo>
                  <a:lnTo>
                    <a:pt x="268" y="3780"/>
                  </a:lnTo>
                  <a:cubicBezTo>
                    <a:pt x="268" y="3768"/>
                    <a:pt x="280" y="3755"/>
                    <a:pt x="280" y="3744"/>
                  </a:cubicBezTo>
                  <a:cubicBezTo>
                    <a:pt x="292" y="3744"/>
                    <a:pt x="292" y="3731"/>
                    <a:pt x="292" y="3731"/>
                  </a:cubicBezTo>
                  <a:cubicBezTo>
                    <a:pt x="304" y="3707"/>
                    <a:pt x="317" y="3695"/>
                    <a:pt x="341" y="3671"/>
                  </a:cubicBezTo>
                  <a:cubicBezTo>
                    <a:pt x="341" y="3658"/>
                    <a:pt x="353" y="3658"/>
                    <a:pt x="353" y="3646"/>
                  </a:cubicBezTo>
                  <a:close/>
                  <a:moveTo>
                    <a:pt x="377" y="3536"/>
                  </a:moveTo>
                  <a:lnTo>
                    <a:pt x="353" y="3585"/>
                  </a:lnTo>
                  <a:cubicBezTo>
                    <a:pt x="341" y="3609"/>
                    <a:pt x="317" y="3634"/>
                    <a:pt x="304" y="3646"/>
                  </a:cubicBezTo>
                  <a:cubicBezTo>
                    <a:pt x="292" y="3671"/>
                    <a:pt x="280" y="3682"/>
                    <a:pt x="268" y="3707"/>
                  </a:cubicBezTo>
                  <a:cubicBezTo>
                    <a:pt x="268" y="3719"/>
                    <a:pt x="255" y="3719"/>
                    <a:pt x="255" y="3731"/>
                  </a:cubicBezTo>
                  <a:cubicBezTo>
                    <a:pt x="244" y="3744"/>
                    <a:pt x="231" y="3755"/>
                    <a:pt x="231" y="3768"/>
                  </a:cubicBezTo>
                  <a:lnTo>
                    <a:pt x="231" y="3780"/>
                  </a:lnTo>
                  <a:cubicBezTo>
                    <a:pt x="231" y="3817"/>
                    <a:pt x="244" y="3865"/>
                    <a:pt x="244" y="3914"/>
                  </a:cubicBezTo>
                  <a:lnTo>
                    <a:pt x="244" y="3963"/>
                  </a:lnTo>
                  <a:lnTo>
                    <a:pt x="280" y="3926"/>
                  </a:lnTo>
                  <a:cubicBezTo>
                    <a:pt x="292" y="3901"/>
                    <a:pt x="304" y="3890"/>
                    <a:pt x="317" y="3865"/>
                  </a:cubicBezTo>
                  <a:cubicBezTo>
                    <a:pt x="328" y="3853"/>
                    <a:pt x="341" y="3828"/>
                    <a:pt x="341" y="3817"/>
                  </a:cubicBezTo>
                  <a:cubicBezTo>
                    <a:pt x="365" y="3792"/>
                    <a:pt x="377" y="3768"/>
                    <a:pt x="390" y="3755"/>
                  </a:cubicBezTo>
                  <a:lnTo>
                    <a:pt x="401" y="3744"/>
                  </a:lnTo>
                  <a:lnTo>
                    <a:pt x="401" y="3731"/>
                  </a:lnTo>
                  <a:cubicBezTo>
                    <a:pt x="390" y="3682"/>
                    <a:pt x="390" y="3646"/>
                    <a:pt x="377" y="3598"/>
                  </a:cubicBezTo>
                  <a:lnTo>
                    <a:pt x="377" y="3536"/>
                  </a:lnTo>
                  <a:close/>
                  <a:moveTo>
                    <a:pt x="377" y="3853"/>
                  </a:moveTo>
                  <a:cubicBezTo>
                    <a:pt x="377" y="3877"/>
                    <a:pt x="390" y="3901"/>
                    <a:pt x="390" y="3914"/>
                  </a:cubicBezTo>
                  <a:cubicBezTo>
                    <a:pt x="377" y="3963"/>
                    <a:pt x="353" y="3987"/>
                    <a:pt x="317" y="4035"/>
                  </a:cubicBezTo>
                  <a:cubicBezTo>
                    <a:pt x="317" y="4047"/>
                    <a:pt x="304" y="4060"/>
                    <a:pt x="292" y="4071"/>
                  </a:cubicBezTo>
                  <a:cubicBezTo>
                    <a:pt x="292" y="4047"/>
                    <a:pt x="292" y="4023"/>
                    <a:pt x="280" y="3998"/>
                  </a:cubicBezTo>
                  <a:lnTo>
                    <a:pt x="317" y="3963"/>
                  </a:lnTo>
                  <a:cubicBezTo>
                    <a:pt x="328" y="3938"/>
                    <a:pt x="341" y="3926"/>
                    <a:pt x="341" y="3901"/>
                  </a:cubicBezTo>
                  <a:lnTo>
                    <a:pt x="365" y="3877"/>
                  </a:lnTo>
                  <a:cubicBezTo>
                    <a:pt x="377" y="3865"/>
                    <a:pt x="377" y="3865"/>
                    <a:pt x="377" y="3853"/>
                  </a:cubicBezTo>
                  <a:close/>
                  <a:moveTo>
                    <a:pt x="401" y="3744"/>
                  </a:moveTo>
                  <a:lnTo>
                    <a:pt x="365" y="3804"/>
                  </a:lnTo>
                  <a:cubicBezTo>
                    <a:pt x="365" y="3817"/>
                    <a:pt x="365" y="3828"/>
                    <a:pt x="353" y="3828"/>
                  </a:cubicBezTo>
                  <a:cubicBezTo>
                    <a:pt x="353" y="3841"/>
                    <a:pt x="341" y="3841"/>
                    <a:pt x="341" y="3853"/>
                  </a:cubicBezTo>
                  <a:cubicBezTo>
                    <a:pt x="328" y="3865"/>
                    <a:pt x="317" y="3877"/>
                    <a:pt x="317" y="3890"/>
                  </a:cubicBezTo>
                  <a:cubicBezTo>
                    <a:pt x="304" y="3901"/>
                    <a:pt x="292" y="3914"/>
                    <a:pt x="280" y="3938"/>
                  </a:cubicBezTo>
                  <a:cubicBezTo>
                    <a:pt x="268" y="3950"/>
                    <a:pt x="255" y="3963"/>
                    <a:pt x="255" y="3974"/>
                  </a:cubicBezTo>
                  <a:lnTo>
                    <a:pt x="244" y="3987"/>
                  </a:lnTo>
                  <a:lnTo>
                    <a:pt x="255" y="3987"/>
                  </a:lnTo>
                  <a:lnTo>
                    <a:pt x="255" y="4120"/>
                  </a:lnTo>
                  <a:lnTo>
                    <a:pt x="268" y="4181"/>
                  </a:lnTo>
                  <a:lnTo>
                    <a:pt x="292" y="4133"/>
                  </a:lnTo>
                  <a:cubicBezTo>
                    <a:pt x="304" y="4108"/>
                    <a:pt x="328" y="4084"/>
                    <a:pt x="353" y="4047"/>
                  </a:cubicBezTo>
                  <a:cubicBezTo>
                    <a:pt x="377" y="4011"/>
                    <a:pt x="401" y="3974"/>
                    <a:pt x="426" y="3926"/>
                  </a:cubicBezTo>
                  <a:lnTo>
                    <a:pt x="426" y="3914"/>
                  </a:lnTo>
                  <a:cubicBezTo>
                    <a:pt x="414" y="3877"/>
                    <a:pt x="414" y="3841"/>
                    <a:pt x="414" y="3804"/>
                  </a:cubicBezTo>
                  <a:lnTo>
                    <a:pt x="401" y="3744"/>
                  </a:lnTo>
                  <a:close/>
                  <a:moveTo>
                    <a:pt x="414" y="4047"/>
                  </a:moveTo>
                  <a:cubicBezTo>
                    <a:pt x="414" y="4071"/>
                    <a:pt x="426" y="4108"/>
                    <a:pt x="426" y="4133"/>
                  </a:cubicBezTo>
                  <a:lnTo>
                    <a:pt x="426" y="4144"/>
                  </a:lnTo>
                  <a:cubicBezTo>
                    <a:pt x="390" y="4181"/>
                    <a:pt x="365" y="4230"/>
                    <a:pt x="341" y="4279"/>
                  </a:cubicBezTo>
                  <a:cubicBezTo>
                    <a:pt x="341" y="4290"/>
                    <a:pt x="328" y="4303"/>
                    <a:pt x="328" y="4315"/>
                  </a:cubicBezTo>
                  <a:cubicBezTo>
                    <a:pt x="317" y="4315"/>
                    <a:pt x="317" y="4315"/>
                    <a:pt x="317" y="4327"/>
                  </a:cubicBezTo>
                  <a:cubicBezTo>
                    <a:pt x="304" y="4290"/>
                    <a:pt x="304" y="4254"/>
                    <a:pt x="304" y="4230"/>
                  </a:cubicBezTo>
                  <a:cubicBezTo>
                    <a:pt x="317" y="4217"/>
                    <a:pt x="317" y="4217"/>
                    <a:pt x="317" y="4206"/>
                  </a:cubicBezTo>
                  <a:cubicBezTo>
                    <a:pt x="328" y="4169"/>
                    <a:pt x="353" y="4133"/>
                    <a:pt x="377" y="4096"/>
                  </a:cubicBezTo>
                  <a:cubicBezTo>
                    <a:pt x="377" y="4096"/>
                    <a:pt x="390" y="4084"/>
                    <a:pt x="390" y="4071"/>
                  </a:cubicBezTo>
                  <a:lnTo>
                    <a:pt x="414" y="4047"/>
                  </a:lnTo>
                  <a:close/>
                  <a:moveTo>
                    <a:pt x="3360" y="2112"/>
                  </a:moveTo>
                  <a:cubicBezTo>
                    <a:pt x="3541" y="2112"/>
                    <a:pt x="3682" y="2175"/>
                    <a:pt x="3771" y="2309"/>
                  </a:cubicBezTo>
                  <a:cubicBezTo>
                    <a:pt x="3880" y="2454"/>
                    <a:pt x="3892" y="2673"/>
                    <a:pt x="3904" y="2855"/>
                  </a:cubicBezTo>
                  <a:lnTo>
                    <a:pt x="3904" y="2868"/>
                  </a:lnTo>
                  <a:cubicBezTo>
                    <a:pt x="3904" y="2990"/>
                    <a:pt x="3928" y="3123"/>
                    <a:pt x="3941" y="3244"/>
                  </a:cubicBezTo>
                  <a:cubicBezTo>
                    <a:pt x="3965" y="3463"/>
                    <a:pt x="3989" y="3707"/>
                    <a:pt x="3977" y="3938"/>
                  </a:cubicBezTo>
                  <a:cubicBezTo>
                    <a:pt x="3953" y="4144"/>
                    <a:pt x="3868" y="4290"/>
                    <a:pt x="3709" y="4352"/>
                  </a:cubicBezTo>
                  <a:cubicBezTo>
                    <a:pt x="3649" y="4376"/>
                    <a:pt x="3588" y="4388"/>
                    <a:pt x="3515" y="4400"/>
                  </a:cubicBezTo>
                  <a:lnTo>
                    <a:pt x="3503" y="4400"/>
                  </a:lnTo>
                  <a:cubicBezTo>
                    <a:pt x="3490" y="4400"/>
                    <a:pt x="3479" y="4400"/>
                    <a:pt x="3466" y="4412"/>
                  </a:cubicBezTo>
                  <a:lnTo>
                    <a:pt x="3223" y="4412"/>
                  </a:lnTo>
                  <a:cubicBezTo>
                    <a:pt x="3199" y="4412"/>
                    <a:pt x="3187" y="4425"/>
                    <a:pt x="3163" y="4425"/>
                  </a:cubicBezTo>
                  <a:lnTo>
                    <a:pt x="2822" y="4425"/>
                  </a:lnTo>
                  <a:lnTo>
                    <a:pt x="2725" y="4436"/>
                  </a:lnTo>
                  <a:cubicBezTo>
                    <a:pt x="2713" y="4430"/>
                    <a:pt x="2703" y="4428"/>
                    <a:pt x="2696" y="4428"/>
                  </a:cubicBezTo>
                  <a:cubicBezTo>
                    <a:pt x="2688" y="4428"/>
                    <a:pt x="2682" y="4430"/>
                    <a:pt x="2676" y="4436"/>
                  </a:cubicBezTo>
                  <a:cubicBezTo>
                    <a:pt x="2530" y="4436"/>
                    <a:pt x="2395" y="4442"/>
                    <a:pt x="2267" y="4442"/>
                  </a:cubicBezTo>
                  <a:cubicBezTo>
                    <a:pt x="2203" y="4442"/>
                    <a:pt x="2141" y="4441"/>
                    <a:pt x="2080" y="4436"/>
                  </a:cubicBezTo>
                  <a:lnTo>
                    <a:pt x="1982" y="4425"/>
                  </a:lnTo>
                  <a:cubicBezTo>
                    <a:pt x="1849" y="4425"/>
                    <a:pt x="1703" y="4412"/>
                    <a:pt x="1557" y="4412"/>
                  </a:cubicBezTo>
                  <a:cubicBezTo>
                    <a:pt x="1447" y="4412"/>
                    <a:pt x="1338" y="4425"/>
                    <a:pt x="1217" y="4436"/>
                  </a:cubicBezTo>
                  <a:lnTo>
                    <a:pt x="1204" y="4436"/>
                  </a:lnTo>
                  <a:lnTo>
                    <a:pt x="1144" y="4449"/>
                  </a:lnTo>
                  <a:cubicBezTo>
                    <a:pt x="1095" y="4449"/>
                    <a:pt x="1046" y="4449"/>
                    <a:pt x="998" y="4461"/>
                  </a:cubicBezTo>
                  <a:lnTo>
                    <a:pt x="973" y="4461"/>
                  </a:lnTo>
                  <a:cubicBezTo>
                    <a:pt x="937" y="4467"/>
                    <a:pt x="897" y="4470"/>
                    <a:pt x="858" y="4470"/>
                  </a:cubicBezTo>
                  <a:cubicBezTo>
                    <a:pt x="818" y="4470"/>
                    <a:pt x="778" y="4467"/>
                    <a:pt x="742" y="4461"/>
                  </a:cubicBezTo>
                  <a:cubicBezTo>
                    <a:pt x="657" y="4449"/>
                    <a:pt x="584" y="4388"/>
                    <a:pt x="547" y="4254"/>
                  </a:cubicBezTo>
                  <a:cubicBezTo>
                    <a:pt x="499" y="4120"/>
                    <a:pt x="474" y="3974"/>
                    <a:pt x="463" y="3817"/>
                  </a:cubicBezTo>
                  <a:cubicBezTo>
                    <a:pt x="450" y="3792"/>
                    <a:pt x="450" y="3755"/>
                    <a:pt x="450" y="3719"/>
                  </a:cubicBezTo>
                  <a:cubicBezTo>
                    <a:pt x="414" y="3439"/>
                    <a:pt x="353" y="3172"/>
                    <a:pt x="304" y="2904"/>
                  </a:cubicBezTo>
                  <a:cubicBezTo>
                    <a:pt x="292" y="2831"/>
                    <a:pt x="280" y="2746"/>
                    <a:pt x="268" y="2673"/>
                  </a:cubicBezTo>
                  <a:cubicBezTo>
                    <a:pt x="244" y="2576"/>
                    <a:pt x="244" y="2479"/>
                    <a:pt x="244" y="2393"/>
                  </a:cubicBezTo>
                  <a:lnTo>
                    <a:pt x="244" y="2369"/>
                  </a:lnTo>
                  <a:lnTo>
                    <a:pt x="244" y="2345"/>
                  </a:lnTo>
                  <a:cubicBezTo>
                    <a:pt x="244" y="2320"/>
                    <a:pt x="244" y="2296"/>
                    <a:pt x="255" y="2272"/>
                  </a:cubicBezTo>
                  <a:cubicBezTo>
                    <a:pt x="268" y="2272"/>
                    <a:pt x="304" y="2260"/>
                    <a:pt x="317" y="2260"/>
                  </a:cubicBezTo>
                  <a:lnTo>
                    <a:pt x="328" y="2260"/>
                  </a:lnTo>
                  <a:cubicBezTo>
                    <a:pt x="401" y="2247"/>
                    <a:pt x="474" y="2236"/>
                    <a:pt x="547" y="2236"/>
                  </a:cubicBezTo>
                  <a:lnTo>
                    <a:pt x="572" y="2236"/>
                  </a:lnTo>
                  <a:cubicBezTo>
                    <a:pt x="682" y="2236"/>
                    <a:pt x="791" y="2236"/>
                    <a:pt x="912" y="2247"/>
                  </a:cubicBezTo>
                  <a:cubicBezTo>
                    <a:pt x="962" y="2251"/>
                    <a:pt x="1014" y="2253"/>
                    <a:pt x="1066" y="2253"/>
                  </a:cubicBezTo>
                  <a:cubicBezTo>
                    <a:pt x="1189" y="2253"/>
                    <a:pt x="1316" y="2244"/>
                    <a:pt x="1436" y="2236"/>
                  </a:cubicBezTo>
                  <a:lnTo>
                    <a:pt x="1520" y="2236"/>
                  </a:lnTo>
                  <a:cubicBezTo>
                    <a:pt x="1520" y="2260"/>
                    <a:pt x="1533" y="2284"/>
                    <a:pt x="1545" y="2296"/>
                  </a:cubicBezTo>
                  <a:cubicBezTo>
                    <a:pt x="1520" y="2309"/>
                    <a:pt x="1484" y="2333"/>
                    <a:pt x="1460" y="2369"/>
                  </a:cubicBezTo>
                  <a:cubicBezTo>
                    <a:pt x="1423" y="2442"/>
                    <a:pt x="1436" y="2527"/>
                    <a:pt x="1472" y="2612"/>
                  </a:cubicBezTo>
                  <a:cubicBezTo>
                    <a:pt x="1509" y="2685"/>
                    <a:pt x="1582" y="2722"/>
                    <a:pt x="1691" y="2722"/>
                  </a:cubicBezTo>
                  <a:cubicBezTo>
                    <a:pt x="1836" y="2734"/>
                    <a:pt x="1982" y="2734"/>
                    <a:pt x="2117" y="2734"/>
                  </a:cubicBezTo>
                  <a:cubicBezTo>
                    <a:pt x="2165" y="2734"/>
                    <a:pt x="2214" y="2722"/>
                    <a:pt x="2263" y="2722"/>
                  </a:cubicBezTo>
                  <a:lnTo>
                    <a:pt x="2299" y="2709"/>
                  </a:lnTo>
                  <a:lnTo>
                    <a:pt x="2469" y="2709"/>
                  </a:lnTo>
                  <a:cubicBezTo>
                    <a:pt x="2554" y="2685"/>
                    <a:pt x="2603" y="2636"/>
                    <a:pt x="2615" y="2563"/>
                  </a:cubicBezTo>
                  <a:cubicBezTo>
                    <a:pt x="2639" y="2454"/>
                    <a:pt x="2603" y="2393"/>
                    <a:pt x="2566" y="2369"/>
                  </a:cubicBezTo>
                  <a:cubicBezTo>
                    <a:pt x="2520" y="2322"/>
                    <a:pt x="2451" y="2304"/>
                    <a:pt x="2377" y="2304"/>
                  </a:cubicBezTo>
                  <a:cubicBezTo>
                    <a:pt x="2355" y="2304"/>
                    <a:pt x="2333" y="2306"/>
                    <a:pt x="2311" y="2309"/>
                  </a:cubicBezTo>
                  <a:cubicBezTo>
                    <a:pt x="2323" y="2296"/>
                    <a:pt x="2323" y="2272"/>
                    <a:pt x="2323" y="2247"/>
                  </a:cubicBezTo>
                  <a:lnTo>
                    <a:pt x="2323" y="2211"/>
                  </a:lnTo>
                  <a:cubicBezTo>
                    <a:pt x="2369" y="2217"/>
                    <a:pt x="2415" y="2219"/>
                    <a:pt x="2460" y="2219"/>
                  </a:cubicBezTo>
                  <a:cubicBezTo>
                    <a:pt x="2617" y="2219"/>
                    <a:pt x="2768" y="2191"/>
                    <a:pt x="2919" y="2163"/>
                  </a:cubicBezTo>
                  <a:cubicBezTo>
                    <a:pt x="3041" y="2138"/>
                    <a:pt x="3174" y="2114"/>
                    <a:pt x="3308" y="2114"/>
                  </a:cubicBezTo>
                  <a:cubicBezTo>
                    <a:pt x="3326" y="2113"/>
                    <a:pt x="3343" y="2112"/>
                    <a:pt x="3360" y="2112"/>
                  </a:cubicBezTo>
                  <a:close/>
                  <a:moveTo>
                    <a:pt x="450" y="4242"/>
                  </a:moveTo>
                  <a:cubicBezTo>
                    <a:pt x="463" y="4279"/>
                    <a:pt x="474" y="4290"/>
                    <a:pt x="474" y="4315"/>
                  </a:cubicBezTo>
                  <a:lnTo>
                    <a:pt x="474" y="4339"/>
                  </a:lnTo>
                  <a:cubicBezTo>
                    <a:pt x="474" y="4363"/>
                    <a:pt x="450" y="4400"/>
                    <a:pt x="426" y="4425"/>
                  </a:cubicBezTo>
                  <a:cubicBezTo>
                    <a:pt x="414" y="4449"/>
                    <a:pt x="401" y="4473"/>
                    <a:pt x="390" y="4509"/>
                  </a:cubicBezTo>
                  <a:lnTo>
                    <a:pt x="353" y="4436"/>
                  </a:lnTo>
                  <a:cubicBezTo>
                    <a:pt x="353" y="4436"/>
                    <a:pt x="365" y="4425"/>
                    <a:pt x="365" y="4412"/>
                  </a:cubicBezTo>
                  <a:cubicBezTo>
                    <a:pt x="365" y="4388"/>
                    <a:pt x="377" y="4376"/>
                    <a:pt x="390" y="4352"/>
                  </a:cubicBezTo>
                  <a:cubicBezTo>
                    <a:pt x="401" y="4339"/>
                    <a:pt x="414" y="4327"/>
                    <a:pt x="414" y="4315"/>
                  </a:cubicBezTo>
                  <a:cubicBezTo>
                    <a:pt x="426" y="4290"/>
                    <a:pt x="438" y="4279"/>
                    <a:pt x="450" y="4242"/>
                  </a:cubicBezTo>
                  <a:close/>
                  <a:moveTo>
                    <a:pt x="3350" y="2076"/>
                  </a:moveTo>
                  <a:cubicBezTo>
                    <a:pt x="3332" y="2076"/>
                    <a:pt x="3314" y="2076"/>
                    <a:pt x="3296" y="2077"/>
                  </a:cubicBezTo>
                  <a:cubicBezTo>
                    <a:pt x="3174" y="2077"/>
                    <a:pt x="3041" y="2101"/>
                    <a:pt x="2919" y="2126"/>
                  </a:cubicBezTo>
                  <a:cubicBezTo>
                    <a:pt x="2759" y="2154"/>
                    <a:pt x="2606" y="2182"/>
                    <a:pt x="2450" y="2182"/>
                  </a:cubicBezTo>
                  <a:cubicBezTo>
                    <a:pt x="2404" y="2182"/>
                    <a:pt x="2358" y="2180"/>
                    <a:pt x="2311" y="2174"/>
                  </a:cubicBezTo>
                  <a:lnTo>
                    <a:pt x="2287" y="2163"/>
                  </a:lnTo>
                  <a:lnTo>
                    <a:pt x="2287" y="2187"/>
                  </a:lnTo>
                  <a:lnTo>
                    <a:pt x="2287" y="2247"/>
                  </a:lnTo>
                  <a:cubicBezTo>
                    <a:pt x="2287" y="2272"/>
                    <a:pt x="2287" y="2309"/>
                    <a:pt x="2274" y="2333"/>
                  </a:cubicBezTo>
                  <a:lnTo>
                    <a:pt x="2263" y="2357"/>
                  </a:lnTo>
                  <a:lnTo>
                    <a:pt x="2299" y="2357"/>
                  </a:lnTo>
                  <a:cubicBezTo>
                    <a:pt x="2331" y="2349"/>
                    <a:pt x="2363" y="2345"/>
                    <a:pt x="2392" y="2345"/>
                  </a:cubicBezTo>
                  <a:cubicBezTo>
                    <a:pt x="2451" y="2345"/>
                    <a:pt x="2502" y="2361"/>
                    <a:pt x="2542" y="2393"/>
                  </a:cubicBezTo>
                  <a:cubicBezTo>
                    <a:pt x="2579" y="2430"/>
                    <a:pt x="2590" y="2479"/>
                    <a:pt x="2579" y="2552"/>
                  </a:cubicBezTo>
                  <a:cubicBezTo>
                    <a:pt x="2566" y="2625"/>
                    <a:pt x="2530" y="2661"/>
                    <a:pt x="2457" y="2673"/>
                  </a:cubicBezTo>
                  <a:lnTo>
                    <a:pt x="2372" y="2673"/>
                  </a:lnTo>
                  <a:cubicBezTo>
                    <a:pt x="2347" y="2673"/>
                    <a:pt x="2311" y="2673"/>
                    <a:pt x="2287" y="2685"/>
                  </a:cubicBezTo>
                  <a:lnTo>
                    <a:pt x="2263" y="2685"/>
                  </a:lnTo>
                  <a:cubicBezTo>
                    <a:pt x="2214" y="2685"/>
                    <a:pt x="2165" y="2698"/>
                    <a:pt x="2117" y="2698"/>
                  </a:cubicBezTo>
                  <a:cubicBezTo>
                    <a:pt x="1982" y="2698"/>
                    <a:pt x="1836" y="2698"/>
                    <a:pt x="1691" y="2685"/>
                  </a:cubicBezTo>
                  <a:cubicBezTo>
                    <a:pt x="1593" y="2685"/>
                    <a:pt x="1533" y="2649"/>
                    <a:pt x="1509" y="2600"/>
                  </a:cubicBezTo>
                  <a:cubicBezTo>
                    <a:pt x="1472" y="2515"/>
                    <a:pt x="1460" y="2454"/>
                    <a:pt x="1496" y="2382"/>
                  </a:cubicBezTo>
                  <a:cubicBezTo>
                    <a:pt x="1509" y="2357"/>
                    <a:pt x="1533" y="2345"/>
                    <a:pt x="1569" y="2320"/>
                  </a:cubicBezTo>
                  <a:lnTo>
                    <a:pt x="1593" y="2320"/>
                  </a:lnTo>
                  <a:lnTo>
                    <a:pt x="1582" y="2296"/>
                  </a:lnTo>
                  <a:cubicBezTo>
                    <a:pt x="1569" y="2272"/>
                    <a:pt x="1557" y="2247"/>
                    <a:pt x="1545" y="2211"/>
                  </a:cubicBezTo>
                  <a:lnTo>
                    <a:pt x="1545" y="2199"/>
                  </a:lnTo>
                  <a:lnTo>
                    <a:pt x="1436" y="2199"/>
                  </a:lnTo>
                  <a:cubicBezTo>
                    <a:pt x="1315" y="2208"/>
                    <a:pt x="1188" y="2216"/>
                    <a:pt x="1063" y="2216"/>
                  </a:cubicBezTo>
                  <a:cubicBezTo>
                    <a:pt x="1012" y="2216"/>
                    <a:pt x="962" y="2215"/>
                    <a:pt x="912" y="2211"/>
                  </a:cubicBezTo>
                  <a:cubicBezTo>
                    <a:pt x="791" y="2199"/>
                    <a:pt x="682" y="2199"/>
                    <a:pt x="572" y="2199"/>
                  </a:cubicBezTo>
                  <a:lnTo>
                    <a:pt x="547" y="2199"/>
                  </a:lnTo>
                  <a:cubicBezTo>
                    <a:pt x="474" y="2199"/>
                    <a:pt x="401" y="2211"/>
                    <a:pt x="328" y="2223"/>
                  </a:cubicBezTo>
                  <a:lnTo>
                    <a:pt x="304" y="2223"/>
                  </a:lnTo>
                  <a:cubicBezTo>
                    <a:pt x="231" y="2236"/>
                    <a:pt x="231" y="2236"/>
                    <a:pt x="219" y="2247"/>
                  </a:cubicBezTo>
                  <a:lnTo>
                    <a:pt x="219" y="2260"/>
                  </a:lnTo>
                  <a:cubicBezTo>
                    <a:pt x="207" y="2284"/>
                    <a:pt x="207" y="2309"/>
                    <a:pt x="207" y="2345"/>
                  </a:cubicBezTo>
                  <a:lnTo>
                    <a:pt x="207" y="2357"/>
                  </a:lnTo>
                  <a:cubicBezTo>
                    <a:pt x="219" y="2357"/>
                    <a:pt x="219" y="2369"/>
                    <a:pt x="219" y="2369"/>
                  </a:cubicBezTo>
                  <a:cubicBezTo>
                    <a:pt x="207" y="2369"/>
                    <a:pt x="207" y="2382"/>
                    <a:pt x="207" y="2382"/>
                  </a:cubicBezTo>
                  <a:lnTo>
                    <a:pt x="207" y="2393"/>
                  </a:lnTo>
                  <a:cubicBezTo>
                    <a:pt x="207" y="2479"/>
                    <a:pt x="207" y="2576"/>
                    <a:pt x="231" y="2685"/>
                  </a:cubicBezTo>
                  <a:lnTo>
                    <a:pt x="268" y="2904"/>
                  </a:lnTo>
                  <a:cubicBezTo>
                    <a:pt x="328" y="3172"/>
                    <a:pt x="377" y="3452"/>
                    <a:pt x="414" y="3719"/>
                  </a:cubicBezTo>
                  <a:cubicBezTo>
                    <a:pt x="414" y="3755"/>
                    <a:pt x="426" y="3792"/>
                    <a:pt x="426" y="3828"/>
                  </a:cubicBezTo>
                  <a:cubicBezTo>
                    <a:pt x="438" y="3974"/>
                    <a:pt x="463" y="4133"/>
                    <a:pt x="511" y="4266"/>
                  </a:cubicBezTo>
                  <a:cubicBezTo>
                    <a:pt x="547" y="4363"/>
                    <a:pt x="596" y="4473"/>
                    <a:pt x="730" y="4498"/>
                  </a:cubicBezTo>
                  <a:cubicBezTo>
                    <a:pt x="766" y="4498"/>
                    <a:pt x="803" y="4509"/>
                    <a:pt x="839" y="4509"/>
                  </a:cubicBezTo>
                  <a:cubicBezTo>
                    <a:pt x="888" y="4509"/>
                    <a:pt x="936" y="4498"/>
                    <a:pt x="985" y="4498"/>
                  </a:cubicBezTo>
                  <a:lnTo>
                    <a:pt x="998" y="4498"/>
                  </a:lnTo>
                  <a:cubicBezTo>
                    <a:pt x="1046" y="4485"/>
                    <a:pt x="1095" y="4485"/>
                    <a:pt x="1155" y="4473"/>
                  </a:cubicBezTo>
                  <a:lnTo>
                    <a:pt x="1217" y="4473"/>
                  </a:lnTo>
                  <a:cubicBezTo>
                    <a:pt x="1338" y="4461"/>
                    <a:pt x="1447" y="4449"/>
                    <a:pt x="1557" y="4449"/>
                  </a:cubicBezTo>
                  <a:cubicBezTo>
                    <a:pt x="1703" y="4449"/>
                    <a:pt x="1849" y="4449"/>
                    <a:pt x="1982" y="4461"/>
                  </a:cubicBezTo>
                  <a:lnTo>
                    <a:pt x="2068" y="4473"/>
                  </a:lnTo>
                  <a:cubicBezTo>
                    <a:pt x="2133" y="4477"/>
                    <a:pt x="2198" y="4478"/>
                    <a:pt x="2264" y="4478"/>
                  </a:cubicBezTo>
                  <a:cubicBezTo>
                    <a:pt x="2396" y="4478"/>
                    <a:pt x="2534" y="4473"/>
                    <a:pt x="2688" y="4473"/>
                  </a:cubicBezTo>
                  <a:lnTo>
                    <a:pt x="2700" y="4461"/>
                  </a:lnTo>
                  <a:lnTo>
                    <a:pt x="2712" y="4473"/>
                  </a:lnTo>
                  <a:lnTo>
                    <a:pt x="2822" y="4461"/>
                  </a:lnTo>
                  <a:cubicBezTo>
                    <a:pt x="2931" y="4461"/>
                    <a:pt x="3053" y="4461"/>
                    <a:pt x="3163" y="4449"/>
                  </a:cubicBezTo>
                  <a:lnTo>
                    <a:pt x="3479" y="4449"/>
                  </a:lnTo>
                  <a:lnTo>
                    <a:pt x="3490" y="4436"/>
                  </a:lnTo>
                  <a:lnTo>
                    <a:pt x="3515" y="4436"/>
                  </a:lnTo>
                  <a:cubicBezTo>
                    <a:pt x="3600" y="4425"/>
                    <a:pt x="3661" y="4412"/>
                    <a:pt x="3722" y="4388"/>
                  </a:cubicBezTo>
                  <a:cubicBezTo>
                    <a:pt x="3892" y="4315"/>
                    <a:pt x="3989" y="4169"/>
                    <a:pt x="4014" y="3938"/>
                  </a:cubicBezTo>
                  <a:cubicBezTo>
                    <a:pt x="4025" y="3707"/>
                    <a:pt x="4001" y="3463"/>
                    <a:pt x="3977" y="3233"/>
                  </a:cubicBezTo>
                  <a:cubicBezTo>
                    <a:pt x="3965" y="3111"/>
                    <a:pt x="3941" y="2990"/>
                    <a:pt x="3941" y="2868"/>
                  </a:cubicBezTo>
                  <a:lnTo>
                    <a:pt x="3941" y="2855"/>
                  </a:lnTo>
                  <a:cubicBezTo>
                    <a:pt x="3928" y="2661"/>
                    <a:pt x="3917" y="2442"/>
                    <a:pt x="3795" y="2284"/>
                  </a:cubicBezTo>
                  <a:cubicBezTo>
                    <a:pt x="3694" y="2138"/>
                    <a:pt x="3552" y="2076"/>
                    <a:pt x="3350" y="2076"/>
                  </a:cubicBezTo>
                  <a:close/>
                  <a:moveTo>
                    <a:pt x="3758" y="4425"/>
                  </a:moveTo>
                  <a:cubicBezTo>
                    <a:pt x="3746" y="4436"/>
                    <a:pt x="3734" y="4449"/>
                    <a:pt x="3734" y="4461"/>
                  </a:cubicBezTo>
                  <a:cubicBezTo>
                    <a:pt x="3722" y="4473"/>
                    <a:pt x="3722" y="4485"/>
                    <a:pt x="3722" y="4485"/>
                  </a:cubicBezTo>
                  <a:lnTo>
                    <a:pt x="3649" y="4522"/>
                  </a:lnTo>
                  <a:lnTo>
                    <a:pt x="3649" y="4522"/>
                  </a:lnTo>
                  <a:lnTo>
                    <a:pt x="3685" y="4485"/>
                  </a:lnTo>
                  <a:lnTo>
                    <a:pt x="3722" y="4449"/>
                  </a:lnTo>
                  <a:lnTo>
                    <a:pt x="3722" y="4436"/>
                  </a:lnTo>
                  <a:cubicBezTo>
                    <a:pt x="3734" y="4425"/>
                    <a:pt x="3746" y="4425"/>
                    <a:pt x="3758" y="4425"/>
                  </a:cubicBezTo>
                  <a:close/>
                  <a:moveTo>
                    <a:pt x="3004" y="4509"/>
                  </a:moveTo>
                  <a:cubicBezTo>
                    <a:pt x="2992" y="4522"/>
                    <a:pt x="2992" y="4534"/>
                    <a:pt x="2980" y="4534"/>
                  </a:cubicBezTo>
                  <a:cubicBezTo>
                    <a:pt x="2955" y="4546"/>
                    <a:pt x="2931" y="4546"/>
                    <a:pt x="2895" y="4546"/>
                  </a:cubicBezTo>
                  <a:cubicBezTo>
                    <a:pt x="2907" y="4534"/>
                    <a:pt x="2919" y="4522"/>
                    <a:pt x="2919" y="4509"/>
                  </a:cubicBezTo>
                  <a:close/>
                  <a:moveTo>
                    <a:pt x="3223" y="4498"/>
                  </a:moveTo>
                  <a:lnTo>
                    <a:pt x="3174" y="4546"/>
                  </a:lnTo>
                  <a:cubicBezTo>
                    <a:pt x="3150" y="4534"/>
                    <a:pt x="3114" y="4534"/>
                    <a:pt x="3077" y="4534"/>
                  </a:cubicBezTo>
                  <a:cubicBezTo>
                    <a:pt x="3077" y="4522"/>
                    <a:pt x="3090" y="4509"/>
                    <a:pt x="3101" y="4509"/>
                  </a:cubicBezTo>
                  <a:lnTo>
                    <a:pt x="3138" y="4498"/>
                  </a:lnTo>
                  <a:close/>
                  <a:moveTo>
                    <a:pt x="2822" y="4509"/>
                  </a:moveTo>
                  <a:lnTo>
                    <a:pt x="2822" y="4509"/>
                  </a:lnTo>
                  <a:cubicBezTo>
                    <a:pt x="2809" y="4522"/>
                    <a:pt x="2798" y="4534"/>
                    <a:pt x="2798" y="4546"/>
                  </a:cubicBezTo>
                  <a:cubicBezTo>
                    <a:pt x="2761" y="4558"/>
                    <a:pt x="2736" y="4558"/>
                    <a:pt x="2700" y="4558"/>
                  </a:cubicBezTo>
                  <a:lnTo>
                    <a:pt x="2700" y="4546"/>
                  </a:lnTo>
                  <a:cubicBezTo>
                    <a:pt x="2712" y="4546"/>
                    <a:pt x="2725" y="4534"/>
                    <a:pt x="2725" y="4522"/>
                  </a:cubicBezTo>
                  <a:cubicBezTo>
                    <a:pt x="2761" y="4522"/>
                    <a:pt x="2785" y="4522"/>
                    <a:pt x="2822" y="4509"/>
                  </a:cubicBezTo>
                  <a:close/>
                  <a:moveTo>
                    <a:pt x="3393" y="4498"/>
                  </a:moveTo>
                  <a:cubicBezTo>
                    <a:pt x="3381" y="4509"/>
                    <a:pt x="3369" y="4534"/>
                    <a:pt x="3344" y="4558"/>
                  </a:cubicBezTo>
                  <a:cubicBezTo>
                    <a:pt x="3333" y="4558"/>
                    <a:pt x="3308" y="4546"/>
                    <a:pt x="3284" y="4546"/>
                  </a:cubicBezTo>
                  <a:lnTo>
                    <a:pt x="3320" y="4509"/>
                  </a:lnTo>
                  <a:lnTo>
                    <a:pt x="3333" y="4498"/>
                  </a:lnTo>
                  <a:close/>
                  <a:moveTo>
                    <a:pt x="3588" y="4473"/>
                  </a:moveTo>
                  <a:cubicBezTo>
                    <a:pt x="3563" y="4498"/>
                    <a:pt x="3552" y="4522"/>
                    <a:pt x="3539" y="4546"/>
                  </a:cubicBezTo>
                  <a:cubicBezTo>
                    <a:pt x="3527" y="4546"/>
                    <a:pt x="3527" y="4546"/>
                    <a:pt x="3527" y="4558"/>
                  </a:cubicBezTo>
                  <a:lnTo>
                    <a:pt x="3454" y="4558"/>
                  </a:lnTo>
                  <a:lnTo>
                    <a:pt x="3466" y="4546"/>
                  </a:lnTo>
                  <a:cubicBezTo>
                    <a:pt x="3479" y="4534"/>
                    <a:pt x="3479" y="4534"/>
                    <a:pt x="3479" y="4522"/>
                  </a:cubicBezTo>
                  <a:lnTo>
                    <a:pt x="3490" y="4509"/>
                  </a:lnTo>
                  <a:cubicBezTo>
                    <a:pt x="3503" y="4498"/>
                    <a:pt x="3503" y="4485"/>
                    <a:pt x="3515" y="4485"/>
                  </a:cubicBezTo>
                  <a:cubicBezTo>
                    <a:pt x="3539" y="4485"/>
                    <a:pt x="3563" y="4473"/>
                    <a:pt x="3588" y="4473"/>
                  </a:cubicBezTo>
                  <a:close/>
                  <a:moveTo>
                    <a:pt x="536" y="4412"/>
                  </a:moveTo>
                  <a:cubicBezTo>
                    <a:pt x="536" y="4436"/>
                    <a:pt x="547" y="4449"/>
                    <a:pt x="560" y="4461"/>
                  </a:cubicBezTo>
                  <a:lnTo>
                    <a:pt x="560" y="4473"/>
                  </a:lnTo>
                  <a:cubicBezTo>
                    <a:pt x="560" y="4498"/>
                    <a:pt x="547" y="4509"/>
                    <a:pt x="536" y="4534"/>
                  </a:cubicBezTo>
                  <a:cubicBezTo>
                    <a:pt x="523" y="4558"/>
                    <a:pt x="523" y="4571"/>
                    <a:pt x="511" y="4582"/>
                  </a:cubicBezTo>
                  <a:cubicBezTo>
                    <a:pt x="499" y="4582"/>
                    <a:pt x="474" y="4571"/>
                    <a:pt x="463" y="4558"/>
                  </a:cubicBezTo>
                  <a:lnTo>
                    <a:pt x="463" y="4546"/>
                  </a:lnTo>
                  <a:lnTo>
                    <a:pt x="499" y="4473"/>
                  </a:lnTo>
                  <a:cubicBezTo>
                    <a:pt x="499" y="4461"/>
                    <a:pt x="511" y="4461"/>
                    <a:pt x="511" y="4449"/>
                  </a:cubicBezTo>
                  <a:cubicBezTo>
                    <a:pt x="523" y="4436"/>
                    <a:pt x="523" y="4425"/>
                    <a:pt x="536" y="4412"/>
                  </a:cubicBezTo>
                  <a:close/>
                  <a:moveTo>
                    <a:pt x="2627" y="4522"/>
                  </a:moveTo>
                  <a:cubicBezTo>
                    <a:pt x="2627" y="4534"/>
                    <a:pt x="2615" y="4534"/>
                    <a:pt x="2615" y="4546"/>
                  </a:cubicBezTo>
                  <a:cubicBezTo>
                    <a:pt x="2615" y="4546"/>
                    <a:pt x="2615" y="4558"/>
                    <a:pt x="2603" y="4558"/>
                  </a:cubicBezTo>
                  <a:lnTo>
                    <a:pt x="2590" y="4571"/>
                  </a:lnTo>
                  <a:lnTo>
                    <a:pt x="2566" y="4571"/>
                  </a:lnTo>
                  <a:cubicBezTo>
                    <a:pt x="2542" y="4582"/>
                    <a:pt x="2517" y="4582"/>
                    <a:pt x="2493" y="4582"/>
                  </a:cubicBezTo>
                  <a:lnTo>
                    <a:pt x="2493" y="4571"/>
                  </a:lnTo>
                  <a:cubicBezTo>
                    <a:pt x="2506" y="4558"/>
                    <a:pt x="2517" y="4534"/>
                    <a:pt x="2530" y="4522"/>
                  </a:cubicBezTo>
                  <a:close/>
                  <a:moveTo>
                    <a:pt x="2907" y="4473"/>
                  </a:moveTo>
                  <a:lnTo>
                    <a:pt x="2895" y="4485"/>
                  </a:lnTo>
                  <a:cubicBezTo>
                    <a:pt x="2882" y="4509"/>
                    <a:pt x="2858" y="4534"/>
                    <a:pt x="2846" y="4558"/>
                  </a:cubicBezTo>
                  <a:lnTo>
                    <a:pt x="2834" y="4582"/>
                  </a:lnTo>
                  <a:lnTo>
                    <a:pt x="2858" y="4582"/>
                  </a:lnTo>
                  <a:cubicBezTo>
                    <a:pt x="2907" y="4582"/>
                    <a:pt x="2944" y="4571"/>
                    <a:pt x="2992" y="4571"/>
                  </a:cubicBezTo>
                  <a:lnTo>
                    <a:pt x="3004" y="4571"/>
                  </a:lnTo>
                  <a:cubicBezTo>
                    <a:pt x="3017" y="4558"/>
                    <a:pt x="3028" y="4546"/>
                    <a:pt x="3028" y="4522"/>
                  </a:cubicBezTo>
                  <a:cubicBezTo>
                    <a:pt x="3041" y="4509"/>
                    <a:pt x="3041" y="4509"/>
                    <a:pt x="3041" y="4498"/>
                  </a:cubicBezTo>
                  <a:lnTo>
                    <a:pt x="3065" y="4473"/>
                  </a:lnTo>
                  <a:close/>
                  <a:moveTo>
                    <a:pt x="3247" y="4461"/>
                  </a:moveTo>
                  <a:cubicBezTo>
                    <a:pt x="3211" y="4461"/>
                    <a:pt x="3174" y="4461"/>
                    <a:pt x="3138" y="4473"/>
                  </a:cubicBezTo>
                  <a:lnTo>
                    <a:pt x="3077" y="4473"/>
                  </a:lnTo>
                  <a:cubicBezTo>
                    <a:pt x="3065" y="4498"/>
                    <a:pt x="3041" y="4522"/>
                    <a:pt x="3041" y="4546"/>
                  </a:cubicBezTo>
                  <a:lnTo>
                    <a:pt x="3028" y="4546"/>
                  </a:lnTo>
                  <a:lnTo>
                    <a:pt x="3017" y="4571"/>
                  </a:lnTo>
                  <a:lnTo>
                    <a:pt x="3053" y="4571"/>
                  </a:lnTo>
                  <a:cubicBezTo>
                    <a:pt x="3090" y="4571"/>
                    <a:pt x="3138" y="4571"/>
                    <a:pt x="3187" y="4582"/>
                  </a:cubicBezTo>
                  <a:lnTo>
                    <a:pt x="3199" y="4582"/>
                  </a:lnTo>
                  <a:lnTo>
                    <a:pt x="3296" y="4461"/>
                  </a:lnTo>
                  <a:close/>
                  <a:moveTo>
                    <a:pt x="3479" y="4449"/>
                  </a:moveTo>
                  <a:lnTo>
                    <a:pt x="3430" y="4461"/>
                  </a:lnTo>
                  <a:lnTo>
                    <a:pt x="3296" y="4461"/>
                  </a:lnTo>
                  <a:lnTo>
                    <a:pt x="3296" y="4485"/>
                  </a:lnTo>
                  <a:lnTo>
                    <a:pt x="3235" y="4546"/>
                  </a:lnTo>
                  <a:lnTo>
                    <a:pt x="3211" y="4582"/>
                  </a:lnTo>
                  <a:lnTo>
                    <a:pt x="3247" y="4582"/>
                  </a:lnTo>
                  <a:cubicBezTo>
                    <a:pt x="3284" y="4582"/>
                    <a:pt x="3320" y="4582"/>
                    <a:pt x="3357" y="4595"/>
                  </a:cubicBezTo>
                  <a:lnTo>
                    <a:pt x="3369" y="4595"/>
                  </a:lnTo>
                  <a:lnTo>
                    <a:pt x="3381" y="4582"/>
                  </a:lnTo>
                  <a:cubicBezTo>
                    <a:pt x="3393" y="4558"/>
                    <a:pt x="3406" y="4534"/>
                    <a:pt x="3417" y="4522"/>
                  </a:cubicBezTo>
                  <a:cubicBezTo>
                    <a:pt x="3430" y="4509"/>
                    <a:pt x="3442" y="4509"/>
                    <a:pt x="3442" y="4498"/>
                  </a:cubicBezTo>
                  <a:lnTo>
                    <a:pt x="3479" y="4449"/>
                  </a:lnTo>
                  <a:close/>
                  <a:moveTo>
                    <a:pt x="3685" y="4412"/>
                  </a:moveTo>
                  <a:lnTo>
                    <a:pt x="3636" y="4425"/>
                  </a:lnTo>
                  <a:cubicBezTo>
                    <a:pt x="3588" y="4436"/>
                    <a:pt x="3552" y="4449"/>
                    <a:pt x="3503" y="4449"/>
                  </a:cubicBezTo>
                  <a:lnTo>
                    <a:pt x="3490" y="4449"/>
                  </a:lnTo>
                  <a:cubicBezTo>
                    <a:pt x="3479" y="4461"/>
                    <a:pt x="3479" y="4473"/>
                    <a:pt x="3466" y="4485"/>
                  </a:cubicBezTo>
                  <a:cubicBezTo>
                    <a:pt x="3454" y="4485"/>
                    <a:pt x="3454" y="4498"/>
                    <a:pt x="3454" y="4498"/>
                  </a:cubicBezTo>
                  <a:cubicBezTo>
                    <a:pt x="3454" y="4509"/>
                    <a:pt x="3442" y="4522"/>
                    <a:pt x="3442" y="4522"/>
                  </a:cubicBezTo>
                  <a:cubicBezTo>
                    <a:pt x="3430" y="4534"/>
                    <a:pt x="3417" y="4546"/>
                    <a:pt x="3406" y="4571"/>
                  </a:cubicBezTo>
                  <a:lnTo>
                    <a:pt x="3381" y="4595"/>
                  </a:lnTo>
                  <a:lnTo>
                    <a:pt x="3417" y="4595"/>
                  </a:lnTo>
                  <a:cubicBezTo>
                    <a:pt x="3466" y="4595"/>
                    <a:pt x="3503" y="4595"/>
                    <a:pt x="3552" y="4582"/>
                  </a:cubicBezTo>
                  <a:lnTo>
                    <a:pt x="3563" y="4582"/>
                  </a:lnTo>
                  <a:lnTo>
                    <a:pt x="3563" y="4558"/>
                  </a:lnTo>
                  <a:cubicBezTo>
                    <a:pt x="3588" y="4522"/>
                    <a:pt x="3612" y="4498"/>
                    <a:pt x="3649" y="4461"/>
                  </a:cubicBezTo>
                  <a:lnTo>
                    <a:pt x="3685" y="4412"/>
                  </a:lnTo>
                  <a:close/>
                  <a:moveTo>
                    <a:pt x="2834" y="4473"/>
                  </a:moveTo>
                  <a:cubicBezTo>
                    <a:pt x="2798" y="4485"/>
                    <a:pt x="2749" y="4485"/>
                    <a:pt x="2712" y="4485"/>
                  </a:cubicBezTo>
                  <a:lnTo>
                    <a:pt x="2700" y="4485"/>
                  </a:lnTo>
                  <a:lnTo>
                    <a:pt x="2700" y="4498"/>
                  </a:lnTo>
                  <a:cubicBezTo>
                    <a:pt x="2688" y="4509"/>
                    <a:pt x="2688" y="4522"/>
                    <a:pt x="2676" y="4534"/>
                  </a:cubicBezTo>
                  <a:cubicBezTo>
                    <a:pt x="2676" y="4546"/>
                    <a:pt x="2663" y="4558"/>
                    <a:pt x="2663" y="4571"/>
                  </a:cubicBezTo>
                  <a:lnTo>
                    <a:pt x="2652" y="4571"/>
                  </a:lnTo>
                  <a:lnTo>
                    <a:pt x="2639" y="4607"/>
                  </a:lnTo>
                  <a:lnTo>
                    <a:pt x="2639" y="4607"/>
                  </a:lnTo>
                  <a:lnTo>
                    <a:pt x="2676" y="4595"/>
                  </a:lnTo>
                  <a:cubicBezTo>
                    <a:pt x="2725" y="4595"/>
                    <a:pt x="2761" y="4595"/>
                    <a:pt x="2809" y="4582"/>
                  </a:cubicBezTo>
                  <a:lnTo>
                    <a:pt x="2822" y="4582"/>
                  </a:lnTo>
                  <a:lnTo>
                    <a:pt x="2822" y="4571"/>
                  </a:lnTo>
                  <a:cubicBezTo>
                    <a:pt x="2834" y="4546"/>
                    <a:pt x="2846" y="4534"/>
                    <a:pt x="2871" y="4509"/>
                  </a:cubicBezTo>
                  <a:lnTo>
                    <a:pt x="2895" y="4473"/>
                  </a:lnTo>
                  <a:close/>
                  <a:moveTo>
                    <a:pt x="2433" y="4522"/>
                  </a:moveTo>
                  <a:cubicBezTo>
                    <a:pt x="2433" y="4534"/>
                    <a:pt x="2420" y="4534"/>
                    <a:pt x="2420" y="4534"/>
                  </a:cubicBezTo>
                  <a:cubicBezTo>
                    <a:pt x="2420" y="4546"/>
                    <a:pt x="2409" y="4546"/>
                    <a:pt x="2396" y="4558"/>
                  </a:cubicBezTo>
                  <a:cubicBezTo>
                    <a:pt x="2384" y="4571"/>
                    <a:pt x="2372" y="4582"/>
                    <a:pt x="2372" y="4595"/>
                  </a:cubicBezTo>
                  <a:cubicBezTo>
                    <a:pt x="2347" y="4595"/>
                    <a:pt x="2323" y="4607"/>
                    <a:pt x="2311" y="4607"/>
                  </a:cubicBezTo>
                  <a:cubicBezTo>
                    <a:pt x="2311" y="4595"/>
                    <a:pt x="2323" y="4582"/>
                    <a:pt x="2336" y="4571"/>
                  </a:cubicBezTo>
                  <a:cubicBezTo>
                    <a:pt x="2336" y="4571"/>
                    <a:pt x="2347" y="4558"/>
                    <a:pt x="2347" y="4546"/>
                  </a:cubicBezTo>
                  <a:cubicBezTo>
                    <a:pt x="2360" y="4534"/>
                    <a:pt x="2360" y="4534"/>
                    <a:pt x="2360" y="4522"/>
                  </a:cubicBezTo>
                  <a:close/>
                  <a:moveTo>
                    <a:pt x="1496" y="4498"/>
                  </a:moveTo>
                  <a:cubicBezTo>
                    <a:pt x="1484" y="4509"/>
                    <a:pt x="1472" y="4522"/>
                    <a:pt x="1472" y="4534"/>
                  </a:cubicBezTo>
                  <a:cubicBezTo>
                    <a:pt x="1460" y="4546"/>
                    <a:pt x="1447" y="4558"/>
                    <a:pt x="1447" y="4571"/>
                  </a:cubicBezTo>
                  <a:cubicBezTo>
                    <a:pt x="1436" y="4582"/>
                    <a:pt x="1423" y="4595"/>
                    <a:pt x="1411" y="4619"/>
                  </a:cubicBezTo>
                  <a:lnTo>
                    <a:pt x="1338" y="4619"/>
                  </a:lnTo>
                  <a:cubicBezTo>
                    <a:pt x="1350" y="4607"/>
                    <a:pt x="1350" y="4595"/>
                    <a:pt x="1363" y="4582"/>
                  </a:cubicBezTo>
                  <a:lnTo>
                    <a:pt x="1387" y="4558"/>
                  </a:lnTo>
                  <a:lnTo>
                    <a:pt x="1411" y="4534"/>
                  </a:lnTo>
                  <a:cubicBezTo>
                    <a:pt x="1423" y="4522"/>
                    <a:pt x="1423" y="4509"/>
                    <a:pt x="1423" y="4498"/>
                  </a:cubicBezTo>
                  <a:close/>
                  <a:moveTo>
                    <a:pt x="1691" y="4498"/>
                  </a:moveTo>
                  <a:cubicBezTo>
                    <a:pt x="1679" y="4509"/>
                    <a:pt x="1666" y="4534"/>
                    <a:pt x="1666" y="4546"/>
                  </a:cubicBezTo>
                  <a:cubicBezTo>
                    <a:pt x="1655" y="4546"/>
                    <a:pt x="1655" y="4558"/>
                    <a:pt x="1655" y="4558"/>
                  </a:cubicBezTo>
                  <a:cubicBezTo>
                    <a:pt x="1642" y="4571"/>
                    <a:pt x="1642" y="4595"/>
                    <a:pt x="1630" y="4607"/>
                  </a:cubicBezTo>
                  <a:cubicBezTo>
                    <a:pt x="1618" y="4607"/>
                    <a:pt x="1606" y="4607"/>
                    <a:pt x="1606" y="4619"/>
                  </a:cubicBezTo>
                  <a:lnTo>
                    <a:pt x="1509" y="4619"/>
                  </a:lnTo>
                  <a:cubicBezTo>
                    <a:pt x="1520" y="4607"/>
                    <a:pt x="1520" y="4595"/>
                    <a:pt x="1533" y="4595"/>
                  </a:cubicBezTo>
                  <a:cubicBezTo>
                    <a:pt x="1545" y="4558"/>
                    <a:pt x="1569" y="4534"/>
                    <a:pt x="1606" y="4509"/>
                  </a:cubicBezTo>
                  <a:lnTo>
                    <a:pt x="1606" y="4498"/>
                  </a:lnTo>
                  <a:close/>
                  <a:moveTo>
                    <a:pt x="1800" y="4498"/>
                  </a:moveTo>
                  <a:cubicBezTo>
                    <a:pt x="1836" y="4498"/>
                    <a:pt x="1861" y="4498"/>
                    <a:pt x="1885" y="4509"/>
                  </a:cubicBezTo>
                  <a:lnTo>
                    <a:pt x="1836" y="4582"/>
                  </a:lnTo>
                  <a:cubicBezTo>
                    <a:pt x="1825" y="4582"/>
                    <a:pt x="1825" y="4595"/>
                    <a:pt x="1812" y="4595"/>
                  </a:cubicBezTo>
                  <a:cubicBezTo>
                    <a:pt x="1812" y="4595"/>
                    <a:pt x="1812" y="4607"/>
                    <a:pt x="1800" y="4607"/>
                  </a:cubicBezTo>
                  <a:lnTo>
                    <a:pt x="1800" y="4619"/>
                  </a:lnTo>
                  <a:lnTo>
                    <a:pt x="1715" y="4619"/>
                  </a:lnTo>
                  <a:cubicBezTo>
                    <a:pt x="1727" y="4607"/>
                    <a:pt x="1739" y="4582"/>
                    <a:pt x="1752" y="4571"/>
                  </a:cubicBezTo>
                  <a:cubicBezTo>
                    <a:pt x="1763" y="4546"/>
                    <a:pt x="1776" y="4522"/>
                    <a:pt x="1800" y="4509"/>
                  </a:cubicBezTo>
                  <a:lnTo>
                    <a:pt x="1800" y="4498"/>
                  </a:lnTo>
                  <a:close/>
                  <a:moveTo>
                    <a:pt x="2068" y="4509"/>
                  </a:moveTo>
                  <a:cubicBezTo>
                    <a:pt x="2044" y="4546"/>
                    <a:pt x="2031" y="4571"/>
                    <a:pt x="2007" y="4595"/>
                  </a:cubicBezTo>
                  <a:lnTo>
                    <a:pt x="1995" y="4619"/>
                  </a:lnTo>
                  <a:lnTo>
                    <a:pt x="1909" y="4619"/>
                  </a:lnTo>
                  <a:lnTo>
                    <a:pt x="1909" y="4607"/>
                  </a:lnTo>
                  <a:lnTo>
                    <a:pt x="1971" y="4534"/>
                  </a:lnTo>
                  <a:cubicBezTo>
                    <a:pt x="1982" y="4522"/>
                    <a:pt x="1982" y="4522"/>
                    <a:pt x="1982" y="4509"/>
                  </a:cubicBezTo>
                  <a:close/>
                  <a:moveTo>
                    <a:pt x="2263" y="4522"/>
                  </a:moveTo>
                  <a:lnTo>
                    <a:pt x="2263" y="4534"/>
                  </a:lnTo>
                  <a:cubicBezTo>
                    <a:pt x="2250" y="4546"/>
                    <a:pt x="2238" y="4558"/>
                    <a:pt x="2238" y="4571"/>
                  </a:cubicBezTo>
                  <a:cubicBezTo>
                    <a:pt x="2226" y="4571"/>
                    <a:pt x="2226" y="4571"/>
                    <a:pt x="2226" y="4582"/>
                  </a:cubicBezTo>
                  <a:cubicBezTo>
                    <a:pt x="2226" y="4595"/>
                    <a:pt x="2214" y="4595"/>
                    <a:pt x="2214" y="4607"/>
                  </a:cubicBezTo>
                  <a:lnTo>
                    <a:pt x="2201" y="4607"/>
                  </a:lnTo>
                  <a:cubicBezTo>
                    <a:pt x="2165" y="4607"/>
                    <a:pt x="2128" y="4619"/>
                    <a:pt x="2092" y="4619"/>
                  </a:cubicBezTo>
                  <a:cubicBezTo>
                    <a:pt x="2117" y="4595"/>
                    <a:pt x="2128" y="4571"/>
                    <a:pt x="2153" y="4546"/>
                  </a:cubicBezTo>
                  <a:cubicBezTo>
                    <a:pt x="2153" y="4534"/>
                    <a:pt x="2165" y="4534"/>
                    <a:pt x="2165" y="4522"/>
                  </a:cubicBezTo>
                  <a:close/>
                  <a:moveTo>
                    <a:pt x="633" y="4509"/>
                  </a:moveTo>
                  <a:lnTo>
                    <a:pt x="645" y="4522"/>
                  </a:lnTo>
                  <a:cubicBezTo>
                    <a:pt x="669" y="4534"/>
                    <a:pt x="693" y="4546"/>
                    <a:pt x="730" y="4546"/>
                  </a:cubicBezTo>
                  <a:lnTo>
                    <a:pt x="730" y="4558"/>
                  </a:lnTo>
                  <a:cubicBezTo>
                    <a:pt x="730" y="4571"/>
                    <a:pt x="718" y="4607"/>
                    <a:pt x="706" y="4619"/>
                  </a:cubicBezTo>
                  <a:cubicBezTo>
                    <a:pt x="693" y="4619"/>
                    <a:pt x="693" y="4631"/>
                    <a:pt x="693" y="4631"/>
                  </a:cubicBezTo>
                  <a:cubicBezTo>
                    <a:pt x="657" y="4631"/>
                    <a:pt x="620" y="4619"/>
                    <a:pt x="596" y="4607"/>
                  </a:cubicBezTo>
                  <a:cubicBezTo>
                    <a:pt x="596" y="4595"/>
                    <a:pt x="609" y="4582"/>
                    <a:pt x="609" y="4558"/>
                  </a:cubicBezTo>
                  <a:cubicBezTo>
                    <a:pt x="620" y="4546"/>
                    <a:pt x="633" y="4534"/>
                    <a:pt x="633" y="4509"/>
                  </a:cubicBezTo>
                  <a:close/>
                  <a:moveTo>
                    <a:pt x="1326" y="4509"/>
                  </a:moveTo>
                  <a:cubicBezTo>
                    <a:pt x="1314" y="4522"/>
                    <a:pt x="1290" y="4534"/>
                    <a:pt x="1277" y="4546"/>
                  </a:cubicBezTo>
                  <a:cubicBezTo>
                    <a:pt x="1277" y="4558"/>
                    <a:pt x="1277" y="4571"/>
                    <a:pt x="1265" y="4571"/>
                  </a:cubicBezTo>
                  <a:lnTo>
                    <a:pt x="1265" y="4582"/>
                  </a:lnTo>
                  <a:lnTo>
                    <a:pt x="1253" y="4595"/>
                  </a:lnTo>
                  <a:lnTo>
                    <a:pt x="1253" y="4607"/>
                  </a:lnTo>
                  <a:lnTo>
                    <a:pt x="1241" y="4607"/>
                  </a:lnTo>
                  <a:cubicBezTo>
                    <a:pt x="1241" y="4607"/>
                    <a:pt x="1228" y="4619"/>
                    <a:pt x="1217" y="4619"/>
                  </a:cubicBezTo>
                  <a:lnTo>
                    <a:pt x="1180" y="4619"/>
                  </a:lnTo>
                  <a:cubicBezTo>
                    <a:pt x="1168" y="4631"/>
                    <a:pt x="1144" y="4631"/>
                    <a:pt x="1131" y="4631"/>
                  </a:cubicBezTo>
                  <a:cubicBezTo>
                    <a:pt x="1131" y="4631"/>
                    <a:pt x="1131" y="4619"/>
                    <a:pt x="1144" y="4619"/>
                  </a:cubicBezTo>
                  <a:cubicBezTo>
                    <a:pt x="1168" y="4607"/>
                    <a:pt x="1180" y="4571"/>
                    <a:pt x="1204" y="4546"/>
                  </a:cubicBezTo>
                  <a:cubicBezTo>
                    <a:pt x="1217" y="4534"/>
                    <a:pt x="1217" y="4522"/>
                    <a:pt x="1228" y="4522"/>
                  </a:cubicBezTo>
                  <a:cubicBezTo>
                    <a:pt x="1265" y="4509"/>
                    <a:pt x="1290" y="4509"/>
                    <a:pt x="1326" y="4509"/>
                  </a:cubicBezTo>
                  <a:close/>
                  <a:moveTo>
                    <a:pt x="900" y="4558"/>
                  </a:moveTo>
                  <a:cubicBezTo>
                    <a:pt x="900" y="4558"/>
                    <a:pt x="900" y="4571"/>
                    <a:pt x="888" y="4582"/>
                  </a:cubicBezTo>
                  <a:cubicBezTo>
                    <a:pt x="888" y="4582"/>
                    <a:pt x="876" y="4595"/>
                    <a:pt x="876" y="4607"/>
                  </a:cubicBezTo>
                  <a:cubicBezTo>
                    <a:pt x="876" y="4619"/>
                    <a:pt x="864" y="4631"/>
                    <a:pt x="852" y="4644"/>
                  </a:cubicBezTo>
                  <a:lnTo>
                    <a:pt x="791" y="4644"/>
                  </a:lnTo>
                  <a:cubicBezTo>
                    <a:pt x="803" y="4619"/>
                    <a:pt x="815" y="4582"/>
                    <a:pt x="815" y="4558"/>
                  </a:cubicBezTo>
                  <a:close/>
                  <a:moveTo>
                    <a:pt x="1107" y="4534"/>
                  </a:moveTo>
                  <a:lnTo>
                    <a:pt x="1095" y="4546"/>
                  </a:lnTo>
                  <a:cubicBezTo>
                    <a:pt x="1095" y="4558"/>
                    <a:pt x="1082" y="4558"/>
                    <a:pt x="1082" y="4571"/>
                  </a:cubicBezTo>
                  <a:cubicBezTo>
                    <a:pt x="1071" y="4571"/>
                    <a:pt x="1058" y="4582"/>
                    <a:pt x="1058" y="4595"/>
                  </a:cubicBezTo>
                  <a:cubicBezTo>
                    <a:pt x="1046" y="4595"/>
                    <a:pt x="1046" y="4607"/>
                    <a:pt x="1046" y="4607"/>
                  </a:cubicBezTo>
                  <a:lnTo>
                    <a:pt x="1022" y="4631"/>
                  </a:lnTo>
                  <a:lnTo>
                    <a:pt x="1009" y="4631"/>
                  </a:lnTo>
                  <a:cubicBezTo>
                    <a:pt x="985" y="4631"/>
                    <a:pt x="973" y="4644"/>
                    <a:pt x="949" y="4644"/>
                  </a:cubicBezTo>
                  <a:cubicBezTo>
                    <a:pt x="949" y="4631"/>
                    <a:pt x="961" y="4619"/>
                    <a:pt x="961" y="4619"/>
                  </a:cubicBezTo>
                  <a:cubicBezTo>
                    <a:pt x="973" y="4595"/>
                    <a:pt x="998" y="4571"/>
                    <a:pt x="1009" y="4546"/>
                  </a:cubicBezTo>
                  <a:cubicBezTo>
                    <a:pt x="1034" y="4534"/>
                    <a:pt x="1058" y="4534"/>
                    <a:pt x="1082" y="4534"/>
                  </a:cubicBezTo>
                  <a:close/>
                  <a:moveTo>
                    <a:pt x="766" y="4546"/>
                  </a:moveTo>
                  <a:lnTo>
                    <a:pt x="779" y="4558"/>
                  </a:lnTo>
                  <a:cubicBezTo>
                    <a:pt x="779" y="4582"/>
                    <a:pt x="766" y="4619"/>
                    <a:pt x="742" y="4644"/>
                  </a:cubicBezTo>
                  <a:lnTo>
                    <a:pt x="718" y="4655"/>
                  </a:lnTo>
                  <a:lnTo>
                    <a:pt x="718" y="4644"/>
                  </a:lnTo>
                  <a:cubicBezTo>
                    <a:pt x="742" y="4631"/>
                    <a:pt x="766" y="4582"/>
                    <a:pt x="766" y="4558"/>
                  </a:cubicBezTo>
                  <a:lnTo>
                    <a:pt x="766" y="4546"/>
                  </a:lnTo>
                  <a:close/>
                  <a:moveTo>
                    <a:pt x="1582" y="4461"/>
                  </a:moveTo>
                  <a:lnTo>
                    <a:pt x="1582" y="4473"/>
                  </a:lnTo>
                  <a:lnTo>
                    <a:pt x="1582" y="4485"/>
                  </a:lnTo>
                  <a:cubicBezTo>
                    <a:pt x="1545" y="4509"/>
                    <a:pt x="1520" y="4546"/>
                    <a:pt x="1496" y="4571"/>
                  </a:cubicBezTo>
                  <a:cubicBezTo>
                    <a:pt x="1496" y="4582"/>
                    <a:pt x="1484" y="4595"/>
                    <a:pt x="1472" y="4607"/>
                  </a:cubicBezTo>
                  <a:cubicBezTo>
                    <a:pt x="1472" y="4607"/>
                    <a:pt x="1472" y="4619"/>
                    <a:pt x="1460" y="4619"/>
                  </a:cubicBezTo>
                  <a:lnTo>
                    <a:pt x="1436" y="4655"/>
                  </a:lnTo>
                  <a:lnTo>
                    <a:pt x="1630" y="4655"/>
                  </a:lnTo>
                  <a:lnTo>
                    <a:pt x="1630" y="4644"/>
                  </a:lnTo>
                  <a:lnTo>
                    <a:pt x="1630" y="4631"/>
                  </a:lnTo>
                  <a:lnTo>
                    <a:pt x="1642" y="4644"/>
                  </a:lnTo>
                  <a:lnTo>
                    <a:pt x="1655" y="4631"/>
                  </a:lnTo>
                  <a:cubicBezTo>
                    <a:pt x="1662" y="4623"/>
                    <a:pt x="1671" y="4609"/>
                    <a:pt x="1679" y="4598"/>
                  </a:cubicBezTo>
                  <a:lnTo>
                    <a:pt x="1679" y="4598"/>
                  </a:lnTo>
                  <a:cubicBezTo>
                    <a:pt x="1679" y="4608"/>
                    <a:pt x="1678" y="4619"/>
                    <a:pt x="1666" y="4619"/>
                  </a:cubicBezTo>
                  <a:lnTo>
                    <a:pt x="1655" y="4655"/>
                  </a:lnTo>
                  <a:lnTo>
                    <a:pt x="1812" y="4655"/>
                  </a:lnTo>
                  <a:lnTo>
                    <a:pt x="1825" y="4644"/>
                  </a:lnTo>
                  <a:lnTo>
                    <a:pt x="1825" y="4631"/>
                  </a:lnTo>
                  <a:cubicBezTo>
                    <a:pt x="1836" y="4631"/>
                    <a:pt x="1836" y="4619"/>
                    <a:pt x="1836" y="4619"/>
                  </a:cubicBezTo>
                  <a:cubicBezTo>
                    <a:pt x="1849" y="4619"/>
                    <a:pt x="1849" y="4607"/>
                    <a:pt x="1861" y="4595"/>
                  </a:cubicBezTo>
                  <a:lnTo>
                    <a:pt x="1934" y="4498"/>
                  </a:lnTo>
                  <a:lnTo>
                    <a:pt x="1946" y="4498"/>
                  </a:lnTo>
                  <a:lnTo>
                    <a:pt x="1946" y="4509"/>
                  </a:lnTo>
                  <a:lnTo>
                    <a:pt x="1885" y="4582"/>
                  </a:lnTo>
                  <a:cubicBezTo>
                    <a:pt x="1885" y="4582"/>
                    <a:pt x="1885" y="4595"/>
                    <a:pt x="1873" y="4595"/>
                  </a:cubicBezTo>
                  <a:cubicBezTo>
                    <a:pt x="1873" y="4607"/>
                    <a:pt x="1861" y="4619"/>
                    <a:pt x="1861" y="4619"/>
                  </a:cubicBezTo>
                  <a:lnTo>
                    <a:pt x="1836" y="4655"/>
                  </a:lnTo>
                  <a:lnTo>
                    <a:pt x="2019" y="4655"/>
                  </a:lnTo>
                  <a:lnTo>
                    <a:pt x="2044" y="4619"/>
                  </a:lnTo>
                  <a:cubicBezTo>
                    <a:pt x="2068" y="4582"/>
                    <a:pt x="2080" y="4546"/>
                    <a:pt x="2117" y="4509"/>
                  </a:cubicBezTo>
                  <a:lnTo>
                    <a:pt x="2128" y="4509"/>
                  </a:lnTo>
                  <a:lnTo>
                    <a:pt x="2128" y="4522"/>
                  </a:lnTo>
                  <a:cubicBezTo>
                    <a:pt x="2092" y="4546"/>
                    <a:pt x="2068" y="4595"/>
                    <a:pt x="2044" y="4619"/>
                  </a:cubicBezTo>
                  <a:lnTo>
                    <a:pt x="2031" y="4655"/>
                  </a:lnTo>
                  <a:lnTo>
                    <a:pt x="2068" y="4655"/>
                  </a:lnTo>
                  <a:cubicBezTo>
                    <a:pt x="2104" y="4655"/>
                    <a:pt x="2153" y="4644"/>
                    <a:pt x="2201" y="4644"/>
                  </a:cubicBezTo>
                  <a:lnTo>
                    <a:pt x="2214" y="4644"/>
                  </a:lnTo>
                  <a:lnTo>
                    <a:pt x="2226" y="4631"/>
                  </a:lnTo>
                  <a:cubicBezTo>
                    <a:pt x="2238" y="4631"/>
                    <a:pt x="2250" y="4607"/>
                    <a:pt x="2263" y="4595"/>
                  </a:cubicBezTo>
                  <a:lnTo>
                    <a:pt x="2263" y="4582"/>
                  </a:lnTo>
                  <a:lnTo>
                    <a:pt x="2287" y="4558"/>
                  </a:lnTo>
                  <a:cubicBezTo>
                    <a:pt x="2299" y="4546"/>
                    <a:pt x="2299" y="4534"/>
                    <a:pt x="2311" y="4522"/>
                  </a:cubicBezTo>
                  <a:lnTo>
                    <a:pt x="2323" y="4522"/>
                  </a:lnTo>
                  <a:cubicBezTo>
                    <a:pt x="2311" y="4534"/>
                    <a:pt x="2311" y="4546"/>
                    <a:pt x="2299" y="4558"/>
                  </a:cubicBezTo>
                  <a:cubicBezTo>
                    <a:pt x="2287" y="4571"/>
                    <a:pt x="2274" y="4582"/>
                    <a:pt x="2263" y="4607"/>
                  </a:cubicBezTo>
                  <a:lnTo>
                    <a:pt x="2263" y="4619"/>
                  </a:lnTo>
                  <a:lnTo>
                    <a:pt x="2238" y="4644"/>
                  </a:lnTo>
                  <a:lnTo>
                    <a:pt x="2274" y="4644"/>
                  </a:lnTo>
                  <a:cubicBezTo>
                    <a:pt x="2311" y="4644"/>
                    <a:pt x="2347" y="4631"/>
                    <a:pt x="2384" y="4631"/>
                  </a:cubicBezTo>
                  <a:lnTo>
                    <a:pt x="2445" y="4619"/>
                  </a:lnTo>
                  <a:cubicBezTo>
                    <a:pt x="2481" y="4619"/>
                    <a:pt x="2530" y="4619"/>
                    <a:pt x="2566" y="4607"/>
                  </a:cubicBezTo>
                  <a:lnTo>
                    <a:pt x="2603" y="4607"/>
                  </a:lnTo>
                  <a:lnTo>
                    <a:pt x="2615" y="4595"/>
                  </a:lnTo>
                  <a:cubicBezTo>
                    <a:pt x="2639" y="4595"/>
                    <a:pt x="2639" y="4571"/>
                    <a:pt x="2652" y="4558"/>
                  </a:cubicBezTo>
                  <a:lnTo>
                    <a:pt x="2652" y="4546"/>
                  </a:lnTo>
                  <a:cubicBezTo>
                    <a:pt x="2663" y="4534"/>
                    <a:pt x="2663" y="4522"/>
                    <a:pt x="2676" y="4509"/>
                  </a:cubicBezTo>
                  <a:lnTo>
                    <a:pt x="2688" y="4485"/>
                  </a:lnTo>
                  <a:lnTo>
                    <a:pt x="2517" y="4485"/>
                  </a:lnTo>
                  <a:lnTo>
                    <a:pt x="2506" y="4498"/>
                  </a:lnTo>
                  <a:cubicBezTo>
                    <a:pt x="2493" y="4509"/>
                    <a:pt x="2481" y="4534"/>
                    <a:pt x="2469" y="4558"/>
                  </a:cubicBezTo>
                  <a:cubicBezTo>
                    <a:pt x="2457" y="4558"/>
                    <a:pt x="2457" y="4571"/>
                    <a:pt x="2457" y="4571"/>
                  </a:cubicBezTo>
                  <a:lnTo>
                    <a:pt x="2433" y="4595"/>
                  </a:lnTo>
                  <a:lnTo>
                    <a:pt x="2396" y="4619"/>
                  </a:lnTo>
                  <a:lnTo>
                    <a:pt x="2396" y="4607"/>
                  </a:lnTo>
                  <a:cubicBezTo>
                    <a:pt x="2409" y="4607"/>
                    <a:pt x="2409" y="4595"/>
                    <a:pt x="2420" y="4582"/>
                  </a:cubicBezTo>
                  <a:cubicBezTo>
                    <a:pt x="2433" y="4582"/>
                    <a:pt x="2445" y="4571"/>
                    <a:pt x="2457" y="4558"/>
                  </a:cubicBezTo>
                  <a:cubicBezTo>
                    <a:pt x="2457" y="4546"/>
                    <a:pt x="2469" y="4534"/>
                    <a:pt x="2481" y="4522"/>
                  </a:cubicBezTo>
                  <a:lnTo>
                    <a:pt x="2493" y="4485"/>
                  </a:lnTo>
                  <a:lnTo>
                    <a:pt x="2092" y="4485"/>
                  </a:lnTo>
                  <a:cubicBezTo>
                    <a:pt x="2044" y="4473"/>
                    <a:pt x="2007" y="4473"/>
                    <a:pt x="1958" y="4473"/>
                  </a:cubicBezTo>
                  <a:lnTo>
                    <a:pt x="1909" y="4473"/>
                  </a:lnTo>
                  <a:cubicBezTo>
                    <a:pt x="1873" y="4473"/>
                    <a:pt x="1825" y="4461"/>
                    <a:pt x="1788" y="4461"/>
                  </a:cubicBezTo>
                  <a:lnTo>
                    <a:pt x="1776" y="4461"/>
                  </a:lnTo>
                  <a:lnTo>
                    <a:pt x="1776" y="4485"/>
                  </a:lnTo>
                  <a:cubicBezTo>
                    <a:pt x="1752" y="4498"/>
                    <a:pt x="1727" y="4534"/>
                    <a:pt x="1715" y="4558"/>
                  </a:cubicBezTo>
                  <a:lnTo>
                    <a:pt x="1686" y="4587"/>
                  </a:lnTo>
                  <a:lnTo>
                    <a:pt x="1686" y="4587"/>
                  </a:lnTo>
                  <a:cubicBezTo>
                    <a:pt x="1688" y="4585"/>
                    <a:pt x="1689" y="4584"/>
                    <a:pt x="1691" y="4582"/>
                  </a:cubicBezTo>
                  <a:lnTo>
                    <a:pt x="1691" y="4571"/>
                  </a:lnTo>
                  <a:cubicBezTo>
                    <a:pt x="1703" y="4546"/>
                    <a:pt x="1727" y="4509"/>
                    <a:pt x="1752" y="4485"/>
                  </a:cubicBezTo>
                  <a:lnTo>
                    <a:pt x="1776" y="4461"/>
                  </a:lnTo>
                  <a:close/>
                  <a:moveTo>
                    <a:pt x="1496" y="4461"/>
                  </a:moveTo>
                  <a:lnTo>
                    <a:pt x="1387" y="4473"/>
                  </a:lnTo>
                  <a:lnTo>
                    <a:pt x="1241" y="4473"/>
                  </a:lnTo>
                  <a:lnTo>
                    <a:pt x="1241" y="4485"/>
                  </a:lnTo>
                  <a:lnTo>
                    <a:pt x="1204" y="4485"/>
                  </a:lnTo>
                  <a:cubicBezTo>
                    <a:pt x="1192" y="4498"/>
                    <a:pt x="1192" y="4509"/>
                    <a:pt x="1180" y="4534"/>
                  </a:cubicBezTo>
                  <a:cubicBezTo>
                    <a:pt x="1155" y="4558"/>
                    <a:pt x="1144" y="4582"/>
                    <a:pt x="1119" y="4595"/>
                  </a:cubicBezTo>
                  <a:lnTo>
                    <a:pt x="1082" y="4631"/>
                  </a:lnTo>
                  <a:lnTo>
                    <a:pt x="1058" y="4668"/>
                  </a:lnTo>
                  <a:lnTo>
                    <a:pt x="1095" y="4668"/>
                  </a:lnTo>
                  <a:cubicBezTo>
                    <a:pt x="1119" y="4668"/>
                    <a:pt x="1155" y="4655"/>
                    <a:pt x="1180" y="4655"/>
                  </a:cubicBezTo>
                  <a:lnTo>
                    <a:pt x="1241" y="4655"/>
                  </a:lnTo>
                  <a:lnTo>
                    <a:pt x="1241" y="4644"/>
                  </a:lnTo>
                  <a:lnTo>
                    <a:pt x="1265" y="4644"/>
                  </a:lnTo>
                  <a:lnTo>
                    <a:pt x="1265" y="4631"/>
                  </a:lnTo>
                  <a:cubicBezTo>
                    <a:pt x="1277" y="4631"/>
                    <a:pt x="1277" y="4631"/>
                    <a:pt x="1277" y="4619"/>
                  </a:cubicBezTo>
                  <a:lnTo>
                    <a:pt x="1290" y="4607"/>
                  </a:lnTo>
                  <a:cubicBezTo>
                    <a:pt x="1290" y="4595"/>
                    <a:pt x="1301" y="4595"/>
                    <a:pt x="1301" y="4595"/>
                  </a:cubicBezTo>
                  <a:cubicBezTo>
                    <a:pt x="1301" y="4582"/>
                    <a:pt x="1301" y="4582"/>
                    <a:pt x="1314" y="4571"/>
                  </a:cubicBezTo>
                  <a:cubicBezTo>
                    <a:pt x="1326" y="4558"/>
                    <a:pt x="1338" y="4546"/>
                    <a:pt x="1350" y="4522"/>
                  </a:cubicBezTo>
                  <a:cubicBezTo>
                    <a:pt x="1363" y="4522"/>
                    <a:pt x="1374" y="4509"/>
                    <a:pt x="1387" y="4498"/>
                  </a:cubicBezTo>
                  <a:lnTo>
                    <a:pt x="1387" y="4509"/>
                  </a:lnTo>
                  <a:cubicBezTo>
                    <a:pt x="1387" y="4522"/>
                    <a:pt x="1374" y="4522"/>
                    <a:pt x="1363" y="4534"/>
                  </a:cubicBezTo>
                  <a:lnTo>
                    <a:pt x="1338" y="4558"/>
                  </a:lnTo>
                  <a:cubicBezTo>
                    <a:pt x="1326" y="4571"/>
                    <a:pt x="1314" y="4582"/>
                    <a:pt x="1301" y="4607"/>
                  </a:cubicBezTo>
                  <a:cubicBezTo>
                    <a:pt x="1301" y="4619"/>
                    <a:pt x="1290" y="4619"/>
                    <a:pt x="1290" y="4631"/>
                  </a:cubicBezTo>
                  <a:lnTo>
                    <a:pt x="1265" y="4655"/>
                  </a:lnTo>
                  <a:lnTo>
                    <a:pt x="1436" y="4655"/>
                  </a:lnTo>
                  <a:lnTo>
                    <a:pt x="1436" y="4644"/>
                  </a:lnTo>
                  <a:cubicBezTo>
                    <a:pt x="1447" y="4619"/>
                    <a:pt x="1460" y="4607"/>
                    <a:pt x="1472" y="4595"/>
                  </a:cubicBezTo>
                  <a:cubicBezTo>
                    <a:pt x="1484" y="4582"/>
                    <a:pt x="1484" y="4571"/>
                    <a:pt x="1496" y="4558"/>
                  </a:cubicBezTo>
                  <a:cubicBezTo>
                    <a:pt x="1509" y="4534"/>
                    <a:pt x="1533" y="4509"/>
                    <a:pt x="1557" y="4485"/>
                  </a:cubicBezTo>
                  <a:lnTo>
                    <a:pt x="1582" y="4461"/>
                  </a:lnTo>
                  <a:close/>
                  <a:moveTo>
                    <a:pt x="1733" y="37"/>
                  </a:moveTo>
                  <a:cubicBezTo>
                    <a:pt x="1748" y="37"/>
                    <a:pt x="1770" y="40"/>
                    <a:pt x="1800" y="47"/>
                  </a:cubicBezTo>
                  <a:lnTo>
                    <a:pt x="1812" y="47"/>
                  </a:lnTo>
                  <a:cubicBezTo>
                    <a:pt x="1861" y="58"/>
                    <a:pt x="1922" y="83"/>
                    <a:pt x="1946" y="95"/>
                  </a:cubicBezTo>
                  <a:cubicBezTo>
                    <a:pt x="1958" y="95"/>
                    <a:pt x="1958" y="107"/>
                    <a:pt x="1971" y="107"/>
                  </a:cubicBezTo>
                  <a:cubicBezTo>
                    <a:pt x="2141" y="168"/>
                    <a:pt x="2165" y="374"/>
                    <a:pt x="2190" y="520"/>
                  </a:cubicBezTo>
                  <a:cubicBezTo>
                    <a:pt x="2214" y="715"/>
                    <a:pt x="2201" y="922"/>
                    <a:pt x="2141" y="1117"/>
                  </a:cubicBezTo>
                  <a:lnTo>
                    <a:pt x="2141" y="1128"/>
                  </a:lnTo>
                  <a:cubicBezTo>
                    <a:pt x="2177" y="1250"/>
                    <a:pt x="2177" y="1372"/>
                    <a:pt x="2177" y="1482"/>
                  </a:cubicBezTo>
                  <a:cubicBezTo>
                    <a:pt x="2177" y="1555"/>
                    <a:pt x="2190" y="1627"/>
                    <a:pt x="2190" y="1712"/>
                  </a:cubicBezTo>
                  <a:cubicBezTo>
                    <a:pt x="2201" y="1785"/>
                    <a:pt x="2226" y="1858"/>
                    <a:pt x="2238" y="1931"/>
                  </a:cubicBezTo>
                  <a:cubicBezTo>
                    <a:pt x="2250" y="1992"/>
                    <a:pt x="2274" y="2065"/>
                    <a:pt x="2287" y="2138"/>
                  </a:cubicBezTo>
                  <a:lnTo>
                    <a:pt x="2287" y="2150"/>
                  </a:lnTo>
                  <a:lnTo>
                    <a:pt x="2299" y="2150"/>
                  </a:lnTo>
                  <a:cubicBezTo>
                    <a:pt x="2359" y="2161"/>
                    <a:pt x="2419" y="2165"/>
                    <a:pt x="2478" y="2165"/>
                  </a:cubicBezTo>
                  <a:cubicBezTo>
                    <a:pt x="2620" y="2165"/>
                    <a:pt x="2758" y="2139"/>
                    <a:pt x="2895" y="2114"/>
                  </a:cubicBezTo>
                  <a:cubicBezTo>
                    <a:pt x="3028" y="2090"/>
                    <a:pt x="3163" y="2065"/>
                    <a:pt x="3308" y="2065"/>
                  </a:cubicBezTo>
                  <a:cubicBezTo>
                    <a:pt x="3324" y="2065"/>
                    <a:pt x="3339" y="2064"/>
                    <a:pt x="3354" y="2064"/>
                  </a:cubicBezTo>
                  <a:cubicBezTo>
                    <a:pt x="3595" y="2064"/>
                    <a:pt x="3752" y="2161"/>
                    <a:pt x="3844" y="2333"/>
                  </a:cubicBezTo>
                  <a:cubicBezTo>
                    <a:pt x="3917" y="2479"/>
                    <a:pt x="3928" y="2649"/>
                    <a:pt x="3941" y="2782"/>
                  </a:cubicBezTo>
                  <a:cubicBezTo>
                    <a:pt x="3953" y="2965"/>
                    <a:pt x="3977" y="3147"/>
                    <a:pt x="3989" y="3293"/>
                  </a:cubicBezTo>
                  <a:cubicBezTo>
                    <a:pt x="3989" y="3354"/>
                    <a:pt x="4001" y="3415"/>
                    <a:pt x="4001" y="3463"/>
                  </a:cubicBezTo>
                  <a:cubicBezTo>
                    <a:pt x="4025" y="3634"/>
                    <a:pt x="4050" y="3828"/>
                    <a:pt x="4025" y="3998"/>
                  </a:cubicBezTo>
                  <a:lnTo>
                    <a:pt x="4038" y="4011"/>
                  </a:lnTo>
                  <a:lnTo>
                    <a:pt x="4038" y="4023"/>
                  </a:lnTo>
                  <a:cubicBezTo>
                    <a:pt x="4038" y="4035"/>
                    <a:pt x="4038" y="4047"/>
                    <a:pt x="4025" y="4060"/>
                  </a:cubicBezTo>
                  <a:cubicBezTo>
                    <a:pt x="4025" y="4060"/>
                    <a:pt x="4025" y="4060"/>
                    <a:pt x="4025" y="4060"/>
                  </a:cubicBezTo>
                  <a:lnTo>
                    <a:pt x="4025" y="4060"/>
                  </a:lnTo>
                  <a:lnTo>
                    <a:pt x="3965" y="4193"/>
                  </a:lnTo>
                  <a:lnTo>
                    <a:pt x="3953" y="4193"/>
                  </a:lnTo>
                  <a:lnTo>
                    <a:pt x="3953" y="4206"/>
                  </a:lnTo>
                  <a:cubicBezTo>
                    <a:pt x="3928" y="4242"/>
                    <a:pt x="3904" y="4279"/>
                    <a:pt x="3868" y="4303"/>
                  </a:cubicBezTo>
                  <a:lnTo>
                    <a:pt x="3855" y="4315"/>
                  </a:lnTo>
                  <a:lnTo>
                    <a:pt x="3868" y="4327"/>
                  </a:lnTo>
                  <a:lnTo>
                    <a:pt x="3868" y="4339"/>
                  </a:lnTo>
                  <a:cubicBezTo>
                    <a:pt x="3831" y="4363"/>
                    <a:pt x="3819" y="4400"/>
                    <a:pt x="3795" y="4436"/>
                  </a:cubicBezTo>
                  <a:lnTo>
                    <a:pt x="3771" y="4498"/>
                  </a:lnTo>
                  <a:lnTo>
                    <a:pt x="3758" y="4485"/>
                  </a:lnTo>
                  <a:cubicBezTo>
                    <a:pt x="3771" y="4461"/>
                    <a:pt x="3782" y="4449"/>
                    <a:pt x="3795" y="4425"/>
                  </a:cubicBezTo>
                  <a:cubicBezTo>
                    <a:pt x="3795" y="4412"/>
                    <a:pt x="3807" y="4400"/>
                    <a:pt x="3819" y="4388"/>
                  </a:cubicBezTo>
                  <a:lnTo>
                    <a:pt x="3855" y="4327"/>
                  </a:lnTo>
                  <a:lnTo>
                    <a:pt x="3795" y="4363"/>
                  </a:lnTo>
                  <a:cubicBezTo>
                    <a:pt x="3758" y="4376"/>
                    <a:pt x="3734" y="4388"/>
                    <a:pt x="3709" y="4400"/>
                  </a:cubicBezTo>
                  <a:lnTo>
                    <a:pt x="3685" y="4412"/>
                  </a:lnTo>
                  <a:lnTo>
                    <a:pt x="3698" y="4425"/>
                  </a:lnTo>
                  <a:lnTo>
                    <a:pt x="3685" y="4425"/>
                  </a:lnTo>
                  <a:cubicBezTo>
                    <a:pt x="3673" y="4436"/>
                    <a:pt x="3661" y="4449"/>
                    <a:pt x="3661" y="4473"/>
                  </a:cubicBezTo>
                  <a:lnTo>
                    <a:pt x="3588" y="4546"/>
                  </a:lnTo>
                  <a:lnTo>
                    <a:pt x="3563" y="4582"/>
                  </a:lnTo>
                  <a:lnTo>
                    <a:pt x="3612" y="4571"/>
                  </a:lnTo>
                  <a:cubicBezTo>
                    <a:pt x="3661" y="4558"/>
                    <a:pt x="3709" y="4534"/>
                    <a:pt x="3758" y="4509"/>
                  </a:cubicBezTo>
                  <a:lnTo>
                    <a:pt x="3758" y="4522"/>
                  </a:lnTo>
                  <a:lnTo>
                    <a:pt x="3819" y="4473"/>
                  </a:lnTo>
                  <a:cubicBezTo>
                    <a:pt x="3868" y="4436"/>
                    <a:pt x="3904" y="4388"/>
                    <a:pt x="3928" y="4339"/>
                  </a:cubicBezTo>
                  <a:cubicBezTo>
                    <a:pt x="3953" y="4303"/>
                    <a:pt x="3977" y="4254"/>
                    <a:pt x="3989" y="4206"/>
                  </a:cubicBezTo>
                  <a:lnTo>
                    <a:pt x="4025" y="4060"/>
                  </a:lnTo>
                  <a:lnTo>
                    <a:pt x="4025" y="4060"/>
                  </a:lnTo>
                  <a:cubicBezTo>
                    <a:pt x="3989" y="4290"/>
                    <a:pt x="3917" y="4461"/>
                    <a:pt x="3722" y="4546"/>
                  </a:cubicBezTo>
                  <a:cubicBezTo>
                    <a:pt x="3636" y="4582"/>
                    <a:pt x="3527" y="4607"/>
                    <a:pt x="3381" y="4607"/>
                  </a:cubicBezTo>
                  <a:lnTo>
                    <a:pt x="3357" y="4607"/>
                  </a:lnTo>
                  <a:cubicBezTo>
                    <a:pt x="3308" y="4607"/>
                    <a:pt x="3247" y="4595"/>
                    <a:pt x="3199" y="4595"/>
                  </a:cubicBezTo>
                  <a:lnTo>
                    <a:pt x="3174" y="4595"/>
                  </a:lnTo>
                  <a:cubicBezTo>
                    <a:pt x="3126" y="4595"/>
                    <a:pt x="3077" y="4582"/>
                    <a:pt x="3017" y="4582"/>
                  </a:cubicBezTo>
                  <a:lnTo>
                    <a:pt x="3004" y="4582"/>
                  </a:lnTo>
                  <a:lnTo>
                    <a:pt x="3004" y="4595"/>
                  </a:lnTo>
                  <a:lnTo>
                    <a:pt x="2992" y="4595"/>
                  </a:lnTo>
                  <a:lnTo>
                    <a:pt x="2992" y="4582"/>
                  </a:lnTo>
                  <a:lnTo>
                    <a:pt x="2980" y="4582"/>
                  </a:lnTo>
                  <a:cubicBezTo>
                    <a:pt x="2955" y="4582"/>
                    <a:pt x="2931" y="4582"/>
                    <a:pt x="2907" y="4595"/>
                  </a:cubicBezTo>
                  <a:cubicBezTo>
                    <a:pt x="2798" y="4595"/>
                    <a:pt x="2688" y="4607"/>
                    <a:pt x="2590" y="4619"/>
                  </a:cubicBezTo>
                  <a:cubicBezTo>
                    <a:pt x="2372" y="4644"/>
                    <a:pt x="2153" y="4668"/>
                    <a:pt x="1934" y="4668"/>
                  </a:cubicBezTo>
                  <a:lnTo>
                    <a:pt x="1812" y="4668"/>
                  </a:lnTo>
                  <a:lnTo>
                    <a:pt x="1800" y="4680"/>
                  </a:lnTo>
                  <a:cubicBezTo>
                    <a:pt x="1788" y="4680"/>
                    <a:pt x="1788" y="4680"/>
                    <a:pt x="1788" y="4668"/>
                  </a:cubicBezTo>
                  <a:lnTo>
                    <a:pt x="1776" y="4655"/>
                  </a:lnTo>
                  <a:cubicBezTo>
                    <a:pt x="1606" y="4668"/>
                    <a:pt x="1447" y="4668"/>
                    <a:pt x="1290" y="4668"/>
                  </a:cubicBezTo>
                  <a:cubicBezTo>
                    <a:pt x="1180" y="4680"/>
                    <a:pt x="1071" y="4680"/>
                    <a:pt x="961" y="4680"/>
                  </a:cubicBezTo>
                  <a:lnTo>
                    <a:pt x="925" y="4680"/>
                  </a:lnTo>
                  <a:cubicBezTo>
                    <a:pt x="949" y="4680"/>
                    <a:pt x="985" y="4668"/>
                    <a:pt x="1022" y="4668"/>
                  </a:cubicBezTo>
                  <a:lnTo>
                    <a:pt x="1034" y="4668"/>
                  </a:lnTo>
                  <a:lnTo>
                    <a:pt x="1034" y="4655"/>
                  </a:lnTo>
                  <a:cubicBezTo>
                    <a:pt x="1058" y="4655"/>
                    <a:pt x="1071" y="4644"/>
                    <a:pt x="1071" y="4619"/>
                  </a:cubicBezTo>
                  <a:lnTo>
                    <a:pt x="1082" y="4619"/>
                  </a:lnTo>
                  <a:cubicBezTo>
                    <a:pt x="1082" y="4607"/>
                    <a:pt x="1095" y="4595"/>
                    <a:pt x="1095" y="4595"/>
                  </a:cubicBezTo>
                  <a:cubicBezTo>
                    <a:pt x="1107" y="4582"/>
                    <a:pt x="1119" y="4582"/>
                    <a:pt x="1119" y="4571"/>
                  </a:cubicBezTo>
                  <a:lnTo>
                    <a:pt x="1168" y="4522"/>
                  </a:lnTo>
                  <a:lnTo>
                    <a:pt x="1192" y="4485"/>
                  </a:lnTo>
                  <a:lnTo>
                    <a:pt x="1071" y="4498"/>
                  </a:lnTo>
                  <a:cubicBezTo>
                    <a:pt x="1046" y="4498"/>
                    <a:pt x="1022" y="4509"/>
                    <a:pt x="998" y="4509"/>
                  </a:cubicBezTo>
                  <a:lnTo>
                    <a:pt x="985" y="4509"/>
                  </a:lnTo>
                  <a:cubicBezTo>
                    <a:pt x="961" y="4546"/>
                    <a:pt x="949" y="4571"/>
                    <a:pt x="936" y="4595"/>
                  </a:cubicBezTo>
                  <a:cubicBezTo>
                    <a:pt x="925" y="4607"/>
                    <a:pt x="925" y="4619"/>
                    <a:pt x="912" y="4631"/>
                  </a:cubicBezTo>
                  <a:lnTo>
                    <a:pt x="888" y="4680"/>
                  </a:lnTo>
                  <a:lnTo>
                    <a:pt x="876" y="4680"/>
                  </a:lnTo>
                  <a:lnTo>
                    <a:pt x="864" y="4692"/>
                  </a:lnTo>
                  <a:lnTo>
                    <a:pt x="864" y="4680"/>
                  </a:lnTo>
                  <a:cubicBezTo>
                    <a:pt x="876" y="4668"/>
                    <a:pt x="888" y="4655"/>
                    <a:pt x="912" y="4619"/>
                  </a:cubicBezTo>
                  <a:cubicBezTo>
                    <a:pt x="912" y="4607"/>
                    <a:pt x="912" y="4607"/>
                    <a:pt x="925" y="4595"/>
                  </a:cubicBezTo>
                  <a:cubicBezTo>
                    <a:pt x="925" y="4582"/>
                    <a:pt x="936" y="4571"/>
                    <a:pt x="949" y="4558"/>
                  </a:cubicBezTo>
                  <a:lnTo>
                    <a:pt x="973" y="4509"/>
                  </a:lnTo>
                  <a:lnTo>
                    <a:pt x="936" y="4509"/>
                  </a:lnTo>
                  <a:cubicBezTo>
                    <a:pt x="876" y="4522"/>
                    <a:pt x="828" y="4522"/>
                    <a:pt x="791" y="4522"/>
                  </a:cubicBezTo>
                  <a:lnTo>
                    <a:pt x="766" y="4522"/>
                  </a:lnTo>
                  <a:cubicBezTo>
                    <a:pt x="718" y="4509"/>
                    <a:pt x="693" y="4498"/>
                    <a:pt x="657" y="4485"/>
                  </a:cubicBezTo>
                  <a:cubicBezTo>
                    <a:pt x="657" y="4485"/>
                    <a:pt x="645" y="4473"/>
                    <a:pt x="633" y="4473"/>
                  </a:cubicBezTo>
                  <a:lnTo>
                    <a:pt x="620" y="4461"/>
                  </a:lnTo>
                  <a:lnTo>
                    <a:pt x="596" y="4449"/>
                  </a:lnTo>
                  <a:cubicBezTo>
                    <a:pt x="584" y="4425"/>
                    <a:pt x="560" y="4400"/>
                    <a:pt x="547" y="4376"/>
                  </a:cubicBezTo>
                  <a:lnTo>
                    <a:pt x="523" y="4339"/>
                  </a:lnTo>
                  <a:lnTo>
                    <a:pt x="511" y="4376"/>
                  </a:lnTo>
                  <a:cubicBezTo>
                    <a:pt x="499" y="4388"/>
                    <a:pt x="499" y="4412"/>
                    <a:pt x="487" y="4436"/>
                  </a:cubicBezTo>
                  <a:cubicBezTo>
                    <a:pt x="474" y="4436"/>
                    <a:pt x="474" y="4449"/>
                    <a:pt x="463" y="4461"/>
                  </a:cubicBezTo>
                  <a:cubicBezTo>
                    <a:pt x="450" y="4485"/>
                    <a:pt x="438" y="4509"/>
                    <a:pt x="438" y="4534"/>
                  </a:cubicBezTo>
                  <a:cubicBezTo>
                    <a:pt x="438" y="4534"/>
                    <a:pt x="438" y="4546"/>
                    <a:pt x="426" y="4546"/>
                  </a:cubicBezTo>
                  <a:cubicBezTo>
                    <a:pt x="426" y="4509"/>
                    <a:pt x="438" y="4473"/>
                    <a:pt x="463" y="4449"/>
                  </a:cubicBezTo>
                  <a:cubicBezTo>
                    <a:pt x="487" y="4412"/>
                    <a:pt x="499" y="4376"/>
                    <a:pt x="511" y="4339"/>
                  </a:cubicBezTo>
                  <a:lnTo>
                    <a:pt x="511" y="4327"/>
                  </a:lnTo>
                  <a:lnTo>
                    <a:pt x="523" y="4327"/>
                  </a:lnTo>
                  <a:lnTo>
                    <a:pt x="511" y="4315"/>
                  </a:lnTo>
                  <a:cubicBezTo>
                    <a:pt x="499" y="4290"/>
                    <a:pt x="499" y="4266"/>
                    <a:pt x="487" y="4242"/>
                  </a:cubicBezTo>
                  <a:lnTo>
                    <a:pt x="487" y="4217"/>
                  </a:lnTo>
                  <a:lnTo>
                    <a:pt x="474" y="4157"/>
                  </a:lnTo>
                  <a:lnTo>
                    <a:pt x="450" y="4193"/>
                  </a:lnTo>
                  <a:cubicBezTo>
                    <a:pt x="426" y="4230"/>
                    <a:pt x="401" y="4266"/>
                    <a:pt x="390" y="4303"/>
                  </a:cubicBezTo>
                  <a:cubicBezTo>
                    <a:pt x="377" y="4315"/>
                    <a:pt x="377" y="4327"/>
                    <a:pt x="365" y="4327"/>
                  </a:cubicBezTo>
                  <a:cubicBezTo>
                    <a:pt x="353" y="4352"/>
                    <a:pt x="341" y="4376"/>
                    <a:pt x="328" y="4412"/>
                  </a:cubicBezTo>
                  <a:lnTo>
                    <a:pt x="317" y="4412"/>
                  </a:lnTo>
                  <a:lnTo>
                    <a:pt x="328" y="4388"/>
                  </a:lnTo>
                  <a:cubicBezTo>
                    <a:pt x="328" y="4363"/>
                    <a:pt x="341" y="4352"/>
                    <a:pt x="353" y="4327"/>
                  </a:cubicBezTo>
                  <a:cubicBezTo>
                    <a:pt x="365" y="4315"/>
                    <a:pt x="365" y="4303"/>
                    <a:pt x="377" y="4290"/>
                  </a:cubicBezTo>
                  <a:cubicBezTo>
                    <a:pt x="401" y="4242"/>
                    <a:pt x="426" y="4206"/>
                    <a:pt x="450" y="4157"/>
                  </a:cubicBezTo>
                  <a:lnTo>
                    <a:pt x="474" y="4157"/>
                  </a:lnTo>
                  <a:lnTo>
                    <a:pt x="463" y="4144"/>
                  </a:lnTo>
                  <a:cubicBezTo>
                    <a:pt x="450" y="4084"/>
                    <a:pt x="450" y="4047"/>
                    <a:pt x="438" y="3998"/>
                  </a:cubicBezTo>
                  <a:lnTo>
                    <a:pt x="426" y="3950"/>
                  </a:lnTo>
                  <a:lnTo>
                    <a:pt x="401" y="3987"/>
                  </a:lnTo>
                  <a:cubicBezTo>
                    <a:pt x="390" y="4011"/>
                    <a:pt x="377" y="4035"/>
                    <a:pt x="365" y="4047"/>
                  </a:cubicBezTo>
                  <a:cubicBezTo>
                    <a:pt x="365" y="4060"/>
                    <a:pt x="353" y="4071"/>
                    <a:pt x="341" y="4084"/>
                  </a:cubicBezTo>
                  <a:cubicBezTo>
                    <a:pt x="317" y="4120"/>
                    <a:pt x="292" y="4157"/>
                    <a:pt x="280" y="4206"/>
                  </a:cubicBezTo>
                  <a:lnTo>
                    <a:pt x="268" y="4206"/>
                  </a:lnTo>
                  <a:lnTo>
                    <a:pt x="268" y="4217"/>
                  </a:lnTo>
                  <a:cubicBezTo>
                    <a:pt x="268" y="4254"/>
                    <a:pt x="280" y="4327"/>
                    <a:pt x="292" y="4376"/>
                  </a:cubicBezTo>
                  <a:lnTo>
                    <a:pt x="304" y="4412"/>
                  </a:lnTo>
                  <a:lnTo>
                    <a:pt x="304" y="4436"/>
                  </a:lnTo>
                  <a:cubicBezTo>
                    <a:pt x="328" y="4485"/>
                    <a:pt x="353" y="4522"/>
                    <a:pt x="390" y="4546"/>
                  </a:cubicBezTo>
                  <a:lnTo>
                    <a:pt x="401" y="4558"/>
                  </a:lnTo>
                  <a:lnTo>
                    <a:pt x="390" y="4558"/>
                  </a:lnTo>
                  <a:lnTo>
                    <a:pt x="414" y="4571"/>
                  </a:lnTo>
                  <a:lnTo>
                    <a:pt x="426" y="4571"/>
                  </a:lnTo>
                  <a:cubicBezTo>
                    <a:pt x="450" y="4595"/>
                    <a:pt x="487" y="4607"/>
                    <a:pt x="523" y="4631"/>
                  </a:cubicBezTo>
                  <a:lnTo>
                    <a:pt x="536" y="4631"/>
                  </a:lnTo>
                  <a:lnTo>
                    <a:pt x="547" y="4619"/>
                  </a:lnTo>
                  <a:cubicBezTo>
                    <a:pt x="547" y="4595"/>
                    <a:pt x="560" y="4571"/>
                    <a:pt x="572" y="4558"/>
                  </a:cubicBezTo>
                  <a:cubicBezTo>
                    <a:pt x="572" y="4534"/>
                    <a:pt x="596" y="4498"/>
                    <a:pt x="596" y="4473"/>
                  </a:cubicBezTo>
                  <a:lnTo>
                    <a:pt x="609" y="4461"/>
                  </a:lnTo>
                  <a:lnTo>
                    <a:pt x="609" y="4485"/>
                  </a:lnTo>
                  <a:cubicBezTo>
                    <a:pt x="596" y="4498"/>
                    <a:pt x="596" y="4522"/>
                    <a:pt x="584" y="4546"/>
                  </a:cubicBezTo>
                  <a:lnTo>
                    <a:pt x="547" y="4619"/>
                  </a:lnTo>
                  <a:lnTo>
                    <a:pt x="547" y="4631"/>
                  </a:lnTo>
                  <a:lnTo>
                    <a:pt x="560" y="4644"/>
                  </a:lnTo>
                  <a:cubicBezTo>
                    <a:pt x="609" y="4655"/>
                    <a:pt x="645" y="4668"/>
                    <a:pt x="706" y="4668"/>
                  </a:cubicBezTo>
                  <a:lnTo>
                    <a:pt x="755" y="4668"/>
                  </a:lnTo>
                  <a:cubicBezTo>
                    <a:pt x="776" y="4678"/>
                    <a:pt x="807" y="4679"/>
                    <a:pt x="839" y="4680"/>
                  </a:cubicBezTo>
                  <a:lnTo>
                    <a:pt x="839" y="4680"/>
                  </a:lnTo>
                  <a:cubicBezTo>
                    <a:pt x="648" y="4679"/>
                    <a:pt x="436" y="4664"/>
                    <a:pt x="341" y="4509"/>
                  </a:cubicBezTo>
                  <a:cubicBezTo>
                    <a:pt x="280" y="4412"/>
                    <a:pt x="255" y="4290"/>
                    <a:pt x="255" y="4193"/>
                  </a:cubicBezTo>
                  <a:cubicBezTo>
                    <a:pt x="255" y="4133"/>
                    <a:pt x="244" y="4084"/>
                    <a:pt x="244" y="4023"/>
                  </a:cubicBezTo>
                  <a:lnTo>
                    <a:pt x="244" y="4011"/>
                  </a:lnTo>
                  <a:lnTo>
                    <a:pt x="231" y="4011"/>
                  </a:lnTo>
                  <a:lnTo>
                    <a:pt x="231" y="3998"/>
                  </a:lnTo>
                  <a:lnTo>
                    <a:pt x="231" y="3987"/>
                  </a:lnTo>
                  <a:lnTo>
                    <a:pt x="244" y="3974"/>
                  </a:lnTo>
                  <a:cubicBezTo>
                    <a:pt x="231" y="3853"/>
                    <a:pt x="219" y="3768"/>
                    <a:pt x="207" y="3682"/>
                  </a:cubicBezTo>
                  <a:cubicBezTo>
                    <a:pt x="195" y="3585"/>
                    <a:pt x="171" y="3476"/>
                    <a:pt x="146" y="3379"/>
                  </a:cubicBezTo>
                  <a:lnTo>
                    <a:pt x="146" y="3366"/>
                  </a:lnTo>
                  <a:lnTo>
                    <a:pt x="134" y="3366"/>
                  </a:lnTo>
                  <a:lnTo>
                    <a:pt x="134" y="3354"/>
                  </a:lnTo>
                  <a:lnTo>
                    <a:pt x="134" y="3342"/>
                  </a:lnTo>
                  <a:lnTo>
                    <a:pt x="146" y="3330"/>
                  </a:lnTo>
                  <a:lnTo>
                    <a:pt x="134" y="3330"/>
                  </a:lnTo>
                  <a:cubicBezTo>
                    <a:pt x="122" y="3220"/>
                    <a:pt x="98" y="3111"/>
                    <a:pt x="85" y="3001"/>
                  </a:cubicBezTo>
                  <a:lnTo>
                    <a:pt x="74" y="2990"/>
                  </a:lnTo>
                  <a:lnTo>
                    <a:pt x="74" y="2977"/>
                  </a:lnTo>
                  <a:lnTo>
                    <a:pt x="74" y="2953"/>
                  </a:lnTo>
                  <a:cubicBezTo>
                    <a:pt x="61" y="2892"/>
                    <a:pt x="61" y="2844"/>
                    <a:pt x="61" y="2807"/>
                  </a:cubicBezTo>
                  <a:lnTo>
                    <a:pt x="61" y="2795"/>
                  </a:lnTo>
                  <a:lnTo>
                    <a:pt x="49" y="2795"/>
                  </a:lnTo>
                  <a:lnTo>
                    <a:pt x="61" y="2782"/>
                  </a:lnTo>
                  <a:lnTo>
                    <a:pt x="61" y="2771"/>
                  </a:lnTo>
                  <a:cubicBezTo>
                    <a:pt x="49" y="2649"/>
                    <a:pt x="37" y="2503"/>
                    <a:pt x="74" y="2393"/>
                  </a:cubicBezTo>
                  <a:cubicBezTo>
                    <a:pt x="110" y="2320"/>
                    <a:pt x="134" y="2284"/>
                    <a:pt x="195" y="2247"/>
                  </a:cubicBezTo>
                  <a:lnTo>
                    <a:pt x="207" y="2236"/>
                  </a:lnTo>
                  <a:lnTo>
                    <a:pt x="207" y="2223"/>
                  </a:lnTo>
                  <a:lnTo>
                    <a:pt x="219" y="2223"/>
                  </a:lnTo>
                  <a:lnTo>
                    <a:pt x="268" y="2211"/>
                  </a:lnTo>
                  <a:lnTo>
                    <a:pt x="292" y="2211"/>
                  </a:lnTo>
                  <a:cubicBezTo>
                    <a:pt x="317" y="2211"/>
                    <a:pt x="353" y="2199"/>
                    <a:pt x="377" y="2199"/>
                  </a:cubicBezTo>
                  <a:lnTo>
                    <a:pt x="426" y="2199"/>
                  </a:lnTo>
                  <a:cubicBezTo>
                    <a:pt x="485" y="2187"/>
                    <a:pt x="551" y="2184"/>
                    <a:pt x="615" y="2184"/>
                  </a:cubicBezTo>
                  <a:cubicBezTo>
                    <a:pt x="682" y="2184"/>
                    <a:pt x="747" y="2187"/>
                    <a:pt x="803" y="2187"/>
                  </a:cubicBezTo>
                  <a:cubicBezTo>
                    <a:pt x="918" y="2193"/>
                    <a:pt x="1037" y="2196"/>
                    <a:pt x="1156" y="2196"/>
                  </a:cubicBezTo>
                  <a:cubicBezTo>
                    <a:pt x="1274" y="2196"/>
                    <a:pt x="1393" y="2193"/>
                    <a:pt x="1509" y="2187"/>
                  </a:cubicBezTo>
                  <a:lnTo>
                    <a:pt x="1533" y="2187"/>
                  </a:lnTo>
                  <a:lnTo>
                    <a:pt x="1533" y="2163"/>
                  </a:lnTo>
                  <a:cubicBezTo>
                    <a:pt x="1496" y="2041"/>
                    <a:pt x="1472" y="1907"/>
                    <a:pt x="1447" y="1773"/>
                  </a:cubicBezTo>
                  <a:cubicBezTo>
                    <a:pt x="1436" y="1652"/>
                    <a:pt x="1423" y="1530"/>
                    <a:pt x="1411" y="1420"/>
                  </a:cubicBezTo>
                  <a:cubicBezTo>
                    <a:pt x="1399" y="1250"/>
                    <a:pt x="1374" y="1080"/>
                    <a:pt x="1350" y="909"/>
                  </a:cubicBezTo>
                  <a:cubicBezTo>
                    <a:pt x="1326" y="788"/>
                    <a:pt x="1314" y="655"/>
                    <a:pt x="1314" y="520"/>
                  </a:cubicBezTo>
                  <a:lnTo>
                    <a:pt x="1314" y="484"/>
                  </a:lnTo>
                  <a:cubicBezTo>
                    <a:pt x="1314" y="399"/>
                    <a:pt x="1314" y="314"/>
                    <a:pt x="1338" y="241"/>
                  </a:cubicBezTo>
                  <a:cubicBezTo>
                    <a:pt x="1399" y="119"/>
                    <a:pt x="1509" y="58"/>
                    <a:pt x="1691" y="47"/>
                  </a:cubicBezTo>
                  <a:lnTo>
                    <a:pt x="1703" y="47"/>
                  </a:lnTo>
                  <a:cubicBezTo>
                    <a:pt x="1709" y="40"/>
                    <a:pt x="1718" y="37"/>
                    <a:pt x="1733" y="37"/>
                  </a:cubicBezTo>
                  <a:close/>
                  <a:moveTo>
                    <a:pt x="1736" y="1"/>
                  </a:moveTo>
                  <a:cubicBezTo>
                    <a:pt x="1718" y="1"/>
                    <a:pt x="1703" y="4"/>
                    <a:pt x="1691" y="10"/>
                  </a:cubicBezTo>
                  <a:cubicBezTo>
                    <a:pt x="1557" y="22"/>
                    <a:pt x="1387" y="47"/>
                    <a:pt x="1314" y="217"/>
                  </a:cubicBezTo>
                  <a:cubicBezTo>
                    <a:pt x="1277" y="301"/>
                    <a:pt x="1277" y="399"/>
                    <a:pt x="1277" y="484"/>
                  </a:cubicBezTo>
                  <a:lnTo>
                    <a:pt x="1277" y="520"/>
                  </a:lnTo>
                  <a:cubicBezTo>
                    <a:pt x="1277" y="655"/>
                    <a:pt x="1290" y="788"/>
                    <a:pt x="1314" y="922"/>
                  </a:cubicBezTo>
                  <a:cubicBezTo>
                    <a:pt x="1338" y="1080"/>
                    <a:pt x="1363" y="1250"/>
                    <a:pt x="1374" y="1420"/>
                  </a:cubicBezTo>
                  <a:cubicBezTo>
                    <a:pt x="1387" y="1530"/>
                    <a:pt x="1399" y="1652"/>
                    <a:pt x="1411" y="1773"/>
                  </a:cubicBezTo>
                  <a:cubicBezTo>
                    <a:pt x="1436" y="1907"/>
                    <a:pt x="1460" y="2028"/>
                    <a:pt x="1496" y="2150"/>
                  </a:cubicBezTo>
                  <a:cubicBezTo>
                    <a:pt x="1364" y="2157"/>
                    <a:pt x="1231" y="2164"/>
                    <a:pt x="1098" y="2164"/>
                  </a:cubicBezTo>
                  <a:cubicBezTo>
                    <a:pt x="1000" y="2164"/>
                    <a:pt x="901" y="2160"/>
                    <a:pt x="803" y="2150"/>
                  </a:cubicBezTo>
                  <a:cubicBezTo>
                    <a:pt x="749" y="2150"/>
                    <a:pt x="687" y="2147"/>
                    <a:pt x="623" y="2147"/>
                  </a:cubicBezTo>
                  <a:cubicBezTo>
                    <a:pt x="556" y="2147"/>
                    <a:pt x="488" y="2150"/>
                    <a:pt x="426" y="2163"/>
                  </a:cubicBezTo>
                  <a:lnTo>
                    <a:pt x="377" y="2163"/>
                  </a:lnTo>
                  <a:cubicBezTo>
                    <a:pt x="341" y="2163"/>
                    <a:pt x="317" y="2174"/>
                    <a:pt x="292" y="2174"/>
                  </a:cubicBezTo>
                  <a:lnTo>
                    <a:pt x="255" y="2174"/>
                  </a:lnTo>
                  <a:lnTo>
                    <a:pt x="231" y="2187"/>
                  </a:lnTo>
                  <a:lnTo>
                    <a:pt x="195" y="2187"/>
                  </a:lnTo>
                  <a:cubicBezTo>
                    <a:pt x="182" y="2199"/>
                    <a:pt x="182" y="2211"/>
                    <a:pt x="171" y="2211"/>
                  </a:cubicBezTo>
                  <a:cubicBezTo>
                    <a:pt x="110" y="2260"/>
                    <a:pt x="74" y="2309"/>
                    <a:pt x="49" y="2382"/>
                  </a:cubicBezTo>
                  <a:cubicBezTo>
                    <a:pt x="1" y="2503"/>
                    <a:pt x="12" y="2649"/>
                    <a:pt x="25" y="2771"/>
                  </a:cubicBezTo>
                  <a:cubicBezTo>
                    <a:pt x="12" y="2782"/>
                    <a:pt x="12" y="2795"/>
                    <a:pt x="25" y="2807"/>
                  </a:cubicBezTo>
                  <a:cubicBezTo>
                    <a:pt x="25" y="2855"/>
                    <a:pt x="37" y="2892"/>
                    <a:pt x="37" y="2953"/>
                  </a:cubicBezTo>
                  <a:lnTo>
                    <a:pt x="37" y="2990"/>
                  </a:lnTo>
                  <a:cubicBezTo>
                    <a:pt x="37" y="3001"/>
                    <a:pt x="37" y="3001"/>
                    <a:pt x="49" y="3014"/>
                  </a:cubicBezTo>
                  <a:cubicBezTo>
                    <a:pt x="61" y="3111"/>
                    <a:pt x="85" y="3220"/>
                    <a:pt x="110" y="3330"/>
                  </a:cubicBezTo>
                  <a:cubicBezTo>
                    <a:pt x="98" y="3330"/>
                    <a:pt x="98" y="3342"/>
                    <a:pt x="98" y="3342"/>
                  </a:cubicBezTo>
                  <a:cubicBezTo>
                    <a:pt x="98" y="3366"/>
                    <a:pt x="98" y="3379"/>
                    <a:pt x="122" y="3390"/>
                  </a:cubicBezTo>
                  <a:cubicBezTo>
                    <a:pt x="134" y="3488"/>
                    <a:pt x="158" y="3598"/>
                    <a:pt x="171" y="3695"/>
                  </a:cubicBezTo>
                  <a:cubicBezTo>
                    <a:pt x="182" y="3780"/>
                    <a:pt x="195" y="3865"/>
                    <a:pt x="207" y="3974"/>
                  </a:cubicBezTo>
                  <a:cubicBezTo>
                    <a:pt x="195" y="3974"/>
                    <a:pt x="195" y="3987"/>
                    <a:pt x="195" y="3987"/>
                  </a:cubicBezTo>
                  <a:lnTo>
                    <a:pt x="195" y="4023"/>
                  </a:lnTo>
                  <a:lnTo>
                    <a:pt x="207" y="4035"/>
                  </a:lnTo>
                  <a:cubicBezTo>
                    <a:pt x="207" y="4096"/>
                    <a:pt x="219" y="4144"/>
                    <a:pt x="219" y="4193"/>
                  </a:cubicBezTo>
                  <a:cubicBezTo>
                    <a:pt x="231" y="4303"/>
                    <a:pt x="244" y="4425"/>
                    <a:pt x="304" y="4522"/>
                  </a:cubicBezTo>
                  <a:cubicBezTo>
                    <a:pt x="414" y="4692"/>
                    <a:pt x="633" y="4717"/>
                    <a:pt x="839" y="4717"/>
                  </a:cubicBezTo>
                  <a:lnTo>
                    <a:pt x="961" y="4717"/>
                  </a:lnTo>
                  <a:cubicBezTo>
                    <a:pt x="1071" y="4717"/>
                    <a:pt x="1180" y="4717"/>
                    <a:pt x="1290" y="4704"/>
                  </a:cubicBezTo>
                  <a:cubicBezTo>
                    <a:pt x="1447" y="4704"/>
                    <a:pt x="1606" y="4692"/>
                    <a:pt x="1763" y="4692"/>
                  </a:cubicBezTo>
                  <a:cubicBezTo>
                    <a:pt x="1763" y="4704"/>
                    <a:pt x="1788" y="4717"/>
                    <a:pt x="1800" y="4717"/>
                  </a:cubicBezTo>
                  <a:cubicBezTo>
                    <a:pt x="1812" y="4717"/>
                    <a:pt x="1825" y="4704"/>
                    <a:pt x="1836" y="4692"/>
                  </a:cubicBezTo>
                  <a:lnTo>
                    <a:pt x="1934" y="4692"/>
                  </a:lnTo>
                  <a:cubicBezTo>
                    <a:pt x="1973" y="4694"/>
                    <a:pt x="2012" y="4695"/>
                    <a:pt x="2051" y="4695"/>
                  </a:cubicBezTo>
                  <a:cubicBezTo>
                    <a:pt x="2231" y="4695"/>
                    <a:pt x="2411" y="4675"/>
                    <a:pt x="2590" y="4655"/>
                  </a:cubicBezTo>
                  <a:cubicBezTo>
                    <a:pt x="2688" y="4644"/>
                    <a:pt x="2798" y="4631"/>
                    <a:pt x="2907" y="4631"/>
                  </a:cubicBezTo>
                  <a:cubicBezTo>
                    <a:pt x="2931" y="4619"/>
                    <a:pt x="2944" y="4619"/>
                    <a:pt x="2968" y="4619"/>
                  </a:cubicBezTo>
                  <a:cubicBezTo>
                    <a:pt x="2980" y="4631"/>
                    <a:pt x="2992" y="4631"/>
                    <a:pt x="3004" y="4631"/>
                  </a:cubicBezTo>
                  <a:cubicBezTo>
                    <a:pt x="3017" y="4631"/>
                    <a:pt x="3017" y="4631"/>
                    <a:pt x="3028" y="4619"/>
                  </a:cubicBezTo>
                  <a:cubicBezTo>
                    <a:pt x="3077" y="4619"/>
                    <a:pt x="3126" y="4631"/>
                    <a:pt x="3163" y="4631"/>
                  </a:cubicBezTo>
                  <a:cubicBezTo>
                    <a:pt x="3170" y="4631"/>
                    <a:pt x="3179" y="4637"/>
                    <a:pt x="3187" y="4637"/>
                  </a:cubicBezTo>
                  <a:cubicBezTo>
                    <a:pt x="3191" y="4637"/>
                    <a:pt x="3195" y="4635"/>
                    <a:pt x="3199" y="4631"/>
                  </a:cubicBezTo>
                  <a:cubicBezTo>
                    <a:pt x="3247" y="4631"/>
                    <a:pt x="3308" y="4631"/>
                    <a:pt x="3357" y="4644"/>
                  </a:cubicBezTo>
                  <a:lnTo>
                    <a:pt x="3393" y="4644"/>
                  </a:lnTo>
                  <a:cubicBezTo>
                    <a:pt x="3539" y="4644"/>
                    <a:pt x="3636" y="4619"/>
                    <a:pt x="3734" y="4571"/>
                  </a:cubicBezTo>
                  <a:cubicBezTo>
                    <a:pt x="3977" y="4473"/>
                    <a:pt x="4038" y="4242"/>
                    <a:pt x="4074" y="4023"/>
                  </a:cubicBezTo>
                  <a:cubicBezTo>
                    <a:pt x="4074" y="4011"/>
                    <a:pt x="4074" y="3998"/>
                    <a:pt x="4062" y="3987"/>
                  </a:cubicBezTo>
                  <a:cubicBezTo>
                    <a:pt x="4087" y="3817"/>
                    <a:pt x="4062" y="3634"/>
                    <a:pt x="4038" y="3463"/>
                  </a:cubicBezTo>
                  <a:cubicBezTo>
                    <a:pt x="4038" y="3403"/>
                    <a:pt x="4025" y="3354"/>
                    <a:pt x="4025" y="3293"/>
                  </a:cubicBezTo>
                  <a:cubicBezTo>
                    <a:pt x="4014" y="3147"/>
                    <a:pt x="3989" y="2965"/>
                    <a:pt x="3977" y="2782"/>
                  </a:cubicBezTo>
                  <a:cubicBezTo>
                    <a:pt x="3965" y="2649"/>
                    <a:pt x="3953" y="2479"/>
                    <a:pt x="3868" y="2320"/>
                  </a:cubicBezTo>
                  <a:cubicBezTo>
                    <a:pt x="3787" y="2125"/>
                    <a:pt x="3608" y="2027"/>
                    <a:pt x="3342" y="2027"/>
                  </a:cubicBezTo>
                  <a:cubicBezTo>
                    <a:pt x="3327" y="2027"/>
                    <a:pt x="3311" y="2028"/>
                    <a:pt x="3296" y="2028"/>
                  </a:cubicBezTo>
                  <a:cubicBezTo>
                    <a:pt x="3163" y="2028"/>
                    <a:pt x="3028" y="2053"/>
                    <a:pt x="2895" y="2077"/>
                  </a:cubicBezTo>
                  <a:cubicBezTo>
                    <a:pt x="2745" y="2106"/>
                    <a:pt x="2594" y="2134"/>
                    <a:pt x="2444" y="2134"/>
                  </a:cubicBezTo>
                  <a:cubicBezTo>
                    <a:pt x="2400" y="2134"/>
                    <a:pt x="2355" y="2131"/>
                    <a:pt x="2311" y="2126"/>
                  </a:cubicBezTo>
                  <a:cubicBezTo>
                    <a:pt x="2311" y="2053"/>
                    <a:pt x="2287" y="1992"/>
                    <a:pt x="2274" y="1919"/>
                  </a:cubicBezTo>
                  <a:cubicBezTo>
                    <a:pt x="2250" y="1846"/>
                    <a:pt x="2238" y="1773"/>
                    <a:pt x="2226" y="1700"/>
                  </a:cubicBezTo>
                  <a:cubicBezTo>
                    <a:pt x="2226" y="1627"/>
                    <a:pt x="2214" y="1555"/>
                    <a:pt x="2214" y="1482"/>
                  </a:cubicBezTo>
                  <a:cubicBezTo>
                    <a:pt x="2214" y="1372"/>
                    <a:pt x="2214" y="1250"/>
                    <a:pt x="2177" y="1128"/>
                  </a:cubicBezTo>
                  <a:cubicBezTo>
                    <a:pt x="2238" y="922"/>
                    <a:pt x="2250" y="715"/>
                    <a:pt x="2226" y="520"/>
                  </a:cubicBezTo>
                  <a:cubicBezTo>
                    <a:pt x="2201" y="363"/>
                    <a:pt x="2177" y="144"/>
                    <a:pt x="1982" y="71"/>
                  </a:cubicBezTo>
                  <a:cubicBezTo>
                    <a:pt x="1982" y="71"/>
                    <a:pt x="1971" y="71"/>
                    <a:pt x="1958" y="58"/>
                  </a:cubicBezTo>
                  <a:cubicBezTo>
                    <a:pt x="1934" y="47"/>
                    <a:pt x="1885" y="34"/>
                    <a:pt x="1825" y="10"/>
                  </a:cubicBezTo>
                  <a:lnTo>
                    <a:pt x="1800" y="10"/>
                  </a:lnTo>
                  <a:cubicBezTo>
                    <a:pt x="1776" y="4"/>
                    <a:pt x="1755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2193;p35">
              <a:extLst>
                <a:ext uri="{FF2B5EF4-FFF2-40B4-BE49-F238E27FC236}">
                  <a16:creationId xmlns:a16="http://schemas.microsoft.com/office/drawing/2014/main" id="{A9FD64C7-A996-4A02-9F8C-AE9367A6FE90}"/>
                </a:ext>
              </a:extLst>
            </p:cNvPr>
            <p:cNvSpPr/>
            <p:nvPr/>
          </p:nvSpPr>
          <p:spPr>
            <a:xfrm>
              <a:off x="2813479" y="2533907"/>
              <a:ext cx="10828" cy="56505"/>
            </a:xfrm>
            <a:custGeom>
              <a:avLst/>
              <a:gdLst/>
              <a:ahLst/>
              <a:cxnLst/>
              <a:rect l="l" t="t" r="r" b="b"/>
              <a:pathLst>
                <a:path w="220" h="1148" extrusionOk="0">
                  <a:moveTo>
                    <a:pt x="36" y="1"/>
                  </a:moveTo>
                  <a:cubicBezTo>
                    <a:pt x="12" y="1"/>
                    <a:pt x="0" y="38"/>
                    <a:pt x="36" y="49"/>
                  </a:cubicBezTo>
                  <a:cubicBezTo>
                    <a:pt x="219" y="98"/>
                    <a:pt x="146" y="524"/>
                    <a:pt x="158" y="670"/>
                  </a:cubicBezTo>
                  <a:cubicBezTo>
                    <a:pt x="171" y="816"/>
                    <a:pt x="146" y="974"/>
                    <a:pt x="134" y="1120"/>
                  </a:cubicBezTo>
                  <a:cubicBezTo>
                    <a:pt x="134" y="1138"/>
                    <a:pt x="146" y="1147"/>
                    <a:pt x="158" y="1147"/>
                  </a:cubicBezTo>
                  <a:cubicBezTo>
                    <a:pt x="170" y="1147"/>
                    <a:pt x="182" y="1138"/>
                    <a:pt x="182" y="1120"/>
                  </a:cubicBezTo>
                  <a:cubicBezTo>
                    <a:pt x="195" y="1022"/>
                    <a:pt x="207" y="925"/>
                    <a:pt x="207" y="828"/>
                  </a:cubicBezTo>
                  <a:cubicBezTo>
                    <a:pt x="219" y="706"/>
                    <a:pt x="207" y="585"/>
                    <a:pt x="207" y="463"/>
                  </a:cubicBezTo>
                  <a:cubicBezTo>
                    <a:pt x="207" y="330"/>
                    <a:pt x="219" y="86"/>
                    <a:pt x="73" y="13"/>
                  </a:cubicBezTo>
                  <a:cubicBezTo>
                    <a:pt x="73" y="13"/>
                    <a:pt x="6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2194;p35">
              <a:extLst>
                <a:ext uri="{FF2B5EF4-FFF2-40B4-BE49-F238E27FC236}">
                  <a16:creationId xmlns:a16="http://schemas.microsoft.com/office/drawing/2014/main" id="{42872D7F-8E04-4A12-8BD8-B75F70740E94}"/>
                </a:ext>
              </a:extLst>
            </p:cNvPr>
            <p:cNvSpPr/>
            <p:nvPr/>
          </p:nvSpPr>
          <p:spPr>
            <a:xfrm>
              <a:off x="2813479" y="2533366"/>
              <a:ext cx="11419" cy="58080"/>
            </a:xfrm>
            <a:custGeom>
              <a:avLst/>
              <a:gdLst/>
              <a:ahLst/>
              <a:cxnLst/>
              <a:rect l="l" t="t" r="r" b="b"/>
              <a:pathLst>
                <a:path w="232" h="1180" extrusionOk="0">
                  <a:moveTo>
                    <a:pt x="61" y="36"/>
                  </a:moveTo>
                  <a:cubicBezTo>
                    <a:pt x="186" y="104"/>
                    <a:pt x="183" y="301"/>
                    <a:pt x="182" y="435"/>
                  </a:cubicBezTo>
                  <a:lnTo>
                    <a:pt x="182" y="435"/>
                  </a:lnTo>
                  <a:cubicBezTo>
                    <a:pt x="181" y="268"/>
                    <a:pt x="165" y="78"/>
                    <a:pt x="36" y="49"/>
                  </a:cubicBezTo>
                  <a:lnTo>
                    <a:pt x="36" y="36"/>
                  </a:lnTo>
                  <a:close/>
                  <a:moveTo>
                    <a:pt x="183" y="506"/>
                  </a:moveTo>
                  <a:cubicBezTo>
                    <a:pt x="183" y="544"/>
                    <a:pt x="185" y="582"/>
                    <a:pt x="195" y="620"/>
                  </a:cubicBezTo>
                  <a:lnTo>
                    <a:pt x="195" y="839"/>
                  </a:lnTo>
                  <a:cubicBezTo>
                    <a:pt x="195" y="876"/>
                    <a:pt x="182" y="912"/>
                    <a:pt x="182" y="960"/>
                  </a:cubicBezTo>
                  <a:cubicBezTo>
                    <a:pt x="182" y="1009"/>
                    <a:pt x="171" y="1070"/>
                    <a:pt x="171" y="1131"/>
                  </a:cubicBezTo>
                  <a:lnTo>
                    <a:pt x="171" y="1143"/>
                  </a:lnTo>
                  <a:lnTo>
                    <a:pt x="158" y="1143"/>
                  </a:lnTo>
                  <a:lnTo>
                    <a:pt x="158" y="1131"/>
                  </a:lnTo>
                  <a:cubicBezTo>
                    <a:pt x="158" y="1082"/>
                    <a:pt x="158" y="1022"/>
                    <a:pt x="171" y="960"/>
                  </a:cubicBezTo>
                  <a:cubicBezTo>
                    <a:pt x="171" y="876"/>
                    <a:pt x="182" y="778"/>
                    <a:pt x="182" y="669"/>
                  </a:cubicBezTo>
                  <a:cubicBezTo>
                    <a:pt x="171" y="644"/>
                    <a:pt x="182" y="596"/>
                    <a:pt x="182" y="547"/>
                  </a:cubicBezTo>
                  <a:cubicBezTo>
                    <a:pt x="182" y="534"/>
                    <a:pt x="182" y="520"/>
                    <a:pt x="183" y="506"/>
                  </a:cubicBezTo>
                  <a:close/>
                  <a:moveTo>
                    <a:pt x="36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0" y="49"/>
                    <a:pt x="12" y="73"/>
                    <a:pt x="25" y="73"/>
                  </a:cubicBezTo>
                  <a:cubicBezTo>
                    <a:pt x="158" y="109"/>
                    <a:pt x="146" y="377"/>
                    <a:pt x="146" y="547"/>
                  </a:cubicBezTo>
                  <a:cubicBezTo>
                    <a:pt x="146" y="596"/>
                    <a:pt x="134" y="644"/>
                    <a:pt x="146" y="681"/>
                  </a:cubicBezTo>
                  <a:cubicBezTo>
                    <a:pt x="146" y="778"/>
                    <a:pt x="146" y="863"/>
                    <a:pt x="134" y="960"/>
                  </a:cubicBezTo>
                  <a:cubicBezTo>
                    <a:pt x="134" y="1022"/>
                    <a:pt x="122" y="1082"/>
                    <a:pt x="122" y="1131"/>
                  </a:cubicBezTo>
                  <a:cubicBezTo>
                    <a:pt x="122" y="1155"/>
                    <a:pt x="134" y="1168"/>
                    <a:pt x="146" y="1168"/>
                  </a:cubicBezTo>
                  <a:cubicBezTo>
                    <a:pt x="146" y="1179"/>
                    <a:pt x="158" y="1179"/>
                    <a:pt x="158" y="1179"/>
                  </a:cubicBezTo>
                  <a:cubicBezTo>
                    <a:pt x="171" y="1179"/>
                    <a:pt x="182" y="1179"/>
                    <a:pt x="182" y="1168"/>
                  </a:cubicBezTo>
                  <a:cubicBezTo>
                    <a:pt x="195" y="1168"/>
                    <a:pt x="207" y="1155"/>
                    <a:pt x="207" y="1131"/>
                  </a:cubicBezTo>
                  <a:cubicBezTo>
                    <a:pt x="207" y="1082"/>
                    <a:pt x="207" y="1022"/>
                    <a:pt x="219" y="960"/>
                  </a:cubicBezTo>
                  <a:cubicBezTo>
                    <a:pt x="219" y="924"/>
                    <a:pt x="231" y="876"/>
                    <a:pt x="231" y="839"/>
                  </a:cubicBezTo>
                  <a:lnTo>
                    <a:pt x="231" y="620"/>
                  </a:lnTo>
                  <a:cubicBezTo>
                    <a:pt x="219" y="571"/>
                    <a:pt x="219" y="523"/>
                    <a:pt x="219" y="474"/>
                  </a:cubicBezTo>
                  <a:lnTo>
                    <a:pt x="219" y="462"/>
                  </a:lnTo>
                  <a:cubicBezTo>
                    <a:pt x="219" y="328"/>
                    <a:pt x="231" y="85"/>
                    <a:pt x="85" y="12"/>
                  </a:cubicBezTo>
                  <a:cubicBezTo>
                    <a:pt x="73" y="0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2195;p35">
              <a:extLst>
                <a:ext uri="{FF2B5EF4-FFF2-40B4-BE49-F238E27FC236}">
                  <a16:creationId xmlns:a16="http://schemas.microsoft.com/office/drawing/2014/main" id="{3EAFC5A6-4A36-4602-B06E-C7ACA5978E71}"/>
                </a:ext>
              </a:extLst>
            </p:cNvPr>
            <p:cNvSpPr/>
            <p:nvPr/>
          </p:nvSpPr>
          <p:spPr>
            <a:xfrm>
              <a:off x="2815890" y="2545130"/>
              <a:ext cx="3642" cy="20869"/>
            </a:xfrm>
            <a:custGeom>
              <a:avLst/>
              <a:gdLst/>
              <a:ahLst/>
              <a:cxnLst/>
              <a:rect l="l" t="t" r="r" b="b"/>
              <a:pathLst>
                <a:path w="74" h="424" extrusionOk="0">
                  <a:moveTo>
                    <a:pt x="24" y="1"/>
                  </a:moveTo>
                  <a:cubicBezTo>
                    <a:pt x="12" y="1"/>
                    <a:pt x="0" y="10"/>
                    <a:pt x="0" y="29"/>
                  </a:cubicBezTo>
                  <a:cubicBezTo>
                    <a:pt x="0" y="150"/>
                    <a:pt x="12" y="272"/>
                    <a:pt x="24" y="405"/>
                  </a:cubicBezTo>
                  <a:cubicBezTo>
                    <a:pt x="24" y="417"/>
                    <a:pt x="37" y="423"/>
                    <a:pt x="49" y="423"/>
                  </a:cubicBezTo>
                  <a:cubicBezTo>
                    <a:pt x="61" y="423"/>
                    <a:pt x="73" y="417"/>
                    <a:pt x="73" y="405"/>
                  </a:cubicBezTo>
                  <a:cubicBezTo>
                    <a:pt x="60" y="272"/>
                    <a:pt x="49" y="150"/>
                    <a:pt x="49" y="29"/>
                  </a:cubicBezTo>
                  <a:cubicBezTo>
                    <a:pt x="49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2196;p35">
              <a:extLst>
                <a:ext uri="{FF2B5EF4-FFF2-40B4-BE49-F238E27FC236}">
                  <a16:creationId xmlns:a16="http://schemas.microsoft.com/office/drawing/2014/main" id="{0C09ADE4-5C7F-4237-B7DC-A94B93C16232}"/>
                </a:ext>
              </a:extLst>
            </p:cNvPr>
            <p:cNvSpPr/>
            <p:nvPr/>
          </p:nvSpPr>
          <p:spPr>
            <a:xfrm>
              <a:off x="2815251" y="2544145"/>
              <a:ext cx="4824" cy="22789"/>
            </a:xfrm>
            <a:custGeom>
              <a:avLst/>
              <a:gdLst/>
              <a:ahLst/>
              <a:cxnLst/>
              <a:rect l="l" t="t" r="r" b="b"/>
              <a:pathLst>
                <a:path w="98" h="463" extrusionOk="0">
                  <a:moveTo>
                    <a:pt x="37" y="36"/>
                  </a:moveTo>
                  <a:cubicBezTo>
                    <a:pt x="49" y="36"/>
                    <a:pt x="49" y="49"/>
                    <a:pt x="49" y="49"/>
                  </a:cubicBezTo>
                  <a:cubicBezTo>
                    <a:pt x="49" y="133"/>
                    <a:pt x="49" y="219"/>
                    <a:pt x="62" y="304"/>
                  </a:cubicBezTo>
                  <a:lnTo>
                    <a:pt x="62" y="425"/>
                  </a:lnTo>
                  <a:lnTo>
                    <a:pt x="49" y="425"/>
                  </a:lnTo>
                  <a:lnTo>
                    <a:pt x="49" y="304"/>
                  </a:lnTo>
                  <a:cubicBezTo>
                    <a:pt x="37" y="219"/>
                    <a:pt x="37" y="133"/>
                    <a:pt x="37" y="49"/>
                  </a:cubicBezTo>
                  <a:lnTo>
                    <a:pt x="37" y="36"/>
                  </a:lnTo>
                  <a:close/>
                  <a:moveTo>
                    <a:pt x="37" y="0"/>
                  </a:moveTo>
                  <a:cubicBezTo>
                    <a:pt x="13" y="0"/>
                    <a:pt x="0" y="24"/>
                    <a:pt x="0" y="49"/>
                  </a:cubicBezTo>
                  <a:cubicBezTo>
                    <a:pt x="0" y="133"/>
                    <a:pt x="0" y="219"/>
                    <a:pt x="13" y="304"/>
                  </a:cubicBezTo>
                  <a:lnTo>
                    <a:pt x="13" y="425"/>
                  </a:lnTo>
                  <a:cubicBezTo>
                    <a:pt x="13" y="438"/>
                    <a:pt x="25" y="450"/>
                    <a:pt x="37" y="462"/>
                  </a:cubicBezTo>
                  <a:lnTo>
                    <a:pt x="86" y="462"/>
                  </a:lnTo>
                  <a:cubicBezTo>
                    <a:pt x="98" y="450"/>
                    <a:pt x="98" y="438"/>
                    <a:pt x="98" y="425"/>
                  </a:cubicBezTo>
                  <a:cubicBezTo>
                    <a:pt x="98" y="377"/>
                    <a:pt x="98" y="341"/>
                    <a:pt x="86" y="304"/>
                  </a:cubicBezTo>
                  <a:lnTo>
                    <a:pt x="86" y="49"/>
                  </a:lnTo>
                  <a:cubicBezTo>
                    <a:pt x="86" y="24"/>
                    <a:pt x="6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2197;p35">
              <a:extLst>
                <a:ext uri="{FF2B5EF4-FFF2-40B4-BE49-F238E27FC236}">
                  <a16:creationId xmlns:a16="http://schemas.microsoft.com/office/drawing/2014/main" id="{D9373EEF-D056-45A1-B5F3-DD3FDE9B50FA}"/>
                </a:ext>
              </a:extLst>
            </p:cNvPr>
            <p:cNvSpPr/>
            <p:nvPr/>
          </p:nvSpPr>
          <p:spPr>
            <a:xfrm>
              <a:off x="2819631" y="2671039"/>
              <a:ext cx="86086" cy="7924"/>
            </a:xfrm>
            <a:custGeom>
              <a:avLst/>
              <a:gdLst/>
              <a:ahLst/>
              <a:cxnLst/>
              <a:rect l="l" t="t" r="r" b="b"/>
              <a:pathLst>
                <a:path w="1749" h="161" extrusionOk="0">
                  <a:moveTo>
                    <a:pt x="1724" y="0"/>
                  </a:moveTo>
                  <a:cubicBezTo>
                    <a:pt x="1444" y="25"/>
                    <a:pt x="1152" y="73"/>
                    <a:pt x="873" y="85"/>
                  </a:cubicBezTo>
                  <a:cubicBezTo>
                    <a:pt x="714" y="98"/>
                    <a:pt x="556" y="98"/>
                    <a:pt x="398" y="98"/>
                  </a:cubicBezTo>
                  <a:lnTo>
                    <a:pt x="203" y="98"/>
                  </a:lnTo>
                  <a:cubicBezTo>
                    <a:pt x="155" y="98"/>
                    <a:pt x="82" y="98"/>
                    <a:pt x="21" y="122"/>
                  </a:cubicBezTo>
                  <a:cubicBezTo>
                    <a:pt x="1" y="132"/>
                    <a:pt x="6" y="160"/>
                    <a:pt x="23" y="160"/>
                  </a:cubicBezTo>
                  <a:cubicBezTo>
                    <a:pt x="26" y="160"/>
                    <a:pt x="30" y="160"/>
                    <a:pt x="33" y="158"/>
                  </a:cubicBezTo>
                  <a:cubicBezTo>
                    <a:pt x="74" y="143"/>
                    <a:pt x="127" y="138"/>
                    <a:pt x="182" y="138"/>
                  </a:cubicBezTo>
                  <a:cubicBezTo>
                    <a:pt x="256" y="138"/>
                    <a:pt x="335" y="146"/>
                    <a:pt x="398" y="146"/>
                  </a:cubicBezTo>
                  <a:cubicBezTo>
                    <a:pt x="477" y="140"/>
                    <a:pt x="556" y="140"/>
                    <a:pt x="635" y="140"/>
                  </a:cubicBezTo>
                  <a:cubicBezTo>
                    <a:pt x="714" y="140"/>
                    <a:pt x="793" y="140"/>
                    <a:pt x="873" y="134"/>
                  </a:cubicBezTo>
                  <a:cubicBezTo>
                    <a:pt x="1140" y="109"/>
                    <a:pt x="1408" y="73"/>
                    <a:pt x="1675" y="49"/>
                  </a:cubicBezTo>
                  <a:cubicBezTo>
                    <a:pt x="1684" y="57"/>
                    <a:pt x="1692" y="66"/>
                    <a:pt x="1701" y="66"/>
                  </a:cubicBezTo>
                  <a:cubicBezTo>
                    <a:pt x="1704" y="66"/>
                    <a:pt x="1708" y="64"/>
                    <a:pt x="1711" y="61"/>
                  </a:cubicBezTo>
                  <a:cubicBezTo>
                    <a:pt x="1724" y="49"/>
                    <a:pt x="1724" y="49"/>
                    <a:pt x="1736" y="49"/>
                  </a:cubicBezTo>
                  <a:cubicBezTo>
                    <a:pt x="1748" y="36"/>
                    <a:pt x="1748" y="0"/>
                    <a:pt x="1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2198;p35">
              <a:extLst>
                <a:ext uri="{FF2B5EF4-FFF2-40B4-BE49-F238E27FC236}">
                  <a16:creationId xmlns:a16="http://schemas.microsoft.com/office/drawing/2014/main" id="{F1370B2F-E11C-43B4-A4AD-71FB594D2618}"/>
                </a:ext>
              </a:extLst>
            </p:cNvPr>
            <p:cNvSpPr/>
            <p:nvPr/>
          </p:nvSpPr>
          <p:spPr>
            <a:xfrm>
              <a:off x="2818844" y="2670202"/>
              <a:ext cx="88055" cy="9844"/>
            </a:xfrm>
            <a:custGeom>
              <a:avLst/>
              <a:gdLst/>
              <a:ahLst/>
              <a:cxnLst/>
              <a:rect l="l" t="t" r="r" b="b"/>
              <a:pathLst>
                <a:path w="1789" h="200" extrusionOk="0">
                  <a:moveTo>
                    <a:pt x="1740" y="29"/>
                  </a:moveTo>
                  <a:lnTo>
                    <a:pt x="1740" y="42"/>
                  </a:lnTo>
                  <a:lnTo>
                    <a:pt x="1716" y="66"/>
                  </a:lnTo>
                  <a:lnTo>
                    <a:pt x="1716" y="53"/>
                  </a:lnTo>
                  <a:lnTo>
                    <a:pt x="1691" y="53"/>
                  </a:lnTo>
                  <a:cubicBezTo>
                    <a:pt x="1570" y="66"/>
                    <a:pt x="1435" y="78"/>
                    <a:pt x="1314" y="90"/>
                  </a:cubicBezTo>
                  <a:cubicBezTo>
                    <a:pt x="1181" y="102"/>
                    <a:pt x="1035" y="126"/>
                    <a:pt x="889" y="139"/>
                  </a:cubicBezTo>
                  <a:lnTo>
                    <a:pt x="317" y="139"/>
                  </a:lnTo>
                  <a:cubicBezTo>
                    <a:pt x="219" y="139"/>
                    <a:pt x="122" y="139"/>
                    <a:pt x="49" y="163"/>
                  </a:cubicBezTo>
                  <a:lnTo>
                    <a:pt x="37" y="163"/>
                  </a:lnTo>
                  <a:cubicBezTo>
                    <a:pt x="37" y="151"/>
                    <a:pt x="49" y="151"/>
                    <a:pt x="49" y="151"/>
                  </a:cubicBezTo>
                  <a:cubicBezTo>
                    <a:pt x="86" y="139"/>
                    <a:pt x="122" y="139"/>
                    <a:pt x="159" y="139"/>
                  </a:cubicBezTo>
                  <a:lnTo>
                    <a:pt x="219" y="139"/>
                  </a:lnTo>
                  <a:cubicBezTo>
                    <a:pt x="256" y="139"/>
                    <a:pt x="292" y="139"/>
                    <a:pt x="317" y="126"/>
                  </a:cubicBezTo>
                  <a:lnTo>
                    <a:pt x="889" y="126"/>
                  </a:lnTo>
                  <a:cubicBezTo>
                    <a:pt x="1059" y="115"/>
                    <a:pt x="1229" y="90"/>
                    <a:pt x="1399" y="78"/>
                  </a:cubicBezTo>
                  <a:cubicBezTo>
                    <a:pt x="1508" y="53"/>
                    <a:pt x="1630" y="42"/>
                    <a:pt x="1740" y="29"/>
                  </a:cubicBezTo>
                  <a:close/>
                  <a:moveTo>
                    <a:pt x="1751" y="0"/>
                  </a:moveTo>
                  <a:cubicBezTo>
                    <a:pt x="1747" y="0"/>
                    <a:pt x="1743" y="2"/>
                    <a:pt x="1740" y="5"/>
                  </a:cubicBezTo>
                  <a:cubicBezTo>
                    <a:pt x="1618" y="5"/>
                    <a:pt x="1508" y="29"/>
                    <a:pt x="1387" y="42"/>
                  </a:cubicBezTo>
                  <a:cubicBezTo>
                    <a:pt x="1229" y="53"/>
                    <a:pt x="1059" y="78"/>
                    <a:pt x="889" y="90"/>
                  </a:cubicBezTo>
                  <a:lnTo>
                    <a:pt x="414" y="90"/>
                  </a:lnTo>
                  <a:cubicBezTo>
                    <a:pt x="378" y="90"/>
                    <a:pt x="354" y="90"/>
                    <a:pt x="317" y="102"/>
                  </a:cubicBezTo>
                  <a:lnTo>
                    <a:pt x="195" y="102"/>
                  </a:lnTo>
                  <a:cubicBezTo>
                    <a:pt x="146" y="102"/>
                    <a:pt x="86" y="102"/>
                    <a:pt x="37" y="115"/>
                  </a:cubicBezTo>
                  <a:cubicBezTo>
                    <a:pt x="25" y="126"/>
                    <a:pt x="13" y="139"/>
                    <a:pt x="13" y="151"/>
                  </a:cubicBezTo>
                  <a:cubicBezTo>
                    <a:pt x="0" y="163"/>
                    <a:pt x="13" y="188"/>
                    <a:pt x="25" y="188"/>
                  </a:cubicBezTo>
                  <a:cubicBezTo>
                    <a:pt x="25" y="199"/>
                    <a:pt x="37" y="199"/>
                    <a:pt x="49" y="199"/>
                  </a:cubicBezTo>
                  <a:lnTo>
                    <a:pt x="62" y="199"/>
                  </a:lnTo>
                  <a:cubicBezTo>
                    <a:pt x="122" y="175"/>
                    <a:pt x="219" y="175"/>
                    <a:pt x="317" y="175"/>
                  </a:cubicBezTo>
                  <a:lnTo>
                    <a:pt x="621" y="175"/>
                  </a:lnTo>
                  <a:cubicBezTo>
                    <a:pt x="706" y="175"/>
                    <a:pt x="803" y="175"/>
                    <a:pt x="889" y="163"/>
                  </a:cubicBezTo>
                  <a:lnTo>
                    <a:pt x="1326" y="126"/>
                  </a:lnTo>
                  <a:cubicBezTo>
                    <a:pt x="1435" y="115"/>
                    <a:pt x="1570" y="102"/>
                    <a:pt x="1691" y="90"/>
                  </a:cubicBezTo>
                  <a:cubicBezTo>
                    <a:pt x="1691" y="90"/>
                    <a:pt x="1703" y="90"/>
                    <a:pt x="1703" y="102"/>
                  </a:cubicBezTo>
                  <a:cubicBezTo>
                    <a:pt x="1716" y="102"/>
                    <a:pt x="1727" y="102"/>
                    <a:pt x="1740" y="90"/>
                  </a:cubicBezTo>
                  <a:lnTo>
                    <a:pt x="1764" y="78"/>
                  </a:lnTo>
                  <a:cubicBezTo>
                    <a:pt x="1776" y="66"/>
                    <a:pt x="1789" y="42"/>
                    <a:pt x="1776" y="29"/>
                  </a:cubicBezTo>
                  <a:cubicBezTo>
                    <a:pt x="1776" y="11"/>
                    <a:pt x="1763" y="0"/>
                    <a:pt x="1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2199;p35">
              <a:extLst>
                <a:ext uri="{FF2B5EF4-FFF2-40B4-BE49-F238E27FC236}">
                  <a16:creationId xmlns:a16="http://schemas.microsoft.com/office/drawing/2014/main" id="{4C8483D9-2326-4C08-B6C6-6E8F30A0B32A}"/>
                </a:ext>
              </a:extLst>
            </p:cNvPr>
            <p:cNvSpPr/>
            <p:nvPr/>
          </p:nvSpPr>
          <p:spPr>
            <a:xfrm>
              <a:off x="2824849" y="2686445"/>
              <a:ext cx="82050" cy="4873"/>
            </a:xfrm>
            <a:custGeom>
              <a:avLst/>
              <a:gdLst/>
              <a:ahLst/>
              <a:cxnLst/>
              <a:rect l="l" t="t" r="r" b="b"/>
              <a:pathLst>
                <a:path w="1667" h="99" extrusionOk="0">
                  <a:moveTo>
                    <a:pt x="446" y="0"/>
                  </a:moveTo>
                  <a:cubicBezTo>
                    <a:pt x="307" y="0"/>
                    <a:pt x="167" y="3"/>
                    <a:pt x="24" y="3"/>
                  </a:cubicBezTo>
                  <a:cubicBezTo>
                    <a:pt x="0" y="3"/>
                    <a:pt x="0" y="52"/>
                    <a:pt x="24" y="52"/>
                  </a:cubicBezTo>
                  <a:cubicBezTo>
                    <a:pt x="211" y="52"/>
                    <a:pt x="392" y="46"/>
                    <a:pt x="575" y="46"/>
                  </a:cubicBezTo>
                  <a:cubicBezTo>
                    <a:pt x="666" y="46"/>
                    <a:pt x="758" y="48"/>
                    <a:pt x="851" y="52"/>
                  </a:cubicBezTo>
                  <a:cubicBezTo>
                    <a:pt x="997" y="64"/>
                    <a:pt x="1143" y="76"/>
                    <a:pt x="1277" y="88"/>
                  </a:cubicBezTo>
                  <a:cubicBezTo>
                    <a:pt x="1318" y="96"/>
                    <a:pt x="1359" y="99"/>
                    <a:pt x="1399" y="99"/>
                  </a:cubicBezTo>
                  <a:cubicBezTo>
                    <a:pt x="1479" y="99"/>
                    <a:pt x="1557" y="88"/>
                    <a:pt x="1630" y="88"/>
                  </a:cubicBezTo>
                  <a:cubicBezTo>
                    <a:pt x="1667" y="88"/>
                    <a:pt x="1667" y="39"/>
                    <a:pt x="1630" y="39"/>
                  </a:cubicBezTo>
                  <a:cubicBezTo>
                    <a:pt x="1580" y="42"/>
                    <a:pt x="1529" y="43"/>
                    <a:pt x="1479" y="43"/>
                  </a:cubicBezTo>
                  <a:cubicBezTo>
                    <a:pt x="1274" y="43"/>
                    <a:pt x="1066" y="25"/>
                    <a:pt x="851" y="15"/>
                  </a:cubicBezTo>
                  <a:cubicBezTo>
                    <a:pt x="714" y="3"/>
                    <a:pt x="580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2200;p35">
              <a:extLst>
                <a:ext uri="{FF2B5EF4-FFF2-40B4-BE49-F238E27FC236}">
                  <a16:creationId xmlns:a16="http://schemas.microsoft.com/office/drawing/2014/main" id="{8EBD9DE6-1555-4A4C-9084-4BBDA830A6C3}"/>
                </a:ext>
              </a:extLst>
            </p:cNvPr>
            <p:cNvSpPr/>
            <p:nvPr/>
          </p:nvSpPr>
          <p:spPr>
            <a:xfrm>
              <a:off x="2824258" y="2685412"/>
              <a:ext cx="83231" cy="6595"/>
            </a:xfrm>
            <a:custGeom>
              <a:avLst/>
              <a:gdLst/>
              <a:ahLst/>
              <a:cxnLst/>
              <a:rect l="l" t="t" r="r" b="b"/>
              <a:pathLst>
                <a:path w="1691" h="134" extrusionOk="0">
                  <a:moveTo>
                    <a:pt x="244" y="36"/>
                  </a:moveTo>
                  <a:cubicBezTo>
                    <a:pt x="438" y="36"/>
                    <a:pt x="657" y="36"/>
                    <a:pt x="863" y="49"/>
                  </a:cubicBezTo>
                  <a:lnTo>
                    <a:pt x="925" y="49"/>
                  </a:lnTo>
                  <a:cubicBezTo>
                    <a:pt x="1103" y="67"/>
                    <a:pt x="1275" y="78"/>
                    <a:pt x="1450" y="78"/>
                  </a:cubicBezTo>
                  <a:cubicBezTo>
                    <a:pt x="1513" y="78"/>
                    <a:pt x="1577" y="76"/>
                    <a:pt x="1642" y="73"/>
                  </a:cubicBezTo>
                  <a:cubicBezTo>
                    <a:pt x="1642" y="73"/>
                    <a:pt x="1654" y="73"/>
                    <a:pt x="1654" y="85"/>
                  </a:cubicBezTo>
                  <a:lnTo>
                    <a:pt x="1642" y="85"/>
                  </a:lnTo>
                  <a:cubicBezTo>
                    <a:pt x="1606" y="85"/>
                    <a:pt x="1581" y="97"/>
                    <a:pt x="1544" y="97"/>
                  </a:cubicBezTo>
                  <a:cubicBezTo>
                    <a:pt x="1488" y="97"/>
                    <a:pt x="1431" y="103"/>
                    <a:pt x="1374" y="103"/>
                  </a:cubicBezTo>
                  <a:cubicBezTo>
                    <a:pt x="1346" y="103"/>
                    <a:pt x="1318" y="101"/>
                    <a:pt x="1289" y="97"/>
                  </a:cubicBezTo>
                  <a:cubicBezTo>
                    <a:pt x="1144" y="73"/>
                    <a:pt x="998" y="60"/>
                    <a:pt x="863" y="60"/>
                  </a:cubicBezTo>
                  <a:cubicBezTo>
                    <a:pt x="669" y="49"/>
                    <a:pt x="474" y="49"/>
                    <a:pt x="280" y="49"/>
                  </a:cubicBezTo>
                  <a:lnTo>
                    <a:pt x="36" y="49"/>
                  </a:lnTo>
                  <a:lnTo>
                    <a:pt x="36" y="36"/>
                  </a:lnTo>
                  <a:close/>
                  <a:moveTo>
                    <a:pt x="36" y="0"/>
                  </a:moveTo>
                  <a:cubicBezTo>
                    <a:pt x="12" y="0"/>
                    <a:pt x="0" y="24"/>
                    <a:pt x="0" y="49"/>
                  </a:cubicBezTo>
                  <a:cubicBezTo>
                    <a:pt x="0" y="73"/>
                    <a:pt x="12" y="85"/>
                    <a:pt x="36" y="85"/>
                  </a:cubicBezTo>
                  <a:lnTo>
                    <a:pt x="158" y="85"/>
                  </a:lnTo>
                  <a:cubicBezTo>
                    <a:pt x="390" y="85"/>
                    <a:pt x="633" y="85"/>
                    <a:pt x="863" y="97"/>
                  </a:cubicBezTo>
                  <a:cubicBezTo>
                    <a:pt x="998" y="97"/>
                    <a:pt x="1144" y="109"/>
                    <a:pt x="1289" y="133"/>
                  </a:cubicBezTo>
                  <a:lnTo>
                    <a:pt x="1544" y="133"/>
                  </a:lnTo>
                  <a:cubicBezTo>
                    <a:pt x="1581" y="133"/>
                    <a:pt x="1617" y="122"/>
                    <a:pt x="1642" y="122"/>
                  </a:cubicBezTo>
                  <a:cubicBezTo>
                    <a:pt x="1666" y="122"/>
                    <a:pt x="1690" y="109"/>
                    <a:pt x="1690" y="85"/>
                  </a:cubicBezTo>
                  <a:cubicBezTo>
                    <a:pt x="1679" y="60"/>
                    <a:pt x="1666" y="36"/>
                    <a:pt x="1642" y="36"/>
                  </a:cubicBezTo>
                  <a:cubicBezTo>
                    <a:pt x="1576" y="40"/>
                    <a:pt x="1511" y="41"/>
                    <a:pt x="1447" y="41"/>
                  </a:cubicBezTo>
                  <a:cubicBezTo>
                    <a:pt x="1273" y="41"/>
                    <a:pt x="1102" y="30"/>
                    <a:pt x="925" y="12"/>
                  </a:cubicBezTo>
                  <a:lnTo>
                    <a:pt x="863" y="12"/>
                  </a:lnTo>
                  <a:cubicBezTo>
                    <a:pt x="657" y="0"/>
                    <a:pt x="43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2201;p35">
              <a:extLst>
                <a:ext uri="{FF2B5EF4-FFF2-40B4-BE49-F238E27FC236}">
                  <a16:creationId xmlns:a16="http://schemas.microsoft.com/office/drawing/2014/main" id="{2FC0371E-C3FF-43F9-BC0F-050DBDCFB6AF}"/>
                </a:ext>
              </a:extLst>
            </p:cNvPr>
            <p:cNvSpPr/>
            <p:nvPr/>
          </p:nvSpPr>
          <p:spPr>
            <a:xfrm>
              <a:off x="2823914" y="2703329"/>
              <a:ext cx="20722" cy="3790"/>
            </a:xfrm>
            <a:custGeom>
              <a:avLst/>
              <a:gdLst/>
              <a:ahLst/>
              <a:cxnLst/>
              <a:rect l="l" t="t" r="r" b="b"/>
              <a:pathLst>
                <a:path w="421" h="77" extrusionOk="0">
                  <a:moveTo>
                    <a:pt x="384" y="1"/>
                  </a:moveTo>
                  <a:cubicBezTo>
                    <a:pt x="324" y="1"/>
                    <a:pt x="262" y="13"/>
                    <a:pt x="202" y="13"/>
                  </a:cubicBezTo>
                  <a:cubicBezTo>
                    <a:pt x="174" y="13"/>
                    <a:pt x="119" y="34"/>
                    <a:pt x="84" y="34"/>
                  </a:cubicBezTo>
                  <a:cubicBezTo>
                    <a:pt x="72" y="34"/>
                    <a:pt x="62" y="31"/>
                    <a:pt x="56" y="25"/>
                  </a:cubicBezTo>
                  <a:cubicBezTo>
                    <a:pt x="50" y="20"/>
                    <a:pt x="44" y="17"/>
                    <a:pt x="38" y="17"/>
                  </a:cubicBezTo>
                  <a:cubicBezTo>
                    <a:pt x="18" y="17"/>
                    <a:pt x="0" y="43"/>
                    <a:pt x="19" y="61"/>
                  </a:cubicBezTo>
                  <a:cubicBezTo>
                    <a:pt x="38" y="74"/>
                    <a:pt x="56" y="77"/>
                    <a:pt x="75" y="77"/>
                  </a:cubicBezTo>
                  <a:cubicBezTo>
                    <a:pt x="93" y="77"/>
                    <a:pt x="111" y="74"/>
                    <a:pt x="129" y="74"/>
                  </a:cubicBezTo>
                  <a:cubicBezTo>
                    <a:pt x="214" y="50"/>
                    <a:pt x="299" y="50"/>
                    <a:pt x="384" y="50"/>
                  </a:cubicBezTo>
                  <a:cubicBezTo>
                    <a:pt x="421" y="50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2202;p35">
              <a:extLst>
                <a:ext uri="{FF2B5EF4-FFF2-40B4-BE49-F238E27FC236}">
                  <a16:creationId xmlns:a16="http://schemas.microsoft.com/office/drawing/2014/main" id="{D15A7071-35CD-4EA3-9C4C-54562FD244E7}"/>
                </a:ext>
              </a:extLst>
            </p:cNvPr>
            <p:cNvSpPr/>
            <p:nvPr/>
          </p:nvSpPr>
          <p:spPr>
            <a:xfrm>
              <a:off x="2823618" y="2702738"/>
              <a:ext cx="21608" cy="5463"/>
            </a:xfrm>
            <a:custGeom>
              <a:avLst/>
              <a:gdLst/>
              <a:ahLst/>
              <a:cxnLst/>
              <a:rect l="l" t="t" r="r" b="b"/>
              <a:pathLst>
                <a:path w="439" h="111" extrusionOk="0">
                  <a:moveTo>
                    <a:pt x="390" y="37"/>
                  </a:moveTo>
                  <a:cubicBezTo>
                    <a:pt x="317" y="49"/>
                    <a:pt x="232" y="49"/>
                    <a:pt x="135" y="62"/>
                  </a:cubicBezTo>
                  <a:cubicBezTo>
                    <a:pt x="115" y="66"/>
                    <a:pt x="99" y="69"/>
                    <a:pt x="86" y="69"/>
                  </a:cubicBezTo>
                  <a:cubicBezTo>
                    <a:pt x="66" y="69"/>
                    <a:pt x="52" y="63"/>
                    <a:pt x="38" y="49"/>
                  </a:cubicBezTo>
                  <a:lnTo>
                    <a:pt x="49" y="49"/>
                  </a:lnTo>
                  <a:cubicBezTo>
                    <a:pt x="60" y="59"/>
                    <a:pt x="72" y="63"/>
                    <a:pt x="88" y="63"/>
                  </a:cubicBezTo>
                  <a:cubicBezTo>
                    <a:pt x="109" y="63"/>
                    <a:pt x="136" y="56"/>
                    <a:pt x="171" y="49"/>
                  </a:cubicBezTo>
                  <a:cubicBezTo>
                    <a:pt x="184" y="49"/>
                    <a:pt x="195" y="37"/>
                    <a:pt x="208" y="37"/>
                  </a:cubicBezTo>
                  <a:close/>
                  <a:moveTo>
                    <a:pt x="390" y="0"/>
                  </a:moveTo>
                  <a:cubicBezTo>
                    <a:pt x="330" y="0"/>
                    <a:pt x="257" y="0"/>
                    <a:pt x="208" y="13"/>
                  </a:cubicBezTo>
                  <a:lnTo>
                    <a:pt x="159" y="13"/>
                  </a:lnTo>
                  <a:cubicBezTo>
                    <a:pt x="149" y="13"/>
                    <a:pt x="109" y="28"/>
                    <a:pt x="87" y="28"/>
                  </a:cubicBezTo>
                  <a:cubicBezTo>
                    <a:pt x="81" y="28"/>
                    <a:pt x="76" y="27"/>
                    <a:pt x="74" y="25"/>
                  </a:cubicBezTo>
                  <a:cubicBezTo>
                    <a:pt x="62" y="13"/>
                    <a:pt x="49" y="13"/>
                    <a:pt x="25" y="13"/>
                  </a:cubicBezTo>
                  <a:cubicBezTo>
                    <a:pt x="13" y="25"/>
                    <a:pt x="1" y="37"/>
                    <a:pt x="1" y="49"/>
                  </a:cubicBezTo>
                  <a:cubicBezTo>
                    <a:pt x="1" y="62"/>
                    <a:pt x="1" y="73"/>
                    <a:pt x="13" y="86"/>
                  </a:cubicBezTo>
                  <a:cubicBezTo>
                    <a:pt x="38" y="98"/>
                    <a:pt x="62" y="110"/>
                    <a:pt x="86" y="110"/>
                  </a:cubicBezTo>
                  <a:cubicBezTo>
                    <a:pt x="98" y="110"/>
                    <a:pt x="122" y="98"/>
                    <a:pt x="135" y="98"/>
                  </a:cubicBezTo>
                  <a:cubicBezTo>
                    <a:pt x="232" y="86"/>
                    <a:pt x="330" y="73"/>
                    <a:pt x="403" y="73"/>
                  </a:cubicBezTo>
                  <a:cubicBezTo>
                    <a:pt x="414" y="73"/>
                    <a:pt x="427" y="73"/>
                    <a:pt x="427" y="62"/>
                  </a:cubicBezTo>
                  <a:cubicBezTo>
                    <a:pt x="439" y="49"/>
                    <a:pt x="439" y="25"/>
                    <a:pt x="427" y="13"/>
                  </a:cubicBezTo>
                  <a:cubicBezTo>
                    <a:pt x="427" y="0"/>
                    <a:pt x="414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2203;p35">
              <a:extLst>
                <a:ext uri="{FF2B5EF4-FFF2-40B4-BE49-F238E27FC236}">
                  <a16:creationId xmlns:a16="http://schemas.microsoft.com/office/drawing/2014/main" id="{D7499ADB-A62B-4424-858A-B82959BF6A0C}"/>
                </a:ext>
              </a:extLst>
            </p:cNvPr>
            <p:cNvSpPr/>
            <p:nvPr/>
          </p:nvSpPr>
          <p:spPr>
            <a:xfrm>
              <a:off x="2860879" y="2703329"/>
              <a:ext cx="13683" cy="3790"/>
            </a:xfrm>
            <a:custGeom>
              <a:avLst/>
              <a:gdLst/>
              <a:ahLst/>
              <a:cxnLst/>
              <a:rect l="l" t="t" r="r" b="b"/>
              <a:pathLst>
                <a:path w="278" h="77" extrusionOk="0">
                  <a:moveTo>
                    <a:pt x="254" y="1"/>
                  </a:moveTo>
                  <a:cubicBezTo>
                    <a:pt x="205" y="1"/>
                    <a:pt x="156" y="1"/>
                    <a:pt x="119" y="13"/>
                  </a:cubicBezTo>
                  <a:cubicBezTo>
                    <a:pt x="83" y="13"/>
                    <a:pt x="46" y="13"/>
                    <a:pt x="22" y="25"/>
                  </a:cubicBezTo>
                  <a:cubicBezTo>
                    <a:pt x="1" y="46"/>
                    <a:pt x="16" y="76"/>
                    <a:pt x="37" y="76"/>
                  </a:cubicBezTo>
                  <a:cubicBezTo>
                    <a:pt x="40" y="76"/>
                    <a:pt x="43" y="76"/>
                    <a:pt x="46" y="74"/>
                  </a:cubicBezTo>
                  <a:cubicBezTo>
                    <a:pt x="46" y="61"/>
                    <a:pt x="71" y="61"/>
                    <a:pt x="83" y="61"/>
                  </a:cubicBezTo>
                  <a:cubicBezTo>
                    <a:pt x="108" y="61"/>
                    <a:pt x="119" y="50"/>
                    <a:pt x="144" y="50"/>
                  </a:cubicBezTo>
                  <a:lnTo>
                    <a:pt x="254" y="50"/>
                  </a:lnTo>
                  <a:cubicBezTo>
                    <a:pt x="278" y="50"/>
                    <a:pt x="278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2204;p35">
              <a:extLst>
                <a:ext uri="{FF2B5EF4-FFF2-40B4-BE49-F238E27FC236}">
                  <a16:creationId xmlns:a16="http://schemas.microsoft.com/office/drawing/2014/main" id="{C3514D77-6386-4E8B-8BFD-215E77FAB3DE}"/>
                </a:ext>
              </a:extLst>
            </p:cNvPr>
            <p:cNvSpPr/>
            <p:nvPr/>
          </p:nvSpPr>
          <p:spPr>
            <a:xfrm>
              <a:off x="2860190" y="2702738"/>
              <a:ext cx="14963" cy="4824"/>
            </a:xfrm>
            <a:custGeom>
              <a:avLst/>
              <a:gdLst/>
              <a:ahLst/>
              <a:cxnLst/>
              <a:rect l="l" t="t" r="r" b="b"/>
              <a:pathLst>
                <a:path w="304" h="98" extrusionOk="0">
                  <a:moveTo>
                    <a:pt x="255" y="37"/>
                  </a:moveTo>
                  <a:cubicBezTo>
                    <a:pt x="219" y="37"/>
                    <a:pt x="195" y="37"/>
                    <a:pt x="158" y="49"/>
                  </a:cubicBezTo>
                  <a:lnTo>
                    <a:pt x="122" y="49"/>
                  </a:lnTo>
                  <a:cubicBezTo>
                    <a:pt x="109" y="49"/>
                    <a:pt x="97" y="49"/>
                    <a:pt x="97" y="62"/>
                  </a:cubicBezTo>
                  <a:lnTo>
                    <a:pt x="36" y="62"/>
                  </a:lnTo>
                  <a:lnTo>
                    <a:pt x="49" y="49"/>
                  </a:lnTo>
                  <a:cubicBezTo>
                    <a:pt x="60" y="49"/>
                    <a:pt x="85" y="37"/>
                    <a:pt x="109" y="37"/>
                  </a:cubicBezTo>
                  <a:close/>
                  <a:moveTo>
                    <a:pt x="109" y="0"/>
                  </a:moveTo>
                  <a:cubicBezTo>
                    <a:pt x="85" y="0"/>
                    <a:pt x="49" y="13"/>
                    <a:pt x="24" y="25"/>
                  </a:cubicBezTo>
                  <a:cubicBezTo>
                    <a:pt x="12" y="37"/>
                    <a:pt x="0" y="49"/>
                    <a:pt x="0" y="62"/>
                  </a:cubicBezTo>
                  <a:cubicBezTo>
                    <a:pt x="12" y="73"/>
                    <a:pt x="12" y="98"/>
                    <a:pt x="24" y="98"/>
                  </a:cubicBezTo>
                  <a:lnTo>
                    <a:pt x="85" y="98"/>
                  </a:lnTo>
                  <a:lnTo>
                    <a:pt x="97" y="86"/>
                  </a:lnTo>
                  <a:lnTo>
                    <a:pt x="158" y="86"/>
                  </a:lnTo>
                  <a:cubicBezTo>
                    <a:pt x="195" y="73"/>
                    <a:pt x="219" y="73"/>
                    <a:pt x="255" y="73"/>
                  </a:cubicBezTo>
                  <a:lnTo>
                    <a:pt x="268" y="73"/>
                  </a:lnTo>
                  <a:cubicBezTo>
                    <a:pt x="292" y="73"/>
                    <a:pt x="304" y="62"/>
                    <a:pt x="304" y="37"/>
                  </a:cubicBezTo>
                  <a:cubicBezTo>
                    <a:pt x="304" y="13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2205;p35">
              <a:extLst>
                <a:ext uri="{FF2B5EF4-FFF2-40B4-BE49-F238E27FC236}">
                  <a16:creationId xmlns:a16="http://schemas.microsoft.com/office/drawing/2014/main" id="{AB93F48C-9218-4A83-B366-3F08543A2EE7}"/>
                </a:ext>
              </a:extLst>
            </p:cNvPr>
            <p:cNvSpPr/>
            <p:nvPr/>
          </p:nvSpPr>
          <p:spPr>
            <a:xfrm>
              <a:off x="2894251" y="2700867"/>
              <a:ext cx="24610" cy="4282"/>
            </a:xfrm>
            <a:custGeom>
              <a:avLst/>
              <a:gdLst/>
              <a:ahLst/>
              <a:cxnLst/>
              <a:rect l="l" t="t" r="r" b="b"/>
              <a:pathLst>
                <a:path w="500" h="87" extrusionOk="0">
                  <a:moveTo>
                    <a:pt x="474" y="0"/>
                  </a:moveTo>
                  <a:cubicBezTo>
                    <a:pt x="471" y="0"/>
                    <a:pt x="467" y="1"/>
                    <a:pt x="463" y="2"/>
                  </a:cubicBezTo>
                  <a:cubicBezTo>
                    <a:pt x="317" y="14"/>
                    <a:pt x="171" y="14"/>
                    <a:pt x="25" y="38"/>
                  </a:cubicBezTo>
                  <a:cubicBezTo>
                    <a:pt x="1" y="38"/>
                    <a:pt x="13" y="87"/>
                    <a:pt x="38" y="87"/>
                  </a:cubicBezTo>
                  <a:cubicBezTo>
                    <a:pt x="184" y="51"/>
                    <a:pt x="330" y="63"/>
                    <a:pt x="463" y="38"/>
                  </a:cubicBezTo>
                  <a:cubicBezTo>
                    <a:pt x="496" y="38"/>
                    <a:pt x="499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2206;p35">
              <a:extLst>
                <a:ext uri="{FF2B5EF4-FFF2-40B4-BE49-F238E27FC236}">
                  <a16:creationId xmlns:a16="http://schemas.microsoft.com/office/drawing/2014/main" id="{79CB60E5-E153-495F-B873-25327906B7BD}"/>
                </a:ext>
              </a:extLst>
            </p:cNvPr>
            <p:cNvSpPr/>
            <p:nvPr/>
          </p:nvSpPr>
          <p:spPr>
            <a:xfrm>
              <a:off x="2893710" y="2699785"/>
              <a:ext cx="25742" cy="6005"/>
            </a:xfrm>
            <a:custGeom>
              <a:avLst/>
              <a:gdLst/>
              <a:ahLst/>
              <a:cxnLst/>
              <a:rect l="l" t="t" r="r" b="b"/>
              <a:pathLst>
                <a:path w="523" h="122" extrusionOk="0">
                  <a:moveTo>
                    <a:pt x="474" y="24"/>
                  </a:moveTo>
                  <a:lnTo>
                    <a:pt x="487" y="36"/>
                  </a:lnTo>
                  <a:lnTo>
                    <a:pt x="487" y="49"/>
                  </a:lnTo>
                  <a:lnTo>
                    <a:pt x="474" y="49"/>
                  </a:lnTo>
                  <a:cubicBezTo>
                    <a:pt x="425" y="49"/>
                    <a:pt x="377" y="60"/>
                    <a:pt x="328" y="60"/>
                  </a:cubicBezTo>
                  <a:cubicBezTo>
                    <a:pt x="231" y="60"/>
                    <a:pt x="146" y="73"/>
                    <a:pt x="49" y="85"/>
                  </a:cubicBezTo>
                  <a:lnTo>
                    <a:pt x="36" y="85"/>
                  </a:lnTo>
                  <a:cubicBezTo>
                    <a:pt x="36" y="85"/>
                    <a:pt x="36" y="73"/>
                    <a:pt x="49" y="73"/>
                  </a:cubicBezTo>
                  <a:cubicBezTo>
                    <a:pt x="133" y="60"/>
                    <a:pt x="231" y="49"/>
                    <a:pt x="328" y="49"/>
                  </a:cubicBezTo>
                  <a:cubicBezTo>
                    <a:pt x="377" y="49"/>
                    <a:pt x="425" y="36"/>
                    <a:pt x="474" y="36"/>
                  </a:cubicBezTo>
                  <a:lnTo>
                    <a:pt x="474" y="24"/>
                  </a:lnTo>
                  <a:close/>
                  <a:moveTo>
                    <a:pt x="474" y="0"/>
                  </a:moveTo>
                  <a:cubicBezTo>
                    <a:pt x="425" y="12"/>
                    <a:pt x="377" y="12"/>
                    <a:pt x="328" y="12"/>
                  </a:cubicBezTo>
                  <a:cubicBezTo>
                    <a:pt x="231" y="12"/>
                    <a:pt x="133" y="24"/>
                    <a:pt x="36" y="36"/>
                  </a:cubicBezTo>
                  <a:cubicBezTo>
                    <a:pt x="24" y="49"/>
                    <a:pt x="12" y="49"/>
                    <a:pt x="12" y="60"/>
                  </a:cubicBezTo>
                  <a:cubicBezTo>
                    <a:pt x="0" y="85"/>
                    <a:pt x="0" y="97"/>
                    <a:pt x="12" y="109"/>
                  </a:cubicBezTo>
                  <a:cubicBezTo>
                    <a:pt x="24" y="122"/>
                    <a:pt x="36" y="122"/>
                    <a:pt x="49" y="122"/>
                  </a:cubicBezTo>
                  <a:lnTo>
                    <a:pt x="60" y="122"/>
                  </a:lnTo>
                  <a:cubicBezTo>
                    <a:pt x="146" y="109"/>
                    <a:pt x="243" y="97"/>
                    <a:pt x="328" y="97"/>
                  </a:cubicBezTo>
                  <a:cubicBezTo>
                    <a:pt x="377" y="97"/>
                    <a:pt x="425" y="85"/>
                    <a:pt x="474" y="85"/>
                  </a:cubicBezTo>
                  <a:cubicBezTo>
                    <a:pt x="511" y="85"/>
                    <a:pt x="523" y="60"/>
                    <a:pt x="523" y="36"/>
                  </a:cubicBezTo>
                  <a:cubicBezTo>
                    <a:pt x="511" y="12"/>
                    <a:pt x="498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2207;p35">
              <a:extLst>
                <a:ext uri="{FF2B5EF4-FFF2-40B4-BE49-F238E27FC236}">
                  <a16:creationId xmlns:a16="http://schemas.microsoft.com/office/drawing/2014/main" id="{2C8BD75B-D4A5-4B49-AB16-B3BF27C0D93B}"/>
                </a:ext>
              </a:extLst>
            </p:cNvPr>
            <p:cNvSpPr/>
            <p:nvPr/>
          </p:nvSpPr>
          <p:spPr>
            <a:xfrm>
              <a:off x="2821256" y="2717603"/>
              <a:ext cx="86037" cy="4971"/>
            </a:xfrm>
            <a:custGeom>
              <a:avLst/>
              <a:gdLst/>
              <a:ahLst/>
              <a:cxnLst/>
              <a:rect l="l" t="t" r="r" b="b"/>
              <a:pathLst>
                <a:path w="1748" h="101" extrusionOk="0">
                  <a:moveTo>
                    <a:pt x="1714" y="1"/>
                  </a:moveTo>
                  <a:cubicBezTo>
                    <a:pt x="1711" y="1"/>
                    <a:pt x="1707" y="1"/>
                    <a:pt x="1703" y="3"/>
                  </a:cubicBezTo>
                  <a:cubicBezTo>
                    <a:pt x="1605" y="26"/>
                    <a:pt x="1500" y="33"/>
                    <a:pt x="1393" y="33"/>
                  </a:cubicBezTo>
                  <a:cubicBezTo>
                    <a:pt x="1220" y="33"/>
                    <a:pt x="1041" y="15"/>
                    <a:pt x="876" y="15"/>
                  </a:cubicBezTo>
                  <a:cubicBezTo>
                    <a:pt x="828" y="17"/>
                    <a:pt x="780" y="17"/>
                    <a:pt x="731" y="17"/>
                  </a:cubicBezTo>
                  <a:cubicBezTo>
                    <a:pt x="638" y="17"/>
                    <a:pt x="544" y="15"/>
                    <a:pt x="450" y="15"/>
                  </a:cubicBezTo>
                  <a:cubicBezTo>
                    <a:pt x="307" y="15"/>
                    <a:pt x="164" y="21"/>
                    <a:pt x="24" y="52"/>
                  </a:cubicBezTo>
                  <a:cubicBezTo>
                    <a:pt x="0" y="52"/>
                    <a:pt x="13" y="100"/>
                    <a:pt x="37" y="100"/>
                  </a:cubicBezTo>
                  <a:cubicBezTo>
                    <a:pt x="183" y="69"/>
                    <a:pt x="332" y="63"/>
                    <a:pt x="479" y="63"/>
                  </a:cubicBezTo>
                  <a:cubicBezTo>
                    <a:pt x="576" y="63"/>
                    <a:pt x="673" y="66"/>
                    <a:pt x="767" y="66"/>
                  </a:cubicBezTo>
                  <a:cubicBezTo>
                    <a:pt x="816" y="66"/>
                    <a:pt x="865" y="65"/>
                    <a:pt x="913" y="63"/>
                  </a:cubicBezTo>
                  <a:cubicBezTo>
                    <a:pt x="937" y="62"/>
                    <a:pt x="962" y="62"/>
                    <a:pt x="987" y="62"/>
                  </a:cubicBezTo>
                  <a:cubicBezTo>
                    <a:pt x="1139" y="62"/>
                    <a:pt x="1293" y="79"/>
                    <a:pt x="1444" y="79"/>
                  </a:cubicBezTo>
                  <a:cubicBezTo>
                    <a:pt x="1536" y="79"/>
                    <a:pt x="1627" y="72"/>
                    <a:pt x="1715" y="52"/>
                  </a:cubicBezTo>
                  <a:cubicBezTo>
                    <a:pt x="1747" y="40"/>
                    <a:pt x="1742" y="1"/>
                    <a:pt x="1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2208;p35">
              <a:extLst>
                <a:ext uri="{FF2B5EF4-FFF2-40B4-BE49-F238E27FC236}">
                  <a16:creationId xmlns:a16="http://schemas.microsoft.com/office/drawing/2014/main" id="{188795B3-63C1-413B-AFE9-48A986E4F683}"/>
                </a:ext>
              </a:extLst>
            </p:cNvPr>
            <p:cNvSpPr/>
            <p:nvPr/>
          </p:nvSpPr>
          <p:spPr>
            <a:xfrm>
              <a:off x="2820665" y="2716865"/>
              <a:ext cx="86824" cy="6251"/>
            </a:xfrm>
            <a:custGeom>
              <a:avLst/>
              <a:gdLst/>
              <a:ahLst/>
              <a:cxnLst/>
              <a:rect l="l" t="t" r="r" b="b"/>
              <a:pathLst>
                <a:path w="1764" h="127" extrusionOk="0">
                  <a:moveTo>
                    <a:pt x="1727" y="30"/>
                  </a:moveTo>
                  <a:lnTo>
                    <a:pt x="1727" y="42"/>
                  </a:lnTo>
                  <a:cubicBezTo>
                    <a:pt x="1633" y="69"/>
                    <a:pt x="1540" y="77"/>
                    <a:pt x="1444" y="77"/>
                  </a:cubicBezTo>
                  <a:cubicBezTo>
                    <a:pt x="1366" y="77"/>
                    <a:pt x="1286" y="72"/>
                    <a:pt x="1204" y="67"/>
                  </a:cubicBezTo>
                  <a:cubicBezTo>
                    <a:pt x="1147" y="67"/>
                    <a:pt x="1085" y="61"/>
                    <a:pt x="1021" y="61"/>
                  </a:cubicBezTo>
                  <a:cubicBezTo>
                    <a:pt x="990" y="61"/>
                    <a:pt x="957" y="62"/>
                    <a:pt x="925" y="67"/>
                  </a:cubicBezTo>
                  <a:lnTo>
                    <a:pt x="644" y="67"/>
                  </a:lnTo>
                  <a:cubicBezTo>
                    <a:pt x="573" y="62"/>
                    <a:pt x="499" y="59"/>
                    <a:pt x="425" y="59"/>
                  </a:cubicBezTo>
                  <a:cubicBezTo>
                    <a:pt x="299" y="59"/>
                    <a:pt x="172" y="67"/>
                    <a:pt x="49" y="91"/>
                  </a:cubicBezTo>
                  <a:cubicBezTo>
                    <a:pt x="49" y="91"/>
                    <a:pt x="36" y="91"/>
                    <a:pt x="49" y="78"/>
                  </a:cubicBezTo>
                  <a:cubicBezTo>
                    <a:pt x="182" y="54"/>
                    <a:pt x="328" y="54"/>
                    <a:pt x="463" y="54"/>
                  </a:cubicBezTo>
                  <a:lnTo>
                    <a:pt x="1180" y="54"/>
                  </a:lnTo>
                  <a:cubicBezTo>
                    <a:pt x="1261" y="59"/>
                    <a:pt x="1342" y="65"/>
                    <a:pt x="1424" y="65"/>
                  </a:cubicBezTo>
                  <a:cubicBezTo>
                    <a:pt x="1525" y="65"/>
                    <a:pt x="1626" y="57"/>
                    <a:pt x="1727" y="30"/>
                  </a:cubicBezTo>
                  <a:close/>
                  <a:moveTo>
                    <a:pt x="1727" y="0"/>
                  </a:moveTo>
                  <a:cubicBezTo>
                    <a:pt x="1723" y="0"/>
                    <a:pt x="1719" y="1"/>
                    <a:pt x="1715" y="5"/>
                  </a:cubicBezTo>
                  <a:cubicBezTo>
                    <a:pt x="1630" y="24"/>
                    <a:pt x="1541" y="30"/>
                    <a:pt x="1452" y="30"/>
                  </a:cubicBezTo>
                  <a:cubicBezTo>
                    <a:pt x="1362" y="30"/>
                    <a:pt x="1271" y="24"/>
                    <a:pt x="1180" y="18"/>
                  </a:cubicBezTo>
                  <a:lnTo>
                    <a:pt x="620" y="18"/>
                  </a:lnTo>
                  <a:cubicBezTo>
                    <a:pt x="541" y="18"/>
                    <a:pt x="462" y="16"/>
                    <a:pt x="383" y="16"/>
                  </a:cubicBezTo>
                  <a:cubicBezTo>
                    <a:pt x="267" y="16"/>
                    <a:pt x="152" y="20"/>
                    <a:pt x="36" y="42"/>
                  </a:cubicBezTo>
                  <a:cubicBezTo>
                    <a:pt x="25" y="54"/>
                    <a:pt x="12" y="54"/>
                    <a:pt x="12" y="67"/>
                  </a:cubicBezTo>
                  <a:cubicBezTo>
                    <a:pt x="0" y="91"/>
                    <a:pt x="12" y="102"/>
                    <a:pt x="25" y="115"/>
                  </a:cubicBezTo>
                  <a:cubicBezTo>
                    <a:pt x="25" y="127"/>
                    <a:pt x="36" y="127"/>
                    <a:pt x="49" y="127"/>
                  </a:cubicBezTo>
                  <a:lnTo>
                    <a:pt x="61" y="127"/>
                  </a:lnTo>
                  <a:cubicBezTo>
                    <a:pt x="177" y="104"/>
                    <a:pt x="303" y="96"/>
                    <a:pt x="430" y="96"/>
                  </a:cubicBezTo>
                  <a:cubicBezTo>
                    <a:pt x="502" y="96"/>
                    <a:pt x="574" y="98"/>
                    <a:pt x="644" y="102"/>
                  </a:cubicBezTo>
                  <a:lnTo>
                    <a:pt x="925" y="102"/>
                  </a:lnTo>
                  <a:cubicBezTo>
                    <a:pt x="957" y="99"/>
                    <a:pt x="988" y="97"/>
                    <a:pt x="1019" y="97"/>
                  </a:cubicBezTo>
                  <a:cubicBezTo>
                    <a:pt x="1080" y="97"/>
                    <a:pt x="1139" y="102"/>
                    <a:pt x="1204" y="102"/>
                  </a:cubicBezTo>
                  <a:cubicBezTo>
                    <a:pt x="1285" y="108"/>
                    <a:pt x="1367" y="114"/>
                    <a:pt x="1447" y="114"/>
                  </a:cubicBezTo>
                  <a:cubicBezTo>
                    <a:pt x="1547" y="114"/>
                    <a:pt x="1645" y="105"/>
                    <a:pt x="1739" y="78"/>
                  </a:cubicBezTo>
                  <a:cubicBezTo>
                    <a:pt x="1752" y="78"/>
                    <a:pt x="1763" y="67"/>
                    <a:pt x="1763" y="54"/>
                  </a:cubicBezTo>
                  <a:cubicBezTo>
                    <a:pt x="1763" y="42"/>
                    <a:pt x="1763" y="18"/>
                    <a:pt x="1752" y="5"/>
                  </a:cubicBezTo>
                  <a:cubicBezTo>
                    <a:pt x="1743" y="5"/>
                    <a:pt x="1735" y="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2209;p35">
              <a:extLst>
                <a:ext uri="{FF2B5EF4-FFF2-40B4-BE49-F238E27FC236}">
                  <a16:creationId xmlns:a16="http://schemas.microsoft.com/office/drawing/2014/main" id="{F78F7553-95BF-4DCB-8E02-2CED1EFBE65F}"/>
                </a:ext>
              </a:extLst>
            </p:cNvPr>
            <p:cNvSpPr/>
            <p:nvPr/>
          </p:nvSpPr>
          <p:spPr>
            <a:xfrm>
              <a:off x="2761353" y="2720113"/>
              <a:ext cx="35980" cy="4233"/>
            </a:xfrm>
            <a:custGeom>
              <a:avLst/>
              <a:gdLst/>
              <a:ahLst/>
              <a:cxnLst/>
              <a:rect l="l" t="t" r="r" b="b"/>
              <a:pathLst>
                <a:path w="731" h="86" extrusionOk="0">
                  <a:moveTo>
                    <a:pt x="706" y="1"/>
                  </a:moveTo>
                  <a:cubicBezTo>
                    <a:pt x="487" y="1"/>
                    <a:pt x="257" y="36"/>
                    <a:pt x="38" y="36"/>
                  </a:cubicBezTo>
                  <a:cubicBezTo>
                    <a:pt x="33" y="32"/>
                    <a:pt x="26" y="29"/>
                    <a:pt x="19" y="29"/>
                  </a:cubicBezTo>
                  <a:cubicBezTo>
                    <a:pt x="9" y="29"/>
                    <a:pt x="1" y="35"/>
                    <a:pt x="1" y="49"/>
                  </a:cubicBezTo>
                  <a:lnTo>
                    <a:pt x="1" y="61"/>
                  </a:lnTo>
                  <a:cubicBezTo>
                    <a:pt x="1" y="73"/>
                    <a:pt x="14" y="85"/>
                    <a:pt x="25" y="85"/>
                  </a:cubicBezTo>
                  <a:cubicBezTo>
                    <a:pt x="232" y="85"/>
                    <a:pt x="451" y="61"/>
                    <a:pt x="670" y="49"/>
                  </a:cubicBezTo>
                  <a:cubicBezTo>
                    <a:pt x="670" y="61"/>
                    <a:pt x="682" y="61"/>
                    <a:pt x="682" y="61"/>
                  </a:cubicBezTo>
                  <a:cubicBezTo>
                    <a:pt x="695" y="61"/>
                    <a:pt x="706" y="49"/>
                    <a:pt x="706" y="49"/>
                  </a:cubicBezTo>
                  <a:cubicBezTo>
                    <a:pt x="731" y="49"/>
                    <a:pt x="731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2210;p35">
              <a:extLst>
                <a:ext uri="{FF2B5EF4-FFF2-40B4-BE49-F238E27FC236}">
                  <a16:creationId xmlns:a16="http://schemas.microsoft.com/office/drawing/2014/main" id="{EB56E808-DA9A-4CD2-AB0E-6E5F5032A0DD}"/>
                </a:ext>
              </a:extLst>
            </p:cNvPr>
            <p:cNvSpPr/>
            <p:nvPr/>
          </p:nvSpPr>
          <p:spPr>
            <a:xfrm>
              <a:off x="2760171" y="2719473"/>
              <a:ext cx="37801" cy="5463"/>
            </a:xfrm>
            <a:custGeom>
              <a:avLst/>
              <a:gdLst/>
              <a:ahLst/>
              <a:cxnLst/>
              <a:rect l="l" t="t" r="r" b="b"/>
              <a:pathLst>
                <a:path w="768" h="111" extrusionOk="0">
                  <a:moveTo>
                    <a:pt x="730" y="38"/>
                  </a:moveTo>
                  <a:lnTo>
                    <a:pt x="730" y="49"/>
                  </a:lnTo>
                  <a:lnTo>
                    <a:pt x="694" y="49"/>
                  </a:lnTo>
                  <a:cubicBezTo>
                    <a:pt x="584" y="49"/>
                    <a:pt x="487" y="62"/>
                    <a:pt x="390" y="62"/>
                  </a:cubicBezTo>
                  <a:cubicBezTo>
                    <a:pt x="281" y="74"/>
                    <a:pt x="159" y="74"/>
                    <a:pt x="49" y="74"/>
                  </a:cubicBezTo>
                  <a:lnTo>
                    <a:pt x="38" y="74"/>
                  </a:lnTo>
                  <a:lnTo>
                    <a:pt x="38" y="62"/>
                  </a:lnTo>
                  <a:lnTo>
                    <a:pt x="62" y="62"/>
                  </a:lnTo>
                  <a:cubicBezTo>
                    <a:pt x="171" y="62"/>
                    <a:pt x="281" y="62"/>
                    <a:pt x="390" y="49"/>
                  </a:cubicBezTo>
                  <a:cubicBezTo>
                    <a:pt x="500" y="49"/>
                    <a:pt x="621" y="38"/>
                    <a:pt x="730" y="38"/>
                  </a:cubicBezTo>
                  <a:close/>
                  <a:moveTo>
                    <a:pt x="730" y="1"/>
                  </a:moveTo>
                  <a:cubicBezTo>
                    <a:pt x="609" y="1"/>
                    <a:pt x="500" y="14"/>
                    <a:pt x="390" y="14"/>
                  </a:cubicBezTo>
                  <a:cubicBezTo>
                    <a:pt x="281" y="25"/>
                    <a:pt x="171" y="25"/>
                    <a:pt x="74" y="38"/>
                  </a:cubicBezTo>
                  <a:cubicBezTo>
                    <a:pt x="62" y="25"/>
                    <a:pt x="49" y="25"/>
                    <a:pt x="25" y="25"/>
                  </a:cubicBezTo>
                  <a:cubicBezTo>
                    <a:pt x="13" y="38"/>
                    <a:pt x="1" y="49"/>
                    <a:pt x="1" y="62"/>
                  </a:cubicBezTo>
                  <a:lnTo>
                    <a:pt x="1" y="74"/>
                  </a:lnTo>
                  <a:cubicBezTo>
                    <a:pt x="1" y="98"/>
                    <a:pt x="25" y="111"/>
                    <a:pt x="49" y="111"/>
                  </a:cubicBezTo>
                  <a:cubicBezTo>
                    <a:pt x="159" y="111"/>
                    <a:pt x="281" y="111"/>
                    <a:pt x="390" y="98"/>
                  </a:cubicBezTo>
                  <a:cubicBezTo>
                    <a:pt x="487" y="98"/>
                    <a:pt x="584" y="86"/>
                    <a:pt x="682" y="86"/>
                  </a:cubicBezTo>
                  <a:cubicBezTo>
                    <a:pt x="690" y="86"/>
                    <a:pt x="698" y="92"/>
                    <a:pt x="706" y="92"/>
                  </a:cubicBezTo>
                  <a:cubicBezTo>
                    <a:pt x="710" y="92"/>
                    <a:pt x="714" y="90"/>
                    <a:pt x="719" y="86"/>
                  </a:cubicBezTo>
                  <a:lnTo>
                    <a:pt x="743" y="86"/>
                  </a:lnTo>
                  <a:cubicBezTo>
                    <a:pt x="755" y="74"/>
                    <a:pt x="767" y="49"/>
                    <a:pt x="767" y="38"/>
                  </a:cubicBezTo>
                  <a:cubicBezTo>
                    <a:pt x="767" y="14"/>
                    <a:pt x="755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2211;p35">
              <a:extLst>
                <a:ext uri="{FF2B5EF4-FFF2-40B4-BE49-F238E27FC236}">
                  <a16:creationId xmlns:a16="http://schemas.microsoft.com/office/drawing/2014/main" id="{99666E53-DDF9-4D29-BC7E-C2CABF9A5AB6}"/>
                </a:ext>
              </a:extLst>
            </p:cNvPr>
            <p:cNvSpPr/>
            <p:nvPr/>
          </p:nvSpPr>
          <p:spPr>
            <a:xfrm>
              <a:off x="2767998" y="2728678"/>
              <a:ext cx="26382" cy="3445"/>
            </a:xfrm>
            <a:custGeom>
              <a:avLst/>
              <a:gdLst/>
              <a:ahLst/>
              <a:cxnLst/>
              <a:rect l="l" t="t" r="r" b="b"/>
              <a:pathLst>
                <a:path w="536" h="70" extrusionOk="0">
                  <a:moveTo>
                    <a:pt x="517" y="1"/>
                  </a:moveTo>
                  <a:cubicBezTo>
                    <a:pt x="511" y="1"/>
                    <a:pt x="503" y="4"/>
                    <a:pt x="498" y="8"/>
                  </a:cubicBezTo>
                  <a:cubicBezTo>
                    <a:pt x="352" y="8"/>
                    <a:pt x="195" y="21"/>
                    <a:pt x="49" y="33"/>
                  </a:cubicBezTo>
                  <a:cubicBezTo>
                    <a:pt x="44" y="24"/>
                    <a:pt x="36" y="20"/>
                    <a:pt x="28" y="20"/>
                  </a:cubicBezTo>
                  <a:cubicBezTo>
                    <a:pt x="14" y="20"/>
                    <a:pt x="0" y="30"/>
                    <a:pt x="0" y="45"/>
                  </a:cubicBezTo>
                  <a:cubicBezTo>
                    <a:pt x="0" y="70"/>
                    <a:pt x="12" y="70"/>
                    <a:pt x="24" y="70"/>
                  </a:cubicBezTo>
                  <a:cubicBezTo>
                    <a:pt x="195" y="70"/>
                    <a:pt x="352" y="57"/>
                    <a:pt x="511" y="45"/>
                  </a:cubicBezTo>
                  <a:cubicBezTo>
                    <a:pt x="523" y="45"/>
                    <a:pt x="535" y="45"/>
                    <a:pt x="535" y="33"/>
                  </a:cubicBezTo>
                  <a:lnTo>
                    <a:pt x="535" y="21"/>
                  </a:lnTo>
                  <a:cubicBezTo>
                    <a:pt x="535" y="7"/>
                    <a:pt x="52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2212;p35">
              <a:extLst>
                <a:ext uri="{FF2B5EF4-FFF2-40B4-BE49-F238E27FC236}">
                  <a16:creationId xmlns:a16="http://schemas.microsoft.com/office/drawing/2014/main" id="{BFF695D7-D4D5-4E81-8C14-F292D4A91AF8}"/>
                </a:ext>
              </a:extLst>
            </p:cNvPr>
            <p:cNvSpPr/>
            <p:nvPr/>
          </p:nvSpPr>
          <p:spPr>
            <a:xfrm>
              <a:off x="2767358" y="2727595"/>
              <a:ext cx="28203" cy="5759"/>
            </a:xfrm>
            <a:custGeom>
              <a:avLst/>
              <a:gdLst/>
              <a:ahLst/>
              <a:cxnLst/>
              <a:rect l="l" t="t" r="r" b="b"/>
              <a:pathLst>
                <a:path w="573" h="117" extrusionOk="0">
                  <a:moveTo>
                    <a:pt x="527" y="37"/>
                  </a:moveTo>
                  <a:cubicBezTo>
                    <a:pt x="529" y="37"/>
                    <a:pt x="532" y="39"/>
                    <a:pt x="536" y="43"/>
                  </a:cubicBezTo>
                  <a:lnTo>
                    <a:pt x="536" y="55"/>
                  </a:lnTo>
                  <a:lnTo>
                    <a:pt x="524" y="55"/>
                  </a:lnTo>
                  <a:cubicBezTo>
                    <a:pt x="463" y="55"/>
                    <a:pt x="414" y="67"/>
                    <a:pt x="354" y="67"/>
                  </a:cubicBezTo>
                  <a:cubicBezTo>
                    <a:pt x="244" y="67"/>
                    <a:pt x="146" y="79"/>
                    <a:pt x="37" y="79"/>
                  </a:cubicBezTo>
                  <a:lnTo>
                    <a:pt x="37" y="67"/>
                  </a:lnTo>
                  <a:lnTo>
                    <a:pt x="37" y="55"/>
                  </a:lnTo>
                  <a:cubicBezTo>
                    <a:pt x="49" y="55"/>
                    <a:pt x="49" y="55"/>
                    <a:pt x="49" y="67"/>
                  </a:cubicBezTo>
                  <a:lnTo>
                    <a:pt x="62" y="67"/>
                  </a:lnTo>
                  <a:cubicBezTo>
                    <a:pt x="159" y="67"/>
                    <a:pt x="256" y="55"/>
                    <a:pt x="354" y="55"/>
                  </a:cubicBezTo>
                  <a:cubicBezTo>
                    <a:pt x="402" y="55"/>
                    <a:pt x="463" y="43"/>
                    <a:pt x="511" y="43"/>
                  </a:cubicBezTo>
                  <a:lnTo>
                    <a:pt x="524" y="43"/>
                  </a:lnTo>
                  <a:cubicBezTo>
                    <a:pt x="524" y="43"/>
                    <a:pt x="524" y="37"/>
                    <a:pt x="527" y="37"/>
                  </a:cubicBezTo>
                  <a:close/>
                  <a:moveTo>
                    <a:pt x="533" y="1"/>
                  </a:moveTo>
                  <a:cubicBezTo>
                    <a:pt x="521" y="1"/>
                    <a:pt x="507" y="6"/>
                    <a:pt x="500" y="6"/>
                  </a:cubicBezTo>
                  <a:cubicBezTo>
                    <a:pt x="451" y="6"/>
                    <a:pt x="402" y="19"/>
                    <a:pt x="354" y="19"/>
                  </a:cubicBezTo>
                  <a:cubicBezTo>
                    <a:pt x="256" y="19"/>
                    <a:pt x="159" y="30"/>
                    <a:pt x="62" y="30"/>
                  </a:cubicBezTo>
                  <a:cubicBezTo>
                    <a:pt x="55" y="25"/>
                    <a:pt x="49" y="22"/>
                    <a:pt x="43" y="22"/>
                  </a:cubicBezTo>
                  <a:cubicBezTo>
                    <a:pt x="37" y="22"/>
                    <a:pt x="31" y="25"/>
                    <a:pt x="25" y="30"/>
                  </a:cubicBezTo>
                  <a:cubicBezTo>
                    <a:pt x="13" y="30"/>
                    <a:pt x="1" y="43"/>
                    <a:pt x="1" y="67"/>
                  </a:cubicBezTo>
                  <a:cubicBezTo>
                    <a:pt x="1" y="92"/>
                    <a:pt x="25" y="116"/>
                    <a:pt x="37" y="116"/>
                  </a:cubicBezTo>
                  <a:cubicBezTo>
                    <a:pt x="146" y="116"/>
                    <a:pt x="256" y="103"/>
                    <a:pt x="354" y="103"/>
                  </a:cubicBezTo>
                  <a:cubicBezTo>
                    <a:pt x="414" y="92"/>
                    <a:pt x="475" y="92"/>
                    <a:pt x="524" y="92"/>
                  </a:cubicBezTo>
                  <a:cubicBezTo>
                    <a:pt x="548" y="92"/>
                    <a:pt x="573" y="67"/>
                    <a:pt x="573" y="55"/>
                  </a:cubicBezTo>
                  <a:lnTo>
                    <a:pt x="573" y="43"/>
                  </a:lnTo>
                  <a:cubicBezTo>
                    <a:pt x="573" y="19"/>
                    <a:pt x="560" y="6"/>
                    <a:pt x="548" y="6"/>
                  </a:cubicBezTo>
                  <a:cubicBezTo>
                    <a:pt x="544" y="2"/>
                    <a:pt x="53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2213;p35">
              <a:extLst>
                <a:ext uri="{FF2B5EF4-FFF2-40B4-BE49-F238E27FC236}">
                  <a16:creationId xmlns:a16="http://schemas.microsoft.com/office/drawing/2014/main" id="{66B268F9-B7CA-4AA9-9573-4C1875393485}"/>
                </a:ext>
              </a:extLst>
            </p:cNvPr>
            <p:cNvSpPr/>
            <p:nvPr/>
          </p:nvSpPr>
          <p:spPr>
            <a:xfrm>
              <a:off x="2748210" y="2651596"/>
              <a:ext cx="52124" cy="59704"/>
            </a:xfrm>
            <a:custGeom>
              <a:avLst/>
              <a:gdLst/>
              <a:ahLst/>
              <a:cxnLst/>
              <a:rect l="l" t="t" r="r" b="b"/>
              <a:pathLst>
                <a:path w="1059" h="1213" extrusionOk="0">
                  <a:moveTo>
                    <a:pt x="677" y="46"/>
                  </a:moveTo>
                  <a:cubicBezTo>
                    <a:pt x="786" y="46"/>
                    <a:pt x="888" y="69"/>
                    <a:pt x="925" y="188"/>
                  </a:cubicBezTo>
                  <a:cubicBezTo>
                    <a:pt x="949" y="310"/>
                    <a:pt x="937" y="444"/>
                    <a:pt x="949" y="553"/>
                  </a:cubicBezTo>
                  <a:cubicBezTo>
                    <a:pt x="962" y="602"/>
                    <a:pt x="973" y="650"/>
                    <a:pt x="973" y="711"/>
                  </a:cubicBezTo>
                  <a:cubicBezTo>
                    <a:pt x="864" y="699"/>
                    <a:pt x="706" y="736"/>
                    <a:pt x="681" y="590"/>
                  </a:cubicBezTo>
                  <a:cubicBezTo>
                    <a:pt x="681" y="517"/>
                    <a:pt x="681" y="456"/>
                    <a:pt x="657" y="383"/>
                  </a:cubicBezTo>
                  <a:cubicBezTo>
                    <a:pt x="657" y="358"/>
                    <a:pt x="645" y="334"/>
                    <a:pt x="633" y="310"/>
                  </a:cubicBezTo>
                  <a:cubicBezTo>
                    <a:pt x="633" y="298"/>
                    <a:pt x="645" y="285"/>
                    <a:pt x="645" y="285"/>
                  </a:cubicBezTo>
                  <a:cubicBezTo>
                    <a:pt x="657" y="274"/>
                    <a:pt x="657" y="249"/>
                    <a:pt x="681" y="237"/>
                  </a:cubicBezTo>
                  <a:cubicBezTo>
                    <a:pt x="702" y="227"/>
                    <a:pt x="687" y="198"/>
                    <a:pt x="667" y="198"/>
                  </a:cubicBezTo>
                  <a:cubicBezTo>
                    <a:pt x="664" y="198"/>
                    <a:pt x="661" y="199"/>
                    <a:pt x="657" y="201"/>
                  </a:cubicBezTo>
                  <a:cubicBezTo>
                    <a:pt x="633" y="212"/>
                    <a:pt x="621" y="237"/>
                    <a:pt x="608" y="249"/>
                  </a:cubicBezTo>
                  <a:cubicBezTo>
                    <a:pt x="608" y="261"/>
                    <a:pt x="597" y="274"/>
                    <a:pt x="597" y="285"/>
                  </a:cubicBezTo>
                  <a:cubicBezTo>
                    <a:pt x="584" y="274"/>
                    <a:pt x="572" y="274"/>
                    <a:pt x="572" y="261"/>
                  </a:cubicBezTo>
                  <a:cubicBezTo>
                    <a:pt x="572" y="237"/>
                    <a:pt x="572" y="212"/>
                    <a:pt x="584" y="188"/>
                  </a:cubicBezTo>
                  <a:cubicBezTo>
                    <a:pt x="584" y="176"/>
                    <a:pt x="572" y="170"/>
                    <a:pt x="560" y="170"/>
                  </a:cubicBezTo>
                  <a:cubicBezTo>
                    <a:pt x="548" y="170"/>
                    <a:pt x="535" y="176"/>
                    <a:pt x="535" y="188"/>
                  </a:cubicBezTo>
                  <a:cubicBezTo>
                    <a:pt x="535" y="212"/>
                    <a:pt x="524" y="225"/>
                    <a:pt x="524" y="249"/>
                  </a:cubicBezTo>
                  <a:lnTo>
                    <a:pt x="462" y="249"/>
                  </a:lnTo>
                  <a:lnTo>
                    <a:pt x="462" y="212"/>
                  </a:lnTo>
                  <a:cubicBezTo>
                    <a:pt x="462" y="201"/>
                    <a:pt x="462" y="188"/>
                    <a:pt x="451" y="176"/>
                  </a:cubicBezTo>
                  <a:cubicBezTo>
                    <a:pt x="446" y="167"/>
                    <a:pt x="438" y="163"/>
                    <a:pt x="429" y="163"/>
                  </a:cubicBezTo>
                  <a:cubicBezTo>
                    <a:pt x="416" y="163"/>
                    <a:pt x="402" y="173"/>
                    <a:pt x="402" y="188"/>
                  </a:cubicBezTo>
                  <a:cubicBezTo>
                    <a:pt x="402" y="201"/>
                    <a:pt x="414" y="201"/>
                    <a:pt x="414" y="201"/>
                  </a:cubicBezTo>
                  <a:lnTo>
                    <a:pt x="414" y="225"/>
                  </a:lnTo>
                  <a:lnTo>
                    <a:pt x="414" y="249"/>
                  </a:lnTo>
                  <a:cubicBezTo>
                    <a:pt x="402" y="249"/>
                    <a:pt x="390" y="261"/>
                    <a:pt x="378" y="261"/>
                  </a:cubicBezTo>
                  <a:cubicBezTo>
                    <a:pt x="365" y="225"/>
                    <a:pt x="341" y="201"/>
                    <a:pt x="317" y="176"/>
                  </a:cubicBezTo>
                  <a:cubicBezTo>
                    <a:pt x="313" y="173"/>
                    <a:pt x="308" y="171"/>
                    <a:pt x="303" y="171"/>
                  </a:cubicBezTo>
                  <a:cubicBezTo>
                    <a:pt x="289" y="171"/>
                    <a:pt x="271" y="183"/>
                    <a:pt x="281" y="201"/>
                  </a:cubicBezTo>
                  <a:cubicBezTo>
                    <a:pt x="281" y="212"/>
                    <a:pt x="281" y="225"/>
                    <a:pt x="292" y="225"/>
                  </a:cubicBezTo>
                  <a:cubicBezTo>
                    <a:pt x="317" y="237"/>
                    <a:pt x="329" y="261"/>
                    <a:pt x="329" y="274"/>
                  </a:cubicBezTo>
                  <a:lnTo>
                    <a:pt x="329" y="285"/>
                  </a:lnTo>
                  <a:cubicBezTo>
                    <a:pt x="317" y="298"/>
                    <a:pt x="305" y="322"/>
                    <a:pt x="292" y="334"/>
                  </a:cubicBezTo>
                  <a:cubicBezTo>
                    <a:pt x="292" y="322"/>
                    <a:pt x="281" y="322"/>
                    <a:pt x="268" y="310"/>
                  </a:cubicBezTo>
                  <a:cubicBezTo>
                    <a:pt x="244" y="298"/>
                    <a:pt x="232" y="285"/>
                    <a:pt x="208" y="285"/>
                  </a:cubicBezTo>
                  <a:cubicBezTo>
                    <a:pt x="171" y="285"/>
                    <a:pt x="171" y="334"/>
                    <a:pt x="208" y="334"/>
                  </a:cubicBezTo>
                  <a:cubicBezTo>
                    <a:pt x="208" y="334"/>
                    <a:pt x="219" y="347"/>
                    <a:pt x="232" y="347"/>
                  </a:cubicBezTo>
                  <a:cubicBezTo>
                    <a:pt x="232" y="347"/>
                    <a:pt x="244" y="358"/>
                    <a:pt x="256" y="358"/>
                  </a:cubicBezTo>
                  <a:cubicBezTo>
                    <a:pt x="268" y="371"/>
                    <a:pt x="281" y="371"/>
                    <a:pt x="281" y="383"/>
                  </a:cubicBezTo>
                  <a:cubicBezTo>
                    <a:pt x="281" y="444"/>
                    <a:pt x="292" y="493"/>
                    <a:pt x="317" y="541"/>
                  </a:cubicBezTo>
                  <a:cubicBezTo>
                    <a:pt x="329" y="602"/>
                    <a:pt x="341" y="663"/>
                    <a:pt x="256" y="711"/>
                  </a:cubicBezTo>
                  <a:cubicBezTo>
                    <a:pt x="235" y="721"/>
                    <a:pt x="179" y="750"/>
                    <a:pt x="148" y="750"/>
                  </a:cubicBezTo>
                  <a:cubicBezTo>
                    <a:pt x="143" y="750"/>
                    <a:pt x="138" y="749"/>
                    <a:pt x="135" y="747"/>
                  </a:cubicBezTo>
                  <a:cubicBezTo>
                    <a:pt x="110" y="529"/>
                    <a:pt x="86" y="298"/>
                    <a:pt x="86" y="79"/>
                  </a:cubicBezTo>
                  <a:cubicBezTo>
                    <a:pt x="158" y="57"/>
                    <a:pt x="235" y="53"/>
                    <a:pt x="313" y="53"/>
                  </a:cubicBezTo>
                  <a:cubicBezTo>
                    <a:pt x="366" y="53"/>
                    <a:pt x="421" y="55"/>
                    <a:pt x="475" y="55"/>
                  </a:cubicBezTo>
                  <a:cubicBezTo>
                    <a:pt x="536" y="55"/>
                    <a:pt x="608" y="46"/>
                    <a:pt x="677" y="46"/>
                  </a:cubicBezTo>
                  <a:close/>
                  <a:moveTo>
                    <a:pt x="721" y="1"/>
                  </a:moveTo>
                  <a:cubicBezTo>
                    <a:pt x="691" y="1"/>
                    <a:pt x="661" y="3"/>
                    <a:pt x="633" y="6"/>
                  </a:cubicBezTo>
                  <a:cubicBezTo>
                    <a:pt x="604" y="8"/>
                    <a:pt x="576" y="9"/>
                    <a:pt x="547" y="9"/>
                  </a:cubicBezTo>
                  <a:cubicBezTo>
                    <a:pt x="471" y="9"/>
                    <a:pt x="395" y="4"/>
                    <a:pt x="319" y="4"/>
                  </a:cubicBezTo>
                  <a:cubicBezTo>
                    <a:pt x="239" y="4"/>
                    <a:pt x="160" y="9"/>
                    <a:pt x="86" y="30"/>
                  </a:cubicBezTo>
                  <a:cubicBezTo>
                    <a:pt x="73" y="18"/>
                    <a:pt x="62" y="18"/>
                    <a:pt x="62" y="18"/>
                  </a:cubicBezTo>
                  <a:lnTo>
                    <a:pt x="49" y="18"/>
                  </a:lnTo>
                  <a:cubicBezTo>
                    <a:pt x="37" y="18"/>
                    <a:pt x="37" y="30"/>
                    <a:pt x="37" y="42"/>
                  </a:cubicBezTo>
                  <a:lnTo>
                    <a:pt x="25" y="42"/>
                  </a:lnTo>
                  <a:cubicBezTo>
                    <a:pt x="0" y="55"/>
                    <a:pt x="0" y="91"/>
                    <a:pt x="37" y="91"/>
                  </a:cubicBezTo>
                  <a:cubicBezTo>
                    <a:pt x="49" y="285"/>
                    <a:pt x="73" y="468"/>
                    <a:pt x="86" y="663"/>
                  </a:cubicBezTo>
                  <a:cubicBezTo>
                    <a:pt x="98" y="809"/>
                    <a:pt x="49" y="1028"/>
                    <a:pt x="146" y="1161"/>
                  </a:cubicBezTo>
                  <a:cubicBezTo>
                    <a:pt x="176" y="1199"/>
                    <a:pt x="219" y="1212"/>
                    <a:pt x="266" y="1212"/>
                  </a:cubicBezTo>
                  <a:cubicBezTo>
                    <a:pt x="355" y="1212"/>
                    <a:pt x="460" y="1165"/>
                    <a:pt x="524" y="1149"/>
                  </a:cubicBezTo>
                  <a:cubicBezTo>
                    <a:pt x="633" y="1125"/>
                    <a:pt x="730" y="1125"/>
                    <a:pt x="840" y="1112"/>
                  </a:cubicBezTo>
                  <a:cubicBezTo>
                    <a:pt x="900" y="1101"/>
                    <a:pt x="949" y="1076"/>
                    <a:pt x="986" y="1028"/>
                  </a:cubicBezTo>
                  <a:cubicBezTo>
                    <a:pt x="1059" y="906"/>
                    <a:pt x="1035" y="760"/>
                    <a:pt x="1010" y="638"/>
                  </a:cubicBezTo>
                  <a:cubicBezTo>
                    <a:pt x="986" y="468"/>
                    <a:pt x="1010" y="285"/>
                    <a:pt x="949" y="128"/>
                  </a:cubicBezTo>
                  <a:cubicBezTo>
                    <a:pt x="912" y="25"/>
                    <a:pt x="818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2214;p35">
              <a:extLst>
                <a:ext uri="{FF2B5EF4-FFF2-40B4-BE49-F238E27FC236}">
                  <a16:creationId xmlns:a16="http://schemas.microsoft.com/office/drawing/2014/main" id="{08161C8C-8279-4D35-960B-8A133416E71F}"/>
                </a:ext>
              </a:extLst>
            </p:cNvPr>
            <p:cNvSpPr/>
            <p:nvPr/>
          </p:nvSpPr>
          <p:spPr>
            <a:xfrm>
              <a:off x="2747620" y="2650464"/>
              <a:ext cx="53305" cy="61328"/>
            </a:xfrm>
            <a:custGeom>
              <a:avLst/>
              <a:gdLst/>
              <a:ahLst/>
              <a:cxnLst/>
              <a:rect l="l" t="t" r="r" b="b"/>
              <a:pathLst>
                <a:path w="1083" h="1246" extrusionOk="0">
                  <a:moveTo>
                    <a:pt x="111" y="608"/>
                  </a:moveTo>
                  <a:cubicBezTo>
                    <a:pt x="115" y="629"/>
                    <a:pt x="118" y="650"/>
                    <a:pt x="119" y="671"/>
                  </a:cubicBezTo>
                  <a:lnTo>
                    <a:pt x="119" y="671"/>
                  </a:lnTo>
                  <a:cubicBezTo>
                    <a:pt x="116" y="650"/>
                    <a:pt x="113" y="629"/>
                    <a:pt x="111" y="608"/>
                  </a:cubicBezTo>
                  <a:close/>
                  <a:moveTo>
                    <a:pt x="679" y="83"/>
                  </a:moveTo>
                  <a:cubicBezTo>
                    <a:pt x="787" y="83"/>
                    <a:pt x="886" y="107"/>
                    <a:pt x="912" y="224"/>
                  </a:cubicBezTo>
                  <a:cubicBezTo>
                    <a:pt x="937" y="284"/>
                    <a:pt x="937" y="370"/>
                    <a:pt x="937" y="443"/>
                  </a:cubicBezTo>
                  <a:cubicBezTo>
                    <a:pt x="937" y="491"/>
                    <a:pt x="949" y="540"/>
                    <a:pt x="949" y="576"/>
                  </a:cubicBezTo>
                  <a:cubicBezTo>
                    <a:pt x="949" y="600"/>
                    <a:pt x="961" y="637"/>
                    <a:pt x="961" y="661"/>
                  </a:cubicBezTo>
                  <a:cubicBezTo>
                    <a:pt x="961" y="673"/>
                    <a:pt x="961" y="697"/>
                    <a:pt x="974" y="710"/>
                  </a:cubicBezTo>
                  <a:lnTo>
                    <a:pt x="912" y="710"/>
                  </a:lnTo>
                  <a:cubicBezTo>
                    <a:pt x="803" y="710"/>
                    <a:pt x="730" y="697"/>
                    <a:pt x="718" y="600"/>
                  </a:cubicBezTo>
                  <a:cubicBezTo>
                    <a:pt x="718" y="576"/>
                    <a:pt x="706" y="552"/>
                    <a:pt x="706" y="527"/>
                  </a:cubicBezTo>
                  <a:cubicBezTo>
                    <a:pt x="706" y="491"/>
                    <a:pt x="706" y="443"/>
                    <a:pt x="693" y="406"/>
                  </a:cubicBezTo>
                  <a:lnTo>
                    <a:pt x="657" y="333"/>
                  </a:lnTo>
                  <a:cubicBezTo>
                    <a:pt x="669" y="333"/>
                    <a:pt x="669" y="333"/>
                    <a:pt x="669" y="321"/>
                  </a:cubicBezTo>
                  <a:lnTo>
                    <a:pt x="682" y="321"/>
                  </a:lnTo>
                  <a:lnTo>
                    <a:pt x="682" y="297"/>
                  </a:lnTo>
                  <a:lnTo>
                    <a:pt x="693" y="284"/>
                  </a:lnTo>
                  <a:cubicBezTo>
                    <a:pt x="718" y="272"/>
                    <a:pt x="718" y="260"/>
                    <a:pt x="718" y="248"/>
                  </a:cubicBezTo>
                  <a:cubicBezTo>
                    <a:pt x="718" y="235"/>
                    <a:pt x="706" y="211"/>
                    <a:pt x="693" y="211"/>
                  </a:cubicBezTo>
                  <a:cubicBezTo>
                    <a:pt x="688" y="205"/>
                    <a:pt x="681" y="202"/>
                    <a:pt x="675" y="202"/>
                  </a:cubicBezTo>
                  <a:cubicBezTo>
                    <a:pt x="669" y="202"/>
                    <a:pt x="663" y="205"/>
                    <a:pt x="657" y="211"/>
                  </a:cubicBezTo>
                  <a:cubicBezTo>
                    <a:pt x="633" y="224"/>
                    <a:pt x="620" y="248"/>
                    <a:pt x="609" y="260"/>
                  </a:cubicBezTo>
                  <a:lnTo>
                    <a:pt x="609" y="272"/>
                  </a:lnTo>
                  <a:lnTo>
                    <a:pt x="596" y="284"/>
                  </a:lnTo>
                  <a:lnTo>
                    <a:pt x="596" y="272"/>
                  </a:lnTo>
                  <a:lnTo>
                    <a:pt x="596" y="260"/>
                  </a:lnTo>
                  <a:cubicBezTo>
                    <a:pt x="609" y="248"/>
                    <a:pt x="609" y="235"/>
                    <a:pt x="609" y="211"/>
                  </a:cubicBezTo>
                  <a:cubicBezTo>
                    <a:pt x="609" y="199"/>
                    <a:pt x="596" y="175"/>
                    <a:pt x="572" y="175"/>
                  </a:cubicBezTo>
                  <a:cubicBezTo>
                    <a:pt x="560" y="175"/>
                    <a:pt x="536" y="187"/>
                    <a:pt x="523" y="211"/>
                  </a:cubicBezTo>
                  <a:lnTo>
                    <a:pt x="523" y="248"/>
                  </a:lnTo>
                  <a:lnTo>
                    <a:pt x="499" y="248"/>
                  </a:lnTo>
                  <a:cubicBezTo>
                    <a:pt x="487" y="248"/>
                    <a:pt x="487" y="248"/>
                    <a:pt x="487" y="235"/>
                  </a:cubicBezTo>
                  <a:cubicBezTo>
                    <a:pt x="487" y="211"/>
                    <a:pt x="487" y="199"/>
                    <a:pt x="474" y="187"/>
                  </a:cubicBezTo>
                  <a:cubicBezTo>
                    <a:pt x="474" y="175"/>
                    <a:pt x="450" y="162"/>
                    <a:pt x="438" y="162"/>
                  </a:cubicBezTo>
                  <a:cubicBezTo>
                    <a:pt x="414" y="175"/>
                    <a:pt x="402" y="187"/>
                    <a:pt x="402" y="211"/>
                  </a:cubicBezTo>
                  <a:cubicBezTo>
                    <a:pt x="402" y="224"/>
                    <a:pt x="402" y="235"/>
                    <a:pt x="414" y="235"/>
                  </a:cubicBezTo>
                  <a:lnTo>
                    <a:pt x="414" y="260"/>
                  </a:lnTo>
                  <a:lnTo>
                    <a:pt x="402" y="260"/>
                  </a:lnTo>
                  <a:cubicBezTo>
                    <a:pt x="390" y="235"/>
                    <a:pt x="366" y="224"/>
                    <a:pt x="353" y="199"/>
                  </a:cubicBezTo>
                  <a:cubicBezTo>
                    <a:pt x="341" y="199"/>
                    <a:pt x="341" y="199"/>
                    <a:pt x="341" y="187"/>
                  </a:cubicBezTo>
                  <a:cubicBezTo>
                    <a:pt x="335" y="181"/>
                    <a:pt x="326" y="178"/>
                    <a:pt x="317" y="178"/>
                  </a:cubicBezTo>
                  <a:cubicBezTo>
                    <a:pt x="307" y="178"/>
                    <a:pt x="298" y="181"/>
                    <a:pt x="293" y="187"/>
                  </a:cubicBezTo>
                  <a:cubicBezTo>
                    <a:pt x="280" y="187"/>
                    <a:pt x="268" y="211"/>
                    <a:pt x="268" y="224"/>
                  </a:cubicBezTo>
                  <a:cubicBezTo>
                    <a:pt x="268" y="248"/>
                    <a:pt x="280" y="260"/>
                    <a:pt x="304" y="272"/>
                  </a:cubicBezTo>
                  <a:cubicBezTo>
                    <a:pt x="317" y="284"/>
                    <a:pt x="329" y="284"/>
                    <a:pt x="329" y="297"/>
                  </a:cubicBezTo>
                  <a:lnTo>
                    <a:pt x="329" y="308"/>
                  </a:lnTo>
                  <a:lnTo>
                    <a:pt x="304" y="333"/>
                  </a:lnTo>
                  <a:cubicBezTo>
                    <a:pt x="293" y="321"/>
                    <a:pt x="293" y="321"/>
                    <a:pt x="280" y="321"/>
                  </a:cubicBezTo>
                  <a:lnTo>
                    <a:pt x="268" y="308"/>
                  </a:lnTo>
                  <a:cubicBezTo>
                    <a:pt x="256" y="297"/>
                    <a:pt x="231" y="297"/>
                    <a:pt x="220" y="284"/>
                  </a:cubicBezTo>
                  <a:cubicBezTo>
                    <a:pt x="207" y="284"/>
                    <a:pt x="195" y="297"/>
                    <a:pt x="183" y="308"/>
                  </a:cubicBezTo>
                  <a:cubicBezTo>
                    <a:pt x="171" y="321"/>
                    <a:pt x="171" y="333"/>
                    <a:pt x="183" y="345"/>
                  </a:cubicBezTo>
                  <a:cubicBezTo>
                    <a:pt x="183" y="357"/>
                    <a:pt x="195" y="370"/>
                    <a:pt x="220" y="370"/>
                  </a:cubicBezTo>
                  <a:lnTo>
                    <a:pt x="220" y="381"/>
                  </a:lnTo>
                  <a:lnTo>
                    <a:pt x="231" y="381"/>
                  </a:lnTo>
                  <a:lnTo>
                    <a:pt x="244" y="394"/>
                  </a:lnTo>
                  <a:lnTo>
                    <a:pt x="256" y="394"/>
                  </a:lnTo>
                  <a:cubicBezTo>
                    <a:pt x="268" y="406"/>
                    <a:pt x="268" y="406"/>
                    <a:pt x="280" y="406"/>
                  </a:cubicBezTo>
                  <a:cubicBezTo>
                    <a:pt x="280" y="467"/>
                    <a:pt x="293" y="503"/>
                    <a:pt x="304" y="552"/>
                  </a:cubicBezTo>
                  <a:lnTo>
                    <a:pt x="304" y="564"/>
                  </a:lnTo>
                  <a:cubicBezTo>
                    <a:pt x="329" y="637"/>
                    <a:pt x="329" y="686"/>
                    <a:pt x="256" y="722"/>
                  </a:cubicBezTo>
                  <a:cubicBezTo>
                    <a:pt x="231" y="734"/>
                    <a:pt x="183" y="759"/>
                    <a:pt x="158" y="759"/>
                  </a:cubicBezTo>
                  <a:cubicBezTo>
                    <a:pt x="158" y="710"/>
                    <a:pt x="147" y="649"/>
                    <a:pt x="147" y="600"/>
                  </a:cubicBezTo>
                  <a:cubicBezTo>
                    <a:pt x="134" y="443"/>
                    <a:pt x="122" y="272"/>
                    <a:pt x="122" y="114"/>
                  </a:cubicBezTo>
                  <a:cubicBezTo>
                    <a:pt x="158" y="102"/>
                    <a:pt x="197" y="99"/>
                    <a:pt x="237" y="99"/>
                  </a:cubicBezTo>
                  <a:cubicBezTo>
                    <a:pt x="278" y="99"/>
                    <a:pt x="322" y="102"/>
                    <a:pt x="366" y="102"/>
                  </a:cubicBezTo>
                  <a:lnTo>
                    <a:pt x="487" y="102"/>
                  </a:lnTo>
                  <a:cubicBezTo>
                    <a:pt x="511" y="89"/>
                    <a:pt x="536" y="89"/>
                    <a:pt x="560" y="89"/>
                  </a:cubicBezTo>
                  <a:cubicBezTo>
                    <a:pt x="599" y="86"/>
                    <a:pt x="639" y="83"/>
                    <a:pt x="679" y="83"/>
                  </a:cubicBezTo>
                  <a:close/>
                  <a:moveTo>
                    <a:pt x="715" y="37"/>
                  </a:moveTo>
                  <a:cubicBezTo>
                    <a:pt x="815" y="37"/>
                    <a:pt x="910" y="62"/>
                    <a:pt x="949" y="151"/>
                  </a:cubicBezTo>
                  <a:cubicBezTo>
                    <a:pt x="985" y="248"/>
                    <a:pt x="985" y="370"/>
                    <a:pt x="998" y="479"/>
                  </a:cubicBezTo>
                  <a:cubicBezTo>
                    <a:pt x="998" y="540"/>
                    <a:pt x="998" y="600"/>
                    <a:pt x="1010" y="661"/>
                  </a:cubicBezTo>
                  <a:lnTo>
                    <a:pt x="1010" y="686"/>
                  </a:lnTo>
                  <a:cubicBezTo>
                    <a:pt x="1034" y="807"/>
                    <a:pt x="1047" y="929"/>
                    <a:pt x="985" y="1038"/>
                  </a:cubicBezTo>
                  <a:cubicBezTo>
                    <a:pt x="949" y="1087"/>
                    <a:pt x="901" y="1099"/>
                    <a:pt x="852" y="1111"/>
                  </a:cubicBezTo>
                  <a:cubicBezTo>
                    <a:pt x="803" y="1124"/>
                    <a:pt x="755" y="1124"/>
                    <a:pt x="706" y="1135"/>
                  </a:cubicBezTo>
                  <a:cubicBezTo>
                    <a:pt x="645" y="1135"/>
                    <a:pt x="584" y="1135"/>
                    <a:pt x="536" y="1148"/>
                  </a:cubicBezTo>
                  <a:cubicBezTo>
                    <a:pt x="511" y="1160"/>
                    <a:pt x="487" y="1160"/>
                    <a:pt x="463" y="1172"/>
                  </a:cubicBezTo>
                  <a:cubicBezTo>
                    <a:pt x="407" y="1193"/>
                    <a:pt x="338" y="1214"/>
                    <a:pt x="281" y="1214"/>
                  </a:cubicBezTo>
                  <a:cubicBezTo>
                    <a:pt x="239" y="1214"/>
                    <a:pt x="203" y="1203"/>
                    <a:pt x="183" y="1172"/>
                  </a:cubicBezTo>
                  <a:cubicBezTo>
                    <a:pt x="110" y="1087"/>
                    <a:pt x="122" y="953"/>
                    <a:pt x="122" y="832"/>
                  </a:cubicBezTo>
                  <a:lnTo>
                    <a:pt x="122" y="783"/>
                  </a:lnTo>
                  <a:lnTo>
                    <a:pt x="134" y="795"/>
                  </a:lnTo>
                  <a:lnTo>
                    <a:pt x="158" y="795"/>
                  </a:lnTo>
                  <a:cubicBezTo>
                    <a:pt x="207" y="795"/>
                    <a:pt x="280" y="759"/>
                    <a:pt x="280" y="759"/>
                  </a:cubicBezTo>
                  <a:cubicBezTo>
                    <a:pt x="366" y="697"/>
                    <a:pt x="366" y="625"/>
                    <a:pt x="341" y="552"/>
                  </a:cubicBezTo>
                  <a:cubicBezTo>
                    <a:pt x="329" y="503"/>
                    <a:pt x="317" y="454"/>
                    <a:pt x="317" y="406"/>
                  </a:cubicBezTo>
                  <a:lnTo>
                    <a:pt x="317" y="394"/>
                  </a:lnTo>
                  <a:lnTo>
                    <a:pt x="293" y="381"/>
                  </a:lnTo>
                  <a:lnTo>
                    <a:pt x="280" y="370"/>
                  </a:lnTo>
                  <a:cubicBezTo>
                    <a:pt x="268" y="370"/>
                    <a:pt x="268" y="370"/>
                    <a:pt x="268" y="357"/>
                  </a:cubicBezTo>
                  <a:lnTo>
                    <a:pt x="244" y="357"/>
                  </a:lnTo>
                  <a:lnTo>
                    <a:pt x="244" y="345"/>
                  </a:lnTo>
                  <a:cubicBezTo>
                    <a:pt x="244" y="345"/>
                    <a:pt x="231" y="333"/>
                    <a:pt x="220" y="333"/>
                  </a:cubicBezTo>
                  <a:lnTo>
                    <a:pt x="207" y="333"/>
                  </a:lnTo>
                  <a:cubicBezTo>
                    <a:pt x="207" y="333"/>
                    <a:pt x="207" y="321"/>
                    <a:pt x="220" y="321"/>
                  </a:cubicBezTo>
                  <a:cubicBezTo>
                    <a:pt x="231" y="321"/>
                    <a:pt x="231" y="333"/>
                    <a:pt x="244" y="333"/>
                  </a:cubicBezTo>
                  <a:cubicBezTo>
                    <a:pt x="256" y="345"/>
                    <a:pt x="256" y="345"/>
                    <a:pt x="268" y="345"/>
                  </a:cubicBezTo>
                  <a:lnTo>
                    <a:pt x="293" y="370"/>
                  </a:lnTo>
                  <a:lnTo>
                    <a:pt x="317" y="381"/>
                  </a:lnTo>
                  <a:lnTo>
                    <a:pt x="329" y="370"/>
                  </a:lnTo>
                  <a:cubicBezTo>
                    <a:pt x="329" y="357"/>
                    <a:pt x="341" y="333"/>
                    <a:pt x="353" y="333"/>
                  </a:cubicBezTo>
                  <a:lnTo>
                    <a:pt x="366" y="321"/>
                  </a:lnTo>
                  <a:lnTo>
                    <a:pt x="366" y="308"/>
                  </a:lnTo>
                  <a:lnTo>
                    <a:pt x="366" y="297"/>
                  </a:lnTo>
                  <a:cubicBezTo>
                    <a:pt x="366" y="272"/>
                    <a:pt x="341" y="260"/>
                    <a:pt x="317" y="235"/>
                  </a:cubicBezTo>
                  <a:cubicBezTo>
                    <a:pt x="304" y="235"/>
                    <a:pt x="304" y="235"/>
                    <a:pt x="304" y="224"/>
                  </a:cubicBezTo>
                  <a:lnTo>
                    <a:pt x="304" y="211"/>
                  </a:lnTo>
                  <a:cubicBezTo>
                    <a:pt x="304" y="211"/>
                    <a:pt x="317" y="211"/>
                    <a:pt x="317" y="224"/>
                  </a:cubicBezTo>
                  <a:lnTo>
                    <a:pt x="329" y="224"/>
                  </a:lnTo>
                  <a:cubicBezTo>
                    <a:pt x="341" y="248"/>
                    <a:pt x="366" y="260"/>
                    <a:pt x="366" y="284"/>
                  </a:cubicBezTo>
                  <a:lnTo>
                    <a:pt x="366" y="297"/>
                  </a:lnTo>
                  <a:lnTo>
                    <a:pt x="377" y="297"/>
                  </a:lnTo>
                  <a:lnTo>
                    <a:pt x="390" y="308"/>
                  </a:lnTo>
                  <a:lnTo>
                    <a:pt x="402" y="297"/>
                  </a:lnTo>
                  <a:cubicBezTo>
                    <a:pt x="414" y="297"/>
                    <a:pt x="426" y="297"/>
                    <a:pt x="438" y="284"/>
                  </a:cubicBezTo>
                  <a:lnTo>
                    <a:pt x="450" y="284"/>
                  </a:lnTo>
                  <a:lnTo>
                    <a:pt x="450" y="272"/>
                  </a:lnTo>
                  <a:lnTo>
                    <a:pt x="450" y="248"/>
                  </a:lnTo>
                  <a:cubicBezTo>
                    <a:pt x="450" y="248"/>
                    <a:pt x="450" y="235"/>
                    <a:pt x="438" y="224"/>
                  </a:cubicBezTo>
                  <a:lnTo>
                    <a:pt x="438" y="211"/>
                  </a:lnTo>
                  <a:lnTo>
                    <a:pt x="438" y="199"/>
                  </a:lnTo>
                  <a:lnTo>
                    <a:pt x="450" y="199"/>
                  </a:lnTo>
                  <a:cubicBezTo>
                    <a:pt x="450" y="211"/>
                    <a:pt x="463" y="224"/>
                    <a:pt x="463" y="235"/>
                  </a:cubicBezTo>
                  <a:lnTo>
                    <a:pt x="463" y="272"/>
                  </a:lnTo>
                  <a:lnTo>
                    <a:pt x="463" y="284"/>
                  </a:lnTo>
                  <a:lnTo>
                    <a:pt x="536" y="284"/>
                  </a:lnTo>
                  <a:lnTo>
                    <a:pt x="547" y="297"/>
                  </a:lnTo>
                  <a:lnTo>
                    <a:pt x="547" y="272"/>
                  </a:lnTo>
                  <a:cubicBezTo>
                    <a:pt x="547" y="272"/>
                    <a:pt x="547" y="260"/>
                    <a:pt x="560" y="260"/>
                  </a:cubicBezTo>
                  <a:lnTo>
                    <a:pt x="560" y="211"/>
                  </a:lnTo>
                  <a:lnTo>
                    <a:pt x="572" y="211"/>
                  </a:lnTo>
                  <a:lnTo>
                    <a:pt x="572" y="248"/>
                  </a:lnTo>
                  <a:cubicBezTo>
                    <a:pt x="560" y="260"/>
                    <a:pt x="560" y="272"/>
                    <a:pt x="560" y="284"/>
                  </a:cubicBezTo>
                  <a:lnTo>
                    <a:pt x="560" y="297"/>
                  </a:lnTo>
                  <a:lnTo>
                    <a:pt x="572" y="297"/>
                  </a:lnTo>
                  <a:lnTo>
                    <a:pt x="596" y="321"/>
                  </a:lnTo>
                  <a:lnTo>
                    <a:pt x="609" y="333"/>
                  </a:lnTo>
                  <a:lnTo>
                    <a:pt x="620" y="308"/>
                  </a:lnTo>
                  <a:lnTo>
                    <a:pt x="645" y="284"/>
                  </a:lnTo>
                  <a:cubicBezTo>
                    <a:pt x="657" y="260"/>
                    <a:pt x="657" y="248"/>
                    <a:pt x="682" y="235"/>
                  </a:cubicBezTo>
                  <a:lnTo>
                    <a:pt x="682" y="248"/>
                  </a:lnTo>
                  <a:cubicBezTo>
                    <a:pt x="669" y="260"/>
                    <a:pt x="657" y="272"/>
                    <a:pt x="657" y="284"/>
                  </a:cubicBezTo>
                  <a:lnTo>
                    <a:pt x="645" y="297"/>
                  </a:lnTo>
                  <a:lnTo>
                    <a:pt x="645" y="308"/>
                  </a:lnTo>
                  <a:cubicBezTo>
                    <a:pt x="633" y="308"/>
                    <a:pt x="633" y="321"/>
                    <a:pt x="620" y="333"/>
                  </a:cubicBezTo>
                  <a:lnTo>
                    <a:pt x="620" y="345"/>
                  </a:lnTo>
                  <a:cubicBezTo>
                    <a:pt x="645" y="370"/>
                    <a:pt x="645" y="381"/>
                    <a:pt x="657" y="406"/>
                  </a:cubicBezTo>
                  <a:cubicBezTo>
                    <a:pt x="669" y="454"/>
                    <a:pt x="669" y="491"/>
                    <a:pt x="669" y="540"/>
                  </a:cubicBezTo>
                  <a:cubicBezTo>
                    <a:pt x="669" y="564"/>
                    <a:pt x="682" y="589"/>
                    <a:pt x="682" y="613"/>
                  </a:cubicBezTo>
                  <a:cubicBezTo>
                    <a:pt x="693" y="746"/>
                    <a:pt x="815" y="746"/>
                    <a:pt x="912" y="746"/>
                  </a:cubicBezTo>
                  <a:lnTo>
                    <a:pt x="985" y="746"/>
                  </a:lnTo>
                  <a:lnTo>
                    <a:pt x="1010" y="759"/>
                  </a:lnTo>
                  <a:lnTo>
                    <a:pt x="1010" y="734"/>
                  </a:lnTo>
                  <a:cubicBezTo>
                    <a:pt x="1010" y="710"/>
                    <a:pt x="998" y="673"/>
                    <a:pt x="998" y="649"/>
                  </a:cubicBezTo>
                  <a:cubicBezTo>
                    <a:pt x="985" y="625"/>
                    <a:pt x="985" y="600"/>
                    <a:pt x="985" y="576"/>
                  </a:cubicBezTo>
                  <a:cubicBezTo>
                    <a:pt x="974" y="527"/>
                    <a:pt x="974" y="491"/>
                    <a:pt x="974" y="443"/>
                  </a:cubicBezTo>
                  <a:cubicBezTo>
                    <a:pt x="974" y="357"/>
                    <a:pt x="974" y="284"/>
                    <a:pt x="949" y="211"/>
                  </a:cubicBezTo>
                  <a:cubicBezTo>
                    <a:pt x="913" y="75"/>
                    <a:pt x="801" y="47"/>
                    <a:pt x="681" y="47"/>
                  </a:cubicBezTo>
                  <a:cubicBezTo>
                    <a:pt x="641" y="47"/>
                    <a:pt x="600" y="50"/>
                    <a:pt x="560" y="53"/>
                  </a:cubicBezTo>
                  <a:cubicBezTo>
                    <a:pt x="536" y="53"/>
                    <a:pt x="511" y="65"/>
                    <a:pt x="487" y="65"/>
                  </a:cubicBezTo>
                  <a:lnTo>
                    <a:pt x="366" y="65"/>
                  </a:lnTo>
                  <a:cubicBezTo>
                    <a:pt x="280" y="65"/>
                    <a:pt x="183" y="65"/>
                    <a:pt x="98" y="78"/>
                  </a:cubicBezTo>
                  <a:lnTo>
                    <a:pt x="85" y="78"/>
                  </a:lnTo>
                  <a:lnTo>
                    <a:pt x="85" y="102"/>
                  </a:lnTo>
                  <a:cubicBezTo>
                    <a:pt x="85" y="263"/>
                    <a:pt x="97" y="424"/>
                    <a:pt x="108" y="574"/>
                  </a:cubicBezTo>
                  <a:lnTo>
                    <a:pt x="108" y="574"/>
                  </a:lnTo>
                  <a:cubicBezTo>
                    <a:pt x="105" y="550"/>
                    <a:pt x="102" y="527"/>
                    <a:pt x="98" y="503"/>
                  </a:cubicBezTo>
                  <a:cubicBezTo>
                    <a:pt x="85" y="381"/>
                    <a:pt x="74" y="248"/>
                    <a:pt x="74" y="114"/>
                  </a:cubicBezTo>
                  <a:lnTo>
                    <a:pt x="74" y="89"/>
                  </a:lnTo>
                  <a:lnTo>
                    <a:pt x="37" y="89"/>
                  </a:lnTo>
                  <a:lnTo>
                    <a:pt x="49" y="78"/>
                  </a:lnTo>
                  <a:lnTo>
                    <a:pt x="61" y="78"/>
                  </a:lnTo>
                  <a:lnTo>
                    <a:pt x="61" y="65"/>
                  </a:lnTo>
                  <a:lnTo>
                    <a:pt x="98" y="65"/>
                  </a:lnTo>
                  <a:cubicBezTo>
                    <a:pt x="161" y="51"/>
                    <a:pt x="225" y="45"/>
                    <a:pt x="289" y="45"/>
                  </a:cubicBezTo>
                  <a:cubicBezTo>
                    <a:pt x="334" y="45"/>
                    <a:pt x="380" y="48"/>
                    <a:pt x="426" y="53"/>
                  </a:cubicBezTo>
                  <a:cubicBezTo>
                    <a:pt x="499" y="53"/>
                    <a:pt x="572" y="53"/>
                    <a:pt x="645" y="41"/>
                  </a:cubicBezTo>
                  <a:cubicBezTo>
                    <a:pt x="668" y="39"/>
                    <a:pt x="692" y="37"/>
                    <a:pt x="715" y="37"/>
                  </a:cubicBezTo>
                  <a:close/>
                  <a:moveTo>
                    <a:pt x="715" y="1"/>
                  </a:moveTo>
                  <a:cubicBezTo>
                    <a:pt x="691" y="1"/>
                    <a:pt x="667" y="2"/>
                    <a:pt x="645" y="5"/>
                  </a:cubicBezTo>
                  <a:cubicBezTo>
                    <a:pt x="572" y="16"/>
                    <a:pt x="499" y="16"/>
                    <a:pt x="426" y="16"/>
                  </a:cubicBezTo>
                  <a:cubicBezTo>
                    <a:pt x="381" y="12"/>
                    <a:pt x="336" y="9"/>
                    <a:pt x="292" y="9"/>
                  </a:cubicBezTo>
                  <a:cubicBezTo>
                    <a:pt x="227" y="9"/>
                    <a:pt x="162" y="15"/>
                    <a:pt x="98" y="29"/>
                  </a:cubicBezTo>
                  <a:lnTo>
                    <a:pt x="61" y="29"/>
                  </a:lnTo>
                  <a:cubicBezTo>
                    <a:pt x="49" y="29"/>
                    <a:pt x="37" y="41"/>
                    <a:pt x="25" y="53"/>
                  </a:cubicBezTo>
                  <a:cubicBezTo>
                    <a:pt x="12" y="53"/>
                    <a:pt x="1" y="78"/>
                    <a:pt x="1" y="89"/>
                  </a:cubicBezTo>
                  <a:cubicBezTo>
                    <a:pt x="1" y="114"/>
                    <a:pt x="25" y="126"/>
                    <a:pt x="37" y="126"/>
                  </a:cubicBezTo>
                  <a:cubicBezTo>
                    <a:pt x="37" y="260"/>
                    <a:pt x="49" y="381"/>
                    <a:pt x="61" y="503"/>
                  </a:cubicBezTo>
                  <a:cubicBezTo>
                    <a:pt x="74" y="564"/>
                    <a:pt x="74" y="625"/>
                    <a:pt x="85" y="686"/>
                  </a:cubicBezTo>
                  <a:lnTo>
                    <a:pt x="85" y="832"/>
                  </a:lnTo>
                  <a:cubicBezTo>
                    <a:pt x="85" y="953"/>
                    <a:pt x="74" y="1099"/>
                    <a:pt x="147" y="1197"/>
                  </a:cubicBezTo>
                  <a:cubicBezTo>
                    <a:pt x="183" y="1233"/>
                    <a:pt x="231" y="1245"/>
                    <a:pt x="280" y="1245"/>
                  </a:cubicBezTo>
                  <a:cubicBezTo>
                    <a:pt x="341" y="1245"/>
                    <a:pt x="414" y="1221"/>
                    <a:pt x="474" y="1208"/>
                  </a:cubicBezTo>
                  <a:cubicBezTo>
                    <a:pt x="499" y="1197"/>
                    <a:pt x="523" y="1197"/>
                    <a:pt x="536" y="1184"/>
                  </a:cubicBezTo>
                  <a:cubicBezTo>
                    <a:pt x="596" y="1172"/>
                    <a:pt x="645" y="1172"/>
                    <a:pt x="706" y="1160"/>
                  </a:cubicBezTo>
                  <a:cubicBezTo>
                    <a:pt x="755" y="1160"/>
                    <a:pt x="803" y="1160"/>
                    <a:pt x="852" y="1148"/>
                  </a:cubicBezTo>
                  <a:cubicBezTo>
                    <a:pt x="912" y="1135"/>
                    <a:pt x="974" y="1124"/>
                    <a:pt x="1010" y="1062"/>
                  </a:cubicBezTo>
                  <a:cubicBezTo>
                    <a:pt x="1083" y="941"/>
                    <a:pt x="1058" y="807"/>
                    <a:pt x="1047" y="686"/>
                  </a:cubicBezTo>
                  <a:lnTo>
                    <a:pt x="1047" y="649"/>
                  </a:lnTo>
                  <a:cubicBezTo>
                    <a:pt x="1034" y="600"/>
                    <a:pt x="1034" y="540"/>
                    <a:pt x="1034" y="479"/>
                  </a:cubicBezTo>
                  <a:cubicBezTo>
                    <a:pt x="1022" y="370"/>
                    <a:pt x="1022" y="248"/>
                    <a:pt x="974" y="138"/>
                  </a:cubicBezTo>
                  <a:cubicBezTo>
                    <a:pt x="934" y="29"/>
                    <a:pt x="821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59511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88;p31">
            <a:extLst>
              <a:ext uri="{FF2B5EF4-FFF2-40B4-BE49-F238E27FC236}">
                <a16:creationId xmlns:a16="http://schemas.microsoft.com/office/drawing/2014/main" id="{C61580D4-86FD-49AC-9D8D-B896FC094C14}"/>
              </a:ext>
            </a:extLst>
          </p:cNvPr>
          <p:cNvSpPr txBox="1">
            <a:spLocks/>
          </p:cNvSpPr>
          <p:nvPr/>
        </p:nvSpPr>
        <p:spPr>
          <a:xfrm>
            <a:off x="6434610" y="1275911"/>
            <a:ext cx="1251359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 err="1">
                <a:ln cap="rnd">
                  <a:noFill/>
                </a:ln>
                <a:solidFill>
                  <a:schemeClr val="tx1"/>
                </a:solidFill>
              </a:rPr>
              <a:t>Wandi</a:t>
            </a:r>
            <a:endParaRPr lang="en-US" sz="2800" dirty="0">
              <a:ln cap="rnd"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5" name="Google Shape;188;p31">
            <a:extLst>
              <a:ext uri="{FF2B5EF4-FFF2-40B4-BE49-F238E27FC236}">
                <a16:creationId xmlns:a16="http://schemas.microsoft.com/office/drawing/2014/main" id="{9FED047D-59F3-4187-BCCF-E2143F044FB8}"/>
              </a:ext>
            </a:extLst>
          </p:cNvPr>
          <p:cNvSpPr txBox="1">
            <a:spLocks/>
          </p:cNvSpPr>
          <p:nvPr/>
        </p:nvSpPr>
        <p:spPr>
          <a:xfrm>
            <a:off x="1781705" y="-694959"/>
            <a:ext cx="5479992" cy="16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5400" b="1" dirty="0">
                <a:ln cap="rnd">
                  <a:noFill/>
                </a:ln>
                <a:solidFill>
                  <a:schemeClr val="tx1"/>
                </a:solidFill>
              </a:rPr>
              <a:t>Kelompok 3</a:t>
            </a:r>
          </a:p>
        </p:txBody>
      </p:sp>
      <p:grpSp>
        <p:nvGrpSpPr>
          <p:cNvPr id="1043" name="Google Shape;2190;p35">
            <a:extLst>
              <a:ext uri="{FF2B5EF4-FFF2-40B4-BE49-F238E27FC236}">
                <a16:creationId xmlns:a16="http://schemas.microsoft.com/office/drawing/2014/main" id="{8DC3C78E-5856-4674-952E-8FB09382E0EF}"/>
              </a:ext>
            </a:extLst>
          </p:cNvPr>
          <p:cNvGrpSpPr/>
          <p:nvPr/>
        </p:nvGrpSpPr>
        <p:grpSpPr>
          <a:xfrm rot="3524303" flipV="1">
            <a:off x="4288494" y="7232101"/>
            <a:ext cx="567008" cy="654436"/>
            <a:chOff x="2724879" y="2525097"/>
            <a:chExt cx="201162" cy="232171"/>
          </a:xfrm>
        </p:grpSpPr>
        <p:sp>
          <p:nvSpPr>
            <p:cNvPr id="1044" name="Google Shape;2191;p35">
              <a:extLst>
                <a:ext uri="{FF2B5EF4-FFF2-40B4-BE49-F238E27FC236}">
                  <a16:creationId xmlns:a16="http://schemas.microsoft.com/office/drawing/2014/main" id="{4E4A2BC9-BFB3-4DB2-942E-41B041EAFC75}"/>
                </a:ext>
              </a:extLst>
            </p:cNvPr>
            <p:cNvSpPr/>
            <p:nvPr/>
          </p:nvSpPr>
          <p:spPr>
            <a:xfrm>
              <a:off x="2725470" y="2525983"/>
              <a:ext cx="199981" cy="230645"/>
            </a:xfrm>
            <a:custGeom>
              <a:avLst/>
              <a:gdLst/>
              <a:ahLst/>
              <a:cxnLst/>
              <a:rect l="l" t="t" r="r" b="b"/>
              <a:pathLst>
                <a:path w="4063" h="4686" extrusionOk="0">
                  <a:moveTo>
                    <a:pt x="1751" y="53"/>
                  </a:moveTo>
                  <a:cubicBezTo>
                    <a:pt x="1788" y="65"/>
                    <a:pt x="1837" y="77"/>
                    <a:pt x="1849" y="77"/>
                  </a:cubicBezTo>
                  <a:cubicBezTo>
                    <a:pt x="1946" y="101"/>
                    <a:pt x="2019" y="137"/>
                    <a:pt x="2080" y="235"/>
                  </a:cubicBezTo>
                  <a:cubicBezTo>
                    <a:pt x="2165" y="356"/>
                    <a:pt x="2165" y="575"/>
                    <a:pt x="2153" y="721"/>
                  </a:cubicBezTo>
                  <a:cubicBezTo>
                    <a:pt x="2153" y="880"/>
                    <a:pt x="2116" y="1050"/>
                    <a:pt x="2068" y="1196"/>
                  </a:cubicBezTo>
                  <a:cubicBezTo>
                    <a:pt x="2043" y="1281"/>
                    <a:pt x="2007" y="1354"/>
                    <a:pt x="1970" y="1427"/>
                  </a:cubicBezTo>
                  <a:cubicBezTo>
                    <a:pt x="1959" y="1451"/>
                    <a:pt x="1934" y="1537"/>
                    <a:pt x="1897" y="1573"/>
                  </a:cubicBezTo>
                  <a:cubicBezTo>
                    <a:pt x="1824" y="1488"/>
                    <a:pt x="1751" y="1439"/>
                    <a:pt x="1703" y="1329"/>
                  </a:cubicBezTo>
                  <a:cubicBezTo>
                    <a:pt x="1654" y="1196"/>
                    <a:pt x="1630" y="1062"/>
                    <a:pt x="1606" y="928"/>
                  </a:cubicBezTo>
                  <a:cubicBezTo>
                    <a:pt x="1570" y="770"/>
                    <a:pt x="1533" y="612"/>
                    <a:pt x="1521" y="454"/>
                  </a:cubicBezTo>
                  <a:cubicBezTo>
                    <a:pt x="1508" y="381"/>
                    <a:pt x="1508" y="308"/>
                    <a:pt x="1508" y="247"/>
                  </a:cubicBezTo>
                  <a:cubicBezTo>
                    <a:pt x="1508" y="137"/>
                    <a:pt x="1581" y="101"/>
                    <a:pt x="1667" y="77"/>
                  </a:cubicBezTo>
                  <a:cubicBezTo>
                    <a:pt x="1679" y="77"/>
                    <a:pt x="1691" y="77"/>
                    <a:pt x="1703" y="65"/>
                  </a:cubicBezTo>
                  <a:lnTo>
                    <a:pt x="1703" y="53"/>
                  </a:lnTo>
                  <a:close/>
                  <a:moveTo>
                    <a:pt x="1594" y="2193"/>
                  </a:moveTo>
                  <a:cubicBezTo>
                    <a:pt x="1606" y="2218"/>
                    <a:pt x="1606" y="2254"/>
                    <a:pt x="1618" y="2278"/>
                  </a:cubicBezTo>
                  <a:lnTo>
                    <a:pt x="1606" y="2278"/>
                  </a:lnTo>
                  <a:cubicBezTo>
                    <a:pt x="1581" y="2254"/>
                    <a:pt x="1570" y="2229"/>
                    <a:pt x="1557" y="2193"/>
                  </a:cubicBezTo>
                  <a:close/>
                  <a:moveTo>
                    <a:pt x="1484" y="588"/>
                  </a:moveTo>
                  <a:lnTo>
                    <a:pt x="1484" y="588"/>
                  </a:lnTo>
                  <a:cubicBezTo>
                    <a:pt x="1497" y="637"/>
                    <a:pt x="1508" y="673"/>
                    <a:pt x="1521" y="721"/>
                  </a:cubicBezTo>
                  <a:cubicBezTo>
                    <a:pt x="1557" y="916"/>
                    <a:pt x="1594" y="1110"/>
                    <a:pt x="1643" y="1305"/>
                  </a:cubicBezTo>
                  <a:cubicBezTo>
                    <a:pt x="1691" y="1439"/>
                    <a:pt x="1776" y="1500"/>
                    <a:pt x="1849" y="1597"/>
                  </a:cubicBezTo>
                  <a:cubicBezTo>
                    <a:pt x="1849" y="1609"/>
                    <a:pt x="1849" y="1634"/>
                    <a:pt x="1873" y="1634"/>
                  </a:cubicBezTo>
                  <a:lnTo>
                    <a:pt x="1886" y="1634"/>
                  </a:lnTo>
                  <a:cubicBezTo>
                    <a:pt x="1889" y="1637"/>
                    <a:pt x="1893" y="1638"/>
                    <a:pt x="1897" y="1638"/>
                  </a:cubicBezTo>
                  <a:cubicBezTo>
                    <a:pt x="1909" y="1638"/>
                    <a:pt x="1922" y="1627"/>
                    <a:pt x="1922" y="1609"/>
                  </a:cubicBezTo>
                  <a:cubicBezTo>
                    <a:pt x="1946" y="1585"/>
                    <a:pt x="1959" y="1573"/>
                    <a:pt x="1970" y="1548"/>
                  </a:cubicBezTo>
                  <a:cubicBezTo>
                    <a:pt x="2019" y="1451"/>
                    <a:pt x="2068" y="1354"/>
                    <a:pt x="2105" y="1256"/>
                  </a:cubicBezTo>
                  <a:cubicBezTo>
                    <a:pt x="2105" y="1232"/>
                    <a:pt x="2116" y="1220"/>
                    <a:pt x="2116" y="1196"/>
                  </a:cubicBezTo>
                  <a:cubicBezTo>
                    <a:pt x="2141" y="1318"/>
                    <a:pt x="2141" y="1439"/>
                    <a:pt x="2141" y="1561"/>
                  </a:cubicBezTo>
                  <a:cubicBezTo>
                    <a:pt x="2153" y="1707"/>
                    <a:pt x="2165" y="1840"/>
                    <a:pt x="2202" y="1986"/>
                  </a:cubicBezTo>
                  <a:lnTo>
                    <a:pt x="2238" y="2132"/>
                  </a:lnTo>
                  <a:lnTo>
                    <a:pt x="2238" y="2156"/>
                  </a:lnTo>
                  <a:cubicBezTo>
                    <a:pt x="2251" y="2266"/>
                    <a:pt x="2238" y="2375"/>
                    <a:pt x="2129" y="2448"/>
                  </a:cubicBezTo>
                  <a:cubicBezTo>
                    <a:pt x="2089" y="2470"/>
                    <a:pt x="2043" y="2480"/>
                    <a:pt x="1995" y="2480"/>
                  </a:cubicBezTo>
                  <a:cubicBezTo>
                    <a:pt x="1883" y="2480"/>
                    <a:pt x="1763" y="2425"/>
                    <a:pt x="1703" y="2339"/>
                  </a:cubicBezTo>
                  <a:cubicBezTo>
                    <a:pt x="1691" y="2327"/>
                    <a:pt x="1679" y="2315"/>
                    <a:pt x="1679" y="2302"/>
                  </a:cubicBezTo>
                  <a:cubicBezTo>
                    <a:pt x="1700" y="2292"/>
                    <a:pt x="1693" y="2252"/>
                    <a:pt x="1674" y="2252"/>
                  </a:cubicBezTo>
                  <a:cubicBezTo>
                    <a:pt x="1672" y="2252"/>
                    <a:pt x="1669" y="2252"/>
                    <a:pt x="1667" y="2254"/>
                  </a:cubicBezTo>
                  <a:cubicBezTo>
                    <a:pt x="1667" y="2254"/>
                    <a:pt x="1654" y="2254"/>
                    <a:pt x="1654" y="2266"/>
                  </a:cubicBezTo>
                  <a:cubicBezTo>
                    <a:pt x="1618" y="2145"/>
                    <a:pt x="1618" y="1986"/>
                    <a:pt x="1606" y="1877"/>
                  </a:cubicBezTo>
                  <a:cubicBezTo>
                    <a:pt x="1594" y="1718"/>
                    <a:pt x="1557" y="1561"/>
                    <a:pt x="1545" y="1402"/>
                  </a:cubicBezTo>
                  <a:cubicBezTo>
                    <a:pt x="1533" y="1245"/>
                    <a:pt x="1521" y="1086"/>
                    <a:pt x="1508" y="916"/>
                  </a:cubicBezTo>
                  <a:cubicBezTo>
                    <a:pt x="1497" y="807"/>
                    <a:pt x="1484" y="697"/>
                    <a:pt x="1484" y="588"/>
                  </a:cubicBezTo>
                  <a:close/>
                  <a:moveTo>
                    <a:pt x="170" y="2266"/>
                  </a:moveTo>
                  <a:lnTo>
                    <a:pt x="170" y="2364"/>
                  </a:lnTo>
                  <a:cubicBezTo>
                    <a:pt x="146" y="2400"/>
                    <a:pt x="110" y="2436"/>
                    <a:pt x="86" y="2472"/>
                  </a:cubicBezTo>
                  <a:cubicBezTo>
                    <a:pt x="86" y="2485"/>
                    <a:pt x="73" y="2485"/>
                    <a:pt x="73" y="2497"/>
                  </a:cubicBezTo>
                  <a:cubicBezTo>
                    <a:pt x="73" y="2461"/>
                    <a:pt x="86" y="2412"/>
                    <a:pt x="98" y="2375"/>
                  </a:cubicBezTo>
                  <a:cubicBezTo>
                    <a:pt x="110" y="2327"/>
                    <a:pt x="134" y="2302"/>
                    <a:pt x="170" y="2266"/>
                  </a:cubicBezTo>
                  <a:close/>
                  <a:moveTo>
                    <a:pt x="2505" y="2400"/>
                  </a:moveTo>
                  <a:cubicBezTo>
                    <a:pt x="2518" y="2412"/>
                    <a:pt x="2530" y="2436"/>
                    <a:pt x="2530" y="2448"/>
                  </a:cubicBezTo>
                  <a:cubicBezTo>
                    <a:pt x="2603" y="2655"/>
                    <a:pt x="2311" y="2618"/>
                    <a:pt x="2189" y="2643"/>
                  </a:cubicBezTo>
                  <a:cubicBezTo>
                    <a:pt x="2132" y="2653"/>
                    <a:pt x="2071" y="2657"/>
                    <a:pt x="2008" y="2657"/>
                  </a:cubicBezTo>
                  <a:cubicBezTo>
                    <a:pt x="1923" y="2657"/>
                    <a:pt x="1835" y="2650"/>
                    <a:pt x="1751" y="2643"/>
                  </a:cubicBezTo>
                  <a:cubicBezTo>
                    <a:pt x="1643" y="2631"/>
                    <a:pt x="1545" y="2643"/>
                    <a:pt x="1497" y="2509"/>
                  </a:cubicBezTo>
                  <a:cubicBezTo>
                    <a:pt x="1484" y="2461"/>
                    <a:pt x="1484" y="2424"/>
                    <a:pt x="1508" y="2400"/>
                  </a:cubicBezTo>
                  <a:cubicBezTo>
                    <a:pt x="1508" y="2400"/>
                    <a:pt x="1514" y="2405"/>
                    <a:pt x="1521" y="2405"/>
                  </a:cubicBezTo>
                  <a:cubicBezTo>
                    <a:pt x="1525" y="2405"/>
                    <a:pt x="1529" y="2404"/>
                    <a:pt x="1533" y="2400"/>
                  </a:cubicBezTo>
                  <a:cubicBezTo>
                    <a:pt x="1637" y="2400"/>
                    <a:pt x="1674" y="2498"/>
                    <a:pt x="1760" y="2498"/>
                  </a:cubicBezTo>
                  <a:cubicBezTo>
                    <a:pt x="1765" y="2498"/>
                    <a:pt x="1771" y="2497"/>
                    <a:pt x="1776" y="2497"/>
                  </a:cubicBezTo>
                  <a:lnTo>
                    <a:pt x="1788" y="2497"/>
                  </a:lnTo>
                  <a:cubicBezTo>
                    <a:pt x="1824" y="2521"/>
                    <a:pt x="1861" y="2534"/>
                    <a:pt x="1922" y="2534"/>
                  </a:cubicBezTo>
                  <a:cubicBezTo>
                    <a:pt x="2007" y="2534"/>
                    <a:pt x="2080" y="2521"/>
                    <a:pt x="2165" y="2497"/>
                  </a:cubicBezTo>
                  <a:cubicBezTo>
                    <a:pt x="2178" y="2497"/>
                    <a:pt x="2189" y="2485"/>
                    <a:pt x="2202" y="2472"/>
                  </a:cubicBezTo>
                  <a:lnTo>
                    <a:pt x="2214" y="2472"/>
                  </a:lnTo>
                  <a:cubicBezTo>
                    <a:pt x="2299" y="2436"/>
                    <a:pt x="2384" y="2412"/>
                    <a:pt x="2481" y="2412"/>
                  </a:cubicBezTo>
                  <a:lnTo>
                    <a:pt x="2505" y="2412"/>
                  </a:lnTo>
                  <a:lnTo>
                    <a:pt x="2505" y="2400"/>
                  </a:lnTo>
                  <a:close/>
                  <a:moveTo>
                    <a:pt x="170" y="2436"/>
                  </a:moveTo>
                  <a:lnTo>
                    <a:pt x="170" y="2545"/>
                  </a:lnTo>
                  <a:cubicBezTo>
                    <a:pt x="170" y="2545"/>
                    <a:pt x="159" y="2558"/>
                    <a:pt x="159" y="2570"/>
                  </a:cubicBezTo>
                  <a:cubicBezTo>
                    <a:pt x="146" y="2607"/>
                    <a:pt x="98" y="2631"/>
                    <a:pt x="86" y="2667"/>
                  </a:cubicBezTo>
                  <a:cubicBezTo>
                    <a:pt x="86" y="2680"/>
                    <a:pt x="73" y="2691"/>
                    <a:pt x="73" y="2704"/>
                  </a:cubicBezTo>
                  <a:lnTo>
                    <a:pt x="73" y="2618"/>
                  </a:lnTo>
                  <a:lnTo>
                    <a:pt x="73" y="2607"/>
                  </a:lnTo>
                  <a:lnTo>
                    <a:pt x="73" y="2594"/>
                  </a:lnTo>
                  <a:lnTo>
                    <a:pt x="73" y="2582"/>
                  </a:lnTo>
                  <a:cubicBezTo>
                    <a:pt x="86" y="2545"/>
                    <a:pt x="122" y="2497"/>
                    <a:pt x="146" y="2461"/>
                  </a:cubicBezTo>
                  <a:lnTo>
                    <a:pt x="170" y="2436"/>
                  </a:lnTo>
                  <a:close/>
                  <a:moveTo>
                    <a:pt x="183" y="2618"/>
                  </a:moveTo>
                  <a:cubicBezTo>
                    <a:pt x="183" y="2655"/>
                    <a:pt x="195" y="2680"/>
                    <a:pt x="195" y="2716"/>
                  </a:cubicBezTo>
                  <a:cubicBezTo>
                    <a:pt x="195" y="2716"/>
                    <a:pt x="183" y="2716"/>
                    <a:pt x="183" y="2728"/>
                  </a:cubicBezTo>
                  <a:cubicBezTo>
                    <a:pt x="170" y="2753"/>
                    <a:pt x="159" y="2777"/>
                    <a:pt x="134" y="2801"/>
                  </a:cubicBezTo>
                  <a:cubicBezTo>
                    <a:pt x="122" y="2826"/>
                    <a:pt x="110" y="2850"/>
                    <a:pt x="86" y="2874"/>
                  </a:cubicBezTo>
                  <a:cubicBezTo>
                    <a:pt x="86" y="2837"/>
                    <a:pt x="73" y="2813"/>
                    <a:pt x="73" y="2777"/>
                  </a:cubicBezTo>
                  <a:cubicBezTo>
                    <a:pt x="98" y="2764"/>
                    <a:pt x="110" y="2728"/>
                    <a:pt x="122" y="2704"/>
                  </a:cubicBezTo>
                  <a:cubicBezTo>
                    <a:pt x="134" y="2680"/>
                    <a:pt x="159" y="2655"/>
                    <a:pt x="183" y="2618"/>
                  </a:cubicBezTo>
                  <a:close/>
                  <a:moveTo>
                    <a:pt x="207" y="2789"/>
                  </a:moveTo>
                  <a:cubicBezTo>
                    <a:pt x="219" y="2826"/>
                    <a:pt x="219" y="2862"/>
                    <a:pt x="232" y="2899"/>
                  </a:cubicBezTo>
                  <a:cubicBezTo>
                    <a:pt x="228" y="2895"/>
                    <a:pt x="224" y="2893"/>
                    <a:pt x="221" y="2893"/>
                  </a:cubicBezTo>
                  <a:cubicBezTo>
                    <a:pt x="213" y="2893"/>
                    <a:pt x="207" y="2902"/>
                    <a:pt x="207" y="2910"/>
                  </a:cubicBezTo>
                  <a:cubicBezTo>
                    <a:pt x="195" y="2972"/>
                    <a:pt x="146" y="3020"/>
                    <a:pt x="122" y="3069"/>
                  </a:cubicBezTo>
                  <a:cubicBezTo>
                    <a:pt x="110" y="3045"/>
                    <a:pt x="110" y="3032"/>
                    <a:pt x="110" y="3020"/>
                  </a:cubicBezTo>
                  <a:cubicBezTo>
                    <a:pt x="98" y="2996"/>
                    <a:pt x="98" y="2959"/>
                    <a:pt x="98" y="2935"/>
                  </a:cubicBezTo>
                  <a:cubicBezTo>
                    <a:pt x="98" y="2923"/>
                    <a:pt x="110" y="2923"/>
                    <a:pt x="110" y="2923"/>
                  </a:cubicBezTo>
                  <a:cubicBezTo>
                    <a:pt x="122" y="2899"/>
                    <a:pt x="134" y="2886"/>
                    <a:pt x="146" y="2862"/>
                  </a:cubicBezTo>
                  <a:cubicBezTo>
                    <a:pt x="170" y="2837"/>
                    <a:pt x="195" y="2813"/>
                    <a:pt x="207" y="2789"/>
                  </a:cubicBezTo>
                  <a:close/>
                  <a:moveTo>
                    <a:pt x="243" y="2947"/>
                  </a:moveTo>
                  <a:lnTo>
                    <a:pt x="280" y="3093"/>
                  </a:lnTo>
                  <a:cubicBezTo>
                    <a:pt x="275" y="3088"/>
                    <a:pt x="268" y="3085"/>
                    <a:pt x="260" y="3085"/>
                  </a:cubicBezTo>
                  <a:cubicBezTo>
                    <a:pt x="250" y="3085"/>
                    <a:pt x="239" y="3091"/>
                    <a:pt x="232" y="3105"/>
                  </a:cubicBezTo>
                  <a:cubicBezTo>
                    <a:pt x="232" y="3129"/>
                    <a:pt x="219" y="3142"/>
                    <a:pt x="207" y="3154"/>
                  </a:cubicBezTo>
                  <a:cubicBezTo>
                    <a:pt x="195" y="3178"/>
                    <a:pt x="183" y="3202"/>
                    <a:pt x="159" y="3226"/>
                  </a:cubicBezTo>
                  <a:lnTo>
                    <a:pt x="159" y="3239"/>
                  </a:lnTo>
                  <a:cubicBezTo>
                    <a:pt x="146" y="3215"/>
                    <a:pt x="134" y="3178"/>
                    <a:pt x="134" y="3142"/>
                  </a:cubicBezTo>
                  <a:cubicBezTo>
                    <a:pt x="146" y="3105"/>
                    <a:pt x="170" y="3069"/>
                    <a:pt x="195" y="3032"/>
                  </a:cubicBezTo>
                  <a:cubicBezTo>
                    <a:pt x="207" y="3008"/>
                    <a:pt x="232" y="2972"/>
                    <a:pt x="243" y="2947"/>
                  </a:cubicBezTo>
                  <a:close/>
                  <a:moveTo>
                    <a:pt x="280" y="3118"/>
                  </a:moveTo>
                  <a:cubicBezTo>
                    <a:pt x="292" y="3142"/>
                    <a:pt x="292" y="3166"/>
                    <a:pt x="292" y="3190"/>
                  </a:cubicBezTo>
                  <a:cubicBezTo>
                    <a:pt x="305" y="3226"/>
                    <a:pt x="305" y="3263"/>
                    <a:pt x="316" y="3299"/>
                  </a:cubicBezTo>
                  <a:cubicBezTo>
                    <a:pt x="305" y="3299"/>
                    <a:pt x="280" y="3299"/>
                    <a:pt x="280" y="3324"/>
                  </a:cubicBezTo>
                  <a:cubicBezTo>
                    <a:pt x="280" y="3372"/>
                    <a:pt x="232" y="3409"/>
                    <a:pt x="207" y="3434"/>
                  </a:cubicBezTo>
                  <a:cubicBezTo>
                    <a:pt x="207" y="3445"/>
                    <a:pt x="195" y="3445"/>
                    <a:pt x="195" y="3458"/>
                  </a:cubicBezTo>
                  <a:cubicBezTo>
                    <a:pt x="183" y="3409"/>
                    <a:pt x="170" y="3361"/>
                    <a:pt x="170" y="3312"/>
                  </a:cubicBezTo>
                  <a:cubicBezTo>
                    <a:pt x="170" y="3299"/>
                    <a:pt x="183" y="3288"/>
                    <a:pt x="183" y="3288"/>
                  </a:cubicBezTo>
                  <a:cubicBezTo>
                    <a:pt x="195" y="3263"/>
                    <a:pt x="207" y="3239"/>
                    <a:pt x="232" y="3215"/>
                  </a:cubicBezTo>
                  <a:cubicBezTo>
                    <a:pt x="243" y="3190"/>
                    <a:pt x="280" y="3154"/>
                    <a:pt x="280" y="3118"/>
                  </a:cubicBezTo>
                  <a:close/>
                  <a:moveTo>
                    <a:pt x="316" y="3348"/>
                  </a:moveTo>
                  <a:cubicBezTo>
                    <a:pt x="329" y="3397"/>
                    <a:pt x="341" y="3445"/>
                    <a:pt x="341" y="3494"/>
                  </a:cubicBezTo>
                  <a:lnTo>
                    <a:pt x="329" y="3507"/>
                  </a:lnTo>
                  <a:cubicBezTo>
                    <a:pt x="329" y="3531"/>
                    <a:pt x="305" y="3555"/>
                    <a:pt x="292" y="3580"/>
                  </a:cubicBezTo>
                  <a:cubicBezTo>
                    <a:pt x="280" y="3604"/>
                    <a:pt x="268" y="3616"/>
                    <a:pt x="256" y="3640"/>
                  </a:cubicBezTo>
                  <a:cubicBezTo>
                    <a:pt x="243" y="3653"/>
                    <a:pt x="232" y="3664"/>
                    <a:pt x="232" y="3677"/>
                  </a:cubicBezTo>
                  <a:cubicBezTo>
                    <a:pt x="219" y="3628"/>
                    <a:pt x="219" y="3580"/>
                    <a:pt x="207" y="3518"/>
                  </a:cubicBezTo>
                  <a:cubicBezTo>
                    <a:pt x="207" y="3507"/>
                    <a:pt x="219" y="3507"/>
                    <a:pt x="232" y="3482"/>
                  </a:cubicBezTo>
                  <a:cubicBezTo>
                    <a:pt x="243" y="3458"/>
                    <a:pt x="268" y="3445"/>
                    <a:pt x="280" y="3421"/>
                  </a:cubicBezTo>
                  <a:cubicBezTo>
                    <a:pt x="305" y="3409"/>
                    <a:pt x="316" y="3385"/>
                    <a:pt x="316" y="3348"/>
                  </a:cubicBezTo>
                  <a:close/>
                  <a:moveTo>
                    <a:pt x="353" y="3580"/>
                  </a:moveTo>
                  <a:cubicBezTo>
                    <a:pt x="353" y="3628"/>
                    <a:pt x="365" y="3677"/>
                    <a:pt x="365" y="3726"/>
                  </a:cubicBezTo>
                  <a:lnTo>
                    <a:pt x="292" y="3835"/>
                  </a:lnTo>
                  <a:cubicBezTo>
                    <a:pt x="280" y="3859"/>
                    <a:pt x="256" y="3872"/>
                    <a:pt x="243" y="3896"/>
                  </a:cubicBezTo>
                  <a:cubicBezTo>
                    <a:pt x="243" y="3847"/>
                    <a:pt x="243" y="3799"/>
                    <a:pt x="232" y="3762"/>
                  </a:cubicBezTo>
                  <a:cubicBezTo>
                    <a:pt x="243" y="3737"/>
                    <a:pt x="256" y="3713"/>
                    <a:pt x="268" y="3701"/>
                  </a:cubicBezTo>
                  <a:cubicBezTo>
                    <a:pt x="280" y="3677"/>
                    <a:pt x="292" y="3664"/>
                    <a:pt x="305" y="3640"/>
                  </a:cubicBezTo>
                  <a:cubicBezTo>
                    <a:pt x="329" y="3628"/>
                    <a:pt x="341" y="3604"/>
                    <a:pt x="353" y="3580"/>
                  </a:cubicBezTo>
                  <a:close/>
                  <a:moveTo>
                    <a:pt x="378" y="3786"/>
                  </a:moveTo>
                  <a:cubicBezTo>
                    <a:pt x="389" y="3823"/>
                    <a:pt x="389" y="3859"/>
                    <a:pt x="389" y="3896"/>
                  </a:cubicBezTo>
                  <a:lnTo>
                    <a:pt x="389" y="3908"/>
                  </a:lnTo>
                  <a:cubicBezTo>
                    <a:pt x="365" y="3980"/>
                    <a:pt x="305" y="4042"/>
                    <a:pt x="268" y="4102"/>
                  </a:cubicBezTo>
                  <a:cubicBezTo>
                    <a:pt x="268" y="4053"/>
                    <a:pt x="256" y="4017"/>
                    <a:pt x="256" y="3969"/>
                  </a:cubicBezTo>
                  <a:cubicBezTo>
                    <a:pt x="280" y="3945"/>
                    <a:pt x="305" y="3908"/>
                    <a:pt x="316" y="3872"/>
                  </a:cubicBezTo>
                  <a:cubicBezTo>
                    <a:pt x="329" y="3859"/>
                    <a:pt x="341" y="3847"/>
                    <a:pt x="353" y="3823"/>
                  </a:cubicBezTo>
                  <a:cubicBezTo>
                    <a:pt x="365" y="3810"/>
                    <a:pt x="378" y="3799"/>
                    <a:pt x="378" y="3786"/>
                  </a:cubicBezTo>
                  <a:close/>
                  <a:moveTo>
                    <a:pt x="414" y="3980"/>
                  </a:moveTo>
                  <a:cubicBezTo>
                    <a:pt x="414" y="4029"/>
                    <a:pt x="426" y="4078"/>
                    <a:pt x="438" y="4126"/>
                  </a:cubicBezTo>
                  <a:cubicBezTo>
                    <a:pt x="438" y="4126"/>
                    <a:pt x="426" y="4126"/>
                    <a:pt x="426" y="4139"/>
                  </a:cubicBezTo>
                  <a:cubicBezTo>
                    <a:pt x="402" y="4175"/>
                    <a:pt x="378" y="4224"/>
                    <a:pt x="353" y="4272"/>
                  </a:cubicBezTo>
                  <a:cubicBezTo>
                    <a:pt x="329" y="4297"/>
                    <a:pt x="305" y="4321"/>
                    <a:pt x="292" y="4358"/>
                  </a:cubicBezTo>
                  <a:cubicBezTo>
                    <a:pt x="280" y="4309"/>
                    <a:pt x="280" y="4248"/>
                    <a:pt x="280" y="4199"/>
                  </a:cubicBezTo>
                  <a:lnTo>
                    <a:pt x="292" y="4188"/>
                  </a:lnTo>
                  <a:cubicBezTo>
                    <a:pt x="292" y="4126"/>
                    <a:pt x="341" y="4090"/>
                    <a:pt x="365" y="4042"/>
                  </a:cubicBezTo>
                  <a:cubicBezTo>
                    <a:pt x="378" y="4017"/>
                    <a:pt x="402" y="4005"/>
                    <a:pt x="414" y="3980"/>
                  </a:cubicBezTo>
                  <a:close/>
                  <a:moveTo>
                    <a:pt x="3962" y="4187"/>
                  </a:moveTo>
                  <a:cubicBezTo>
                    <a:pt x="3949" y="4232"/>
                    <a:pt x="3927" y="4276"/>
                    <a:pt x="3905" y="4321"/>
                  </a:cubicBezTo>
                  <a:cubicBezTo>
                    <a:pt x="3880" y="4370"/>
                    <a:pt x="3843" y="4407"/>
                    <a:pt x="3795" y="4443"/>
                  </a:cubicBezTo>
                  <a:cubicBezTo>
                    <a:pt x="3819" y="4407"/>
                    <a:pt x="3832" y="4370"/>
                    <a:pt x="3868" y="4334"/>
                  </a:cubicBezTo>
                  <a:cubicBezTo>
                    <a:pt x="3880" y="4321"/>
                    <a:pt x="3868" y="4309"/>
                    <a:pt x="3868" y="4309"/>
                  </a:cubicBezTo>
                  <a:cubicBezTo>
                    <a:pt x="3905" y="4272"/>
                    <a:pt x="3929" y="4236"/>
                    <a:pt x="3953" y="4188"/>
                  </a:cubicBezTo>
                  <a:cubicBezTo>
                    <a:pt x="3957" y="4188"/>
                    <a:pt x="3960" y="4188"/>
                    <a:pt x="3962" y="4187"/>
                  </a:cubicBezTo>
                  <a:close/>
                  <a:moveTo>
                    <a:pt x="3341" y="2070"/>
                  </a:moveTo>
                  <a:cubicBezTo>
                    <a:pt x="3514" y="2070"/>
                    <a:pt x="3672" y="2124"/>
                    <a:pt x="3770" y="2278"/>
                  </a:cubicBezTo>
                  <a:cubicBezTo>
                    <a:pt x="3880" y="2436"/>
                    <a:pt x="3892" y="2667"/>
                    <a:pt x="3905" y="2850"/>
                  </a:cubicBezTo>
                  <a:cubicBezTo>
                    <a:pt x="3929" y="3202"/>
                    <a:pt x="4013" y="3567"/>
                    <a:pt x="3977" y="3920"/>
                  </a:cubicBezTo>
                  <a:cubicBezTo>
                    <a:pt x="3965" y="4115"/>
                    <a:pt x="3892" y="4285"/>
                    <a:pt x="3697" y="4358"/>
                  </a:cubicBezTo>
                  <a:cubicBezTo>
                    <a:pt x="3637" y="4382"/>
                    <a:pt x="3576" y="4394"/>
                    <a:pt x="3503" y="4407"/>
                  </a:cubicBezTo>
                  <a:cubicBezTo>
                    <a:pt x="3497" y="4400"/>
                    <a:pt x="3491" y="4397"/>
                    <a:pt x="3485" y="4397"/>
                  </a:cubicBezTo>
                  <a:cubicBezTo>
                    <a:pt x="3479" y="4397"/>
                    <a:pt x="3473" y="4400"/>
                    <a:pt x="3467" y="4407"/>
                  </a:cubicBezTo>
                  <a:cubicBezTo>
                    <a:pt x="3357" y="4418"/>
                    <a:pt x="3248" y="4418"/>
                    <a:pt x="3151" y="4418"/>
                  </a:cubicBezTo>
                  <a:cubicBezTo>
                    <a:pt x="3005" y="4418"/>
                    <a:pt x="2846" y="4431"/>
                    <a:pt x="2700" y="4431"/>
                  </a:cubicBezTo>
                  <a:lnTo>
                    <a:pt x="2676" y="4431"/>
                  </a:lnTo>
                  <a:cubicBezTo>
                    <a:pt x="2573" y="4437"/>
                    <a:pt x="2469" y="4440"/>
                    <a:pt x="2366" y="4440"/>
                  </a:cubicBezTo>
                  <a:cubicBezTo>
                    <a:pt x="2262" y="4440"/>
                    <a:pt x="2159" y="4437"/>
                    <a:pt x="2056" y="4431"/>
                  </a:cubicBezTo>
                  <a:cubicBezTo>
                    <a:pt x="1886" y="4418"/>
                    <a:pt x="1715" y="4407"/>
                    <a:pt x="1545" y="4407"/>
                  </a:cubicBezTo>
                  <a:cubicBezTo>
                    <a:pt x="1424" y="4407"/>
                    <a:pt x="1314" y="4418"/>
                    <a:pt x="1205" y="4431"/>
                  </a:cubicBezTo>
                  <a:lnTo>
                    <a:pt x="1192" y="4431"/>
                  </a:lnTo>
                  <a:cubicBezTo>
                    <a:pt x="1119" y="4443"/>
                    <a:pt x="1046" y="4455"/>
                    <a:pt x="986" y="4455"/>
                  </a:cubicBezTo>
                  <a:lnTo>
                    <a:pt x="973" y="4455"/>
                  </a:lnTo>
                  <a:cubicBezTo>
                    <a:pt x="913" y="4464"/>
                    <a:pt x="853" y="4472"/>
                    <a:pt x="793" y="4472"/>
                  </a:cubicBezTo>
                  <a:cubicBezTo>
                    <a:pt x="768" y="4472"/>
                    <a:pt x="743" y="4471"/>
                    <a:pt x="718" y="4467"/>
                  </a:cubicBezTo>
                  <a:cubicBezTo>
                    <a:pt x="608" y="4443"/>
                    <a:pt x="548" y="4345"/>
                    <a:pt x="511" y="4248"/>
                  </a:cubicBezTo>
                  <a:cubicBezTo>
                    <a:pt x="451" y="4078"/>
                    <a:pt x="438" y="3883"/>
                    <a:pt x="414" y="3701"/>
                  </a:cubicBezTo>
                  <a:cubicBezTo>
                    <a:pt x="365" y="3348"/>
                    <a:pt x="305" y="3008"/>
                    <a:pt x="232" y="2655"/>
                  </a:cubicBezTo>
                  <a:cubicBezTo>
                    <a:pt x="219" y="2558"/>
                    <a:pt x="207" y="2472"/>
                    <a:pt x="207" y="2375"/>
                  </a:cubicBezTo>
                  <a:cubicBezTo>
                    <a:pt x="219" y="2364"/>
                    <a:pt x="219" y="2364"/>
                    <a:pt x="219" y="2351"/>
                  </a:cubicBezTo>
                  <a:cubicBezTo>
                    <a:pt x="219" y="2339"/>
                    <a:pt x="219" y="2339"/>
                    <a:pt x="207" y="2327"/>
                  </a:cubicBezTo>
                  <a:cubicBezTo>
                    <a:pt x="219" y="2302"/>
                    <a:pt x="219" y="2278"/>
                    <a:pt x="219" y="2242"/>
                  </a:cubicBezTo>
                  <a:lnTo>
                    <a:pt x="232" y="2242"/>
                  </a:lnTo>
                  <a:cubicBezTo>
                    <a:pt x="232" y="2229"/>
                    <a:pt x="305" y="2229"/>
                    <a:pt x="316" y="2229"/>
                  </a:cubicBezTo>
                  <a:cubicBezTo>
                    <a:pt x="389" y="2205"/>
                    <a:pt x="462" y="2205"/>
                    <a:pt x="535" y="2205"/>
                  </a:cubicBezTo>
                  <a:lnTo>
                    <a:pt x="900" y="2205"/>
                  </a:lnTo>
                  <a:cubicBezTo>
                    <a:pt x="961" y="2209"/>
                    <a:pt x="1022" y="2210"/>
                    <a:pt x="1084" y="2210"/>
                  </a:cubicBezTo>
                  <a:cubicBezTo>
                    <a:pt x="1229" y="2210"/>
                    <a:pt x="1375" y="2201"/>
                    <a:pt x="1521" y="2193"/>
                  </a:cubicBezTo>
                  <a:cubicBezTo>
                    <a:pt x="1533" y="2229"/>
                    <a:pt x="1545" y="2266"/>
                    <a:pt x="1557" y="2291"/>
                  </a:cubicBezTo>
                  <a:cubicBezTo>
                    <a:pt x="1521" y="2302"/>
                    <a:pt x="1484" y="2327"/>
                    <a:pt x="1472" y="2364"/>
                  </a:cubicBezTo>
                  <a:cubicBezTo>
                    <a:pt x="1424" y="2436"/>
                    <a:pt x="1448" y="2509"/>
                    <a:pt x="1484" y="2582"/>
                  </a:cubicBezTo>
                  <a:cubicBezTo>
                    <a:pt x="1521" y="2667"/>
                    <a:pt x="1606" y="2680"/>
                    <a:pt x="1679" y="2691"/>
                  </a:cubicBezTo>
                  <a:lnTo>
                    <a:pt x="2105" y="2691"/>
                  </a:lnTo>
                  <a:cubicBezTo>
                    <a:pt x="2165" y="2691"/>
                    <a:pt x="2226" y="2691"/>
                    <a:pt x="2275" y="2680"/>
                  </a:cubicBezTo>
                  <a:cubicBezTo>
                    <a:pt x="2305" y="2673"/>
                    <a:pt x="2335" y="2673"/>
                    <a:pt x="2364" y="2673"/>
                  </a:cubicBezTo>
                  <a:cubicBezTo>
                    <a:pt x="2393" y="2673"/>
                    <a:pt x="2421" y="2673"/>
                    <a:pt x="2445" y="2667"/>
                  </a:cubicBezTo>
                  <a:cubicBezTo>
                    <a:pt x="2518" y="2655"/>
                    <a:pt x="2567" y="2618"/>
                    <a:pt x="2591" y="2534"/>
                  </a:cubicBezTo>
                  <a:cubicBezTo>
                    <a:pt x="2621" y="2375"/>
                    <a:pt x="2496" y="2305"/>
                    <a:pt x="2363" y="2305"/>
                  </a:cubicBezTo>
                  <a:cubicBezTo>
                    <a:pt x="2334" y="2305"/>
                    <a:pt x="2304" y="2308"/>
                    <a:pt x="2275" y="2315"/>
                  </a:cubicBezTo>
                  <a:cubicBezTo>
                    <a:pt x="2287" y="2291"/>
                    <a:pt x="2287" y="2266"/>
                    <a:pt x="2299" y="2229"/>
                  </a:cubicBezTo>
                  <a:cubicBezTo>
                    <a:pt x="2299" y="2205"/>
                    <a:pt x="2299" y="2193"/>
                    <a:pt x="2287" y="2169"/>
                  </a:cubicBezTo>
                  <a:lnTo>
                    <a:pt x="2287" y="2169"/>
                  </a:lnTo>
                  <a:cubicBezTo>
                    <a:pt x="2342" y="2177"/>
                    <a:pt x="2398" y="2180"/>
                    <a:pt x="2453" y="2180"/>
                  </a:cubicBezTo>
                  <a:cubicBezTo>
                    <a:pt x="2735" y="2180"/>
                    <a:pt x="3010" y="2092"/>
                    <a:pt x="3284" y="2072"/>
                  </a:cubicBezTo>
                  <a:cubicBezTo>
                    <a:pt x="3303" y="2070"/>
                    <a:pt x="3322" y="2070"/>
                    <a:pt x="3341" y="2070"/>
                  </a:cubicBezTo>
                  <a:close/>
                  <a:moveTo>
                    <a:pt x="451" y="4188"/>
                  </a:moveTo>
                  <a:cubicBezTo>
                    <a:pt x="451" y="4199"/>
                    <a:pt x="451" y="4212"/>
                    <a:pt x="462" y="4224"/>
                  </a:cubicBezTo>
                  <a:cubicBezTo>
                    <a:pt x="462" y="4248"/>
                    <a:pt x="475" y="4272"/>
                    <a:pt x="487" y="4297"/>
                  </a:cubicBezTo>
                  <a:cubicBezTo>
                    <a:pt x="487" y="4309"/>
                    <a:pt x="475" y="4309"/>
                    <a:pt x="475" y="4321"/>
                  </a:cubicBezTo>
                  <a:cubicBezTo>
                    <a:pt x="475" y="4394"/>
                    <a:pt x="402" y="4443"/>
                    <a:pt x="389" y="4516"/>
                  </a:cubicBezTo>
                  <a:cubicBezTo>
                    <a:pt x="353" y="4491"/>
                    <a:pt x="329" y="4455"/>
                    <a:pt x="316" y="4407"/>
                  </a:cubicBezTo>
                  <a:cubicBezTo>
                    <a:pt x="329" y="4407"/>
                    <a:pt x="329" y="4407"/>
                    <a:pt x="341" y="4394"/>
                  </a:cubicBezTo>
                  <a:cubicBezTo>
                    <a:pt x="341" y="4358"/>
                    <a:pt x="365" y="4321"/>
                    <a:pt x="389" y="4297"/>
                  </a:cubicBezTo>
                  <a:cubicBezTo>
                    <a:pt x="402" y="4261"/>
                    <a:pt x="426" y="4224"/>
                    <a:pt x="451" y="4188"/>
                  </a:cubicBezTo>
                  <a:close/>
                  <a:moveTo>
                    <a:pt x="3248" y="4467"/>
                  </a:moveTo>
                  <a:lnTo>
                    <a:pt x="3175" y="4540"/>
                  </a:lnTo>
                  <a:lnTo>
                    <a:pt x="3041" y="4540"/>
                  </a:lnTo>
                  <a:lnTo>
                    <a:pt x="3041" y="4528"/>
                  </a:lnTo>
                  <a:cubicBezTo>
                    <a:pt x="3053" y="4504"/>
                    <a:pt x="3065" y="4491"/>
                    <a:pt x="3078" y="4467"/>
                  </a:cubicBezTo>
                  <a:close/>
                  <a:moveTo>
                    <a:pt x="3783" y="4358"/>
                  </a:moveTo>
                  <a:lnTo>
                    <a:pt x="3783" y="4358"/>
                  </a:lnTo>
                  <a:cubicBezTo>
                    <a:pt x="3770" y="4394"/>
                    <a:pt x="3759" y="4418"/>
                    <a:pt x="3734" y="4455"/>
                  </a:cubicBezTo>
                  <a:cubicBezTo>
                    <a:pt x="3722" y="4467"/>
                    <a:pt x="3734" y="4467"/>
                    <a:pt x="3734" y="4480"/>
                  </a:cubicBezTo>
                  <a:cubicBezTo>
                    <a:pt x="3686" y="4504"/>
                    <a:pt x="3637" y="4528"/>
                    <a:pt x="3588" y="4540"/>
                  </a:cubicBezTo>
                  <a:cubicBezTo>
                    <a:pt x="3624" y="4491"/>
                    <a:pt x="3661" y="4455"/>
                    <a:pt x="3697" y="4418"/>
                  </a:cubicBezTo>
                  <a:lnTo>
                    <a:pt x="3697" y="4407"/>
                  </a:lnTo>
                  <a:cubicBezTo>
                    <a:pt x="3734" y="4394"/>
                    <a:pt x="3759" y="4382"/>
                    <a:pt x="3783" y="4358"/>
                  </a:cubicBezTo>
                  <a:close/>
                  <a:moveTo>
                    <a:pt x="3016" y="4467"/>
                  </a:moveTo>
                  <a:cubicBezTo>
                    <a:pt x="3016" y="4480"/>
                    <a:pt x="3005" y="4491"/>
                    <a:pt x="3005" y="4504"/>
                  </a:cubicBezTo>
                  <a:cubicBezTo>
                    <a:pt x="2992" y="4516"/>
                    <a:pt x="2992" y="4528"/>
                    <a:pt x="2980" y="4540"/>
                  </a:cubicBezTo>
                  <a:cubicBezTo>
                    <a:pt x="2943" y="4540"/>
                    <a:pt x="2895" y="4540"/>
                    <a:pt x="2846" y="4553"/>
                  </a:cubicBezTo>
                  <a:cubicBezTo>
                    <a:pt x="2859" y="4528"/>
                    <a:pt x="2883" y="4504"/>
                    <a:pt x="2895" y="4480"/>
                  </a:cubicBezTo>
                  <a:lnTo>
                    <a:pt x="2907" y="4480"/>
                  </a:lnTo>
                  <a:cubicBezTo>
                    <a:pt x="2943" y="4480"/>
                    <a:pt x="2980" y="4467"/>
                    <a:pt x="3016" y="4467"/>
                  </a:cubicBezTo>
                  <a:close/>
                  <a:moveTo>
                    <a:pt x="3430" y="4455"/>
                  </a:moveTo>
                  <a:lnTo>
                    <a:pt x="3394" y="4491"/>
                  </a:lnTo>
                  <a:cubicBezTo>
                    <a:pt x="3381" y="4516"/>
                    <a:pt x="3357" y="4528"/>
                    <a:pt x="3345" y="4553"/>
                  </a:cubicBezTo>
                  <a:cubicBezTo>
                    <a:pt x="3308" y="4553"/>
                    <a:pt x="3272" y="4553"/>
                    <a:pt x="3235" y="4540"/>
                  </a:cubicBezTo>
                  <a:lnTo>
                    <a:pt x="3296" y="4480"/>
                  </a:lnTo>
                  <a:lnTo>
                    <a:pt x="3308" y="4467"/>
                  </a:lnTo>
                  <a:cubicBezTo>
                    <a:pt x="3345" y="4455"/>
                    <a:pt x="3381" y="4455"/>
                    <a:pt x="3430" y="4455"/>
                  </a:cubicBezTo>
                  <a:close/>
                  <a:moveTo>
                    <a:pt x="3624" y="4418"/>
                  </a:moveTo>
                  <a:lnTo>
                    <a:pt x="3624" y="4418"/>
                  </a:lnTo>
                  <a:cubicBezTo>
                    <a:pt x="3588" y="4455"/>
                    <a:pt x="3564" y="4491"/>
                    <a:pt x="3540" y="4528"/>
                  </a:cubicBezTo>
                  <a:lnTo>
                    <a:pt x="3540" y="4553"/>
                  </a:lnTo>
                  <a:cubicBezTo>
                    <a:pt x="3507" y="4553"/>
                    <a:pt x="3475" y="4558"/>
                    <a:pt x="3446" y="4558"/>
                  </a:cubicBezTo>
                  <a:cubicBezTo>
                    <a:pt x="3431" y="4558"/>
                    <a:pt x="3418" y="4556"/>
                    <a:pt x="3405" y="4553"/>
                  </a:cubicBezTo>
                  <a:lnTo>
                    <a:pt x="3442" y="4516"/>
                  </a:lnTo>
                  <a:cubicBezTo>
                    <a:pt x="3454" y="4504"/>
                    <a:pt x="3454" y="4491"/>
                    <a:pt x="3467" y="4480"/>
                  </a:cubicBezTo>
                  <a:cubicBezTo>
                    <a:pt x="3478" y="4467"/>
                    <a:pt x="3478" y="4455"/>
                    <a:pt x="3491" y="4443"/>
                  </a:cubicBezTo>
                  <a:cubicBezTo>
                    <a:pt x="3540" y="4443"/>
                    <a:pt x="3588" y="4431"/>
                    <a:pt x="3624" y="4418"/>
                  </a:cubicBezTo>
                  <a:close/>
                  <a:moveTo>
                    <a:pt x="2846" y="4480"/>
                  </a:moveTo>
                  <a:cubicBezTo>
                    <a:pt x="2822" y="4504"/>
                    <a:pt x="2810" y="4528"/>
                    <a:pt x="2797" y="4553"/>
                  </a:cubicBezTo>
                  <a:cubicBezTo>
                    <a:pt x="2750" y="4553"/>
                    <a:pt x="2703" y="4563"/>
                    <a:pt x="2656" y="4564"/>
                  </a:cubicBezTo>
                  <a:lnTo>
                    <a:pt x="2656" y="4564"/>
                  </a:lnTo>
                  <a:cubicBezTo>
                    <a:pt x="2664" y="4564"/>
                    <a:pt x="2664" y="4563"/>
                    <a:pt x="2664" y="4553"/>
                  </a:cubicBezTo>
                  <a:lnTo>
                    <a:pt x="2700" y="4480"/>
                  </a:lnTo>
                  <a:close/>
                  <a:moveTo>
                    <a:pt x="511" y="4358"/>
                  </a:moveTo>
                  <a:cubicBezTo>
                    <a:pt x="535" y="4394"/>
                    <a:pt x="548" y="4418"/>
                    <a:pt x="572" y="4443"/>
                  </a:cubicBezTo>
                  <a:lnTo>
                    <a:pt x="560" y="4455"/>
                  </a:lnTo>
                  <a:cubicBezTo>
                    <a:pt x="560" y="4504"/>
                    <a:pt x="524" y="4540"/>
                    <a:pt x="511" y="4589"/>
                  </a:cubicBezTo>
                  <a:cubicBezTo>
                    <a:pt x="487" y="4577"/>
                    <a:pt x="451" y="4564"/>
                    <a:pt x="426" y="4540"/>
                  </a:cubicBezTo>
                  <a:cubicBezTo>
                    <a:pt x="426" y="4540"/>
                    <a:pt x="438" y="4528"/>
                    <a:pt x="438" y="4516"/>
                  </a:cubicBezTo>
                  <a:cubicBezTo>
                    <a:pt x="438" y="4491"/>
                    <a:pt x="475" y="4455"/>
                    <a:pt x="487" y="4418"/>
                  </a:cubicBezTo>
                  <a:cubicBezTo>
                    <a:pt x="499" y="4407"/>
                    <a:pt x="511" y="4382"/>
                    <a:pt x="511" y="4358"/>
                  </a:cubicBezTo>
                  <a:close/>
                  <a:moveTo>
                    <a:pt x="2651" y="4480"/>
                  </a:moveTo>
                  <a:lnTo>
                    <a:pt x="2651" y="4480"/>
                  </a:lnTo>
                  <a:cubicBezTo>
                    <a:pt x="2640" y="4491"/>
                    <a:pt x="2640" y="4504"/>
                    <a:pt x="2627" y="4516"/>
                  </a:cubicBezTo>
                  <a:cubicBezTo>
                    <a:pt x="2627" y="4528"/>
                    <a:pt x="2615" y="4564"/>
                    <a:pt x="2603" y="4564"/>
                  </a:cubicBezTo>
                  <a:cubicBezTo>
                    <a:pt x="2591" y="4564"/>
                    <a:pt x="2591" y="4564"/>
                    <a:pt x="2578" y="4577"/>
                  </a:cubicBezTo>
                  <a:cubicBezTo>
                    <a:pt x="2530" y="4577"/>
                    <a:pt x="2481" y="4589"/>
                    <a:pt x="2433" y="4589"/>
                  </a:cubicBezTo>
                  <a:lnTo>
                    <a:pt x="2457" y="4564"/>
                  </a:lnTo>
                  <a:cubicBezTo>
                    <a:pt x="2469" y="4540"/>
                    <a:pt x="2494" y="4516"/>
                    <a:pt x="2505" y="4491"/>
                  </a:cubicBezTo>
                  <a:cubicBezTo>
                    <a:pt x="2554" y="4491"/>
                    <a:pt x="2603" y="4491"/>
                    <a:pt x="2651" y="4480"/>
                  </a:cubicBezTo>
                  <a:close/>
                  <a:moveTo>
                    <a:pt x="2445" y="4491"/>
                  </a:moveTo>
                  <a:cubicBezTo>
                    <a:pt x="2445" y="4504"/>
                    <a:pt x="2433" y="4516"/>
                    <a:pt x="2421" y="4528"/>
                  </a:cubicBezTo>
                  <a:cubicBezTo>
                    <a:pt x="2408" y="4553"/>
                    <a:pt x="2384" y="4564"/>
                    <a:pt x="2372" y="4589"/>
                  </a:cubicBezTo>
                  <a:lnTo>
                    <a:pt x="2372" y="4601"/>
                  </a:lnTo>
                  <a:lnTo>
                    <a:pt x="2262" y="4601"/>
                  </a:lnTo>
                  <a:lnTo>
                    <a:pt x="2275" y="4589"/>
                  </a:lnTo>
                  <a:cubicBezTo>
                    <a:pt x="2287" y="4564"/>
                    <a:pt x="2311" y="4540"/>
                    <a:pt x="2324" y="4516"/>
                  </a:cubicBezTo>
                  <a:cubicBezTo>
                    <a:pt x="2335" y="4504"/>
                    <a:pt x="2324" y="4491"/>
                    <a:pt x="2324" y="4491"/>
                  </a:cubicBezTo>
                  <a:close/>
                  <a:moveTo>
                    <a:pt x="1715" y="4455"/>
                  </a:moveTo>
                  <a:cubicBezTo>
                    <a:pt x="1703" y="4480"/>
                    <a:pt x="1679" y="4516"/>
                    <a:pt x="1667" y="4540"/>
                  </a:cubicBezTo>
                  <a:cubicBezTo>
                    <a:pt x="1654" y="4553"/>
                    <a:pt x="1643" y="4589"/>
                    <a:pt x="1630" y="4601"/>
                  </a:cubicBezTo>
                  <a:cubicBezTo>
                    <a:pt x="1618" y="4601"/>
                    <a:pt x="1606" y="4601"/>
                    <a:pt x="1606" y="4613"/>
                  </a:cubicBezTo>
                  <a:lnTo>
                    <a:pt x="1460" y="4613"/>
                  </a:lnTo>
                  <a:lnTo>
                    <a:pt x="1508" y="4564"/>
                  </a:lnTo>
                  <a:cubicBezTo>
                    <a:pt x="1521" y="4528"/>
                    <a:pt x="1545" y="4504"/>
                    <a:pt x="1581" y="4480"/>
                  </a:cubicBezTo>
                  <a:lnTo>
                    <a:pt x="1581" y="4455"/>
                  </a:lnTo>
                  <a:close/>
                  <a:moveTo>
                    <a:pt x="1910" y="4467"/>
                  </a:moveTo>
                  <a:lnTo>
                    <a:pt x="1910" y="4480"/>
                  </a:lnTo>
                  <a:cubicBezTo>
                    <a:pt x="1886" y="4504"/>
                    <a:pt x="1861" y="4540"/>
                    <a:pt x="1837" y="4577"/>
                  </a:cubicBezTo>
                  <a:cubicBezTo>
                    <a:pt x="1824" y="4589"/>
                    <a:pt x="1813" y="4589"/>
                    <a:pt x="1800" y="4601"/>
                  </a:cubicBezTo>
                  <a:lnTo>
                    <a:pt x="1800" y="4613"/>
                  </a:lnTo>
                  <a:lnTo>
                    <a:pt x="1667" y="4613"/>
                  </a:lnTo>
                  <a:cubicBezTo>
                    <a:pt x="1679" y="4613"/>
                    <a:pt x="1679" y="4601"/>
                    <a:pt x="1691" y="4589"/>
                  </a:cubicBezTo>
                  <a:cubicBezTo>
                    <a:pt x="1715" y="4553"/>
                    <a:pt x="1727" y="4504"/>
                    <a:pt x="1776" y="4480"/>
                  </a:cubicBezTo>
                  <a:lnTo>
                    <a:pt x="1776" y="4467"/>
                  </a:lnTo>
                  <a:close/>
                  <a:moveTo>
                    <a:pt x="1946" y="4467"/>
                  </a:moveTo>
                  <a:lnTo>
                    <a:pt x="1946" y="4467"/>
                  </a:lnTo>
                  <a:cubicBezTo>
                    <a:pt x="1995" y="4480"/>
                    <a:pt x="2043" y="4480"/>
                    <a:pt x="2092" y="4480"/>
                  </a:cubicBezTo>
                  <a:cubicBezTo>
                    <a:pt x="2056" y="4516"/>
                    <a:pt x="2032" y="4564"/>
                    <a:pt x="1995" y="4613"/>
                  </a:cubicBezTo>
                  <a:lnTo>
                    <a:pt x="1861" y="4613"/>
                  </a:lnTo>
                  <a:cubicBezTo>
                    <a:pt x="1873" y="4601"/>
                    <a:pt x="1886" y="4589"/>
                    <a:pt x="1886" y="4577"/>
                  </a:cubicBezTo>
                  <a:cubicBezTo>
                    <a:pt x="1910" y="4553"/>
                    <a:pt x="1922" y="4528"/>
                    <a:pt x="1946" y="4504"/>
                  </a:cubicBezTo>
                  <a:cubicBezTo>
                    <a:pt x="1959" y="4491"/>
                    <a:pt x="1946" y="4480"/>
                    <a:pt x="1946" y="4467"/>
                  </a:cubicBezTo>
                  <a:close/>
                  <a:moveTo>
                    <a:pt x="2141" y="4480"/>
                  </a:moveTo>
                  <a:cubicBezTo>
                    <a:pt x="2189" y="4491"/>
                    <a:pt x="2238" y="4491"/>
                    <a:pt x="2287" y="4491"/>
                  </a:cubicBezTo>
                  <a:cubicBezTo>
                    <a:pt x="2275" y="4516"/>
                    <a:pt x="2251" y="4540"/>
                    <a:pt x="2238" y="4553"/>
                  </a:cubicBezTo>
                  <a:cubicBezTo>
                    <a:pt x="2226" y="4577"/>
                    <a:pt x="2226" y="4589"/>
                    <a:pt x="2202" y="4601"/>
                  </a:cubicBezTo>
                  <a:lnTo>
                    <a:pt x="2189" y="4613"/>
                  </a:lnTo>
                  <a:lnTo>
                    <a:pt x="2056" y="4613"/>
                  </a:lnTo>
                  <a:cubicBezTo>
                    <a:pt x="2080" y="4577"/>
                    <a:pt x="2092" y="4540"/>
                    <a:pt x="2129" y="4516"/>
                  </a:cubicBezTo>
                  <a:lnTo>
                    <a:pt x="2129" y="4480"/>
                  </a:lnTo>
                  <a:close/>
                  <a:moveTo>
                    <a:pt x="1362" y="4467"/>
                  </a:moveTo>
                  <a:lnTo>
                    <a:pt x="1351" y="4480"/>
                  </a:lnTo>
                  <a:cubicBezTo>
                    <a:pt x="1326" y="4491"/>
                    <a:pt x="1302" y="4516"/>
                    <a:pt x="1289" y="4540"/>
                  </a:cubicBezTo>
                  <a:cubicBezTo>
                    <a:pt x="1278" y="4553"/>
                    <a:pt x="1265" y="4564"/>
                    <a:pt x="1265" y="4577"/>
                  </a:cubicBezTo>
                  <a:cubicBezTo>
                    <a:pt x="1253" y="4589"/>
                    <a:pt x="1253" y="4589"/>
                    <a:pt x="1253" y="4601"/>
                  </a:cubicBezTo>
                  <a:lnTo>
                    <a:pt x="1241" y="4601"/>
                  </a:lnTo>
                  <a:lnTo>
                    <a:pt x="1241" y="4613"/>
                  </a:lnTo>
                  <a:cubicBezTo>
                    <a:pt x="1229" y="4613"/>
                    <a:pt x="1216" y="4613"/>
                    <a:pt x="1216" y="4626"/>
                  </a:cubicBezTo>
                  <a:lnTo>
                    <a:pt x="1083" y="4626"/>
                  </a:lnTo>
                  <a:lnTo>
                    <a:pt x="1119" y="4589"/>
                  </a:lnTo>
                  <a:cubicBezTo>
                    <a:pt x="1156" y="4564"/>
                    <a:pt x="1180" y="4516"/>
                    <a:pt x="1205" y="4480"/>
                  </a:cubicBezTo>
                  <a:cubicBezTo>
                    <a:pt x="1265" y="4480"/>
                    <a:pt x="1314" y="4467"/>
                    <a:pt x="1362" y="4467"/>
                  </a:cubicBezTo>
                  <a:close/>
                  <a:moveTo>
                    <a:pt x="1533" y="4455"/>
                  </a:moveTo>
                  <a:cubicBezTo>
                    <a:pt x="1508" y="4480"/>
                    <a:pt x="1484" y="4504"/>
                    <a:pt x="1472" y="4528"/>
                  </a:cubicBezTo>
                  <a:cubicBezTo>
                    <a:pt x="1448" y="4564"/>
                    <a:pt x="1424" y="4589"/>
                    <a:pt x="1411" y="4613"/>
                  </a:cubicBezTo>
                  <a:cubicBezTo>
                    <a:pt x="1375" y="4613"/>
                    <a:pt x="1326" y="4613"/>
                    <a:pt x="1289" y="4626"/>
                  </a:cubicBezTo>
                  <a:cubicBezTo>
                    <a:pt x="1302" y="4613"/>
                    <a:pt x="1302" y="4613"/>
                    <a:pt x="1302" y="4601"/>
                  </a:cubicBezTo>
                  <a:cubicBezTo>
                    <a:pt x="1314" y="4589"/>
                    <a:pt x="1326" y="4564"/>
                    <a:pt x="1338" y="4553"/>
                  </a:cubicBezTo>
                  <a:cubicBezTo>
                    <a:pt x="1351" y="4540"/>
                    <a:pt x="1375" y="4528"/>
                    <a:pt x="1387" y="4504"/>
                  </a:cubicBezTo>
                  <a:cubicBezTo>
                    <a:pt x="1399" y="4491"/>
                    <a:pt x="1387" y="4467"/>
                    <a:pt x="1375" y="4467"/>
                  </a:cubicBezTo>
                  <a:cubicBezTo>
                    <a:pt x="1424" y="4467"/>
                    <a:pt x="1472" y="4455"/>
                    <a:pt x="1533" y="4455"/>
                  </a:cubicBezTo>
                  <a:close/>
                  <a:moveTo>
                    <a:pt x="608" y="4467"/>
                  </a:moveTo>
                  <a:cubicBezTo>
                    <a:pt x="621" y="4467"/>
                    <a:pt x="633" y="4480"/>
                    <a:pt x="645" y="4491"/>
                  </a:cubicBezTo>
                  <a:cubicBezTo>
                    <a:pt x="670" y="4504"/>
                    <a:pt x="706" y="4516"/>
                    <a:pt x="754" y="4516"/>
                  </a:cubicBezTo>
                  <a:cubicBezTo>
                    <a:pt x="743" y="4516"/>
                    <a:pt x="743" y="4528"/>
                    <a:pt x="743" y="4540"/>
                  </a:cubicBezTo>
                  <a:cubicBezTo>
                    <a:pt x="730" y="4564"/>
                    <a:pt x="718" y="4601"/>
                    <a:pt x="706" y="4613"/>
                  </a:cubicBezTo>
                  <a:cubicBezTo>
                    <a:pt x="694" y="4613"/>
                    <a:pt x="694" y="4626"/>
                    <a:pt x="694" y="4637"/>
                  </a:cubicBezTo>
                  <a:cubicBezTo>
                    <a:pt x="645" y="4626"/>
                    <a:pt x="597" y="4626"/>
                    <a:pt x="560" y="4601"/>
                  </a:cubicBezTo>
                  <a:cubicBezTo>
                    <a:pt x="560" y="4553"/>
                    <a:pt x="608" y="4516"/>
                    <a:pt x="608" y="4467"/>
                  </a:cubicBezTo>
                  <a:close/>
                  <a:moveTo>
                    <a:pt x="924" y="4516"/>
                  </a:moveTo>
                  <a:cubicBezTo>
                    <a:pt x="913" y="4528"/>
                    <a:pt x="900" y="4553"/>
                    <a:pt x="888" y="4564"/>
                  </a:cubicBezTo>
                  <a:cubicBezTo>
                    <a:pt x="888" y="4589"/>
                    <a:pt x="864" y="4637"/>
                    <a:pt x="852" y="4637"/>
                  </a:cubicBezTo>
                  <a:lnTo>
                    <a:pt x="743" y="4637"/>
                  </a:lnTo>
                  <a:cubicBezTo>
                    <a:pt x="767" y="4613"/>
                    <a:pt x="779" y="4577"/>
                    <a:pt x="779" y="4540"/>
                  </a:cubicBezTo>
                  <a:lnTo>
                    <a:pt x="779" y="4516"/>
                  </a:lnTo>
                  <a:cubicBezTo>
                    <a:pt x="795" y="4520"/>
                    <a:pt x="811" y="4521"/>
                    <a:pt x="827" y="4521"/>
                  </a:cubicBezTo>
                  <a:cubicBezTo>
                    <a:pt x="860" y="4521"/>
                    <a:pt x="892" y="4516"/>
                    <a:pt x="924" y="4516"/>
                  </a:cubicBezTo>
                  <a:close/>
                  <a:moveTo>
                    <a:pt x="1143" y="4491"/>
                  </a:moveTo>
                  <a:lnTo>
                    <a:pt x="1095" y="4540"/>
                  </a:lnTo>
                  <a:cubicBezTo>
                    <a:pt x="1083" y="4564"/>
                    <a:pt x="1070" y="4564"/>
                    <a:pt x="1059" y="4589"/>
                  </a:cubicBezTo>
                  <a:cubicBezTo>
                    <a:pt x="1046" y="4601"/>
                    <a:pt x="1034" y="4626"/>
                    <a:pt x="1022" y="4626"/>
                  </a:cubicBezTo>
                  <a:cubicBezTo>
                    <a:pt x="1010" y="4626"/>
                    <a:pt x="1010" y="4626"/>
                    <a:pt x="1010" y="4637"/>
                  </a:cubicBezTo>
                  <a:lnTo>
                    <a:pt x="900" y="4637"/>
                  </a:lnTo>
                  <a:cubicBezTo>
                    <a:pt x="913" y="4637"/>
                    <a:pt x="913" y="4626"/>
                    <a:pt x="913" y="4613"/>
                  </a:cubicBezTo>
                  <a:lnTo>
                    <a:pt x="986" y="4504"/>
                  </a:lnTo>
                  <a:lnTo>
                    <a:pt x="1059" y="4504"/>
                  </a:lnTo>
                  <a:cubicBezTo>
                    <a:pt x="1095" y="4491"/>
                    <a:pt x="1119" y="4491"/>
                    <a:pt x="1143" y="4491"/>
                  </a:cubicBezTo>
                  <a:close/>
                  <a:moveTo>
                    <a:pt x="1723" y="1"/>
                  </a:moveTo>
                  <a:cubicBezTo>
                    <a:pt x="1705" y="1"/>
                    <a:pt x="1690" y="4"/>
                    <a:pt x="1679" y="16"/>
                  </a:cubicBezTo>
                  <a:cubicBezTo>
                    <a:pt x="1533" y="16"/>
                    <a:pt x="1375" y="65"/>
                    <a:pt x="1314" y="210"/>
                  </a:cubicBezTo>
                  <a:cubicBezTo>
                    <a:pt x="1278" y="296"/>
                    <a:pt x="1278" y="418"/>
                    <a:pt x="1278" y="502"/>
                  </a:cubicBezTo>
                  <a:cubicBezTo>
                    <a:pt x="1278" y="637"/>
                    <a:pt x="1289" y="770"/>
                    <a:pt x="1314" y="891"/>
                  </a:cubicBezTo>
                  <a:cubicBezTo>
                    <a:pt x="1375" y="1183"/>
                    <a:pt x="1387" y="1464"/>
                    <a:pt x="1424" y="1755"/>
                  </a:cubicBezTo>
                  <a:cubicBezTo>
                    <a:pt x="1435" y="1889"/>
                    <a:pt x="1460" y="2023"/>
                    <a:pt x="1497" y="2156"/>
                  </a:cubicBezTo>
                  <a:cubicBezTo>
                    <a:pt x="1342" y="2156"/>
                    <a:pt x="1188" y="2162"/>
                    <a:pt x="1031" y="2162"/>
                  </a:cubicBezTo>
                  <a:cubicBezTo>
                    <a:pt x="952" y="2162"/>
                    <a:pt x="872" y="2160"/>
                    <a:pt x="791" y="2156"/>
                  </a:cubicBezTo>
                  <a:cubicBezTo>
                    <a:pt x="730" y="2150"/>
                    <a:pt x="666" y="2148"/>
                    <a:pt x="602" y="2148"/>
                  </a:cubicBezTo>
                  <a:cubicBezTo>
                    <a:pt x="538" y="2148"/>
                    <a:pt x="475" y="2150"/>
                    <a:pt x="414" y="2156"/>
                  </a:cubicBezTo>
                  <a:cubicBezTo>
                    <a:pt x="378" y="2169"/>
                    <a:pt x="316" y="2169"/>
                    <a:pt x="280" y="2181"/>
                  </a:cubicBezTo>
                  <a:cubicBezTo>
                    <a:pt x="268" y="2169"/>
                    <a:pt x="268" y="2169"/>
                    <a:pt x="256" y="2169"/>
                  </a:cubicBezTo>
                  <a:cubicBezTo>
                    <a:pt x="243" y="2181"/>
                    <a:pt x="232" y="2181"/>
                    <a:pt x="232" y="2181"/>
                  </a:cubicBezTo>
                  <a:cubicBezTo>
                    <a:pt x="232" y="2181"/>
                    <a:pt x="219" y="2181"/>
                    <a:pt x="219" y="2193"/>
                  </a:cubicBezTo>
                  <a:cubicBezTo>
                    <a:pt x="214" y="2188"/>
                    <a:pt x="207" y="2185"/>
                    <a:pt x="201" y="2185"/>
                  </a:cubicBezTo>
                  <a:cubicBezTo>
                    <a:pt x="191" y="2185"/>
                    <a:pt x="183" y="2191"/>
                    <a:pt x="183" y="2205"/>
                  </a:cubicBezTo>
                  <a:cubicBezTo>
                    <a:pt x="122" y="2242"/>
                    <a:pt x="73" y="2291"/>
                    <a:pt x="49" y="2364"/>
                  </a:cubicBezTo>
                  <a:cubicBezTo>
                    <a:pt x="0" y="2485"/>
                    <a:pt x="13" y="2631"/>
                    <a:pt x="25" y="2764"/>
                  </a:cubicBezTo>
                  <a:lnTo>
                    <a:pt x="25" y="2789"/>
                  </a:lnTo>
                  <a:cubicBezTo>
                    <a:pt x="37" y="2837"/>
                    <a:pt x="37" y="2886"/>
                    <a:pt x="49" y="2935"/>
                  </a:cubicBezTo>
                  <a:cubicBezTo>
                    <a:pt x="37" y="2947"/>
                    <a:pt x="37" y="2959"/>
                    <a:pt x="37" y="2972"/>
                  </a:cubicBezTo>
                  <a:lnTo>
                    <a:pt x="49" y="2983"/>
                  </a:lnTo>
                  <a:cubicBezTo>
                    <a:pt x="73" y="3093"/>
                    <a:pt x="86" y="3202"/>
                    <a:pt x="110" y="3312"/>
                  </a:cubicBezTo>
                  <a:cubicBezTo>
                    <a:pt x="110" y="3324"/>
                    <a:pt x="110" y="3324"/>
                    <a:pt x="98" y="3336"/>
                  </a:cubicBezTo>
                  <a:cubicBezTo>
                    <a:pt x="98" y="3348"/>
                    <a:pt x="110" y="3361"/>
                    <a:pt x="122" y="3361"/>
                  </a:cubicBezTo>
                  <a:cubicBezTo>
                    <a:pt x="134" y="3470"/>
                    <a:pt x="159" y="3567"/>
                    <a:pt x="170" y="3677"/>
                  </a:cubicBezTo>
                  <a:cubicBezTo>
                    <a:pt x="195" y="3762"/>
                    <a:pt x="195" y="3859"/>
                    <a:pt x="207" y="3956"/>
                  </a:cubicBezTo>
                  <a:cubicBezTo>
                    <a:pt x="207" y="3969"/>
                    <a:pt x="207" y="3969"/>
                    <a:pt x="195" y="3980"/>
                  </a:cubicBezTo>
                  <a:cubicBezTo>
                    <a:pt x="195" y="3993"/>
                    <a:pt x="207" y="4005"/>
                    <a:pt x="219" y="4005"/>
                  </a:cubicBezTo>
                  <a:lnTo>
                    <a:pt x="219" y="4175"/>
                  </a:lnTo>
                  <a:cubicBezTo>
                    <a:pt x="232" y="4285"/>
                    <a:pt x="243" y="4407"/>
                    <a:pt x="305" y="4491"/>
                  </a:cubicBezTo>
                  <a:cubicBezTo>
                    <a:pt x="414" y="4674"/>
                    <a:pt x="645" y="4686"/>
                    <a:pt x="840" y="4686"/>
                  </a:cubicBezTo>
                  <a:lnTo>
                    <a:pt x="949" y="4686"/>
                  </a:lnTo>
                  <a:cubicBezTo>
                    <a:pt x="1216" y="4674"/>
                    <a:pt x="1484" y="4662"/>
                    <a:pt x="1764" y="4662"/>
                  </a:cubicBezTo>
                  <a:cubicBezTo>
                    <a:pt x="1764" y="4674"/>
                    <a:pt x="1776" y="4674"/>
                    <a:pt x="1788" y="4674"/>
                  </a:cubicBezTo>
                  <a:cubicBezTo>
                    <a:pt x="1800" y="4674"/>
                    <a:pt x="1800" y="4674"/>
                    <a:pt x="1813" y="4662"/>
                  </a:cubicBezTo>
                  <a:lnTo>
                    <a:pt x="1922" y="4662"/>
                  </a:lnTo>
                  <a:cubicBezTo>
                    <a:pt x="1952" y="4663"/>
                    <a:pt x="1982" y="4663"/>
                    <a:pt x="2012" y="4663"/>
                  </a:cubicBezTo>
                  <a:cubicBezTo>
                    <a:pt x="2309" y="4663"/>
                    <a:pt x="2597" y="4611"/>
                    <a:pt x="2895" y="4589"/>
                  </a:cubicBezTo>
                  <a:lnTo>
                    <a:pt x="2968" y="4589"/>
                  </a:lnTo>
                  <a:cubicBezTo>
                    <a:pt x="2968" y="4595"/>
                    <a:pt x="2974" y="4598"/>
                    <a:pt x="2981" y="4598"/>
                  </a:cubicBezTo>
                  <a:cubicBezTo>
                    <a:pt x="2989" y="4598"/>
                    <a:pt x="2998" y="4595"/>
                    <a:pt x="3005" y="4589"/>
                  </a:cubicBezTo>
                  <a:lnTo>
                    <a:pt x="3162" y="4589"/>
                  </a:lnTo>
                  <a:cubicBezTo>
                    <a:pt x="3162" y="4601"/>
                    <a:pt x="3175" y="4601"/>
                    <a:pt x="3187" y="4601"/>
                  </a:cubicBezTo>
                  <a:lnTo>
                    <a:pt x="3345" y="4601"/>
                  </a:lnTo>
                  <a:cubicBezTo>
                    <a:pt x="3351" y="4607"/>
                    <a:pt x="3357" y="4610"/>
                    <a:pt x="3362" y="4610"/>
                  </a:cubicBezTo>
                  <a:cubicBezTo>
                    <a:pt x="3366" y="4610"/>
                    <a:pt x="3369" y="4607"/>
                    <a:pt x="3369" y="4601"/>
                  </a:cubicBezTo>
                  <a:cubicBezTo>
                    <a:pt x="3491" y="4601"/>
                    <a:pt x="3613" y="4589"/>
                    <a:pt x="3722" y="4540"/>
                  </a:cubicBezTo>
                  <a:cubicBezTo>
                    <a:pt x="3941" y="4443"/>
                    <a:pt x="4013" y="4224"/>
                    <a:pt x="4038" y="4005"/>
                  </a:cubicBezTo>
                  <a:cubicBezTo>
                    <a:pt x="4050" y="3993"/>
                    <a:pt x="4038" y="3980"/>
                    <a:pt x="4026" y="3980"/>
                  </a:cubicBezTo>
                  <a:cubicBezTo>
                    <a:pt x="4062" y="3750"/>
                    <a:pt x="4013" y="3494"/>
                    <a:pt x="3989" y="3275"/>
                  </a:cubicBezTo>
                  <a:lnTo>
                    <a:pt x="3953" y="2764"/>
                  </a:lnTo>
                  <a:cubicBezTo>
                    <a:pt x="3941" y="2607"/>
                    <a:pt x="3916" y="2448"/>
                    <a:pt x="3843" y="2302"/>
                  </a:cubicBezTo>
                  <a:cubicBezTo>
                    <a:pt x="3734" y="2083"/>
                    <a:pt x="3515" y="2023"/>
                    <a:pt x="3284" y="2023"/>
                  </a:cubicBezTo>
                  <a:cubicBezTo>
                    <a:pt x="2995" y="2033"/>
                    <a:pt x="2724" y="2131"/>
                    <a:pt x="2441" y="2131"/>
                  </a:cubicBezTo>
                  <a:cubicBezTo>
                    <a:pt x="2390" y="2131"/>
                    <a:pt x="2338" y="2128"/>
                    <a:pt x="2287" y="2120"/>
                  </a:cubicBezTo>
                  <a:cubicBezTo>
                    <a:pt x="2275" y="1974"/>
                    <a:pt x="2214" y="1828"/>
                    <a:pt x="2202" y="1682"/>
                  </a:cubicBezTo>
                  <a:cubicBezTo>
                    <a:pt x="2178" y="1488"/>
                    <a:pt x="2202" y="1293"/>
                    <a:pt x="2153" y="1110"/>
                  </a:cubicBezTo>
                  <a:cubicBezTo>
                    <a:pt x="2202" y="916"/>
                    <a:pt x="2214" y="697"/>
                    <a:pt x="2189" y="502"/>
                  </a:cubicBezTo>
                  <a:cubicBezTo>
                    <a:pt x="2178" y="345"/>
                    <a:pt x="2141" y="137"/>
                    <a:pt x="1959" y="65"/>
                  </a:cubicBezTo>
                  <a:cubicBezTo>
                    <a:pt x="1934" y="65"/>
                    <a:pt x="1873" y="29"/>
                    <a:pt x="1813" y="16"/>
                  </a:cubicBezTo>
                  <a:cubicBezTo>
                    <a:pt x="1800" y="16"/>
                    <a:pt x="1800" y="4"/>
                    <a:pt x="1800" y="4"/>
                  </a:cubicBezTo>
                  <a:lnTo>
                    <a:pt x="1788" y="4"/>
                  </a:lnTo>
                  <a:cubicBezTo>
                    <a:pt x="1764" y="4"/>
                    <a:pt x="1742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2192;p35">
              <a:extLst>
                <a:ext uri="{FF2B5EF4-FFF2-40B4-BE49-F238E27FC236}">
                  <a16:creationId xmlns:a16="http://schemas.microsoft.com/office/drawing/2014/main" id="{11BF1201-9211-4DB7-91EF-C8F9CDE4C1BA}"/>
                </a:ext>
              </a:extLst>
            </p:cNvPr>
            <p:cNvSpPr/>
            <p:nvPr/>
          </p:nvSpPr>
          <p:spPr>
            <a:xfrm>
              <a:off x="2724879" y="2525097"/>
              <a:ext cx="201162" cy="232171"/>
            </a:xfrm>
            <a:custGeom>
              <a:avLst/>
              <a:gdLst/>
              <a:ahLst/>
              <a:cxnLst/>
              <a:rect l="l" t="t" r="r" b="b"/>
              <a:pathLst>
                <a:path w="4087" h="4717" extrusionOk="0">
                  <a:moveTo>
                    <a:pt x="1752" y="95"/>
                  </a:moveTo>
                  <a:cubicBezTo>
                    <a:pt x="1776" y="95"/>
                    <a:pt x="1812" y="107"/>
                    <a:pt x="1849" y="119"/>
                  </a:cubicBezTo>
                  <a:cubicBezTo>
                    <a:pt x="1934" y="144"/>
                    <a:pt x="2019" y="168"/>
                    <a:pt x="2080" y="253"/>
                  </a:cubicBezTo>
                  <a:cubicBezTo>
                    <a:pt x="2153" y="374"/>
                    <a:pt x="2153" y="593"/>
                    <a:pt x="2153" y="739"/>
                  </a:cubicBezTo>
                  <a:cubicBezTo>
                    <a:pt x="2153" y="873"/>
                    <a:pt x="2128" y="1031"/>
                    <a:pt x="2068" y="1214"/>
                  </a:cubicBezTo>
                  <a:cubicBezTo>
                    <a:pt x="2044" y="1299"/>
                    <a:pt x="1995" y="1372"/>
                    <a:pt x="1971" y="1433"/>
                  </a:cubicBezTo>
                  <a:cubicBezTo>
                    <a:pt x="1971" y="1445"/>
                    <a:pt x="1958" y="1457"/>
                    <a:pt x="1958" y="1469"/>
                  </a:cubicBezTo>
                  <a:cubicBezTo>
                    <a:pt x="1946" y="1506"/>
                    <a:pt x="1922" y="1542"/>
                    <a:pt x="1909" y="1566"/>
                  </a:cubicBezTo>
                  <a:lnTo>
                    <a:pt x="1873" y="1530"/>
                  </a:lnTo>
                  <a:cubicBezTo>
                    <a:pt x="1812" y="1469"/>
                    <a:pt x="1763" y="1420"/>
                    <a:pt x="1727" y="1336"/>
                  </a:cubicBezTo>
                  <a:cubicBezTo>
                    <a:pt x="1691" y="1238"/>
                    <a:pt x="1666" y="1117"/>
                    <a:pt x="1642" y="1007"/>
                  </a:cubicBezTo>
                  <a:cubicBezTo>
                    <a:pt x="1642" y="982"/>
                    <a:pt x="1642" y="958"/>
                    <a:pt x="1630" y="946"/>
                  </a:cubicBezTo>
                  <a:cubicBezTo>
                    <a:pt x="1630" y="898"/>
                    <a:pt x="1618" y="849"/>
                    <a:pt x="1606" y="801"/>
                  </a:cubicBezTo>
                  <a:cubicBezTo>
                    <a:pt x="1582" y="691"/>
                    <a:pt x="1557" y="582"/>
                    <a:pt x="1545" y="472"/>
                  </a:cubicBezTo>
                  <a:lnTo>
                    <a:pt x="1545" y="290"/>
                  </a:lnTo>
                  <a:lnTo>
                    <a:pt x="1545" y="265"/>
                  </a:lnTo>
                  <a:cubicBezTo>
                    <a:pt x="1545" y="180"/>
                    <a:pt x="1593" y="144"/>
                    <a:pt x="1679" y="107"/>
                  </a:cubicBezTo>
                  <a:cubicBezTo>
                    <a:pt x="1679" y="111"/>
                    <a:pt x="1680" y="112"/>
                    <a:pt x="1682" y="112"/>
                  </a:cubicBezTo>
                  <a:cubicBezTo>
                    <a:pt x="1687" y="112"/>
                    <a:pt x="1695" y="107"/>
                    <a:pt x="1703" y="107"/>
                  </a:cubicBezTo>
                  <a:cubicBezTo>
                    <a:pt x="1715" y="107"/>
                    <a:pt x="1715" y="107"/>
                    <a:pt x="1727" y="95"/>
                  </a:cubicBezTo>
                  <a:close/>
                  <a:moveTo>
                    <a:pt x="1703" y="58"/>
                  </a:moveTo>
                  <a:lnTo>
                    <a:pt x="1703" y="71"/>
                  </a:lnTo>
                  <a:lnTo>
                    <a:pt x="1691" y="71"/>
                  </a:lnTo>
                  <a:lnTo>
                    <a:pt x="1691" y="83"/>
                  </a:lnTo>
                  <a:lnTo>
                    <a:pt x="1679" y="71"/>
                  </a:lnTo>
                  <a:lnTo>
                    <a:pt x="1666" y="71"/>
                  </a:lnTo>
                  <a:cubicBezTo>
                    <a:pt x="1593" y="107"/>
                    <a:pt x="1509" y="144"/>
                    <a:pt x="1509" y="265"/>
                  </a:cubicBezTo>
                  <a:lnTo>
                    <a:pt x="1509" y="290"/>
                  </a:lnTo>
                  <a:lnTo>
                    <a:pt x="1509" y="472"/>
                  </a:lnTo>
                  <a:cubicBezTo>
                    <a:pt x="1520" y="582"/>
                    <a:pt x="1545" y="703"/>
                    <a:pt x="1569" y="812"/>
                  </a:cubicBezTo>
                  <a:cubicBezTo>
                    <a:pt x="1582" y="861"/>
                    <a:pt x="1593" y="898"/>
                    <a:pt x="1606" y="946"/>
                  </a:cubicBezTo>
                  <a:cubicBezTo>
                    <a:pt x="1606" y="971"/>
                    <a:pt x="1606" y="995"/>
                    <a:pt x="1618" y="1019"/>
                  </a:cubicBezTo>
                  <a:cubicBezTo>
                    <a:pt x="1630" y="1128"/>
                    <a:pt x="1655" y="1250"/>
                    <a:pt x="1703" y="1347"/>
                  </a:cubicBezTo>
                  <a:cubicBezTo>
                    <a:pt x="1739" y="1445"/>
                    <a:pt x="1788" y="1493"/>
                    <a:pt x="1849" y="1555"/>
                  </a:cubicBezTo>
                  <a:cubicBezTo>
                    <a:pt x="1861" y="1566"/>
                    <a:pt x="1885" y="1579"/>
                    <a:pt x="1898" y="1603"/>
                  </a:cubicBezTo>
                  <a:lnTo>
                    <a:pt x="1909" y="1615"/>
                  </a:lnTo>
                  <a:lnTo>
                    <a:pt x="1922" y="1603"/>
                  </a:lnTo>
                  <a:cubicBezTo>
                    <a:pt x="1946" y="1579"/>
                    <a:pt x="1971" y="1530"/>
                    <a:pt x="1982" y="1482"/>
                  </a:cubicBezTo>
                  <a:cubicBezTo>
                    <a:pt x="1995" y="1469"/>
                    <a:pt x="1995" y="1457"/>
                    <a:pt x="2007" y="1445"/>
                  </a:cubicBezTo>
                  <a:cubicBezTo>
                    <a:pt x="2031" y="1396"/>
                    <a:pt x="2068" y="1311"/>
                    <a:pt x="2104" y="1226"/>
                  </a:cubicBezTo>
                  <a:cubicBezTo>
                    <a:pt x="2153" y="1044"/>
                    <a:pt x="2190" y="885"/>
                    <a:pt x="2190" y="739"/>
                  </a:cubicBezTo>
                  <a:cubicBezTo>
                    <a:pt x="2190" y="593"/>
                    <a:pt x="2190" y="374"/>
                    <a:pt x="2104" y="241"/>
                  </a:cubicBezTo>
                  <a:cubicBezTo>
                    <a:pt x="2044" y="144"/>
                    <a:pt x="1946" y="107"/>
                    <a:pt x="1861" y="83"/>
                  </a:cubicBezTo>
                  <a:cubicBezTo>
                    <a:pt x="1812" y="71"/>
                    <a:pt x="1788" y="58"/>
                    <a:pt x="1763" y="58"/>
                  </a:cubicBezTo>
                  <a:close/>
                  <a:moveTo>
                    <a:pt x="1545" y="2199"/>
                  </a:moveTo>
                  <a:lnTo>
                    <a:pt x="1557" y="2223"/>
                  </a:lnTo>
                  <a:cubicBezTo>
                    <a:pt x="1569" y="2247"/>
                    <a:pt x="1582" y="2284"/>
                    <a:pt x="1606" y="2309"/>
                  </a:cubicBezTo>
                  <a:lnTo>
                    <a:pt x="1606" y="2320"/>
                  </a:lnTo>
                  <a:lnTo>
                    <a:pt x="1655" y="2309"/>
                  </a:lnTo>
                  <a:lnTo>
                    <a:pt x="1642" y="2284"/>
                  </a:lnTo>
                  <a:cubicBezTo>
                    <a:pt x="1642" y="2260"/>
                    <a:pt x="1630" y="2236"/>
                    <a:pt x="1630" y="2211"/>
                  </a:cubicBezTo>
                  <a:lnTo>
                    <a:pt x="1618" y="2199"/>
                  </a:lnTo>
                  <a:close/>
                  <a:moveTo>
                    <a:pt x="158" y="2333"/>
                  </a:moveTo>
                  <a:lnTo>
                    <a:pt x="158" y="2382"/>
                  </a:lnTo>
                  <a:cubicBezTo>
                    <a:pt x="146" y="2393"/>
                    <a:pt x="134" y="2418"/>
                    <a:pt x="122" y="2430"/>
                  </a:cubicBezTo>
                  <a:cubicBezTo>
                    <a:pt x="122" y="2442"/>
                    <a:pt x="110" y="2442"/>
                    <a:pt x="110" y="2442"/>
                  </a:cubicBezTo>
                  <a:cubicBezTo>
                    <a:pt x="122" y="2430"/>
                    <a:pt x="122" y="2418"/>
                    <a:pt x="122" y="2406"/>
                  </a:cubicBezTo>
                  <a:cubicBezTo>
                    <a:pt x="134" y="2369"/>
                    <a:pt x="146" y="2357"/>
                    <a:pt x="158" y="2333"/>
                  </a:cubicBezTo>
                  <a:close/>
                  <a:moveTo>
                    <a:pt x="1533" y="837"/>
                  </a:moveTo>
                  <a:cubicBezTo>
                    <a:pt x="1557" y="995"/>
                    <a:pt x="1593" y="1165"/>
                    <a:pt x="1642" y="1336"/>
                  </a:cubicBezTo>
                  <a:cubicBezTo>
                    <a:pt x="1679" y="1445"/>
                    <a:pt x="1739" y="1506"/>
                    <a:pt x="1812" y="1579"/>
                  </a:cubicBezTo>
                  <a:lnTo>
                    <a:pt x="1849" y="1615"/>
                  </a:lnTo>
                  <a:lnTo>
                    <a:pt x="1849" y="1652"/>
                  </a:lnTo>
                  <a:cubicBezTo>
                    <a:pt x="1861" y="1663"/>
                    <a:pt x="1873" y="1663"/>
                    <a:pt x="1885" y="1663"/>
                  </a:cubicBezTo>
                  <a:cubicBezTo>
                    <a:pt x="1898" y="1676"/>
                    <a:pt x="1909" y="1676"/>
                    <a:pt x="1934" y="1676"/>
                  </a:cubicBezTo>
                  <a:cubicBezTo>
                    <a:pt x="1946" y="1663"/>
                    <a:pt x="1958" y="1652"/>
                    <a:pt x="1958" y="1627"/>
                  </a:cubicBezTo>
                  <a:cubicBezTo>
                    <a:pt x="1971" y="1615"/>
                    <a:pt x="1982" y="1591"/>
                    <a:pt x="1995" y="1566"/>
                  </a:cubicBezTo>
                  <a:lnTo>
                    <a:pt x="2128" y="1299"/>
                  </a:lnTo>
                  <a:lnTo>
                    <a:pt x="2128" y="1493"/>
                  </a:lnTo>
                  <a:cubicBezTo>
                    <a:pt x="2141" y="1518"/>
                    <a:pt x="2141" y="1555"/>
                    <a:pt x="2141" y="1579"/>
                  </a:cubicBezTo>
                  <a:cubicBezTo>
                    <a:pt x="2141" y="1712"/>
                    <a:pt x="2165" y="1858"/>
                    <a:pt x="2201" y="2004"/>
                  </a:cubicBezTo>
                  <a:lnTo>
                    <a:pt x="2201" y="2017"/>
                  </a:lnTo>
                  <a:cubicBezTo>
                    <a:pt x="2214" y="2065"/>
                    <a:pt x="2226" y="2101"/>
                    <a:pt x="2226" y="2150"/>
                  </a:cubicBezTo>
                  <a:cubicBezTo>
                    <a:pt x="2226" y="2163"/>
                    <a:pt x="2226" y="2174"/>
                    <a:pt x="2238" y="2187"/>
                  </a:cubicBezTo>
                  <a:cubicBezTo>
                    <a:pt x="2250" y="2320"/>
                    <a:pt x="2226" y="2393"/>
                    <a:pt x="2141" y="2442"/>
                  </a:cubicBezTo>
                  <a:cubicBezTo>
                    <a:pt x="2100" y="2468"/>
                    <a:pt x="2053" y="2479"/>
                    <a:pt x="2006" y="2479"/>
                  </a:cubicBezTo>
                  <a:cubicBezTo>
                    <a:pt x="1898" y="2479"/>
                    <a:pt x="1786" y="2421"/>
                    <a:pt x="1727" y="2345"/>
                  </a:cubicBezTo>
                  <a:cubicBezTo>
                    <a:pt x="1715" y="2333"/>
                    <a:pt x="1715" y="2333"/>
                    <a:pt x="1715" y="2320"/>
                  </a:cubicBezTo>
                  <a:cubicBezTo>
                    <a:pt x="1727" y="2309"/>
                    <a:pt x="1727" y="2296"/>
                    <a:pt x="1715" y="2284"/>
                  </a:cubicBezTo>
                  <a:cubicBezTo>
                    <a:pt x="1715" y="2260"/>
                    <a:pt x="1691" y="2260"/>
                    <a:pt x="1679" y="2260"/>
                  </a:cubicBezTo>
                  <a:cubicBezTo>
                    <a:pt x="1655" y="2187"/>
                    <a:pt x="1655" y="2101"/>
                    <a:pt x="1642" y="2017"/>
                  </a:cubicBezTo>
                  <a:lnTo>
                    <a:pt x="1642" y="1882"/>
                  </a:lnTo>
                  <a:cubicBezTo>
                    <a:pt x="1630" y="1822"/>
                    <a:pt x="1618" y="1749"/>
                    <a:pt x="1606" y="1688"/>
                  </a:cubicBezTo>
                  <a:cubicBezTo>
                    <a:pt x="1593" y="1603"/>
                    <a:pt x="1582" y="1518"/>
                    <a:pt x="1569" y="1420"/>
                  </a:cubicBezTo>
                  <a:cubicBezTo>
                    <a:pt x="1569" y="1347"/>
                    <a:pt x="1557" y="1263"/>
                    <a:pt x="1557" y="1177"/>
                  </a:cubicBezTo>
                  <a:cubicBezTo>
                    <a:pt x="1545" y="1104"/>
                    <a:pt x="1545" y="1019"/>
                    <a:pt x="1533" y="934"/>
                  </a:cubicBezTo>
                  <a:lnTo>
                    <a:pt x="1533" y="837"/>
                  </a:lnTo>
                  <a:close/>
                  <a:moveTo>
                    <a:pt x="1484" y="436"/>
                  </a:moveTo>
                  <a:lnTo>
                    <a:pt x="1484" y="606"/>
                  </a:lnTo>
                  <a:cubicBezTo>
                    <a:pt x="1484" y="715"/>
                    <a:pt x="1496" y="837"/>
                    <a:pt x="1509" y="946"/>
                  </a:cubicBezTo>
                  <a:cubicBezTo>
                    <a:pt x="1509" y="1019"/>
                    <a:pt x="1520" y="1104"/>
                    <a:pt x="1520" y="1177"/>
                  </a:cubicBezTo>
                  <a:cubicBezTo>
                    <a:pt x="1520" y="1263"/>
                    <a:pt x="1533" y="1347"/>
                    <a:pt x="1533" y="1433"/>
                  </a:cubicBezTo>
                  <a:cubicBezTo>
                    <a:pt x="1545" y="1518"/>
                    <a:pt x="1557" y="1603"/>
                    <a:pt x="1569" y="1700"/>
                  </a:cubicBezTo>
                  <a:cubicBezTo>
                    <a:pt x="1582" y="1761"/>
                    <a:pt x="1593" y="1822"/>
                    <a:pt x="1606" y="1895"/>
                  </a:cubicBezTo>
                  <a:cubicBezTo>
                    <a:pt x="1606" y="1931"/>
                    <a:pt x="1606" y="1968"/>
                    <a:pt x="1618" y="2017"/>
                  </a:cubicBezTo>
                  <a:cubicBezTo>
                    <a:pt x="1618" y="2101"/>
                    <a:pt x="1618" y="2199"/>
                    <a:pt x="1655" y="2284"/>
                  </a:cubicBezTo>
                  <a:lnTo>
                    <a:pt x="1666" y="2296"/>
                  </a:lnTo>
                  <a:lnTo>
                    <a:pt x="1691" y="2296"/>
                  </a:lnTo>
                  <a:cubicBezTo>
                    <a:pt x="1691" y="2309"/>
                    <a:pt x="1679" y="2309"/>
                    <a:pt x="1679" y="2309"/>
                  </a:cubicBezTo>
                  <a:lnTo>
                    <a:pt x="1666" y="2309"/>
                  </a:lnTo>
                  <a:lnTo>
                    <a:pt x="1679" y="2333"/>
                  </a:lnTo>
                  <a:cubicBezTo>
                    <a:pt x="1679" y="2345"/>
                    <a:pt x="1691" y="2357"/>
                    <a:pt x="1691" y="2369"/>
                  </a:cubicBezTo>
                  <a:cubicBezTo>
                    <a:pt x="1763" y="2454"/>
                    <a:pt x="1885" y="2515"/>
                    <a:pt x="2007" y="2515"/>
                  </a:cubicBezTo>
                  <a:cubicBezTo>
                    <a:pt x="2055" y="2515"/>
                    <a:pt x="2104" y="2503"/>
                    <a:pt x="2153" y="2479"/>
                  </a:cubicBezTo>
                  <a:cubicBezTo>
                    <a:pt x="2287" y="2406"/>
                    <a:pt x="2287" y="2272"/>
                    <a:pt x="2274" y="2174"/>
                  </a:cubicBezTo>
                  <a:lnTo>
                    <a:pt x="2274" y="2163"/>
                  </a:lnTo>
                  <a:lnTo>
                    <a:pt x="2263" y="2163"/>
                  </a:lnTo>
                  <a:lnTo>
                    <a:pt x="2263" y="2150"/>
                  </a:lnTo>
                  <a:cubicBezTo>
                    <a:pt x="2263" y="2101"/>
                    <a:pt x="2250" y="2053"/>
                    <a:pt x="2238" y="2017"/>
                  </a:cubicBezTo>
                  <a:lnTo>
                    <a:pt x="2238" y="1992"/>
                  </a:lnTo>
                  <a:cubicBezTo>
                    <a:pt x="2201" y="1858"/>
                    <a:pt x="2177" y="1712"/>
                    <a:pt x="2177" y="1579"/>
                  </a:cubicBezTo>
                  <a:cubicBezTo>
                    <a:pt x="2165" y="1555"/>
                    <a:pt x="2165" y="1518"/>
                    <a:pt x="2165" y="1493"/>
                  </a:cubicBezTo>
                  <a:cubicBezTo>
                    <a:pt x="2165" y="1396"/>
                    <a:pt x="2165" y="1311"/>
                    <a:pt x="2153" y="1214"/>
                  </a:cubicBezTo>
                  <a:lnTo>
                    <a:pt x="2141" y="1141"/>
                  </a:lnTo>
                  <a:lnTo>
                    <a:pt x="2117" y="1226"/>
                  </a:lnTo>
                  <a:cubicBezTo>
                    <a:pt x="2104" y="1238"/>
                    <a:pt x="2104" y="1250"/>
                    <a:pt x="2092" y="1263"/>
                  </a:cubicBezTo>
                  <a:cubicBezTo>
                    <a:pt x="2055" y="1372"/>
                    <a:pt x="2007" y="1482"/>
                    <a:pt x="1971" y="1555"/>
                  </a:cubicBezTo>
                  <a:cubicBezTo>
                    <a:pt x="1958" y="1579"/>
                    <a:pt x="1946" y="1603"/>
                    <a:pt x="1934" y="1615"/>
                  </a:cubicBezTo>
                  <a:lnTo>
                    <a:pt x="1922" y="1615"/>
                  </a:lnTo>
                  <a:lnTo>
                    <a:pt x="1922" y="1627"/>
                  </a:lnTo>
                  <a:lnTo>
                    <a:pt x="1922" y="1639"/>
                  </a:lnTo>
                  <a:lnTo>
                    <a:pt x="1909" y="1639"/>
                  </a:lnTo>
                  <a:lnTo>
                    <a:pt x="1909" y="1627"/>
                  </a:lnTo>
                  <a:lnTo>
                    <a:pt x="1885" y="1627"/>
                  </a:lnTo>
                  <a:lnTo>
                    <a:pt x="1885" y="1615"/>
                  </a:lnTo>
                  <a:lnTo>
                    <a:pt x="1885" y="1603"/>
                  </a:lnTo>
                  <a:lnTo>
                    <a:pt x="1836" y="1555"/>
                  </a:lnTo>
                  <a:cubicBezTo>
                    <a:pt x="1763" y="1482"/>
                    <a:pt x="1703" y="1420"/>
                    <a:pt x="1679" y="1323"/>
                  </a:cubicBezTo>
                  <a:cubicBezTo>
                    <a:pt x="1630" y="1153"/>
                    <a:pt x="1593" y="982"/>
                    <a:pt x="1557" y="812"/>
                  </a:cubicBezTo>
                  <a:lnTo>
                    <a:pt x="1545" y="728"/>
                  </a:lnTo>
                  <a:cubicBezTo>
                    <a:pt x="1545" y="715"/>
                    <a:pt x="1533" y="691"/>
                    <a:pt x="1533" y="666"/>
                  </a:cubicBezTo>
                  <a:cubicBezTo>
                    <a:pt x="1533" y="642"/>
                    <a:pt x="1520" y="618"/>
                    <a:pt x="1520" y="606"/>
                  </a:cubicBezTo>
                  <a:lnTo>
                    <a:pt x="1484" y="436"/>
                  </a:lnTo>
                  <a:close/>
                  <a:moveTo>
                    <a:pt x="207" y="2247"/>
                  </a:moveTo>
                  <a:lnTo>
                    <a:pt x="171" y="2272"/>
                  </a:lnTo>
                  <a:cubicBezTo>
                    <a:pt x="134" y="2309"/>
                    <a:pt x="98" y="2345"/>
                    <a:pt x="85" y="2393"/>
                  </a:cubicBezTo>
                  <a:cubicBezTo>
                    <a:pt x="74" y="2430"/>
                    <a:pt x="74" y="2466"/>
                    <a:pt x="61" y="2515"/>
                  </a:cubicBezTo>
                  <a:lnTo>
                    <a:pt x="61" y="2588"/>
                  </a:lnTo>
                  <a:lnTo>
                    <a:pt x="122" y="2503"/>
                  </a:lnTo>
                  <a:cubicBezTo>
                    <a:pt x="122" y="2490"/>
                    <a:pt x="134" y="2466"/>
                    <a:pt x="146" y="2454"/>
                  </a:cubicBezTo>
                  <a:cubicBezTo>
                    <a:pt x="158" y="2430"/>
                    <a:pt x="182" y="2406"/>
                    <a:pt x="195" y="2382"/>
                  </a:cubicBezTo>
                  <a:lnTo>
                    <a:pt x="195" y="2296"/>
                  </a:lnTo>
                  <a:lnTo>
                    <a:pt x="207" y="2247"/>
                  </a:lnTo>
                  <a:close/>
                  <a:moveTo>
                    <a:pt x="2517" y="2442"/>
                  </a:moveTo>
                  <a:cubicBezTo>
                    <a:pt x="2517" y="2454"/>
                    <a:pt x="2530" y="2466"/>
                    <a:pt x="2530" y="2479"/>
                  </a:cubicBezTo>
                  <a:cubicBezTo>
                    <a:pt x="2542" y="2515"/>
                    <a:pt x="2542" y="2552"/>
                    <a:pt x="2530" y="2576"/>
                  </a:cubicBezTo>
                  <a:cubicBezTo>
                    <a:pt x="2493" y="2625"/>
                    <a:pt x="2384" y="2625"/>
                    <a:pt x="2287" y="2636"/>
                  </a:cubicBezTo>
                  <a:lnTo>
                    <a:pt x="2201" y="2636"/>
                  </a:lnTo>
                  <a:cubicBezTo>
                    <a:pt x="2144" y="2647"/>
                    <a:pt x="2085" y="2651"/>
                    <a:pt x="2024" y="2651"/>
                  </a:cubicBezTo>
                  <a:cubicBezTo>
                    <a:pt x="1941" y="2651"/>
                    <a:pt x="1854" y="2644"/>
                    <a:pt x="1763" y="2636"/>
                  </a:cubicBezTo>
                  <a:lnTo>
                    <a:pt x="1727" y="2636"/>
                  </a:lnTo>
                  <a:cubicBezTo>
                    <a:pt x="1630" y="2636"/>
                    <a:pt x="1569" y="2625"/>
                    <a:pt x="1520" y="2527"/>
                  </a:cubicBezTo>
                  <a:cubicBezTo>
                    <a:pt x="1520" y="2490"/>
                    <a:pt x="1509" y="2466"/>
                    <a:pt x="1520" y="2442"/>
                  </a:cubicBezTo>
                  <a:lnTo>
                    <a:pt x="1545" y="2442"/>
                  </a:lnTo>
                  <a:cubicBezTo>
                    <a:pt x="1593" y="2442"/>
                    <a:pt x="1630" y="2454"/>
                    <a:pt x="1666" y="2490"/>
                  </a:cubicBezTo>
                  <a:cubicBezTo>
                    <a:pt x="1703" y="2515"/>
                    <a:pt x="1739" y="2539"/>
                    <a:pt x="1788" y="2539"/>
                  </a:cubicBezTo>
                  <a:lnTo>
                    <a:pt x="1800" y="2539"/>
                  </a:lnTo>
                  <a:cubicBezTo>
                    <a:pt x="1836" y="2552"/>
                    <a:pt x="1885" y="2563"/>
                    <a:pt x="1934" y="2563"/>
                  </a:cubicBezTo>
                  <a:cubicBezTo>
                    <a:pt x="2019" y="2563"/>
                    <a:pt x="2104" y="2552"/>
                    <a:pt x="2177" y="2539"/>
                  </a:cubicBezTo>
                  <a:cubicBezTo>
                    <a:pt x="2190" y="2527"/>
                    <a:pt x="2201" y="2527"/>
                    <a:pt x="2226" y="2515"/>
                  </a:cubicBezTo>
                  <a:lnTo>
                    <a:pt x="2238" y="2515"/>
                  </a:lnTo>
                  <a:cubicBezTo>
                    <a:pt x="2336" y="2466"/>
                    <a:pt x="2409" y="2454"/>
                    <a:pt x="2481" y="2442"/>
                  </a:cubicBezTo>
                  <a:cubicBezTo>
                    <a:pt x="2487" y="2448"/>
                    <a:pt x="2493" y="2451"/>
                    <a:pt x="2499" y="2451"/>
                  </a:cubicBezTo>
                  <a:cubicBezTo>
                    <a:pt x="2506" y="2451"/>
                    <a:pt x="2512" y="2448"/>
                    <a:pt x="2517" y="2442"/>
                  </a:cubicBezTo>
                  <a:close/>
                  <a:moveTo>
                    <a:pt x="158" y="2515"/>
                  </a:moveTo>
                  <a:cubicBezTo>
                    <a:pt x="158" y="2527"/>
                    <a:pt x="158" y="2539"/>
                    <a:pt x="171" y="2552"/>
                  </a:cubicBezTo>
                  <a:lnTo>
                    <a:pt x="146" y="2576"/>
                  </a:lnTo>
                  <a:cubicBezTo>
                    <a:pt x="146" y="2600"/>
                    <a:pt x="134" y="2612"/>
                    <a:pt x="110" y="2636"/>
                  </a:cubicBezTo>
                  <a:cubicBezTo>
                    <a:pt x="110" y="2636"/>
                    <a:pt x="98" y="2649"/>
                    <a:pt x="98" y="2661"/>
                  </a:cubicBezTo>
                  <a:lnTo>
                    <a:pt x="98" y="2649"/>
                  </a:lnTo>
                  <a:cubicBezTo>
                    <a:pt x="98" y="2636"/>
                    <a:pt x="110" y="2636"/>
                    <a:pt x="110" y="2625"/>
                  </a:cubicBezTo>
                  <a:lnTo>
                    <a:pt x="110" y="2600"/>
                  </a:lnTo>
                  <a:cubicBezTo>
                    <a:pt x="110" y="2576"/>
                    <a:pt x="134" y="2552"/>
                    <a:pt x="146" y="2539"/>
                  </a:cubicBezTo>
                  <a:cubicBezTo>
                    <a:pt x="158" y="2527"/>
                    <a:pt x="158" y="2515"/>
                    <a:pt x="158" y="2515"/>
                  </a:cubicBezTo>
                  <a:close/>
                  <a:moveTo>
                    <a:pt x="1520" y="2382"/>
                  </a:moveTo>
                  <a:lnTo>
                    <a:pt x="1496" y="2406"/>
                  </a:lnTo>
                  <a:cubicBezTo>
                    <a:pt x="1472" y="2442"/>
                    <a:pt x="1472" y="2479"/>
                    <a:pt x="1496" y="2527"/>
                  </a:cubicBezTo>
                  <a:cubicBezTo>
                    <a:pt x="1545" y="2661"/>
                    <a:pt x="1630" y="2673"/>
                    <a:pt x="1727" y="2673"/>
                  </a:cubicBezTo>
                  <a:lnTo>
                    <a:pt x="1763" y="2673"/>
                  </a:lnTo>
                  <a:cubicBezTo>
                    <a:pt x="1849" y="2685"/>
                    <a:pt x="1934" y="2685"/>
                    <a:pt x="2019" y="2685"/>
                  </a:cubicBezTo>
                  <a:cubicBezTo>
                    <a:pt x="2080" y="2685"/>
                    <a:pt x="2141" y="2685"/>
                    <a:pt x="2201" y="2673"/>
                  </a:cubicBezTo>
                  <a:lnTo>
                    <a:pt x="2287" y="2673"/>
                  </a:lnTo>
                  <a:cubicBezTo>
                    <a:pt x="2384" y="2661"/>
                    <a:pt x="2506" y="2661"/>
                    <a:pt x="2554" y="2588"/>
                  </a:cubicBezTo>
                  <a:cubicBezTo>
                    <a:pt x="2579" y="2563"/>
                    <a:pt x="2579" y="2515"/>
                    <a:pt x="2566" y="2466"/>
                  </a:cubicBezTo>
                  <a:cubicBezTo>
                    <a:pt x="2554" y="2442"/>
                    <a:pt x="2542" y="2430"/>
                    <a:pt x="2542" y="2418"/>
                  </a:cubicBezTo>
                  <a:lnTo>
                    <a:pt x="2530" y="2393"/>
                  </a:lnTo>
                  <a:lnTo>
                    <a:pt x="2506" y="2406"/>
                  </a:lnTo>
                  <a:lnTo>
                    <a:pt x="2506" y="2418"/>
                  </a:lnTo>
                  <a:lnTo>
                    <a:pt x="2493" y="2406"/>
                  </a:lnTo>
                  <a:cubicBezTo>
                    <a:pt x="2409" y="2418"/>
                    <a:pt x="2323" y="2442"/>
                    <a:pt x="2226" y="2479"/>
                  </a:cubicBezTo>
                  <a:lnTo>
                    <a:pt x="2201" y="2479"/>
                  </a:lnTo>
                  <a:cubicBezTo>
                    <a:pt x="2190" y="2490"/>
                    <a:pt x="2177" y="2503"/>
                    <a:pt x="2165" y="2503"/>
                  </a:cubicBezTo>
                  <a:cubicBezTo>
                    <a:pt x="2104" y="2515"/>
                    <a:pt x="2019" y="2527"/>
                    <a:pt x="1934" y="2527"/>
                  </a:cubicBezTo>
                  <a:cubicBezTo>
                    <a:pt x="1885" y="2527"/>
                    <a:pt x="1849" y="2527"/>
                    <a:pt x="1812" y="2503"/>
                  </a:cubicBezTo>
                  <a:lnTo>
                    <a:pt x="1800" y="2490"/>
                  </a:lnTo>
                  <a:lnTo>
                    <a:pt x="1788" y="2503"/>
                  </a:lnTo>
                  <a:cubicBezTo>
                    <a:pt x="1752" y="2503"/>
                    <a:pt x="1715" y="2479"/>
                    <a:pt x="1679" y="2454"/>
                  </a:cubicBezTo>
                  <a:cubicBezTo>
                    <a:pt x="1642" y="2430"/>
                    <a:pt x="1606" y="2406"/>
                    <a:pt x="1545" y="2406"/>
                  </a:cubicBezTo>
                  <a:lnTo>
                    <a:pt x="1533" y="2406"/>
                  </a:lnTo>
                  <a:lnTo>
                    <a:pt x="1520" y="2382"/>
                  </a:lnTo>
                  <a:close/>
                  <a:moveTo>
                    <a:pt x="182" y="2685"/>
                  </a:moveTo>
                  <a:lnTo>
                    <a:pt x="182" y="2709"/>
                  </a:lnTo>
                  <a:lnTo>
                    <a:pt x="182" y="2722"/>
                  </a:lnTo>
                  <a:cubicBezTo>
                    <a:pt x="182" y="2722"/>
                    <a:pt x="182" y="2734"/>
                    <a:pt x="171" y="2746"/>
                  </a:cubicBezTo>
                  <a:cubicBezTo>
                    <a:pt x="171" y="2758"/>
                    <a:pt x="158" y="2771"/>
                    <a:pt x="146" y="2795"/>
                  </a:cubicBezTo>
                  <a:lnTo>
                    <a:pt x="134" y="2807"/>
                  </a:lnTo>
                  <a:cubicBezTo>
                    <a:pt x="134" y="2819"/>
                    <a:pt x="122" y="2819"/>
                    <a:pt x="122" y="2831"/>
                  </a:cubicBezTo>
                  <a:cubicBezTo>
                    <a:pt x="110" y="2831"/>
                    <a:pt x="110" y="2844"/>
                    <a:pt x="110" y="2844"/>
                  </a:cubicBezTo>
                  <a:lnTo>
                    <a:pt x="110" y="2807"/>
                  </a:lnTo>
                  <a:cubicBezTo>
                    <a:pt x="122" y="2782"/>
                    <a:pt x="122" y="2771"/>
                    <a:pt x="134" y="2758"/>
                  </a:cubicBezTo>
                  <a:cubicBezTo>
                    <a:pt x="134" y="2746"/>
                    <a:pt x="146" y="2734"/>
                    <a:pt x="146" y="2734"/>
                  </a:cubicBezTo>
                  <a:cubicBezTo>
                    <a:pt x="158" y="2722"/>
                    <a:pt x="171" y="2709"/>
                    <a:pt x="182" y="2685"/>
                  </a:cubicBezTo>
                  <a:close/>
                  <a:moveTo>
                    <a:pt x="195" y="2406"/>
                  </a:moveTo>
                  <a:lnTo>
                    <a:pt x="158" y="2442"/>
                  </a:lnTo>
                  <a:cubicBezTo>
                    <a:pt x="158" y="2454"/>
                    <a:pt x="146" y="2466"/>
                    <a:pt x="146" y="2479"/>
                  </a:cubicBezTo>
                  <a:cubicBezTo>
                    <a:pt x="134" y="2490"/>
                    <a:pt x="122" y="2503"/>
                    <a:pt x="122" y="2515"/>
                  </a:cubicBezTo>
                  <a:cubicBezTo>
                    <a:pt x="98" y="2539"/>
                    <a:pt x="85" y="2563"/>
                    <a:pt x="74" y="2600"/>
                  </a:cubicBezTo>
                  <a:lnTo>
                    <a:pt x="74" y="2612"/>
                  </a:lnTo>
                  <a:lnTo>
                    <a:pt x="74" y="2625"/>
                  </a:lnTo>
                  <a:lnTo>
                    <a:pt x="61" y="2625"/>
                  </a:lnTo>
                  <a:lnTo>
                    <a:pt x="61" y="2636"/>
                  </a:lnTo>
                  <a:lnTo>
                    <a:pt x="61" y="2722"/>
                  </a:lnTo>
                  <a:lnTo>
                    <a:pt x="74" y="2782"/>
                  </a:lnTo>
                  <a:lnTo>
                    <a:pt x="98" y="2722"/>
                  </a:lnTo>
                  <a:cubicBezTo>
                    <a:pt x="110" y="2709"/>
                    <a:pt x="110" y="2698"/>
                    <a:pt x="110" y="2698"/>
                  </a:cubicBezTo>
                  <a:lnTo>
                    <a:pt x="146" y="2661"/>
                  </a:lnTo>
                  <a:lnTo>
                    <a:pt x="146" y="2661"/>
                  </a:lnTo>
                  <a:cubicBezTo>
                    <a:pt x="134" y="2685"/>
                    <a:pt x="122" y="2698"/>
                    <a:pt x="110" y="2722"/>
                  </a:cubicBezTo>
                  <a:lnTo>
                    <a:pt x="110" y="2734"/>
                  </a:lnTo>
                  <a:cubicBezTo>
                    <a:pt x="98" y="2758"/>
                    <a:pt x="85" y="2771"/>
                    <a:pt x="74" y="2782"/>
                  </a:cubicBezTo>
                  <a:lnTo>
                    <a:pt x="74" y="2795"/>
                  </a:lnTo>
                  <a:cubicBezTo>
                    <a:pt x="74" y="2831"/>
                    <a:pt x="74" y="2855"/>
                    <a:pt x="85" y="2892"/>
                  </a:cubicBezTo>
                  <a:lnTo>
                    <a:pt x="85" y="2928"/>
                  </a:lnTo>
                  <a:lnTo>
                    <a:pt x="110" y="2904"/>
                  </a:lnTo>
                  <a:cubicBezTo>
                    <a:pt x="122" y="2880"/>
                    <a:pt x="134" y="2868"/>
                    <a:pt x="146" y="2855"/>
                  </a:cubicBezTo>
                  <a:cubicBezTo>
                    <a:pt x="158" y="2844"/>
                    <a:pt x="158" y="2831"/>
                    <a:pt x="171" y="2831"/>
                  </a:cubicBezTo>
                  <a:cubicBezTo>
                    <a:pt x="171" y="2819"/>
                    <a:pt x="171" y="2819"/>
                    <a:pt x="182" y="2807"/>
                  </a:cubicBezTo>
                  <a:cubicBezTo>
                    <a:pt x="195" y="2795"/>
                    <a:pt x="207" y="2771"/>
                    <a:pt x="207" y="2746"/>
                  </a:cubicBezTo>
                  <a:lnTo>
                    <a:pt x="231" y="2746"/>
                  </a:lnTo>
                  <a:lnTo>
                    <a:pt x="219" y="2709"/>
                  </a:lnTo>
                  <a:cubicBezTo>
                    <a:pt x="219" y="2685"/>
                    <a:pt x="219" y="2661"/>
                    <a:pt x="207" y="2636"/>
                  </a:cubicBezTo>
                  <a:lnTo>
                    <a:pt x="207" y="2600"/>
                  </a:lnTo>
                  <a:lnTo>
                    <a:pt x="182" y="2636"/>
                  </a:lnTo>
                  <a:cubicBezTo>
                    <a:pt x="171" y="2649"/>
                    <a:pt x="158" y="2649"/>
                    <a:pt x="146" y="2661"/>
                  </a:cubicBezTo>
                  <a:cubicBezTo>
                    <a:pt x="158" y="2636"/>
                    <a:pt x="182" y="2612"/>
                    <a:pt x="182" y="2588"/>
                  </a:cubicBezTo>
                  <a:lnTo>
                    <a:pt x="207" y="2576"/>
                  </a:lnTo>
                  <a:lnTo>
                    <a:pt x="207" y="2563"/>
                  </a:lnTo>
                  <a:cubicBezTo>
                    <a:pt x="195" y="2527"/>
                    <a:pt x="195" y="2490"/>
                    <a:pt x="195" y="2454"/>
                  </a:cubicBezTo>
                  <a:lnTo>
                    <a:pt x="195" y="2406"/>
                  </a:lnTo>
                  <a:close/>
                  <a:moveTo>
                    <a:pt x="207" y="2844"/>
                  </a:moveTo>
                  <a:cubicBezTo>
                    <a:pt x="219" y="2868"/>
                    <a:pt x="219" y="2880"/>
                    <a:pt x="219" y="2892"/>
                  </a:cubicBezTo>
                  <a:cubicBezTo>
                    <a:pt x="207" y="2904"/>
                    <a:pt x="207" y="2917"/>
                    <a:pt x="195" y="2928"/>
                  </a:cubicBezTo>
                  <a:cubicBezTo>
                    <a:pt x="195" y="2965"/>
                    <a:pt x="171" y="3001"/>
                    <a:pt x="146" y="3038"/>
                  </a:cubicBezTo>
                  <a:lnTo>
                    <a:pt x="134" y="3038"/>
                  </a:lnTo>
                  <a:cubicBezTo>
                    <a:pt x="134" y="3014"/>
                    <a:pt x="134" y="2990"/>
                    <a:pt x="122" y="2965"/>
                  </a:cubicBezTo>
                  <a:lnTo>
                    <a:pt x="134" y="2953"/>
                  </a:lnTo>
                  <a:lnTo>
                    <a:pt x="134" y="2941"/>
                  </a:lnTo>
                  <a:cubicBezTo>
                    <a:pt x="146" y="2941"/>
                    <a:pt x="146" y="2928"/>
                    <a:pt x="158" y="2917"/>
                  </a:cubicBezTo>
                  <a:lnTo>
                    <a:pt x="182" y="2892"/>
                  </a:lnTo>
                  <a:cubicBezTo>
                    <a:pt x="182" y="2880"/>
                    <a:pt x="195" y="2868"/>
                    <a:pt x="207" y="2855"/>
                  </a:cubicBezTo>
                  <a:lnTo>
                    <a:pt x="207" y="2844"/>
                  </a:lnTo>
                  <a:close/>
                  <a:moveTo>
                    <a:pt x="244" y="3014"/>
                  </a:moveTo>
                  <a:cubicBezTo>
                    <a:pt x="255" y="3038"/>
                    <a:pt x="255" y="3063"/>
                    <a:pt x="268" y="3087"/>
                  </a:cubicBezTo>
                  <a:lnTo>
                    <a:pt x="255" y="3087"/>
                  </a:lnTo>
                  <a:cubicBezTo>
                    <a:pt x="244" y="3087"/>
                    <a:pt x="231" y="3099"/>
                    <a:pt x="231" y="3123"/>
                  </a:cubicBezTo>
                  <a:cubicBezTo>
                    <a:pt x="231" y="3136"/>
                    <a:pt x="219" y="3136"/>
                    <a:pt x="219" y="3147"/>
                  </a:cubicBezTo>
                  <a:cubicBezTo>
                    <a:pt x="207" y="3147"/>
                    <a:pt x="207" y="3160"/>
                    <a:pt x="207" y="3160"/>
                  </a:cubicBezTo>
                  <a:cubicBezTo>
                    <a:pt x="195" y="3172"/>
                    <a:pt x="195" y="3184"/>
                    <a:pt x="195" y="3196"/>
                  </a:cubicBezTo>
                  <a:cubicBezTo>
                    <a:pt x="182" y="3196"/>
                    <a:pt x="182" y="3208"/>
                    <a:pt x="171" y="3220"/>
                  </a:cubicBezTo>
                  <a:cubicBezTo>
                    <a:pt x="171" y="3196"/>
                    <a:pt x="171" y="3184"/>
                    <a:pt x="158" y="3160"/>
                  </a:cubicBezTo>
                  <a:cubicBezTo>
                    <a:pt x="171" y="3147"/>
                    <a:pt x="182" y="3123"/>
                    <a:pt x="195" y="3111"/>
                  </a:cubicBezTo>
                  <a:cubicBezTo>
                    <a:pt x="207" y="3099"/>
                    <a:pt x="207" y="3074"/>
                    <a:pt x="219" y="3063"/>
                  </a:cubicBezTo>
                  <a:cubicBezTo>
                    <a:pt x="231" y="3050"/>
                    <a:pt x="231" y="3038"/>
                    <a:pt x="244" y="3026"/>
                  </a:cubicBezTo>
                  <a:lnTo>
                    <a:pt x="244" y="3014"/>
                  </a:lnTo>
                  <a:close/>
                  <a:moveTo>
                    <a:pt x="292" y="3196"/>
                  </a:moveTo>
                  <a:lnTo>
                    <a:pt x="292" y="3220"/>
                  </a:lnTo>
                  <a:cubicBezTo>
                    <a:pt x="292" y="3244"/>
                    <a:pt x="304" y="3269"/>
                    <a:pt x="304" y="3306"/>
                  </a:cubicBezTo>
                  <a:lnTo>
                    <a:pt x="292" y="3306"/>
                  </a:lnTo>
                  <a:cubicBezTo>
                    <a:pt x="280" y="3317"/>
                    <a:pt x="280" y="3330"/>
                    <a:pt x="280" y="3342"/>
                  </a:cubicBezTo>
                  <a:cubicBezTo>
                    <a:pt x="268" y="3366"/>
                    <a:pt x="255" y="3390"/>
                    <a:pt x="231" y="3415"/>
                  </a:cubicBezTo>
                  <a:lnTo>
                    <a:pt x="219" y="3427"/>
                  </a:lnTo>
                  <a:cubicBezTo>
                    <a:pt x="207" y="3403"/>
                    <a:pt x="207" y="3366"/>
                    <a:pt x="195" y="3330"/>
                  </a:cubicBezTo>
                  <a:cubicBezTo>
                    <a:pt x="207" y="3317"/>
                    <a:pt x="207" y="3317"/>
                    <a:pt x="207" y="3306"/>
                  </a:cubicBezTo>
                  <a:cubicBezTo>
                    <a:pt x="219" y="3293"/>
                    <a:pt x="219" y="3281"/>
                    <a:pt x="231" y="3281"/>
                  </a:cubicBezTo>
                  <a:cubicBezTo>
                    <a:pt x="244" y="3269"/>
                    <a:pt x="244" y="3257"/>
                    <a:pt x="255" y="3244"/>
                  </a:cubicBezTo>
                  <a:cubicBezTo>
                    <a:pt x="255" y="3244"/>
                    <a:pt x="255" y="3233"/>
                    <a:pt x="268" y="3233"/>
                  </a:cubicBezTo>
                  <a:cubicBezTo>
                    <a:pt x="268" y="3220"/>
                    <a:pt x="280" y="3208"/>
                    <a:pt x="292" y="3196"/>
                  </a:cubicBezTo>
                  <a:close/>
                  <a:moveTo>
                    <a:pt x="328" y="3439"/>
                  </a:moveTo>
                  <a:lnTo>
                    <a:pt x="328" y="3500"/>
                  </a:lnTo>
                  <a:lnTo>
                    <a:pt x="328" y="3525"/>
                  </a:lnTo>
                  <a:cubicBezTo>
                    <a:pt x="328" y="3536"/>
                    <a:pt x="304" y="3561"/>
                    <a:pt x="304" y="3573"/>
                  </a:cubicBezTo>
                  <a:cubicBezTo>
                    <a:pt x="292" y="3573"/>
                    <a:pt x="292" y="3585"/>
                    <a:pt x="292" y="3585"/>
                  </a:cubicBezTo>
                  <a:lnTo>
                    <a:pt x="280" y="3609"/>
                  </a:lnTo>
                  <a:cubicBezTo>
                    <a:pt x="268" y="3622"/>
                    <a:pt x="255" y="3634"/>
                    <a:pt x="255" y="3646"/>
                  </a:cubicBezTo>
                  <a:cubicBezTo>
                    <a:pt x="244" y="3609"/>
                    <a:pt x="244" y="3573"/>
                    <a:pt x="231" y="3549"/>
                  </a:cubicBezTo>
                  <a:lnTo>
                    <a:pt x="244" y="3536"/>
                  </a:lnTo>
                  <a:cubicBezTo>
                    <a:pt x="244" y="3525"/>
                    <a:pt x="255" y="3525"/>
                    <a:pt x="255" y="3512"/>
                  </a:cubicBezTo>
                  <a:cubicBezTo>
                    <a:pt x="268" y="3500"/>
                    <a:pt x="280" y="3476"/>
                    <a:pt x="304" y="3463"/>
                  </a:cubicBezTo>
                  <a:lnTo>
                    <a:pt x="304" y="3452"/>
                  </a:lnTo>
                  <a:cubicBezTo>
                    <a:pt x="317" y="3452"/>
                    <a:pt x="317" y="3439"/>
                    <a:pt x="328" y="3439"/>
                  </a:cubicBezTo>
                  <a:close/>
                  <a:moveTo>
                    <a:pt x="231" y="2758"/>
                  </a:moveTo>
                  <a:lnTo>
                    <a:pt x="207" y="2795"/>
                  </a:lnTo>
                  <a:cubicBezTo>
                    <a:pt x="195" y="2807"/>
                    <a:pt x="182" y="2819"/>
                    <a:pt x="171" y="2844"/>
                  </a:cubicBezTo>
                  <a:cubicBezTo>
                    <a:pt x="171" y="2855"/>
                    <a:pt x="158" y="2855"/>
                    <a:pt x="146" y="2868"/>
                  </a:cubicBezTo>
                  <a:cubicBezTo>
                    <a:pt x="146" y="2880"/>
                    <a:pt x="134" y="2892"/>
                    <a:pt x="134" y="2904"/>
                  </a:cubicBezTo>
                  <a:cubicBezTo>
                    <a:pt x="122" y="2904"/>
                    <a:pt x="110" y="2917"/>
                    <a:pt x="110" y="2928"/>
                  </a:cubicBezTo>
                  <a:lnTo>
                    <a:pt x="98" y="2928"/>
                  </a:lnTo>
                  <a:lnTo>
                    <a:pt x="98" y="2941"/>
                  </a:lnTo>
                  <a:lnTo>
                    <a:pt x="85" y="2953"/>
                  </a:lnTo>
                  <a:lnTo>
                    <a:pt x="98" y="2965"/>
                  </a:lnTo>
                  <a:lnTo>
                    <a:pt x="98" y="3038"/>
                  </a:lnTo>
                  <a:cubicBezTo>
                    <a:pt x="110" y="3050"/>
                    <a:pt x="110" y="3074"/>
                    <a:pt x="110" y="3087"/>
                  </a:cubicBezTo>
                  <a:lnTo>
                    <a:pt x="122" y="3136"/>
                  </a:lnTo>
                  <a:lnTo>
                    <a:pt x="146" y="3099"/>
                  </a:lnTo>
                  <a:cubicBezTo>
                    <a:pt x="158" y="3074"/>
                    <a:pt x="158" y="3063"/>
                    <a:pt x="171" y="3050"/>
                  </a:cubicBezTo>
                  <a:cubicBezTo>
                    <a:pt x="195" y="3014"/>
                    <a:pt x="231" y="2977"/>
                    <a:pt x="231" y="2928"/>
                  </a:cubicBezTo>
                  <a:lnTo>
                    <a:pt x="244" y="2928"/>
                  </a:lnTo>
                  <a:lnTo>
                    <a:pt x="244" y="2953"/>
                  </a:lnTo>
                  <a:cubicBezTo>
                    <a:pt x="231" y="2977"/>
                    <a:pt x="219" y="2990"/>
                    <a:pt x="207" y="3001"/>
                  </a:cubicBezTo>
                  <a:cubicBezTo>
                    <a:pt x="207" y="3014"/>
                    <a:pt x="195" y="3038"/>
                    <a:pt x="182" y="3050"/>
                  </a:cubicBezTo>
                  <a:cubicBezTo>
                    <a:pt x="182" y="3063"/>
                    <a:pt x="171" y="3074"/>
                    <a:pt x="158" y="3087"/>
                  </a:cubicBezTo>
                  <a:cubicBezTo>
                    <a:pt x="146" y="3111"/>
                    <a:pt x="134" y="3123"/>
                    <a:pt x="122" y="3147"/>
                  </a:cubicBezTo>
                  <a:lnTo>
                    <a:pt x="122" y="3160"/>
                  </a:lnTo>
                  <a:cubicBezTo>
                    <a:pt x="134" y="3196"/>
                    <a:pt x="146" y="3233"/>
                    <a:pt x="146" y="3269"/>
                  </a:cubicBezTo>
                  <a:lnTo>
                    <a:pt x="158" y="3306"/>
                  </a:lnTo>
                  <a:lnTo>
                    <a:pt x="182" y="3269"/>
                  </a:lnTo>
                  <a:lnTo>
                    <a:pt x="182" y="3257"/>
                  </a:lnTo>
                  <a:cubicBezTo>
                    <a:pt x="207" y="3244"/>
                    <a:pt x="207" y="3220"/>
                    <a:pt x="219" y="3208"/>
                  </a:cubicBezTo>
                  <a:cubicBezTo>
                    <a:pt x="219" y="3196"/>
                    <a:pt x="231" y="3184"/>
                    <a:pt x="231" y="3184"/>
                  </a:cubicBezTo>
                  <a:cubicBezTo>
                    <a:pt x="231" y="3172"/>
                    <a:pt x="244" y="3172"/>
                    <a:pt x="244" y="3172"/>
                  </a:cubicBezTo>
                  <a:cubicBezTo>
                    <a:pt x="255" y="3160"/>
                    <a:pt x="268" y="3147"/>
                    <a:pt x="268" y="3123"/>
                  </a:cubicBezTo>
                  <a:lnTo>
                    <a:pt x="280" y="3123"/>
                  </a:lnTo>
                  <a:lnTo>
                    <a:pt x="280" y="3136"/>
                  </a:lnTo>
                  <a:cubicBezTo>
                    <a:pt x="268" y="3160"/>
                    <a:pt x="255" y="3184"/>
                    <a:pt x="231" y="3208"/>
                  </a:cubicBezTo>
                  <a:cubicBezTo>
                    <a:pt x="231" y="3220"/>
                    <a:pt x="231" y="3220"/>
                    <a:pt x="219" y="3233"/>
                  </a:cubicBezTo>
                  <a:cubicBezTo>
                    <a:pt x="219" y="3233"/>
                    <a:pt x="207" y="3244"/>
                    <a:pt x="207" y="3257"/>
                  </a:cubicBezTo>
                  <a:cubicBezTo>
                    <a:pt x="195" y="3269"/>
                    <a:pt x="182" y="3281"/>
                    <a:pt x="182" y="3293"/>
                  </a:cubicBezTo>
                  <a:cubicBezTo>
                    <a:pt x="171" y="3293"/>
                    <a:pt x="171" y="3306"/>
                    <a:pt x="171" y="3317"/>
                  </a:cubicBezTo>
                  <a:lnTo>
                    <a:pt x="158" y="3330"/>
                  </a:lnTo>
                  <a:cubicBezTo>
                    <a:pt x="171" y="3379"/>
                    <a:pt x="182" y="3427"/>
                    <a:pt x="182" y="3476"/>
                  </a:cubicBezTo>
                  <a:lnTo>
                    <a:pt x="195" y="3512"/>
                  </a:lnTo>
                  <a:lnTo>
                    <a:pt x="231" y="3463"/>
                  </a:lnTo>
                  <a:cubicBezTo>
                    <a:pt x="244" y="3463"/>
                    <a:pt x="244" y="3452"/>
                    <a:pt x="255" y="3439"/>
                  </a:cubicBezTo>
                  <a:cubicBezTo>
                    <a:pt x="280" y="3415"/>
                    <a:pt x="304" y="3390"/>
                    <a:pt x="317" y="3342"/>
                  </a:cubicBezTo>
                  <a:lnTo>
                    <a:pt x="328" y="3342"/>
                  </a:lnTo>
                  <a:lnTo>
                    <a:pt x="317" y="3366"/>
                  </a:lnTo>
                  <a:cubicBezTo>
                    <a:pt x="317" y="3390"/>
                    <a:pt x="292" y="3415"/>
                    <a:pt x="280" y="3427"/>
                  </a:cubicBezTo>
                  <a:lnTo>
                    <a:pt x="280" y="3439"/>
                  </a:lnTo>
                  <a:cubicBezTo>
                    <a:pt x="255" y="3452"/>
                    <a:pt x="244" y="3476"/>
                    <a:pt x="231" y="3500"/>
                  </a:cubicBezTo>
                  <a:cubicBezTo>
                    <a:pt x="219" y="3500"/>
                    <a:pt x="219" y="3512"/>
                    <a:pt x="219" y="3512"/>
                  </a:cubicBezTo>
                  <a:cubicBezTo>
                    <a:pt x="207" y="3512"/>
                    <a:pt x="207" y="3525"/>
                    <a:pt x="207" y="3536"/>
                  </a:cubicBezTo>
                  <a:lnTo>
                    <a:pt x="195" y="3536"/>
                  </a:lnTo>
                  <a:lnTo>
                    <a:pt x="195" y="3549"/>
                  </a:lnTo>
                  <a:cubicBezTo>
                    <a:pt x="207" y="3585"/>
                    <a:pt x="219" y="3634"/>
                    <a:pt x="219" y="3695"/>
                  </a:cubicBezTo>
                  <a:lnTo>
                    <a:pt x="231" y="3744"/>
                  </a:lnTo>
                  <a:lnTo>
                    <a:pt x="280" y="3671"/>
                  </a:lnTo>
                  <a:cubicBezTo>
                    <a:pt x="292" y="3658"/>
                    <a:pt x="304" y="3634"/>
                    <a:pt x="304" y="3622"/>
                  </a:cubicBezTo>
                  <a:lnTo>
                    <a:pt x="317" y="3598"/>
                  </a:lnTo>
                  <a:cubicBezTo>
                    <a:pt x="317" y="3598"/>
                    <a:pt x="328" y="3598"/>
                    <a:pt x="328" y="3585"/>
                  </a:cubicBezTo>
                  <a:cubicBezTo>
                    <a:pt x="341" y="3573"/>
                    <a:pt x="353" y="3549"/>
                    <a:pt x="353" y="3525"/>
                  </a:cubicBezTo>
                  <a:lnTo>
                    <a:pt x="377" y="3525"/>
                  </a:lnTo>
                  <a:lnTo>
                    <a:pt x="365" y="3512"/>
                  </a:lnTo>
                  <a:cubicBezTo>
                    <a:pt x="365" y="3463"/>
                    <a:pt x="353" y="3415"/>
                    <a:pt x="353" y="3366"/>
                  </a:cubicBezTo>
                  <a:lnTo>
                    <a:pt x="353" y="3342"/>
                  </a:lnTo>
                  <a:lnTo>
                    <a:pt x="341" y="3293"/>
                  </a:lnTo>
                  <a:cubicBezTo>
                    <a:pt x="341" y="3269"/>
                    <a:pt x="328" y="3233"/>
                    <a:pt x="328" y="3208"/>
                  </a:cubicBezTo>
                  <a:lnTo>
                    <a:pt x="328" y="3196"/>
                  </a:lnTo>
                  <a:lnTo>
                    <a:pt x="304" y="3111"/>
                  </a:lnTo>
                  <a:lnTo>
                    <a:pt x="292" y="3038"/>
                  </a:lnTo>
                  <a:lnTo>
                    <a:pt x="292" y="3050"/>
                  </a:lnTo>
                  <a:cubicBezTo>
                    <a:pt x="280" y="3014"/>
                    <a:pt x="280" y="2990"/>
                    <a:pt x="268" y="2953"/>
                  </a:cubicBezTo>
                  <a:lnTo>
                    <a:pt x="255" y="2904"/>
                  </a:lnTo>
                  <a:cubicBezTo>
                    <a:pt x="255" y="2868"/>
                    <a:pt x="244" y="2831"/>
                    <a:pt x="244" y="2795"/>
                  </a:cubicBezTo>
                  <a:lnTo>
                    <a:pt x="231" y="2758"/>
                  </a:lnTo>
                  <a:close/>
                  <a:moveTo>
                    <a:pt x="353" y="3646"/>
                  </a:moveTo>
                  <a:cubicBezTo>
                    <a:pt x="353" y="3671"/>
                    <a:pt x="365" y="3707"/>
                    <a:pt x="365" y="3731"/>
                  </a:cubicBezTo>
                  <a:cubicBezTo>
                    <a:pt x="341" y="3755"/>
                    <a:pt x="328" y="3780"/>
                    <a:pt x="317" y="3804"/>
                  </a:cubicBezTo>
                  <a:lnTo>
                    <a:pt x="280" y="3841"/>
                  </a:lnTo>
                  <a:cubicBezTo>
                    <a:pt x="280" y="3853"/>
                    <a:pt x="280" y="3853"/>
                    <a:pt x="268" y="3865"/>
                  </a:cubicBezTo>
                  <a:lnTo>
                    <a:pt x="268" y="3780"/>
                  </a:lnTo>
                  <a:cubicBezTo>
                    <a:pt x="268" y="3768"/>
                    <a:pt x="280" y="3755"/>
                    <a:pt x="280" y="3744"/>
                  </a:cubicBezTo>
                  <a:cubicBezTo>
                    <a:pt x="292" y="3744"/>
                    <a:pt x="292" y="3731"/>
                    <a:pt x="292" y="3731"/>
                  </a:cubicBezTo>
                  <a:cubicBezTo>
                    <a:pt x="304" y="3707"/>
                    <a:pt x="317" y="3695"/>
                    <a:pt x="341" y="3671"/>
                  </a:cubicBezTo>
                  <a:cubicBezTo>
                    <a:pt x="341" y="3658"/>
                    <a:pt x="353" y="3658"/>
                    <a:pt x="353" y="3646"/>
                  </a:cubicBezTo>
                  <a:close/>
                  <a:moveTo>
                    <a:pt x="377" y="3536"/>
                  </a:moveTo>
                  <a:lnTo>
                    <a:pt x="353" y="3585"/>
                  </a:lnTo>
                  <a:cubicBezTo>
                    <a:pt x="341" y="3609"/>
                    <a:pt x="317" y="3634"/>
                    <a:pt x="304" y="3646"/>
                  </a:cubicBezTo>
                  <a:cubicBezTo>
                    <a:pt x="292" y="3671"/>
                    <a:pt x="280" y="3682"/>
                    <a:pt x="268" y="3707"/>
                  </a:cubicBezTo>
                  <a:cubicBezTo>
                    <a:pt x="268" y="3719"/>
                    <a:pt x="255" y="3719"/>
                    <a:pt x="255" y="3731"/>
                  </a:cubicBezTo>
                  <a:cubicBezTo>
                    <a:pt x="244" y="3744"/>
                    <a:pt x="231" y="3755"/>
                    <a:pt x="231" y="3768"/>
                  </a:cubicBezTo>
                  <a:lnTo>
                    <a:pt x="231" y="3780"/>
                  </a:lnTo>
                  <a:cubicBezTo>
                    <a:pt x="231" y="3817"/>
                    <a:pt x="244" y="3865"/>
                    <a:pt x="244" y="3914"/>
                  </a:cubicBezTo>
                  <a:lnTo>
                    <a:pt x="244" y="3963"/>
                  </a:lnTo>
                  <a:lnTo>
                    <a:pt x="280" y="3926"/>
                  </a:lnTo>
                  <a:cubicBezTo>
                    <a:pt x="292" y="3901"/>
                    <a:pt x="304" y="3890"/>
                    <a:pt x="317" y="3865"/>
                  </a:cubicBezTo>
                  <a:cubicBezTo>
                    <a:pt x="328" y="3853"/>
                    <a:pt x="341" y="3828"/>
                    <a:pt x="341" y="3817"/>
                  </a:cubicBezTo>
                  <a:cubicBezTo>
                    <a:pt x="365" y="3792"/>
                    <a:pt x="377" y="3768"/>
                    <a:pt x="390" y="3755"/>
                  </a:cubicBezTo>
                  <a:lnTo>
                    <a:pt x="401" y="3744"/>
                  </a:lnTo>
                  <a:lnTo>
                    <a:pt x="401" y="3731"/>
                  </a:lnTo>
                  <a:cubicBezTo>
                    <a:pt x="390" y="3682"/>
                    <a:pt x="390" y="3646"/>
                    <a:pt x="377" y="3598"/>
                  </a:cubicBezTo>
                  <a:lnTo>
                    <a:pt x="377" y="3536"/>
                  </a:lnTo>
                  <a:close/>
                  <a:moveTo>
                    <a:pt x="377" y="3853"/>
                  </a:moveTo>
                  <a:cubicBezTo>
                    <a:pt x="377" y="3877"/>
                    <a:pt x="390" y="3901"/>
                    <a:pt x="390" y="3914"/>
                  </a:cubicBezTo>
                  <a:cubicBezTo>
                    <a:pt x="377" y="3963"/>
                    <a:pt x="353" y="3987"/>
                    <a:pt x="317" y="4035"/>
                  </a:cubicBezTo>
                  <a:cubicBezTo>
                    <a:pt x="317" y="4047"/>
                    <a:pt x="304" y="4060"/>
                    <a:pt x="292" y="4071"/>
                  </a:cubicBezTo>
                  <a:cubicBezTo>
                    <a:pt x="292" y="4047"/>
                    <a:pt x="292" y="4023"/>
                    <a:pt x="280" y="3998"/>
                  </a:cubicBezTo>
                  <a:lnTo>
                    <a:pt x="317" y="3963"/>
                  </a:lnTo>
                  <a:cubicBezTo>
                    <a:pt x="328" y="3938"/>
                    <a:pt x="341" y="3926"/>
                    <a:pt x="341" y="3901"/>
                  </a:cubicBezTo>
                  <a:lnTo>
                    <a:pt x="365" y="3877"/>
                  </a:lnTo>
                  <a:cubicBezTo>
                    <a:pt x="377" y="3865"/>
                    <a:pt x="377" y="3865"/>
                    <a:pt x="377" y="3853"/>
                  </a:cubicBezTo>
                  <a:close/>
                  <a:moveTo>
                    <a:pt x="401" y="3744"/>
                  </a:moveTo>
                  <a:lnTo>
                    <a:pt x="365" y="3804"/>
                  </a:lnTo>
                  <a:cubicBezTo>
                    <a:pt x="365" y="3817"/>
                    <a:pt x="365" y="3828"/>
                    <a:pt x="353" y="3828"/>
                  </a:cubicBezTo>
                  <a:cubicBezTo>
                    <a:pt x="353" y="3841"/>
                    <a:pt x="341" y="3841"/>
                    <a:pt x="341" y="3853"/>
                  </a:cubicBezTo>
                  <a:cubicBezTo>
                    <a:pt x="328" y="3865"/>
                    <a:pt x="317" y="3877"/>
                    <a:pt x="317" y="3890"/>
                  </a:cubicBezTo>
                  <a:cubicBezTo>
                    <a:pt x="304" y="3901"/>
                    <a:pt x="292" y="3914"/>
                    <a:pt x="280" y="3938"/>
                  </a:cubicBezTo>
                  <a:cubicBezTo>
                    <a:pt x="268" y="3950"/>
                    <a:pt x="255" y="3963"/>
                    <a:pt x="255" y="3974"/>
                  </a:cubicBezTo>
                  <a:lnTo>
                    <a:pt x="244" y="3987"/>
                  </a:lnTo>
                  <a:lnTo>
                    <a:pt x="255" y="3987"/>
                  </a:lnTo>
                  <a:lnTo>
                    <a:pt x="255" y="4120"/>
                  </a:lnTo>
                  <a:lnTo>
                    <a:pt x="268" y="4181"/>
                  </a:lnTo>
                  <a:lnTo>
                    <a:pt x="292" y="4133"/>
                  </a:lnTo>
                  <a:cubicBezTo>
                    <a:pt x="304" y="4108"/>
                    <a:pt x="328" y="4084"/>
                    <a:pt x="353" y="4047"/>
                  </a:cubicBezTo>
                  <a:cubicBezTo>
                    <a:pt x="377" y="4011"/>
                    <a:pt x="401" y="3974"/>
                    <a:pt x="426" y="3926"/>
                  </a:cubicBezTo>
                  <a:lnTo>
                    <a:pt x="426" y="3914"/>
                  </a:lnTo>
                  <a:cubicBezTo>
                    <a:pt x="414" y="3877"/>
                    <a:pt x="414" y="3841"/>
                    <a:pt x="414" y="3804"/>
                  </a:cubicBezTo>
                  <a:lnTo>
                    <a:pt x="401" y="3744"/>
                  </a:lnTo>
                  <a:close/>
                  <a:moveTo>
                    <a:pt x="414" y="4047"/>
                  </a:moveTo>
                  <a:cubicBezTo>
                    <a:pt x="414" y="4071"/>
                    <a:pt x="426" y="4108"/>
                    <a:pt x="426" y="4133"/>
                  </a:cubicBezTo>
                  <a:lnTo>
                    <a:pt x="426" y="4144"/>
                  </a:lnTo>
                  <a:cubicBezTo>
                    <a:pt x="390" y="4181"/>
                    <a:pt x="365" y="4230"/>
                    <a:pt x="341" y="4279"/>
                  </a:cubicBezTo>
                  <a:cubicBezTo>
                    <a:pt x="341" y="4290"/>
                    <a:pt x="328" y="4303"/>
                    <a:pt x="328" y="4315"/>
                  </a:cubicBezTo>
                  <a:cubicBezTo>
                    <a:pt x="317" y="4315"/>
                    <a:pt x="317" y="4315"/>
                    <a:pt x="317" y="4327"/>
                  </a:cubicBezTo>
                  <a:cubicBezTo>
                    <a:pt x="304" y="4290"/>
                    <a:pt x="304" y="4254"/>
                    <a:pt x="304" y="4230"/>
                  </a:cubicBezTo>
                  <a:cubicBezTo>
                    <a:pt x="317" y="4217"/>
                    <a:pt x="317" y="4217"/>
                    <a:pt x="317" y="4206"/>
                  </a:cubicBezTo>
                  <a:cubicBezTo>
                    <a:pt x="328" y="4169"/>
                    <a:pt x="353" y="4133"/>
                    <a:pt x="377" y="4096"/>
                  </a:cubicBezTo>
                  <a:cubicBezTo>
                    <a:pt x="377" y="4096"/>
                    <a:pt x="390" y="4084"/>
                    <a:pt x="390" y="4071"/>
                  </a:cubicBezTo>
                  <a:lnTo>
                    <a:pt x="414" y="4047"/>
                  </a:lnTo>
                  <a:close/>
                  <a:moveTo>
                    <a:pt x="3360" y="2112"/>
                  </a:moveTo>
                  <a:cubicBezTo>
                    <a:pt x="3541" y="2112"/>
                    <a:pt x="3682" y="2175"/>
                    <a:pt x="3771" y="2309"/>
                  </a:cubicBezTo>
                  <a:cubicBezTo>
                    <a:pt x="3880" y="2454"/>
                    <a:pt x="3892" y="2673"/>
                    <a:pt x="3904" y="2855"/>
                  </a:cubicBezTo>
                  <a:lnTo>
                    <a:pt x="3904" y="2868"/>
                  </a:lnTo>
                  <a:cubicBezTo>
                    <a:pt x="3904" y="2990"/>
                    <a:pt x="3928" y="3123"/>
                    <a:pt x="3941" y="3244"/>
                  </a:cubicBezTo>
                  <a:cubicBezTo>
                    <a:pt x="3965" y="3463"/>
                    <a:pt x="3989" y="3707"/>
                    <a:pt x="3977" y="3938"/>
                  </a:cubicBezTo>
                  <a:cubicBezTo>
                    <a:pt x="3953" y="4144"/>
                    <a:pt x="3868" y="4290"/>
                    <a:pt x="3709" y="4352"/>
                  </a:cubicBezTo>
                  <a:cubicBezTo>
                    <a:pt x="3649" y="4376"/>
                    <a:pt x="3588" y="4388"/>
                    <a:pt x="3515" y="4400"/>
                  </a:cubicBezTo>
                  <a:lnTo>
                    <a:pt x="3503" y="4400"/>
                  </a:lnTo>
                  <a:cubicBezTo>
                    <a:pt x="3490" y="4400"/>
                    <a:pt x="3479" y="4400"/>
                    <a:pt x="3466" y="4412"/>
                  </a:cubicBezTo>
                  <a:lnTo>
                    <a:pt x="3223" y="4412"/>
                  </a:lnTo>
                  <a:cubicBezTo>
                    <a:pt x="3199" y="4412"/>
                    <a:pt x="3187" y="4425"/>
                    <a:pt x="3163" y="4425"/>
                  </a:cubicBezTo>
                  <a:lnTo>
                    <a:pt x="2822" y="4425"/>
                  </a:lnTo>
                  <a:lnTo>
                    <a:pt x="2725" y="4436"/>
                  </a:lnTo>
                  <a:cubicBezTo>
                    <a:pt x="2713" y="4430"/>
                    <a:pt x="2703" y="4428"/>
                    <a:pt x="2696" y="4428"/>
                  </a:cubicBezTo>
                  <a:cubicBezTo>
                    <a:pt x="2688" y="4428"/>
                    <a:pt x="2682" y="4430"/>
                    <a:pt x="2676" y="4436"/>
                  </a:cubicBezTo>
                  <a:cubicBezTo>
                    <a:pt x="2530" y="4436"/>
                    <a:pt x="2395" y="4442"/>
                    <a:pt x="2267" y="4442"/>
                  </a:cubicBezTo>
                  <a:cubicBezTo>
                    <a:pt x="2203" y="4442"/>
                    <a:pt x="2141" y="4441"/>
                    <a:pt x="2080" y="4436"/>
                  </a:cubicBezTo>
                  <a:lnTo>
                    <a:pt x="1982" y="4425"/>
                  </a:lnTo>
                  <a:cubicBezTo>
                    <a:pt x="1849" y="4425"/>
                    <a:pt x="1703" y="4412"/>
                    <a:pt x="1557" y="4412"/>
                  </a:cubicBezTo>
                  <a:cubicBezTo>
                    <a:pt x="1447" y="4412"/>
                    <a:pt x="1338" y="4425"/>
                    <a:pt x="1217" y="4436"/>
                  </a:cubicBezTo>
                  <a:lnTo>
                    <a:pt x="1204" y="4436"/>
                  </a:lnTo>
                  <a:lnTo>
                    <a:pt x="1144" y="4449"/>
                  </a:lnTo>
                  <a:cubicBezTo>
                    <a:pt x="1095" y="4449"/>
                    <a:pt x="1046" y="4449"/>
                    <a:pt x="998" y="4461"/>
                  </a:cubicBezTo>
                  <a:lnTo>
                    <a:pt x="973" y="4461"/>
                  </a:lnTo>
                  <a:cubicBezTo>
                    <a:pt x="937" y="4467"/>
                    <a:pt x="897" y="4470"/>
                    <a:pt x="858" y="4470"/>
                  </a:cubicBezTo>
                  <a:cubicBezTo>
                    <a:pt x="818" y="4470"/>
                    <a:pt x="778" y="4467"/>
                    <a:pt x="742" y="4461"/>
                  </a:cubicBezTo>
                  <a:cubicBezTo>
                    <a:pt x="657" y="4449"/>
                    <a:pt x="584" y="4388"/>
                    <a:pt x="547" y="4254"/>
                  </a:cubicBezTo>
                  <a:cubicBezTo>
                    <a:pt x="499" y="4120"/>
                    <a:pt x="474" y="3974"/>
                    <a:pt x="463" y="3817"/>
                  </a:cubicBezTo>
                  <a:cubicBezTo>
                    <a:pt x="450" y="3792"/>
                    <a:pt x="450" y="3755"/>
                    <a:pt x="450" y="3719"/>
                  </a:cubicBezTo>
                  <a:cubicBezTo>
                    <a:pt x="414" y="3439"/>
                    <a:pt x="353" y="3172"/>
                    <a:pt x="304" y="2904"/>
                  </a:cubicBezTo>
                  <a:cubicBezTo>
                    <a:pt x="292" y="2831"/>
                    <a:pt x="280" y="2746"/>
                    <a:pt x="268" y="2673"/>
                  </a:cubicBezTo>
                  <a:cubicBezTo>
                    <a:pt x="244" y="2576"/>
                    <a:pt x="244" y="2479"/>
                    <a:pt x="244" y="2393"/>
                  </a:cubicBezTo>
                  <a:lnTo>
                    <a:pt x="244" y="2369"/>
                  </a:lnTo>
                  <a:lnTo>
                    <a:pt x="244" y="2345"/>
                  </a:lnTo>
                  <a:cubicBezTo>
                    <a:pt x="244" y="2320"/>
                    <a:pt x="244" y="2296"/>
                    <a:pt x="255" y="2272"/>
                  </a:cubicBezTo>
                  <a:cubicBezTo>
                    <a:pt x="268" y="2272"/>
                    <a:pt x="304" y="2260"/>
                    <a:pt x="317" y="2260"/>
                  </a:cubicBezTo>
                  <a:lnTo>
                    <a:pt x="328" y="2260"/>
                  </a:lnTo>
                  <a:cubicBezTo>
                    <a:pt x="401" y="2247"/>
                    <a:pt x="474" y="2236"/>
                    <a:pt x="547" y="2236"/>
                  </a:cubicBezTo>
                  <a:lnTo>
                    <a:pt x="572" y="2236"/>
                  </a:lnTo>
                  <a:cubicBezTo>
                    <a:pt x="682" y="2236"/>
                    <a:pt x="791" y="2236"/>
                    <a:pt x="912" y="2247"/>
                  </a:cubicBezTo>
                  <a:cubicBezTo>
                    <a:pt x="962" y="2251"/>
                    <a:pt x="1014" y="2253"/>
                    <a:pt x="1066" y="2253"/>
                  </a:cubicBezTo>
                  <a:cubicBezTo>
                    <a:pt x="1189" y="2253"/>
                    <a:pt x="1316" y="2244"/>
                    <a:pt x="1436" y="2236"/>
                  </a:cubicBezTo>
                  <a:lnTo>
                    <a:pt x="1520" y="2236"/>
                  </a:lnTo>
                  <a:cubicBezTo>
                    <a:pt x="1520" y="2260"/>
                    <a:pt x="1533" y="2284"/>
                    <a:pt x="1545" y="2296"/>
                  </a:cubicBezTo>
                  <a:cubicBezTo>
                    <a:pt x="1520" y="2309"/>
                    <a:pt x="1484" y="2333"/>
                    <a:pt x="1460" y="2369"/>
                  </a:cubicBezTo>
                  <a:cubicBezTo>
                    <a:pt x="1423" y="2442"/>
                    <a:pt x="1436" y="2527"/>
                    <a:pt x="1472" y="2612"/>
                  </a:cubicBezTo>
                  <a:cubicBezTo>
                    <a:pt x="1509" y="2685"/>
                    <a:pt x="1582" y="2722"/>
                    <a:pt x="1691" y="2722"/>
                  </a:cubicBezTo>
                  <a:cubicBezTo>
                    <a:pt x="1836" y="2734"/>
                    <a:pt x="1982" y="2734"/>
                    <a:pt x="2117" y="2734"/>
                  </a:cubicBezTo>
                  <a:cubicBezTo>
                    <a:pt x="2165" y="2734"/>
                    <a:pt x="2214" y="2722"/>
                    <a:pt x="2263" y="2722"/>
                  </a:cubicBezTo>
                  <a:lnTo>
                    <a:pt x="2299" y="2709"/>
                  </a:lnTo>
                  <a:lnTo>
                    <a:pt x="2469" y="2709"/>
                  </a:lnTo>
                  <a:cubicBezTo>
                    <a:pt x="2554" y="2685"/>
                    <a:pt x="2603" y="2636"/>
                    <a:pt x="2615" y="2563"/>
                  </a:cubicBezTo>
                  <a:cubicBezTo>
                    <a:pt x="2639" y="2454"/>
                    <a:pt x="2603" y="2393"/>
                    <a:pt x="2566" y="2369"/>
                  </a:cubicBezTo>
                  <a:cubicBezTo>
                    <a:pt x="2520" y="2322"/>
                    <a:pt x="2451" y="2304"/>
                    <a:pt x="2377" y="2304"/>
                  </a:cubicBezTo>
                  <a:cubicBezTo>
                    <a:pt x="2355" y="2304"/>
                    <a:pt x="2333" y="2306"/>
                    <a:pt x="2311" y="2309"/>
                  </a:cubicBezTo>
                  <a:cubicBezTo>
                    <a:pt x="2323" y="2296"/>
                    <a:pt x="2323" y="2272"/>
                    <a:pt x="2323" y="2247"/>
                  </a:cubicBezTo>
                  <a:lnTo>
                    <a:pt x="2323" y="2211"/>
                  </a:lnTo>
                  <a:cubicBezTo>
                    <a:pt x="2369" y="2217"/>
                    <a:pt x="2415" y="2219"/>
                    <a:pt x="2460" y="2219"/>
                  </a:cubicBezTo>
                  <a:cubicBezTo>
                    <a:pt x="2617" y="2219"/>
                    <a:pt x="2768" y="2191"/>
                    <a:pt x="2919" y="2163"/>
                  </a:cubicBezTo>
                  <a:cubicBezTo>
                    <a:pt x="3041" y="2138"/>
                    <a:pt x="3174" y="2114"/>
                    <a:pt x="3308" y="2114"/>
                  </a:cubicBezTo>
                  <a:cubicBezTo>
                    <a:pt x="3326" y="2113"/>
                    <a:pt x="3343" y="2112"/>
                    <a:pt x="3360" y="2112"/>
                  </a:cubicBezTo>
                  <a:close/>
                  <a:moveTo>
                    <a:pt x="450" y="4242"/>
                  </a:moveTo>
                  <a:cubicBezTo>
                    <a:pt x="463" y="4279"/>
                    <a:pt x="474" y="4290"/>
                    <a:pt x="474" y="4315"/>
                  </a:cubicBezTo>
                  <a:lnTo>
                    <a:pt x="474" y="4339"/>
                  </a:lnTo>
                  <a:cubicBezTo>
                    <a:pt x="474" y="4363"/>
                    <a:pt x="450" y="4400"/>
                    <a:pt x="426" y="4425"/>
                  </a:cubicBezTo>
                  <a:cubicBezTo>
                    <a:pt x="414" y="4449"/>
                    <a:pt x="401" y="4473"/>
                    <a:pt x="390" y="4509"/>
                  </a:cubicBezTo>
                  <a:lnTo>
                    <a:pt x="353" y="4436"/>
                  </a:lnTo>
                  <a:cubicBezTo>
                    <a:pt x="353" y="4436"/>
                    <a:pt x="365" y="4425"/>
                    <a:pt x="365" y="4412"/>
                  </a:cubicBezTo>
                  <a:cubicBezTo>
                    <a:pt x="365" y="4388"/>
                    <a:pt x="377" y="4376"/>
                    <a:pt x="390" y="4352"/>
                  </a:cubicBezTo>
                  <a:cubicBezTo>
                    <a:pt x="401" y="4339"/>
                    <a:pt x="414" y="4327"/>
                    <a:pt x="414" y="4315"/>
                  </a:cubicBezTo>
                  <a:cubicBezTo>
                    <a:pt x="426" y="4290"/>
                    <a:pt x="438" y="4279"/>
                    <a:pt x="450" y="4242"/>
                  </a:cubicBezTo>
                  <a:close/>
                  <a:moveTo>
                    <a:pt x="3350" y="2076"/>
                  </a:moveTo>
                  <a:cubicBezTo>
                    <a:pt x="3332" y="2076"/>
                    <a:pt x="3314" y="2076"/>
                    <a:pt x="3296" y="2077"/>
                  </a:cubicBezTo>
                  <a:cubicBezTo>
                    <a:pt x="3174" y="2077"/>
                    <a:pt x="3041" y="2101"/>
                    <a:pt x="2919" y="2126"/>
                  </a:cubicBezTo>
                  <a:cubicBezTo>
                    <a:pt x="2759" y="2154"/>
                    <a:pt x="2606" y="2182"/>
                    <a:pt x="2450" y="2182"/>
                  </a:cubicBezTo>
                  <a:cubicBezTo>
                    <a:pt x="2404" y="2182"/>
                    <a:pt x="2358" y="2180"/>
                    <a:pt x="2311" y="2174"/>
                  </a:cubicBezTo>
                  <a:lnTo>
                    <a:pt x="2287" y="2163"/>
                  </a:lnTo>
                  <a:lnTo>
                    <a:pt x="2287" y="2187"/>
                  </a:lnTo>
                  <a:lnTo>
                    <a:pt x="2287" y="2247"/>
                  </a:lnTo>
                  <a:cubicBezTo>
                    <a:pt x="2287" y="2272"/>
                    <a:pt x="2287" y="2309"/>
                    <a:pt x="2274" y="2333"/>
                  </a:cubicBezTo>
                  <a:lnTo>
                    <a:pt x="2263" y="2357"/>
                  </a:lnTo>
                  <a:lnTo>
                    <a:pt x="2299" y="2357"/>
                  </a:lnTo>
                  <a:cubicBezTo>
                    <a:pt x="2331" y="2349"/>
                    <a:pt x="2363" y="2345"/>
                    <a:pt x="2392" y="2345"/>
                  </a:cubicBezTo>
                  <a:cubicBezTo>
                    <a:pt x="2451" y="2345"/>
                    <a:pt x="2502" y="2361"/>
                    <a:pt x="2542" y="2393"/>
                  </a:cubicBezTo>
                  <a:cubicBezTo>
                    <a:pt x="2579" y="2430"/>
                    <a:pt x="2590" y="2479"/>
                    <a:pt x="2579" y="2552"/>
                  </a:cubicBezTo>
                  <a:cubicBezTo>
                    <a:pt x="2566" y="2625"/>
                    <a:pt x="2530" y="2661"/>
                    <a:pt x="2457" y="2673"/>
                  </a:cubicBezTo>
                  <a:lnTo>
                    <a:pt x="2372" y="2673"/>
                  </a:lnTo>
                  <a:cubicBezTo>
                    <a:pt x="2347" y="2673"/>
                    <a:pt x="2311" y="2673"/>
                    <a:pt x="2287" y="2685"/>
                  </a:cubicBezTo>
                  <a:lnTo>
                    <a:pt x="2263" y="2685"/>
                  </a:lnTo>
                  <a:cubicBezTo>
                    <a:pt x="2214" y="2685"/>
                    <a:pt x="2165" y="2698"/>
                    <a:pt x="2117" y="2698"/>
                  </a:cubicBezTo>
                  <a:cubicBezTo>
                    <a:pt x="1982" y="2698"/>
                    <a:pt x="1836" y="2698"/>
                    <a:pt x="1691" y="2685"/>
                  </a:cubicBezTo>
                  <a:cubicBezTo>
                    <a:pt x="1593" y="2685"/>
                    <a:pt x="1533" y="2649"/>
                    <a:pt x="1509" y="2600"/>
                  </a:cubicBezTo>
                  <a:cubicBezTo>
                    <a:pt x="1472" y="2515"/>
                    <a:pt x="1460" y="2454"/>
                    <a:pt x="1496" y="2382"/>
                  </a:cubicBezTo>
                  <a:cubicBezTo>
                    <a:pt x="1509" y="2357"/>
                    <a:pt x="1533" y="2345"/>
                    <a:pt x="1569" y="2320"/>
                  </a:cubicBezTo>
                  <a:lnTo>
                    <a:pt x="1593" y="2320"/>
                  </a:lnTo>
                  <a:lnTo>
                    <a:pt x="1582" y="2296"/>
                  </a:lnTo>
                  <a:cubicBezTo>
                    <a:pt x="1569" y="2272"/>
                    <a:pt x="1557" y="2247"/>
                    <a:pt x="1545" y="2211"/>
                  </a:cubicBezTo>
                  <a:lnTo>
                    <a:pt x="1545" y="2199"/>
                  </a:lnTo>
                  <a:lnTo>
                    <a:pt x="1436" y="2199"/>
                  </a:lnTo>
                  <a:cubicBezTo>
                    <a:pt x="1315" y="2208"/>
                    <a:pt x="1188" y="2216"/>
                    <a:pt x="1063" y="2216"/>
                  </a:cubicBezTo>
                  <a:cubicBezTo>
                    <a:pt x="1012" y="2216"/>
                    <a:pt x="962" y="2215"/>
                    <a:pt x="912" y="2211"/>
                  </a:cubicBezTo>
                  <a:cubicBezTo>
                    <a:pt x="791" y="2199"/>
                    <a:pt x="682" y="2199"/>
                    <a:pt x="572" y="2199"/>
                  </a:cubicBezTo>
                  <a:lnTo>
                    <a:pt x="547" y="2199"/>
                  </a:lnTo>
                  <a:cubicBezTo>
                    <a:pt x="474" y="2199"/>
                    <a:pt x="401" y="2211"/>
                    <a:pt x="328" y="2223"/>
                  </a:cubicBezTo>
                  <a:lnTo>
                    <a:pt x="304" y="2223"/>
                  </a:lnTo>
                  <a:cubicBezTo>
                    <a:pt x="231" y="2236"/>
                    <a:pt x="231" y="2236"/>
                    <a:pt x="219" y="2247"/>
                  </a:cubicBezTo>
                  <a:lnTo>
                    <a:pt x="219" y="2260"/>
                  </a:lnTo>
                  <a:cubicBezTo>
                    <a:pt x="207" y="2284"/>
                    <a:pt x="207" y="2309"/>
                    <a:pt x="207" y="2345"/>
                  </a:cubicBezTo>
                  <a:lnTo>
                    <a:pt x="207" y="2357"/>
                  </a:lnTo>
                  <a:cubicBezTo>
                    <a:pt x="219" y="2357"/>
                    <a:pt x="219" y="2369"/>
                    <a:pt x="219" y="2369"/>
                  </a:cubicBezTo>
                  <a:cubicBezTo>
                    <a:pt x="207" y="2369"/>
                    <a:pt x="207" y="2382"/>
                    <a:pt x="207" y="2382"/>
                  </a:cubicBezTo>
                  <a:lnTo>
                    <a:pt x="207" y="2393"/>
                  </a:lnTo>
                  <a:cubicBezTo>
                    <a:pt x="207" y="2479"/>
                    <a:pt x="207" y="2576"/>
                    <a:pt x="231" y="2685"/>
                  </a:cubicBezTo>
                  <a:lnTo>
                    <a:pt x="268" y="2904"/>
                  </a:lnTo>
                  <a:cubicBezTo>
                    <a:pt x="328" y="3172"/>
                    <a:pt x="377" y="3452"/>
                    <a:pt x="414" y="3719"/>
                  </a:cubicBezTo>
                  <a:cubicBezTo>
                    <a:pt x="414" y="3755"/>
                    <a:pt x="426" y="3792"/>
                    <a:pt x="426" y="3828"/>
                  </a:cubicBezTo>
                  <a:cubicBezTo>
                    <a:pt x="438" y="3974"/>
                    <a:pt x="463" y="4133"/>
                    <a:pt x="511" y="4266"/>
                  </a:cubicBezTo>
                  <a:cubicBezTo>
                    <a:pt x="547" y="4363"/>
                    <a:pt x="596" y="4473"/>
                    <a:pt x="730" y="4498"/>
                  </a:cubicBezTo>
                  <a:cubicBezTo>
                    <a:pt x="766" y="4498"/>
                    <a:pt x="803" y="4509"/>
                    <a:pt x="839" y="4509"/>
                  </a:cubicBezTo>
                  <a:cubicBezTo>
                    <a:pt x="888" y="4509"/>
                    <a:pt x="936" y="4498"/>
                    <a:pt x="985" y="4498"/>
                  </a:cubicBezTo>
                  <a:lnTo>
                    <a:pt x="998" y="4498"/>
                  </a:lnTo>
                  <a:cubicBezTo>
                    <a:pt x="1046" y="4485"/>
                    <a:pt x="1095" y="4485"/>
                    <a:pt x="1155" y="4473"/>
                  </a:cubicBezTo>
                  <a:lnTo>
                    <a:pt x="1217" y="4473"/>
                  </a:lnTo>
                  <a:cubicBezTo>
                    <a:pt x="1338" y="4461"/>
                    <a:pt x="1447" y="4449"/>
                    <a:pt x="1557" y="4449"/>
                  </a:cubicBezTo>
                  <a:cubicBezTo>
                    <a:pt x="1703" y="4449"/>
                    <a:pt x="1849" y="4449"/>
                    <a:pt x="1982" y="4461"/>
                  </a:cubicBezTo>
                  <a:lnTo>
                    <a:pt x="2068" y="4473"/>
                  </a:lnTo>
                  <a:cubicBezTo>
                    <a:pt x="2133" y="4477"/>
                    <a:pt x="2198" y="4478"/>
                    <a:pt x="2264" y="4478"/>
                  </a:cubicBezTo>
                  <a:cubicBezTo>
                    <a:pt x="2396" y="4478"/>
                    <a:pt x="2534" y="4473"/>
                    <a:pt x="2688" y="4473"/>
                  </a:cubicBezTo>
                  <a:lnTo>
                    <a:pt x="2700" y="4461"/>
                  </a:lnTo>
                  <a:lnTo>
                    <a:pt x="2712" y="4473"/>
                  </a:lnTo>
                  <a:lnTo>
                    <a:pt x="2822" y="4461"/>
                  </a:lnTo>
                  <a:cubicBezTo>
                    <a:pt x="2931" y="4461"/>
                    <a:pt x="3053" y="4461"/>
                    <a:pt x="3163" y="4449"/>
                  </a:cubicBezTo>
                  <a:lnTo>
                    <a:pt x="3479" y="4449"/>
                  </a:lnTo>
                  <a:lnTo>
                    <a:pt x="3490" y="4436"/>
                  </a:lnTo>
                  <a:lnTo>
                    <a:pt x="3515" y="4436"/>
                  </a:lnTo>
                  <a:cubicBezTo>
                    <a:pt x="3600" y="4425"/>
                    <a:pt x="3661" y="4412"/>
                    <a:pt x="3722" y="4388"/>
                  </a:cubicBezTo>
                  <a:cubicBezTo>
                    <a:pt x="3892" y="4315"/>
                    <a:pt x="3989" y="4169"/>
                    <a:pt x="4014" y="3938"/>
                  </a:cubicBezTo>
                  <a:cubicBezTo>
                    <a:pt x="4025" y="3707"/>
                    <a:pt x="4001" y="3463"/>
                    <a:pt x="3977" y="3233"/>
                  </a:cubicBezTo>
                  <a:cubicBezTo>
                    <a:pt x="3965" y="3111"/>
                    <a:pt x="3941" y="2990"/>
                    <a:pt x="3941" y="2868"/>
                  </a:cubicBezTo>
                  <a:lnTo>
                    <a:pt x="3941" y="2855"/>
                  </a:lnTo>
                  <a:cubicBezTo>
                    <a:pt x="3928" y="2661"/>
                    <a:pt x="3917" y="2442"/>
                    <a:pt x="3795" y="2284"/>
                  </a:cubicBezTo>
                  <a:cubicBezTo>
                    <a:pt x="3694" y="2138"/>
                    <a:pt x="3552" y="2076"/>
                    <a:pt x="3350" y="2076"/>
                  </a:cubicBezTo>
                  <a:close/>
                  <a:moveTo>
                    <a:pt x="3758" y="4425"/>
                  </a:moveTo>
                  <a:cubicBezTo>
                    <a:pt x="3746" y="4436"/>
                    <a:pt x="3734" y="4449"/>
                    <a:pt x="3734" y="4461"/>
                  </a:cubicBezTo>
                  <a:cubicBezTo>
                    <a:pt x="3722" y="4473"/>
                    <a:pt x="3722" y="4485"/>
                    <a:pt x="3722" y="4485"/>
                  </a:cubicBezTo>
                  <a:lnTo>
                    <a:pt x="3649" y="4522"/>
                  </a:lnTo>
                  <a:lnTo>
                    <a:pt x="3649" y="4522"/>
                  </a:lnTo>
                  <a:lnTo>
                    <a:pt x="3685" y="4485"/>
                  </a:lnTo>
                  <a:lnTo>
                    <a:pt x="3722" y="4449"/>
                  </a:lnTo>
                  <a:lnTo>
                    <a:pt x="3722" y="4436"/>
                  </a:lnTo>
                  <a:cubicBezTo>
                    <a:pt x="3734" y="4425"/>
                    <a:pt x="3746" y="4425"/>
                    <a:pt x="3758" y="4425"/>
                  </a:cubicBezTo>
                  <a:close/>
                  <a:moveTo>
                    <a:pt x="3004" y="4509"/>
                  </a:moveTo>
                  <a:cubicBezTo>
                    <a:pt x="2992" y="4522"/>
                    <a:pt x="2992" y="4534"/>
                    <a:pt x="2980" y="4534"/>
                  </a:cubicBezTo>
                  <a:cubicBezTo>
                    <a:pt x="2955" y="4546"/>
                    <a:pt x="2931" y="4546"/>
                    <a:pt x="2895" y="4546"/>
                  </a:cubicBezTo>
                  <a:cubicBezTo>
                    <a:pt x="2907" y="4534"/>
                    <a:pt x="2919" y="4522"/>
                    <a:pt x="2919" y="4509"/>
                  </a:cubicBezTo>
                  <a:close/>
                  <a:moveTo>
                    <a:pt x="3223" y="4498"/>
                  </a:moveTo>
                  <a:lnTo>
                    <a:pt x="3174" y="4546"/>
                  </a:lnTo>
                  <a:cubicBezTo>
                    <a:pt x="3150" y="4534"/>
                    <a:pt x="3114" y="4534"/>
                    <a:pt x="3077" y="4534"/>
                  </a:cubicBezTo>
                  <a:cubicBezTo>
                    <a:pt x="3077" y="4522"/>
                    <a:pt x="3090" y="4509"/>
                    <a:pt x="3101" y="4509"/>
                  </a:cubicBezTo>
                  <a:lnTo>
                    <a:pt x="3138" y="4498"/>
                  </a:lnTo>
                  <a:close/>
                  <a:moveTo>
                    <a:pt x="2822" y="4509"/>
                  </a:moveTo>
                  <a:lnTo>
                    <a:pt x="2822" y="4509"/>
                  </a:lnTo>
                  <a:cubicBezTo>
                    <a:pt x="2809" y="4522"/>
                    <a:pt x="2798" y="4534"/>
                    <a:pt x="2798" y="4546"/>
                  </a:cubicBezTo>
                  <a:cubicBezTo>
                    <a:pt x="2761" y="4558"/>
                    <a:pt x="2736" y="4558"/>
                    <a:pt x="2700" y="4558"/>
                  </a:cubicBezTo>
                  <a:lnTo>
                    <a:pt x="2700" y="4546"/>
                  </a:lnTo>
                  <a:cubicBezTo>
                    <a:pt x="2712" y="4546"/>
                    <a:pt x="2725" y="4534"/>
                    <a:pt x="2725" y="4522"/>
                  </a:cubicBezTo>
                  <a:cubicBezTo>
                    <a:pt x="2761" y="4522"/>
                    <a:pt x="2785" y="4522"/>
                    <a:pt x="2822" y="4509"/>
                  </a:cubicBezTo>
                  <a:close/>
                  <a:moveTo>
                    <a:pt x="3393" y="4498"/>
                  </a:moveTo>
                  <a:cubicBezTo>
                    <a:pt x="3381" y="4509"/>
                    <a:pt x="3369" y="4534"/>
                    <a:pt x="3344" y="4558"/>
                  </a:cubicBezTo>
                  <a:cubicBezTo>
                    <a:pt x="3333" y="4558"/>
                    <a:pt x="3308" y="4546"/>
                    <a:pt x="3284" y="4546"/>
                  </a:cubicBezTo>
                  <a:lnTo>
                    <a:pt x="3320" y="4509"/>
                  </a:lnTo>
                  <a:lnTo>
                    <a:pt x="3333" y="4498"/>
                  </a:lnTo>
                  <a:close/>
                  <a:moveTo>
                    <a:pt x="3588" y="4473"/>
                  </a:moveTo>
                  <a:cubicBezTo>
                    <a:pt x="3563" y="4498"/>
                    <a:pt x="3552" y="4522"/>
                    <a:pt x="3539" y="4546"/>
                  </a:cubicBezTo>
                  <a:cubicBezTo>
                    <a:pt x="3527" y="4546"/>
                    <a:pt x="3527" y="4546"/>
                    <a:pt x="3527" y="4558"/>
                  </a:cubicBezTo>
                  <a:lnTo>
                    <a:pt x="3454" y="4558"/>
                  </a:lnTo>
                  <a:lnTo>
                    <a:pt x="3466" y="4546"/>
                  </a:lnTo>
                  <a:cubicBezTo>
                    <a:pt x="3479" y="4534"/>
                    <a:pt x="3479" y="4534"/>
                    <a:pt x="3479" y="4522"/>
                  </a:cubicBezTo>
                  <a:lnTo>
                    <a:pt x="3490" y="4509"/>
                  </a:lnTo>
                  <a:cubicBezTo>
                    <a:pt x="3503" y="4498"/>
                    <a:pt x="3503" y="4485"/>
                    <a:pt x="3515" y="4485"/>
                  </a:cubicBezTo>
                  <a:cubicBezTo>
                    <a:pt x="3539" y="4485"/>
                    <a:pt x="3563" y="4473"/>
                    <a:pt x="3588" y="4473"/>
                  </a:cubicBezTo>
                  <a:close/>
                  <a:moveTo>
                    <a:pt x="536" y="4412"/>
                  </a:moveTo>
                  <a:cubicBezTo>
                    <a:pt x="536" y="4436"/>
                    <a:pt x="547" y="4449"/>
                    <a:pt x="560" y="4461"/>
                  </a:cubicBezTo>
                  <a:lnTo>
                    <a:pt x="560" y="4473"/>
                  </a:lnTo>
                  <a:cubicBezTo>
                    <a:pt x="560" y="4498"/>
                    <a:pt x="547" y="4509"/>
                    <a:pt x="536" y="4534"/>
                  </a:cubicBezTo>
                  <a:cubicBezTo>
                    <a:pt x="523" y="4558"/>
                    <a:pt x="523" y="4571"/>
                    <a:pt x="511" y="4582"/>
                  </a:cubicBezTo>
                  <a:cubicBezTo>
                    <a:pt x="499" y="4582"/>
                    <a:pt x="474" y="4571"/>
                    <a:pt x="463" y="4558"/>
                  </a:cubicBezTo>
                  <a:lnTo>
                    <a:pt x="463" y="4546"/>
                  </a:lnTo>
                  <a:lnTo>
                    <a:pt x="499" y="4473"/>
                  </a:lnTo>
                  <a:cubicBezTo>
                    <a:pt x="499" y="4461"/>
                    <a:pt x="511" y="4461"/>
                    <a:pt x="511" y="4449"/>
                  </a:cubicBezTo>
                  <a:cubicBezTo>
                    <a:pt x="523" y="4436"/>
                    <a:pt x="523" y="4425"/>
                    <a:pt x="536" y="4412"/>
                  </a:cubicBezTo>
                  <a:close/>
                  <a:moveTo>
                    <a:pt x="2627" y="4522"/>
                  </a:moveTo>
                  <a:cubicBezTo>
                    <a:pt x="2627" y="4534"/>
                    <a:pt x="2615" y="4534"/>
                    <a:pt x="2615" y="4546"/>
                  </a:cubicBezTo>
                  <a:cubicBezTo>
                    <a:pt x="2615" y="4546"/>
                    <a:pt x="2615" y="4558"/>
                    <a:pt x="2603" y="4558"/>
                  </a:cubicBezTo>
                  <a:lnTo>
                    <a:pt x="2590" y="4571"/>
                  </a:lnTo>
                  <a:lnTo>
                    <a:pt x="2566" y="4571"/>
                  </a:lnTo>
                  <a:cubicBezTo>
                    <a:pt x="2542" y="4582"/>
                    <a:pt x="2517" y="4582"/>
                    <a:pt x="2493" y="4582"/>
                  </a:cubicBezTo>
                  <a:lnTo>
                    <a:pt x="2493" y="4571"/>
                  </a:lnTo>
                  <a:cubicBezTo>
                    <a:pt x="2506" y="4558"/>
                    <a:pt x="2517" y="4534"/>
                    <a:pt x="2530" y="4522"/>
                  </a:cubicBezTo>
                  <a:close/>
                  <a:moveTo>
                    <a:pt x="2907" y="4473"/>
                  </a:moveTo>
                  <a:lnTo>
                    <a:pt x="2895" y="4485"/>
                  </a:lnTo>
                  <a:cubicBezTo>
                    <a:pt x="2882" y="4509"/>
                    <a:pt x="2858" y="4534"/>
                    <a:pt x="2846" y="4558"/>
                  </a:cubicBezTo>
                  <a:lnTo>
                    <a:pt x="2834" y="4582"/>
                  </a:lnTo>
                  <a:lnTo>
                    <a:pt x="2858" y="4582"/>
                  </a:lnTo>
                  <a:cubicBezTo>
                    <a:pt x="2907" y="4582"/>
                    <a:pt x="2944" y="4571"/>
                    <a:pt x="2992" y="4571"/>
                  </a:cubicBezTo>
                  <a:lnTo>
                    <a:pt x="3004" y="4571"/>
                  </a:lnTo>
                  <a:cubicBezTo>
                    <a:pt x="3017" y="4558"/>
                    <a:pt x="3028" y="4546"/>
                    <a:pt x="3028" y="4522"/>
                  </a:cubicBezTo>
                  <a:cubicBezTo>
                    <a:pt x="3041" y="4509"/>
                    <a:pt x="3041" y="4509"/>
                    <a:pt x="3041" y="4498"/>
                  </a:cubicBezTo>
                  <a:lnTo>
                    <a:pt x="3065" y="4473"/>
                  </a:lnTo>
                  <a:close/>
                  <a:moveTo>
                    <a:pt x="3247" y="4461"/>
                  </a:moveTo>
                  <a:cubicBezTo>
                    <a:pt x="3211" y="4461"/>
                    <a:pt x="3174" y="4461"/>
                    <a:pt x="3138" y="4473"/>
                  </a:cubicBezTo>
                  <a:lnTo>
                    <a:pt x="3077" y="4473"/>
                  </a:lnTo>
                  <a:cubicBezTo>
                    <a:pt x="3065" y="4498"/>
                    <a:pt x="3041" y="4522"/>
                    <a:pt x="3041" y="4546"/>
                  </a:cubicBezTo>
                  <a:lnTo>
                    <a:pt x="3028" y="4546"/>
                  </a:lnTo>
                  <a:lnTo>
                    <a:pt x="3017" y="4571"/>
                  </a:lnTo>
                  <a:lnTo>
                    <a:pt x="3053" y="4571"/>
                  </a:lnTo>
                  <a:cubicBezTo>
                    <a:pt x="3090" y="4571"/>
                    <a:pt x="3138" y="4571"/>
                    <a:pt x="3187" y="4582"/>
                  </a:cubicBezTo>
                  <a:lnTo>
                    <a:pt x="3199" y="4582"/>
                  </a:lnTo>
                  <a:lnTo>
                    <a:pt x="3296" y="4461"/>
                  </a:lnTo>
                  <a:close/>
                  <a:moveTo>
                    <a:pt x="3479" y="4449"/>
                  </a:moveTo>
                  <a:lnTo>
                    <a:pt x="3430" y="4461"/>
                  </a:lnTo>
                  <a:lnTo>
                    <a:pt x="3296" y="4461"/>
                  </a:lnTo>
                  <a:lnTo>
                    <a:pt x="3296" y="4485"/>
                  </a:lnTo>
                  <a:lnTo>
                    <a:pt x="3235" y="4546"/>
                  </a:lnTo>
                  <a:lnTo>
                    <a:pt x="3211" y="4582"/>
                  </a:lnTo>
                  <a:lnTo>
                    <a:pt x="3247" y="4582"/>
                  </a:lnTo>
                  <a:cubicBezTo>
                    <a:pt x="3284" y="4582"/>
                    <a:pt x="3320" y="4582"/>
                    <a:pt x="3357" y="4595"/>
                  </a:cubicBezTo>
                  <a:lnTo>
                    <a:pt x="3369" y="4595"/>
                  </a:lnTo>
                  <a:lnTo>
                    <a:pt x="3381" y="4582"/>
                  </a:lnTo>
                  <a:cubicBezTo>
                    <a:pt x="3393" y="4558"/>
                    <a:pt x="3406" y="4534"/>
                    <a:pt x="3417" y="4522"/>
                  </a:cubicBezTo>
                  <a:cubicBezTo>
                    <a:pt x="3430" y="4509"/>
                    <a:pt x="3442" y="4509"/>
                    <a:pt x="3442" y="4498"/>
                  </a:cubicBezTo>
                  <a:lnTo>
                    <a:pt x="3479" y="4449"/>
                  </a:lnTo>
                  <a:close/>
                  <a:moveTo>
                    <a:pt x="3685" y="4412"/>
                  </a:moveTo>
                  <a:lnTo>
                    <a:pt x="3636" y="4425"/>
                  </a:lnTo>
                  <a:cubicBezTo>
                    <a:pt x="3588" y="4436"/>
                    <a:pt x="3552" y="4449"/>
                    <a:pt x="3503" y="4449"/>
                  </a:cubicBezTo>
                  <a:lnTo>
                    <a:pt x="3490" y="4449"/>
                  </a:lnTo>
                  <a:cubicBezTo>
                    <a:pt x="3479" y="4461"/>
                    <a:pt x="3479" y="4473"/>
                    <a:pt x="3466" y="4485"/>
                  </a:cubicBezTo>
                  <a:cubicBezTo>
                    <a:pt x="3454" y="4485"/>
                    <a:pt x="3454" y="4498"/>
                    <a:pt x="3454" y="4498"/>
                  </a:cubicBezTo>
                  <a:cubicBezTo>
                    <a:pt x="3454" y="4509"/>
                    <a:pt x="3442" y="4522"/>
                    <a:pt x="3442" y="4522"/>
                  </a:cubicBezTo>
                  <a:cubicBezTo>
                    <a:pt x="3430" y="4534"/>
                    <a:pt x="3417" y="4546"/>
                    <a:pt x="3406" y="4571"/>
                  </a:cubicBezTo>
                  <a:lnTo>
                    <a:pt x="3381" y="4595"/>
                  </a:lnTo>
                  <a:lnTo>
                    <a:pt x="3417" y="4595"/>
                  </a:lnTo>
                  <a:cubicBezTo>
                    <a:pt x="3466" y="4595"/>
                    <a:pt x="3503" y="4595"/>
                    <a:pt x="3552" y="4582"/>
                  </a:cubicBezTo>
                  <a:lnTo>
                    <a:pt x="3563" y="4582"/>
                  </a:lnTo>
                  <a:lnTo>
                    <a:pt x="3563" y="4558"/>
                  </a:lnTo>
                  <a:cubicBezTo>
                    <a:pt x="3588" y="4522"/>
                    <a:pt x="3612" y="4498"/>
                    <a:pt x="3649" y="4461"/>
                  </a:cubicBezTo>
                  <a:lnTo>
                    <a:pt x="3685" y="4412"/>
                  </a:lnTo>
                  <a:close/>
                  <a:moveTo>
                    <a:pt x="2834" y="4473"/>
                  </a:moveTo>
                  <a:cubicBezTo>
                    <a:pt x="2798" y="4485"/>
                    <a:pt x="2749" y="4485"/>
                    <a:pt x="2712" y="4485"/>
                  </a:cubicBezTo>
                  <a:lnTo>
                    <a:pt x="2700" y="4485"/>
                  </a:lnTo>
                  <a:lnTo>
                    <a:pt x="2700" y="4498"/>
                  </a:lnTo>
                  <a:cubicBezTo>
                    <a:pt x="2688" y="4509"/>
                    <a:pt x="2688" y="4522"/>
                    <a:pt x="2676" y="4534"/>
                  </a:cubicBezTo>
                  <a:cubicBezTo>
                    <a:pt x="2676" y="4546"/>
                    <a:pt x="2663" y="4558"/>
                    <a:pt x="2663" y="4571"/>
                  </a:cubicBezTo>
                  <a:lnTo>
                    <a:pt x="2652" y="4571"/>
                  </a:lnTo>
                  <a:lnTo>
                    <a:pt x="2639" y="4607"/>
                  </a:lnTo>
                  <a:lnTo>
                    <a:pt x="2639" y="4607"/>
                  </a:lnTo>
                  <a:lnTo>
                    <a:pt x="2676" y="4595"/>
                  </a:lnTo>
                  <a:cubicBezTo>
                    <a:pt x="2725" y="4595"/>
                    <a:pt x="2761" y="4595"/>
                    <a:pt x="2809" y="4582"/>
                  </a:cubicBezTo>
                  <a:lnTo>
                    <a:pt x="2822" y="4582"/>
                  </a:lnTo>
                  <a:lnTo>
                    <a:pt x="2822" y="4571"/>
                  </a:lnTo>
                  <a:cubicBezTo>
                    <a:pt x="2834" y="4546"/>
                    <a:pt x="2846" y="4534"/>
                    <a:pt x="2871" y="4509"/>
                  </a:cubicBezTo>
                  <a:lnTo>
                    <a:pt x="2895" y="4473"/>
                  </a:lnTo>
                  <a:close/>
                  <a:moveTo>
                    <a:pt x="2433" y="4522"/>
                  </a:moveTo>
                  <a:cubicBezTo>
                    <a:pt x="2433" y="4534"/>
                    <a:pt x="2420" y="4534"/>
                    <a:pt x="2420" y="4534"/>
                  </a:cubicBezTo>
                  <a:cubicBezTo>
                    <a:pt x="2420" y="4546"/>
                    <a:pt x="2409" y="4546"/>
                    <a:pt x="2396" y="4558"/>
                  </a:cubicBezTo>
                  <a:cubicBezTo>
                    <a:pt x="2384" y="4571"/>
                    <a:pt x="2372" y="4582"/>
                    <a:pt x="2372" y="4595"/>
                  </a:cubicBezTo>
                  <a:cubicBezTo>
                    <a:pt x="2347" y="4595"/>
                    <a:pt x="2323" y="4607"/>
                    <a:pt x="2311" y="4607"/>
                  </a:cubicBezTo>
                  <a:cubicBezTo>
                    <a:pt x="2311" y="4595"/>
                    <a:pt x="2323" y="4582"/>
                    <a:pt x="2336" y="4571"/>
                  </a:cubicBezTo>
                  <a:cubicBezTo>
                    <a:pt x="2336" y="4571"/>
                    <a:pt x="2347" y="4558"/>
                    <a:pt x="2347" y="4546"/>
                  </a:cubicBezTo>
                  <a:cubicBezTo>
                    <a:pt x="2360" y="4534"/>
                    <a:pt x="2360" y="4534"/>
                    <a:pt x="2360" y="4522"/>
                  </a:cubicBezTo>
                  <a:close/>
                  <a:moveTo>
                    <a:pt x="1496" y="4498"/>
                  </a:moveTo>
                  <a:cubicBezTo>
                    <a:pt x="1484" y="4509"/>
                    <a:pt x="1472" y="4522"/>
                    <a:pt x="1472" y="4534"/>
                  </a:cubicBezTo>
                  <a:cubicBezTo>
                    <a:pt x="1460" y="4546"/>
                    <a:pt x="1447" y="4558"/>
                    <a:pt x="1447" y="4571"/>
                  </a:cubicBezTo>
                  <a:cubicBezTo>
                    <a:pt x="1436" y="4582"/>
                    <a:pt x="1423" y="4595"/>
                    <a:pt x="1411" y="4619"/>
                  </a:cubicBezTo>
                  <a:lnTo>
                    <a:pt x="1338" y="4619"/>
                  </a:lnTo>
                  <a:cubicBezTo>
                    <a:pt x="1350" y="4607"/>
                    <a:pt x="1350" y="4595"/>
                    <a:pt x="1363" y="4582"/>
                  </a:cubicBezTo>
                  <a:lnTo>
                    <a:pt x="1387" y="4558"/>
                  </a:lnTo>
                  <a:lnTo>
                    <a:pt x="1411" y="4534"/>
                  </a:lnTo>
                  <a:cubicBezTo>
                    <a:pt x="1423" y="4522"/>
                    <a:pt x="1423" y="4509"/>
                    <a:pt x="1423" y="4498"/>
                  </a:cubicBezTo>
                  <a:close/>
                  <a:moveTo>
                    <a:pt x="1691" y="4498"/>
                  </a:moveTo>
                  <a:cubicBezTo>
                    <a:pt x="1679" y="4509"/>
                    <a:pt x="1666" y="4534"/>
                    <a:pt x="1666" y="4546"/>
                  </a:cubicBezTo>
                  <a:cubicBezTo>
                    <a:pt x="1655" y="4546"/>
                    <a:pt x="1655" y="4558"/>
                    <a:pt x="1655" y="4558"/>
                  </a:cubicBezTo>
                  <a:cubicBezTo>
                    <a:pt x="1642" y="4571"/>
                    <a:pt x="1642" y="4595"/>
                    <a:pt x="1630" y="4607"/>
                  </a:cubicBezTo>
                  <a:cubicBezTo>
                    <a:pt x="1618" y="4607"/>
                    <a:pt x="1606" y="4607"/>
                    <a:pt x="1606" y="4619"/>
                  </a:cubicBezTo>
                  <a:lnTo>
                    <a:pt x="1509" y="4619"/>
                  </a:lnTo>
                  <a:cubicBezTo>
                    <a:pt x="1520" y="4607"/>
                    <a:pt x="1520" y="4595"/>
                    <a:pt x="1533" y="4595"/>
                  </a:cubicBezTo>
                  <a:cubicBezTo>
                    <a:pt x="1545" y="4558"/>
                    <a:pt x="1569" y="4534"/>
                    <a:pt x="1606" y="4509"/>
                  </a:cubicBezTo>
                  <a:lnTo>
                    <a:pt x="1606" y="4498"/>
                  </a:lnTo>
                  <a:close/>
                  <a:moveTo>
                    <a:pt x="1800" y="4498"/>
                  </a:moveTo>
                  <a:cubicBezTo>
                    <a:pt x="1836" y="4498"/>
                    <a:pt x="1861" y="4498"/>
                    <a:pt x="1885" y="4509"/>
                  </a:cubicBezTo>
                  <a:lnTo>
                    <a:pt x="1836" y="4582"/>
                  </a:lnTo>
                  <a:cubicBezTo>
                    <a:pt x="1825" y="4582"/>
                    <a:pt x="1825" y="4595"/>
                    <a:pt x="1812" y="4595"/>
                  </a:cubicBezTo>
                  <a:cubicBezTo>
                    <a:pt x="1812" y="4595"/>
                    <a:pt x="1812" y="4607"/>
                    <a:pt x="1800" y="4607"/>
                  </a:cubicBezTo>
                  <a:lnTo>
                    <a:pt x="1800" y="4619"/>
                  </a:lnTo>
                  <a:lnTo>
                    <a:pt x="1715" y="4619"/>
                  </a:lnTo>
                  <a:cubicBezTo>
                    <a:pt x="1727" y="4607"/>
                    <a:pt x="1739" y="4582"/>
                    <a:pt x="1752" y="4571"/>
                  </a:cubicBezTo>
                  <a:cubicBezTo>
                    <a:pt x="1763" y="4546"/>
                    <a:pt x="1776" y="4522"/>
                    <a:pt x="1800" y="4509"/>
                  </a:cubicBezTo>
                  <a:lnTo>
                    <a:pt x="1800" y="4498"/>
                  </a:lnTo>
                  <a:close/>
                  <a:moveTo>
                    <a:pt x="2068" y="4509"/>
                  </a:moveTo>
                  <a:cubicBezTo>
                    <a:pt x="2044" y="4546"/>
                    <a:pt x="2031" y="4571"/>
                    <a:pt x="2007" y="4595"/>
                  </a:cubicBezTo>
                  <a:lnTo>
                    <a:pt x="1995" y="4619"/>
                  </a:lnTo>
                  <a:lnTo>
                    <a:pt x="1909" y="4619"/>
                  </a:lnTo>
                  <a:lnTo>
                    <a:pt x="1909" y="4607"/>
                  </a:lnTo>
                  <a:lnTo>
                    <a:pt x="1971" y="4534"/>
                  </a:lnTo>
                  <a:cubicBezTo>
                    <a:pt x="1982" y="4522"/>
                    <a:pt x="1982" y="4522"/>
                    <a:pt x="1982" y="4509"/>
                  </a:cubicBezTo>
                  <a:close/>
                  <a:moveTo>
                    <a:pt x="2263" y="4522"/>
                  </a:moveTo>
                  <a:lnTo>
                    <a:pt x="2263" y="4534"/>
                  </a:lnTo>
                  <a:cubicBezTo>
                    <a:pt x="2250" y="4546"/>
                    <a:pt x="2238" y="4558"/>
                    <a:pt x="2238" y="4571"/>
                  </a:cubicBezTo>
                  <a:cubicBezTo>
                    <a:pt x="2226" y="4571"/>
                    <a:pt x="2226" y="4571"/>
                    <a:pt x="2226" y="4582"/>
                  </a:cubicBezTo>
                  <a:cubicBezTo>
                    <a:pt x="2226" y="4595"/>
                    <a:pt x="2214" y="4595"/>
                    <a:pt x="2214" y="4607"/>
                  </a:cubicBezTo>
                  <a:lnTo>
                    <a:pt x="2201" y="4607"/>
                  </a:lnTo>
                  <a:cubicBezTo>
                    <a:pt x="2165" y="4607"/>
                    <a:pt x="2128" y="4619"/>
                    <a:pt x="2092" y="4619"/>
                  </a:cubicBezTo>
                  <a:cubicBezTo>
                    <a:pt x="2117" y="4595"/>
                    <a:pt x="2128" y="4571"/>
                    <a:pt x="2153" y="4546"/>
                  </a:cubicBezTo>
                  <a:cubicBezTo>
                    <a:pt x="2153" y="4534"/>
                    <a:pt x="2165" y="4534"/>
                    <a:pt x="2165" y="4522"/>
                  </a:cubicBezTo>
                  <a:close/>
                  <a:moveTo>
                    <a:pt x="633" y="4509"/>
                  </a:moveTo>
                  <a:lnTo>
                    <a:pt x="645" y="4522"/>
                  </a:lnTo>
                  <a:cubicBezTo>
                    <a:pt x="669" y="4534"/>
                    <a:pt x="693" y="4546"/>
                    <a:pt x="730" y="4546"/>
                  </a:cubicBezTo>
                  <a:lnTo>
                    <a:pt x="730" y="4558"/>
                  </a:lnTo>
                  <a:cubicBezTo>
                    <a:pt x="730" y="4571"/>
                    <a:pt x="718" y="4607"/>
                    <a:pt x="706" y="4619"/>
                  </a:cubicBezTo>
                  <a:cubicBezTo>
                    <a:pt x="693" y="4619"/>
                    <a:pt x="693" y="4631"/>
                    <a:pt x="693" y="4631"/>
                  </a:cubicBezTo>
                  <a:cubicBezTo>
                    <a:pt x="657" y="4631"/>
                    <a:pt x="620" y="4619"/>
                    <a:pt x="596" y="4607"/>
                  </a:cubicBezTo>
                  <a:cubicBezTo>
                    <a:pt x="596" y="4595"/>
                    <a:pt x="609" y="4582"/>
                    <a:pt x="609" y="4558"/>
                  </a:cubicBezTo>
                  <a:cubicBezTo>
                    <a:pt x="620" y="4546"/>
                    <a:pt x="633" y="4534"/>
                    <a:pt x="633" y="4509"/>
                  </a:cubicBezTo>
                  <a:close/>
                  <a:moveTo>
                    <a:pt x="1326" y="4509"/>
                  </a:moveTo>
                  <a:cubicBezTo>
                    <a:pt x="1314" y="4522"/>
                    <a:pt x="1290" y="4534"/>
                    <a:pt x="1277" y="4546"/>
                  </a:cubicBezTo>
                  <a:cubicBezTo>
                    <a:pt x="1277" y="4558"/>
                    <a:pt x="1277" y="4571"/>
                    <a:pt x="1265" y="4571"/>
                  </a:cubicBezTo>
                  <a:lnTo>
                    <a:pt x="1265" y="4582"/>
                  </a:lnTo>
                  <a:lnTo>
                    <a:pt x="1253" y="4595"/>
                  </a:lnTo>
                  <a:lnTo>
                    <a:pt x="1253" y="4607"/>
                  </a:lnTo>
                  <a:lnTo>
                    <a:pt x="1241" y="4607"/>
                  </a:lnTo>
                  <a:cubicBezTo>
                    <a:pt x="1241" y="4607"/>
                    <a:pt x="1228" y="4619"/>
                    <a:pt x="1217" y="4619"/>
                  </a:cubicBezTo>
                  <a:lnTo>
                    <a:pt x="1180" y="4619"/>
                  </a:lnTo>
                  <a:cubicBezTo>
                    <a:pt x="1168" y="4631"/>
                    <a:pt x="1144" y="4631"/>
                    <a:pt x="1131" y="4631"/>
                  </a:cubicBezTo>
                  <a:cubicBezTo>
                    <a:pt x="1131" y="4631"/>
                    <a:pt x="1131" y="4619"/>
                    <a:pt x="1144" y="4619"/>
                  </a:cubicBezTo>
                  <a:cubicBezTo>
                    <a:pt x="1168" y="4607"/>
                    <a:pt x="1180" y="4571"/>
                    <a:pt x="1204" y="4546"/>
                  </a:cubicBezTo>
                  <a:cubicBezTo>
                    <a:pt x="1217" y="4534"/>
                    <a:pt x="1217" y="4522"/>
                    <a:pt x="1228" y="4522"/>
                  </a:cubicBezTo>
                  <a:cubicBezTo>
                    <a:pt x="1265" y="4509"/>
                    <a:pt x="1290" y="4509"/>
                    <a:pt x="1326" y="4509"/>
                  </a:cubicBezTo>
                  <a:close/>
                  <a:moveTo>
                    <a:pt x="900" y="4558"/>
                  </a:moveTo>
                  <a:cubicBezTo>
                    <a:pt x="900" y="4558"/>
                    <a:pt x="900" y="4571"/>
                    <a:pt x="888" y="4582"/>
                  </a:cubicBezTo>
                  <a:cubicBezTo>
                    <a:pt x="888" y="4582"/>
                    <a:pt x="876" y="4595"/>
                    <a:pt x="876" y="4607"/>
                  </a:cubicBezTo>
                  <a:cubicBezTo>
                    <a:pt x="876" y="4619"/>
                    <a:pt x="864" y="4631"/>
                    <a:pt x="852" y="4644"/>
                  </a:cubicBezTo>
                  <a:lnTo>
                    <a:pt x="791" y="4644"/>
                  </a:lnTo>
                  <a:cubicBezTo>
                    <a:pt x="803" y="4619"/>
                    <a:pt x="815" y="4582"/>
                    <a:pt x="815" y="4558"/>
                  </a:cubicBezTo>
                  <a:close/>
                  <a:moveTo>
                    <a:pt x="1107" y="4534"/>
                  </a:moveTo>
                  <a:lnTo>
                    <a:pt x="1095" y="4546"/>
                  </a:lnTo>
                  <a:cubicBezTo>
                    <a:pt x="1095" y="4558"/>
                    <a:pt x="1082" y="4558"/>
                    <a:pt x="1082" y="4571"/>
                  </a:cubicBezTo>
                  <a:cubicBezTo>
                    <a:pt x="1071" y="4571"/>
                    <a:pt x="1058" y="4582"/>
                    <a:pt x="1058" y="4595"/>
                  </a:cubicBezTo>
                  <a:cubicBezTo>
                    <a:pt x="1046" y="4595"/>
                    <a:pt x="1046" y="4607"/>
                    <a:pt x="1046" y="4607"/>
                  </a:cubicBezTo>
                  <a:lnTo>
                    <a:pt x="1022" y="4631"/>
                  </a:lnTo>
                  <a:lnTo>
                    <a:pt x="1009" y="4631"/>
                  </a:lnTo>
                  <a:cubicBezTo>
                    <a:pt x="985" y="4631"/>
                    <a:pt x="973" y="4644"/>
                    <a:pt x="949" y="4644"/>
                  </a:cubicBezTo>
                  <a:cubicBezTo>
                    <a:pt x="949" y="4631"/>
                    <a:pt x="961" y="4619"/>
                    <a:pt x="961" y="4619"/>
                  </a:cubicBezTo>
                  <a:cubicBezTo>
                    <a:pt x="973" y="4595"/>
                    <a:pt x="998" y="4571"/>
                    <a:pt x="1009" y="4546"/>
                  </a:cubicBezTo>
                  <a:cubicBezTo>
                    <a:pt x="1034" y="4534"/>
                    <a:pt x="1058" y="4534"/>
                    <a:pt x="1082" y="4534"/>
                  </a:cubicBezTo>
                  <a:close/>
                  <a:moveTo>
                    <a:pt x="766" y="4546"/>
                  </a:moveTo>
                  <a:lnTo>
                    <a:pt x="779" y="4558"/>
                  </a:lnTo>
                  <a:cubicBezTo>
                    <a:pt x="779" y="4582"/>
                    <a:pt x="766" y="4619"/>
                    <a:pt x="742" y="4644"/>
                  </a:cubicBezTo>
                  <a:lnTo>
                    <a:pt x="718" y="4655"/>
                  </a:lnTo>
                  <a:lnTo>
                    <a:pt x="718" y="4644"/>
                  </a:lnTo>
                  <a:cubicBezTo>
                    <a:pt x="742" y="4631"/>
                    <a:pt x="766" y="4582"/>
                    <a:pt x="766" y="4558"/>
                  </a:cubicBezTo>
                  <a:lnTo>
                    <a:pt x="766" y="4546"/>
                  </a:lnTo>
                  <a:close/>
                  <a:moveTo>
                    <a:pt x="1582" y="4461"/>
                  </a:moveTo>
                  <a:lnTo>
                    <a:pt x="1582" y="4473"/>
                  </a:lnTo>
                  <a:lnTo>
                    <a:pt x="1582" y="4485"/>
                  </a:lnTo>
                  <a:cubicBezTo>
                    <a:pt x="1545" y="4509"/>
                    <a:pt x="1520" y="4546"/>
                    <a:pt x="1496" y="4571"/>
                  </a:cubicBezTo>
                  <a:cubicBezTo>
                    <a:pt x="1496" y="4582"/>
                    <a:pt x="1484" y="4595"/>
                    <a:pt x="1472" y="4607"/>
                  </a:cubicBezTo>
                  <a:cubicBezTo>
                    <a:pt x="1472" y="4607"/>
                    <a:pt x="1472" y="4619"/>
                    <a:pt x="1460" y="4619"/>
                  </a:cubicBezTo>
                  <a:lnTo>
                    <a:pt x="1436" y="4655"/>
                  </a:lnTo>
                  <a:lnTo>
                    <a:pt x="1630" y="4655"/>
                  </a:lnTo>
                  <a:lnTo>
                    <a:pt x="1630" y="4644"/>
                  </a:lnTo>
                  <a:lnTo>
                    <a:pt x="1630" y="4631"/>
                  </a:lnTo>
                  <a:lnTo>
                    <a:pt x="1642" y="4644"/>
                  </a:lnTo>
                  <a:lnTo>
                    <a:pt x="1655" y="4631"/>
                  </a:lnTo>
                  <a:cubicBezTo>
                    <a:pt x="1662" y="4623"/>
                    <a:pt x="1671" y="4609"/>
                    <a:pt x="1679" y="4598"/>
                  </a:cubicBezTo>
                  <a:lnTo>
                    <a:pt x="1679" y="4598"/>
                  </a:lnTo>
                  <a:cubicBezTo>
                    <a:pt x="1679" y="4608"/>
                    <a:pt x="1678" y="4619"/>
                    <a:pt x="1666" y="4619"/>
                  </a:cubicBezTo>
                  <a:lnTo>
                    <a:pt x="1655" y="4655"/>
                  </a:lnTo>
                  <a:lnTo>
                    <a:pt x="1812" y="4655"/>
                  </a:lnTo>
                  <a:lnTo>
                    <a:pt x="1825" y="4644"/>
                  </a:lnTo>
                  <a:lnTo>
                    <a:pt x="1825" y="4631"/>
                  </a:lnTo>
                  <a:cubicBezTo>
                    <a:pt x="1836" y="4631"/>
                    <a:pt x="1836" y="4619"/>
                    <a:pt x="1836" y="4619"/>
                  </a:cubicBezTo>
                  <a:cubicBezTo>
                    <a:pt x="1849" y="4619"/>
                    <a:pt x="1849" y="4607"/>
                    <a:pt x="1861" y="4595"/>
                  </a:cubicBezTo>
                  <a:lnTo>
                    <a:pt x="1934" y="4498"/>
                  </a:lnTo>
                  <a:lnTo>
                    <a:pt x="1946" y="4498"/>
                  </a:lnTo>
                  <a:lnTo>
                    <a:pt x="1946" y="4509"/>
                  </a:lnTo>
                  <a:lnTo>
                    <a:pt x="1885" y="4582"/>
                  </a:lnTo>
                  <a:cubicBezTo>
                    <a:pt x="1885" y="4582"/>
                    <a:pt x="1885" y="4595"/>
                    <a:pt x="1873" y="4595"/>
                  </a:cubicBezTo>
                  <a:cubicBezTo>
                    <a:pt x="1873" y="4607"/>
                    <a:pt x="1861" y="4619"/>
                    <a:pt x="1861" y="4619"/>
                  </a:cubicBezTo>
                  <a:lnTo>
                    <a:pt x="1836" y="4655"/>
                  </a:lnTo>
                  <a:lnTo>
                    <a:pt x="2019" y="4655"/>
                  </a:lnTo>
                  <a:lnTo>
                    <a:pt x="2044" y="4619"/>
                  </a:lnTo>
                  <a:cubicBezTo>
                    <a:pt x="2068" y="4582"/>
                    <a:pt x="2080" y="4546"/>
                    <a:pt x="2117" y="4509"/>
                  </a:cubicBezTo>
                  <a:lnTo>
                    <a:pt x="2128" y="4509"/>
                  </a:lnTo>
                  <a:lnTo>
                    <a:pt x="2128" y="4522"/>
                  </a:lnTo>
                  <a:cubicBezTo>
                    <a:pt x="2092" y="4546"/>
                    <a:pt x="2068" y="4595"/>
                    <a:pt x="2044" y="4619"/>
                  </a:cubicBezTo>
                  <a:lnTo>
                    <a:pt x="2031" y="4655"/>
                  </a:lnTo>
                  <a:lnTo>
                    <a:pt x="2068" y="4655"/>
                  </a:lnTo>
                  <a:cubicBezTo>
                    <a:pt x="2104" y="4655"/>
                    <a:pt x="2153" y="4644"/>
                    <a:pt x="2201" y="4644"/>
                  </a:cubicBezTo>
                  <a:lnTo>
                    <a:pt x="2214" y="4644"/>
                  </a:lnTo>
                  <a:lnTo>
                    <a:pt x="2226" y="4631"/>
                  </a:lnTo>
                  <a:cubicBezTo>
                    <a:pt x="2238" y="4631"/>
                    <a:pt x="2250" y="4607"/>
                    <a:pt x="2263" y="4595"/>
                  </a:cubicBezTo>
                  <a:lnTo>
                    <a:pt x="2263" y="4582"/>
                  </a:lnTo>
                  <a:lnTo>
                    <a:pt x="2287" y="4558"/>
                  </a:lnTo>
                  <a:cubicBezTo>
                    <a:pt x="2299" y="4546"/>
                    <a:pt x="2299" y="4534"/>
                    <a:pt x="2311" y="4522"/>
                  </a:cubicBezTo>
                  <a:lnTo>
                    <a:pt x="2323" y="4522"/>
                  </a:lnTo>
                  <a:cubicBezTo>
                    <a:pt x="2311" y="4534"/>
                    <a:pt x="2311" y="4546"/>
                    <a:pt x="2299" y="4558"/>
                  </a:cubicBezTo>
                  <a:cubicBezTo>
                    <a:pt x="2287" y="4571"/>
                    <a:pt x="2274" y="4582"/>
                    <a:pt x="2263" y="4607"/>
                  </a:cubicBezTo>
                  <a:lnTo>
                    <a:pt x="2263" y="4619"/>
                  </a:lnTo>
                  <a:lnTo>
                    <a:pt x="2238" y="4644"/>
                  </a:lnTo>
                  <a:lnTo>
                    <a:pt x="2274" y="4644"/>
                  </a:lnTo>
                  <a:cubicBezTo>
                    <a:pt x="2311" y="4644"/>
                    <a:pt x="2347" y="4631"/>
                    <a:pt x="2384" y="4631"/>
                  </a:cubicBezTo>
                  <a:lnTo>
                    <a:pt x="2445" y="4619"/>
                  </a:lnTo>
                  <a:cubicBezTo>
                    <a:pt x="2481" y="4619"/>
                    <a:pt x="2530" y="4619"/>
                    <a:pt x="2566" y="4607"/>
                  </a:cubicBezTo>
                  <a:lnTo>
                    <a:pt x="2603" y="4607"/>
                  </a:lnTo>
                  <a:lnTo>
                    <a:pt x="2615" y="4595"/>
                  </a:lnTo>
                  <a:cubicBezTo>
                    <a:pt x="2639" y="4595"/>
                    <a:pt x="2639" y="4571"/>
                    <a:pt x="2652" y="4558"/>
                  </a:cubicBezTo>
                  <a:lnTo>
                    <a:pt x="2652" y="4546"/>
                  </a:lnTo>
                  <a:cubicBezTo>
                    <a:pt x="2663" y="4534"/>
                    <a:pt x="2663" y="4522"/>
                    <a:pt x="2676" y="4509"/>
                  </a:cubicBezTo>
                  <a:lnTo>
                    <a:pt x="2688" y="4485"/>
                  </a:lnTo>
                  <a:lnTo>
                    <a:pt x="2517" y="4485"/>
                  </a:lnTo>
                  <a:lnTo>
                    <a:pt x="2506" y="4498"/>
                  </a:lnTo>
                  <a:cubicBezTo>
                    <a:pt x="2493" y="4509"/>
                    <a:pt x="2481" y="4534"/>
                    <a:pt x="2469" y="4558"/>
                  </a:cubicBezTo>
                  <a:cubicBezTo>
                    <a:pt x="2457" y="4558"/>
                    <a:pt x="2457" y="4571"/>
                    <a:pt x="2457" y="4571"/>
                  </a:cubicBezTo>
                  <a:lnTo>
                    <a:pt x="2433" y="4595"/>
                  </a:lnTo>
                  <a:lnTo>
                    <a:pt x="2396" y="4619"/>
                  </a:lnTo>
                  <a:lnTo>
                    <a:pt x="2396" y="4607"/>
                  </a:lnTo>
                  <a:cubicBezTo>
                    <a:pt x="2409" y="4607"/>
                    <a:pt x="2409" y="4595"/>
                    <a:pt x="2420" y="4582"/>
                  </a:cubicBezTo>
                  <a:cubicBezTo>
                    <a:pt x="2433" y="4582"/>
                    <a:pt x="2445" y="4571"/>
                    <a:pt x="2457" y="4558"/>
                  </a:cubicBezTo>
                  <a:cubicBezTo>
                    <a:pt x="2457" y="4546"/>
                    <a:pt x="2469" y="4534"/>
                    <a:pt x="2481" y="4522"/>
                  </a:cubicBezTo>
                  <a:lnTo>
                    <a:pt x="2493" y="4485"/>
                  </a:lnTo>
                  <a:lnTo>
                    <a:pt x="2092" y="4485"/>
                  </a:lnTo>
                  <a:cubicBezTo>
                    <a:pt x="2044" y="4473"/>
                    <a:pt x="2007" y="4473"/>
                    <a:pt x="1958" y="4473"/>
                  </a:cubicBezTo>
                  <a:lnTo>
                    <a:pt x="1909" y="4473"/>
                  </a:lnTo>
                  <a:cubicBezTo>
                    <a:pt x="1873" y="4473"/>
                    <a:pt x="1825" y="4461"/>
                    <a:pt x="1788" y="4461"/>
                  </a:cubicBezTo>
                  <a:lnTo>
                    <a:pt x="1776" y="4461"/>
                  </a:lnTo>
                  <a:lnTo>
                    <a:pt x="1776" y="4485"/>
                  </a:lnTo>
                  <a:cubicBezTo>
                    <a:pt x="1752" y="4498"/>
                    <a:pt x="1727" y="4534"/>
                    <a:pt x="1715" y="4558"/>
                  </a:cubicBezTo>
                  <a:lnTo>
                    <a:pt x="1686" y="4587"/>
                  </a:lnTo>
                  <a:lnTo>
                    <a:pt x="1686" y="4587"/>
                  </a:lnTo>
                  <a:cubicBezTo>
                    <a:pt x="1688" y="4585"/>
                    <a:pt x="1689" y="4584"/>
                    <a:pt x="1691" y="4582"/>
                  </a:cubicBezTo>
                  <a:lnTo>
                    <a:pt x="1691" y="4571"/>
                  </a:lnTo>
                  <a:cubicBezTo>
                    <a:pt x="1703" y="4546"/>
                    <a:pt x="1727" y="4509"/>
                    <a:pt x="1752" y="4485"/>
                  </a:cubicBezTo>
                  <a:lnTo>
                    <a:pt x="1776" y="4461"/>
                  </a:lnTo>
                  <a:close/>
                  <a:moveTo>
                    <a:pt x="1496" y="4461"/>
                  </a:moveTo>
                  <a:lnTo>
                    <a:pt x="1387" y="4473"/>
                  </a:lnTo>
                  <a:lnTo>
                    <a:pt x="1241" y="4473"/>
                  </a:lnTo>
                  <a:lnTo>
                    <a:pt x="1241" y="4485"/>
                  </a:lnTo>
                  <a:lnTo>
                    <a:pt x="1204" y="4485"/>
                  </a:lnTo>
                  <a:cubicBezTo>
                    <a:pt x="1192" y="4498"/>
                    <a:pt x="1192" y="4509"/>
                    <a:pt x="1180" y="4534"/>
                  </a:cubicBezTo>
                  <a:cubicBezTo>
                    <a:pt x="1155" y="4558"/>
                    <a:pt x="1144" y="4582"/>
                    <a:pt x="1119" y="4595"/>
                  </a:cubicBezTo>
                  <a:lnTo>
                    <a:pt x="1082" y="4631"/>
                  </a:lnTo>
                  <a:lnTo>
                    <a:pt x="1058" y="4668"/>
                  </a:lnTo>
                  <a:lnTo>
                    <a:pt x="1095" y="4668"/>
                  </a:lnTo>
                  <a:cubicBezTo>
                    <a:pt x="1119" y="4668"/>
                    <a:pt x="1155" y="4655"/>
                    <a:pt x="1180" y="4655"/>
                  </a:cubicBezTo>
                  <a:lnTo>
                    <a:pt x="1241" y="4655"/>
                  </a:lnTo>
                  <a:lnTo>
                    <a:pt x="1241" y="4644"/>
                  </a:lnTo>
                  <a:lnTo>
                    <a:pt x="1265" y="4644"/>
                  </a:lnTo>
                  <a:lnTo>
                    <a:pt x="1265" y="4631"/>
                  </a:lnTo>
                  <a:cubicBezTo>
                    <a:pt x="1277" y="4631"/>
                    <a:pt x="1277" y="4631"/>
                    <a:pt x="1277" y="4619"/>
                  </a:cubicBezTo>
                  <a:lnTo>
                    <a:pt x="1290" y="4607"/>
                  </a:lnTo>
                  <a:cubicBezTo>
                    <a:pt x="1290" y="4595"/>
                    <a:pt x="1301" y="4595"/>
                    <a:pt x="1301" y="4595"/>
                  </a:cubicBezTo>
                  <a:cubicBezTo>
                    <a:pt x="1301" y="4582"/>
                    <a:pt x="1301" y="4582"/>
                    <a:pt x="1314" y="4571"/>
                  </a:cubicBezTo>
                  <a:cubicBezTo>
                    <a:pt x="1326" y="4558"/>
                    <a:pt x="1338" y="4546"/>
                    <a:pt x="1350" y="4522"/>
                  </a:cubicBezTo>
                  <a:cubicBezTo>
                    <a:pt x="1363" y="4522"/>
                    <a:pt x="1374" y="4509"/>
                    <a:pt x="1387" y="4498"/>
                  </a:cubicBezTo>
                  <a:lnTo>
                    <a:pt x="1387" y="4509"/>
                  </a:lnTo>
                  <a:cubicBezTo>
                    <a:pt x="1387" y="4522"/>
                    <a:pt x="1374" y="4522"/>
                    <a:pt x="1363" y="4534"/>
                  </a:cubicBezTo>
                  <a:lnTo>
                    <a:pt x="1338" y="4558"/>
                  </a:lnTo>
                  <a:cubicBezTo>
                    <a:pt x="1326" y="4571"/>
                    <a:pt x="1314" y="4582"/>
                    <a:pt x="1301" y="4607"/>
                  </a:cubicBezTo>
                  <a:cubicBezTo>
                    <a:pt x="1301" y="4619"/>
                    <a:pt x="1290" y="4619"/>
                    <a:pt x="1290" y="4631"/>
                  </a:cubicBezTo>
                  <a:lnTo>
                    <a:pt x="1265" y="4655"/>
                  </a:lnTo>
                  <a:lnTo>
                    <a:pt x="1436" y="4655"/>
                  </a:lnTo>
                  <a:lnTo>
                    <a:pt x="1436" y="4644"/>
                  </a:lnTo>
                  <a:cubicBezTo>
                    <a:pt x="1447" y="4619"/>
                    <a:pt x="1460" y="4607"/>
                    <a:pt x="1472" y="4595"/>
                  </a:cubicBezTo>
                  <a:cubicBezTo>
                    <a:pt x="1484" y="4582"/>
                    <a:pt x="1484" y="4571"/>
                    <a:pt x="1496" y="4558"/>
                  </a:cubicBezTo>
                  <a:cubicBezTo>
                    <a:pt x="1509" y="4534"/>
                    <a:pt x="1533" y="4509"/>
                    <a:pt x="1557" y="4485"/>
                  </a:cubicBezTo>
                  <a:lnTo>
                    <a:pt x="1582" y="4461"/>
                  </a:lnTo>
                  <a:close/>
                  <a:moveTo>
                    <a:pt x="1733" y="37"/>
                  </a:moveTo>
                  <a:cubicBezTo>
                    <a:pt x="1748" y="37"/>
                    <a:pt x="1770" y="40"/>
                    <a:pt x="1800" y="47"/>
                  </a:cubicBezTo>
                  <a:lnTo>
                    <a:pt x="1812" y="47"/>
                  </a:lnTo>
                  <a:cubicBezTo>
                    <a:pt x="1861" y="58"/>
                    <a:pt x="1922" y="83"/>
                    <a:pt x="1946" y="95"/>
                  </a:cubicBezTo>
                  <a:cubicBezTo>
                    <a:pt x="1958" y="95"/>
                    <a:pt x="1958" y="107"/>
                    <a:pt x="1971" y="107"/>
                  </a:cubicBezTo>
                  <a:cubicBezTo>
                    <a:pt x="2141" y="168"/>
                    <a:pt x="2165" y="374"/>
                    <a:pt x="2190" y="520"/>
                  </a:cubicBezTo>
                  <a:cubicBezTo>
                    <a:pt x="2214" y="715"/>
                    <a:pt x="2201" y="922"/>
                    <a:pt x="2141" y="1117"/>
                  </a:cubicBezTo>
                  <a:lnTo>
                    <a:pt x="2141" y="1128"/>
                  </a:lnTo>
                  <a:cubicBezTo>
                    <a:pt x="2177" y="1250"/>
                    <a:pt x="2177" y="1372"/>
                    <a:pt x="2177" y="1482"/>
                  </a:cubicBezTo>
                  <a:cubicBezTo>
                    <a:pt x="2177" y="1555"/>
                    <a:pt x="2190" y="1627"/>
                    <a:pt x="2190" y="1712"/>
                  </a:cubicBezTo>
                  <a:cubicBezTo>
                    <a:pt x="2201" y="1785"/>
                    <a:pt x="2226" y="1858"/>
                    <a:pt x="2238" y="1931"/>
                  </a:cubicBezTo>
                  <a:cubicBezTo>
                    <a:pt x="2250" y="1992"/>
                    <a:pt x="2274" y="2065"/>
                    <a:pt x="2287" y="2138"/>
                  </a:cubicBezTo>
                  <a:lnTo>
                    <a:pt x="2287" y="2150"/>
                  </a:lnTo>
                  <a:lnTo>
                    <a:pt x="2299" y="2150"/>
                  </a:lnTo>
                  <a:cubicBezTo>
                    <a:pt x="2359" y="2161"/>
                    <a:pt x="2419" y="2165"/>
                    <a:pt x="2478" y="2165"/>
                  </a:cubicBezTo>
                  <a:cubicBezTo>
                    <a:pt x="2620" y="2165"/>
                    <a:pt x="2758" y="2139"/>
                    <a:pt x="2895" y="2114"/>
                  </a:cubicBezTo>
                  <a:cubicBezTo>
                    <a:pt x="3028" y="2090"/>
                    <a:pt x="3163" y="2065"/>
                    <a:pt x="3308" y="2065"/>
                  </a:cubicBezTo>
                  <a:cubicBezTo>
                    <a:pt x="3324" y="2065"/>
                    <a:pt x="3339" y="2064"/>
                    <a:pt x="3354" y="2064"/>
                  </a:cubicBezTo>
                  <a:cubicBezTo>
                    <a:pt x="3595" y="2064"/>
                    <a:pt x="3752" y="2161"/>
                    <a:pt x="3844" y="2333"/>
                  </a:cubicBezTo>
                  <a:cubicBezTo>
                    <a:pt x="3917" y="2479"/>
                    <a:pt x="3928" y="2649"/>
                    <a:pt x="3941" y="2782"/>
                  </a:cubicBezTo>
                  <a:cubicBezTo>
                    <a:pt x="3953" y="2965"/>
                    <a:pt x="3977" y="3147"/>
                    <a:pt x="3989" y="3293"/>
                  </a:cubicBezTo>
                  <a:cubicBezTo>
                    <a:pt x="3989" y="3354"/>
                    <a:pt x="4001" y="3415"/>
                    <a:pt x="4001" y="3463"/>
                  </a:cubicBezTo>
                  <a:cubicBezTo>
                    <a:pt x="4025" y="3634"/>
                    <a:pt x="4050" y="3828"/>
                    <a:pt x="4025" y="3998"/>
                  </a:cubicBezTo>
                  <a:lnTo>
                    <a:pt x="4038" y="4011"/>
                  </a:lnTo>
                  <a:lnTo>
                    <a:pt x="4038" y="4023"/>
                  </a:lnTo>
                  <a:cubicBezTo>
                    <a:pt x="4038" y="4035"/>
                    <a:pt x="4038" y="4047"/>
                    <a:pt x="4025" y="4060"/>
                  </a:cubicBezTo>
                  <a:cubicBezTo>
                    <a:pt x="4025" y="4060"/>
                    <a:pt x="4025" y="4060"/>
                    <a:pt x="4025" y="4060"/>
                  </a:cubicBezTo>
                  <a:lnTo>
                    <a:pt x="4025" y="4060"/>
                  </a:lnTo>
                  <a:lnTo>
                    <a:pt x="3965" y="4193"/>
                  </a:lnTo>
                  <a:lnTo>
                    <a:pt x="3953" y="4193"/>
                  </a:lnTo>
                  <a:lnTo>
                    <a:pt x="3953" y="4206"/>
                  </a:lnTo>
                  <a:cubicBezTo>
                    <a:pt x="3928" y="4242"/>
                    <a:pt x="3904" y="4279"/>
                    <a:pt x="3868" y="4303"/>
                  </a:cubicBezTo>
                  <a:lnTo>
                    <a:pt x="3855" y="4315"/>
                  </a:lnTo>
                  <a:lnTo>
                    <a:pt x="3868" y="4327"/>
                  </a:lnTo>
                  <a:lnTo>
                    <a:pt x="3868" y="4339"/>
                  </a:lnTo>
                  <a:cubicBezTo>
                    <a:pt x="3831" y="4363"/>
                    <a:pt x="3819" y="4400"/>
                    <a:pt x="3795" y="4436"/>
                  </a:cubicBezTo>
                  <a:lnTo>
                    <a:pt x="3771" y="4498"/>
                  </a:lnTo>
                  <a:lnTo>
                    <a:pt x="3758" y="4485"/>
                  </a:lnTo>
                  <a:cubicBezTo>
                    <a:pt x="3771" y="4461"/>
                    <a:pt x="3782" y="4449"/>
                    <a:pt x="3795" y="4425"/>
                  </a:cubicBezTo>
                  <a:cubicBezTo>
                    <a:pt x="3795" y="4412"/>
                    <a:pt x="3807" y="4400"/>
                    <a:pt x="3819" y="4388"/>
                  </a:cubicBezTo>
                  <a:lnTo>
                    <a:pt x="3855" y="4327"/>
                  </a:lnTo>
                  <a:lnTo>
                    <a:pt x="3795" y="4363"/>
                  </a:lnTo>
                  <a:cubicBezTo>
                    <a:pt x="3758" y="4376"/>
                    <a:pt x="3734" y="4388"/>
                    <a:pt x="3709" y="4400"/>
                  </a:cubicBezTo>
                  <a:lnTo>
                    <a:pt x="3685" y="4412"/>
                  </a:lnTo>
                  <a:lnTo>
                    <a:pt x="3698" y="4425"/>
                  </a:lnTo>
                  <a:lnTo>
                    <a:pt x="3685" y="4425"/>
                  </a:lnTo>
                  <a:cubicBezTo>
                    <a:pt x="3673" y="4436"/>
                    <a:pt x="3661" y="4449"/>
                    <a:pt x="3661" y="4473"/>
                  </a:cubicBezTo>
                  <a:lnTo>
                    <a:pt x="3588" y="4546"/>
                  </a:lnTo>
                  <a:lnTo>
                    <a:pt x="3563" y="4582"/>
                  </a:lnTo>
                  <a:lnTo>
                    <a:pt x="3612" y="4571"/>
                  </a:lnTo>
                  <a:cubicBezTo>
                    <a:pt x="3661" y="4558"/>
                    <a:pt x="3709" y="4534"/>
                    <a:pt x="3758" y="4509"/>
                  </a:cubicBezTo>
                  <a:lnTo>
                    <a:pt x="3758" y="4522"/>
                  </a:lnTo>
                  <a:lnTo>
                    <a:pt x="3819" y="4473"/>
                  </a:lnTo>
                  <a:cubicBezTo>
                    <a:pt x="3868" y="4436"/>
                    <a:pt x="3904" y="4388"/>
                    <a:pt x="3928" y="4339"/>
                  </a:cubicBezTo>
                  <a:cubicBezTo>
                    <a:pt x="3953" y="4303"/>
                    <a:pt x="3977" y="4254"/>
                    <a:pt x="3989" y="4206"/>
                  </a:cubicBezTo>
                  <a:lnTo>
                    <a:pt x="4025" y="4060"/>
                  </a:lnTo>
                  <a:lnTo>
                    <a:pt x="4025" y="4060"/>
                  </a:lnTo>
                  <a:cubicBezTo>
                    <a:pt x="3989" y="4290"/>
                    <a:pt x="3917" y="4461"/>
                    <a:pt x="3722" y="4546"/>
                  </a:cubicBezTo>
                  <a:cubicBezTo>
                    <a:pt x="3636" y="4582"/>
                    <a:pt x="3527" y="4607"/>
                    <a:pt x="3381" y="4607"/>
                  </a:cubicBezTo>
                  <a:lnTo>
                    <a:pt x="3357" y="4607"/>
                  </a:lnTo>
                  <a:cubicBezTo>
                    <a:pt x="3308" y="4607"/>
                    <a:pt x="3247" y="4595"/>
                    <a:pt x="3199" y="4595"/>
                  </a:cubicBezTo>
                  <a:lnTo>
                    <a:pt x="3174" y="4595"/>
                  </a:lnTo>
                  <a:cubicBezTo>
                    <a:pt x="3126" y="4595"/>
                    <a:pt x="3077" y="4582"/>
                    <a:pt x="3017" y="4582"/>
                  </a:cubicBezTo>
                  <a:lnTo>
                    <a:pt x="3004" y="4582"/>
                  </a:lnTo>
                  <a:lnTo>
                    <a:pt x="3004" y="4595"/>
                  </a:lnTo>
                  <a:lnTo>
                    <a:pt x="2992" y="4595"/>
                  </a:lnTo>
                  <a:lnTo>
                    <a:pt x="2992" y="4582"/>
                  </a:lnTo>
                  <a:lnTo>
                    <a:pt x="2980" y="4582"/>
                  </a:lnTo>
                  <a:cubicBezTo>
                    <a:pt x="2955" y="4582"/>
                    <a:pt x="2931" y="4582"/>
                    <a:pt x="2907" y="4595"/>
                  </a:cubicBezTo>
                  <a:cubicBezTo>
                    <a:pt x="2798" y="4595"/>
                    <a:pt x="2688" y="4607"/>
                    <a:pt x="2590" y="4619"/>
                  </a:cubicBezTo>
                  <a:cubicBezTo>
                    <a:pt x="2372" y="4644"/>
                    <a:pt x="2153" y="4668"/>
                    <a:pt x="1934" y="4668"/>
                  </a:cubicBezTo>
                  <a:lnTo>
                    <a:pt x="1812" y="4668"/>
                  </a:lnTo>
                  <a:lnTo>
                    <a:pt x="1800" y="4680"/>
                  </a:lnTo>
                  <a:cubicBezTo>
                    <a:pt x="1788" y="4680"/>
                    <a:pt x="1788" y="4680"/>
                    <a:pt x="1788" y="4668"/>
                  </a:cubicBezTo>
                  <a:lnTo>
                    <a:pt x="1776" y="4655"/>
                  </a:lnTo>
                  <a:cubicBezTo>
                    <a:pt x="1606" y="4668"/>
                    <a:pt x="1447" y="4668"/>
                    <a:pt x="1290" y="4668"/>
                  </a:cubicBezTo>
                  <a:cubicBezTo>
                    <a:pt x="1180" y="4680"/>
                    <a:pt x="1071" y="4680"/>
                    <a:pt x="961" y="4680"/>
                  </a:cubicBezTo>
                  <a:lnTo>
                    <a:pt x="925" y="4680"/>
                  </a:lnTo>
                  <a:cubicBezTo>
                    <a:pt x="949" y="4680"/>
                    <a:pt x="985" y="4668"/>
                    <a:pt x="1022" y="4668"/>
                  </a:cubicBezTo>
                  <a:lnTo>
                    <a:pt x="1034" y="4668"/>
                  </a:lnTo>
                  <a:lnTo>
                    <a:pt x="1034" y="4655"/>
                  </a:lnTo>
                  <a:cubicBezTo>
                    <a:pt x="1058" y="4655"/>
                    <a:pt x="1071" y="4644"/>
                    <a:pt x="1071" y="4619"/>
                  </a:cubicBezTo>
                  <a:lnTo>
                    <a:pt x="1082" y="4619"/>
                  </a:lnTo>
                  <a:cubicBezTo>
                    <a:pt x="1082" y="4607"/>
                    <a:pt x="1095" y="4595"/>
                    <a:pt x="1095" y="4595"/>
                  </a:cubicBezTo>
                  <a:cubicBezTo>
                    <a:pt x="1107" y="4582"/>
                    <a:pt x="1119" y="4582"/>
                    <a:pt x="1119" y="4571"/>
                  </a:cubicBezTo>
                  <a:lnTo>
                    <a:pt x="1168" y="4522"/>
                  </a:lnTo>
                  <a:lnTo>
                    <a:pt x="1192" y="4485"/>
                  </a:lnTo>
                  <a:lnTo>
                    <a:pt x="1071" y="4498"/>
                  </a:lnTo>
                  <a:cubicBezTo>
                    <a:pt x="1046" y="4498"/>
                    <a:pt x="1022" y="4509"/>
                    <a:pt x="998" y="4509"/>
                  </a:cubicBezTo>
                  <a:lnTo>
                    <a:pt x="985" y="4509"/>
                  </a:lnTo>
                  <a:cubicBezTo>
                    <a:pt x="961" y="4546"/>
                    <a:pt x="949" y="4571"/>
                    <a:pt x="936" y="4595"/>
                  </a:cubicBezTo>
                  <a:cubicBezTo>
                    <a:pt x="925" y="4607"/>
                    <a:pt x="925" y="4619"/>
                    <a:pt x="912" y="4631"/>
                  </a:cubicBezTo>
                  <a:lnTo>
                    <a:pt x="888" y="4680"/>
                  </a:lnTo>
                  <a:lnTo>
                    <a:pt x="876" y="4680"/>
                  </a:lnTo>
                  <a:lnTo>
                    <a:pt x="864" y="4692"/>
                  </a:lnTo>
                  <a:lnTo>
                    <a:pt x="864" y="4680"/>
                  </a:lnTo>
                  <a:cubicBezTo>
                    <a:pt x="876" y="4668"/>
                    <a:pt x="888" y="4655"/>
                    <a:pt x="912" y="4619"/>
                  </a:cubicBezTo>
                  <a:cubicBezTo>
                    <a:pt x="912" y="4607"/>
                    <a:pt x="912" y="4607"/>
                    <a:pt x="925" y="4595"/>
                  </a:cubicBezTo>
                  <a:cubicBezTo>
                    <a:pt x="925" y="4582"/>
                    <a:pt x="936" y="4571"/>
                    <a:pt x="949" y="4558"/>
                  </a:cubicBezTo>
                  <a:lnTo>
                    <a:pt x="973" y="4509"/>
                  </a:lnTo>
                  <a:lnTo>
                    <a:pt x="936" y="4509"/>
                  </a:lnTo>
                  <a:cubicBezTo>
                    <a:pt x="876" y="4522"/>
                    <a:pt x="828" y="4522"/>
                    <a:pt x="791" y="4522"/>
                  </a:cubicBezTo>
                  <a:lnTo>
                    <a:pt x="766" y="4522"/>
                  </a:lnTo>
                  <a:cubicBezTo>
                    <a:pt x="718" y="4509"/>
                    <a:pt x="693" y="4498"/>
                    <a:pt x="657" y="4485"/>
                  </a:cubicBezTo>
                  <a:cubicBezTo>
                    <a:pt x="657" y="4485"/>
                    <a:pt x="645" y="4473"/>
                    <a:pt x="633" y="4473"/>
                  </a:cubicBezTo>
                  <a:lnTo>
                    <a:pt x="620" y="4461"/>
                  </a:lnTo>
                  <a:lnTo>
                    <a:pt x="596" y="4449"/>
                  </a:lnTo>
                  <a:cubicBezTo>
                    <a:pt x="584" y="4425"/>
                    <a:pt x="560" y="4400"/>
                    <a:pt x="547" y="4376"/>
                  </a:cubicBezTo>
                  <a:lnTo>
                    <a:pt x="523" y="4339"/>
                  </a:lnTo>
                  <a:lnTo>
                    <a:pt x="511" y="4376"/>
                  </a:lnTo>
                  <a:cubicBezTo>
                    <a:pt x="499" y="4388"/>
                    <a:pt x="499" y="4412"/>
                    <a:pt x="487" y="4436"/>
                  </a:cubicBezTo>
                  <a:cubicBezTo>
                    <a:pt x="474" y="4436"/>
                    <a:pt x="474" y="4449"/>
                    <a:pt x="463" y="4461"/>
                  </a:cubicBezTo>
                  <a:cubicBezTo>
                    <a:pt x="450" y="4485"/>
                    <a:pt x="438" y="4509"/>
                    <a:pt x="438" y="4534"/>
                  </a:cubicBezTo>
                  <a:cubicBezTo>
                    <a:pt x="438" y="4534"/>
                    <a:pt x="438" y="4546"/>
                    <a:pt x="426" y="4546"/>
                  </a:cubicBezTo>
                  <a:cubicBezTo>
                    <a:pt x="426" y="4509"/>
                    <a:pt x="438" y="4473"/>
                    <a:pt x="463" y="4449"/>
                  </a:cubicBezTo>
                  <a:cubicBezTo>
                    <a:pt x="487" y="4412"/>
                    <a:pt x="499" y="4376"/>
                    <a:pt x="511" y="4339"/>
                  </a:cubicBezTo>
                  <a:lnTo>
                    <a:pt x="511" y="4327"/>
                  </a:lnTo>
                  <a:lnTo>
                    <a:pt x="523" y="4327"/>
                  </a:lnTo>
                  <a:lnTo>
                    <a:pt x="511" y="4315"/>
                  </a:lnTo>
                  <a:cubicBezTo>
                    <a:pt x="499" y="4290"/>
                    <a:pt x="499" y="4266"/>
                    <a:pt x="487" y="4242"/>
                  </a:cubicBezTo>
                  <a:lnTo>
                    <a:pt x="487" y="4217"/>
                  </a:lnTo>
                  <a:lnTo>
                    <a:pt x="474" y="4157"/>
                  </a:lnTo>
                  <a:lnTo>
                    <a:pt x="450" y="4193"/>
                  </a:lnTo>
                  <a:cubicBezTo>
                    <a:pt x="426" y="4230"/>
                    <a:pt x="401" y="4266"/>
                    <a:pt x="390" y="4303"/>
                  </a:cubicBezTo>
                  <a:cubicBezTo>
                    <a:pt x="377" y="4315"/>
                    <a:pt x="377" y="4327"/>
                    <a:pt x="365" y="4327"/>
                  </a:cubicBezTo>
                  <a:cubicBezTo>
                    <a:pt x="353" y="4352"/>
                    <a:pt x="341" y="4376"/>
                    <a:pt x="328" y="4412"/>
                  </a:cubicBezTo>
                  <a:lnTo>
                    <a:pt x="317" y="4412"/>
                  </a:lnTo>
                  <a:lnTo>
                    <a:pt x="328" y="4388"/>
                  </a:lnTo>
                  <a:cubicBezTo>
                    <a:pt x="328" y="4363"/>
                    <a:pt x="341" y="4352"/>
                    <a:pt x="353" y="4327"/>
                  </a:cubicBezTo>
                  <a:cubicBezTo>
                    <a:pt x="365" y="4315"/>
                    <a:pt x="365" y="4303"/>
                    <a:pt x="377" y="4290"/>
                  </a:cubicBezTo>
                  <a:cubicBezTo>
                    <a:pt x="401" y="4242"/>
                    <a:pt x="426" y="4206"/>
                    <a:pt x="450" y="4157"/>
                  </a:cubicBezTo>
                  <a:lnTo>
                    <a:pt x="474" y="4157"/>
                  </a:lnTo>
                  <a:lnTo>
                    <a:pt x="463" y="4144"/>
                  </a:lnTo>
                  <a:cubicBezTo>
                    <a:pt x="450" y="4084"/>
                    <a:pt x="450" y="4047"/>
                    <a:pt x="438" y="3998"/>
                  </a:cubicBezTo>
                  <a:lnTo>
                    <a:pt x="426" y="3950"/>
                  </a:lnTo>
                  <a:lnTo>
                    <a:pt x="401" y="3987"/>
                  </a:lnTo>
                  <a:cubicBezTo>
                    <a:pt x="390" y="4011"/>
                    <a:pt x="377" y="4035"/>
                    <a:pt x="365" y="4047"/>
                  </a:cubicBezTo>
                  <a:cubicBezTo>
                    <a:pt x="365" y="4060"/>
                    <a:pt x="353" y="4071"/>
                    <a:pt x="341" y="4084"/>
                  </a:cubicBezTo>
                  <a:cubicBezTo>
                    <a:pt x="317" y="4120"/>
                    <a:pt x="292" y="4157"/>
                    <a:pt x="280" y="4206"/>
                  </a:cubicBezTo>
                  <a:lnTo>
                    <a:pt x="268" y="4206"/>
                  </a:lnTo>
                  <a:lnTo>
                    <a:pt x="268" y="4217"/>
                  </a:lnTo>
                  <a:cubicBezTo>
                    <a:pt x="268" y="4254"/>
                    <a:pt x="280" y="4327"/>
                    <a:pt x="292" y="4376"/>
                  </a:cubicBezTo>
                  <a:lnTo>
                    <a:pt x="304" y="4412"/>
                  </a:lnTo>
                  <a:lnTo>
                    <a:pt x="304" y="4436"/>
                  </a:lnTo>
                  <a:cubicBezTo>
                    <a:pt x="328" y="4485"/>
                    <a:pt x="353" y="4522"/>
                    <a:pt x="390" y="4546"/>
                  </a:cubicBezTo>
                  <a:lnTo>
                    <a:pt x="401" y="4558"/>
                  </a:lnTo>
                  <a:lnTo>
                    <a:pt x="390" y="4558"/>
                  </a:lnTo>
                  <a:lnTo>
                    <a:pt x="414" y="4571"/>
                  </a:lnTo>
                  <a:lnTo>
                    <a:pt x="426" y="4571"/>
                  </a:lnTo>
                  <a:cubicBezTo>
                    <a:pt x="450" y="4595"/>
                    <a:pt x="487" y="4607"/>
                    <a:pt x="523" y="4631"/>
                  </a:cubicBezTo>
                  <a:lnTo>
                    <a:pt x="536" y="4631"/>
                  </a:lnTo>
                  <a:lnTo>
                    <a:pt x="547" y="4619"/>
                  </a:lnTo>
                  <a:cubicBezTo>
                    <a:pt x="547" y="4595"/>
                    <a:pt x="560" y="4571"/>
                    <a:pt x="572" y="4558"/>
                  </a:cubicBezTo>
                  <a:cubicBezTo>
                    <a:pt x="572" y="4534"/>
                    <a:pt x="596" y="4498"/>
                    <a:pt x="596" y="4473"/>
                  </a:cubicBezTo>
                  <a:lnTo>
                    <a:pt x="609" y="4461"/>
                  </a:lnTo>
                  <a:lnTo>
                    <a:pt x="609" y="4485"/>
                  </a:lnTo>
                  <a:cubicBezTo>
                    <a:pt x="596" y="4498"/>
                    <a:pt x="596" y="4522"/>
                    <a:pt x="584" y="4546"/>
                  </a:cubicBezTo>
                  <a:lnTo>
                    <a:pt x="547" y="4619"/>
                  </a:lnTo>
                  <a:lnTo>
                    <a:pt x="547" y="4631"/>
                  </a:lnTo>
                  <a:lnTo>
                    <a:pt x="560" y="4644"/>
                  </a:lnTo>
                  <a:cubicBezTo>
                    <a:pt x="609" y="4655"/>
                    <a:pt x="645" y="4668"/>
                    <a:pt x="706" y="4668"/>
                  </a:cubicBezTo>
                  <a:lnTo>
                    <a:pt x="755" y="4668"/>
                  </a:lnTo>
                  <a:cubicBezTo>
                    <a:pt x="776" y="4678"/>
                    <a:pt x="807" y="4679"/>
                    <a:pt x="839" y="4680"/>
                  </a:cubicBezTo>
                  <a:lnTo>
                    <a:pt x="839" y="4680"/>
                  </a:lnTo>
                  <a:cubicBezTo>
                    <a:pt x="648" y="4679"/>
                    <a:pt x="436" y="4664"/>
                    <a:pt x="341" y="4509"/>
                  </a:cubicBezTo>
                  <a:cubicBezTo>
                    <a:pt x="280" y="4412"/>
                    <a:pt x="255" y="4290"/>
                    <a:pt x="255" y="4193"/>
                  </a:cubicBezTo>
                  <a:cubicBezTo>
                    <a:pt x="255" y="4133"/>
                    <a:pt x="244" y="4084"/>
                    <a:pt x="244" y="4023"/>
                  </a:cubicBezTo>
                  <a:lnTo>
                    <a:pt x="244" y="4011"/>
                  </a:lnTo>
                  <a:lnTo>
                    <a:pt x="231" y="4011"/>
                  </a:lnTo>
                  <a:lnTo>
                    <a:pt x="231" y="3998"/>
                  </a:lnTo>
                  <a:lnTo>
                    <a:pt x="231" y="3987"/>
                  </a:lnTo>
                  <a:lnTo>
                    <a:pt x="244" y="3974"/>
                  </a:lnTo>
                  <a:cubicBezTo>
                    <a:pt x="231" y="3853"/>
                    <a:pt x="219" y="3768"/>
                    <a:pt x="207" y="3682"/>
                  </a:cubicBezTo>
                  <a:cubicBezTo>
                    <a:pt x="195" y="3585"/>
                    <a:pt x="171" y="3476"/>
                    <a:pt x="146" y="3379"/>
                  </a:cubicBezTo>
                  <a:lnTo>
                    <a:pt x="146" y="3366"/>
                  </a:lnTo>
                  <a:lnTo>
                    <a:pt x="134" y="3366"/>
                  </a:lnTo>
                  <a:lnTo>
                    <a:pt x="134" y="3354"/>
                  </a:lnTo>
                  <a:lnTo>
                    <a:pt x="134" y="3342"/>
                  </a:lnTo>
                  <a:lnTo>
                    <a:pt x="146" y="3330"/>
                  </a:lnTo>
                  <a:lnTo>
                    <a:pt x="134" y="3330"/>
                  </a:lnTo>
                  <a:cubicBezTo>
                    <a:pt x="122" y="3220"/>
                    <a:pt x="98" y="3111"/>
                    <a:pt x="85" y="3001"/>
                  </a:cubicBezTo>
                  <a:lnTo>
                    <a:pt x="74" y="2990"/>
                  </a:lnTo>
                  <a:lnTo>
                    <a:pt x="74" y="2977"/>
                  </a:lnTo>
                  <a:lnTo>
                    <a:pt x="74" y="2953"/>
                  </a:lnTo>
                  <a:cubicBezTo>
                    <a:pt x="61" y="2892"/>
                    <a:pt x="61" y="2844"/>
                    <a:pt x="61" y="2807"/>
                  </a:cubicBezTo>
                  <a:lnTo>
                    <a:pt x="61" y="2795"/>
                  </a:lnTo>
                  <a:lnTo>
                    <a:pt x="49" y="2795"/>
                  </a:lnTo>
                  <a:lnTo>
                    <a:pt x="61" y="2782"/>
                  </a:lnTo>
                  <a:lnTo>
                    <a:pt x="61" y="2771"/>
                  </a:lnTo>
                  <a:cubicBezTo>
                    <a:pt x="49" y="2649"/>
                    <a:pt x="37" y="2503"/>
                    <a:pt x="74" y="2393"/>
                  </a:cubicBezTo>
                  <a:cubicBezTo>
                    <a:pt x="110" y="2320"/>
                    <a:pt x="134" y="2284"/>
                    <a:pt x="195" y="2247"/>
                  </a:cubicBezTo>
                  <a:lnTo>
                    <a:pt x="207" y="2236"/>
                  </a:lnTo>
                  <a:lnTo>
                    <a:pt x="207" y="2223"/>
                  </a:lnTo>
                  <a:lnTo>
                    <a:pt x="219" y="2223"/>
                  </a:lnTo>
                  <a:lnTo>
                    <a:pt x="268" y="2211"/>
                  </a:lnTo>
                  <a:lnTo>
                    <a:pt x="292" y="2211"/>
                  </a:lnTo>
                  <a:cubicBezTo>
                    <a:pt x="317" y="2211"/>
                    <a:pt x="353" y="2199"/>
                    <a:pt x="377" y="2199"/>
                  </a:cubicBezTo>
                  <a:lnTo>
                    <a:pt x="426" y="2199"/>
                  </a:lnTo>
                  <a:cubicBezTo>
                    <a:pt x="485" y="2187"/>
                    <a:pt x="551" y="2184"/>
                    <a:pt x="615" y="2184"/>
                  </a:cubicBezTo>
                  <a:cubicBezTo>
                    <a:pt x="682" y="2184"/>
                    <a:pt x="747" y="2187"/>
                    <a:pt x="803" y="2187"/>
                  </a:cubicBezTo>
                  <a:cubicBezTo>
                    <a:pt x="918" y="2193"/>
                    <a:pt x="1037" y="2196"/>
                    <a:pt x="1156" y="2196"/>
                  </a:cubicBezTo>
                  <a:cubicBezTo>
                    <a:pt x="1274" y="2196"/>
                    <a:pt x="1393" y="2193"/>
                    <a:pt x="1509" y="2187"/>
                  </a:cubicBezTo>
                  <a:lnTo>
                    <a:pt x="1533" y="2187"/>
                  </a:lnTo>
                  <a:lnTo>
                    <a:pt x="1533" y="2163"/>
                  </a:lnTo>
                  <a:cubicBezTo>
                    <a:pt x="1496" y="2041"/>
                    <a:pt x="1472" y="1907"/>
                    <a:pt x="1447" y="1773"/>
                  </a:cubicBezTo>
                  <a:cubicBezTo>
                    <a:pt x="1436" y="1652"/>
                    <a:pt x="1423" y="1530"/>
                    <a:pt x="1411" y="1420"/>
                  </a:cubicBezTo>
                  <a:cubicBezTo>
                    <a:pt x="1399" y="1250"/>
                    <a:pt x="1374" y="1080"/>
                    <a:pt x="1350" y="909"/>
                  </a:cubicBezTo>
                  <a:cubicBezTo>
                    <a:pt x="1326" y="788"/>
                    <a:pt x="1314" y="655"/>
                    <a:pt x="1314" y="520"/>
                  </a:cubicBezTo>
                  <a:lnTo>
                    <a:pt x="1314" y="484"/>
                  </a:lnTo>
                  <a:cubicBezTo>
                    <a:pt x="1314" y="399"/>
                    <a:pt x="1314" y="314"/>
                    <a:pt x="1338" y="241"/>
                  </a:cubicBezTo>
                  <a:cubicBezTo>
                    <a:pt x="1399" y="119"/>
                    <a:pt x="1509" y="58"/>
                    <a:pt x="1691" y="47"/>
                  </a:cubicBezTo>
                  <a:lnTo>
                    <a:pt x="1703" y="47"/>
                  </a:lnTo>
                  <a:cubicBezTo>
                    <a:pt x="1709" y="40"/>
                    <a:pt x="1718" y="37"/>
                    <a:pt x="1733" y="37"/>
                  </a:cubicBezTo>
                  <a:close/>
                  <a:moveTo>
                    <a:pt x="1736" y="1"/>
                  </a:moveTo>
                  <a:cubicBezTo>
                    <a:pt x="1718" y="1"/>
                    <a:pt x="1703" y="4"/>
                    <a:pt x="1691" y="10"/>
                  </a:cubicBezTo>
                  <a:cubicBezTo>
                    <a:pt x="1557" y="22"/>
                    <a:pt x="1387" y="47"/>
                    <a:pt x="1314" y="217"/>
                  </a:cubicBezTo>
                  <a:cubicBezTo>
                    <a:pt x="1277" y="301"/>
                    <a:pt x="1277" y="399"/>
                    <a:pt x="1277" y="484"/>
                  </a:cubicBezTo>
                  <a:lnTo>
                    <a:pt x="1277" y="520"/>
                  </a:lnTo>
                  <a:cubicBezTo>
                    <a:pt x="1277" y="655"/>
                    <a:pt x="1290" y="788"/>
                    <a:pt x="1314" y="922"/>
                  </a:cubicBezTo>
                  <a:cubicBezTo>
                    <a:pt x="1338" y="1080"/>
                    <a:pt x="1363" y="1250"/>
                    <a:pt x="1374" y="1420"/>
                  </a:cubicBezTo>
                  <a:cubicBezTo>
                    <a:pt x="1387" y="1530"/>
                    <a:pt x="1399" y="1652"/>
                    <a:pt x="1411" y="1773"/>
                  </a:cubicBezTo>
                  <a:cubicBezTo>
                    <a:pt x="1436" y="1907"/>
                    <a:pt x="1460" y="2028"/>
                    <a:pt x="1496" y="2150"/>
                  </a:cubicBezTo>
                  <a:cubicBezTo>
                    <a:pt x="1364" y="2157"/>
                    <a:pt x="1231" y="2164"/>
                    <a:pt x="1098" y="2164"/>
                  </a:cubicBezTo>
                  <a:cubicBezTo>
                    <a:pt x="1000" y="2164"/>
                    <a:pt x="901" y="2160"/>
                    <a:pt x="803" y="2150"/>
                  </a:cubicBezTo>
                  <a:cubicBezTo>
                    <a:pt x="749" y="2150"/>
                    <a:pt x="687" y="2147"/>
                    <a:pt x="623" y="2147"/>
                  </a:cubicBezTo>
                  <a:cubicBezTo>
                    <a:pt x="556" y="2147"/>
                    <a:pt x="488" y="2150"/>
                    <a:pt x="426" y="2163"/>
                  </a:cubicBezTo>
                  <a:lnTo>
                    <a:pt x="377" y="2163"/>
                  </a:lnTo>
                  <a:cubicBezTo>
                    <a:pt x="341" y="2163"/>
                    <a:pt x="317" y="2174"/>
                    <a:pt x="292" y="2174"/>
                  </a:cubicBezTo>
                  <a:lnTo>
                    <a:pt x="255" y="2174"/>
                  </a:lnTo>
                  <a:lnTo>
                    <a:pt x="231" y="2187"/>
                  </a:lnTo>
                  <a:lnTo>
                    <a:pt x="195" y="2187"/>
                  </a:lnTo>
                  <a:cubicBezTo>
                    <a:pt x="182" y="2199"/>
                    <a:pt x="182" y="2211"/>
                    <a:pt x="171" y="2211"/>
                  </a:cubicBezTo>
                  <a:cubicBezTo>
                    <a:pt x="110" y="2260"/>
                    <a:pt x="74" y="2309"/>
                    <a:pt x="49" y="2382"/>
                  </a:cubicBezTo>
                  <a:cubicBezTo>
                    <a:pt x="1" y="2503"/>
                    <a:pt x="12" y="2649"/>
                    <a:pt x="25" y="2771"/>
                  </a:cubicBezTo>
                  <a:cubicBezTo>
                    <a:pt x="12" y="2782"/>
                    <a:pt x="12" y="2795"/>
                    <a:pt x="25" y="2807"/>
                  </a:cubicBezTo>
                  <a:cubicBezTo>
                    <a:pt x="25" y="2855"/>
                    <a:pt x="37" y="2892"/>
                    <a:pt x="37" y="2953"/>
                  </a:cubicBezTo>
                  <a:lnTo>
                    <a:pt x="37" y="2990"/>
                  </a:lnTo>
                  <a:cubicBezTo>
                    <a:pt x="37" y="3001"/>
                    <a:pt x="37" y="3001"/>
                    <a:pt x="49" y="3014"/>
                  </a:cubicBezTo>
                  <a:cubicBezTo>
                    <a:pt x="61" y="3111"/>
                    <a:pt x="85" y="3220"/>
                    <a:pt x="110" y="3330"/>
                  </a:cubicBezTo>
                  <a:cubicBezTo>
                    <a:pt x="98" y="3330"/>
                    <a:pt x="98" y="3342"/>
                    <a:pt x="98" y="3342"/>
                  </a:cubicBezTo>
                  <a:cubicBezTo>
                    <a:pt x="98" y="3366"/>
                    <a:pt x="98" y="3379"/>
                    <a:pt x="122" y="3390"/>
                  </a:cubicBezTo>
                  <a:cubicBezTo>
                    <a:pt x="134" y="3488"/>
                    <a:pt x="158" y="3598"/>
                    <a:pt x="171" y="3695"/>
                  </a:cubicBezTo>
                  <a:cubicBezTo>
                    <a:pt x="182" y="3780"/>
                    <a:pt x="195" y="3865"/>
                    <a:pt x="207" y="3974"/>
                  </a:cubicBezTo>
                  <a:cubicBezTo>
                    <a:pt x="195" y="3974"/>
                    <a:pt x="195" y="3987"/>
                    <a:pt x="195" y="3987"/>
                  </a:cubicBezTo>
                  <a:lnTo>
                    <a:pt x="195" y="4023"/>
                  </a:lnTo>
                  <a:lnTo>
                    <a:pt x="207" y="4035"/>
                  </a:lnTo>
                  <a:cubicBezTo>
                    <a:pt x="207" y="4096"/>
                    <a:pt x="219" y="4144"/>
                    <a:pt x="219" y="4193"/>
                  </a:cubicBezTo>
                  <a:cubicBezTo>
                    <a:pt x="231" y="4303"/>
                    <a:pt x="244" y="4425"/>
                    <a:pt x="304" y="4522"/>
                  </a:cubicBezTo>
                  <a:cubicBezTo>
                    <a:pt x="414" y="4692"/>
                    <a:pt x="633" y="4717"/>
                    <a:pt x="839" y="4717"/>
                  </a:cubicBezTo>
                  <a:lnTo>
                    <a:pt x="961" y="4717"/>
                  </a:lnTo>
                  <a:cubicBezTo>
                    <a:pt x="1071" y="4717"/>
                    <a:pt x="1180" y="4717"/>
                    <a:pt x="1290" y="4704"/>
                  </a:cubicBezTo>
                  <a:cubicBezTo>
                    <a:pt x="1447" y="4704"/>
                    <a:pt x="1606" y="4692"/>
                    <a:pt x="1763" y="4692"/>
                  </a:cubicBezTo>
                  <a:cubicBezTo>
                    <a:pt x="1763" y="4704"/>
                    <a:pt x="1788" y="4717"/>
                    <a:pt x="1800" y="4717"/>
                  </a:cubicBezTo>
                  <a:cubicBezTo>
                    <a:pt x="1812" y="4717"/>
                    <a:pt x="1825" y="4704"/>
                    <a:pt x="1836" y="4692"/>
                  </a:cubicBezTo>
                  <a:lnTo>
                    <a:pt x="1934" y="4692"/>
                  </a:lnTo>
                  <a:cubicBezTo>
                    <a:pt x="1973" y="4694"/>
                    <a:pt x="2012" y="4695"/>
                    <a:pt x="2051" y="4695"/>
                  </a:cubicBezTo>
                  <a:cubicBezTo>
                    <a:pt x="2231" y="4695"/>
                    <a:pt x="2411" y="4675"/>
                    <a:pt x="2590" y="4655"/>
                  </a:cubicBezTo>
                  <a:cubicBezTo>
                    <a:pt x="2688" y="4644"/>
                    <a:pt x="2798" y="4631"/>
                    <a:pt x="2907" y="4631"/>
                  </a:cubicBezTo>
                  <a:cubicBezTo>
                    <a:pt x="2931" y="4619"/>
                    <a:pt x="2944" y="4619"/>
                    <a:pt x="2968" y="4619"/>
                  </a:cubicBezTo>
                  <a:cubicBezTo>
                    <a:pt x="2980" y="4631"/>
                    <a:pt x="2992" y="4631"/>
                    <a:pt x="3004" y="4631"/>
                  </a:cubicBezTo>
                  <a:cubicBezTo>
                    <a:pt x="3017" y="4631"/>
                    <a:pt x="3017" y="4631"/>
                    <a:pt x="3028" y="4619"/>
                  </a:cubicBezTo>
                  <a:cubicBezTo>
                    <a:pt x="3077" y="4619"/>
                    <a:pt x="3126" y="4631"/>
                    <a:pt x="3163" y="4631"/>
                  </a:cubicBezTo>
                  <a:cubicBezTo>
                    <a:pt x="3170" y="4631"/>
                    <a:pt x="3179" y="4637"/>
                    <a:pt x="3187" y="4637"/>
                  </a:cubicBezTo>
                  <a:cubicBezTo>
                    <a:pt x="3191" y="4637"/>
                    <a:pt x="3195" y="4635"/>
                    <a:pt x="3199" y="4631"/>
                  </a:cubicBezTo>
                  <a:cubicBezTo>
                    <a:pt x="3247" y="4631"/>
                    <a:pt x="3308" y="4631"/>
                    <a:pt x="3357" y="4644"/>
                  </a:cubicBezTo>
                  <a:lnTo>
                    <a:pt x="3393" y="4644"/>
                  </a:lnTo>
                  <a:cubicBezTo>
                    <a:pt x="3539" y="4644"/>
                    <a:pt x="3636" y="4619"/>
                    <a:pt x="3734" y="4571"/>
                  </a:cubicBezTo>
                  <a:cubicBezTo>
                    <a:pt x="3977" y="4473"/>
                    <a:pt x="4038" y="4242"/>
                    <a:pt x="4074" y="4023"/>
                  </a:cubicBezTo>
                  <a:cubicBezTo>
                    <a:pt x="4074" y="4011"/>
                    <a:pt x="4074" y="3998"/>
                    <a:pt x="4062" y="3987"/>
                  </a:cubicBezTo>
                  <a:cubicBezTo>
                    <a:pt x="4087" y="3817"/>
                    <a:pt x="4062" y="3634"/>
                    <a:pt x="4038" y="3463"/>
                  </a:cubicBezTo>
                  <a:cubicBezTo>
                    <a:pt x="4038" y="3403"/>
                    <a:pt x="4025" y="3354"/>
                    <a:pt x="4025" y="3293"/>
                  </a:cubicBezTo>
                  <a:cubicBezTo>
                    <a:pt x="4014" y="3147"/>
                    <a:pt x="3989" y="2965"/>
                    <a:pt x="3977" y="2782"/>
                  </a:cubicBezTo>
                  <a:cubicBezTo>
                    <a:pt x="3965" y="2649"/>
                    <a:pt x="3953" y="2479"/>
                    <a:pt x="3868" y="2320"/>
                  </a:cubicBezTo>
                  <a:cubicBezTo>
                    <a:pt x="3787" y="2125"/>
                    <a:pt x="3608" y="2027"/>
                    <a:pt x="3342" y="2027"/>
                  </a:cubicBezTo>
                  <a:cubicBezTo>
                    <a:pt x="3327" y="2027"/>
                    <a:pt x="3311" y="2028"/>
                    <a:pt x="3296" y="2028"/>
                  </a:cubicBezTo>
                  <a:cubicBezTo>
                    <a:pt x="3163" y="2028"/>
                    <a:pt x="3028" y="2053"/>
                    <a:pt x="2895" y="2077"/>
                  </a:cubicBezTo>
                  <a:cubicBezTo>
                    <a:pt x="2745" y="2106"/>
                    <a:pt x="2594" y="2134"/>
                    <a:pt x="2444" y="2134"/>
                  </a:cubicBezTo>
                  <a:cubicBezTo>
                    <a:pt x="2400" y="2134"/>
                    <a:pt x="2355" y="2131"/>
                    <a:pt x="2311" y="2126"/>
                  </a:cubicBezTo>
                  <a:cubicBezTo>
                    <a:pt x="2311" y="2053"/>
                    <a:pt x="2287" y="1992"/>
                    <a:pt x="2274" y="1919"/>
                  </a:cubicBezTo>
                  <a:cubicBezTo>
                    <a:pt x="2250" y="1846"/>
                    <a:pt x="2238" y="1773"/>
                    <a:pt x="2226" y="1700"/>
                  </a:cubicBezTo>
                  <a:cubicBezTo>
                    <a:pt x="2226" y="1627"/>
                    <a:pt x="2214" y="1555"/>
                    <a:pt x="2214" y="1482"/>
                  </a:cubicBezTo>
                  <a:cubicBezTo>
                    <a:pt x="2214" y="1372"/>
                    <a:pt x="2214" y="1250"/>
                    <a:pt x="2177" y="1128"/>
                  </a:cubicBezTo>
                  <a:cubicBezTo>
                    <a:pt x="2238" y="922"/>
                    <a:pt x="2250" y="715"/>
                    <a:pt x="2226" y="520"/>
                  </a:cubicBezTo>
                  <a:cubicBezTo>
                    <a:pt x="2201" y="363"/>
                    <a:pt x="2177" y="144"/>
                    <a:pt x="1982" y="71"/>
                  </a:cubicBezTo>
                  <a:cubicBezTo>
                    <a:pt x="1982" y="71"/>
                    <a:pt x="1971" y="71"/>
                    <a:pt x="1958" y="58"/>
                  </a:cubicBezTo>
                  <a:cubicBezTo>
                    <a:pt x="1934" y="47"/>
                    <a:pt x="1885" y="34"/>
                    <a:pt x="1825" y="10"/>
                  </a:cubicBezTo>
                  <a:lnTo>
                    <a:pt x="1800" y="10"/>
                  </a:lnTo>
                  <a:cubicBezTo>
                    <a:pt x="1776" y="4"/>
                    <a:pt x="1755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2193;p35">
              <a:extLst>
                <a:ext uri="{FF2B5EF4-FFF2-40B4-BE49-F238E27FC236}">
                  <a16:creationId xmlns:a16="http://schemas.microsoft.com/office/drawing/2014/main" id="{A9FD64C7-A996-4A02-9F8C-AE9367A6FE90}"/>
                </a:ext>
              </a:extLst>
            </p:cNvPr>
            <p:cNvSpPr/>
            <p:nvPr/>
          </p:nvSpPr>
          <p:spPr>
            <a:xfrm>
              <a:off x="2813479" y="2533907"/>
              <a:ext cx="10828" cy="56505"/>
            </a:xfrm>
            <a:custGeom>
              <a:avLst/>
              <a:gdLst/>
              <a:ahLst/>
              <a:cxnLst/>
              <a:rect l="l" t="t" r="r" b="b"/>
              <a:pathLst>
                <a:path w="220" h="1148" extrusionOk="0">
                  <a:moveTo>
                    <a:pt x="36" y="1"/>
                  </a:moveTo>
                  <a:cubicBezTo>
                    <a:pt x="12" y="1"/>
                    <a:pt x="0" y="38"/>
                    <a:pt x="36" y="49"/>
                  </a:cubicBezTo>
                  <a:cubicBezTo>
                    <a:pt x="219" y="98"/>
                    <a:pt x="146" y="524"/>
                    <a:pt x="158" y="670"/>
                  </a:cubicBezTo>
                  <a:cubicBezTo>
                    <a:pt x="171" y="816"/>
                    <a:pt x="146" y="974"/>
                    <a:pt x="134" y="1120"/>
                  </a:cubicBezTo>
                  <a:cubicBezTo>
                    <a:pt x="134" y="1138"/>
                    <a:pt x="146" y="1147"/>
                    <a:pt x="158" y="1147"/>
                  </a:cubicBezTo>
                  <a:cubicBezTo>
                    <a:pt x="170" y="1147"/>
                    <a:pt x="182" y="1138"/>
                    <a:pt x="182" y="1120"/>
                  </a:cubicBezTo>
                  <a:cubicBezTo>
                    <a:pt x="195" y="1022"/>
                    <a:pt x="207" y="925"/>
                    <a:pt x="207" y="828"/>
                  </a:cubicBezTo>
                  <a:cubicBezTo>
                    <a:pt x="219" y="706"/>
                    <a:pt x="207" y="585"/>
                    <a:pt x="207" y="463"/>
                  </a:cubicBezTo>
                  <a:cubicBezTo>
                    <a:pt x="207" y="330"/>
                    <a:pt x="219" y="86"/>
                    <a:pt x="73" y="13"/>
                  </a:cubicBezTo>
                  <a:cubicBezTo>
                    <a:pt x="73" y="13"/>
                    <a:pt x="6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2194;p35">
              <a:extLst>
                <a:ext uri="{FF2B5EF4-FFF2-40B4-BE49-F238E27FC236}">
                  <a16:creationId xmlns:a16="http://schemas.microsoft.com/office/drawing/2014/main" id="{42872D7F-8E04-4A12-8BD8-B75F70740E94}"/>
                </a:ext>
              </a:extLst>
            </p:cNvPr>
            <p:cNvSpPr/>
            <p:nvPr/>
          </p:nvSpPr>
          <p:spPr>
            <a:xfrm>
              <a:off x="2813479" y="2533366"/>
              <a:ext cx="11419" cy="58080"/>
            </a:xfrm>
            <a:custGeom>
              <a:avLst/>
              <a:gdLst/>
              <a:ahLst/>
              <a:cxnLst/>
              <a:rect l="l" t="t" r="r" b="b"/>
              <a:pathLst>
                <a:path w="232" h="1180" extrusionOk="0">
                  <a:moveTo>
                    <a:pt x="61" y="36"/>
                  </a:moveTo>
                  <a:cubicBezTo>
                    <a:pt x="186" y="104"/>
                    <a:pt x="183" y="301"/>
                    <a:pt x="182" y="435"/>
                  </a:cubicBezTo>
                  <a:lnTo>
                    <a:pt x="182" y="435"/>
                  </a:lnTo>
                  <a:cubicBezTo>
                    <a:pt x="181" y="268"/>
                    <a:pt x="165" y="78"/>
                    <a:pt x="36" y="49"/>
                  </a:cubicBezTo>
                  <a:lnTo>
                    <a:pt x="36" y="36"/>
                  </a:lnTo>
                  <a:close/>
                  <a:moveTo>
                    <a:pt x="183" y="506"/>
                  </a:moveTo>
                  <a:cubicBezTo>
                    <a:pt x="183" y="544"/>
                    <a:pt x="185" y="582"/>
                    <a:pt x="195" y="620"/>
                  </a:cubicBezTo>
                  <a:lnTo>
                    <a:pt x="195" y="839"/>
                  </a:lnTo>
                  <a:cubicBezTo>
                    <a:pt x="195" y="876"/>
                    <a:pt x="182" y="912"/>
                    <a:pt x="182" y="960"/>
                  </a:cubicBezTo>
                  <a:cubicBezTo>
                    <a:pt x="182" y="1009"/>
                    <a:pt x="171" y="1070"/>
                    <a:pt x="171" y="1131"/>
                  </a:cubicBezTo>
                  <a:lnTo>
                    <a:pt x="171" y="1143"/>
                  </a:lnTo>
                  <a:lnTo>
                    <a:pt x="158" y="1143"/>
                  </a:lnTo>
                  <a:lnTo>
                    <a:pt x="158" y="1131"/>
                  </a:lnTo>
                  <a:cubicBezTo>
                    <a:pt x="158" y="1082"/>
                    <a:pt x="158" y="1022"/>
                    <a:pt x="171" y="960"/>
                  </a:cubicBezTo>
                  <a:cubicBezTo>
                    <a:pt x="171" y="876"/>
                    <a:pt x="182" y="778"/>
                    <a:pt x="182" y="669"/>
                  </a:cubicBezTo>
                  <a:cubicBezTo>
                    <a:pt x="171" y="644"/>
                    <a:pt x="182" y="596"/>
                    <a:pt x="182" y="547"/>
                  </a:cubicBezTo>
                  <a:cubicBezTo>
                    <a:pt x="182" y="534"/>
                    <a:pt x="182" y="520"/>
                    <a:pt x="183" y="506"/>
                  </a:cubicBezTo>
                  <a:close/>
                  <a:moveTo>
                    <a:pt x="36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0" y="49"/>
                    <a:pt x="12" y="73"/>
                    <a:pt x="25" y="73"/>
                  </a:cubicBezTo>
                  <a:cubicBezTo>
                    <a:pt x="158" y="109"/>
                    <a:pt x="146" y="377"/>
                    <a:pt x="146" y="547"/>
                  </a:cubicBezTo>
                  <a:cubicBezTo>
                    <a:pt x="146" y="596"/>
                    <a:pt x="134" y="644"/>
                    <a:pt x="146" y="681"/>
                  </a:cubicBezTo>
                  <a:cubicBezTo>
                    <a:pt x="146" y="778"/>
                    <a:pt x="146" y="863"/>
                    <a:pt x="134" y="960"/>
                  </a:cubicBezTo>
                  <a:cubicBezTo>
                    <a:pt x="134" y="1022"/>
                    <a:pt x="122" y="1082"/>
                    <a:pt x="122" y="1131"/>
                  </a:cubicBezTo>
                  <a:cubicBezTo>
                    <a:pt x="122" y="1155"/>
                    <a:pt x="134" y="1168"/>
                    <a:pt x="146" y="1168"/>
                  </a:cubicBezTo>
                  <a:cubicBezTo>
                    <a:pt x="146" y="1179"/>
                    <a:pt x="158" y="1179"/>
                    <a:pt x="158" y="1179"/>
                  </a:cubicBezTo>
                  <a:cubicBezTo>
                    <a:pt x="171" y="1179"/>
                    <a:pt x="182" y="1179"/>
                    <a:pt x="182" y="1168"/>
                  </a:cubicBezTo>
                  <a:cubicBezTo>
                    <a:pt x="195" y="1168"/>
                    <a:pt x="207" y="1155"/>
                    <a:pt x="207" y="1131"/>
                  </a:cubicBezTo>
                  <a:cubicBezTo>
                    <a:pt x="207" y="1082"/>
                    <a:pt x="207" y="1022"/>
                    <a:pt x="219" y="960"/>
                  </a:cubicBezTo>
                  <a:cubicBezTo>
                    <a:pt x="219" y="924"/>
                    <a:pt x="231" y="876"/>
                    <a:pt x="231" y="839"/>
                  </a:cubicBezTo>
                  <a:lnTo>
                    <a:pt x="231" y="620"/>
                  </a:lnTo>
                  <a:cubicBezTo>
                    <a:pt x="219" y="571"/>
                    <a:pt x="219" y="523"/>
                    <a:pt x="219" y="474"/>
                  </a:cubicBezTo>
                  <a:lnTo>
                    <a:pt x="219" y="462"/>
                  </a:lnTo>
                  <a:cubicBezTo>
                    <a:pt x="219" y="328"/>
                    <a:pt x="231" y="85"/>
                    <a:pt x="85" y="12"/>
                  </a:cubicBezTo>
                  <a:cubicBezTo>
                    <a:pt x="73" y="0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2195;p35">
              <a:extLst>
                <a:ext uri="{FF2B5EF4-FFF2-40B4-BE49-F238E27FC236}">
                  <a16:creationId xmlns:a16="http://schemas.microsoft.com/office/drawing/2014/main" id="{3EAFC5A6-4A36-4602-B06E-C7ACA5978E71}"/>
                </a:ext>
              </a:extLst>
            </p:cNvPr>
            <p:cNvSpPr/>
            <p:nvPr/>
          </p:nvSpPr>
          <p:spPr>
            <a:xfrm>
              <a:off x="2815890" y="2545130"/>
              <a:ext cx="3642" cy="20869"/>
            </a:xfrm>
            <a:custGeom>
              <a:avLst/>
              <a:gdLst/>
              <a:ahLst/>
              <a:cxnLst/>
              <a:rect l="l" t="t" r="r" b="b"/>
              <a:pathLst>
                <a:path w="74" h="424" extrusionOk="0">
                  <a:moveTo>
                    <a:pt x="24" y="1"/>
                  </a:moveTo>
                  <a:cubicBezTo>
                    <a:pt x="12" y="1"/>
                    <a:pt x="0" y="10"/>
                    <a:pt x="0" y="29"/>
                  </a:cubicBezTo>
                  <a:cubicBezTo>
                    <a:pt x="0" y="150"/>
                    <a:pt x="12" y="272"/>
                    <a:pt x="24" y="405"/>
                  </a:cubicBezTo>
                  <a:cubicBezTo>
                    <a:pt x="24" y="417"/>
                    <a:pt x="37" y="423"/>
                    <a:pt x="49" y="423"/>
                  </a:cubicBezTo>
                  <a:cubicBezTo>
                    <a:pt x="61" y="423"/>
                    <a:pt x="73" y="417"/>
                    <a:pt x="73" y="405"/>
                  </a:cubicBezTo>
                  <a:cubicBezTo>
                    <a:pt x="60" y="272"/>
                    <a:pt x="49" y="150"/>
                    <a:pt x="49" y="29"/>
                  </a:cubicBezTo>
                  <a:cubicBezTo>
                    <a:pt x="49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2196;p35">
              <a:extLst>
                <a:ext uri="{FF2B5EF4-FFF2-40B4-BE49-F238E27FC236}">
                  <a16:creationId xmlns:a16="http://schemas.microsoft.com/office/drawing/2014/main" id="{0C09ADE4-5C7F-4237-B7DC-A94B93C16232}"/>
                </a:ext>
              </a:extLst>
            </p:cNvPr>
            <p:cNvSpPr/>
            <p:nvPr/>
          </p:nvSpPr>
          <p:spPr>
            <a:xfrm>
              <a:off x="2815251" y="2544145"/>
              <a:ext cx="4824" cy="22789"/>
            </a:xfrm>
            <a:custGeom>
              <a:avLst/>
              <a:gdLst/>
              <a:ahLst/>
              <a:cxnLst/>
              <a:rect l="l" t="t" r="r" b="b"/>
              <a:pathLst>
                <a:path w="98" h="463" extrusionOk="0">
                  <a:moveTo>
                    <a:pt x="37" y="36"/>
                  </a:moveTo>
                  <a:cubicBezTo>
                    <a:pt x="49" y="36"/>
                    <a:pt x="49" y="49"/>
                    <a:pt x="49" y="49"/>
                  </a:cubicBezTo>
                  <a:cubicBezTo>
                    <a:pt x="49" y="133"/>
                    <a:pt x="49" y="219"/>
                    <a:pt x="62" y="304"/>
                  </a:cubicBezTo>
                  <a:lnTo>
                    <a:pt x="62" y="425"/>
                  </a:lnTo>
                  <a:lnTo>
                    <a:pt x="49" y="425"/>
                  </a:lnTo>
                  <a:lnTo>
                    <a:pt x="49" y="304"/>
                  </a:lnTo>
                  <a:cubicBezTo>
                    <a:pt x="37" y="219"/>
                    <a:pt x="37" y="133"/>
                    <a:pt x="37" y="49"/>
                  </a:cubicBezTo>
                  <a:lnTo>
                    <a:pt x="37" y="36"/>
                  </a:lnTo>
                  <a:close/>
                  <a:moveTo>
                    <a:pt x="37" y="0"/>
                  </a:moveTo>
                  <a:cubicBezTo>
                    <a:pt x="13" y="0"/>
                    <a:pt x="0" y="24"/>
                    <a:pt x="0" y="49"/>
                  </a:cubicBezTo>
                  <a:cubicBezTo>
                    <a:pt x="0" y="133"/>
                    <a:pt x="0" y="219"/>
                    <a:pt x="13" y="304"/>
                  </a:cubicBezTo>
                  <a:lnTo>
                    <a:pt x="13" y="425"/>
                  </a:lnTo>
                  <a:cubicBezTo>
                    <a:pt x="13" y="438"/>
                    <a:pt x="25" y="450"/>
                    <a:pt x="37" y="462"/>
                  </a:cubicBezTo>
                  <a:lnTo>
                    <a:pt x="86" y="462"/>
                  </a:lnTo>
                  <a:cubicBezTo>
                    <a:pt x="98" y="450"/>
                    <a:pt x="98" y="438"/>
                    <a:pt x="98" y="425"/>
                  </a:cubicBezTo>
                  <a:cubicBezTo>
                    <a:pt x="98" y="377"/>
                    <a:pt x="98" y="341"/>
                    <a:pt x="86" y="304"/>
                  </a:cubicBezTo>
                  <a:lnTo>
                    <a:pt x="86" y="49"/>
                  </a:lnTo>
                  <a:cubicBezTo>
                    <a:pt x="86" y="24"/>
                    <a:pt x="6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2197;p35">
              <a:extLst>
                <a:ext uri="{FF2B5EF4-FFF2-40B4-BE49-F238E27FC236}">
                  <a16:creationId xmlns:a16="http://schemas.microsoft.com/office/drawing/2014/main" id="{D9373EEF-D056-45A1-B5F3-DD3FDE9B50FA}"/>
                </a:ext>
              </a:extLst>
            </p:cNvPr>
            <p:cNvSpPr/>
            <p:nvPr/>
          </p:nvSpPr>
          <p:spPr>
            <a:xfrm>
              <a:off x="2819631" y="2671039"/>
              <a:ext cx="86086" cy="7924"/>
            </a:xfrm>
            <a:custGeom>
              <a:avLst/>
              <a:gdLst/>
              <a:ahLst/>
              <a:cxnLst/>
              <a:rect l="l" t="t" r="r" b="b"/>
              <a:pathLst>
                <a:path w="1749" h="161" extrusionOk="0">
                  <a:moveTo>
                    <a:pt x="1724" y="0"/>
                  </a:moveTo>
                  <a:cubicBezTo>
                    <a:pt x="1444" y="25"/>
                    <a:pt x="1152" y="73"/>
                    <a:pt x="873" y="85"/>
                  </a:cubicBezTo>
                  <a:cubicBezTo>
                    <a:pt x="714" y="98"/>
                    <a:pt x="556" y="98"/>
                    <a:pt x="398" y="98"/>
                  </a:cubicBezTo>
                  <a:lnTo>
                    <a:pt x="203" y="98"/>
                  </a:lnTo>
                  <a:cubicBezTo>
                    <a:pt x="155" y="98"/>
                    <a:pt x="82" y="98"/>
                    <a:pt x="21" y="122"/>
                  </a:cubicBezTo>
                  <a:cubicBezTo>
                    <a:pt x="1" y="132"/>
                    <a:pt x="6" y="160"/>
                    <a:pt x="23" y="160"/>
                  </a:cubicBezTo>
                  <a:cubicBezTo>
                    <a:pt x="26" y="160"/>
                    <a:pt x="30" y="160"/>
                    <a:pt x="33" y="158"/>
                  </a:cubicBezTo>
                  <a:cubicBezTo>
                    <a:pt x="74" y="143"/>
                    <a:pt x="127" y="138"/>
                    <a:pt x="182" y="138"/>
                  </a:cubicBezTo>
                  <a:cubicBezTo>
                    <a:pt x="256" y="138"/>
                    <a:pt x="335" y="146"/>
                    <a:pt x="398" y="146"/>
                  </a:cubicBezTo>
                  <a:cubicBezTo>
                    <a:pt x="477" y="140"/>
                    <a:pt x="556" y="140"/>
                    <a:pt x="635" y="140"/>
                  </a:cubicBezTo>
                  <a:cubicBezTo>
                    <a:pt x="714" y="140"/>
                    <a:pt x="793" y="140"/>
                    <a:pt x="873" y="134"/>
                  </a:cubicBezTo>
                  <a:cubicBezTo>
                    <a:pt x="1140" y="109"/>
                    <a:pt x="1408" y="73"/>
                    <a:pt x="1675" y="49"/>
                  </a:cubicBezTo>
                  <a:cubicBezTo>
                    <a:pt x="1684" y="57"/>
                    <a:pt x="1692" y="66"/>
                    <a:pt x="1701" y="66"/>
                  </a:cubicBezTo>
                  <a:cubicBezTo>
                    <a:pt x="1704" y="66"/>
                    <a:pt x="1708" y="64"/>
                    <a:pt x="1711" y="61"/>
                  </a:cubicBezTo>
                  <a:cubicBezTo>
                    <a:pt x="1724" y="49"/>
                    <a:pt x="1724" y="49"/>
                    <a:pt x="1736" y="49"/>
                  </a:cubicBezTo>
                  <a:cubicBezTo>
                    <a:pt x="1748" y="36"/>
                    <a:pt x="1748" y="0"/>
                    <a:pt x="1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2198;p35">
              <a:extLst>
                <a:ext uri="{FF2B5EF4-FFF2-40B4-BE49-F238E27FC236}">
                  <a16:creationId xmlns:a16="http://schemas.microsoft.com/office/drawing/2014/main" id="{F1370B2F-E11C-43B4-A4AD-71FB594D2618}"/>
                </a:ext>
              </a:extLst>
            </p:cNvPr>
            <p:cNvSpPr/>
            <p:nvPr/>
          </p:nvSpPr>
          <p:spPr>
            <a:xfrm>
              <a:off x="2818844" y="2670202"/>
              <a:ext cx="88055" cy="9844"/>
            </a:xfrm>
            <a:custGeom>
              <a:avLst/>
              <a:gdLst/>
              <a:ahLst/>
              <a:cxnLst/>
              <a:rect l="l" t="t" r="r" b="b"/>
              <a:pathLst>
                <a:path w="1789" h="200" extrusionOk="0">
                  <a:moveTo>
                    <a:pt x="1740" y="29"/>
                  </a:moveTo>
                  <a:lnTo>
                    <a:pt x="1740" y="42"/>
                  </a:lnTo>
                  <a:lnTo>
                    <a:pt x="1716" y="66"/>
                  </a:lnTo>
                  <a:lnTo>
                    <a:pt x="1716" y="53"/>
                  </a:lnTo>
                  <a:lnTo>
                    <a:pt x="1691" y="53"/>
                  </a:lnTo>
                  <a:cubicBezTo>
                    <a:pt x="1570" y="66"/>
                    <a:pt x="1435" y="78"/>
                    <a:pt x="1314" y="90"/>
                  </a:cubicBezTo>
                  <a:cubicBezTo>
                    <a:pt x="1181" y="102"/>
                    <a:pt x="1035" y="126"/>
                    <a:pt x="889" y="139"/>
                  </a:cubicBezTo>
                  <a:lnTo>
                    <a:pt x="317" y="139"/>
                  </a:lnTo>
                  <a:cubicBezTo>
                    <a:pt x="219" y="139"/>
                    <a:pt x="122" y="139"/>
                    <a:pt x="49" y="163"/>
                  </a:cubicBezTo>
                  <a:lnTo>
                    <a:pt x="37" y="163"/>
                  </a:lnTo>
                  <a:cubicBezTo>
                    <a:pt x="37" y="151"/>
                    <a:pt x="49" y="151"/>
                    <a:pt x="49" y="151"/>
                  </a:cubicBezTo>
                  <a:cubicBezTo>
                    <a:pt x="86" y="139"/>
                    <a:pt x="122" y="139"/>
                    <a:pt x="159" y="139"/>
                  </a:cubicBezTo>
                  <a:lnTo>
                    <a:pt x="219" y="139"/>
                  </a:lnTo>
                  <a:cubicBezTo>
                    <a:pt x="256" y="139"/>
                    <a:pt x="292" y="139"/>
                    <a:pt x="317" y="126"/>
                  </a:cubicBezTo>
                  <a:lnTo>
                    <a:pt x="889" y="126"/>
                  </a:lnTo>
                  <a:cubicBezTo>
                    <a:pt x="1059" y="115"/>
                    <a:pt x="1229" y="90"/>
                    <a:pt x="1399" y="78"/>
                  </a:cubicBezTo>
                  <a:cubicBezTo>
                    <a:pt x="1508" y="53"/>
                    <a:pt x="1630" y="42"/>
                    <a:pt x="1740" y="29"/>
                  </a:cubicBezTo>
                  <a:close/>
                  <a:moveTo>
                    <a:pt x="1751" y="0"/>
                  </a:moveTo>
                  <a:cubicBezTo>
                    <a:pt x="1747" y="0"/>
                    <a:pt x="1743" y="2"/>
                    <a:pt x="1740" y="5"/>
                  </a:cubicBezTo>
                  <a:cubicBezTo>
                    <a:pt x="1618" y="5"/>
                    <a:pt x="1508" y="29"/>
                    <a:pt x="1387" y="42"/>
                  </a:cubicBezTo>
                  <a:cubicBezTo>
                    <a:pt x="1229" y="53"/>
                    <a:pt x="1059" y="78"/>
                    <a:pt x="889" y="90"/>
                  </a:cubicBezTo>
                  <a:lnTo>
                    <a:pt x="414" y="90"/>
                  </a:lnTo>
                  <a:cubicBezTo>
                    <a:pt x="378" y="90"/>
                    <a:pt x="354" y="90"/>
                    <a:pt x="317" y="102"/>
                  </a:cubicBezTo>
                  <a:lnTo>
                    <a:pt x="195" y="102"/>
                  </a:lnTo>
                  <a:cubicBezTo>
                    <a:pt x="146" y="102"/>
                    <a:pt x="86" y="102"/>
                    <a:pt x="37" y="115"/>
                  </a:cubicBezTo>
                  <a:cubicBezTo>
                    <a:pt x="25" y="126"/>
                    <a:pt x="13" y="139"/>
                    <a:pt x="13" y="151"/>
                  </a:cubicBezTo>
                  <a:cubicBezTo>
                    <a:pt x="0" y="163"/>
                    <a:pt x="13" y="188"/>
                    <a:pt x="25" y="188"/>
                  </a:cubicBezTo>
                  <a:cubicBezTo>
                    <a:pt x="25" y="199"/>
                    <a:pt x="37" y="199"/>
                    <a:pt x="49" y="199"/>
                  </a:cubicBezTo>
                  <a:lnTo>
                    <a:pt x="62" y="199"/>
                  </a:lnTo>
                  <a:cubicBezTo>
                    <a:pt x="122" y="175"/>
                    <a:pt x="219" y="175"/>
                    <a:pt x="317" y="175"/>
                  </a:cubicBezTo>
                  <a:lnTo>
                    <a:pt x="621" y="175"/>
                  </a:lnTo>
                  <a:cubicBezTo>
                    <a:pt x="706" y="175"/>
                    <a:pt x="803" y="175"/>
                    <a:pt x="889" y="163"/>
                  </a:cubicBezTo>
                  <a:lnTo>
                    <a:pt x="1326" y="126"/>
                  </a:lnTo>
                  <a:cubicBezTo>
                    <a:pt x="1435" y="115"/>
                    <a:pt x="1570" y="102"/>
                    <a:pt x="1691" y="90"/>
                  </a:cubicBezTo>
                  <a:cubicBezTo>
                    <a:pt x="1691" y="90"/>
                    <a:pt x="1703" y="90"/>
                    <a:pt x="1703" y="102"/>
                  </a:cubicBezTo>
                  <a:cubicBezTo>
                    <a:pt x="1716" y="102"/>
                    <a:pt x="1727" y="102"/>
                    <a:pt x="1740" y="90"/>
                  </a:cubicBezTo>
                  <a:lnTo>
                    <a:pt x="1764" y="78"/>
                  </a:lnTo>
                  <a:cubicBezTo>
                    <a:pt x="1776" y="66"/>
                    <a:pt x="1789" y="42"/>
                    <a:pt x="1776" y="29"/>
                  </a:cubicBezTo>
                  <a:cubicBezTo>
                    <a:pt x="1776" y="11"/>
                    <a:pt x="1763" y="0"/>
                    <a:pt x="1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2199;p35">
              <a:extLst>
                <a:ext uri="{FF2B5EF4-FFF2-40B4-BE49-F238E27FC236}">
                  <a16:creationId xmlns:a16="http://schemas.microsoft.com/office/drawing/2014/main" id="{4C8483D9-2326-4C08-B6C6-6E8F30A0B32A}"/>
                </a:ext>
              </a:extLst>
            </p:cNvPr>
            <p:cNvSpPr/>
            <p:nvPr/>
          </p:nvSpPr>
          <p:spPr>
            <a:xfrm>
              <a:off x="2824849" y="2686445"/>
              <a:ext cx="82050" cy="4873"/>
            </a:xfrm>
            <a:custGeom>
              <a:avLst/>
              <a:gdLst/>
              <a:ahLst/>
              <a:cxnLst/>
              <a:rect l="l" t="t" r="r" b="b"/>
              <a:pathLst>
                <a:path w="1667" h="99" extrusionOk="0">
                  <a:moveTo>
                    <a:pt x="446" y="0"/>
                  </a:moveTo>
                  <a:cubicBezTo>
                    <a:pt x="307" y="0"/>
                    <a:pt x="167" y="3"/>
                    <a:pt x="24" y="3"/>
                  </a:cubicBezTo>
                  <a:cubicBezTo>
                    <a:pt x="0" y="3"/>
                    <a:pt x="0" y="52"/>
                    <a:pt x="24" y="52"/>
                  </a:cubicBezTo>
                  <a:cubicBezTo>
                    <a:pt x="211" y="52"/>
                    <a:pt x="392" y="46"/>
                    <a:pt x="575" y="46"/>
                  </a:cubicBezTo>
                  <a:cubicBezTo>
                    <a:pt x="666" y="46"/>
                    <a:pt x="758" y="48"/>
                    <a:pt x="851" y="52"/>
                  </a:cubicBezTo>
                  <a:cubicBezTo>
                    <a:pt x="997" y="64"/>
                    <a:pt x="1143" y="76"/>
                    <a:pt x="1277" y="88"/>
                  </a:cubicBezTo>
                  <a:cubicBezTo>
                    <a:pt x="1318" y="96"/>
                    <a:pt x="1359" y="99"/>
                    <a:pt x="1399" y="99"/>
                  </a:cubicBezTo>
                  <a:cubicBezTo>
                    <a:pt x="1479" y="99"/>
                    <a:pt x="1557" y="88"/>
                    <a:pt x="1630" y="88"/>
                  </a:cubicBezTo>
                  <a:cubicBezTo>
                    <a:pt x="1667" y="88"/>
                    <a:pt x="1667" y="39"/>
                    <a:pt x="1630" y="39"/>
                  </a:cubicBezTo>
                  <a:cubicBezTo>
                    <a:pt x="1580" y="42"/>
                    <a:pt x="1529" y="43"/>
                    <a:pt x="1479" y="43"/>
                  </a:cubicBezTo>
                  <a:cubicBezTo>
                    <a:pt x="1274" y="43"/>
                    <a:pt x="1066" y="25"/>
                    <a:pt x="851" y="15"/>
                  </a:cubicBezTo>
                  <a:cubicBezTo>
                    <a:pt x="714" y="3"/>
                    <a:pt x="580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2200;p35">
              <a:extLst>
                <a:ext uri="{FF2B5EF4-FFF2-40B4-BE49-F238E27FC236}">
                  <a16:creationId xmlns:a16="http://schemas.microsoft.com/office/drawing/2014/main" id="{8EBD9DE6-1555-4A4C-9084-4BBDA830A6C3}"/>
                </a:ext>
              </a:extLst>
            </p:cNvPr>
            <p:cNvSpPr/>
            <p:nvPr/>
          </p:nvSpPr>
          <p:spPr>
            <a:xfrm>
              <a:off x="2824258" y="2685412"/>
              <a:ext cx="83231" cy="6595"/>
            </a:xfrm>
            <a:custGeom>
              <a:avLst/>
              <a:gdLst/>
              <a:ahLst/>
              <a:cxnLst/>
              <a:rect l="l" t="t" r="r" b="b"/>
              <a:pathLst>
                <a:path w="1691" h="134" extrusionOk="0">
                  <a:moveTo>
                    <a:pt x="244" y="36"/>
                  </a:moveTo>
                  <a:cubicBezTo>
                    <a:pt x="438" y="36"/>
                    <a:pt x="657" y="36"/>
                    <a:pt x="863" y="49"/>
                  </a:cubicBezTo>
                  <a:lnTo>
                    <a:pt x="925" y="49"/>
                  </a:lnTo>
                  <a:cubicBezTo>
                    <a:pt x="1103" y="67"/>
                    <a:pt x="1275" y="78"/>
                    <a:pt x="1450" y="78"/>
                  </a:cubicBezTo>
                  <a:cubicBezTo>
                    <a:pt x="1513" y="78"/>
                    <a:pt x="1577" y="76"/>
                    <a:pt x="1642" y="73"/>
                  </a:cubicBezTo>
                  <a:cubicBezTo>
                    <a:pt x="1642" y="73"/>
                    <a:pt x="1654" y="73"/>
                    <a:pt x="1654" y="85"/>
                  </a:cubicBezTo>
                  <a:lnTo>
                    <a:pt x="1642" y="85"/>
                  </a:lnTo>
                  <a:cubicBezTo>
                    <a:pt x="1606" y="85"/>
                    <a:pt x="1581" y="97"/>
                    <a:pt x="1544" y="97"/>
                  </a:cubicBezTo>
                  <a:cubicBezTo>
                    <a:pt x="1488" y="97"/>
                    <a:pt x="1431" y="103"/>
                    <a:pt x="1374" y="103"/>
                  </a:cubicBezTo>
                  <a:cubicBezTo>
                    <a:pt x="1346" y="103"/>
                    <a:pt x="1318" y="101"/>
                    <a:pt x="1289" y="97"/>
                  </a:cubicBezTo>
                  <a:cubicBezTo>
                    <a:pt x="1144" y="73"/>
                    <a:pt x="998" y="60"/>
                    <a:pt x="863" y="60"/>
                  </a:cubicBezTo>
                  <a:cubicBezTo>
                    <a:pt x="669" y="49"/>
                    <a:pt x="474" y="49"/>
                    <a:pt x="280" y="49"/>
                  </a:cubicBezTo>
                  <a:lnTo>
                    <a:pt x="36" y="49"/>
                  </a:lnTo>
                  <a:lnTo>
                    <a:pt x="36" y="36"/>
                  </a:lnTo>
                  <a:close/>
                  <a:moveTo>
                    <a:pt x="36" y="0"/>
                  </a:moveTo>
                  <a:cubicBezTo>
                    <a:pt x="12" y="0"/>
                    <a:pt x="0" y="24"/>
                    <a:pt x="0" y="49"/>
                  </a:cubicBezTo>
                  <a:cubicBezTo>
                    <a:pt x="0" y="73"/>
                    <a:pt x="12" y="85"/>
                    <a:pt x="36" y="85"/>
                  </a:cubicBezTo>
                  <a:lnTo>
                    <a:pt x="158" y="85"/>
                  </a:lnTo>
                  <a:cubicBezTo>
                    <a:pt x="390" y="85"/>
                    <a:pt x="633" y="85"/>
                    <a:pt x="863" y="97"/>
                  </a:cubicBezTo>
                  <a:cubicBezTo>
                    <a:pt x="998" y="97"/>
                    <a:pt x="1144" y="109"/>
                    <a:pt x="1289" y="133"/>
                  </a:cubicBezTo>
                  <a:lnTo>
                    <a:pt x="1544" y="133"/>
                  </a:lnTo>
                  <a:cubicBezTo>
                    <a:pt x="1581" y="133"/>
                    <a:pt x="1617" y="122"/>
                    <a:pt x="1642" y="122"/>
                  </a:cubicBezTo>
                  <a:cubicBezTo>
                    <a:pt x="1666" y="122"/>
                    <a:pt x="1690" y="109"/>
                    <a:pt x="1690" y="85"/>
                  </a:cubicBezTo>
                  <a:cubicBezTo>
                    <a:pt x="1679" y="60"/>
                    <a:pt x="1666" y="36"/>
                    <a:pt x="1642" y="36"/>
                  </a:cubicBezTo>
                  <a:cubicBezTo>
                    <a:pt x="1576" y="40"/>
                    <a:pt x="1511" y="41"/>
                    <a:pt x="1447" y="41"/>
                  </a:cubicBezTo>
                  <a:cubicBezTo>
                    <a:pt x="1273" y="41"/>
                    <a:pt x="1102" y="30"/>
                    <a:pt x="925" y="12"/>
                  </a:cubicBezTo>
                  <a:lnTo>
                    <a:pt x="863" y="12"/>
                  </a:lnTo>
                  <a:cubicBezTo>
                    <a:pt x="657" y="0"/>
                    <a:pt x="43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2201;p35">
              <a:extLst>
                <a:ext uri="{FF2B5EF4-FFF2-40B4-BE49-F238E27FC236}">
                  <a16:creationId xmlns:a16="http://schemas.microsoft.com/office/drawing/2014/main" id="{2FC0371E-C3FF-43F9-BC0F-050DBDCFB6AF}"/>
                </a:ext>
              </a:extLst>
            </p:cNvPr>
            <p:cNvSpPr/>
            <p:nvPr/>
          </p:nvSpPr>
          <p:spPr>
            <a:xfrm>
              <a:off x="2823914" y="2703329"/>
              <a:ext cx="20722" cy="3790"/>
            </a:xfrm>
            <a:custGeom>
              <a:avLst/>
              <a:gdLst/>
              <a:ahLst/>
              <a:cxnLst/>
              <a:rect l="l" t="t" r="r" b="b"/>
              <a:pathLst>
                <a:path w="421" h="77" extrusionOk="0">
                  <a:moveTo>
                    <a:pt x="384" y="1"/>
                  </a:moveTo>
                  <a:cubicBezTo>
                    <a:pt x="324" y="1"/>
                    <a:pt x="262" y="13"/>
                    <a:pt x="202" y="13"/>
                  </a:cubicBezTo>
                  <a:cubicBezTo>
                    <a:pt x="174" y="13"/>
                    <a:pt x="119" y="34"/>
                    <a:pt x="84" y="34"/>
                  </a:cubicBezTo>
                  <a:cubicBezTo>
                    <a:pt x="72" y="34"/>
                    <a:pt x="62" y="31"/>
                    <a:pt x="56" y="25"/>
                  </a:cubicBezTo>
                  <a:cubicBezTo>
                    <a:pt x="50" y="20"/>
                    <a:pt x="44" y="17"/>
                    <a:pt x="38" y="17"/>
                  </a:cubicBezTo>
                  <a:cubicBezTo>
                    <a:pt x="18" y="17"/>
                    <a:pt x="0" y="43"/>
                    <a:pt x="19" y="61"/>
                  </a:cubicBezTo>
                  <a:cubicBezTo>
                    <a:pt x="38" y="74"/>
                    <a:pt x="56" y="77"/>
                    <a:pt x="75" y="77"/>
                  </a:cubicBezTo>
                  <a:cubicBezTo>
                    <a:pt x="93" y="77"/>
                    <a:pt x="111" y="74"/>
                    <a:pt x="129" y="74"/>
                  </a:cubicBezTo>
                  <a:cubicBezTo>
                    <a:pt x="214" y="50"/>
                    <a:pt x="299" y="50"/>
                    <a:pt x="384" y="50"/>
                  </a:cubicBezTo>
                  <a:cubicBezTo>
                    <a:pt x="421" y="50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2202;p35">
              <a:extLst>
                <a:ext uri="{FF2B5EF4-FFF2-40B4-BE49-F238E27FC236}">
                  <a16:creationId xmlns:a16="http://schemas.microsoft.com/office/drawing/2014/main" id="{D15A7071-35CD-4EA3-9C4C-54562FD244E7}"/>
                </a:ext>
              </a:extLst>
            </p:cNvPr>
            <p:cNvSpPr/>
            <p:nvPr/>
          </p:nvSpPr>
          <p:spPr>
            <a:xfrm>
              <a:off x="2823618" y="2702738"/>
              <a:ext cx="21608" cy="5463"/>
            </a:xfrm>
            <a:custGeom>
              <a:avLst/>
              <a:gdLst/>
              <a:ahLst/>
              <a:cxnLst/>
              <a:rect l="l" t="t" r="r" b="b"/>
              <a:pathLst>
                <a:path w="439" h="111" extrusionOk="0">
                  <a:moveTo>
                    <a:pt x="390" y="37"/>
                  </a:moveTo>
                  <a:cubicBezTo>
                    <a:pt x="317" y="49"/>
                    <a:pt x="232" y="49"/>
                    <a:pt x="135" y="62"/>
                  </a:cubicBezTo>
                  <a:cubicBezTo>
                    <a:pt x="115" y="66"/>
                    <a:pt x="99" y="69"/>
                    <a:pt x="86" y="69"/>
                  </a:cubicBezTo>
                  <a:cubicBezTo>
                    <a:pt x="66" y="69"/>
                    <a:pt x="52" y="63"/>
                    <a:pt x="38" y="49"/>
                  </a:cubicBezTo>
                  <a:lnTo>
                    <a:pt x="49" y="49"/>
                  </a:lnTo>
                  <a:cubicBezTo>
                    <a:pt x="60" y="59"/>
                    <a:pt x="72" y="63"/>
                    <a:pt x="88" y="63"/>
                  </a:cubicBezTo>
                  <a:cubicBezTo>
                    <a:pt x="109" y="63"/>
                    <a:pt x="136" y="56"/>
                    <a:pt x="171" y="49"/>
                  </a:cubicBezTo>
                  <a:cubicBezTo>
                    <a:pt x="184" y="49"/>
                    <a:pt x="195" y="37"/>
                    <a:pt x="208" y="37"/>
                  </a:cubicBezTo>
                  <a:close/>
                  <a:moveTo>
                    <a:pt x="390" y="0"/>
                  </a:moveTo>
                  <a:cubicBezTo>
                    <a:pt x="330" y="0"/>
                    <a:pt x="257" y="0"/>
                    <a:pt x="208" y="13"/>
                  </a:cubicBezTo>
                  <a:lnTo>
                    <a:pt x="159" y="13"/>
                  </a:lnTo>
                  <a:cubicBezTo>
                    <a:pt x="149" y="13"/>
                    <a:pt x="109" y="28"/>
                    <a:pt x="87" y="28"/>
                  </a:cubicBezTo>
                  <a:cubicBezTo>
                    <a:pt x="81" y="28"/>
                    <a:pt x="76" y="27"/>
                    <a:pt x="74" y="25"/>
                  </a:cubicBezTo>
                  <a:cubicBezTo>
                    <a:pt x="62" y="13"/>
                    <a:pt x="49" y="13"/>
                    <a:pt x="25" y="13"/>
                  </a:cubicBezTo>
                  <a:cubicBezTo>
                    <a:pt x="13" y="25"/>
                    <a:pt x="1" y="37"/>
                    <a:pt x="1" y="49"/>
                  </a:cubicBezTo>
                  <a:cubicBezTo>
                    <a:pt x="1" y="62"/>
                    <a:pt x="1" y="73"/>
                    <a:pt x="13" y="86"/>
                  </a:cubicBezTo>
                  <a:cubicBezTo>
                    <a:pt x="38" y="98"/>
                    <a:pt x="62" y="110"/>
                    <a:pt x="86" y="110"/>
                  </a:cubicBezTo>
                  <a:cubicBezTo>
                    <a:pt x="98" y="110"/>
                    <a:pt x="122" y="98"/>
                    <a:pt x="135" y="98"/>
                  </a:cubicBezTo>
                  <a:cubicBezTo>
                    <a:pt x="232" y="86"/>
                    <a:pt x="330" y="73"/>
                    <a:pt x="403" y="73"/>
                  </a:cubicBezTo>
                  <a:cubicBezTo>
                    <a:pt x="414" y="73"/>
                    <a:pt x="427" y="73"/>
                    <a:pt x="427" y="62"/>
                  </a:cubicBezTo>
                  <a:cubicBezTo>
                    <a:pt x="439" y="49"/>
                    <a:pt x="439" y="25"/>
                    <a:pt x="427" y="13"/>
                  </a:cubicBezTo>
                  <a:cubicBezTo>
                    <a:pt x="427" y="0"/>
                    <a:pt x="414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2203;p35">
              <a:extLst>
                <a:ext uri="{FF2B5EF4-FFF2-40B4-BE49-F238E27FC236}">
                  <a16:creationId xmlns:a16="http://schemas.microsoft.com/office/drawing/2014/main" id="{D7499ADB-A62B-4424-858A-B82959BF6A0C}"/>
                </a:ext>
              </a:extLst>
            </p:cNvPr>
            <p:cNvSpPr/>
            <p:nvPr/>
          </p:nvSpPr>
          <p:spPr>
            <a:xfrm>
              <a:off x="2860879" y="2703329"/>
              <a:ext cx="13683" cy="3790"/>
            </a:xfrm>
            <a:custGeom>
              <a:avLst/>
              <a:gdLst/>
              <a:ahLst/>
              <a:cxnLst/>
              <a:rect l="l" t="t" r="r" b="b"/>
              <a:pathLst>
                <a:path w="278" h="77" extrusionOk="0">
                  <a:moveTo>
                    <a:pt x="254" y="1"/>
                  </a:moveTo>
                  <a:cubicBezTo>
                    <a:pt x="205" y="1"/>
                    <a:pt x="156" y="1"/>
                    <a:pt x="119" y="13"/>
                  </a:cubicBezTo>
                  <a:cubicBezTo>
                    <a:pt x="83" y="13"/>
                    <a:pt x="46" y="13"/>
                    <a:pt x="22" y="25"/>
                  </a:cubicBezTo>
                  <a:cubicBezTo>
                    <a:pt x="1" y="46"/>
                    <a:pt x="16" y="76"/>
                    <a:pt x="37" y="76"/>
                  </a:cubicBezTo>
                  <a:cubicBezTo>
                    <a:pt x="40" y="76"/>
                    <a:pt x="43" y="76"/>
                    <a:pt x="46" y="74"/>
                  </a:cubicBezTo>
                  <a:cubicBezTo>
                    <a:pt x="46" y="61"/>
                    <a:pt x="71" y="61"/>
                    <a:pt x="83" y="61"/>
                  </a:cubicBezTo>
                  <a:cubicBezTo>
                    <a:pt x="108" y="61"/>
                    <a:pt x="119" y="50"/>
                    <a:pt x="144" y="50"/>
                  </a:cubicBezTo>
                  <a:lnTo>
                    <a:pt x="254" y="50"/>
                  </a:lnTo>
                  <a:cubicBezTo>
                    <a:pt x="278" y="50"/>
                    <a:pt x="278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2204;p35">
              <a:extLst>
                <a:ext uri="{FF2B5EF4-FFF2-40B4-BE49-F238E27FC236}">
                  <a16:creationId xmlns:a16="http://schemas.microsoft.com/office/drawing/2014/main" id="{C3514D77-6386-4E8B-8BFD-215E77FAB3DE}"/>
                </a:ext>
              </a:extLst>
            </p:cNvPr>
            <p:cNvSpPr/>
            <p:nvPr/>
          </p:nvSpPr>
          <p:spPr>
            <a:xfrm>
              <a:off x="2860190" y="2702738"/>
              <a:ext cx="14963" cy="4824"/>
            </a:xfrm>
            <a:custGeom>
              <a:avLst/>
              <a:gdLst/>
              <a:ahLst/>
              <a:cxnLst/>
              <a:rect l="l" t="t" r="r" b="b"/>
              <a:pathLst>
                <a:path w="304" h="98" extrusionOk="0">
                  <a:moveTo>
                    <a:pt x="255" y="37"/>
                  </a:moveTo>
                  <a:cubicBezTo>
                    <a:pt x="219" y="37"/>
                    <a:pt x="195" y="37"/>
                    <a:pt x="158" y="49"/>
                  </a:cubicBezTo>
                  <a:lnTo>
                    <a:pt x="122" y="49"/>
                  </a:lnTo>
                  <a:cubicBezTo>
                    <a:pt x="109" y="49"/>
                    <a:pt x="97" y="49"/>
                    <a:pt x="97" y="62"/>
                  </a:cubicBezTo>
                  <a:lnTo>
                    <a:pt x="36" y="62"/>
                  </a:lnTo>
                  <a:lnTo>
                    <a:pt x="49" y="49"/>
                  </a:lnTo>
                  <a:cubicBezTo>
                    <a:pt x="60" y="49"/>
                    <a:pt x="85" y="37"/>
                    <a:pt x="109" y="37"/>
                  </a:cubicBezTo>
                  <a:close/>
                  <a:moveTo>
                    <a:pt x="109" y="0"/>
                  </a:moveTo>
                  <a:cubicBezTo>
                    <a:pt x="85" y="0"/>
                    <a:pt x="49" y="13"/>
                    <a:pt x="24" y="25"/>
                  </a:cubicBezTo>
                  <a:cubicBezTo>
                    <a:pt x="12" y="37"/>
                    <a:pt x="0" y="49"/>
                    <a:pt x="0" y="62"/>
                  </a:cubicBezTo>
                  <a:cubicBezTo>
                    <a:pt x="12" y="73"/>
                    <a:pt x="12" y="98"/>
                    <a:pt x="24" y="98"/>
                  </a:cubicBezTo>
                  <a:lnTo>
                    <a:pt x="85" y="98"/>
                  </a:lnTo>
                  <a:lnTo>
                    <a:pt x="97" y="86"/>
                  </a:lnTo>
                  <a:lnTo>
                    <a:pt x="158" y="86"/>
                  </a:lnTo>
                  <a:cubicBezTo>
                    <a:pt x="195" y="73"/>
                    <a:pt x="219" y="73"/>
                    <a:pt x="255" y="73"/>
                  </a:cubicBezTo>
                  <a:lnTo>
                    <a:pt x="268" y="73"/>
                  </a:lnTo>
                  <a:cubicBezTo>
                    <a:pt x="292" y="73"/>
                    <a:pt x="304" y="62"/>
                    <a:pt x="304" y="37"/>
                  </a:cubicBezTo>
                  <a:cubicBezTo>
                    <a:pt x="304" y="13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2205;p35">
              <a:extLst>
                <a:ext uri="{FF2B5EF4-FFF2-40B4-BE49-F238E27FC236}">
                  <a16:creationId xmlns:a16="http://schemas.microsoft.com/office/drawing/2014/main" id="{AB93F48C-9218-4A83-B366-3F08543A2EE7}"/>
                </a:ext>
              </a:extLst>
            </p:cNvPr>
            <p:cNvSpPr/>
            <p:nvPr/>
          </p:nvSpPr>
          <p:spPr>
            <a:xfrm>
              <a:off x="2894251" y="2700867"/>
              <a:ext cx="24610" cy="4282"/>
            </a:xfrm>
            <a:custGeom>
              <a:avLst/>
              <a:gdLst/>
              <a:ahLst/>
              <a:cxnLst/>
              <a:rect l="l" t="t" r="r" b="b"/>
              <a:pathLst>
                <a:path w="500" h="87" extrusionOk="0">
                  <a:moveTo>
                    <a:pt x="474" y="0"/>
                  </a:moveTo>
                  <a:cubicBezTo>
                    <a:pt x="471" y="0"/>
                    <a:pt x="467" y="1"/>
                    <a:pt x="463" y="2"/>
                  </a:cubicBezTo>
                  <a:cubicBezTo>
                    <a:pt x="317" y="14"/>
                    <a:pt x="171" y="14"/>
                    <a:pt x="25" y="38"/>
                  </a:cubicBezTo>
                  <a:cubicBezTo>
                    <a:pt x="1" y="38"/>
                    <a:pt x="13" y="87"/>
                    <a:pt x="38" y="87"/>
                  </a:cubicBezTo>
                  <a:cubicBezTo>
                    <a:pt x="184" y="51"/>
                    <a:pt x="330" y="63"/>
                    <a:pt x="463" y="38"/>
                  </a:cubicBezTo>
                  <a:cubicBezTo>
                    <a:pt x="496" y="38"/>
                    <a:pt x="499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2206;p35">
              <a:extLst>
                <a:ext uri="{FF2B5EF4-FFF2-40B4-BE49-F238E27FC236}">
                  <a16:creationId xmlns:a16="http://schemas.microsoft.com/office/drawing/2014/main" id="{79CB60E5-E153-495F-B873-25327906B7BD}"/>
                </a:ext>
              </a:extLst>
            </p:cNvPr>
            <p:cNvSpPr/>
            <p:nvPr/>
          </p:nvSpPr>
          <p:spPr>
            <a:xfrm>
              <a:off x="2893710" y="2699785"/>
              <a:ext cx="25742" cy="6005"/>
            </a:xfrm>
            <a:custGeom>
              <a:avLst/>
              <a:gdLst/>
              <a:ahLst/>
              <a:cxnLst/>
              <a:rect l="l" t="t" r="r" b="b"/>
              <a:pathLst>
                <a:path w="523" h="122" extrusionOk="0">
                  <a:moveTo>
                    <a:pt x="474" y="24"/>
                  </a:moveTo>
                  <a:lnTo>
                    <a:pt x="487" y="36"/>
                  </a:lnTo>
                  <a:lnTo>
                    <a:pt x="487" y="49"/>
                  </a:lnTo>
                  <a:lnTo>
                    <a:pt x="474" y="49"/>
                  </a:lnTo>
                  <a:cubicBezTo>
                    <a:pt x="425" y="49"/>
                    <a:pt x="377" y="60"/>
                    <a:pt x="328" y="60"/>
                  </a:cubicBezTo>
                  <a:cubicBezTo>
                    <a:pt x="231" y="60"/>
                    <a:pt x="146" y="73"/>
                    <a:pt x="49" y="85"/>
                  </a:cubicBezTo>
                  <a:lnTo>
                    <a:pt x="36" y="85"/>
                  </a:lnTo>
                  <a:cubicBezTo>
                    <a:pt x="36" y="85"/>
                    <a:pt x="36" y="73"/>
                    <a:pt x="49" y="73"/>
                  </a:cubicBezTo>
                  <a:cubicBezTo>
                    <a:pt x="133" y="60"/>
                    <a:pt x="231" y="49"/>
                    <a:pt x="328" y="49"/>
                  </a:cubicBezTo>
                  <a:cubicBezTo>
                    <a:pt x="377" y="49"/>
                    <a:pt x="425" y="36"/>
                    <a:pt x="474" y="36"/>
                  </a:cubicBezTo>
                  <a:lnTo>
                    <a:pt x="474" y="24"/>
                  </a:lnTo>
                  <a:close/>
                  <a:moveTo>
                    <a:pt x="474" y="0"/>
                  </a:moveTo>
                  <a:cubicBezTo>
                    <a:pt x="425" y="12"/>
                    <a:pt x="377" y="12"/>
                    <a:pt x="328" y="12"/>
                  </a:cubicBezTo>
                  <a:cubicBezTo>
                    <a:pt x="231" y="12"/>
                    <a:pt x="133" y="24"/>
                    <a:pt x="36" y="36"/>
                  </a:cubicBezTo>
                  <a:cubicBezTo>
                    <a:pt x="24" y="49"/>
                    <a:pt x="12" y="49"/>
                    <a:pt x="12" y="60"/>
                  </a:cubicBezTo>
                  <a:cubicBezTo>
                    <a:pt x="0" y="85"/>
                    <a:pt x="0" y="97"/>
                    <a:pt x="12" y="109"/>
                  </a:cubicBezTo>
                  <a:cubicBezTo>
                    <a:pt x="24" y="122"/>
                    <a:pt x="36" y="122"/>
                    <a:pt x="49" y="122"/>
                  </a:cubicBezTo>
                  <a:lnTo>
                    <a:pt x="60" y="122"/>
                  </a:lnTo>
                  <a:cubicBezTo>
                    <a:pt x="146" y="109"/>
                    <a:pt x="243" y="97"/>
                    <a:pt x="328" y="97"/>
                  </a:cubicBezTo>
                  <a:cubicBezTo>
                    <a:pt x="377" y="97"/>
                    <a:pt x="425" y="85"/>
                    <a:pt x="474" y="85"/>
                  </a:cubicBezTo>
                  <a:cubicBezTo>
                    <a:pt x="511" y="85"/>
                    <a:pt x="523" y="60"/>
                    <a:pt x="523" y="36"/>
                  </a:cubicBezTo>
                  <a:cubicBezTo>
                    <a:pt x="511" y="12"/>
                    <a:pt x="498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2207;p35">
              <a:extLst>
                <a:ext uri="{FF2B5EF4-FFF2-40B4-BE49-F238E27FC236}">
                  <a16:creationId xmlns:a16="http://schemas.microsoft.com/office/drawing/2014/main" id="{2C8BD75B-D4A5-4B49-AB16-B3BF27C0D93B}"/>
                </a:ext>
              </a:extLst>
            </p:cNvPr>
            <p:cNvSpPr/>
            <p:nvPr/>
          </p:nvSpPr>
          <p:spPr>
            <a:xfrm>
              <a:off x="2821256" y="2717603"/>
              <a:ext cx="86037" cy="4971"/>
            </a:xfrm>
            <a:custGeom>
              <a:avLst/>
              <a:gdLst/>
              <a:ahLst/>
              <a:cxnLst/>
              <a:rect l="l" t="t" r="r" b="b"/>
              <a:pathLst>
                <a:path w="1748" h="101" extrusionOk="0">
                  <a:moveTo>
                    <a:pt x="1714" y="1"/>
                  </a:moveTo>
                  <a:cubicBezTo>
                    <a:pt x="1711" y="1"/>
                    <a:pt x="1707" y="1"/>
                    <a:pt x="1703" y="3"/>
                  </a:cubicBezTo>
                  <a:cubicBezTo>
                    <a:pt x="1605" y="26"/>
                    <a:pt x="1500" y="33"/>
                    <a:pt x="1393" y="33"/>
                  </a:cubicBezTo>
                  <a:cubicBezTo>
                    <a:pt x="1220" y="33"/>
                    <a:pt x="1041" y="15"/>
                    <a:pt x="876" y="15"/>
                  </a:cubicBezTo>
                  <a:cubicBezTo>
                    <a:pt x="828" y="17"/>
                    <a:pt x="780" y="17"/>
                    <a:pt x="731" y="17"/>
                  </a:cubicBezTo>
                  <a:cubicBezTo>
                    <a:pt x="638" y="17"/>
                    <a:pt x="544" y="15"/>
                    <a:pt x="450" y="15"/>
                  </a:cubicBezTo>
                  <a:cubicBezTo>
                    <a:pt x="307" y="15"/>
                    <a:pt x="164" y="21"/>
                    <a:pt x="24" y="52"/>
                  </a:cubicBezTo>
                  <a:cubicBezTo>
                    <a:pt x="0" y="52"/>
                    <a:pt x="13" y="100"/>
                    <a:pt x="37" y="100"/>
                  </a:cubicBezTo>
                  <a:cubicBezTo>
                    <a:pt x="183" y="69"/>
                    <a:pt x="332" y="63"/>
                    <a:pt x="479" y="63"/>
                  </a:cubicBezTo>
                  <a:cubicBezTo>
                    <a:pt x="576" y="63"/>
                    <a:pt x="673" y="66"/>
                    <a:pt x="767" y="66"/>
                  </a:cubicBezTo>
                  <a:cubicBezTo>
                    <a:pt x="816" y="66"/>
                    <a:pt x="865" y="65"/>
                    <a:pt x="913" y="63"/>
                  </a:cubicBezTo>
                  <a:cubicBezTo>
                    <a:pt x="937" y="62"/>
                    <a:pt x="962" y="62"/>
                    <a:pt x="987" y="62"/>
                  </a:cubicBezTo>
                  <a:cubicBezTo>
                    <a:pt x="1139" y="62"/>
                    <a:pt x="1293" y="79"/>
                    <a:pt x="1444" y="79"/>
                  </a:cubicBezTo>
                  <a:cubicBezTo>
                    <a:pt x="1536" y="79"/>
                    <a:pt x="1627" y="72"/>
                    <a:pt x="1715" y="52"/>
                  </a:cubicBezTo>
                  <a:cubicBezTo>
                    <a:pt x="1747" y="40"/>
                    <a:pt x="1742" y="1"/>
                    <a:pt x="1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2208;p35">
              <a:extLst>
                <a:ext uri="{FF2B5EF4-FFF2-40B4-BE49-F238E27FC236}">
                  <a16:creationId xmlns:a16="http://schemas.microsoft.com/office/drawing/2014/main" id="{188795B3-63C1-413B-AFE9-48A986E4F683}"/>
                </a:ext>
              </a:extLst>
            </p:cNvPr>
            <p:cNvSpPr/>
            <p:nvPr/>
          </p:nvSpPr>
          <p:spPr>
            <a:xfrm>
              <a:off x="2820665" y="2716865"/>
              <a:ext cx="86824" cy="6251"/>
            </a:xfrm>
            <a:custGeom>
              <a:avLst/>
              <a:gdLst/>
              <a:ahLst/>
              <a:cxnLst/>
              <a:rect l="l" t="t" r="r" b="b"/>
              <a:pathLst>
                <a:path w="1764" h="127" extrusionOk="0">
                  <a:moveTo>
                    <a:pt x="1727" y="30"/>
                  </a:moveTo>
                  <a:lnTo>
                    <a:pt x="1727" y="42"/>
                  </a:lnTo>
                  <a:cubicBezTo>
                    <a:pt x="1633" y="69"/>
                    <a:pt x="1540" y="77"/>
                    <a:pt x="1444" y="77"/>
                  </a:cubicBezTo>
                  <a:cubicBezTo>
                    <a:pt x="1366" y="77"/>
                    <a:pt x="1286" y="72"/>
                    <a:pt x="1204" y="67"/>
                  </a:cubicBezTo>
                  <a:cubicBezTo>
                    <a:pt x="1147" y="67"/>
                    <a:pt x="1085" y="61"/>
                    <a:pt x="1021" y="61"/>
                  </a:cubicBezTo>
                  <a:cubicBezTo>
                    <a:pt x="990" y="61"/>
                    <a:pt x="957" y="62"/>
                    <a:pt x="925" y="67"/>
                  </a:cubicBezTo>
                  <a:lnTo>
                    <a:pt x="644" y="67"/>
                  </a:lnTo>
                  <a:cubicBezTo>
                    <a:pt x="573" y="62"/>
                    <a:pt x="499" y="59"/>
                    <a:pt x="425" y="59"/>
                  </a:cubicBezTo>
                  <a:cubicBezTo>
                    <a:pt x="299" y="59"/>
                    <a:pt x="172" y="67"/>
                    <a:pt x="49" y="91"/>
                  </a:cubicBezTo>
                  <a:cubicBezTo>
                    <a:pt x="49" y="91"/>
                    <a:pt x="36" y="91"/>
                    <a:pt x="49" y="78"/>
                  </a:cubicBezTo>
                  <a:cubicBezTo>
                    <a:pt x="182" y="54"/>
                    <a:pt x="328" y="54"/>
                    <a:pt x="463" y="54"/>
                  </a:cubicBezTo>
                  <a:lnTo>
                    <a:pt x="1180" y="54"/>
                  </a:lnTo>
                  <a:cubicBezTo>
                    <a:pt x="1261" y="59"/>
                    <a:pt x="1342" y="65"/>
                    <a:pt x="1424" y="65"/>
                  </a:cubicBezTo>
                  <a:cubicBezTo>
                    <a:pt x="1525" y="65"/>
                    <a:pt x="1626" y="57"/>
                    <a:pt x="1727" y="30"/>
                  </a:cubicBezTo>
                  <a:close/>
                  <a:moveTo>
                    <a:pt x="1727" y="0"/>
                  </a:moveTo>
                  <a:cubicBezTo>
                    <a:pt x="1723" y="0"/>
                    <a:pt x="1719" y="1"/>
                    <a:pt x="1715" y="5"/>
                  </a:cubicBezTo>
                  <a:cubicBezTo>
                    <a:pt x="1630" y="24"/>
                    <a:pt x="1541" y="30"/>
                    <a:pt x="1452" y="30"/>
                  </a:cubicBezTo>
                  <a:cubicBezTo>
                    <a:pt x="1362" y="30"/>
                    <a:pt x="1271" y="24"/>
                    <a:pt x="1180" y="18"/>
                  </a:cubicBezTo>
                  <a:lnTo>
                    <a:pt x="620" y="18"/>
                  </a:lnTo>
                  <a:cubicBezTo>
                    <a:pt x="541" y="18"/>
                    <a:pt x="462" y="16"/>
                    <a:pt x="383" y="16"/>
                  </a:cubicBezTo>
                  <a:cubicBezTo>
                    <a:pt x="267" y="16"/>
                    <a:pt x="152" y="20"/>
                    <a:pt x="36" y="42"/>
                  </a:cubicBezTo>
                  <a:cubicBezTo>
                    <a:pt x="25" y="54"/>
                    <a:pt x="12" y="54"/>
                    <a:pt x="12" y="67"/>
                  </a:cubicBezTo>
                  <a:cubicBezTo>
                    <a:pt x="0" y="91"/>
                    <a:pt x="12" y="102"/>
                    <a:pt x="25" y="115"/>
                  </a:cubicBezTo>
                  <a:cubicBezTo>
                    <a:pt x="25" y="127"/>
                    <a:pt x="36" y="127"/>
                    <a:pt x="49" y="127"/>
                  </a:cubicBezTo>
                  <a:lnTo>
                    <a:pt x="61" y="127"/>
                  </a:lnTo>
                  <a:cubicBezTo>
                    <a:pt x="177" y="104"/>
                    <a:pt x="303" y="96"/>
                    <a:pt x="430" y="96"/>
                  </a:cubicBezTo>
                  <a:cubicBezTo>
                    <a:pt x="502" y="96"/>
                    <a:pt x="574" y="98"/>
                    <a:pt x="644" y="102"/>
                  </a:cubicBezTo>
                  <a:lnTo>
                    <a:pt x="925" y="102"/>
                  </a:lnTo>
                  <a:cubicBezTo>
                    <a:pt x="957" y="99"/>
                    <a:pt x="988" y="97"/>
                    <a:pt x="1019" y="97"/>
                  </a:cubicBezTo>
                  <a:cubicBezTo>
                    <a:pt x="1080" y="97"/>
                    <a:pt x="1139" y="102"/>
                    <a:pt x="1204" y="102"/>
                  </a:cubicBezTo>
                  <a:cubicBezTo>
                    <a:pt x="1285" y="108"/>
                    <a:pt x="1367" y="114"/>
                    <a:pt x="1447" y="114"/>
                  </a:cubicBezTo>
                  <a:cubicBezTo>
                    <a:pt x="1547" y="114"/>
                    <a:pt x="1645" y="105"/>
                    <a:pt x="1739" y="78"/>
                  </a:cubicBezTo>
                  <a:cubicBezTo>
                    <a:pt x="1752" y="78"/>
                    <a:pt x="1763" y="67"/>
                    <a:pt x="1763" y="54"/>
                  </a:cubicBezTo>
                  <a:cubicBezTo>
                    <a:pt x="1763" y="42"/>
                    <a:pt x="1763" y="18"/>
                    <a:pt x="1752" y="5"/>
                  </a:cubicBezTo>
                  <a:cubicBezTo>
                    <a:pt x="1743" y="5"/>
                    <a:pt x="1735" y="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2209;p35">
              <a:extLst>
                <a:ext uri="{FF2B5EF4-FFF2-40B4-BE49-F238E27FC236}">
                  <a16:creationId xmlns:a16="http://schemas.microsoft.com/office/drawing/2014/main" id="{F78F7553-95BF-4DCB-8E02-2CED1EFBE65F}"/>
                </a:ext>
              </a:extLst>
            </p:cNvPr>
            <p:cNvSpPr/>
            <p:nvPr/>
          </p:nvSpPr>
          <p:spPr>
            <a:xfrm>
              <a:off x="2761353" y="2720113"/>
              <a:ext cx="35980" cy="4233"/>
            </a:xfrm>
            <a:custGeom>
              <a:avLst/>
              <a:gdLst/>
              <a:ahLst/>
              <a:cxnLst/>
              <a:rect l="l" t="t" r="r" b="b"/>
              <a:pathLst>
                <a:path w="731" h="86" extrusionOk="0">
                  <a:moveTo>
                    <a:pt x="706" y="1"/>
                  </a:moveTo>
                  <a:cubicBezTo>
                    <a:pt x="487" y="1"/>
                    <a:pt x="257" y="36"/>
                    <a:pt x="38" y="36"/>
                  </a:cubicBezTo>
                  <a:cubicBezTo>
                    <a:pt x="33" y="32"/>
                    <a:pt x="26" y="29"/>
                    <a:pt x="19" y="29"/>
                  </a:cubicBezTo>
                  <a:cubicBezTo>
                    <a:pt x="9" y="29"/>
                    <a:pt x="1" y="35"/>
                    <a:pt x="1" y="49"/>
                  </a:cubicBezTo>
                  <a:lnTo>
                    <a:pt x="1" y="61"/>
                  </a:lnTo>
                  <a:cubicBezTo>
                    <a:pt x="1" y="73"/>
                    <a:pt x="14" y="85"/>
                    <a:pt x="25" y="85"/>
                  </a:cubicBezTo>
                  <a:cubicBezTo>
                    <a:pt x="232" y="85"/>
                    <a:pt x="451" y="61"/>
                    <a:pt x="670" y="49"/>
                  </a:cubicBezTo>
                  <a:cubicBezTo>
                    <a:pt x="670" y="61"/>
                    <a:pt x="682" y="61"/>
                    <a:pt x="682" y="61"/>
                  </a:cubicBezTo>
                  <a:cubicBezTo>
                    <a:pt x="695" y="61"/>
                    <a:pt x="706" y="49"/>
                    <a:pt x="706" y="49"/>
                  </a:cubicBezTo>
                  <a:cubicBezTo>
                    <a:pt x="731" y="49"/>
                    <a:pt x="731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2210;p35">
              <a:extLst>
                <a:ext uri="{FF2B5EF4-FFF2-40B4-BE49-F238E27FC236}">
                  <a16:creationId xmlns:a16="http://schemas.microsoft.com/office/drawing/2014/main" id="{EB56E808-DA9A-4CD2-AB0E-6E5F5032A0DD}"/>
                </a:ext>
              </a:extLst>
            </p:cNvPr>
            <p:cNvSpPr/>
            <p:nvPr/>
          </p:nvSpPr>
          <p:spPr>
            <a:xfrm>
              <a:off x="2760171" y="2719473"/>
              <a:ext cx="37801" cy="5463"/>
            </a:xfrm>
            <a:custGeom>
              <a:avLst/>
              <a:gdLst/>
              <a:ahLst/>
              <a:cxnLst/>
              <a:rect l="l" t="t" r="r" b="b"/>
              <a:pathLst>
                <a:path w="768" h="111" extrusionOk="0">
                  <a:moveTo>
                    <a:pt x="730" y="38"/>
                  </a:moveTo>
                  <a:lnTo>
                    <a:pt x="730" y="49"/>
                  </a:lnTo>
                  <a:lnTo>
                    <a:pt x="694" y="49"/>
                  </a:lnTo>
                  <a:cubicBezTo>
                    <a:pt x="584" y="49"/>
                    <a:pt x="487" y="62"/>
                    <a:pt x="390" y="62"/>
                  </a:cubicBezTo>
                  <a:cubicBezTo>
                    <a:pt x="281" y="74"/>
                    <a:pt x="159" y="74"/>
                    <a:pt x="49" y="74"/>
                  </a:cubicBezTo>
                  <a:lnTo>
                    <a:pt x="38" y="74"/>
                  </a:lnTo>
                  <a:lnTo>
                    <a:pt x="38" y="62"/>
                  </a:lnTo>
                  <a:lnTo>
                    <a:pt x="62" y="62"/>
                  </a:lnTo>
                  <a:cubicBezTo>
                    <a:pt x="171" y="62"/>
                    <a:pt x="281" y="62"/>
                    <a:pt x="390" y="49"/>
                  </a:cubicBezTo>
                  <a:cubicBezTo>
                    <a:pt x="500" y="49"/>
                    <a:pt x="621" y="38"/>
                    <a:pt x="730" y="38"/>
                  </a:cubicBezTo>
                  <a:close/>
                  <a:moveTo>
                    <a:pt x="730" y="1"/>
                  </a:moveTo>
                  <a:cubicBezTo>
                    <a:pt x="609" y="1"/>
                    <a:pt x="500" y="14"/>
                    <a:pt x="390" y="14"/>
                  </a:cubicBezTo>
                  <a:cubicBezTo>
                    <a:pt x="281" y="25"/>
                    <a:pt x="171" y="25"/>
                    <a:pt x="74" y="38"/>
                  </a:cubicBezTo>
                  <a:cubicBezTo>
                    <a:pt x="62" y="25"/>
                    <a:pt x="49" y="25"/>
                    <a:pt x="25" y="25"/>
                  </a:cubicBezTo>
                  <a:cubicBezTo>
                    <a:pt x="13" y="38"/>
                    <a:pt x="1" y="49"/>
                    <a:pt x="1" y="62"/>
                  </a:cubicBezTo>
                  <a:lnTo>
                    <a:pt x="1" y="74"/>
                  </a:lnTo>
                  <a:cubicBezTo>
                    <a:pt x="1" y="98"/>
                    <a:pt x="25" y="111"/>
                    <a:pt x="49" y="111"/>
                  </a:cubicBezTo>
                  <a:cubicBezTo>
                    <a:pt x="159" y="111"/>
                    <a:pt x="281" y="111"/>
                    <a:pt x="390" y="98"/>
                  </a:cubicBezTo>
                  <a:cubicBezTo>
                    <a:pt x="487" y="98"/>
                    <a:pt x="584" y="86"/>
                    <a:pt x="682" y="86"/>
                  </a:cubicBezTo>
                  <a:cubicBezTo>
                    <a:pt x="690" y="86"/>
                    <a:pt x="698" y="92"/>
                    <a:pt x="706" y="92"/>
                  </a:cubicBezTo>
                  <a:cubicBezTo>
                    <a:pt x="710" y="92"/>
                    <a:pt x="714" y="90"/>
                    <a:pt x="719" y="86"/>
                  </a:cubicBezTo>
                  <a:lnTo>
                    <a:pt x="743" y="86"/>
                  </a:lnTo>
                  <a:cubicBezTo>
                    <a:pt x="755" y="74"/>
                    <a:pt x="767" y="49"/>
                    <a:pt x="767" y="38"/>
                  </a:cubicBezTo>
                  <a:cubicBezTo>
                    <a:pt x="767" y="14"/>
                    <a:pt x="755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2211;p35">
              <a:extLst>
                <a:ext uri="{FF2B5EF4-FFF2-40B4-BE49-F238E27FC236}">
                  <a16:creationId xmlns:a16="http://schemas.microsoft.com/office/drawing/2014/main" id="{99666E53-DDF9-4D29-BC7E-C2CABF9A5AB6}"/>
                </a:ext>
              </a:extLst>
            </p:cNvPr>
            <p:cNvSpPr/>
            <p:nvPr/>
          </p:nvSpPr>
          <p:spPr>
            <a:xfrm>
              <a:off x="2767998" y="2728678"/>
              <a:ext cx="26382" cy="3445"/>
            </a:xfrm>
            <a:custGeom>
              <a:avLst/>
              <a:gdLst/>
              <a:ahLst/>
              <a:cxnLst/>
              <a:rect l="l" t="t" r="r" b="b"/>
              <a:pathLst>
                <a:path w="536" h="70" extrusionOk="0">
                  <a:moveTo>
                    <a:pt x="517" y="1"/>
                  </a:moveTo>
                  <a:cubicBezTo>
                    <a:pt x="511" y="1"/>
                    <a:pt x="503" y="4"/>
                    <a:pt x="498" y="8"/>
                  </a:cubicBezTo>
                  <a:cubicBezTo>
                    <a:pt x="352" y="8"/>
                    <a:pt x="195" y="21"/>
                    <a:pt x="49" y="33"/>
                  </a:cubicBezTo>
                  <a:cubicBezTo>
                    <a:pt x="44" y="24"/>
                    <a:pt x="36" y="20"/>
                    <a:pt x="28" y="20"/>
                  </a:cubicBezTo>
                  <a:cubicBezTo>
                    <a:pt x="14" y="20"/>
                    <a:pt x="0" y="30"/>
                    <a:pt x="0" y="45"/>
                  </a:cubicBezTo>
                  <a:cubicBezTo>
                    <a:pt x="0" y="70"/>
                    <a:pt x="12" y="70"/>
                    <a:pt x="24" y="70"/>
                  </a:cubicBezTo>
                  <a:cubicBezTo>
                    <a:pt x="195" y="70"/>
                    <a:pt x="352" y="57"/>
                    <a:pt x="511" y="45"/>
                  </a:cubicBezTo>
                  <a:cubicBezTo>
                    <a:pt x="523" y="45"/>
                    <a:pt x="535" y="45"/>
                    <a:pt x="535" y="33"/>
                  </a:cubicBezTo>
                  <a:lnTo>
                    <a:pt x="535" y="21"/>
                  </a:lnTo>
                  <a:cubicBezTo>
                    <a:pt x="535" y="7"/>
                    <a:pt x="52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2212;p35">
              <a:extLst>
                <a:ext uri="{FF2B5EF4-FFF2-40B4-BE49-F238E27FC236}">
                  <a16:creationId xmlns:a16="http://schemas.microsoft.com/office/drawing/2014/main" id="{BFF695D7-D4D5-4E81-8C14-F292D4A91AF8}"/>
                </a:ext>
              </a:extLst>
            </p:cNvPr>
            <p:cNvSpPr/>
            <p:nvPr/>
          </p:nvSpPr>
          <p:spPr>
            <a:xfrm>
              <a:off x="2767358" y="2727595"/>
              <a:ext cx="28203" cy="5759"/>
            </a:xfrm>
            <a:custGeom>
              <a:avLst/>
              <a:gdLst/>
              <a:ahLst/>
              <a:cxnLst/>
              <a:rect l="l" t="t" r="r" b="b"/>
              <a:pathLst>
                <a:path w="573" h="117" extrusionOk="0">
                  <a:moveTo>
                    <a:pt x="527" y="37"/>
                  </a:moveTo>
                  <a:cubicBezTo>
                    <a:pt x="529" y="37"/>
                    <a:pt x="532" y="39"/>
                    <a:pt x="536" y="43"/>
                  </a:cubicBezTo>
                  <a:lnTo>
                    <a:pt x="536" y="55"/>
                  </a:lnTo>
                  <a:lnTo>
                    <a:pt x="524" y="55"/>
                  </a:lnTo>
                  <a:cubicBezTo>
                    <a:pt x="463" y="55"/>
                    <a:pt x="414" y="67"/>
                    <a:pt x="354" y="67"/>
                  </a:cubicBezTo>
                  <a:cubicBezTo>
                    <a:pt x="244" y="67"/>
                    <a:pt x="146" y="79"/>
                    <a:pt x="37" y="79"/>
                  </a:cubicBezTo>
                  <a:lnTo>
                    <a:pt x="37" y="67"/>
                  </a:lnTo>
                  <a:lnTo>
                    <a:pt x="37" y="55"/>
                  </a:lnTo>
                  <a:cubicBezTo>
                    <a:pt x="49" y="55"/>
                    <a:pt x="49" y="55"/>
                    <a:pt x="49" y="67"/>
                  </a:cubicBezTo>
                  <a:lnTo>
                    <a:pt x="62" y="67"/>
                  </a:lnTo>
                  <a:cubicBezTo>
                    <a:pt x="159" y="67"/>
                    <a:pt x="256" y="55"/>
                    <a:pt x="354" y="55"/>
                  </a:cubicBezTo>
                  <a:cubicBezTo>
                    <a:pt x="402" y="55"/>
                    <a:pt x="463" y="43"/>
                    <a:pt x="511" y="43"/>
                  </a:cubicBezTo>
                  <a:lnTo>
                    <a:pt x="524" y="43"/>
                  </a:lnTo>
                  <a:cubicBezTo>
                    <a:pt x="524" y="43"/>
                    <a:pt x="524" y="37"/>
                    <a:pt x="527" y="37"/>
                  </a:cubicBezTo>
                  <a:close/>
                  <a:moveTo>
                    <a:pt x="533" y="1"/>
                  </a:moveTo>
                  <a:cubicBezTo>
                    <a:pt x="521" y="1"/>
                    <a:pt x="507" y="6"/>
                    <a:pt x="500" y="6"/>
                  </a:cubicBezTo>
                  <a:cubicBezTo>
                    <a:pt x="451" y="6"/>
                    <a:pt x="402" y="19"/>
                    <a:pt x="354" y="19"/>
                  </a:cubicBezTo>
                  <a:cubicBezTo>
                    <a:pt x="256" y="19"/>
                    <a:pt x="159" y="30"/>
                    <a:pt x="62" y="30"/>
                  </a:cubicBezTo>
                  <a:cubicBezTo>
                    <a:pt x="55" y="25"/>
                    <a:pt x="49" y="22"/>
                    <a:pt x="43" y="22"/>
                  </a:cubicBezTo>
                  <a:cubicBezTo>
                    <a:pt x="37" y="22"/>
                    <a:pt x="31" y="25"/>
                    <a:pt x="25" y="30"/>
                  </a:cubicBezTo>
                  <a:cubicBezTo>
                    <a:pt x="13" y="30"/>
                    <a:pt x="1" y="43"/>
                    <a:pt x="1" y="67"/>
                  </a:cubicBezTo>
                  <a:cubicBezTo>
                    <a:pt x="1" y="92"/>
                    <a:pt x="25" y="116"/>
                    <a:pt x="37" y="116"/>
                  </a:cubicBezTo>
                  <a:cubicBezTo>
                    <a:pt x="146" y="116"/>
                    <a:pt x="256" y="103"/>
                    <a:pt x="354" y="103"/>
                  </a:cubicBezTo>
                  <a:cubicBezTo>
                    <a:pt x="414" y="92"/>
                    <a:pt x="475" y="92"/>
                    <a:pt x="524" y="92"/>
                  </a:cubicBezTo>
                  <a:cubicBezTo>
                    <a:pt x="548" y="92"/>
                    <a:pt x="573" y="67"/>
                    <a:pt x="573" y="55"/>
                  </a:cubicBezTo>
                  <a:lnTo>
                    <a:pt x="573" y="43"/>
                  </a:lnTo>
                  <a:cubicBezTo>
                    <a:pt x="573" y="19"/>
                    <a:pt x="560" y="6"/>
                    <a:pt x="548" y="6"/>
                  </a:cubicBezTo>
                  <a:cubicBezTo>
                    <a:pt x="544" y="2"/>
                    <a:pt x="53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2213;p35">
              <a:extLst>
                <a:ext uri="{FF2B5EF4-FFF2-40B4-BE49-F238E27FC236}">
                  <a16:creationId xmlns:a16="http://schemas.microsoft.com/office/drawing/2014/main" id="{66B268F9-B7CA-4AA9-9573-4C1875393485}"/>
                </a:ext>
              </a:extLst>
            </p:cNvPr>
            <p:cNvSpPr/>
            <p:nvPr/>
          </p:nvSpPr>
          <p:spPr>
            <a:xfrm>
              <a:off x="2748210" y="2651596"/>
              <a:ext cx="52124" cy="59704"/>
            </a:xfrm>
            <a:custGeom>
              <a:avLst/>
              <a:gdLst/>
              <a:ahLst/>
              <a:cxnLst/>
              <a:rect l="l" t="t" r="r" b="b"/>
              <a:pathLst>
                <a:path w="1059" h="1213" extrusionOk="0">
                  <a:moveTo>
                    <a:pt x="677" y="46"/>
                  </a:moveTo>
                  <a:cubicBezTo>
                    <a:pt x="786" y="46"/>
                    <a:pt x="888" y="69"/>
                    <a:pt x="925" y="188"/>
                  </a:cubicBezTo>
                  <a:cubicBezTo>
                    <a:pt x="949" y="310"/>
                    <a:pt x="937" y="444"/>
                    <a:pt x="949" y="553"/>
                  </a:cubicBezTo>
                  <a:cubicBezTo>
                    <a:pt x="962" y="602"/>
                    <a:pt x="973" y="650"/>
                    <a:pt x="973" y="711"/>
                  </a:cubicBezTo>
                  <a:cubicBezTo>
                    <a:pt x="864" y="699"/>
                    <a:pt x="706" y="736"/>
                    <a:pt x="681" y="590"/>
                  </a:cubicBezTo>
                  <a:cubicBezTo>
                    <a:pt x="681" y="517"/>
                    <a:pt x="681" y="456"/>
                    <a:pt x="657" y="383"/>
                  </a:cubicBezTo>
                  <a:cubicBezTo>
                    <a:pt x="657" y="358"/>
                    <a:pt x="645" y="334"/>
                    <a:pt x="633" y="310"/>
                  </a:cubicBezTo>
                  <a:cubicBezTo>
                    <a:pt x="633" y="298"/>
                    <a:pt x="645" y="285"/>
                    <a:pt x="645" y="285"/>
                  </a:cubicBezTo>
                  <a:cubicBezTo>
                    <a:pt x="657" y="274"/>
                    <a:pt x="657" y="249"/>
                    <a:pt x="681" y="237"/>
                  </a:cubicBezTo>
                  <a:cubicBezTo>
                    <a:pt x="702" y="227"/>
                    <a:pt x="687" y="198"/>
                    <a:pt x="667" y="198"/>
                  </a:cubicBezTo>
                  <a:cubicBezTo>
                    <a:pt x="664" y="198"/>
                    <a:pt x="661" y="199"/>
                    <a:pt x="657" y="201"/>
                  </a:cubicBezTo>
                  <a:cubicBezTo>
                    <a:pt x="633" y="212"/>
                    <a:pt x="621" y="237"/>
                    <a:pt x="608" y="249"/>
                  </a:cubicBezTo>
                  <a:cubicBezTo>
                    <a:pt x="608" y="261"/>
                    <a:pt x="597" y="274"/>
                    <a:pt x="597" y="285"/>
                  </a:cubicBezTo>
                  <a:cubicBezTo>
                    <a:pt x="584" y="274"/>
                    <a:pt x="572" y="274"/>
                    <a:pt x="572" y="261"/>
                  </a:cubicBezTo>
                  <a:cubicBezTo>
                    <a:pt x="572" y="237"/>
                    <a:pt x="572" y="212"/>
                    <a:pt x="584" y="188"/>
                  </a:cubicBezTo>
                  <a:cubicBezTo>
                    <a:pt x="584" y="176"/>
                    <a:pt x="572" y="170"/>
                    <a:pt x="560" y="170"/>
                  </a:cubicBezTo>
                  <a:cubicBezTo>
                    <a:pt x="548" y="170"/>
                    <a:pt x="535" y="176"/>
                    <a:pt x="535" y="188"/>
                  </a:cubicBezTo>
                  <a:cubicBezTo>
                    <a:pt x="535" y="212"/>
                    <a:pt x="524" y="225"/>
                    <a:pt x="524" y="249"/>
                  </a:cubicBezTo>
                  <a:lnTo>
                    <a:pt x="462" y="249"/>
                  </a:lnTo>
                  <a:lnTo>
                    <a:pt x="462" y="212"/>
                  </a:lnTo>
                  <a:cubicBezTo>
                    <a:pt x="462" y="201"/>
                    <a:pt x="462" y="188"/>
                    <a:pt x="451" y="176"/>
                  </a:cubicBezTo>
                  <a:cubicBezTo>
                    <a:pt x="446" y="167"/>
                    <a:pt x="438" y="163"/>
                    <a:pt x="429" y="163"/>
                  </a:cubicBezTo>
                  <a:cubicBezTo>
                    <a:pt x="416" y="163"/>
                    <a:pt x="402" y="173"/>
                    <a:pt x="402" y="188"/>
                  </a:cubicBezTo>
                  <a:cubicBezTo>
                    <a:pt x="402" y="201"/>
                    <a:pt x="414" y="201"/>
                    <a:pt x="414" y="201"/>
                  </a:cubicBezTo>
                  <a:lnTo>
                    <a:pt x="414" y="225"/>
                  </a:lnTo>
                  <a:lnTo>
                    <a:pt x="414" y="249"/>
                  </a:lnTo>
                  <a:cubicBezTo>
                    <a:pt x="402" y="249"/>
                    <a:pt x="390" y="261"/>
                    <a:pt x="378" y="261"/>
                  </a:cubicBezTo>
                  <a:cubicBezTo>
                    <a:pt x="365" y="225"/>
                    <a:pt x="341" y="201"/>
                    <a:pt x="317" y="176"/>
                  </a:cubicBezTo>
                  <a:cubicBezTo>
                    <a:pt x="313" y="173"/>
                    <a:pt x="308" y="171"/>
                    <a:pt x="303" y="171"/>
                  </a:cubicBezTo>
                  <a:cubicBezTo>
                    <a:pt x="289" y="171"/>
                    <a:pt x="271" y="183"/>
                    <a:pt x="281" y="201"/>
                  </a:cubicBezTo>
                  <a:cubicBezTo>
                    <a:pt x="281" y="212"/>
                    <a:pt x="281" y="225"/>
                    <a:pt x="292" y="225"/>
                  </a:cubicBezTo>
                  <a:cubicBezTo>
                    <a:pt x="317" y="237"/>
                    <a:pt x="329" y="261"/>
                    <a:pt x="329" y="274"/>
                  </a:cubicBezTo>
                  <a:lnTo>
                    <a:pt x="329" y="285"/>
                  </a:lnTo>
                  <a:cubicBezTo>
                    <a:pt x="317" y="298"/>
                    <a:pt x="305" y="322"/>
                    <a:pt x="292" y="334"/>
                  </a:cubicBezTo>
                  <a:cubicBezTo>
                    <a:pt x="292" y="322"/>
                    <a:pt x="281" y="322"/>
                    <a:pt x="268" y="310"/>
                  </a:cubicBezTo>
                  <a:cubicBezTo>
                    <a:pt x="244" y="298"/>
                    <a:pt x="232" y="285"/>
                    <a:pt x="208" y="285"/>
                  </a:cubicBezTo>
                  <a:cubicBezTo>
                    <a:pt x="171" y="285"/>
                    <a:pt x="171" y="334"/>
                    <a:pt x="208" y="334"/>
                  </a:cubicBezTo>
                  <a:cubicBezTo>
                    <a:pt x="208" y="334"/>
                    <a:pt x="219" y="347"/>
                    <a:pt x="232" y="347"/>
                  </a:cubicBezTo>
                  <a:cubicBezTo>
                    <a:pt x="232" y="347"/>
                    <a:pt x="244" y="358"/>
                    <a:pt x="256" y="358"/>
                  </a:cubicBezTo>
                  <a:cubicBezTo>
                    <a:pt x="268" y="371"/>
                    <a:pt x="281" y="371"/>
                    <a:pt x="281" y="383"/>
                  </a:cubicBezTo>
                  <a:cubicBezTo>
                    <a:pt x="281" y="444"/>
                    <a:pt x="292" y="493"/>
                    <a:pt x="317" y="541"/>
                  </a:cubicBezTo>
                  <a:cubicBezTo>
                    <a:pt x="329" y="602"/>
                    <a:pt x="341" y="663"/>
                    <a:pt x="256" y="711"/>
                  </a:cubicBezTo>
                  <a:cubicBezTo>
                    <a:pt x="235" y="721"/>
                    <a:pt x="179" y="750"/>
                    <a:pt x="148" y="750"/>
                  </a:cubicBezTo>
                  <a:cubicBezTo>
                    <a:pt x="143" y="750"/>
                    <a:pt x="138" y="749"/>
                    <a:pt x="135" y="747"/>
                  </a:cubicBezTo>
                  <a:cubicBezTo>
                    <a:pt x="110" y="529"/>
                    <a:pt x="86" y="298"/>
                    <a:pt x="86" y="79"/>
                  </a:cubicBezTo>
                  <a:cubicBezTo>
                    <a:pt x="158" y="57"/>
                    <a:pt x="235" y="53"/>
                    <a:pt x="313" y="53"/>
                  </a:cubicBezTo>
                  <a:cubicBezTo>
                    <a:pt x="366" y="53"/>
                    <a:pt x="421" y="55"/>
                    <a:pt x="475" y="55"/>
                  </a:cubicBezTo>
                  <a:cubicBezTo>
                    <a:pt x="536" y="55"/>
                    <a:pt x="608" y="46"/>
                    <a:pt x="677" y="46"/>
                  </a:cubicBezTo>
                  <a:close/>
                  <a:moveTo>
                    <a:pt x="721" y="1"/>
                  </a:moveTo>
                  <a:cubicBezTo>
                    <a:pt x="691" y="1"/>
                    <a:pt x="661" y="3"/>
                    <a:pt x="633" y="6"/>
                  </a:cubicBezTo>
                  <a:cubicBezTo>
                    <a:pt x="604" y="8"/>
                    <a:pt x="576" y="9"/>
                    <a:pt x="547" y="9"/>
                  </a:cubicBezTo>
                  <a:cubicBezTo>
                    <a:pt x="471" y="9"/>
                    <a:pt x="395" y="4"/>
                    <a:pt x="319" y="4"/>
                  </a:cubicBezTo>
                  <a:cubicBezTo>
                    <a:pt x="239" y="4"/>
                    <a:pt x="160" y="9"/>
                    <a:pt x="86" y="30"/>
                  </a:cubicBezTo>
                  <a:cubicBezTo>
                    <a:pt x="73" y="18"/>
                    <a:pt x="62" y="18"/>
                    <a:pt x="62" y="18"/>
                  </a:cubicBezTo>
                  <a:lnTo>
                    <a:pt x="49" y="18"/>
                  </a:lnTo>
                  <a:cubicBezTo>
                    <a:pt x="37" y="18"/>
                    <a:pt x="37" y="30"/>
                    <a:pt x="37" y="42"/>
                  </a:cubicBezTo>
                  <a:lnTo>
                    <a:pt x="25" y="42"/>
                  </a:lnTo>
                  <a:cubicBezTo>
                    <a:pt x="0" y="55"/>
                    <a:pt x="0" y="91"/>
                    <a:pt x="37" y="91"/>
                  </a:cubicBezTo>
                  <a:cubicBezTo>
                    <a:pt x="49" y="285"/>
                    <a:pt x="73" y="468"/>
                    <a:pt x="86" y="663"/>
                  </a:cubicBezTo>
                  <a:cubicBezTo>
                    <a:pt x="98" y="809"/>
                    <a:pt x="49" y="1028"/>
                    <a:pt x="146" y="1161"/>
                  </a:cubicBezTo>
                  <a:cubicBezTo>
                    <a:pt x="176" y="1199"/>
                    <a:pt x="219" y="1212"/>
                    <a:pt x="266" y="1212"/>
                  </a:cubicBezTo>
                  <a:cubicBezTo>
                    <a:pt x="355" y="1212"/>
                    <a:pt x="460" y="1165"/>
                    <a:pt x="524" y="1149"/>
                  </a:cubicBezTo>
                  <a:cubicBezTo>
                    <a:pt x="633" y="1125"/>
                    <a:pt x="730" y="1125"/>
                    <a:pt x="840" y="1112"/>
                  </a:cubicBezTo>
                  <a:cubicBezTo>
                    <a:pt x="900" y="1101"/>
                    <a:pt x="949" y="1076"/>
                    <a:pt x="986" y="1028"/>
                  </a:cubicBezTo>
                  <a:cubicBezTo>
                    <a:pt x="1059" y="906"/>
                    <a:pt x="1035" y="760"/>
                    <a:pt x="1010" y="638"/>
                  </a:cubicBezTo>
                  <a:cubicBezTo>
                    <a:pt x="986" y="468"/>
                    <a:pt x="1010" y="285"/>
                    <a:pt x="949" y="128"/>
                  </a:cubicBezTo>
                  <a:cubicBezTo>
                    <a:pt x="912" y="25"/>
                    <a:pt x="818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2214;p35">
              <a:extLst>
                <a:ext uri="{FF2B5EF4-FFF2-40B4-BE49-F238E27FC236}">
                  <a16:creationId xmlns:a16="http://schemas.microsoft.com/office/drawing/2014/main" id="{08161C8C-8279-4D35-960B-8A133416E71F}"/>
                </a:ext>
              </a:extLst>
            </p:cNvPr>
            <p:cNvSpPr/>
            <p:nvPr/>
          </p:nvSpPr>
          <p:spPr>
            <a:xfrm>
              <a:off x="2747620" y="2650464"/>
              <a:ext cx="53305" cy="61328"/>
            </a:xfrm>
            <a:custGeom>
              <a:avLst/>
              <a:gdLst/>
              <a:ahLst/>
              <a:cxnLst/>
              <a:rect l="l" t="t" r="r" b="b"/>
              <a:pathLst>
                <a:path w="1083" h="1246" extrusionOk="0">
                  <a:moveTo>
                    <a:pt x="111" y="608"/>
                  </a:moveTo>
                  <a:cubicBezTo>
                    <a:pt x="115" y="629"/>
                    <a:pt x="118" y="650"/>
                    <a:pt x="119" y="671"/>
                  </a:cubicBezTo>
                  <a:lnTo>
                    <a:pt x="119" y="671"/>
                  </a:lnTo>
                  <a:cubicBezTo>
                    <a:pt x="116" y="650"/>
                    <a:pt x="113" y="629"/>
                    <a:pt x="111" y="608"/>
                  </a:cubicBezTo>
                  <a:close/>
                  <a:moveTo>
                    <a:pt x="679" y="83"/>
                  </a:moveTo>
                  <a:cubicBezTo>
                    <a:pt x="787" y="83"/>
                    <a:pt x="886" y="107"/>
                    <a:pt x="912" y="224"/>
                  </a:cubicBezTo>
                  <a:cubicBezTo>
                    <a:pt x="937" y="284"/>
                    <a:pt x="937" y="370"/>
                    <a:pt x="937" y="443"/>
                  </a:cubicBezTo>
                  <a:cubicBezTo>
                    <a:pt x="937" y="491"/>
                    <a:pt x="949" y="540"/>
                    <a:pt x="949" y="576"/>
                  </a:cubicBezTo>
                  <a:cubicBezTo>
                    <a:pt x="949" y="600"/>
                    <a:pt x="961" y="637"/>
                    <a:pt x="961" y="661"/>
                  </a:cubicBezTo>
                  <a:cubicBezTo>
                    <a:pt x="961" y="673"/>
                    <a:pt x="961" y="697"/>
                    <a:pt x="974" y="710"/>
                  </a:cubicBezTo>
                  <a:lnTo>
                    <a:pt x="912" y="710"/>
                  </a:lnTo>
                  <a:cubicBezTo>
                    <a:pt x="803" y="710"/>
                    <a:pt x="730" y="697"/>
                    <a:pt x="718" y="600"/>
                  </a:cubicBezTo>
                  <a:cubicBezTo>
                    <a:pt x="718" y="576"/>
                    <a:pt x="706" y="552"/>
                    <a:pt x="706" y="527"/>
                  </a:cubicBezTo>
                  <a:cubicBezTo>
                    <a:pt x="706" y="491"/>
                    <a:pt x="706" y="443"/>
                    <a:pt x="693" y="406"/>
                  </a:cubicBezTo>
                  <a:lnTo>
                    <a:pt x="657" y="333"/>
                  </a:lnTo>
                  <a:cubicBezTo>
                    <a:pt x="669" y="333"/>
                    <a:pt x="669" y="333"/>
                    <a:pt x="669" y="321"/>
                  </a:cubicBezTo>
                  <a:lnTo>
                    <a:pt x="682" y="321"/>
                  </a:lnTo>
                  <a:lnTo>
                    <a:pt x="682" y="297"/>
                  </a:lnTo>
                  <a:lnTo>
                    <a:pt x="693" y="284"/>
                  </a:lnTo>
                  <a:cubicBezTo>
                    <a:pt x="718" y="272"/>
                    <a:pt x="718" y="260"/>
                    <a:pt x="718" y="248"/>
                  </a:cubicBezTo>
                  <a:cubicBezTo>
                    <a:pt x="718" y="235"/>
                    <a:pt x="706" y="211"/>
                    <a:pt x="693" y="211"/>
                  </a:cubicBezTo>
                  <a:cubicBezTo>
                    <a:pt x="688" y="205"/>
                    <a:pt x="681" y="202"/>
                    <a:pt x="675" y="202"/>
                  </a:cubicBezTo>
                  <a:cubicBezTo>
                    <a:pt x="669" y="202"/>
                    <a:pt x="663" y="205"/>
                    <a:pt x="657" y="211"/>
                  </a:cubicBezTo>
                  <a:cubicBezTo>
                    <a:pt x="633" y="224"/>
                    <a:pt x="620" y="248"/>
                    <a:pt x="609" y="260"/>
                  </a:cubicBezTo>
                  <a:lnTo>
                    <a:pt x="609" y="272"/>
                  </a:lnTo>
                  <a:lnTo>
                    <a:pt x="596" y="284"/>
                  </a:lnTo>
                  <a:lnTo>
                    <a:pt x="596" y="272"/>
                  </a:lnTo>
                  <a:lnTo>
                    <a:pt x="596" y="260"/>
                  </a:lnTo>
                  <a:cubicBezTo>
                    <a:pt x="609" y="248"/>
                    <a:pt x="609" y="235"/>
                    <a:pt x="609" y="211"/>
                  </a:cubicBezTo>
                  <a:cubicBezTo>
                    <a:pt x="609" y="199"/>
                    <a:pt x="596" y="175"/>
                    <a:pt x="572" y="175"/>
                  </a:cubicBezTo>
                  <a:cubicBezTo>
                    <a:pt x="560" y="175"/>
                    <a:pt x="536" y="187"/>
                    <a:pt x="523" y="211"/>
                  </a:cubicBezTo>
                  <a:lnTo>
                    <a:pt x="523" y="248"/>
                  </a:lnTo>
                  <a:lnTo>
                    <a:pt x="499" y="248"/>
                  </a:lnTo>
                  <a:cubicBezTo>
                    <a:pt x="487" y="248"/>
                    <a:pt x="487" y="248"/>
                    <a:pt x="487" y="235"/>
                  </a:cubicBezTo>
                  <a:cubicBezTo>
                    <a:pt x="487" y="211"/>
                    <a:pt x="487" y="199"/>
                    <a:pt x="474" y="187"/>
                  </a:cubicBezTo>
                  <a:cubicBezTo>
                    <a:pt x="474" y="175"/>
                    <a:pt x="450" y="162"/>
                    <a:pt x="438" y="162"/>
                  </a:cubicBezTo>
                  <a:cubicBezTo>
                    <a:pt x="414" y="175"/>
                    <a:pt x="402" y="187"/>
                    <a:pt x="402" y="211"/>
                  </a:cubicBezTo>
                  <a:cubicBezTo>
                    <a:pt x="402" y="224"/>
                    <a:pt x="402" y="235"/>
                    <a:pt x="414" y="235"/>
                  </a:cubicBezTo>
                  <a:lnTo>
                    <a:pt x="414" y="260"/>
                  </a:lnTo>
                  <a:lnTo>
                    <a:pt x="402" y="260"/>
                  </a:lnTo>
                  <a:cubicBezTo>
                    <a:pt x="390" y="235"/>
                    <a:pt x="366" y="224"/>
                    <a:pt x="353" y="199"/>
                  </a:cubicBezTo>
                  <a:cubicBezTo>
                    <a:pt x="341" y="199"/>
                    <a:pt x="341" y="199"/>
                    <a:pt x="341" y="187"/>
                  </a:cubicBezTo>
                  <a:cubicBezTo>
                    <a:pt x="335" y="181"/>
                    <a:pt x="326" y="178"/>
                    <a:pt x="317" y="178"/>
                  </a:cubicBezTo>
                  <a:cubicBezTo>
                    <a:pt x="307" y="178"/>
                    <a:pt x="298" y="181"/>
                    <a:pt x="293" y="187"/>
                  </a:cubicBezTo>
                  <a:cubicBezTo>
                    <a:pt x="280" y="187"/>
                    <a:pt x="268" y="211"/>
                    <a:pt x="268" y="224"/>
                  </a:cubicBezTo>
                  <a:cubicBezTo>
                    <a:pt x="268" y="248"/>
                    <a:pt x="280" y="260"/>
                    <a:pt x="304" y="272"/>
                  </a:cubicBezTo>
                  <a:cubicBezTo>
                    <a:pt x="317" y="284"/>
                    <a:pt x="329" y="284"/>
                    <a:pt x="329" y="297"/>
                  </a:cubicBezTo>
                  <a:lnTo>
                    <a:pt x="329" y="308"/>
                  </a:lnTo>
                  <a:lnTo>
                    <a:pt x="304" y="333"/>
                  </a:lnTo>
                  <a:cubicBezTo>
                    <a:pt x="293" y="321"/>
                    <a:pt x="293" y="321"/>
                    <a:pt x="280" y="321"/>
                  </a:cubicBezTo>
                  <a:lnTo>
                    <a:pt x="268" y="308"/>
                  </a:lnTo>
                  <a:cubicBezTo>
                    <a:pt x="256" y="297"/>
                    <a:pt x="231" y="297"/>
                    <a:pt x="220" y="284"/>
                  </a:cubicBezTo>
                  <a:cubicBezTo>
                    <a:pt x="207" y="284"/>
                    <a:pt x="195" y="297"/>
                    <a:pt x="183" y="308"/>
                  </a:cubicBezTo>
                  <a:cubicBezTo>
                    <a:pt x="171" y="321"/>
                    <a:pt x="171" y="333"/>
                    <a:pt x="183" y="345"/>
                  </a:cubicBezTo>
                  <a:cubicBezTo>
                    <a:pt x="183" y="357"/>
                    <a:pt x="195" y="370"/>
                    <a:pt x="220" y="370"/>
                  </a:cubicBezTo>
                  <a:lnTo>
                    <a:pt x="220" y="381"/>
                  </a:lnTo>
                  <a:lnTo>
                    <a:pt x="231" y="381"/>
                  </a:lnTo>
                  <a:lnTo>
                    <a:pt x="244" y="394"/>
                  </a:lnTo>
                  <a:lnTo>
                    <a:pt x="256" y="394"/>
                  </a:lnTo>
                  <a:cubicBezTo>
                    <a:pt x="268" y="406"/>
                    <a:pt x="268" y="406"/>
                    <a:pt x="280" y="406"/>
                  </a:cubicBezTo>
                  <a:cubicBezTo>
                    <a:pt x="280" y="467"/>
                    <a:pt x="293" y="503"/>
                    <a:pt x="304" y="552"/>
                  </a:cubicBezTo>
                  <a:lnTo>
                    <a:pt x="304" y="564"/>
                  </a:lnTo>
                  <a:cubicBezTo>
                    <a:pt x="329" y="637"/>
                    <a:pt x="329" y="686"/>
                    <a:pt x="256" y="722"/>
                  </a:cubicBezTo>
                  <a:cubicBezTo>
                    <a:pt x="231" y="734"/>
                    <a:pt x="183" y="759"/>
                    <a:pt x="158" y="759"/>
                  </a:cubicBezTo>
                  <a:cubicBezTo>
                    <a:pt x="158" y="710"/>
                    <a:pt x="147" y="649"/>
                    <a:pt x="147" y="600"/>
                  </a:cubicBezTo>
                  <a:cubicBezTo>
                    <a:pt x="134" y="443"/>
                    <a:pt x="122" y="272"/>
                    <a:pt x="122" y="114"/>
                  </a:cubicBezTo>
                  <a:cubicBezTo>
                    <a:pt x="158" y="102"/>
                    <a:pt x="197" y="99"/>
                    <a:pt x="237" y="99"/>
                  </a:cubicBezTo>
                  <a:cubicBezTo>
                    <a:pt x="278" y="99"/>
                    <a:pt x="322" y="102"/>
                    <a:pt x="366" y="102"/>
                  </a:cubicBezTo>
                  <a:lnTo>
                    <a:pt x="487" y="102"/>
                  </a:lnTo>
                  <a:cubicBezTo>
                    <a:pt x="511" y="89"/>
                    <a:pt x="536" y="89"/>
                    <a:pt x="560" y="89"/>
                  </a:cubicBezTo>
                  <a:cubicBezTo>
                    <a:pt x="599" y="86"/>
                    <a:pt x="639" y="83"/>
                    <a:pt x="679" y="83"/>
                  </a:cubicBezTo>
                  <a:close/>
                  <a:moveTo>
                    <a:pt x="715" y="37"/>
                  </a:moveTo>
                  <a:cubicBezTo>
                    <a:pt x="815" y="37"/>
                    <a:pt x="910" y="62"/>
                    <a:pt x="949" y="151"/>
                  </a:cubicBezTo>
                  <a:cubicBezTo>
                    <a:pt x="985" y="248"/>
                    <a:pt x="985" y="370"/>
                    <a:pt x="998" y="479"/>
                  </a:cubicBezTo>
                  <a:cubicBezTo>
                    <a:pt x="998" y="540"/>
                    <a:pt x="998" y="600"/>
                    <a:pt x="1010" y="661"/>
                  </a:cubicBezTo>
                  <a:lnTo>
                    <a:pt x="1010" y="686"/>
                  </a:lnTo>
                  <a:cubicBezTo>
                    <a:pt x="1034" y="807"/>
                    <a:pt x="1047" y="929"/>
                    <a:pt x="985" y="1038"/>
                  </a:cubicBezTo>
                  <a:cubicBezTo>
                    <a:pt x="949" y="1087"/>
                    <a:pt x="901" y="1099"/>
                    <a:pt x="852" y="1111"/>
                  </a:cubicBezTo>
                  <a:cubicBezTo>
                    <a:pt x="803" y="1124"/>
                    <a:pt x="755" y="1124"/>
                    <a:pt x="706" y="1135"/>
                  </a:cubicBezTo>
                  <a:cubicBezTo>
                    <a:pt x="645" y="1135"/>
                    <a:pt x="584" y="1135"/>
                    <a:pt x="536" y="1148"/>
                  </a:cubicBezTo>
                  <a:cubicBezTo>
                    <a:pt x="511" y="1160"/>
                    <a:pt x="487" y="1160"/>
                    <a:pt x="463" y="1172"/>
                  </a:cubicBezTo>
                  <a:cubicBezTo>
                    <a:pt x="407" y="1193"/>
                    <a:pt x="338" y="1214"/>
                    <a:pt x="281" y="1214"/>
                  </a:cubicBezTo>
                  <a:cubicBezTo>
                    <a:pt x="239" y="1214"/>
                    <a:pt x="203" y="1203"/>
                    <a:pt x="183" y="1172"/>
                  </a:cubicBezTo>
                  <a:cubicBezTo>
                    <a:pt x="110" y="1087"/>
                    <a:pt x="122" y="953"/>
                    <a:pt x="122" y="832"/>
                  </a:cubicBezTo>
                  <a:lnTo>
                    <a:pt x="122" y="783"/>
                  </a:lnTo>
                  <a:lnTo>
                    <a:pt x="134" y="795"/>
                  </a:lnTo>
                  <a:lnTo>
                    <a:pt x="158" y="795"/>
                  </a:lnTo>
                  <a:cubicBezTo>
                    <a:pt x="207" y="795"/>
                    <a:pt x="280" y="759"/>
                    <a:pt x="280" y="759"/>
                  </a:cubicBezTo>
                  <a:cubicBezTo>
                    <a:pt x="366" y="697"/>
                    <a:pt x="366" y="625"/>
                    <a:pt x="341" y="552"/>
                  </a:cubicBezTo>
                  <a:cubicBezTo>
                    <a:pt x="329" y="503"/>
                    <a:pt x="317" y="454"/>
                    <a:pt x="317" y="406"/>
                  </a:cubicBezTo>
                  <a:lnTo>
                    <a:pt x="317" y="394"/>
                  </a:lnTo>
                  <a:lnTo>
                    <a:pt x="293" y="381"/>
                  </a:lnTo>
                  <a:lnTo>
                    <a:pt x="280" y="370"/>
                  </a:lnTo>
                  <a:cubicBezTo>
                    <a:pt x="268" y="370"/>
                    <a:pt x="268" y="370"/>
                    <a:pt x="268" y="357"/>
                  </a:cubicBezTo>
                  <a:lnTo>
                    <a:pt x="244" y="357"/>
                  </a:lnTo>
                  <a:lnTo>
                    <a:pt x="244" y="345"/>
                  </a:lnTo>
                  <a:cubicBezTo>
                    <a:pt x="244" y="345"/>
                    <a:pt x="231" y="333"/>
                    <a:pt x="220" y="333"/>
                  </a:cubicBezTo>
                  <a:lnTo>
                    <a:pt x="207" y="333"/>
                  </a:lnTo>
                  <a:cubicBezTo>
                    <a:pt x="207" y="333"/>
                    <a:pt x="207" y="321"/>
                    <a:pt x="220" y="321"/>
                  </a:cubicBezTo>
                  <a:cubicBezTo>
                    <a:pt x="231" y="321"/>
                    <a:pt x="231" y="333"/>
                    <a:pt x="244" y="333"/>
                  </a:cubicBezTo>
                  <a:cubicBezTo>
                    <a:pt x="256" y="345"/>
                    <a:pt x="256" y="345"/>
                    <a:pt x="268" y="345"/>
                  </a:cubicBezTo>
                  <a:lnTo>
                    <a:pt x="293" y="370"/>
                  </a:lnTo>
                  <a:lnTo>
                    <a:pt x="317" y="381"/>
                  </a:lnTo>
                  <a:lnTo>
                    <a:pt x="329" y="370"/>
                  </a:lnTo>
                  <a:cubicBezTo>
                    <a:pt x="329" y="357"/>
                    <a:pt x="341" y="333"/>
                    <a:pt x="353" y="333"/>
                  </a:cubicBezTo>
                  <a:lnTo>
                    <a:pt x="366" y="321"/>
                  </a:lnTo>
                  <a:lnTo>
                    <a:pt x="366" y="308"/>
                  </a:lnTo>
                  <a:lnTo>
                    <a:pt x="366" y="297"/>
                  </a:lnTo>
                  <a:cubicBezTo>
                    <a:pt x="366" y="272"/>
                    <a:pt x="341" y="260"/>
                    <a:pt x="317" y="235"/>
                  </a:cubicBezTo>
                  <a:cubicBezTo>
                    <a:pt x="304" y="235"/>
                    <a:pt x="304" y="235"/>
                    <a:pt x="304" y="224"/>
                  </a:cubicBezTo>
                  <a:lnTo>
                    <a:pt x="304" y="211"/>
                  </a:lnTo>
                  <a:cubicBezTo>
                    <a:pt x="304" y="211"/>
                    <a:pt x="317" y="211"/>
                    <a:pt x="317" y="224"/>
                  </a:cubicBezTo>
                  <a:lnTo>
                    <a:pt x="329" y="224"/>
                  </a:lnTo>
                  <a:cubicBezTo>
                    <a:pt x="341" y="248"/>
                    <a:pt x="366" y="260"/>
                    <a:pt x="366" y="284"/>
                  </a:cubicBezTo>
                  <a:lnTo>
                    <a:pt x="366" y="297"/>
                  </a:lnTo>
                  <a:lnTo>
                    <a:pt x="377" y="297"/>
                  </a:lnTo>
                  <a:lnTo>
                    <a:pt x="390" y="308"/>
                  </a:lnTo>
                  <a:lnTo>
                    <a:pt x="402" y="297"/>
                  </a:lnTo>
                  <a:cubicBezTo>
                    <a:pt x="414" y="297"/>
                    <a:pt x="426" y="297"/>
                    <a:pt x="438" y="284"/>
                  </a:cubicBezTo>
                  <a:lnTo>
                    <a:pt x="450" y="284"/>
                  </a:lnTo>
                  <a:lnTo>
                    <a:pt x="450" y="272"/>
                  </a:lnTo>
                  <a:lnTo>
                    <a:pt x="450" y="248"/>
                  </a:lnTo>
                  <a:cubicBezTo>
                    <a:pt x="450" y="248"/>
                    <a:pt x="450" y="235"/>
                    <a:pt x="438" y="224"/>
                  </a:cubicBezTo>
                  <a:lnTo>
                    <a:pt x="438" y="211"/>
                  </a:lnTo>
                  <a:lnTo>
                    <a:pt x="438" y="199"/>
                  </a:lnTo>
                  <a:lnTo>
                    <a:pt x="450" y="199"/>
                  </a:lnTo>
                  <a:cubicBezTo>
                    <a:pt x="450" y="211"/>
                    <a:pt x="463" y="224"/>
                    <a:pt x="463" y="235"/>
                  </a:cubicBezTo>
                  <a:lnTo>
                    <a:pt x="463" y="272"/>
                  </a:lnTo>
                  <a:lnTo>
                    <a:pt x="463" y="284"/>
                  </a:lnTo>
                  <a:lnTo>
                    <a:pt x="536" y="284"/>
                  </a:lnTo>
                  <a:lnTo>
                    <a:pt x="547" y="297"/>
                  </a:lnTo>
                  <a:lnTo>
                    <a:pt x="547" y="272"/>
                  </a:lnTo>
                  <a:cubicBezTo>
                    <a:pt x="547" y="272"/>
                    <a:pt x="547" y="260"/>
                    <a:pt x="560" y="260"/>
                  </a:cubicBezTo>
                  <a:lnTo>
                    <a:pt x="560" y="211"/>
                  </a:lnTo>
                  <a:lnTo>
                    <a:pt x="572" y="211"/>
                  </a:lnTo>
                  <a:lnTo>
                    <a:pt x="572" y="248"/>
                  </a:lnTo>
                  <a:cubicBezTo>
                    <a:pt x="560" y="260"/>
                    <a:pt x="560" y="272"/>
                    <a:pt x="560" y="284"/>
                  </a:cubicBezTo>
                  <a:lnTo>
                    <a:pt x="560" y="297"/>
                  </a:lnTo>
                  <a:lnTo>
                    <a:pt x="572" y="297"/>
                  </a:lnTo>
                  <a:lnTo>
                    <a:pt x="596" y="321"/>
                  </a:lnTo>
                  <a:lnTo>
                    <a:pt x="609" y="333"/>
                  </a:lnTo>
                  <a:lnTo>
                    <a:pt x="620" y="308"/>
                  </a:lnTo>
                  <a:lnTo>
                    <a:pt x="645" y="284"/>
                  </a:lnTo>
                  <a:cubicBezTo>
                    <a:pt x="657" y="260"/>
                    <a:pt x="657" y="248"/>
                    <a:pt x="682" y="235"/>
                  </a:cubicBezTo>
                  <a:lnTo>
                    <a:pt x="682" y="248"/>
                  </a:lnTo>
                  <a:cubicBezTo>
                    <a:pt x="669" y="260"/>
                    <a:pt x="657" y="272"/>
                    <a:pt x="657" y="284"/>
                  </a:cubicBezTo>
                  <a:lnTo>
                    <a:pt x="645" y="297"/>
                  </a:lnTo>
                  <a:lnTo>
                    <a:pt x="645" y="308"/>
                  </a:lnTo>
                  <a:cubicBezTo>
                    <a:pt x="633" y="308"/>
                    <a:pt x="633" y="321"/>
                    <a:pt x="620" y="333"/>
                  </a:cubicBezTo>
                  <a:lnTo>
                    <a:pt x="620" y="345"/>
                  </a:lnTo>
                  <a:cubicBezTo>
                    <a:pt x="645" y="370"/>
                    <a:pt x="645" y="381"/>
                    <a:pt x="657" y="406"/>
                  </a:cubicBezTo>
                  <a:cubicBezTo>
                    <a:pt x="669" y="454"/>
                    <a:pt x="669" y="491"/>
                    <a:pt x="669" y="540"/>
                  </a:cubicBezTo>
                  <a:cubicBezTo>
                    <a:pt x="669" y="564"/>
                    <a:pt x="682" y="589"/>
                    <a:pt x="682" y="613"/>
                  </a:cubicBezTo>
                  <a:cubicBezTo>
                    <a:pt x="693" y="746"/>
                    <a:pt x="815" y="746"/>
                    <a:pt x="912" y="746"/>
                  </a:cubicBezTo>
                  <a:lnTo>
                    <a:pt x="985" y="746"/>
                  </a:lnTo>
                  <a:lnTo>
                    <a:pt x="1010" y="759"/>
                  </a:lnTo>
                  <a:lnTo>
                    <a:pt x="1010" y="734"/>
                  </a:lnTo>
                  <a:cubicBezTo>
                    <a:pt x="1010" y="710"/>
                    <a:pt x="998" y="673"/>
                    <a:pt x="998" y="649"/>
                  </a:cubicBezTo>
                  <a:cubicBezTo>
                    <a:pt x="985" y="625"/>
                    <a:pt x="985" y="600"/>
                    <a:pt x="985" y="576"/>
                  </a:cubicBezTo>
                  <a:cubicBezTo>
                    <a:pt x="974" y="527"/>
                    <a:pt x="974" y="491"/>
                    <a:pt x="974" y="443"/>
                  </a:cubicBezTo>
                  <a:cubicBezTo>
                    <a:pt x="974" y="357"/>
                    <a:pt x="974" y="284"/>
                    <a:pt x="949" y="211"/>
                  </a:cubicBezTo>
                  <a:cubicBezTo>
                    <a:pt x="913" y="75"/>
                    <a:pt x="801" y="47"/>
                    <a:pt x="681" y="47"/>
                  </a:cubicBezTo>
                  <a:cubicBezTo>
                    <a:pt x="641" y="47"/>
                    <a:pt x="600" y="50"/>
                    <a:pt x="560" y="53"/>
                  </a:cubicBezTo>
                  <a:cubicBezTo>
                    <a:pt x="536" y="53"/>
                    <a:pt x="511" y="65"/>
                    <a:pt x="487" y="65"/>
                  </a:cubicBezTo>
                  <a:lnTo>
                    <a:pt x="366" y="65"/>
                  </a:lnTo>
                  <a:cubicBezTo>
                    <a:pt x="280" y="65"/>
                    <a:pt x="183" y="65"/>
                    <a:pt x="98" y="78"/>
                  </a:cubicBezTo>
                  <a:lnTo>
                    <a:pt x="85" y="78"/>
                  </a:lnTo>
                  <a:lnTo>
                    <a:pt x="85" y="102"/>
                  </a:lnTo>
                  <a:cubicBezTo>
                    <a:pt x="85" y="263"/>
                    <a:pt x="97" y="424"/>
                    <a:pt x="108" y="574"/>
                  </a:cubicBezTo>
                  <a:lnTo>
                    <a:pt x="108" y="574"/>
                  </a:lnTo>
                  <a:cubicBezTo>
                    <a:pt x="105" y="550"/>
                    <a:pt x="102" y="527"/>
                    <a:pt x="98" y="503"/>
                  </a:cubicBezTo>
                  <a:cubicBezTo>
                    <a:pt x="85" y="381"/>
                    <a:pt x="74" y="248"/>
                    <a:pt x="74" y="114"/>
                  </a:cubicBezTo>
                  <a:lnTo>
                    <a:pt x="74" y="89"/>
                  </a:lnTo>
                  <a:lnTo>
                    <a:pt x="37" y="89"/>
                  </a:lnTo>
                  <a:lnTo>
                    <a:pt x="49" y="78"/>
                  </a:lnTo>
                  <a:lnTo>
                    <a:pt x="61" y="78"/>
                  </a:lnTo>
                  <a:lnTo>
                    <a:pt x="61" y="65"/>
                  </a:lnTo>
                  <a:lnTo>
                    <a:pt x="98" y="65"/>
                  </a:lnTo>
                  <a:cubicBezTo>
                    <a:pt x="161" y="51"/>
                    <a:pt x="225" y="45"/>
                    <a:pt x="289" y="45"/>
                  </a:cubicBezTo>
                  <a:cubicBezTo>
                    <a:pt x="334" y="45"/>
                    <a:pt x="380" y="48"/>
                    <a:pt x="426" y="53"/>
                  </a:cubicBezTo>
                  <a:cubicBezTo>
                    <a:pt x="499" y="53"/>
                    <a:pt x="572" y="53"/>
                    <a:pt x="645" y="41"/>
                  </a:cubicBezTo>
                  <a:cubicBezTo>
                    <a:pt x="668" y="39"/>
                    <a:pt x="692" y="37"/>
                    <a:pt x="715" y="37"/>
                  </a:cubicBezTo>
                  <a:close/>
                  <a:moveTo>
                    <a:pt x="715" y="1"/>
                  </a:moveTo>
                  <a:cubicBezTo>
                    <a:pt x="691" y="1"/>
                    <a:pt x="667" y="2"/>
                    <a:pt x="645" y="5"/>
                  </a:cubicBezTo>
                  <a:cubicBezTo>
                    <a:pt x="572" y="16"/>
                    <a:pt x="499" y="16"/>
                    <a:pt x="426" y="16"/>
                  </a:cubicBezTo>
                  <a:cubicBezTo>
                    <a:pt x="381" y="12"/>
                    <a:pt x="336" y="9"/>
                    <a:pt x="292" y="9"/>
                  </a:cubicBezTo>
                  <a:cubicBezTo>
                    <a:pt x="227" y="9"/>
                    <a:pt x="162" y="15"/>
                    <a:pt x="98" y="29"/>
                  </a:cubicBezTo>
                  <a:lnTo>
                    <a:pt x="61" y="29"/>
                  </a:lnTo>
                  <a:cubicBezTo>
                    <a:pt x="49" y="29"/>
                    <a:pt x="37" y="41"/>
                    <a:pt x="25" y="53"/>
                  </a:cubicBezTo>
                  <a:cubicBezTo>
                    <a:pt x="12" y="53"/>
                    <a:pt x="1" y="78"/>
                    <a:pt x="1" y="89"/>
                  </a:cubicBezTo>
                  <a:cubicBezTo>
                    <a:pt x="1" y="114"/>
                    <a:pt x="25" y="126"/>
                    <a:pt x="37" y="126"/>
                  </a:cubicBezTo>
                  <a:cubicBezTo>
                    <a:pt x="37" y="260"/>
                    <a:pt x="49" y="381"/>
                    <a:pt x="61" y="503"/>
                  </a:cubicBezTo>
                  <a:cubicBezTo>
                    <a:pt x="74" y="564"/>
                    <a:pt x="74" y="625"/>
                    <a:pt x="85" y="686"/>
                  </a:cubicBezTo>
                  <a:lnTo>
                    <a:pt x="85" y="832"/>
                  </a:lnTo>
                  <a:cubicBezTo>
                    <a:pt x="85" y="953"/>
                    <a:pt x="74" y="1099"/>
                    <a:pt x="147" y="1197"/>
                  </a:cubicBezTo>
                  <a:cubicBezTo>
                    <a:pt x="183" y="1233"/>
                    <a:pt x="231" y="1245"/>
                    <a:pt x="280" y="1245"/>
                  </a:cubicBezTo>
                  <a:cubicBezTo>
                    <a:pt x="341" y="1245"/>
                    <a:pt x="414" y="1221"/>
                    <a:pt x="474" y="1208"/>
                  </a:cubicBezTo>
                  <a:cubicBezTo>
                    <a:pt x="499" y="1197"/>
                    <a:pt x="523" y="1197"/>
                    <a:pt x="536" y="1184"/>
                  </a:cubicBezTo>
                  <a:cubicBezTo>
                    <a:pt x="596" y="1172"/>
                    <a:pt x="645" y="1172"/>
                    <a:pt x="706" y="1160"/>
                  </a:cubicBezTo>
                  <a:cubicBezTo>
                    <a:pt x="755" y="1160"/>
                    <a:pt x="803" y="1160"/>
                    <a:pt x="852" y="1148"/>
                  </a:cubicBezTo>
                  <a:cubicBezTo>
                    <a:pt x="912" y="1135"/>
                    <a:pt x="974" y="1124"/>
                    <a:pt x="1010" y="1062"/>
                  </a:cubicBezTo>
                  <a:cubicBezTo>
                    <a:pt x="1083" y="941"/>
                    <a:pt x="1058" y="807"/>
                    <a:pt x="1047" y="686"/>
                  </a:cubicBezTo>
                  <a:lnTo>
                    <a:pt x="1047" y="649"/>
                  </a:lnTo>
                  <a:cubicBezTo>
                    <a:pt x="1034" y="600"/>
                    <a:pt x="1034" y="540"/>
                    <a:pt x="1034" y="479"/>
                  </a:cubicBezTo>
                  <a:cubicBezTo>
                    <a:pt x="1022" y="370"/>
                    <a:pt x="1022" y="248"/>
                    <a:pt x="974" y="138"/>
                  </a:cubicBezTo>
                  <a:cubicBezTo>
                    <a:pt x="934" y="29"/>
                    <a:pt x="821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8" name="Google Shape;188;p31">
            <a:extLst>
              <a:ext uri="{FF2B5EF4-FFF2-40B4-BE49-F238E27FC236}">
                <a16:creationId xmlns:a16="http://schemas.microsoft.com/office/drawing/2014/main" id="{BE3F417B-0E4D-4746-A0B1-B8B2C1D09350}"/>
              </a:ext>
            </a:extLst>
          </p:cNvPr>
          <p:cNvSpPr txBox="1">
            <a:spLocks/>
          </p:cNvSpPr>
          <p:nvPr/>
        </p:nvSpPr>
        <p:spPr>
          <a:xfrm>
            <a:off x="1274741" y="1248672"/>
            <a:ext cx="1755621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Deri Nanda</a:t>
            </a:r>
          </a:p>
        </p:txBody>
      </p:sp>
      <p:sp>
        <p:nvSpPr>
          <p:cNvPr id="1375" name="Google Shape;188;p31">
            <a:extLst>
              <a:ext uri="{FF2B5EF4-FFF2-40B4-BE49-F238E27FC236}">
                <a16:creationId xmlns:a16="http://schemas.microsoft.com/office/drawing/2014/main" id="{8590CFB8-02E1-45D7-B1C4-E1118EDC1400}"/>
              </a:ext>
            </a:extLst>
          </p:cNvPr>
          <p:cNvSpPr txBox="1">
            <a:spLocks/>
          </p:cNvSpPr>
          <p:nvPr/>
        </p:nvSpPr>
        <p:spPr>
          <a:xfrm>
            <a:off x="981547" y="1856022"/>
            <a:ext cx="2101094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 err="1">
                <a:ln cap="rnd">
                  <a:noFill/>
                </a:ln>
                <a:solidFill>
                  <a:schemeClr val="tx1"/>
                </a:solidFill>
              </a:rPr>
              <a:t>Khalidah</a:t>
            </a:r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39" name="Google Shape;188;p31">
            <a:extLst>
              <a:ext uri="{FF2B5EF4-FFF2-40B4-BE49-F238E27FC236}">
                <a16:creationId xmlns:a16="http://schemas.microsoft.com/office/drawing/2014/main" id="{7DFEDEB4-A305-499A-9B9F-CEB12181A753}"/>
              </a:ext>
            </a:extLst>
          </p:cNvPr>
          <p:cNvSpPr txBox="1">
            <a:spLocks/>
          </p:cNvSpPr>
          <p:nvPr/>
        </p:nvSpPr>
        <p:spPr>
          <a:xfrm>
            <a:off x="1198054" y="2462700"/>
            <a:ext cx="1758839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 err="1">
                <a:ln cap="rnd">
                  <a:noFill/>
                </a:ln>
                <a:solidFill>
                  <a:schemeClr val="tx1"/>
                </a:solidFill>
              </a:rPr>
              <a:t>Baskara</a:t>
            </a:r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96" name="Google Shape;188;p31">
            <a:extLst>
              <a:ext uri="{FF2B5EF4-FFF2-40B4-BE49-F238E27FC236}">
                <a16:creationId xmlns:a16="http://schemas.microsoft.com/office/drawing/2014/main" id="{B955DA4A-2F10-42AE-872D-CF527EFF7D08}"/>
              </a:ext>
            </a:extLst>
          </p:cNvPr>
          <p:cNvSpPr txBox="1">
            <a:spLocks/>
          </p:cNvSpPr>
          <p:nvPr/>
        </p:nvSpPr>
        <p:spPr>
          <a:xfrm>
            <a:off x="6334153" y="1856017"/>
            <a:ext cx="1489700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 err="1">
                <a:ln cap="rnd">
                  <a:noFill/>
                </a:ln>
                <a:solidFill>
                  <a:schemeClr val="tx1"/>
                </a:solidFill>
              </a:rPr>
              <a:t>Mufrizal</a:t>
            </a:r>
            <a:endParaRPr lang="en-US" sz="2800" dirty="0">
              <a:ln cap="rnd"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1252" name="Google Shape;188;p31">
            <a:extLst>
              <a:ext uri="{FF2B5EF4-FFF2-40B4-BE49-F238E27FC236}">
                <a16:creationId xmlns:a16="http://schemas.microsoft.com/office/drawing/2014/main" id="{848AB232-68FA-4BB8-90CE-E874111BEBA9}"/>
              </a:ext>
            </a:extLst>
          </p:cNvPr>
          <p:cNvSpPr txBox="1">
            <a:spLocks/>
          </p:cNvSpPr>
          <p:nvPr/>
        </p:nvSpPr>
        <p:spPr>
          <a:xfrm>
            <a:off x="6334152" y="3041906"/>
            <a:ext cx="1489700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Alex</a:t>
            </a:r>
          </a:p>
        </p:txBody>
      </p:sp>
      <p:sp>
        <p:nvSpPr>
          <p:cNvPr id="1253" name="Google Shape;188;p31">
            <a:extLst>
              <a:ext uri="{FF2B5EF4-FFF2-40B4-BE49-F238E27FC236}">
                <a16:creationId xmlns:a16="http://schemas.microsoft.com/office/drawing/2014/main" id="{BAEB254E-5595-4FC8-BA18-FA81909C2733}"/>
              </a:ext>
            </a:extLst>
          </p:cNvPr>
          <p:cNvSpPr txBox="1">
            <a:spLocks/>
          </p:cNvSpPr>
          <p:nvPr/>
        </p:nvSpPr>
        <p:spPr>
          <a:xfrm>
            <a:off x="1217726" y="3041906"/>
            <a:ext cx="1758839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Faris </a:t>
            </a:r>
          </a:p>
        </p:txBody>
      </p:sp>
      <p:sp>
        <p:nvSpPr>
          <p:cNvPr id="1254" name="Google Shape;188;p31">
            <a:extLst>
              <a:ext uri="{FF2B5EF4-FFF2-40B4-BE49-F238E27FC236}">
                <a16:creationId xmlns:a16="http://schemas.microsoft.com/office/drawing/2014/main" id="{9BC173D5-9C8A-4BEB-BB4C-06FE3DC3E577}"/>
              </a:ext>
            </a:extLst>
          </p:cNvPr>
          <p:cNvSpPr txBox="1">
            <a:spLocks/>
          </p:cNvSpPr>
          <p:nvPr/>
        </p:nvSpPr>
        <p:spPr>
          <a:xfrm>
            <a:off x="6199583" y="2489038"/>
            <a:ext cx="1758839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 err="1">
                <a:ln cap="rnd">
                  <a:noFill/>
                </a:ln>
                <a:solidFill>
                  <a:schemeClr val="tx1"/>
                </a:solidFill>
              </a:rPr>
              <a:t>Fikram</a:t>
            </a:r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255" name="Google Shape;188;p31">
            <a:extLst>
              <a:ext uri="{FF2B5EF4-FFF2-40B4-BE49-F238E27FC236}">
                <a16:creationId xmlns:a16="http://schemas.microsoft.com/office/drawing/2014/main" id="{57142B10-68F0-4BF6-9366-5A664796C1BA}"/>
              </a:ext>
            </a:extLst>
          </p:cNvPr>
          <p:cNvSpPr txBox="1">
            <a:spLocks/>
          </p:cNvSpPr>
          <p:nvPr/>
        </p:nvSpPr>
        <p:spPr>
          <a:xfrm>
            <a:off x="3910508" y="3351255"/>
            <a:ext cx="1489700" cy="6186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800" dirty="0">
                <a:ln cap="rnd">
                  <a:noFill/>
                </a:ln>
                <a:solidFill>
                  <a:schemeClr val="tx1"/>
                </a:solidFill>
              </a:rPr>
              <a:t>Syahrul</a:t>
            </a:r>
          </a:p>
        </p:txBody>
      </p:sp>
      <p:grpSp>
        <p:nvGrpSpPr>
          <p:cNvPr id="1256" name="Google Shape;2190;p35">
            <a:extLst>
              <a:ext uri="{FF2B5EF4-FFF2-40B4-BE49-F238E27FC236}">
                <a16:creationId xmlns:a16="http://schemas.microsoft.com/office/drawing/2014/main" id="{37A7F574-FD42-457A-96EE-B5FBFD0B21FC}"/>
              </a:ext>
            </a:extLst>
          </p:cNvPr>
          <p:cNvGrpSpPr/>
          <p:nvPr/>
        </p:nvGrpSpPr>
        <p:grpSpPr>
          <a:xfrm rot="3524303">
            <a:off x="41694" y="5403315"/>
            <a:ext cx="1048055" cy="1209656"/>
            <a:chOff x="2724879" y="2525097"/>
            <a:chExt cx="201162" cy="232171"/>
          </a:xfrm>
        </p:grpSpPr>
        <p:sp>
          <p:nvSpPr>
            <p:cNvPr id="1257" name="Google Shape;2191;p35">
              <a:extLst>
                <a:ext uri="{FF2B5EF4-FFF2-40B4-BE49-F238E27FC236}">
                  <a16:creationId xmlns:a16="http://schemas.microsoft.com/office/drawing/2014/main" id="{C16812BA-A9A9-400A-A070-161E5135D552}"/>
                </a:ext>
              </a:extLst>
            </p:cNvPr>
            <p:cNvSpPr/>
            <p:nvPr/>
          </p:nvSpPr>
          <p:spPr>
            <a:xfrm>
              <a:off x="2725470" y="2525983"/>
              <a:ext cx="199981" cy="230645"/>
            </a:xfrm>
            <a:custGeom>
              <a:avLst/>
              <a:gdLst/>
              <a:ahLst/>
              <a:cxnLst/>
              <a:rect l="l" t="t" r="r" b="b"/>
              <a:pathLst>
                <a:path w="4063" h="4686" extrusionOk="0">
                  <a:moveTo>
                    <a:pt x="1751" y="53"/>
                  </a:moveTo>
                  <a:cubicBezTo>
                    <a:pt x="1788" y="65"/>
                    <a:pt x="1837" y="77"/>
                    <a:pt x="1849" y="77"/>
                  </a:cubicBezTo>
                  <a:cubicBezTo>
                    <a:pt x="1946" y="101"/>
                    <a:pt x="2019" y="137"/>
                    <a:pt x="2080" y="235"/>
                  </a:cubicBezTo>
                  <a:cubicBezTo>
                    <a:pt x="2165" y="356"/>
                    <a:pt x="2165" y="575"/>
                    <a:pt x="2153" y="721"/>
                  </a:cubicBezTo>
                  <a:cubicBezTo>
                    <a:pt x="2153" y="880"/>
                    <a:pt x="2116" y="1050"/>
                    <a:pt x="2068" y="1196"/>
                  </a:cubicBezTo>
                  <a:cubicBezTo>
                    <a:pt x="2043" y="1281"/>
                    <a:pt x="2007" y="1354"/>
                    <a:pt x="1970" y="1427"/>
                  </a:cubicBezTo>
                  <a:cubicBezTo>
                    <a:pt x="1959" y="1451"/>
                    <a:pt x="1934" y="1537"/>
                    <a:pt x="1897" y="1573"/>
                  </a:cubicBezTo>
                  <a:cubicBezTo>
                    <a:pt x="1824" y="1488"/>
                    <a:pt x="1751" y="1439"/>
                    <a:pt x="1703" y="1329"/>
                  </a:cubicBezTo>
                  <a:cubicBezTo>
                    <a:pt x="1654" y="1196"/>
                    <a:pt x="1630" y="1062"/>
                    <a:pt x="1606" y="928"/>
                  </a:cubicBezTo>
                  <a:cubicBezTo>
                    <a:pt x="1570" y="770"/>
                    <a:pt x="1533" y="612"/>
                    <a:pt x="1521" y="454"/>
                  </a:cubicBezTo>
                  <a:cubicBezTo>
                    <a:pt x="1508" y="381"/>
                    <a:pt x="1508" y="308"/>
                    <a:pt x="1508" y="247"/>
                  </a:cubicBezTo>
                  <a:cubicBezTo>
                    <a:pt x="1508" y="137"/>
                    <a:pt x="1581" y="101"/>
                    <a:pt x="1667" y="77"/>
                  </a:cubicBezTo>
                  <a:cubicBezTo>
                    <a:pt x="1679" y="77"/>
                    <a:pt x="1691" y="77"/>
                    <a:pt x="1703" y="65"/>
                  </a:cubicBezTo>
                  <a:lnTo>
                    <a:pt x="1703" y="53"/>
                  </a:lnTo>
                  <a:close/>
                  <a:moveTo>
                    <a:pt x="1594" y="2193"/>
                  </a:moveTo>
                  <a:cubicBezTo>
                    <a:pt x="1606" y="2218"/>
                    <a:pt x="1606" y="2254"/>
                    <a:pt x="1618" y="2278"/>
                  </a:cubicBezTo>
                  <a:lnTo>
                    <a:pt x="1606" y="2278"/>
                  </a:lnTo>
                  <a:cubicBezTo>
                    <a:pt x="1581" y="2254"/>
                    <a:pt x="1570" y="2229"/>
                    <a:pt x="1557" y="2193"/>
                  </a:cubicBezTo>
                  <a:close/>
                  <a:moveTo>
                    <a:pt x="1484" y="588"/>
                  </a:moveTo>
                  <a:lnTo>
                    <a:pt x="1484" y="588"/>
                  </a:lnTo>
                  <a:cubicBezTo>
                    <a:pt x="1497" y="637"/>
                    <a:pt x="1508" y="673"/>
                    <a:pt x="1521" y="721"/>
                  </a:cubicBezTo>
                  <a:cubicBezTo>
                    <a:pt x="1557" y="916"/>
                    <a:pt x="1594" y="1110"/>
                    <a:pt x="1643" y="1305"/>
                  </a:cubicBezTo>
                  <a:cubicBezTo>
                    <a:pt x="1691" y="1439"/>
                    <a:pt x="1776" y="1500"/>
                    <a:pt x="1849" y="1597"/>
                  </a:cubicBezTo>
                  <a:cubicBezTo>
                    <a:pt x="1849" y="1609"/>
                    <a:pt x="1849" y="1634"/>
                    <a:pt x="1873" y="1634"/>
                  </a:cubicBezTo>
                  <a:lnTo>
                    <a:pt x="1886" y="1634"/>
                  </a:lnTo>
                  <a:cubicBezTo>
                    <a:pt x="1889" y="1637"/>
                    <a:pt x="1893" y="1638"/>
                    <a:pt x="1897" y="1638"/>
                  </a:cubicBezTo>
                  <a:cubicBezTo>
                    <a:pt x="1909" y="1638"/>
                    <a:pt x="1922" y="1627"/>
                    <a:pt x="1922" y="1609"/>
                  </a:cubicBezTo>
                  <a:cubicBezTo>
                    <a:pt x="1946" y="1585"/>
                    <a:pt x="1959" y="1573"/>
                    <a:pt x="1970" y="1548"/>
                  </a:cubicBezTo>
                  <a:cubicBezTo>
                    <a:pt x="2019" y="1451"/>
                    <a:pt x="2068" y="1354"/>
                    <a:pt x="2105" y="1256"/>
                  </a:cubicBezTo>
                  <a:cubicBezTo>
                    <a:pt x="2105" y="1232"/>
                    <a:pt x="2116" y="1220"/>
                    <a:pt x="2116" y="1196"/>
                  </a:cubicBezTo>
                  <a:cubicBezTo>
                    <a:pt x="2141" y="1318"/>
                    <a:pt x="2141" y="1439"/>
                    <a:pt x="2141" y="1561"/>
                  </a:cubicBezTo>
                  <a:cubicBezTo>
                    <a:pt x="2153" y="1707"/>
                    <a:pt x="2165" y="1840"/>
                    <a:pt x="2202" y="1986"/>
                  </a:cubicBezTo>
                  <a:lnTo>
                    <a:pt x="2238" y="2132"/>
                  </a:lnTo>
                  <a:lnTo>
                    <a:pt x="2238" y="2156"/>
                  </a:lnTo>
                  <a:cubicBezTo>
                    <a:pt x="2251" y="2266"/>
                    <a:pt x="2238" y="2375"/>
                    <a:pt x="2129" y="2448"/>
                  </a:cubicBezTo>
                  <a:cubicBezTo>
                    <a:pt x="2089" y="2470"/>
                    <a:pt x="2043" y="2480"/>
                    <a:pt x="1995" y="2480"/>
                  </a:cubicBezTo>
                  <a:cubicBezTo>
                    <a:pt x="1883" y="2480"/>
                    <a:pt x="1763" y="2425"/>
                    <a:pt x="1703" y="2339"/>
                  </a:cubicBezTo>
                  <a:cubicBezTo>
                    <a:pt x="1691" y="2327"/>
                    <a:pt x="1679" y="2315"/>
                    <a:pt x="1679" y="2302"/>
                  </a:cubicBezTo>
                  <a:cubicBezTo>
                    <a:pt x="1700" y="2292"/>
                    <a:pt x="1693" y="2252"/>
                    <a:pt x="1674" y="2252"/>
                  </a:cubicBezTo>
                  <a:cubicBezTo>
                    <a:pt x="1672" y="2252"/>
                    <a:pt x="1669" y="2252"/>
                    <a:pt x="1667" y="2254"/>
                  </a:cubicBezTo>
                  <a:cubicBezTo>
                    <a:pt x="1667" y="2254"/>
                    <a:pt x="1654" y="2254"/>
                    <a:pt x="1654" y="2266"/>
                  </a:cubicBezTo>
                  <a:cubicBezTo>
                    <a:pt x="1618" y="2145"/>
                    <a:pt x="1618" y="1986"/>
                    <a:pt x="1606" y="1877"/>
                  </a:cubicBezTo>
                  <a:cubicBezTo>
                    <a:pt x="1594" y="1718"/>
                    <a:pt x="1557" y="1561"/>
                    <a:pt x="1545" y="1402"/>
                  </a:cubicBezTo>
                  <a:cubicBezTo>
                    <a:pt x="1533" y="1245"/>
                    <a:pt x="1521" y="1086"/>
                    <a:pt x="1508" y="916"/>
                  </a:cubicBezTo>
                  <a:cubicBezTo>
                    <a:pt x="1497" y="807"/>
                    <a:pt x="1484" y="697"/>
                    <a:pt x="1484" y="588"/>
                  </a:cubicBezTo>
                  <a:close/>
                  <a:moveTo>
                    <a:pt x="170" y="2266"/>
                  </a:moveTo>
                  <a:lnTo>
                    <a:pt x="170" y="2364"/>
                  </a:lnTo>
                  <a:cubicBezTo>
                    <a:pt x="146" y="2400"/>
                    <a:pt x="110" y="2436"/>
                    <a:pt x="86" y="2472"/>
                  </a:cubicBezTo>
                  <a:cubicBezTo>
                    <a:pt x="86" y="2485"/>
                    <a:pt x="73" y="2485"/>
                    <a:pt x="73" y="2497"/>
                  </a:cubicBezTo>
                  <a:cubicBezTo>
                    <a:pt x="73" y="2461"/>
                    <a:pt x="86" y="2412"/>
                    <a:pt x="98" y="2375"/>
                  </a:cubicBezTo>
                  <a:cubicBezTo>
                    <a:pt x="110" y="2327"/>
                    <a:pt x="134" y="2302"/>
                    <a:pt x="170" y="2266"/>
                  </a:cubicBezTo>
                  <a:close/>
                  <a:moveTo>
                    <a:pt x="2505" y="2400"/>
                  </a:moveTo>
                  <a:cubicBezTo>
                    <a:pt x="2518" y="2412"/>
                    <a:pt x="2530" y="2436"/>
                    <a:pt x="2530" y="2448"/>
                  </a:cubicBezTo>
                  <a:cubicBezTo>
                    <a:pt x="2603" y="2655"/>
                    <a:pt x="2311" y="2618"/>
                    <a:pt x="2189" y="2643"/>
                  </a:cubicBezTo>
                  <a:cubicBezTo>
                    <a:pt x="2132" y="2653"/>
                    <a:pt x="2071" y="2657"/>
                    <a:pt x="2008" y="2657"/>
                  </a:cubicBezTo>
                  <a:cubicBezTo>
                    <a:pt x="1923" y="2657"/>
                    <a:pt x="1835" y="2650"/>
                    <a:pt x="1751" y="2643"/>
                  </a:cubicBezTo>
                  <a:cubicBezTo>
                    <a:pt x="1643" y="2631"/>
                    <a:pt x="1545" y="2643"/>
                    <a:pt x="1497" y="2509"/>
                  </a:cubicBezTo>
                  <a:cubicBezTo>
                    <a:pt x="1484" y="2461"/>
                    <a:pt x="1484" y="2424"/>
                    <a:pt x="1508" y="2400"/>
                  </a:cubicBezTo>
                  <a:cubicBezTo>
                    <a:pt x="1508" y="2400"/>
                    <a:pt x="1514" y="2405"/>
                    <a:pt x="1521" y="2405"/>
                  </a:cubicBezTo>
                  <a:cubicBezTo>
                    <a:pt x="1525" y="2405"/>
                    <a:pt x="1529" y="2404"/>
                    <a:pt x="1533" y="2400"/>
                  </a:cubicBezTo>
                  <a:cubicBezTo>
                    <a:pt x="1637" y="2400"/>
                    <a:pt x="1674" y="2498"/>
                    <a:pt x="1760" y="2498"/>
                  </a:cubicBezTo>
                  <a:cubicBezTo>
                    <a:pt x="1765" y="2498"/>
                    <a:pt x="1771" y="2497"/>
                    <a:pt x="1776" y="2497"/>
                  </a:cubicBezTo>
                  <a:lnTo>
                    <a:pt x="1788" y="2497"/>
                  </a:lnTo>
                  <a:cubicBezTo>
                    <a:pt x="1824" y="2521"/>
                    <a:pt x="1861" y="2534"/>
                    <a:pt x="1922" y="2534"/>
                  </a:cubicBezTo>
                  <a:cubicBezTo>
                    <a:pt x="2007" y="2534"/>
                    <a:pt x="2080" y="2521"/>
                    <a:pt x="2165" y="2497"/>
                  </a:cubicBezTo>
                  <a:cubicBezTo>
                    <a:pt x="2178" y="2497"/>
                    <a:pt x="2189" y="2485"/>
                    <a:pt x="2202" y="2472"/>
                  </a:cubicBezTo>
                  <a:lnTo>
                    <a:pt x="2214" y="2472"/>
                  </a:lnTo>
                  <a:cubicBezTo>
                    <a:pt x="2299" y="2436"/>
                    <a:pt x="2384" y="2412"/>
                    <a:pt x="2481" y="2412"/>
                  </a:cubicBezTo>
                  <a:lnTo>
                    <a:pt x="2505" y="2412"/>
                  </a:lnTo>
                  <a:lnTo>
                    <a:pt x="2505" y="2400"/>
                  </a:lnTo>
                  <a:close/>
                  <a:moveTo>
                    <a:pt x="170" y="2436"/>
                  </a:moveTo>
                  <a:lnTo>
                    <a:pt x="170" y="2545"/>
                  </a:lnTo>
                  <a:cubicBezTo>
                    <a:pt x="170" y="2545"/>
                    <a:pt x="159" y="2558"/>
                    <a:pt x="159" y="2570"/>
                  </a:cubicBezTo>
                  <a:cubicBezTo>
                    <a:pt x="146" y="2607"/>
                    <a:pt x="98" y="2631"/>
                    <a:pt x="86" y="2667"/>
                  </a:cubicBezTo>
                  <a:cubicBezTo>
                    <a:pt x="86" y="2680"/>
                    <a:pt x="73" y="2691"/>
                    <a:pt x="73" y="2704"/>
                  </a:cubicBezTo>
                  <a:lnTo>
                    <a:pt x="73" y="2618"/>
                  </a:lnTo>
                  <a:lnTo>
                    <a:pt x="73" y="2607"/>
                  </a:lnTo>
                  <a:lnTo>
                    <a:pt x="73" y="2594"/>
                  </a:lnTo>
                  <a:lnTo>
                    <a:pt x="73" y="2582"/>
                  </a:lnTo>
                  <a:cubicBezTo>
                    <a:pt x="86" y="2545"/>
                    <a:pt x="122" y="2497"/>
                    <a:pt x="146" y="2461"/>
                  </a:cubicBezTo>
                  <a:lnTo>
                    <a:pt x="170" y="2436"/>
                  </a:lnTo>
                  <a:close/>
                  <a:moveTo>
                    <a:pt x="183" y="2618"/>
                  </a:moveTo>
                  <a:cubicBezTo>
                    <a:pt x="183" y="2655"/>
                    <a:pt x="195" y="2680"/>
                    <a:pt x="195" y="2716"/>
                  </a:cubicBezTo>
                  <a:cubicBezTo>
                    <a:pt x="195" y="2716"/>
                    <a:pt x="183" y="2716"/>
                    <a:pt x="183" y="2728"/>
                  </a:cubicBezTo>
                  <a:cubicBezTo>
                    <a:pt x="170" y="2753"/>
                    <a:pt x="159" y="2777"/>
                    <a:pt x="134" y="2801"/>
                  </a:cubicBezTo>
                  <a:cubicBezTo>
                    <a:pt x="122" y="2826"/>
                    <a:pt x="110" y="2850"/>
                    <a:pt x="86" y="2874"/>
                  </a:cubicBezTo>
                  <a:cubicBezTo>
                    <a:pt x="86" y="2837"/>
                    <a:pt x="73" y="2813"/>
                    <a:pt x="73" y="2777"/>
                  </a:cubicBezTo>
                  <a:cubicBezTo>
                    <a:pt x="98" y="2764"/>
                    <a:pt x="110" y="2728"/>
                    <a:pt x="122" y="2704"/>
                  </a:cubicBezTo>
                  <a:cubicBezTo>
                    <a:pt x="134" y="2680"/>
                    <a:pt x="159" y="2655"/>
                    <a:pt x="183" y="2618"/>
                  </a:cubicBezTo>
                  <a:close/>
                  <a:moveTo>
                    <a:pt x="207" y="2789"/>
                  </a:moveTo>
                  <a:cubicBezTo>
                    <a:pt x="219" y="2826"/>
                    <a:pt x="219" y="2862"/>
                    <a:pt x="232" y="2899"/>
                  </a:cubicBezTo>
                  <a:cubicBezTo>
                    <a:pt x="228" y="2895"/>
                    <a:pt x="224" y="2893"/>
                    <a:pt x="221" y="2893"/>
                  </a:cubicBezTo>
                  <a:cubicBezTo>
                    <a:pt x="213" y="2893"/>
                    <a:pt x="207" y="2902"/>
                    <a:pt x="207" y="2910"/>
                  </a:cubicBezTo>
                  <a:cubicBezTo>
                    <a:pt x="195" y="2972"/>
                    <a:pt x="146" y="3020"/>
                    <a:pt x="122" y="3069"/>
                  </a:cubicBezTo>
                  <a:cubicBezTo>
                    <a:pt x="110" y="3045"/>
                    <a:pt x="110" y="3032"/>
                    <a:pt x="110" y="3020"/>
                  </a:cubicBezTo>
                  <a:cubicBezTo>
                    <a:pt x="98" y="2996"/>
                    <a:pt x="98" y="2959"/>
                    <a:pt x="98" y="2935"/>
                  </a:cubicBezTo>
                  <a:cubicBezTo>
                    <a:pt x="98" y="2923"/>
                    <a:pt x="110" y="2923"/>
                    <a:pt x="110" y="2923"/>
                  </a:cubicBezTo>
                  <a:cubicBezTo>
                    <a:pt x="122" y="2899"/>
                    <a:pt x="134" y="2886"/>
                    <a:pt x="146" y="2862"/>
                  </a:cubicBezTo>
                  <a:cubicBezTo>
                    <a:pt x="170" y="2837"/>
                    <a:pt x="195" y="2813"/>
                    <a:pt x="207" y="2789"/>
                  </a:cubicBezTo>
                  <a:close/>
                  <a:moveTo>
                    <a:pt x="243" y="2947"/>
                  </a:moveTo>
                  <a:lnTo>
                    <a:pt x="280" y="3093"/>
                  </a:lnTo>
                  <a:cubicBezTo>
                    <a:pt x="275" y="3088"/>
                    <a:pt x="268" y="3085"/>
                    <a:pt x="260" y="3085"/>
                  </a:cubicBezTo>
                  <a:cubicBezTo>
                    <a:pt x="250" y="3085"/>
                    <a:pt x="239" y="3091"/>
                    <a:pt x="232" y="3105"/>
                  </a:cubicBezTo>
                  <a:cubicBezTo>
                    <a:pt x="232" y="3129"/>
                    <a:pt x="219" y="3142"/>
                    <a:pt x="207" y="3154"/>
                  </a:cubicBezTo>
                  <a:cubicBezTo>
                    <a:pt x="195" y="3178"/>
                    <a:pt x="183" y="3202"/>
                    <a:pt x="159" y="3226"/>
                  </a:cubicBezTo>
                  <a:lnTo>
                    <a:pt x="159" y="3239"/>
                  </a:lnTo>
                  <a:cubicBezTo>
                    <a:pt x="146" y="3215"/>
                    <a:pt x="134" y="3178"/>
                    <a:pt x="134" y="3142"/>
                  </a:cubicBezTo>
                  <a:cubicBezTo>
                    <a:pt x="146" y="3105"/>
                    <a:pt x="170" y="3069"/>
                    <a:pt x="195" y="3032"/>
                  </a:cubicBezTo>
                  <a:cubicBezTo>
                    <a:pt x="207" y="3008"/>
                    <a:pt x="232" y="2972"/>
                    <a:pt x="243" y="2947"/>
                  </a:cubicBezTo>
                  <a:close/>
                  <a:moveTo>
                    <a:pt x="280" y="3118"/>
                  </a:moveTo>
                  <a:cubicBezTo>
                    <a:pt x="292" y="3142"/>
                    <a:pt x="292" y="3166"/>
                    <a:pt x="292" y="3190"/>
                  </a:cubicBezTo>
                  <a:cubicBezTo>
                    <a:pt x="305" y="3226"/>
                    <a:pt x="305" y="3263"/>
                    <a:pt x="316" y="3299"/>
                  </a:cubicBezTo>
                  <a:cubicBezTo>
                    <a:pt x="305" y="3299"/>
                    <a:pt x="280" y="3299"/>
                    <a:pt x="280" y="3324"/>
                  </a:cubicBezTo>
                  <a:cubicBezTo>
                    <a:pt x="280" y="3372"/>
                    <a:pt x="232" y="3409"/>
                    <a:pt x="207" y="3434"/>
                  </a:cubicBezTo>
                  <a:cubicBezTo>
                    <a:pt x="207" y="3445"/>
                    <a:pt x="195" y="3445"/>
                    <a:pt x="195" y="3458"/>
                  </a:cubicBezTo>
                  <a:cubicBezTo>
                    <a:pt x="183" y="3409"/>
                    <a:pt x="170" y="3361"/>
                    <a:pt x="170" y="3312"/>
                  </a:cubicBezTo>
                  <a:cubicBezTo>
                    <a:pt x="170" y="3299"/>
                    <a:pt x="183" y="3288"/>
                    <a:pt x="183" y="3288"/>
                  </a:cubicBezTo>
                  <a:cubicBezTo>
                    <a:pt x="195" y="3263"/>
                    <a:pt x="207" y="3239"/>
                    <a:pt x="232" y="3215"/>
                  </a:cubicBezTo>
                  <a:cubicBezTo>
                    <a:pt x="243" y="3190"/>
                    <a:pt x="280" y="3154"/>
                    <a:pt x="280" y="3118"/>
                  </a:cubicBezTo>
                  <a:close/>
                  <a:moveTo>
                    <a:pt x="316" y="3348"/>
                  </a:moveTo>
                  <a:cubicBezTo>
                    <a:pt x="329" y="3397"/>
                    <a:pt x="341" y="3445"/>
                    <a:pt x="341" y="3494"/>
                  </a:cubicBezTo>
                  <a:lnTo>
                    <a:pt x="329" y="3507"/>
                  </a:lnTo>
                  <a:cubicBezTo>
                    <a:pt x="329" y="3531"/>
                    <a:pt x="305" y="3555"/>
                    <a:pt x="292" y="3580"/>
                  </a:cubicBezTo>
                  <a:cubicBezTo>
                    <a:pt x="280" y="3604"/>
                    <a:pt x="268" y="3616"/>
                    <a:pt x="256" y="3640"/>
                  </a:cubicBezTo>
                  <a:cubicBezTo>
                    <a:pt x="243" y="3653"/>
                    <a:pt x="232" y="3664"/>
                    <a:pt x="232" y="3677"/>
                  </a:cubicBezTo>
                  <a:cubicBezTo>
                    <a:pt x="219" y="3628"/>
                    <a:pt x="219" y="3580"/>
                    <a:pt x="207" y="3518"/>
                  </a:cubicBezTo>
                  <a:cubicBezTo>
                    <a:pt x="207" y="3507"/>
                    <a:pt x="219" y="3507"/>
                    <a:pt x="232" y="3482"/>
                  </a:cubicBezTo>
                  <a:cubicBezTo>
                    <a:pt x="243" y="3458"/>
                    <a:pt x="268" y="3445"/>
                    <a:pt x="280" y="3421"/>
                  </a:cubicBezTo>
                  <a:cubicBezTo>
                    <a:pt x="305" y="3409"/>
                    <a:pt x="316" y="3385"/>
                    <a:pt x="316" y="3348"/>
                  </a:cubicBezTo>
                  <a:close/>
                  <a:moveTo>
                    <a:pt x="353" y="3580"/>
                  </a:moveTo>
                  <a:cubicBezTo>
                    <a:pt x="353" y="3628"/>
                    <a:pt x="365" y="3677"/>
                    <a:pt x="365" y="3726"/>
                  </a:cubicBezTo>
                  <a:lnTo>
                    <a:pt x="292" y="3835"/>
                  </a:lnTo>
                  <a:cubicBezTo>
                    <a:pt x="280" y="3859"/>
                    <a:pt x="256" y="3872"/>
                    <a:pt x="243" y="3896"/>
                  </a:cubicBezTo>
                  <a:cubicBezTo>
                    <a:pt x="243" y="3847"/>
                    <a:pt x="243" y="3799"/>
                    <a:pt x="232" y="3762"/>
                  </a:cubicBezTo>
                  <a:cubicBezTo>
                    <a:pt x="243" y="3737"/>
                    <a:pt x="256" y="3713"/>
                    <a:pt x="268" y="3701"/>
                  </a:cubicBezTo>
                  <a:cubicBezTo>
                    <a:pt x="280" y="3677"/>
                    <a:pt x="292" y="3664"/>
                    <a:pt x="305" y="3640"/>
                  </a:cubicBezTo>
                  <a:cubicBezTo>
                    <a:pt x="329" y="3628"/>
                    <a:pt x="341" y="3604"/>
                    <a:pt x="353" y="3580"/>
                  </a:cubicBezTo>
                  <a:close/>
                  <a:moveTo>
                    <a:pt x="378" y="3786"/>
                  </a:moveTo>
                  <a:cubicBezTo>
                    <a:pt x="389" y="3823"/>
                    <a:pt x="389" y="3859"/>
                    <a:pt x="389" y="3896"/>
                  </a:cubicBezTo>
                  <a:lnTo>
                    <a:pt x="389" y="3908"/>
                  </a:lnTo>
                  <a:cubicBezTo>
                    <a:pt x="365" y="3980"/>
                    <a:pt x="305" y="4042"/>
                    <a:pt x="268" y="4102"/>
                  </a:cubicBezTo>
                  <a:cubicBezTo>
                    <a:pt x="268" y="4053"/>
                    <a:pt x="256" y="4017"/>
                    <a:pt x="256" y="3969"/>
                  </a:cubicBezTo>
                  <a:cubicBezTo>
                    <a:pt x="280" y="3945"/>
                    <a:pt x="305" y="3908"/>
                    <a:pt x="316" y="3872"/>
                  </a:cubicBezTo>
                  <a:cubicBezTo>
                    <a:pt x="329" y="3859"/>
                    <a:pt x="341" y="3847"/>
                    <a:pt x="353" y="3823"/>
                  </a:cubicBezTo>
                  <a:cubicBezTo>
                    <a:pt x="365" y="3810"/>
                    <a:pt x="378" y="3799"/>
                    <a:pt x="378" y="3786"/>
                  </a:cubicBezTo>
                  <a:close/>
                  <a:moveTo>
                    <a:pt x="414" y="3980"/>
                  </a:moveTo>
                  <a:cubicBezTo>
                    <a:pt x="414" y="4029"/>
                    <a:pt x="426" y="4078"/>
                    <a:pt x="438" y="4126"/>
                  </a:cubicBezTo>
                  <a:cubicBezTo>
                    <a:pt x="438" y="4126"/>
                    <a:pt x="426" y="4126"/>
                    <a:pt x="426" y="4139"/>
                  </a:cubicBezTo>
                  <a:cubicBezTo>
                    <a:pt x="402" y="4175"/>
                    <a:pt x="378" y="4224"/>
                    <a:pt x="353" y="4272"/>
                  </a:cubicBezTo>
                  <a:cubicBezTo>
                    <a:pt x="329" y="4297"/>
                    <a:pt x="305" y="4321"/>
                    <a:pt x="292" y="4358"/>
                  </a:cubicBezTo>
                  <a:cubicBezTo>
                    <a:pt x="280" y="4309"/>
                    <a:pt x="280" y="4248"/>
                    <a:pt x="280" y="4199"/>
                  </a:cubicBezTo>
                  <a:lnTo>
                    <a:pt x="292" y="4188"/>
                  </a:lnTo>
                  <a:cubicBezTo>
                    <a:pt x="292" y="4126"/>
                    <a:pt x="341" y="4090"/>
                    <a:pt x="365" y="4042"/>
                  </a:cubicBezTo>
                  <a:cubicBezTo>
                    <a:pt x="378" y="4017"/>
                    <a:pt x="402" y="4005"/>
                    <a:pt x="414" y="3980"/>
                  </a:cubicBezTo>
                  <a:close/>
                  <a:moveTo>
                    <a:pt x="3962" y="4187"/>
                  </a:moveTo>
                  <a:cubicBezTo>
                    <a:pt x="3949" y="4232"/>
                    <a:pt x="3927" y="4276"/>
                    <a:pt x="3905" y="4321"/>
                  </a:cubicBezTo>
                  <a:cubicBezTo>
                    <a:pt x="3880" y="4370"/>
                    <a:pt x="3843" y="4407"/>
                    <a:pt x="3795" y="4443"/>
                  </a:cubicBezTo>
                  <a:cubicBezTo>
                    <a:pt x="3819" y="4407"/>
                    <a:pt x="3832" y="4370"/>
                    <a:pt x="3868" y="4334"/>
                  </a:cubicBezTo>
                  <a:cubicBezTo>
                    <a:pt x="3880" y="4321"/>
                    <a:pt x="3868" y="4309"/>
                    <a:pt x="3868" y="4309"/>
                  </a:cubicBezTo>
                  <a:cubicBezTo>
                    <a:pt x="3905" y="4272"/>
                    <a:pt x="3929" y="4236"/>
                    <a:pt x="3953" y="4188"/>
                  </a:cubicBezTo>
                  <a:cubicBezTo>
                    <a:pt x="3957" y="4188"/>
                    <a:pt x="3960" y="4188"/>
                    <a:pt x="3962" y="4187"/>
                  </a:cubicBezTo>
                  <a:close/>
                  <a:moveTo>
                    <a:pt x="3341" y="2070"/>
                  </a:moveTo>
                  <a:cubicBezTo>
                    <a:pt x="3514" y="2070"/>
                    <a:pt x="3672" y="2124"/>
                    <a:pt x="3770" y="2278"/>
                  </a:cubicBezTo>
                  <a:cubicBezTo>
                    <a:pt x="3880" y="2436"/>
                    <a:pt x="3892" y="2667"/>
                    <a:pt x="3905" y="2850"/>
                  </a:cubicBezTo>
                  <a:cubicBezTo>
                    <a:pt x="3929" y="3202"/>
                    <a:pt x="4013" y="3567"/>
                    <a:pt x="3977" y="3920"/>
                  </a:cubicBezTo>
                  <a:cubicBezTo>
                    <a:pt x="3965" y="4115"/>
                    <a:pt x="3892" y="4285"/>
                    <a:pt x="3697" y="4358"/>
                  </a:cubicBezTo>
                  <a:cubicBezTo>
                    <a:pt x="3637" y="4382"/>
                    <a:pt x="3576" y="4394"/>
                    <a:pt x="3503" y="4407"/>
                  </a:cubicBezTo>
                  <a:cubicBezTo>
                    <a:pt x="3497" y="4400"/>
                    <a:pt x="3491" y="4397"/>
                    <a:pt x="3485" y="4397"/>
                  </a:cubicBezTo>
                  <a:cubicBezTo>
                    <a:pt x="3479" y="4397"/>
                    <a:pt x="3473" y="4400"/>
                    <a:pt x="3467" y="4407"/>
                  </a:cubicBezTo>
                  <a:cubicBezTo>
                    <a:pt x="3357" y="4418"/>
                    <a:pt x="3248" y="4418"/>
                    <a:pt x="3151" y="4418"/>
                  </a:cubicBezTo>
                  <a:cubicBezTo>
                    <a:pt x="3005" y="4418"/>
                    <a:pt x="2846" y="4431"/>
                    <a:pt x="2700" y="4431"/>
                  </a:cubicBezTo>
                  <a:lnTo>
                    <a:pt x="2676" y="4431"/>
                  </a:lnTo>
                  <a:cubicBezTo>
                    <a:pt x="2573" y="4437"/>
                    <a:pt x="2469" y="4440"/>
                    <a:pt x="2366" y="4440"/>
                  </a:cubicBezTo>
                  <a:cubicBezTo>
                    <a:pt x="2262" y="4440"/>
                    <a:pt x="2159" y="4437"/>
                    <a:pt x="2056" y="4431"/>
                  </a:cubicBezTo>
                  <a:cubicBezTo>
                    <a:pt x="1886" y="4418"/>
                    <a:pt x="1715" y="4407"/>
                    <a:pt x="1545" y="4407"/>
                  </a:cubicBezTo>
                  <a:cubicBezTo>
                    <a:pt x="1424" y="4407"/>
                    <a:pt x="1314" y="4418"/>
                    <a:pt x="1205" y="4431"/>
                  </a:cubicBezTo>
                  <a:lnTo>
                    <a:pt x="1192" y="4431"/>
                  </a:lnTo>
                  <a:cubicBezTo>
                    <a:pt x="1119" y="4443"/>
                    <a:pt x="1046" y="4455"/>
                    <a:pt x="986" y="4455"/>
                  </a:cubicBezTo>
                  <a:lnTo>
                    <a:pt x="973" y="4455"/>
                  </a:lnTo>
                  <a:cubicBezTo>
                    <a:pt x="913" y="4464"/>
                    <a:pt x="853" y="4472"/>
                    <a:pt x="793" y="4472"/>
                  </a:cubicBezTo>
                  <a:cubicBezTo>
                    <a:pt x="768" y="4472"/>
                    <a:pt x="743" y="4471"/>
                    <a:pt x="718" y="4467"/>
                  </a:cubicBezTo>
                  <a:cubicBezTo>
                    <a:pt x="608" y="4443"/>
                    <a:pt x="548" y="4345"/>
                    <a:pt x="511" y="4248"/>
                  </a:cubicBezTo>
                  <a:cubicBezTo>
                    <a:pt x="451" y="4078"/>
                    <a:pt x="438" y="3883"/>
                    <a:pt x="414" y="3701"/>
                  </a:cubicBezTo>
                  <a:cubicBezTo>
                    <a:pt x="365" y="3348"/>
                    <a:pt x="305" y="3008"/>
                    <a:pt x="232" y="2655"/>
                  </a:cubicBezTo>
                  <a:cubicBezTo>
                    <a:pt x="219" y="2558"/>
                    <a:pt x="207" y="2472"/>
                    <a:pt x="207" y="2375"/>
                  </a:cubicBezTo>
                  <a:cubicBezTo>
                    <a:pt x="219" y="2364"/>
                    <a:pt x="219" y="2364"/>
                    <a:pt x="219" y="2351"/>
                  </a:cubicBezTo>
                  <a:cubicBezTo>
                    <a:pt x="219" y="2339"/>
                    <a:pt x="219" y="2339"/>
                    <a:pt x="207" y="2327"/>
                  </a:cubicBezTo>
                  <a:cubicBezTo>
                    <a:pt x="219" y="2302"/>
                    <a:pt x="219" y="2278"/>
                    <a:pt x="219" y="2242"/>
                  </a:cubicBezTo>
                  <a:lnTo>
                    <a:pt x="232" y="2242"/>
                  </a:lnTo>
                  <a:cubicBezTo>
                    <a:pt x="232" y="2229"/>
                    <a:pt x="305" y="2229"/>
                    <a:pt x="316" y="2229"/>
                  </a:cubicBezTo>
                  <a:cubicBezTo>
                    <a:pt x="389" y="2205"/>
                    <a:pt x="462" y="2205"/>
                    <a:pt x="535" y="2205"/>
                  </a:cubicBezTo>
                  <a:lnTo>
                    <a:pt x="900" y="2205"/>
                  </a:lnTo>
                  <a:cubicBezTo>
                    <a:pt x="961" y="2209"/>
                    <a:pt x="1022" y="2210"/>
                    <a:pt x="1084" y="2210"/>
                  </a:cubicBezTo>
                  <a:cubicBezTo>
                    <a:pt x="1229" y="2210"/>
                    <a:pt x="1375" y="2201"/>
                    <a:pt x="1521" y="2193"/>
                  </a:cubicBezTo>
                  <a:cubicBezTo>
                    <a:pt x="1533" y="2229"/>
                    <a:pt x="1545" y="2266"/>
                    <a:pt x="1557" y="2291"/>
                  </a:cubicBezTo>
                  <a:cubicBezTo>
                    <a:pt x="1521" y="2302"/>
                    <a:pt x="1484" y="2327"/>
                    <a:pt x="1472" y="2364"/>
                  </a:cubicBezTo>
                  <a:cubicBezTo>
                    <a:pt x="1424" y="2436"/>
                    <a:pt x="1448" y="2509"/>
                    <a:pt x="1484" y="2582"/>
                  </a:cubicBezTo>
                  <a:cubicBezTo>
                    <a:pt x="1521" y="2667"/>
                    <a:pt x="1606" y="2680"/>
                    <a:pt x="1679" y="2691"/>
                  </a:cubicBezTo>
                  <a:lnTo>
                    <a:pt x="2105" y="2691"/>
                  </a:lnTo>
                  <a:cubicBezTo>
                    <a:pt x="2165" y="2691"/>
                    <a:pt x="2226" y="2691"/>
                    <a:pt x="2275" y="2680"/>
                  </a:cubicBezTo>
                  <a:cubicBezTo>
                    <a:pt x="2305" y="2673"/>
                    <a:pt x="2335" y="2673"/>
                    <a:pt x="2364" y="2673"/>
                  </a:cubicBezTo>
                  <a:cubicBezTo>
                    <a:pt x="2393" y="2673"/>
                    <a:pt x="2421" y="2673"/>
                    <a:pt x="2445" y="2667"/>
                  </a:cubicBezTo>
                  <a:cubicBezTo>
                    <a:pt x="2518" y="2655"/>
                    <a:pt x="2567" y="2618"/>
                    <a:pt x="2591" y="2534"/>
                  </a:cubicBezTo>
                  <a:cubicBezTo>
                    <a:pt x="2621" y="2375"/>
                    <a:pt x="2496" y="2305"/>
                    <a:pt x="2363" y="2305"/>
                  </a:cubicBezTo>
                  <a:cubicBezTo>
                    <a:pt x="2334" y="2305"/>
                    <a:pt x="2304" y="2308"/>
                    <a:pt x="2275" y="2315"/>
                  </a:cubicBezTo>
                  <a:cubicBezTo>
                    <a:pt x="2287" y="2291"/>
                    <a:pt x="2287" y="2266"/>
                    <a:pt x="2299" y="2229"/>
                  </a:cubicBezTo>
                  <a:cubicBezTo>
                    <a:pt x="2299" y="2205"/>
                    <a:pt x="2299" y="2193"/>
                    <a:pt x="2287" y="2169"/>
                  </a:cubicBezTo>
                  <a:lnTo>
                    <a:pt x="2287" y="2169"/>
                  </a:lnTo>
                  <a:cubicBezTo>
                    <a:pt x="2342" y="2177"/>
                    <a:pt x="2398" y="2180"/>
                    <a:pt x="2453" y="2180"/>
                  </a:cubicBezTo>
                  <a:cubicBezTo>
                    <a:pt x="2735" y="2180"/>
                    <a:pt x="3010" y="2092"/>
                    <a:pt x="3284" y="2072"/>
                  </a:cubicBezTo>
                  <a:cubicBezTo>
                    <a:pt x="3303" y="2070"/>
                    <a:pt x="3322" y="2070"/>
                    <a:pt x="3341" y="2070"/>
                  </a:cubicBezTo>
                  <a:close/>
                  <a:moveTo>
                    <a:pt x="451" y="4188"/>
                  </a:moveTo>
                  <a:cubicBezTo>
                    <a:pt x="451" y="4199"/>
                    <a:pt x="451" y="4212"/>
                    <a:pt x="462" y="4224"/>
                  </a:cubicBezTo>
                  <a:cubicBezTo>
                    <a:pt x="462" y="4248"/>
                    <a:pt x="475" y="4272"/>
                    <a:pt x="487" y="4297"/>
                  </a:cubicBezTo>
                  <a:cubicBezTo>
                    <a:pt x="487" y="4309"/>
                    <a:pt x="475" y="4309"/>
                    <a:pt x="475" y="4321"/>
                  </a:cubicBezTo>
                  <a:cubicBezTo>
                    <a:pt x="475" y="4394"/>
                    <a:pt x="402" y="4443"/>
                    <a:pt x="389" y="4516"/>
                  </a:cubicBezTo>
                  <a:cubicBezTo>
                    <a:pt x="353" y="4491"/>
                    <a:pt x="329" y="4455"/>
                    <a:pt x="316" y="4407"/>
                  </a:cubicBezTo>
                  <a:cubicBezTo>
                    <a:pt x="329" y="4407"/>
                    <a:pt x="329" y="4407"/>
                    <a:pt x="341" y="4394"/>
                  </a:cubicBezTo>
                  <a:cubicBezTo>
                    <a:pt x="341" y="4358"/>
                    <a:pt x="365" y="4321"/>
                    <a:pt x="389" y="4297"/>
                  </a:cubicBezTo>
                  <a:cubicBezTo>
                    <a:pt x="402" y="4261"/>
                    <a:pt x="426" y="4224"/>
                    <a:pt x="451" y="4188"/>
                  </a:cubicBezTo>
                  <a:close/>
                  <a:moveTo>
                    <a:pt x="3248" y="4467"/>
                  </a:moveTo>
                  <a:lnTo>
                    <a:pt x="3175" y="4540"/>
                  </a:lnTo>
                  <a:lnTo>
                    <a:pt x="3041" y="4540"/>
                  </a:lnTo>
                  <a:lnTo>
                    <a:pt x="3041" y="4528"/>
                  </a:lnTo>
                  <a:cubicBezTo>
                    <a:pt x="3053" y="4504"/>
                    <a:pt x="3065" y="4491"/>
                    <a:pt x="3078" y="4467"/>
                  </a:cubicBezTo>
                  <a:close/>
                  <a:moveTo>
                    <a:pt x="3783" y="4358"/>
                  </a:moveTo>
                  <a:lnTo>
                    <a:pt x="3783" y="4358"/>
                  </a:lnTo>
                  <a:cubicBezTo>
                    <a:pt x="3770" y="4394"/>
                    <a:pt x="3759" y="4418"/>
                    <a:pt x="3734" y="4455"/>
                  </a:cubicBezTo>
                  <a:cubicBezTo>
                    <a:pt x="3722" y="4467"/>
                    <a:pt x="3734" y="4467"/>
                    <a:pt x="3734" y="4480"/>
                  </a:cubicBezTo>
                  <a:cubicBezTo>
                    <a:pt x="3686" y="4504"/>
                    <a:pt x="3637" y="4528"/>
                    <a:pt x="3588" y="4540"/>
                  </a:cubicBezTo>
                  <a:cubicBezTo>
                    <a:pt x="3624" y="4491"/>
                    <a:pt x="3661" y="4455"/>
                    <a:pt x="3697" y="4418"/>
                  </a:cubicBezTo>
                  <a:lnTo>
                    <a:pt x="3697" y="4407"/>
                  </a:lnTo>
                  <a:cubicBezTo>
                    <a:pt x="3734" y="4394"/>
                    <a:pt x="3759" y="4382"/>
                    <a:pt x="3783" y="4358"/>
                  </a:cubicBezTo>
                  <a:close/>
                  <a:moveTo>
                    <a:pt x="3016" y="4467"/>
                  </a:moveTo>
                  <a:cubicBezTo>
                    <a:pt x="3016" y="4480"/>
                    <a:pt x="3005" y="4491"/>
                    <a:pt x="3005" y="4504"/>
                  </a:cubicBezTo>
                  <a:cubicBezTo>
                    <a:pt x="2992" y="4516"/>
                    <a:pt x="2992" y="4528"/>
                    <a:pt x="2980" y="4540"/>
                  </a:cubicBezTo>
                  <a:cubicBezTo>
                    <a:pt x="2943" y="4540"/>
                    <a:pt x="2895" y="4540"/>
                    <a:pt x="2846" y="4553"/>
                  </a:cubicBezTo>
                  <a:cubicBezTo>
                    <a:pt x="2859" y="4528"/>
                    <a:pt x="2883" y="4504"/>
                    <a:pt x="2895" y="4480"/>
                  </a:cubicBezTo>
                  <a:lnTo>
                    <a:pt x="2907" y="4480"/>
                  </a:lnTo>
                  <a:cubicBezTo>
                    <a:pt x="2943" y="4480"/>
                    <a:pt x="2980" y="4467"/>
                    <a:pt x="3016" y="4467"/>
                  </a:cubicBezTo>
                  <a:close/>
                  <a:moveTo>
                    <a:pt x="3430" y="4455"/>
                  </a:moveTo>
                  <a:lnTo>
                    <a:pt x="3394" y="4491"/>
                  </a:lnTo>
                  <a:cubicBezTo>
                    <a:pt x="3381" y="4516"/>
                    <a:pt x="3357" y="4528"/>
                    <a:pt x="3345" y="4553"/>
                  </a:cubicBezTo>
                  <a:cubicBezTo>
                    <a:pt x="3308" y="4553"/>
                    <a:pt x="3272" y="4553"/>
                    <a:pt x="3235" y="4540"/>
                  </a:cubicBezTo>
                  <a:lnTo>
                    <a:pt x="3296" y="4480"/>
                  </a:lnTo>
                  <a:lnTo>
                    <a:pt x="3308" y="4467"/>
                  </a:lnTo>
                  <a:cubicBezTo>
                    <a:pt x="3345" y="4455"/>
                    <a:pt x="3381" y="4455"/>
                    <a:pt x="3430" y="4455"/>
                  </a:cubicBezTo>
                  <a:close/>
                  <a:moveTo>
                    <a:pt x="3624" y="4418"/>
                  </a:moveTo>
                  <a:lnTo>
                    <a:pt x="3624" y="4418"/>
                  </a:lnTo>
                  <a:cubicBezTo>
                    <a:pt x="3588" y="4455"/>
                    <a:pt x="3564" y="4491"/>
                    <a:pt x="3540" y="4528"/>
                  </a:cubicBezTo>
                  <a:lnTo>
                    <a:pt x="3540" y="4553"/>
                  </a:lnTo>
                  <a:cubicBezTo>
                    <a:pt x="3507" y="4553"/>
                    <a:pt x="3475" y="4558"/>
                    <a:pt x="3446" y="4558"/>
                  </a:cubicBezTo>
                  <a:cubicBezTo>
                    <a:pt x="3431" y="4558"/>
                    <a:pt x="3418" y="4556"/>
                    <a:pt x="3405" y="4553"/>
                  </a:cubicBezTo>
                  <a:lnTo>
                    <a:pt x="3442" y="4516"/>
                  </a:lnTo>
                  <a:cubicBezTo>
                    <a:pt x="3454" y="4504"/>
                    <a:pt x="3454" y="4491"/>
                    <a:pt x="3467" y="4480"/>
                  </a:cubicBezTo>
                  <a:cubicBezTo>
                    <a:pt x="3478" y="4467"/>
                    <a:pt x="3478" y="4455"/>
                    <a:pt x="3491" y="4443"/>
                  </a:cubicBezTo>
                  <a:cubicBezTo>
                    <a:pt x="3540" y="4443"/>
                    <a:pt x="3588" y="4431"/>
                    <a:pt x="3624" y="4418"/>
                  </a:cubicBezTo>
                  <a:close/>
                  <a:moveTo>
                    <a:pt x="2846" y="4480"/>
                  </a:moveTo>
                  <a:cubicBezTo>
                    <a:pt x="2822" y="4504"/>
                    <a:pt x="2810" y="4528"/>
                    <a:pt x="2797" y="4553"/>
                  </a:cubicBezTo>
                  <a:cubicBezTo>
                    <a:pt x="2750" y="4553"/>
                    <a:pt x="2703" y="4563"/>
                    <a:pt x="2656" y="4564"/>
                  </a:cubicBezTo>
                  <a:lnTo>
                    <a:pt x="2656" y="4564"/>
                  </a:lnTo>
                  <a:cubicBezTo>
                    <a:pt x="2664" y="4564"/>
                    <a:pt x="2664" y="4563"/>
                    <a:pt x="2664" y="4553"/>
                  </a:cubicBezTo>
                  <a:lnTo>
                    <a:pt x="2700" y="4480"/>
                  </a:lnTo>
                  <a:close/>
                  <a:moveTo>
                    <a:pt x="511" y="4358"/>
                  </a:moveTo>
                  <a:cubicBezTo>
                    <a:pt x="535" y="4394"/>
                    <a:pt x="548" y="4418"/>
                    <a:pt x="572" y="4443"/>
                  </a:cubicBezTo>
                  <a:lnTo>
                    <a:pt x="560" y="4455"/>
                  </a:lnTo>
                  <a:cubicBezTo>
                    <a:pt x="560" y="4504"/>
                    <a:pt x="524" y="4540"/>
                    <a:pt x="511" y="4589"/>
                  </a:cubicBezTo>
                  <a:cubicBezTo>
                    <a:pt x="487" y="4577"/>
                    <a:pt x="451" y="4564"/>
                    <a:pt x="426" y="4540"/>
                  </a:cubicBezTo>
                  <a:cubicBezTo>
                    <a:pt x="426" y="4540"/>
                    <a:pt x="438" y="4528"/>
                    <a:pt x="438" y="4516"/>
                  </a:cubicBezTo>
                  <a:cubicBezTo>
                    <a:pt x="438" y="4491"/>
                    <a:pt x="475" y="4455"/>
                    <a:pt x="487" y="4418"/>
                  </a:cubicBezTo>
                  <a:cubicBezTo>
                    <a:pt x="499" y="4407"/>
                    <a:pt x="511" y="4382"/>
                    <a:pt x="511" y="4358"/>
                  </a:cubicBezTo>
                  <a:close/>
                  <a:moveTo>
                    <a:pt x="2651" y="4480"/>
                  </a:moveTo>
                  <a:lnTo>
                    <a:pt x="2651" y="4480"/>
                  </a:lnTo>
                  <a:cubicBezTo>
                    <a:pt x="2640" y="4491"/>
                    <a:pt x="2640" y="4504"/>
                    <a:pt x="2627" y="4516"/>
                  </a:cubicBezTo>
                  <a:cubicBezTo>
                    <a:pt x="2627" y="4528"/>
                    <a:pt x="2615" y="4564"/>
                    <a:pt x="2603" y="4564"/>
                  </a:cubicBezTo>
                  <a:cubicBezTo>
                    <a:pt x="2591" y="4564"/>
                    <a:pt x="2591" y="4564"/>
                    <a:pt x="2578" y="4577"/>
                  </a:cubicBezTo>
                  <a:cubicBezTo>
                    <a:pt x="2530" y="4577"/>
                    <a:pt x="2481" y="4589"/>
                    <a:pt x="2433" y="4589"/>
                  </a:cubicBezTo>
                  <a:lnTo>
                    <a:pt x="2457" y="4564"/>
                  </a:lnTo>
                  <a:cubicBezTo>
                    <a:pt x="2469" y="4540"/>
                    <a:pt x="2494" y="4516"/>
                    <a:pt x="2505" y="4491"/>
                  </a:cubicBezTo>
                  <a:cubicBezTo>
                    <a:pt x="2554" y="4491"/>
                    <a:pt x="2603" y="4491"/>
                    <a:pt x="2651" y="4480"/>
                  </a:cubicBezTo>
                  <a:close/>
                  <a:moveTo>
                    <a:pt x="2445" y="4491"/>
                  </a:moveTo>
                  <a:cubicBezTo>
                    <a:pt x="2445" y="4504"/>
                    <a:pt x="2433" y="4516"/>
                    <a:pt x="2421" y="4528"/>
                  </a:cubicBezTo>
                  <a:cubicBezTo>
                    <a:pt x="2408" y="4553"/>
                    <a:pt x="2384" y="4564"/>
                    <a:pt x="2372" y="4589"/>
                  </a:cubicBezTo>
                  <a:lnTo>
                    <a:pt x="2372" y="4601"/>
                  </a:lnTo>
                  <a:lnTo>
                    <a:pt x="2262" y="4601"/>
                  </a:lnTo>
                  <a:lnTo>
                    <a:pt x="2275" y="4589"/>
                  </a:lnTo>
                  <a:cubicBezTo>
                    <a:pt x="2287" y="4564"/>
                    <a:pt x="2311" y="4540"/>
                    <a:pt x="2324" y="4516"/>
                  </a:cubicBezTo>
                  <a:cubicBezTo>
                    <a:pt x="2335" y="4504"/>
                    <a:pt x="2324" y="4491"/>
                    <a:pt x="2324" y="4491"/>
                  </a:cubicBezTo>
                  <a:close/>
                  <a:moveTo>
                    <a:pt x="1715" y="4455"/>
                  </a:moveTo>
                  <a:cubicBezTo>
                    <a:pt x="1703" y="4480"/>
                    <a:pt x="1679" y="4516"/>
                    <a:pt x="1667" y="4540"/>
                  </a:cubicBezTo>
                  <a:cubicBezTo>
                    <a:pt x="1654" y="4553"/>
                    <a:pt x="1643" y="4589"/>
                    <a:pt x="1630" y="4601"/>
                  </a:cubicBezTo>
                  <a:cubicBezTo>
                    <a:pt x="1618" y="4601"/>
                    <a:pt x="1606" y="4601"/>
                    <a:pt x="1606" y="4613"/>
                  </a:cubicBezTo>
                  <a:lnTo>
                    <a:pt x="1460" y="4613"/>
                  </a:lnTo>
                  <a:lnTo>
                    <a:pt x="1508" y="4564"/>
                  </a:lnTo>
                  <a:cubicBezTo>
                    <a:pt x="1521" y="4528"/>
                    <a:pt x="1545" y="4504"/>
                    <a:pt x="1581" y="4480"/>
                  </a:cubicBezTo>
                  <a:lnTo>
                    <a:pt x="1581" y="4455"/>
                  </a:lnTo>
                  <a:close/>
                  <a:moveTo>
                    <a:pt x="1910" y="4467"/>
                  </a:moveTo>
                  <a:lnTo>
                    <a:pt x="1910" y="4480"/>
                  </a:lnTo>
                  <a:cubicBezTo>
                    <a:pt x="1886" y="4504"/>
                    <a:pt x="1861" y="4540"/>
                    <a:pt x="1837" y="4577"/>
                  </a:cubicBezTo>
                  <a:cubicBezTo>
                    <a:pt x="1824" y="4589"/>
                    <a:pt x="1813" y="4589"/>
                    <a:pt x="1800" y="4601"/>
                  </a:cubicBezTo>
                  <a:lnTo>
                    <a:pt x="1800" y="4613"/>
                  </a:lnTo>
                  <a:lnTo>
                    <a:pt x="1667" y="4613"/>
                  </a:lnTo>
                  <a:cubicBezTo>
                    <a:pt x="1679" y="4613"/>
                    <a:pt x="1679" y="4601"/>
                    <a:pt x="1691" y="4589"/>
                  </a:cubicBezTo>
                  <a:cubicBezTo>
                    <a:pt x="1715" y="4553"/>
                    <a:pt x="1727" y="4504"/>
                    <a:pt x="1776" y="4480"/>
                  </a:cubicBezTo>
                  <a:lnTo>
                    <a:pt x="1776" y="4467"/>
                  </a:lnTo>
                  <a:close/>
                  <a:moveTo>
                    <a:pt x="1946" y="4467"/>
                  </a:moveTo>
                  <a:lnTo>
                    <a:pt x="1946" y="4467"/>
                  </a:lnTo>
                  <a:cubicBezTo>
                    <a:pt x="1995" y="4480"/>
                    <a:pt x="2043" y="4480"/>
                    <a:pt x="2092" y="4480"/>
                  </a:cubicBezTo>
                  <a:cubicBezTo>
                    <a:pt x="2056" y="4516"/>
                    <a:pt x="2032" y="4564"/>
                    <a:pt x="1995" y="4613"/>
                  </a:cubicBezTo>
                  <a:lnTo>
                    <a:pt x="1861" y="4613"/>
                  </a:lnTo>
                  <a:cubicBezTo>
                    <a:pt x="1873" y="4601"/>
                    <a:pt x="1886" y="4589"/>
                    <a:pt x="1886" y="4577"/>
                  </a:cubicBezTo>
                  <a:cubicBezTo>
                    <a:pt x="1910" y="4553"/>
                    <a:pt x="1922" y="4528"/>
                    <a:pt x="1946" y="4504"/>
                  </a:cubicBezTo>
                  <a:cubicBezTo>
                    <a:pt x="1959" y="4491"/>
                    <a:pt x="1946" y="4480"/>
                    <a:pt x="1946" y="4467"/>
                  </a:cubicBezTo>
                  <a:close/>
                  <a:moveTo>
                    <a:pt x="2141" y="4480"/>
                  </a:moveTo>
                  <a:cubicBezTo>
                    <a:pt x="2189" y="4491"/>
                    <a:pt x="2238" y="4491"/>
                    <a:pt x="2287" y="4491"/>
                  </a:cubicBezTo>
                  <a:cubicBezTo>
                    <a:pt x="2275" y="4516"/>
                    <a:pt x="2251" y="4540"/>
                    <a:pt x="2238" y="4553"/>
                  </a:cubicBezTo>
                  <a:cubicBezTo>
                    <a:pt x="2226" y="4577"/>
                    <a:pt x="2226" y="4589"/>
                    <a:pt x="2202" y="4601"/>
                  </a:cubicBezTo>
                  <a:lnTo>
                    <a:pt x="2189" y="4613"/>
                  </a:lnTo>
                  <a:lnTo>
                    <a:pt x="2056" y="4613"/>
                  </a:lnTo>
                  <a:cubicBezTo>
                    <a:pt x="2080" y="4577"/>
                    <a:pt x="2092" y="4540"/>
                    <a:pt x="2129" y="4516"/>
                  </a:cubicBezTo>
                  <a:lnTo>
                    <a:pt x="2129" y="4480"/>
                  </a:lnTo>
                  <a:close/>
                  <a:moveTo>
                    <a:pt x="1362" y="4467"/>
                  </a:moveTo>
                  <a:lnTo>
                    <a:pt x="1351" y="4480"/>
                  </a:lnTo>
                  <a:cubicBezTo>
                    <a:pt x="1326" y="4491"/>
                    <a:pt x="1302" y="4516"/>
                    <a:pt x="1289" y="4540"/>
                  </a:cubicBezTo>
                  <a:cubicBezTo>
                    <a:pt x="1278" y="4553"/>
                    <a:pt x="1265" y="4564"/>
                    <a:pt x="1265" y="4577"/>
                  </a:cubicBezTo>
                  <a:cubicBezTo>
                    <a:pt x="1253" y="4589"/>
                    <a:pt x="1253" y="4589"/>
                    <a:pt x="1253" y="4601"/>
                  </a:cubicBezTo>
                  <a:lnTo>
                    <a:pt x="1241" y="4601"/>
                  </a:lnTo>
                  <a:lnTo>
                    <a:pt x="1241" y="4613"/>
                  </a:lnTo>
                  <a:cubicBezTo>
                    <a:pt x="1229" y="4613"/>
                    <a:pt x="1216" y="4613"/>
                    <a:pt x="1216" y="4626"/>
                  </a:cubicBezTo>
                  <a:lnTo>
                    <a:pt x="1083" y="4626"/>
                  </a:lnTo>
                  <a:lnTo>
                    <a:pt x="1119" y="4589"/>
                  </a:lnTo>
                  <a:cubicBezTo>
                    <a:pt x="1156" y="4564"/>
                    <a:pt x="1180" y="4516"/>
                    <a:pt x="1205" y="4480"/>
                  </a:cubicBezTo>
                  <a:cubicBezTo>
                    <a:pt x="1265" y="4480"/>
                    <a:pt x="1314" y="4467"/>
                    <a:pt x="1362" y="4467"/>
                  </a:cubicBezTo>
                  <a:close/>
                  <a:moveTo>
                    <a:pt x="1533" y="4455"/>
                  </a:moveTo>
                  <a:cubicBezTo>
                    <a:pt x="1508" y="4480"/>
                    <a:pt x="1484" y="4504"/>
                    <a:pt x="1472" y="4528"/>
                  </a:cubicBezTo>
                  <a:cubicBezTo>
                    <a:pt x="1448" y="4564"/>
                    <a:pt x="1424" y="4589"/>
                    <a:pt x="1411" y="4613"/>
                  </a:cubicBezTo>
                  <a:cubicBezTo>
                    <a:pt x="1375" y="4613"/>
                    <a:pt x="1326" y="4613"/>
                    <a:pt x="1289" y="4626"/>
                  </a:cubicBezTo>
                  <a:cubicBezTo>
                    <a:pt x="1302" y="4613"/>
                    <a:pt x="1302" y="4613"/>
                    <a:pt x="1302" y="4601"/>
                  </a:cubicBezTo>
                  <a:cubicBezTo>
                    <a:pt x="1314" y="4589"/>
                    <a:pt x="1326" y="4564"/>
                    <a:pt x="1338" y="4553"/>
                  </a:cubicBezTo>
                  <a:cubicBezTo>
                    <a:pt x="1351" y="4540"/>
                    <a:pt x="1375" y="4528"/>
                    <a:pt x="1387" y="4504"/>
                  </a:cubicBezTo>
                  <a:cubicBezTo>
                    <a:pt x="1399" y="4491"/>
                    <a:pt x="1387" y="4467"/>
                    <a:pt x="1375" y="4467"/>
                  </a:cubicBezTo>
                  <a:cubicBezTo>
                    <a:pt x="1424" y="4467"/>
                    <a:pt x="1472" y="4455"/>
                    <a:pt x="1533" y="4455"/>
                  </a:cubicBezTo>
                  <a:close/>
                  <a:moveTo>
                    <a:pt x="608" y="4467"/>
                  </a:moveTo>
                  <a:cubicBezTo>
                    <a:pt x="621" y="4467"/>
                    <a:pt x="633" y="4480"/>
                    <a:pt x="645" y="4491"/>
                  </a:cubicBezTo>
                  <a:cubicBezTo>
                    <a:pt x="670" y="4504"/>
                    <a:pt x="706" y="4516"/>
                    <a:pt x="754" y="4516"/>
                  </a:cubicBezTo>
                  <a:cubicBezTo>
                    <a:pt x="743" y="4516"/>
                    <a:pt x="743" y="4528"/>
                    <a:pt x="743" y="4540"/>
                  </a:cubicBezTo>
                  <a:cubicBezTo>
                    <a:pt x="730" y="4564"/>
                    <a:pt x="718" y="4601"/>
                    <a:pt x="706" y="4613"/>
                  </a:cubicBezTo>
                  <a:cubicBezTo>
                    <a:pt x="694" y="4613"/>
                    <a:pt x="694" y="4626"/>
                    <a:pt x="694" y="4637"/>
                  </a:cubicBezTo>
                  <a:cubicBezTo>
                    <a:pt x="645" y="4626"/>
                    <a:pt x="597" y="4626"/>
                    <a:pt x="560" y="4601"/>
                  </a:cubicBezTo>
                  <a:cubicBezTo>
                    <a:pt x="560" y="4553"/>
                    <a:pt x="608" y="4516"/>
                    <a:pt x="608" y="4467"/>
                  </a:cubicBezTo>
                  <a:close/>
                  <a:moveTo>
                    <a:pt x="924" y="4516"/>
                  </a:moveTo>
                  <a:cubicBezTo>
                    <a:pt x="913" y="4528"/>
                    <a:pt x="900" y="4553"/>
                    <a:pt x="888" y="4564"/>
                  </a:cubicBezTo>
                  <a:cubicBezTo>
                    <a:pt x="888" y="4589"/>
                    <a:pt x="864" y="4637"/>
                    <a:pt x="852" y="4637"/>
                  </a:cubicBezTo>
                  <a:lnTo>
                    <a:pt x="743" y="4637"/>
                  </a:lnTo>
                  <a:cubicBezTo>
                    <a:pt x="767" y="4613"/>
                    <a:pt x="779" y="4577"/>
                    <a:pt x="779" y="4540"/>
                  </a:cubicBezTo>
                  <a:lnTo>
                    <a:pt x="779" y="4516"/>
                  </a:lnTo>
                  <a:cubicBezTo>
                    <a:pt x="795" y="4520"/>
                    <a:pt x="811" y="4521"/>
                    <a:pt x="827" y="4521"/>
                  </a:cubicBezTo>
                  <a:cubicBezTo>
                    <a:pt x="860" y="4521"/>
                    <a:pt x="892" y="4516"/>
                    <a:pt x="924" y="4516"/>
                  </a:cubicBezTo>
                  <a:close/>
                  <a:moveTo>
                    <a:pt x="1143" y="4491"/>
                  </a:moveTo>
                  <a:lnTo>
                    <a:pt x="1095" y="4540"/>
                  </a:lnTo>
                  <a:cubicBezTo>
                    <a:pt x="1083" y="4564"/>
                    <a:pt x="1070" y="4564"/>
                    <a:pt x="1059" y="4589"/>
                  </a:cubicBezTo>
                  <a:cubicBezTo>
                    <a:pt x="1046" y="4601"/>
                    <a:pt x="1034" y="4626"/>
                    <a:pt x="1022" y="4626"/>
                  </a:cubicBezTo>
                  <a:cubicBezTo>
                    <a:pt x="1010" y="4626"/>
                    <a:pt x="1010" y="4626"/>
                    <a:pt x="1010" y="4637"/>
                  </a:cubicBezTo>
                  <a:lnTo>
                    <a:pt x="900" y="4637"/>
                  </a:lnTo>
                  <a:cubicBezTo>
                    <a:pt x="913" y="4637"/>
                    <a:pt x="913" y="4626"/>
                    <a:pt x="913" y="4613"/>
                  </a:cubicBezTo>
                  <a:lnTo>
                    <a:pt x="986" y="4504"/>
                  </a:lnTo>
                  <a:lnTo>
                    <a:pt x="1059" y="4504"/>
                  </a:lnTo>
                  <a:cubicBezTo>
                    <a:pt x="1095" y="4491"/>
                    <a:pt x="1119" y="4491"/>
                    <a:pt x="1143" y="4491"/>
                  </a:cubicBezTo>
                  <a:close/>
                  <a:moveTo>
                    <a:pt x="1723" y="1"/>
                  </a:moveTo>
                  <a:cubicBezTo>
                    <a:pt x="1705" y="1"/>
                    <a:pt x="1690" y="4"/>
                    <a:pt x="1679" y="16"/>
                  </a:cubicBezTo>
                  <a:cubicBezTo>
                    <a:pt x="1533" y="16"/>
                    <a:pt x="1375" y="65"/>
                    <a:pt x="1314" y="210"/>
                  </a:cubicBezTo>
                  <a:cubicBezTo>
                    <a:pt x="1278" y="296"/>
                    <a:pt x="1278" y="418"/>
                    <a:pt x="1278" y="502"/>
                  </a:cubicBezTo>
                  <a:cubicBezTo>
                    <a:pt x="1278" y="637"/>
                    <a:pt x="1289" y="770"/>
                    <a:pt x="1314" y="891"/>
                  </a:cubicBezTo>
                  <a:cubicBezTo>
                    <a:pt x="1375" y="1183"/>
                    <a:pt x="1387" y="1464"/>
                    <a:pt x="1424" y="1755"/>
                  </a:cubicBezTo>
                  <a:cubicBezTo>
                    <a:pt x="1435" y="1889"/>
                    <a:pt x="1460" y="2023"/>
                    <a:pt x="1497" y="2156"/>
                  </a:cubicBezTo>
                  <a:cubicBezTo>
                    <a:pt x="1342" y="2156"/>
                    <a:pt x="1188" y="2162"/>
                    <a:pt x="1031" y="2162"/>
                  </a:cubicBezTo>
                  <a:cubicBezTo>
                    <a:pt x="952" y="2162"/>
                    <a:pt x="872" y="2160"/>
                    <a:pt x="791" y="2156"/>
                  </a:cubicBezTo>
                  <a:cubicBezTo>
                    <a:pt x="730" y="2150"/>
                    <a:pt x="666" y="2148"/>
                    <a:pt x="602" y="2148"/>
                  </a:cubicBezTo>
                  <a:cubicBezTo>
                    <a:pt x="538" y="2148"/>
                    <a:pt x="475" y="2150"/>
                    <a:pt x="414" y="2156"/>
                  </a:cubicBezTo>
                  <a:cubicBezTo>
                    <a:pt x="378" y="2169"/>
                    <a:pt x="316" y="2169"/>
                    <a:pt x="280" y="2181"/>
                  </a:cubicBezTo>
                  <a:cubicBezTo>
                    <a:pt x="268" y="2169"/>
                    <a:pt x="268" y="2169"/>
                    <a:pt x="256" y="2169"/>
                  </a:cubicBezTo>
                  <a:cubicBezTo>
                    <a:pt x="243" y="2181"/>
                    <a:pt x="232" y="2181"/>
                    <a:pt x="232" y="2181"/>
                  </a:cubicBezTo>
                  <a:cubicBezTo>
                    <a:pt x="232" y="2181"/>
                    <a:pt x="219" y="2181"/>
                    <a:pt x="219" y="2193"/>
                  </a:cubicBezTo>
                  <a:cubicBezTo>
                    <a:pt x="214" y="2188"/>
                    <a:pt x="207" y="2185"/>
                    <a:pt x="201" y="2185"/>
                  </a:cubicBezTo>
                  <a:cubicBezTo>
                    <a:pt x="191" y="2185"/>
                    <a:pt x="183" y="2191"/>
                    <a:pt x="183" y="2205"/>
                  </a:cubicBezTo>
                  <a:cubicBezTo>
                    <a:pt x="122" y="2242"/>
                    <a:pt x="73" y="2291"/>
                    <a:pt x="49" y="2364"/>
                  </a:cubicBezTo>
                  <a:cubicBezTo>
                    <a:pt x="0" y="2485"/>
                    <a:pt x="13" y="2631"/>
                    <a:pt x="25" y="2764"/>
                  </a:cubicBezTo>
                  <a:lnTo>
                    <a:pt x="25" y="2789"/>
                  </a:lnTo>
                  <a:cubicBezTo>
                    <a:pt x="37" y="2837"/>
                    <a:pt x="37" y="2886"/>
                    <a:pt x="49" y="2935"/>
                  </a:cubicBezTo>
                  <a:cubicBezTo>
                    <a:pt x="37" y="2947"/>
                    <a:pt x="37" y="2959"/>
                    <a:pt x="37" y="2972"/>
                  </a:cubicBezTo>
                  <a:lnTo>
                    <a:pt x="49" y="2983"/>
                  </a:lnTo>
                  <a:cubicBezTo>
                    <a:pt x="73" y="3093"/>
                    <a:pt x="86" y="3202"/>
                    <a:pt x="110" y="3312"/>
                  </a:cubicBezTo>
                  <a:cubicBezTo>
                    <a:pt x="110" y="3324"/>
                    <a:pt x="110" y="3324"/>
                    <a:pt x="98" y="3336"/>
                  </a:cubicBezTo>
                  <a:cubicBezTo>
                    <a:pt x="98" y="3348"/>
                    <a:pt x="110" y="3361"/>
                    <a:pt x="122" y="3361"/>
                  </a:cubicBezTo>
                  <a:cubicBezTo>
                    <a:pt x="134" y="3470"/>
                    <a:pt x="159" y="3567"/>
                    <a:pt x="170" y="3677"/>
                  </a:cubicBezTo>
                  <a:cubicBezTo>
                    <a:pt x="195" y="3762"/>
                    <a:pt x="195" y="3859"/>
                    <a:pt x="207" y="3956"/>
                  </a:cubicBezTo>
                  <a:cubicBezTo>
                    <a:pt x="207" y="3969"/>
                    <a:pt x="207" y="3969"/>
                    <a:pt x="195" y="3980"/>
                  </a:cubicBezTo>
                  <a:cubicBezTo>
                    <a:pt x="195" y="3993"/>
                    <a:pt x="207" y="4005"/>
                    <a:pt x="219" y="4005"/>
                  </a:cubicBezTo>
                  <a:lnTo>
                    <a:pt x="219" y="4175"/>
                  </a:lnTo>
                  <a:cubicBezTo>
                    <a:pt x="232" y="4285"/>
                    <a:pt x="243" y="4407"/>
                    <a:pt x="305" y="4491"/>
                  </a:cubicBezTo>
                  <a:cubicBezTo>
                    <a:pt x="414" y="4674"/>
                    <a:pt x="645" y="4686"/>
                    <a:pt x="840" y="4686"/>
                  </a:cubicBezTo>
                  <a:lnTo>
                    <a:pt x="949" y="4686"/>
                  </a:lnTo>
                  <a:cubicBezTo>
                    <a:pt x="1216" y="4674"/>
                    <a:pt x="1484" y="4662"/>
                    <a:pt x="1764" y="4662"/>
                  </a:cubicBezTo>
                  <a:cubicBezTo>
                    <a:pt x="1764" y="4674"/>
                    <a:pt x="1776" y="4674"/>
                    <a:pt x="1788" y="4674"/>
                  </a:cubicBezTo>
                  <a:cubicBezTo>
                    <a:pt x="1800" y="4674"/>
                    <a:pt x="1800" y="4674"/>
                    <a:pt x="1813" y="4662"/>
                  </a:cubicBezTo>
                  <a:lnTo>
                    <a:pt x="1922" y="4662"/>
                  </a:lnTo>
                  <a:cubicBezTo>
                    <a:pt x="1952" y="4663"/>
                    <a:pt x="1982" y="4663"/>
                    <a:pt x="2012" y="4663"/>
                  </a:cubicBezTo>
                  <a:cubicBezTo>
                    <a:pt x="2309" y="4663"/>
                    <a:pt x="2597" y="4611"/>
                    <a:pt x="2895" y="4589"/>
                  </a:cubicBezTo>
                  <a:lnTo>
                    <a:pt x="2968" y="4589"/>
                  </a:lnTo>
                  <a:cubicBezTo>
                    <a:pt x="2968" y="4595"/>
                    <a:pt x="2974" y="4598"/>
                    <a:pt x="2981" y="4598"/>
                  </a:cubicBezTo>
                  <a:cubicBezTo>
                    <a:pt x="2989" y="4598"/>
                    <a:pt x="2998" y="4595"/>
                    <a:pt x="3005" y="4589"/>
                  </a:cubicBezTo>
                  <a:lnTo>
                    <a:pt x="3162" y="4589"/>
                  </a:lnTo>
                  <a:cubicBezTo>
                    <a:pt x="3162" y="4601"/>
                    <a:pt x="3175" y="4601"/>
                    <a:pt x="3187" y="4601"/>
                  </a:cubicBezTo>
                  <a:lnTo>
                    <a:pt x="3345" y="4601"/>
                  </a:lnTo>
                  <a:cubicBezTo>
                    <a:pt x="3351" y="4607"/>
                    <a:pt x="3357" y="4610"/>
                    <a:pt x="3362" y="4610"/>
                  </a:cubicBezTo>
                  <a:cubicBezTo>
                    <a:pt x="3366" y="4610"/>
                    <a:pt x="3369" y="4607"/>
                    <a:pt x="3369" y="4601"/>
                  </a:cubicBezTo>
                  <a:cubicBezTo>
                    <a:pt x="3491" y="4601"/>
                    <a:pt x="3613" y="4589"/>
                    <a:pt x="3722" y="4540"/>
                  </a:cubicBezTo>
                  <a:cubicBezTo>
                    <a:pt x="3941" y="4443"/>
                    <a:pt x="4013" y="4224"/>
                    <a:pt x="4038" y="4005"/>
                  </a:cubicBezTo>
                  <a:cubicBezTo>
                    <a:pt x="4050" y="3993"/>
                    <a:pt x="4038" y="3980"/>
                    <a:pt x="4026" y="3980"/>
                  </a:cubicBezTo>
                  <a:cubicBezTo>
                    <a:pt x="4062" y="3750"/>
                    <a:pt x="4013" y="3494"/>
                    <a:pt x="3989" y="3275"/>
                  </a:cubicBezTo>
                  <a:lnTo>
                    <a:pt x="3953" y="2764"/>
                  </a:lnTo>
                  <a:cubicBezTo>
                    <a:pt x="3941" y="2607"/>
                    <a:pt x="3916" y="2448"/>
                    <a:pt x="3843" y="2302"/>
                  </a:cubicBezTo>
                  <a:cubicBezTo>
                    <a:pt x="3734" y="2083"/>
                    <a:pt x="3515" y="2023"/>
                    <a:pt x="3284" y="2023"/>
                  </a:cubicBezTo>
                  <a:cubicBezTo>
                    <a:pt x="2995" y="2033"/>
                    <a:pt x="2724" y="2131"/>
                    <a:pt x="2441" y="2131"/>
                  </a:cubicBezTo>
                  <a:cubicBezTo>
                    <a:pt x="2390" y="2131"/>
                    <a:pt x="2338" y="2128"/>
                    <a:pt x="2287" y="2120"/>
                  </a:cubicBezTo>
                  <a:cubicBezTo>
                    <a:pt x="2275" y="1974"/>
                    <a:pt x="2214" y="1828"/>
                    <a:pt x="2202" y="1682"/>
                  </a:cubicBezTo>
                  <a:cubicBezTo>
                    <a:pt x="2178" y="1488"/>
                    <a:pt x="2202" y="1293"/>
                    <a:pt x="2153" y="1110"/>
                  </a:cubicBezTo>
                  <a:cubicBezTo>
                    <a:pt x="2202" y="916"/>
                    <a:pt x="2214" y="697"/>
                    <a:pt x="2189" y="502"/>
                  </a:cubicBezTo>
                  <a:cubicBezTo>
                    <a:pt x="2178" y="345"/>
                    <a:pt x="2141" y="137"/>
                    <a:pt x="1959" y="65"/>
                  </a:cubicBezTo>
                  <a:cubicBezTo>
                    <a:pt x="1934" y="65"/>
                    <a:pt x="1873" y="29"/>
                    <a:pt x="1813" y="16"/>
                  </a:cubicBezTo>
                  <a:cubicBezTo>
                    <a:pt x="1800" y="16"/>
                    <a:pt x="1800" y="4"/>
                    <a:pt x="1800" y="4"/>
                  </a:cubicBezTo>
                  <a:lnTo>
                    <a:pt x="1788" y="4"/>
                  </a:lnTo>
                  <a:cubicBezTo>
                    <a:pt x="1764" y="4"/>
                    <a:pt x="1742" y="1"/>
                    <a:pt x="17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2192;p35">
              <a:extLst>
                <a:ext uri="{FF2B5EF4-FFF2-40B4-BE49-F238E27FC236}">
                  <a16:creationId xmlns:a16="http://schemas.microsoft.com/office/drawing/2014/main" id="{E5E88C1E-F430-482E-BAA4-31C244F7226E}"/>
                </a:ext>
              </a:extLst>
            </p:cNvPr>
            <p:cNvSpPr/>
            <p:nvPr/>
          </p:nvSpPr>
          <p:spPr>
            <a:xfrm>
              <a:off x="2724879" y="2525097"/>
              <a:ext cx="201162" cy="232171"/>
            </a:xfrm>
            <a:custGeom>
              <a:avLst/>
              <a:gdLst/>
              <a:ahLst/>
              <a:cxnLst/>
              <a:rect l="l" t="t" r="r" b="b"/>
              <a:pathLst>
                <a:path w="4087" h="4717" extrusionOk="0">
                  <a:moveTo>
                    <a:pt x="1752" y="95"/>
                  </a:moveTo>
                  <a:cubicBezTo>
                    <a:pt x="1776" y="95"/>
                    <a:pt x="1812" y="107"/>
                    <a:pt x="1849" y="119"/>
                  </a:cubicBezTo>
                  <a:cubicBezTo>
                    <a:pt x="1934" y="144"/>
                    <a:pt x="2019" y="168"/>
                    <a:pt x="2080" y="253"/>
                  </a:cubicBezTo>
                  <a:cubicBezTo>
                    <a:pt x="2153" y="374"/>
                    <a:pt x="2153" y="593"/>
                    <a:pt x="2153" y="739"/>
                  </a:cubicBezTo>
                  <a:cubicBezTo>
                    <a:pt x="2153" y="873"/>
                    <a:pt x="2128" y="1031"/>
                    <a:pt x="2068" y="1214"/>
                  </a:cubicBezTo>
                  <a:cubicBezTo>
                    <a:pt x="2044" y="1299"/>
                    <a:pt x="1995" y="1372"/>
                    <a:pt x="1971" y="1433"/>
                  </a:cubicBezTo>
                  <a:cubicBezTo>
                    <a:pt x="1971" y="1445"/>
                    <a:pt x="1958" y="1457"/>
                    <a:pt x="1958" y="1469"/>
                  </a:cubicBezTo>
                  <a:cubicBezTo>
                    <a:pt x="1946" y="1506"/>
                    <a:pt x="1922" y="1542"/>
                    <a:pt x="1909" y="1566"/>
                  </a:cubicBezTo>
                  <a:lnTo>
                    <a:pt x="1873" y="1530"/>
                  </a:lnTo>
                  <a:cubicBezTo>
                    <a:pt x="1812" y="1469"/>
                    <a:pt x="1763" y="1420"/>
                    <a:pt x="1727" y="1336"/>
                  </a:cubicBezTo>
                  <a:cubicBezTo>
                    <a:pt x="1691" y="1238"/>
                    <a:pt x="1666" y="1117"/>
                    <a:pt x="1642" y="1007"/>
                  </a:cubicBezTo>
                  <a:cubicBezTo>
                    <a:pt x="1642" y="982"/>
                    <a:pt x="1642" y="958"/>
                    <a:pt x="1630" y="946"/>
                  </a:cubicBezTo>
                  <a:cubicBezTo>
                    <a:pt x="1630" y="898"/>
                    <a:pt x="1618" y="849"/>
                    <a:pt x="1606" y="801"/>
                  </a:cubicBezTo>
                  <a:cubicBezTo>
                    <a:pt x="1582" y="691"/>
                    <a:pt x="1557" y="582"/>
                    <a:pt x="1545" y="472"/>
                  </a:cubicBezTo>
                  <a:lnTo>
                    <a:pt x="1545" y="290"/>
                  </a:lnTo>
                  <a:lnTo>
                    <a:pt x="1545" y="265"/>
                  </a:lnTo>
                  <a:cubicBezTo>
                    <a:pt x="1545" y="180"/>
                    <a:pt x="1593" y="144"/>
                    <a:pt x="1679" y="107"/>
                  </a:cubicBezTo>
                  <a:cubicBezTo>
                    <a:pt x="1679" y="111"/>
                    <a:pt x="1680" y="112"/>
                    <a:pt x="1682" y="112"/>
                  </a:cubicBezTo>
                  <a:cubicBezTo>
                    <a:pt x="1687" y="112"/>
                    <a:pt x="1695" y="107"/>
                    <a:pt x="1703" y="107"/>
                  </a:cubicBezTo>
                  <a:cubicBezTo>
                    <a:pt x="1715" y="107"/>
                    <a:pt x="1715" y="107"/>
                    <a:pt x="1727" y="95"/>
                  </a:cubicBezTo>
                  <a:close/>
                  <a:moveTo>
                    <a:pt x="1703" y="58"/>
                  </a:moveTo>
                  <a:lnTo>
                    <a:pt x="1703" y="71"/>
                  </a:lnTo>
                  <a:lnTo>
                    <a:pt x="1691" y="71"/>
                  </a:lnTo>
                  <a:lnTo>
                    <a:pt x="1691" y="83"/>
                  </a:lnTo>
                  <a:lnTo>
                    <a:pt x="1679" y="71"/>
                  </a:lnTo>
                  <a:lnTo>
                    <a:pt x="1666" y="71"/>
                  </a:lnTo>
                  <a:cubicBezTo>
                    <a:pt x="1593" y="107"/>
                    <a:pt x="1509" y="144"/>
                    <a:pt x="1509" y="265"/>
                  </a:cubicBezTo>
                  <a:lnTo>
                    <a:pt x="1509" y="290"/>
                  </a:lnTo>
                  <a:lnTo>
                    <a:pt x="1509" y="472"/>
                  </a:lnTo>
                  <a:cubicBezTo>
                    <a:pt x="1520" y="582"/>
                    <a:pt x="1545" y="703"/>
                    <a:pt x="1569" y="812"/>
                  </a:cubicBezTo>
                  <a:cubicBezTo>
                    <a:pt x="1582" y="861"/>
                    <a:pt x="1593" y="898"/>
                    <a:pt x="1606" y="946"/>
                  </a:cubicBezTo>
                  <a:cubicBezTo>
                    <a:pt x="1606" y="971"/>
                    <a:pt x="1606" y="995"/>
                    <a:pt x="1618" y="1019"/>
                  </a:cubicBezTo>
                  <a:cubicBezTo>
                    <a:pt x="1630" y="1128"/>
                    <a:pt x="1655" y="1250"/>
                    <a:pt x="1703" y="1347"/>
                  </a:cubicBezTo>
                  <a:cubicBezTo>
                    <a:pt x="1739" y="1445"/>
                    <a:pt x="1788" y="1493"/>
                    <a:pt x="1849" y="1555"/>
                  </a:cubicBezTo>
                  <a:cubicBezTo>
                    <a:pt x="1861" y="1566"/>
                    <a:pt x="1885" y="1579"/>
                    <a:pt x="1898" y="1603"/>
                  </a:cubicBezTo>
                  <a:lnTo>
                    <a:pt x="1909" y="1615"/>
                  </a:lnTo>
                  <a:lnTo>
                    <a:pt x="1922" y="1603"/>
                  </a:lnTo>
                  <a:cubicBezTo>
                    <a:pt x="1946" y="1579"/>
                    <a:pt x="1971" y="1530"/>
                    <a:pt x="1982" y="1482"/>
                  </a:cubicBezTo>
                  <a:cubicBezTo>
                    <a:pt x="1995" y="1469"/>
                    <a:pt x="1995" y="1457"/>
                    <a:pt x="2007" y="1445"/>
                  </a:cubicBezTo>
                  <a:cubicBezTo>
                    <a:pt x="2031" y="1396"/>
                    <a:pt x="2068" y="1311"/>
                    <a:pt x="2104" y="1226"/>
                  </a:cubicBezTo>
                  <a:cubicBezTo>
                    <a:pt x="2153" y="1044"/>
                    <a:pt x="2190" y="885"/>
                    <a:pt x="2190" y="739"/>
                  </a:cubicBezTo>
                  <a:cubicBezTo>
                    <a:pt x="2190" y="593"/>
                    <a:pt x="2190" y="374"/>
                    <a:pt x="2104" y="241"/>
                  </a:cubicBezTo>
                  <a:cubicBezTo>
                    <a:pt x="2044" y="144"/>
                    <a:pt x="1946" y="107"/>
                    <a:pt x="1861" y="83"/>
                  </a:cubicBezTo>
                  <a:cubicBezTo>
                    <a:pt x="1812" y="71"/>
                    <a:pt x="1788" y="58"/>
                    <a:pt x="1763" y="58"/>
                  </a:cubicBezTo>
                  <a:close/>
                  <a:moveTo>
                    <a:pt x="1545" y="2199"/>
                  </a:moveTo>
                  <a:lnTo>
                    <a:pt x="1557" y="2223"/>
                  </a:lnTo>
                  <a:cubicBezTo>
                    <a:pt x="1569" y="2247"/>
                    <a:pt x="1582" y="2284"/>
                    <a:pt x="1606" y="2309"/>
                  </a:cubicBezTo>
                  <a:lnTo>
                    <a:pt x="1606" y="2320"/>
                  </a:lnTo>
                  <a:lnTo>
                    <a:pt x="1655" y="2309"/>
                  </a:lnTo>
                  <a:lnTo>
                    <a:pt x="1642" y="2284"/>
                  </a:lnTo>
                  <a:cubicBezTo>
                    <a:pt x="1642" y="2260"/>
                    <a:pt x="1630" y="2236"/>
                    <a:pt x="1630" y="2211"/>
                  </a:cubicBezTo>
                  <a:lnTo>
                    <a:pt x="1618" y="2199"/>
                  </a:lnTo>
                  <a:close/>
                  <a:moveTo>
                    <a:pt x="158" y="2333"/>
                  </a:moveTo>
                  <a:lnTo>
                    <a:pt x="158" y="2382"/>
                  </a:lnTo>
                  <a:cubicBezTo>
                    <a:pt x="146" y="2393"/>
                    <a:pt x="134" y="2418"/>
                    <a:pt x="122" y="2430"/>
                  </a:cubicBezTo>
                  <a:cubicBezTo>
                    <a:pt x="122" y="2442"/>
                    <a:pt x="110" y="2442"/>
                    <a:pt x="110" y="2442"/>
                  </a:cubicBezTo>
                  <a:cubicBezTo>
                    <a:pt x="122" y="2430"/>
                    <a:pt x="122" y="2418"/>
                    <a:pt x="122" y="2406"/>
                  </a:cubicBezTo>
                  <a:cubicBezTo>
                    <a:pt x="134" y="2369"/>
                    <a:pt x="146" y="2357"/>
                    <a:pt x="158" y="2333"/>
                  </a:cubicBezTo>
                  <a:close/>
                  <a:moveTo>
                    <a:pt x="1533" y="837"/>
                  </a:moveTo>
                  <a:cubicBezTo>
                    <a:pt x="1557" y="995"/>
                    <a:pt x="1593" y="1165"/>
                    <a:pt x="1642" y="1336"/>
                  </a:cubicBezTo>
                  <a:cubicBezTo>
                    <a:pt x="1679" y="1445"/>
                    <a:pt x="1739" y="1506"/>
                    <a:pt x="1812" y="1579"/>
                  </a:cubicBezTo>
                  <a:lnTo>
                    <a:pt x="1849" y="1615"/>
                  </a:lnTo>
                  <a:lnTo>
                    <a:pt x="1849" y="1652"/>
                  </a:lnTo>
                  <a:cubicBezTo>
                    <a:pt x="1861" y="1663"/>
                    <a:pt x="1873" y="1663"/>
                    <a:pt x="1885" y="1663"/>
                  </a:cubicBezTo>
                  <a:cubicBezTo>
                    <a:pt x="1898" y="1676"/>
                    <a:pt x="1909" y="1676"/>
                    <a:pt x="1934" y="1676"/>
                  </a:cubicBezTo>
                  <a:cubicBezTo>
                    <a:pt x="1946" y="1663"/>
                    <a:pt x="1958" y="1652"/>
                    <a:pt x="1958" y="1627"/>
                  </a:cubicBezTo>
                  <a:cubicBezTo>
                    <a:pt x="1971" y="1615"/>
                    <a:pt x="1982" y="1591"/>
                    <a:pt x="1995" y="1566"/>
                  </a:cubicBezTo>
                  <a:lnTo>
                    <a:pt x="2128" y="1299"/>
                  </a:lnTo>
                  <a:lnTo>
                    <a:pt x="2128" y="1493"/>
                  </a:lnTo>
                  <a:cubicBezTo>
                    <a:pt x="2141" y="1518"/>
                    <a:pt x="2141" y="1555"/>
                    <a:pt x="2141" y="1579"/>
                  </a:cubicBezTo>
                  <a:cubicBezTo>
                    <a:pt x="2141" y="1712"/>
                    <a:pt x="2165" y="1858"/>
                    <a:pt x="2201" y="2004"/>
                  </a:cubicBezTo>
                  <a:lnTo>
                    <a:pt x="2201" y="2017"/>
                  </a:lnTo>
                  <a:cubicBezTo>
                    <a:pt x="2214" y="2065"/>
                    <a:pt x="2226" y="2101"/>
                    <a:pt x="2226" y="2150"/>
                  </a:cubicBezTo>
                  <a:cubicBezTo>
                    <a:pt x="2226" y="2163"/>
                    <a:pt x="2226" y="2174"/>
                    <a:pt x="2238" y="2187"/>
                  </a:cubicBezTo>
                  <a:cubicBezTo>
                    <a:pt x="2250" y="2320"/>
                    <a:pt x="2226" y="2393"/>
                    <a:pt x="2141" y="2442"/>
                  </a:cubicBezTo>
                  <a:cubicBezTo>
                    <a:pt x="2100" y="2468"/>
                    <a:pt x="2053" y="2479"/>
                    <a:pt x="2006" y="2479"/>
                  </a:cubicBezTo>
                  <a:cubicBezTo>
                    <a:pt x="1898" y="2479"/>
                    <a:pt x="1786" y="2421"/>
                    <a:pt x="1727" y="2345"/>
                  </a:cubicBezTo>
                  <a:cubicBezTo>
                    <a:pt x="1715" y="2333"/>
                    <a:pt x="1715" y="2333"/>
                    <a:pt x="1715" y="2320"/>
                  </a:cubicBezTo>
                  <a:cubicBezTo>
                    <a:pt x="1727" y="2309"/>
                    <a:pt x="1727" y="2296"/>
                    <a:pt x="1715" y="2284"/>
                  </a:cubicBezTo>
                  <a:cubicBezTo>
                    <a:pt x="1715" y="2260"/>
                    <a:pt x="1691" y="2260"/>
                    <a:pt x="1679" y="2260"/>
                  </a:cubicBezTo>
                  <a:cubicBezTo>
                    <a:pt x="1655" y="2187"/>
                    <a:pt x="1655" y="2101"/>
                    <a:pt x="1642" y="2017"/>
                  </a:cubicBezTo>
                  <a:lnTo>
                    <a:pt x="1642" y="1882"/>
                  </a:lnTo>
                  <a:cubicBezTo>
                    <a:pt x="1630" y="1822"/>
                    <a:pt x="1618" y="1749"/>
                    <a:pt x="1606" y="1688"/>
                  </a:cubicBezTo>
                  <a:cubicBezTo>
                    <a:pt x="1593" y="1603"/>
                    <a:pt x="1582" y="1518"/>
                    <a:pt x="1569" y="1420"/>
                  </a:cubicBezTo>
                  <a:cubicBezTo>
                    <a:pt x="1569" y="1347"/>
                    <a:pt x="1557" y="1263"/>
                    <a:pt x="1557" y="1177"/>
                  </a:cubicBezTo>
                  <a:cubicBezTo>
                    <a:pt x="1545" y="1104"/>
                    <a:pt x="1545" y="1019"/>
                    <a:pt x="1533" y="934"/>
                  </a:cubicBezTo>
                  <a:lnTo>
                    <a:pt x="1533" y="837"/>
                  </a:lnTo>
                  <a:close/>
                  <a:moveTo>
                    <a:pt x="1484" y="436"/>
                  </a:moveTo>
                  <a:lnTo>
                    <a:pt x="1484" y="606"/>
                  </a:lnTo>
                  <a:cubicBezTo>
                    <a:pt x="1484" y="715"/>
                    <a:pt x="1496" y="837"/>
                    <a:pt x="1509" y="946"/>
                  </a:cubicBezTo>
                  <a:cubicBezTo>
                    <a:pt x="1509" y="1019"/>
                    <a:pt x="1520" y="1104"/>
                    <a:pt x="1520" y="1177"/>
                  </a:cubicBezTo>
                  <a:cubicBezTo>
                    <a:pt x="1520" y="1263"/>
                    <a:pt x="1533" y="1347"/>
                    <a:pt x="1533" y="1433"/>
                  </a:cubicBezTo>
                  <a:cubicBezTo>
                    <a:pt x="1545" y="1518"/>
                    <a:pt x="1557" y="1603"/>
                    <a:pt x="1569" y="1700"/>
                  </a:cubicBezTo>
                  <a:cubicBezTo>
                    <a:pt x="1582" y="1761"/>
                    <a:pt x="1593" y="1822"/>
                    <a:pt x="1606" y="1895"/>
                  </a:cubicBezTo>
                  <a:cubicBezTo>
                    <a:pt x="1606" y="1931"/>
                    <a:pt x="1606" y="1968"/>
                    <a:pt x="1618" y="2017"/>
                  </a:cubicBezTo>
                  <a:cubicBezTo>
                    <a:pt x="1618" y="2101"/>
                    <a:pt x="1618" y="2199"/>
                    <a:pt x="1655" y="2284"/>
                  </a:cubicBezTo>
                  <a:lnTo>
                    <a:pt x="1666" y="2296"/>
                  </a:lnTo>
                  <a:lnTo>
                    <a:pt x="1691" y="2296"/>
                  </a:lnTo>
                  <a:cubicBezTo>
                    <a:pt x="1691" y="2309"/>
                    <a:pt x="1679" y="2309"/>
                    <a:pt x="1679" y="2309"/>
                  </a:cubicBezTo>
                  <a:lnTo>
                    <a:pt x="1666" y="2309"/>
                  </a:lnTo>
                  <a:lnTo>
                    <a:pt x="1679" y="2333"/>
                  </a:lnTo>
                  <a:cubicBezTo>
                    <a:pt x="1679" y="2345"/>
                    <a:pt x="1691" y="2357"/>
                    <a:pt x="1691" y="2369"/>
                  </a:cubicBezTo>
                  <a:cubicBezTo>
                    <a:pt x="1763" y="2454"/>
                    <a:pt x="1885" y="2515"/>
                    <a:pt x="2007" y="2515"/>
                  </a:cubicBezTo>
                  <a:cubicBezTo>
                    <a:pt x="2055" y="2515"/>
                    <a:pt x="2104" y="2503"/>
                    <a:pt x="2153" y="2479"/>
                  </a:cubicBezTo>
                  <a:cubicBezTo>
                    <a:pt x="2287" y="2406"/>
                    <a:pt x="2287" y="2272"/>
                    <a:pt x="2274" y="2174"/>
                  </a:cubicBezTo>
                  <a:lnTo>
                    <a:pt x="2274" y="2163"/>
                  </a:lnTo>
                  <a:lnTo>
                    <a:pt x="2263" y="2163"/>
                  </a:lnTo>
                  <a:lnTo>
                    <a:pt x="2263" y="2150"/>
                  </a:lnTo>
                  <a:cubicBezTo>
                    <a:pt x="2263" y="2101"/>
                    <a:pt x="2250" y="2053"/>
                    <a:pt x="2238" y="2017"/>
                  </a:cubicBezTo>
                  <a:lnTo>
                    <a:pt x="2238" y="1992"/>
                  </a:lnTo>
                  <a:cubicBezTo>
                    <a:pt x="2201" y="1858"/>
                    <a:pt x="2177" y="1712"/>
                    <a:pt x="2177" y="1579"/>
                  </a:cubicBezTo>
                  <a:cubicBezTo>
                    <a:pt x="2165" y="1555"/>
                    <a:pt x="2165" y="1518"/>
                    <a:pt x="2165" y="1493"/>
                  </a:cubicBezTo>
                  <a:cubicBezTo>
                    <a:pt x="2165" y="1396"/>
                    <a:pt x="2165" y="1311"/>
                    <a:pt x="2153" y="1214"/>
                  </a:cubicBezTo>
                  <a:lnTo>
                    <a:pt x="2141" y="1141"/>
                  </a:lnTo>
                  <a:lnTo>
                    <a:pt x="2117" y="1226"/>
                  </a:lnTo>
                  <a:cubicBezTo>
                    <a:pt x="2104" y="1238"/>
                    <a:pt x="2104" y="1250"/>
                    <a:pt x="2092" y="1263"/>
                  </a:cubicBezTo>
                  <a:cubicBezTo>
                    <a:pt x="2055" y="1372"/>
                    <a:pt x="2007" y="1482"/>
                    <a:pt x="1971" y="1555"/>
                  </a:cubicBezTo>
                  <a:cubicBezTo>
                    <a:pt x="1958" y="1579"/>
                    <a:pt x="1946" y="1603"/>
                    <a:pt x="1934" y="1615"/>
                  </a:cubicBezTo>
                  <a:lnTo>
                    <a:pt x="1922" y="1615"/>
                  </a:lnTo>
                  <a:lnTo>
                    <a:pt x="1922" y="1627"/>
                  </a:lnTo>
                  <a:lnTo>
                    <a:pt x="1922" y="1639"/>
                  </a:lnTo>
                  <a:lnTo>
                    <a:pt x="1909" y="1639"/>
                  </a:lnTo>
                  <a:lnTo>
                    <a:pt x="1909" y="1627"/>
                  </a:lnTo>
                  <a:lnTo>
                    <a:pt x="1885" y="1627"/>
                  </a:lnTo>
                  <a:lnTo>
                    <a:pt x="1885" y="1615"/>
                  </a:lnTo>
                  <a:lnTo>
                    <a:pt x="1885" y="1603"/>
                  </a:lnTo>
                  <a:lnTo>
                    <a:pt x="1836" y="1555"/>
                  </a:lnTo>
                  <a:cubicBezTo>
                    <a:pt x="1763" y="1482"/>
                    <a:pt x="1703" y="1420"/>
                    <a:pt x="1679" y="1323"/>
                  </a:cubicBezTo>
                  <a:cubicBezTo>
                    <a:pt x="1630" y="1153"/>
                    <a:pt x="1593" y="982"/>
                    <a:pt x="1557" y="812"/>
                  </a:cubicBezTo>
                  <a:lnTo>
                    <a:pt x="1545" y="728"/>
                  </a:lnTo>
                  <a:cubicBezTo>
                    <a:pt x="1545" y="715"/>
                    <a:pt x="1533" y="691"/>
                    <a:pt x="1533" y="666"/>
                  </a:cubicBezTo>
                  <a:cubicBezTo>
                    <a:pt x="1533" y="642"/>
                    <a:pt x="1520" y="618"/>
                    <a:pt x="1520" y="606"/>
                  </a:cubicBezTo>
                  <a:lnTo>
                    <a:pt x="1484" y="436"/>
                  </a:lnTo>
                  <a:close/>
                  <a:moveTo>
                    <a:pt x="207" y="2247"/>
                  </a:moveTo>
                  <a:lnTo>
                    <a:pt x="171" y="2272"/>
                  </a:lnTo>
                  <a:cubicBezTo>
                    <a:pt x="134" y="2309"/>
                    <a:pt x="98" y="2345"/>
                    <a:pt x="85" y="2393"/>
                  </a:cubicBezTo>
                  <a:cubicBezTo>
                    <a:pt x="74" y="2430"/>
                    <a:pt x="74" y="2466"/>
                    <a:pt x="61" y="2515"/>
                  </a:cubicBezTo>
                  <a:lnTo>
                    <a:pt x="61" y="2588"/>
                  </a:lnTo>
                  <a:lnTo>
                    <a:pt x="122" y="2503"/>
                  </a:lnTo>
                  <a:cubicBezTo>
                    <a:pt x="122" y="2490"/>
                    <a:pt x="134" y="2466"/>
                    <a:pt x="146" y="2454"/>
                  </a:cubicBezTo>
                  <a:cubicBezTo>
                    <a:pt x="158" y="2430"/>
                    <a:pt x="182" y="2406"/>
                    <a:pt x="195" y="2382"/>
                  </a:cubicBezTo>
                  <a:lnTo>
                    <a:pt x="195" y="2296"/>
                  </a:lnTo>
                  <a:lnTo>
                    <a:pt x="207" y="2247"/>
                  </a:lnTo>
                  <a:close/>
                  <a:moveTo>
                    <a:pt x="2517" y="2442"/>
                  </a:moveTo>
                  <a:cubicBezTo>
                    <a:pt x="2517" y="2454"/>
                    <a:pt x="2530" y="2466"/>
                    <a:pt x="2530" y="2479"/>
                  </a:cubicBezTo>
                  <a:cubicBezTo>
                    <a:pt x="2542" y="2515"/>
                    <a:pt x="2542" y="2552"/>
                    <a:pt x="2530" y="2576"/>
                  </a:cubicBezTo>
                  <a:cubicBezTo>
                    <a:pt x="2493" y="2625"/>
                    <a:pt x="2384" y="2625"/>
                    <a:pt x="2287" y="2636"/>
                  </a:cubicBezTo>
                  <a:lnTo>
                    <a:pt x="2201" y="2636"/>
                  </a:lnTo>
                  <a:cubicBezTo>
                    <a:pt x="2144" y="2647"/>
                    <a:pt x="2085" y="2651"/>
                    <a:pt x="2024" y="2651"/>
                  </a:cubicBezTo>
                  <a:cubicBezTo>
                    <a:pt x="1941" y="2651"/>
                    <a:pt x="1854" y="2644"/>
                    <a:pt x="1763" y="2636"/>
                  </a:cubicBezTo>
                  <a:lnTo>
                    <a:pt x="1727" y="2636"/>
                  </a:lnTo>
                  <a:cubicBezTo>
                    <a:pt x="1630" y="2636"/>
                    <a:pt x="1569" y="2625"/>
                    <a:pt x="1520" y="2527"/>
                  </a:cubicBezTo>
                  <a:cubicBezTo>
                    <a:pt x="1520" y="2490"/>
                    <a:pt x="1509" y="2466"/>
                    <a:pt x="1520" y="2442"/>
                  </a:cubicBezTo>
                  <a:lnTo>
                    <a:pt x="1545" y="2442"/>
                  </a:lnTo>
                  <a:cubicBezTo>
                    <a:pt x="1593" y="2442"/>
                    <a:pt x="1630" y="2454"/>
                    <a:pt x="1666" y="2490"/>
                  </a:cubicBezTo>
                  <a:cubicBezTo>
                    <a:pt x="1703" y="2515"/>
                    <a:pt x="1739" y="2539"/>
                    <a:pt x="1788" y="2539"/>
                  </a:cubicBezTo>
                  <a:lnTo>
                    <a:pt x="1800" y="2539"/>
                  </a:lnTo>
                  <a:cubicBezTo>
                    <a:pt x="1836" y="2552"/>
                    <a:pt x="1885" y="2563"/>
                    <a:pt x="1934" y="2563"/>
                  </a:cubicBezTo>
                  <a:cubicBezTo>
                    <a:pt x="2019" y="2563"/>
                    <a:pt x="2104" y="2552"/>
                    <a:pt x="2177" y="2539"/>
                  </a:cubicBezTo>
                  <a:cubicBezTo>
                    <a:pt x="2190" y="2527"/>
                    <a:pt x="2201" y="2527"/>
                    <a:pt x="2226" y="2515"/>
                  </a:cubicBezTo>
                  <a:lnTo>
                    <a:pt x="2238" y="2515"/>
                  </a:lnTo>
                  <a:cubicBezTo>
                    <a:pt x="2336" y="2466"/>
                    <a:pt x="2409" y="2454"/>
                    <a:pt x="2481" y="2442"/>
                  </a:cubicBezTo>
                  <a:cubicBezTo>
                    <a:pt x="2487" y="2448"/>
                    <a:pt x="2493" y="2451"/>
                    <a:pt x="2499" y="2451"/>
                  </a:cubicBezTo>
                  <a:cubicBezTo>
                    <a:pt x="2506" y="2451"/>
                    <a:pt x="2512" y="2448"/>
                    <a:pt x="2517" y="2442"/>
                  </a:cubicBezTo>
                  <a:close/>
                  <a:moveTo>
                    <a:pt x="158" y="2515"/>
                  </a:moveTo>
                  <a:cubicBezTo>
                    <a:pt x="158" y="2527"/>
                    <a:pt x="158" y="2539"/>
                    <a:pt x="171" y="2552"/>
                  </a:cubicBezTo>
                  <a:lnTo>
                    <a:pt x="146" y="2576"/>
                  </a:lnTo>
                  <a:cubicBezTo>
                    <a:pt x="146" y="2600"/>
                    <a:pt x="134" y="2612"/>
                    <a:pt x="110" y="2636"/>
                  </a:cubicBezTo>
                  <a:cubicBezTo>
                    <a:pt x="110" y="2636"/>
                    <a:pt x="98" y="2649"/>
                    <a:pt x="98" y="2661"/>
                  </a:cubicBezTo>
                  <a:lnTo>
                    <a:pt x="98" y="2649"/>
                  </a:lnTo>
                  <a:cubicBezTo>
                    <a:pt x="98" y="2636"/>
                    <a:pt x="110" y="2636"/>
                    <a:pt x="110" y="2625"/>
                  </a:cubicBezTo>
                  <a:lnTo>
                    <a:pt x="110" y="2600"/>
                  </a:lnTo>
                  <a:cubicBezTo>
                    <a:pt x="110" y="2576"/>
                    <a:pt x="134" y="2552"/>
                    <a:pt x="146" y="2539"/>
                  </a:cubicBezTo>
                  <a:cubicBezTo>
                    <a:pt x="158" y="2527"/>
                    <a:pt x="158" y="2515"/>
                    <a:pt x="158" y="2515"/>
                  </a:cubicBezTo>
                  <a:close/>
                  <a:moveTo>
                    <a:pt x="1520" y="2382"/>
                  </a:moveTo>
                  <a:lnTo>
                    <a:pt x="1496" y="2406"/>
                  </a:lnTo>
                  <a:cubicBezTo>
                    <a:pt x="1472" y="2442"/>
                    <a:pt x="1472" y="2479"/>
                    <a:pt x="1496" y="2527"/>
                  </a:cubicBezTo>
                  <a:cubicBezTo>
                    <a:pt x="1545" y="2661"/>
                    <a:pt x="1630" y="2673"/>
                    <a:pt x="1727" y="2673"/>
                  </a:cubicBezTo>
                  <a:lnTo>
                    <a:pt x="1763" y="2673"/>
                  </a:lnTo>
                  <a:cubicBezTo>
                    <a:pt x="1849" y="2685"/>
                    <a:pt x="1934" y="2685"/>
                    <a:pt x="2019" y="2685"/>
                  </a:cubicBezTo>
                  <a:cubicBezTo>
                    <a:pt x="2080" y="2685"/>
                    <a:pt x="2141" y="2685"/>
                    <a:pt x="2201" y="2673"/>
                  </a:cubicBezTo>
                  <a:lnTo>
                    <a:pt x="2287" y="2673"/>
                  </a:lnTo>
                  <a:cubicBezTo>
                    <a:pt x="2384" y="2661"/>
                    <a:pt x="2506" y="2661"/>
                    <a:pt x="2554" y="2588"/>
                  </a:cubicBezTo>
                  <a:cubicBezTo>
                    <a:pt x="2579" y="2563"/>
                    <a:pt x="2579" y="2515"/>
                    <a:pt x="2566" y="2466"/>
                  </a:cubicBezTo>
                  <a:cubicBezTo>
                    <a:pt x="2554" y="2442"/>
                    <a:pt x="2542" y="2430"/>
                    <a:pt x="2542" y="2418"/>
                  </a:cubicBezTo>
                  <a:lnTo>
                    <a:pt x="2530" y="2393"/>
                  </a:lnTo>
                  <a:lnTo>
                    <a:pt x="2506" y="2406"/>
                  </a:lnTo>
                  <a:lnTo>
                    <a:pt x="2506" y="2418"/>
                  </a:lnTo>
                  <a:lnTo>
                    <a:pt x="2493" y="2406"/>
                  </a:lnTo>
                  <a:cubicBezTo>
                    <a:pt x="2409" y="2418"/>
                    <a:pt x="2323" y="2442"/>
                    <a:pt x="2226" y="2479"/>
                  </a:cubicBezTo>
                  <a:lnTo>
                    <a:pt x="2201" y="2479"/>
                  </a:lnTo>
                  <a:cubicBezTo>
                    <a:pt x="2190" y="2490"/>
                    <a:pt x="2177" y="2503"/>
                    <a:pt x="2165" y="2503"/>
                  </a:cubicBezTo>
                  <a:cubicBezTo>
                    <a:pt x="2104" y="2515"/>
                    <a:pt x="2019" y="2527"/>
                    <a:pt x="1934" y="2527"/>
                  </a:cubicBezTo>
                  <a:cubicBezTo>
                    <a:pt x="1885" y="2527"/>
                    <a:pt x="1849" y="2527"/>
                    <a:pt x="1812" y="2503"/>
                  </a:cubicBezTo>
                  <a:lnTo>
                    <a:pt x="1800" y="2490"/>
                  </a:lnTo>
                  <a:lnTo>
                    <a:pt x="1788" y="2503"/>
                  </a:lnTo>
                  <a:cubicBezTo>
                    <a:pt x="1752" y="2503"/>
                    <a:pt x="1715" y="2479"/>
                    <a:pt x="1679" y="2454"/>
                  </a:cubicBezTo>
                  <a:cubicBezTo>
                    <a:pt x="1642" y="2430"/>
                    <a:pt x="1606" y="2406"/>
                    <a:pt x="1545" y="2406"/>
                  </a:cubicBezTo>
                  <a:lnTo>
                    <a:pt x="1533" y="2406"/>
                  </a:lnTo>
                  <a:lnTo>
                    <a:pt x="1520" y="2382"/>
                  </a:lnTo>
                  <a:close/>
                  <a:moveTo>
                    <a:pt x="182" y="2685"/>
                  </a:moveTo>
                  <a:lnTo>
                    <a:pt x="182" y="2709"/>
                  </a:lnTo>
                  <a:lnTo>
                    <a:pt x="182" y="2722"/>
                  </a:lnTo>
                  <a:cubicBezTo>
                    <a:pt x="182" y="2722"/>
                    <a:pt x="182" y="2734"/>
                    <a:pt x="171" y="2746"/>
                  </a:cubicBezTo>
                  <a:cubicBezTo>
                    <a:pt x="171" y="2758"/>
                    <a:pt x="158" y="2771"/>
                    <a:pt x="146" y="2795"/>
                  </a:cubicBezTo>
                  <a:lnTo>
                    <a:pt x="134" y="2807"/>
                  </a:lnTo>
                  <a:cubicBezTo>
                    <a:pt x="134" y="2819"/>
                    <a:pt x="122" y="2819"/>
                    <a:pt x="122" y="2831"/>
                  </a:cubicBezTo>
                  <a:cubicBezTo>
                    <a:pt x="110" y="2831"/>
                    <a:pt x="110" y="2844"/>
                    <a:pt x="110" y="2844"/>
                  </a:cubicBezTo>
                  <a:lnTo>
                    <a:pt x="110" y="2807"/>
                  </a:lnTo>
                  <a:cubicBezTo>
                    <a:pt x="122" y="2782"/>
                    <a:pt x="122" y="2771"/>
                    <a:pt x="134" y="2758"/>
                  </a:cubicBezTo>
                  <a:cubicBezTo>
                    <a:pt x="134" y="2746"/>
                    <a:pt x="146" y="2734"/>
                    <a:pt x="146" y="2734"/>
                  </a:cubicBezTo>
                  <a:cubicBezTo>
                    <a:pt x="158" y="2722"/>
                    <a:pt x="171" y="2709"/>
                    <a:pt x="182" y="2685"/>
                  </a:cubicBezTo>
                  <a:close/>
                  <a:moveTo>
                    <a:pt x="195" y="2406"/>
                  </a:moveTo>
                  <a:lnTo>
                    <a:pt x="158" y="2442"/>
                  </a:lnTo>
                  <a:cubicBezTo>
                    <a:pt x="158" y="2454"/>
                    <a:pt x="146" y="2466"/>
                    <a:pt x="146" y="2479"/>
                  </a:cubicBezTo>
                  <a:cubicBezTo>
                    <a:pt x="134" y="2490"/>
                    <a:pt x="122" y="2503"/>
                    <a:pt x="122" y="2515"/>
                  </a:cubicBezTo>
                  <a:cubicBezTo>
                    <a:pt x="98" y="2539"/>
                    <a:pt x="85" y="2563"/>
                    <a:pt x="74" y="2600"/>
                  </a:cubicBezTo>
                  <a:lnTo>
                    <a:pt x="74" y="2612"/>
                  </a:lnTo>
                  <a:lnTo>
                    <a:pt x="74" y="2625"/>
                  </a:lnTo>
                  <a:lnTo>
                    <a:pt x="61" y="2625"/>
                  </a:lnTo>
                  <a:lnTo>
                    <a:pt x="61" y="2636"/>
                  </a:lnTo>
                  <a:lnTo>
                    <a:pt x="61" y="2722"/>
                  </a:lnTo>
                  <a:lnTo>
                    <a:pt x="74" y="2782"/>
                  </a:lnTo>
                  <a:lnTo>
                    <a:pt x="98" y="2722"/>
                  </a:lnTo>
                  <a:cubicBezTo>
                    <a:pt x="110" y="2709"/>
                    <a:pt x="110" y="2698"/>
                    <a:pt x="110" y="2698"/>
                  </a:cubicBezTo>
                  <a:lnTo>
                    <a:pt x="146" y="2661"/>
                  </a:lnTo>
                  <a:lnTo>
                    <a:pt x="146" y="2661"/>
                  </a:lnTo>
                  <a:cubicBezTo>
                    <a:pt x="134" y="2685"/>
                    <a:pt x="122" y="2698"/>
                    <a:pt x="110" y="2722"/>
                  </a:cubicBezTo>
                  <a:lnTo>
                    <a:pt x="110" y="2734"/>
                  </a:lnTo>
                  <a:cubicBezTo>
                    <a:pt x="98" y="2758"/>
                    <a:pt x="85" y="2771"/>
                    <a:pt x="74" y="2782"/>
                  </a:cubicBezTo>
                  <a:lnTo>
                    <a:pt x="74" y="2795"/>
                  </a:lnTo>
                  <a:cubicBezTo>
                    <a:pt x="74" y="2831"/>
                    <a:pt x="74" y="2855"/>
                    <a:pt x="85" y="2892"/>
                  </a:cubicBezTo>
                  <a:lnTo>
                    <a:pt x="85" y="2928"/>
                  </a:lnTo>
                  <a:lnTo>
                    <a:pt x="110" y="2904"/>
                  </a:lnTo>
                  <a:cubicBezTo>
                    <a:pt x="122" y="2880"/>
                    <a:pt x="134" y="2868"/>
                    <a:pt x="146" y="2855"/>
                  </a:cubicBezTo>
                  <a:cubicBezTo>
                    <a:pt x="158" y="2844"/>
                    <a:pt x="158" y="2831"/>
                    <a:pt x="171" y="2831"/>
                  </a:cubicBezTo>
                  <a:cubicBezTo>
                    <a:pt x="171" y="2819"/>
                    <a:pt x="171" y="2819"/>
                    <a:pt x="182" y="2807"/>
                  </a:cubicBezTo>
                  <a:cubicBezTo>
                    <a:pt x="195" y="2795"/>
                    <a:pt x="207" y="2771"/>
                    <a:pt x="207" y="2746"/>
                  </a:cubicBezTo>
                  <a:lnTo>
                    <a:pt x="231" y="2746"/>
                  </a:lnTo>
                  <a:lnTo>
                    <a:pt x="219" y="2709"/>
                  </a:lnTo>
                  <a:cubicBezTo>
                    <a:pt x="219" y="2685"/>
                    <a:pt x="219" y="2661"/>
                    <a:pt x="207" y="2636"/>
                  </a:cubicBezTo>
                  <a:lnTo>
                    <a:pt x="207" y="2600"/>
                  </a:lnTo>
                  <a:lnTo>
                    <a:pt x="182" y="2636"/>
                  </a:lnTo>
                  <a:cubicBezTo>
                    <a:pt x="171" y="2649"/>
                    <a:pt x="158" y="2649"/>
                    <a:pt x="146" y="2661"/>
                  </a:cubicBezTo>
                  <a:cubicBezTo>
                    <a:pt x="158" y="2636"/>
                    <a:pt x="182" y="2612"/>
                    <a:pt x="182" y="2588"/>
                  </a:cubicBezTo>
                  <a:lnTo>
                    <a:pt x="207" y="2576"/>
                  </a:lnTo>
                  <a:lnTo>
                    <a:pt x="207" y="2563"/>
                  </a:lnTo>
                  <a:cubicBezTo>
                    <a:pt x="195" y="2527"/>
                    <a:pt x="195" y="2490"/>
                    <a:pt x="195" y="2454"/>
                  </a:cubicBezTo>
                  <a:lnTo>
                    <a:pt x="195" y="2406"/>
                  </a:lnTo>
                  <a:close/>
                  <a:moveTo>
                    <a:pt x="207" y="2844"/>
                  </a:moveTo>
                  <a:cubicBezTo>
                    <a:pt x="219" y="2868"/>
                    <a:pt x="219" y="2880"/>
                    <a:pt x="219" y="2892"/>
                  </a:cubicBezTo>
                  <a:cubicBezTo>
                    <a:pt x="207" y="2904"/>
                    <a:pt x="207" y="2917"/>
                    <a:pt x="195" y="2928"/>
                  </a:cubicBezTo>
                  <a:cubicBezTo>
                    <a:pt x="195" y="2965"/>
                    <a:pt x="171" y="3001"/>
                    <a:pt x="146" y="3038"/>
                  </a:cubicBezTo>
                  <a:lnTo>
                    <a:pt x="134" y="3038"/>
                  </a:lnTo>
                  <a:cubicBezTo>
                    <a:pt x="134" y="3014"/>
                    <a:pt x="134" y="2990"/>
                    <a:pt x="122" y="2965"/>
                  </a:cubicBezTo>
                  <a:lnTo>
                    <a:pt x="134" y="2953"/>
                  </a:lnTo>
                  <a:lnTo>
                    <a:pt x="134" y="2941"/>
                  </a:lnTo>
                  <a:cubicBezTo>
                    <a:pt x="146" y="2941"/>
                    <a:pt x="146" y="2928"/>
                    <a:pt x="158" y="2917"/>
                  </a:cubicBezTo>
                  <a:lnTo>
                    <a:pt x="182" y="2892"/>
                  </a:lnTo>
                  <a:cubicBezTo>
                    <a:pt x="182" y="2880"/>
                    <a:pt x="195" y="2868"/>
                    <a:pt x="207" y="2855"/>
                  </a:cubicBezTo>
                  <a:lnTo>
                    <a:pt x="207" y="2844"/>
                  </a:lnTo>
                  <a:close/>
                  <a:moveTo>
                    <a:pt x="244" y="3014"/>
                  </a:moveTo>
                  <a:cubicBezTo>
                    <a:pt x="255" y="3038"/>
                    <a:pt x="255" y="3063"/>
                    <a:pt x="268" y="3087"/>
                  </a:cubicBezTo>
                  <a:lnTo>
                    <a:pt x="255" y="3087"/>
                  </a:lnTo>
                  <a:cubicBezTo>
                    <a:pt x="244" y="3087"/>
                    <a:pt x="231" y="3099"/>
                    <a:pt x="231" y="3123"/>
                  </a:cubicBezTo>
                  <a:cubicBezTo>
                    <a:pt x="231" y="3136"/>
                    <a:pt x="219" y="3136"/>
                    <a:pt x="219" y="3147"/>
                  </a:cubicBezTo>
                  <a:cubicBezTo>
                    <a:pt x="207" y="3147"/>
                    <a:pt x="207" y="3160"/>
                    <a:pt x="207" y="3160"/>
                  </a:cubicBezTo>
                  <a:cubicBezTo>
                    <a:pt x="195" y="3172"/>
                    <a:pt x="195" y="3184"/>
                    <a:pt x="195" y="3196"/>
                  </a:cubicBezTo>
                  <a:cubicBezTo>
                    <a:pt x="182" y="3196"/>
                    <a:pt x="182" y="3208"/>
                    <a:pt x="171" y="3220"/>
                  </a:cubicBezTo>
                  <a:cubicBezTo>
                    <a:pt x="171" y="3196"/>
                    <a:pt x="171" y="3184"/>
                    <a:pt x="158" y="3160"/>
                  </a:cubicBezTo>
                  <a:cubicBezTo>
                    <a:pt x="171" y="3147"/>
                    <a:pt x="182" y="3123"/>
                    <a:pt x="195" y="3111"/>
                  </a:cubicBezTo>
                  <a:cubicBezTo>
                    <a:pt x="207" y="3099"/>
                    <a:pt x="207" y="3074"/>
                    <a:pt x="219" y="3063"/>
                  </a:cubicBezTo>
                  <a:cubicBezTo>
                    <a:pt x="231" y="3050"/>
                    <a:pt x="231" y="3038"/>
                    <a:pt x="244" y="3026"/>
                  </a:cubicBezTo>
                  <a:lnTo>
                    <a:pt x="244" y="3014"/>
                  </a:lnTo>
                  <a:close/>
                  <a:moveTo>
                    <a:pt x="292" y="3196"/>
                  </a:moveTo>
                  <a:lnTo>
                    <a:pt x="292" y="3220"/>
                  </a:lnTo>
                  <a:cubicBezTo>
                    <a:pt x="292" y="3244"/>
                    <a:pt x="304" y="3269"/>
                    <a:pt x="304" y="3306"/>
                  </a:cubicBezTo>
                  <a:lnTo>
                    <a:pt x="292" y="3306"/>
                  </a:lnTo>
                  <a:cubicBezTo>
                    <a:pt x="280" y="3317"/>
                    <a:pt x="280" y="3330"/>
                    <a:pt x="280" y="3342"/>
                  </a:cubicBezTo>
                  <a:cubicBezTo>
                    <a:pt x="268" y="3366"/>
                    <a:pt x="255" y="3390"/>
                    <a:pt x="231" y="3415"/>
                  </a:cubicBezTo>
                  <a:lnTo>
                    <a:pt x="219" y="3427"/>
                  </a:lnTo>
                  <a:cubicBezTo>
                    <a:pt x="207" y="3403"/>
                    <a:pt x="207" y="3366"/>
                    <a:pt x="195" y="3330"/>
                  </a:cubicBezTo>
                  <a:cubicBezTo>
                    <a:pt x="207" y="3317"/>
                    <a:pt x="207" y="3317"/>
                    <a:pt x="207" y="3306"/>
                  </a:cubicBezTo>
                  <a:cubicBezTo>
                    <a:pt x="219" y="3293"/>
                    <a:pt x="219" y="3281"/>
                    <a:pt x="231" y="3281"/>
                  </a:cubicBezTo>
                  <a:cubicBezTo>
                    <a:pt x="244" y="3269"/>
                    <a:pt x="244" y="3257"/>
                    <a:pt x="255" y="3244"/>
                  </a:cubicBezTo>
                  <a:cubicBezTo>
                    <a:pt x="255" y="3244"/>
                    <a:pt x="255" y="3233"/>
                    <a:pt x="268" y="3233"/>
                  </a:cubicBezTo>
                  <a:cubicBezTo>
                    <a:pt x="268" y="3220"/>
                    <a:pt x="280" y="3208"/>
                    <a:pt x="292" y="3196"/>
                  </a:cubicBezTo>
                  <a:close/>
                  <a:moveTo>
                    <a:pt x="328" y="3439"/>
                  </a:moveTo>
                  <a:lnTo>
                    <a:pt x="328" y="3500"/>
                  </a:lnTo>
                  <a:lnTo>
                    <a:pt x="328" y="3525"/>
                  </a:lnTo>
                  <a:cubicBezTo>
                    <a:pt x="328" y="3536"/>
                    <a:pt x="304" y="3561"/>
                    <a:pt x="304" y="3573"/>
                  </a:cubicBezTo>
                  <a:cubicBezTo>
                    <a:pt x="292" y="3573"/>
                    <a:pt x="292" y="3585"/>
                    <a:pt x="292" y="3585"/>
                  </a:cubicBezTo>
                  <a:lnTo>
                    <a:pt x="280" y="3609"/>
                  </a:lnTo>
                  <a:cubicBezTo>
                    <a:pt x="268" y="3622"/>
                    <a:pt x="255" y="3634"/>
                    <a:pt x="255" y="3646"/>
                  </a:cubicBezTo>
                  <a:cubicBezTo>
                    <a:pt x="244" y="3609"/>
                    <a:pt x="244" y="3573"/>
                    <a:pt x="231" y="3549"/>
                  </a:cubicBezTo>
                  <a:lnTo>
                    <a:pt x="244" y="3536"/>
                  </a:lnTo>
                  <a:cubicBezTo>
                    <a:pt x="244" y="3525"/>
                    <a:pt x="255" y="3525"/>
                    <a:pt x="255" y="3512"/>
                  </a:cubicBezTo>
                  <a:cubicBezTo>
                    <a:pt x="268" y="3500"/>
                    <a:pt x="280" y="3476"/>
                    <a:pt x="304" y="3463"/>
                  </a:cubicBezTo>
                  <a:lnTo>
                    <a:pt x="304" y="3452"/>
                  </a:lnTo>
                  <a:cubicBezTo>
                    <a:pt x="317" y="3452"/>
                    <a:pt x="317" y="3439"/>
                    <a:pt x="328" y="3439"/>
                  </a:cubicBezTo>
                  <a:close/>
                  <a:moveTo>
                    <a:pt x="231" y="2758"/>
                  </a:moveTo>
                  <a:lnTo>
                    <a:pt x="207" y="2795"/>
                  </a:lnTo>
                  <a:cubicBezTo>
                    <a:pt x="195" y="2807"/>
                    <a:pt x="182" y="2819"/>
                    <a:pt x="171" y="2844"/>
                  </a:cubicBezTo>
                  <a:cubicBezTo>
                    <a:pt x="171" y="2855"/>
                    <a:pt x="158" y="2855"/>
                    <a:pt x="146" y="2868"/>
                  </a:cubicBezTo>
                  <a:cubicBezTo>
                    <a:pt x="146" y="2880"/>
                    <a:pt x="134" y="2892"/>
                    <a:pt x="134" y="2904"/>
                  </a:cubicBezTo>
                  <a:cubicBezTo>
                    <a:pt x="122" y="2904"/>
                    <a:pt x="110" y="2917"/>
                    <a:pt x="110" y="2928"/>
                  </a:cubicBezTo>
                  <a:lnTo>
                    <a:pt x="98" y="2928"/>
                  </a:lnTo>
                  <a:lnTo>
                    <a:pt x="98" y="2941"/>
                  </a:lnTo>
                  <a:lnTo>
                    <a:pt x="85" y="2953"/>
                  </a:lnTo>
                  <a:lnTo>
                    <a:pt x="98" y="2965"/>
                  </a:lnTo>
                  <a:lnTo>
                    <a:pt x="98" y="3038"/>
                  </a:lnTo>
                  <a:cubicBezTo>
                    <a:pt x="110" y="3050"/>
                    <a:pt x="110" y="3074"/>
                    <a:pt x="110" y="3087"/>
                  </a:cubicBezTo>
                  <a:lnTo>
                    <a:pt x="122" y="3136"/>
                  </a:lnTo>
                  <a:lnTo>
                    <a:pt x="146" y="3099"/>
                  </a:lnTo>
                  <a:cubicBezTo>
                    <a:pt x="158" y="3074"/>
                    <a:pt x="158" y="3063"/>
                    <a:pt x="171" y="3050"/>
                  </a:cubicBezTo>
                  <a:cubicBezTo>
                    <a:pt x="195" y="3014"/>
                    <a:pt x="231" y="2977"/>
                    <a:pt x="231" y="2928"/>
                  </a:cubicBezTo>
                  <a:lnTo>
                    <a:pt x="244" y="2928"/>
                  </a:lnTo>
                  <a:lnTo>
                    <a:pt x="244" y="2953"/>
                  </a:lnTo>
                  <a:cubicBezTo>
                    <a:pt x="231" y="2977"/>
                    <a:pt x="219" y="2990"/>
                    <a:pt x="207" y="3001"/>
                  </a:cubicBezTo>
                  <a:cubicBezTo>
                    <a:pt x="207" y="3014"/>
                    <a:pt x="195" y="3038"/>
                    <a:pt x="182" y="3050"/>
                  </a:cubicBezTo>
                  <a:cubicBezTo>
                    <a:pt x="182" y="3063"/>
                    <a:pt x="171" y="3074"/>
                    <a:pt x="158" y="3087"/>
                  </a:cubicBezTo>
                  <a:cubicBezTo>
                    <a:pt x="146" y="3111"/>
                    <a:pt x="134" y="3123"/>
                    <a:pt x="122" y="3147"/>
                  </a:cubicBezTo>
                  <a:lnTo>
                    <a:pt x="122" y="3160"/>
                  </a:lnTo>
                  <a:cubicBezTo>
                    <a:pt x="134" y="3196"/>
                    <a:pt x="146" y="3233"/>
                    <a:pt x="146" y="3269"/>
                  </a:cubicBezTo>
                  <a:lnTo>
                    <a:pt x="158" y="3306"/>
                  </a:lnTo>
                  <a:lnTo>
                    <a:pt x="182" y="3269"/>
                  </a:lnTo>
                  <a:lnTo>
                    <a:pt x="182" y="3257"/>
                  </a:lnTo>
                  <a:cubicBezTo>
                    <a:pt x="207" y="3244"/>
                    <a:pt x="207" y="3220"/>
                    <a:pt x="219" y="3208"/>
                  </a:cubicBezTo>
                  <a:cubicBezTo>
                    <a:pt x="219" y="3196"/>
                    <a:pt x="231" y="3184"/>
                    <a:pt x="231" y="3184"/>
                  </a:cubicBezTo>
                  <a:cubicBezTo>
                    <a:pt x="231" y="3172"/>
                    <a:pt x="244" y="3172"/>
                    <a:pt x="244" y="3172"/>
                  </a:cubicBezTo>
                  <a:cubicBezTo>
                    <a:pt x="255" y="3160"/>
                    <a:pt x="268" y="3147"/>
                    <a:pt x="268" y="3123"/>
                  </a:cubicBezTo>
                  <a:lnTo>
                    <a:pt x="280" y="3123"/>
                  </a:lnTo>
                  <a:lnTo>
                    <a:pt x="280" y="3136"/>
                  </a:lnTo>
                  <a:cubicBezTo>
                    <a:pt x="268" y="3160"/>
                    <a:pt x="255" y="3184"/>
                    <a:pt x="231" y="3208"/>
                  </a:cubicBezTo>
                  <a:cubicBezTo>
                    <a:pt x="231" y="3220"/>
                    <a:pt x="231" y="3220"/>
                    <a:pt x="219" y="3233"/>
                  </a:cubicBezTo>
                  <a:cubicBezTo>
                    <a:pt x="219" y="3233"/>
                    <a:pt x="207" y="3244"/>
                    <a:pt x="207" y="3257"/>
                  </a:cubicBezTo>
                  <a:cubicBezTo>
                    <a:pt x="195" y="3269"/>
                    <a:pt x="182" y="3281"/>
                    <a:pt x="182" y="3293"/>
                  </a:cubicBezTo>
                  <a:cubicBezTo>
                    <a:pt x="171" y="3293"/>
                    <a:pt x="171" y="3306"/>
                    <a:pt x="171" y="3317"/>
                  </a:cubicBezTo>
                  <a:lnTo>
                    <a:pt x="158" y="3330"/>
                  </a:lnTo>
                  <a:cubicBezTo>
                    <a:pt x="171" y="3379"/>
                    <a:pt x="182" y="3427"/>
                    <a:pt x="182" y="3476"/>
                  </a:cubicBezTo>
                  <a:lnTo>
                    <a:pt x="195" y="3512"/>
                  </a:lnTo>
                  <a:lnTo>
                    <a:pt x="231" y="3463"/>
                  </a:lnTo>
                  <a:cubicBezTo>
                    <a:pt x="244" y="3463"/>
                    <a:pt x="244" y="3452"/>
                    <a:pt x="255" y="3439"/>
                  </a:cubicBezTo>
                  <a:cubicBezTo>
                    <a:pt x="280" y="3415"/>
                    <a:pt x="304" y="3390"/>
                    <a:pt x="317" y="3342"/>
                  </a:cubicBezTo>
                  <a:lnTo>
                    <a:pt x="328" y="3342"/>
                  </a:lnTo>
                  <a:lnTo>
                    <a:pt x="317" y="3366"/>
                  </a:lnTo>
                  <a:cubicBezTo>
                    <a:pt x="317" y="3390"/>
                    <a:pt x="292" y="3415"/>
                    <a:pt x="280" y="3427"/>
                  </a:cubicBezTo>
                  <a:lnTo>
                    <a:pt x="280" y="3439"/>
                  </a:lnTo>
                  <a:cubicBezTo>
                    <a:pt x="255" y="3452"/>
                    <a:pt x="244" y="3476"/>
                    <a:pt x="231" y="3500"/>
                  </a:cubicBezTo>
                  <a:cubicBezTo>
                    <a:pt x="219" y="3500"/>
                    <a:pt x="219" y="3512"/>
                    <a:pt x="219" y="3512"/>
                  </a:cubicBezTo>
                  <a:cubicBezTo>
                    <a:pt x="207" y="3512"/>
                    <a:pt x="207" y="3525"/>
                    <a:pt x="207" y="3536"/>
                  </a:cubicBezTo>
                  <a:lnTo>
                    <a:pt x="195" y="3536"/>
                  </a:lnTo>
                  <a:lnTo>
                    <a:pt x="195" y="3549"/>
                  </a:lnTo>
                  <a:cubicBezTo>
                    <a:pt x="207" y="3585"/>
                    <a:pt x="219" y="3634"/>
                    <a:pt x="219" y="3695"/>
                  </a:cubicBezTo>
                  <a:lnTo>
                    <a:pt x="231" y="3744"/>
                  </a:lnTo>
                  <a:lnTo>
                    <a:pt x="280" y="3671"/>
                  </a:lnTo>
                  <a:cubicBezTo>
                    <a:pt x="292" y="3658"/>
                    <a:pt x="304" y="3634"/>
                    <a:pt x="304" y="3622"/>
                  </a:cubicBezTo>
                  <a:lnTo>
                    <a:pt x="317" y="3598"/>
                  </a:lnTo>
                  <a:cubicBezTo>
                    <a:pt x="317" y="3598"/>
                    <a:pt x="328" y="3598"/>
                    <a:pt x="328" y="3585"/>
                  </a:cubicBezTo>
                  <a:cubicBezTo>
                    <a:pt x="341" y="3573"/>
                    <a:pt x="353" y="3549"/>
                    <a:pt x="353" y="3525"/>
                  </a:cubicBezTo>
                  <a:lnTo>
                    <a:pt x="377" y="3525"/>
                  </a:lnTo>
                  <a:lnTo>
                    <a:pt x="365" y="3512"/>
                  </a:lnTo>
                  <a:cubicBezTo>
                    <a:pt x="365" y="3463"/>
                    <a:pt x="353" y="3415"/>
                    <a:pt x="353" y="3366"/>
                  </a:cubicBezTo>
                  <a:lnTo>
                    <a:pt x="353" y="3342"/>
                  </a:lnTo>
                  <a:lnTo>
                    <a:pt x="341" y="3293"/>
                  </a:lnTo>
                  <a:cubicBezTo>
                    <a:pt x="341" y="3269"/>
                    <a:pt x="328" y="3233"/>
                    <a:pt x="328" y="3208"/>
                  </a:cubicBezTo>
                  <a:lnTo>
                    <a:pt x="328" y="3196"/>
                  </a:lnTo>
                  <a:lnTo>
                    <a:pt x="304" y="3111"/>
                  </a:lnTo>
                  <a:lnTo>
                    <a:pt x="292" y="3038"/>
                  </a:lnTo>
                  <a:lnTo>
                    <a:pt x="292" y="3050"/>
                  </a:lnTo>
                  <a:cubicBezTo>
                    <a:pt x="280" y="3014"/>
                    <a:pt x="280" y="2990"/>
                    <a:pt x="268" y="2953"/>
                  </a:cubicBezTo>
                  <a:lnTo>
                    <a:pt x="255" y="2904"/>
                  </a:lnTo>
                  <a:cubicBezTo>
                    <a:pt x="255" y="2868"/>
                    <a:pt x="244" y="2831"/>
                    <a:pt x="244" y="2795"/>
                  </a:cubicBezTo>
                  <a:lnTo>
                    <a:pt x="231" y="2758"/>
                  </a:lnTo>
                  <a:close/>
                  <a:moveTo>
                    <a:pt x="353" y="3646"/>
                  </a:moveTo>
                  <a:cubicBezTo>
                    <a:pt x="353" y="3671"/>
                    <a:pt x="365" y="3707"/>
                    <a:pt x="365" y="3731"/>
                  </a:cubicBezTo>
                  <a:cubicBezTo>
                    <a:pt x="341" y="3755"/>
                    <a:pt x="328" y="3780"/>
                    <a:pt x="317" y="3804"/>
                  </a:cubicBezTo>
                  <a:lnTo>
                    <a:pt x="280" y="3841"/>
                  </a:lnTo>
                  <a:cubicBezTo>
                    <a:pt x="280" y="3853"/>
                    <a:pt x="280" y="3853"/>
                    <a:pt x="268" y="3865"/>
                  </a:cubicBezTo>
                  <a:lnTo>
                    <a:pt x="268" y="3780"/>
                  </a:lnTo>
                  <a:cubicBezTo>
                    <a:pt x="268" y="3768"/>
                    <a:pt x="280" y="3755"/>
                    <a:pt x="280" y="3744"/>
                  </a:cubicBezTo>
                  <a:cubicBezTo>
                    <a:pt x="292" y="3744"/>
                    <a:pt x="292" y="3731"/>
                    <a:pt x="292" y="3731"/>
                  </a:cubicBezTo>
                  <a:cubicBezTo>
                    <a:pt x="304" y="3707"/>
                    <a:pt x="317" y="3695"/>
                    <a:pt x="341" y="3671"/>
                  </a:cubicBezTo>
                  <a:cubicBezTo>
                    <a:pt x="341" y="3658"/>
                    <a:pt x="353" y="3658"/>
                    <a:pt x="353" y="3646"/>
                  </a:cubicBezTo>
                  <a:close/>
                  <a:moveTo>
                    <a:pt x="377" y="3536"/>
                  </a:moveTo>
                  <a:lnTo>
                    <a:pt x="353" y="3585"/>
                  </a:lnTo>
                  <a:cubicBezTo>
                    <a:pt x="341" y="3609"/>
                    <a:pt x="317" y="3634"/>
                    <a:pt x="304" y="3646"/>
                  </a:cubicBezTo>
                  <a:cubicBezTo>
                    <a:pt x="292" y="3671"/>
                    <a:pt x="280" y="3682"/>
                    <a:pt x="268" y="3707"/>
                  </a:cubicBezTo>
                  <a:cubicBezTo>
                    <a:pt x="268" y="3719"/>
                    <a:pt x="255" y="3719"/>
                    <a:pt x="255" y="3731"/>
                  </a:cubicBezTo>
                  <a:cubicBezTo>
                    <a:pt x="244" y="3744"/>
                    <a:pt x="231" y="3755"/>
                    <a:pt x="231" y="3768"/>
                  </a:cubicBezTo>
                  <a:lnTo>
                    <a:pt x="231" y="3780"/>
                  </a:lnTo>
                  <a:cubicBezTo>
                    <a:pt x="231" y="3817"/>
                    <a:pt x="244" y="3865"/>
                    <a:pt x="244" y="3914"/>
                  </a:cubicBezTo>
                  <a:lnTo>
                    <a:pt x="244" y="3963"/>
                  </a:lnTo>
                  <a:lnTo>
                    <a:pt x="280" y="3926"/>
                  </a:lnTo>
                  <a:cubicBezTo>
                    <a:pt x="292" y="3901"/>
                    <a:pt x="304" y="3890"/>
                    <a:pt x="317" y="3865"/>
                  </a:cubicBezTo>
                  <a:cubicBezTo>
                    <a:pt x="328" y="3853"/>
                    <a:pt x="341" y="3828"/>
                    <a:pt x="341" y="3817"/>
                  </a:cubicBezTo>
                  <a:cubicBezTo>
                    <a:pt x="365" y="3792"/>
                    <a:pt x="377" y="3768"/>
                    <a:pt x="390" y="3755"/>
                  </a:cubicBezTo>
                  <a:lnTo>
                    <a:pt x="401" y="3744"/>
                  </a:lnTo>
                  <a:lnTo>
                    <a:pt x="401" y="3731"/>
                  </a:lnTo>
                  <a:cubicBezTo>
                    <a:pt x="390" y="3682"/>
                    <a:pt x="390" y="3646"/>
                    <a:pt x="377" y="3598"/>
                  </a:cubicBezTo>
                  <a:lnTo>
                    <a:pt x="377" y="3536"/>
                  </a:lnTo>
                  <a:close/>
                  <a:moveTo>
                    <a:pt x="377" y="3853"/>
                  </a:moveTo>
                  <a:cubicBezTo>
                    <a:pt x="377" y="3877"/>
                    <a:pt x="390" y="3901"/>
                    <a:pt x="390" y="3914"/>
                  </a:cubicBezTo>
                  <a:cubicBezTo>
                    <a:pt x="377" y="3963"/>
                    <a:pt x="353" y="3987"/>
                    <a:pt x="317" y="4035"/>
                  </a:cubicBezTo>
                  <a:cubicBezTo>
                    <a:pt x="317" y="4047"/>
                    <a:pt x="304" y="4060"/>
                    <a:pt x="292" y="4071"/>
                  </a:cubicBezTo>
                  <a:cubicBezTo>
                    <a:pt x="292" y="4047"/>
                    <a:pt x="292" y="4023"/>
                    <a:pt x="280" y="3998"/>
                  </a:cubicBezTo>
                  <a:lnTo>
                    <a:pt x="317" y="3963"/>
                  </a:lnTo>
                  <a:cubicBezTo>
                    <a:pt x="328" y="3938"/>
                    <a:pt x="341" y="3926"/>
                    <a:pt x="341" y="3901"/>
                  </a:cubicBezTo>
                  <a:lnTo>
                    <a:pt x="365" y="3877"/>
                  </a:lnTo>
                  <a:cubicBezTo>
                    <a:pt x="377" y="3865"/>
                    <a:pt x="377" y="3865"/>
                    <a:pt x="377" y="3853"/>
                  </a:cubicBezTo>
                  <a:close/>
                  <a:moveTo>
                    <a:pt x="401" y="3744"/>
                  </a:moveTo>
                  <a:lnTo>
                    <a:pt x="365" y="3804"/>
                  </a:lnTo>
                  <a:cubicBezTo>
                    <a:pt x="365" y="3817"/>
                    <a:pt x="365" y="3828"/>
                    <a:pt x="353" y="3828"/>
                  </a:cubicBezTo>
                  <a:cubicBezTo>
                    <a:pt x="353" y="3841"/>
                    <a:pt x="341" y="3841"/>
                    <a:pt x="341" y="3853"/>
                  </a:cubicBezTo>
                  <a:cubicBezTo>
                    <a:pt x="328" y="3865"/>
                    <a:pt x="317" y="3877"/>
                    <a:pt x="317" y="3890"/>
                  </a:cubicBezTo>
                  <a:cubicBezTo>
                    <a:pt x="304" y="3901"/>
                    <a:pt x="292" y="3914"/>
                    <a:pt x="280" y="3938"/>
                  </a:cubicBezTo>
                  <a:cubicBezTo>
                    <a:pt x="268" y="3950"/>
                    <a:pt x="255" y="3963"/>
                    <a:pt x="255" y="3974"/>
                  </a:cubicBezTo>
                  <a:lnTo>
                    <a:pt x="244" y="3987"/>
                  </a:lnTo>
                  <a:lnTo>
                    <a:pt x="255" y="3987"/>
                  </a:lnTo>
                  <a:lnTo>
                    <a:pt x="255" y="4120"/>
                  </a:lnTo>
                  <a:lnTo>
                    <a:pt x="268" y="4181"/>
                  </a:lnTo>
                  <a:lnTo>
                    <a:pt x="292" y="4133"/>
                  </a:lnTo>
                  <a:cubicBezTo>
                    <a:pt x="304" y="4108"/>
                    <a:pt x="328" y="4084"/>
                    <a:pt x="353" y="4047"/>
                  </a:cubicBezTo>
                  <a:cubicBezTo>
                    <a:pt x="377" y="4011"/>
                    <a:pt x="401" y="3974"/>
                    <a:pt x="426" y="3926"/>
                  </a:cubicBezTo>
                  <a:lnTo>
                    <a:pt x="426" y="3914"/>
                  </a:lnTo>
                  <a:cubicBezTo>
                    <a:pt x="414" y="3877"/>
                    <a:pt x="414" y="3841"/>
                    <a:pt x="414" y="3804"/>
                  </a:cubicBezTo>
                  <a:lnTo>
                    <a:pt x="401" y="3744"/>
                  </a:lnTo>
                  <a:close/>
                  <a:moveTo>
                    <a:pt x="414" y="4047"/>
                  </a:moveTo>
                  <a:cubicBezTo>
                    <a:pt x="414" y="4071"/>
                    <a:pt x="426" y="4108"/>
                    <a:pt x="426" y="4133"/>
                  </a:cubicBezTo>
                  <a:lnTo>
                    <a:pt x="426" y="4144"/>
                  </a:lnTo>
                  <a:cubicBezTo>
                    <a:pt x="390" y="4181"/>
                    <a:pt x="365" y="4230"/>
                    <a:pt x="341" y="4279"/>
                  </a:cubicBezTo>
                  <a:cubicBezTo>
                    <a:pt x="341" y="4290"/>
                    <a:pt x="328" y="4303"/>
                    <a:pt x="328" y="4315"/>
                  </a:cubicBezTo>
                  <a:cubicBezTo>
                    <a:pt x="317" y="4315"/>
                    <a:pt x="317" y="4315"/>
                    <a:pt x="317" y="4327"/>
                  </a:cubicBezTo>
                  <a:cubicBezTo>
                    <a:pt x="304" y="4290"/>
                    <a:pt x="304" y="4254"/>
                    <a:pt x="304" y="4230"/>
                  </a:cubicBezTo>
                  <a:cubicBezTo>
                    <a:pt x="317" y="4217"/>
                    <a:pt x="317" y="4217"/>
                    <a:pt x="317" y="4206"/>
                  </a:cubicBezTo>
                  <a:cubicBezTo>
                    <a:pt x="328" y="4169"/>
                    <a:pt x="353" y="4133"/>
                    <a:pt x="377" y="4096"/>
                  </a:cubicBezTo>
                  <a:cubicBezTo>
                    <a:pt x="377" y="4096"/>
                    <a:pt x="390" y="4084"/>
                    <a:pt x="390" y="4071"/>
                  </a:cubicBezTo>
                  <a:lnTo>
                    <a:pt x="414" y="4047"/>
                  </a:lnTo>
                  <a:close/>
                  <a:moveTo>
                    <a:pt x="3360" y="2112"/>
                  </a:moveTo>
                  <a:cubicBezTo>
                    <a:pt x="3541" y="2112"/>
                    <a:pt x="3682" y="2175"/>
                    <a:pt x="3771" y="2309"/>
                  </a:cubicBezTo>
                  <a:cubicBezTo>
                    <a:pt x="3880" y="2454"/>
                    <a:pt x="3892" y="2673"/>
                    <a:pt x="3904" y="2855"/>
                  </a:cubicBezTo>
                  <a:lnTo>
                    <a:pt x="3904" y="2868"/>
                  </a:lnTo>
                  <a:cubicBezTo>
                    <a:pt x="3904" y="2990"/>
                    <a:pt x="3928" y="3123"/>
                    <a:pt x="3941" y="3244"/>
                  </a:cubicBezTo>
                  <a:cubicBezTo>
                    <a:pt x="3965" y="3463"/>
                    <a:pt x="3989" y="3707"/>
                    <a:pt x="3977" y="3938"/>
                  </a:cubicBezTo>
                  <a:cubicBezTo>
                    <a:pt x="3953" y="4144"/>
                    <a:pt x="3868" y="4290"/>
                    <a:pt x="3709" y="4352"/>
                  </a:cubicBezTo>
                  <a:cubicBezTo>
                    <a:pt x="3649" y="4376"/>
                    <a:pt x="3588" y="4388"/>
                    <a:pt x="3515" y="4400"/>
                  </a:cubicBezTo>
                  <a:lnTo>
                    <a:pt x="3503" y="4400"/>
                  </a:lnTo>
                  <a:cubicBezTo>
                    <a:pt x="3490" y="4400"/>
                    <a:pt x="3479" y="4400"/>
                    <a:pt x="3466" y="4412"/>
                  </a:cubicBezTo>
                  <a:lnTo>
                    <a:pt x="3223" y="4412"/>
                  </a:lnTo>
                  <a:cubicBezTo>
                    <a:pt x="3199" y="4412"/>
                    <a:pt x="3187" y="4425"/>
                    <a:pt x="3163" y="4425"/>
                  </a:cubicBezTo>
                  <a:lnTo>
                    <a:pt x="2822" y="4425"/>
                  </a:lnTo>
                  <a:lnTo>
                    <a:pt x="2725" y="4436"/>
                  </a:lnTo>
                  <a:cubicBezTo>
                    <a:pt x="2713" y="4430"/>
                    <a:pt x="2703" y="4428"/>
                    <a:pt x="2696" y="4428"/>
                  </a:cubicBezTo>
                  <a:cubicBezTo>
                    <a:pt x="2688" y="4428"/>
                    <a:pt x="2682" y="4430"/>
                    <a:pt x="2676" y="4436"/>
                  </a:cubicBezTo>
                  <a:cubicBezTo>
                    <a:pt x="2530" y="4436"/>
                    <a:pt x="2395" y="4442"/>
                    <a:pt x="2267" y="4442"/>
                  </a:cubicBezTo>
                  <a:cubicBezTo>
                    <a:pt x="2203" y="4442"/>
                    <a:pt x="2141" y="4441"/>
                    <a:pt x="2080" y="4436"/>
                  </a:cubicBezTo>
                  <a:lnTo>
                    <a:pt x="1982" y="4425"/>
                  </a:lnTo>
                  <a:cubicBezTo>
                    <a:pt x="1849" y="4425"/>
                    <a:pt x="1703" y="4412"/>
                    <a:pt x="1557" y="4412"/>
                  </a:cubicBezTo>
                  <a:cubicBezTo>
                    <a:pt x="1447" y="4412"/>
                    <a:pt x="1338" y="4425"/>
                    <a:pt x="1217" y="4436"/>
                  </a:cubicBezTo>
                  <a:lnTo>
                    <a:pt x="1204" y="4436"/>
                  </a:lnTo>
                  <a:lnTo>
                    <a:pt x="1144" y="4449"/>
                  </a:lnTo>
                  <a:cubicBezTo>
                    <a:pt x="1095" y="4449"/>
                    <a:pt x="1046" y="4449"/>
                    <a:pt x="998" y="4461"/>
                  </a:cubicBezTo>
                  <a:lnTo>
                    <a:pt x="973" y="4461"/>
                  </a:lnTo>
                  <a:cubicBezTo>
                    <a:pt x="937" y="4467"/>
                    <a:pt x="897" y="4470"/>
                    <a:pt x="858" y="4470"/>
                  </a:cubicBezTo>
                  <a:cubicBezTo>
                    <a:pt x="818" y="4470"/>
                    <a:pt x="778" y="4467"/>
                    <a:pt x="742" y="4461"/>
                  </a:cubicBezTo>
                  <a:cubicBezTo>
                    <a:pt x="657" y="4449"/>
                    <a:pt x="584" y="4388"/>
                    <a:pt x="547" y="4254"/>
                  </a:cubicBezTo>
                  <a:cubicBezTo>
                    <a:pt x="499" y="4120"/>
                    <a:pt x="474" y="3974"/>
                    <a:pt x="463" y="3817"/>
                  </a:cubicBezTo>
                  <a:cubicBezTo>
                    <a:pt x="450" y="3792"/>
                    <a:pt x="450" y="3755"/>
                    <a:pt x="450" y="3719"/>
                  </a:cubicBezTo>
                  <a:cubicBezTo>
                    <a:pt x="414" y="3439"/>
                    <a:pt x="353" y="3172"/>
                    <a:pt x="304" y="2904"/>
                  </a:cubicBezTo>
                  <a:cubicBezTo>
                    <a:pt x="292" y="2831"/>
                    <a:pt x="280" y="2746"/>
                    <a:pt x="268" y="2673"/>
                  </a:cubicBezTo>
                  <a:cubicBezTo>
                    <a:pt x="244" y="2576"/>
                    <a:pt x="244" y="2479"/>
                    <a:pt x="244" y="2393"/>
                  </a:cubicBezTo>
                  <a:lnTo>
                    <a:pt x="244" y="2369"/>
                  </a:lnTo>
                  <a:lnTo>
                    <a:pt x="244" y="2345"/>
                  </a:lnTo>
                  <a:cubicBezTo>
                    <a:pt x="244" y="2320"/>
                    <a:pt x="244" y="2296"/>
                    <a:pt x="255" y="2272"/>
                  </a:cubicBezTo>
                  <a:cubicBezTo>
                    <a:pt x="268" y="2272"/>
                    <a:pt x="304" y="2260"/>
                    <a:pt x="317" y="2260"/>
                  </a:cubicBezTo>
                  <a:lnTo>
                    <a:pt x="328" y="2260"/>
                  </a:lnTo>
                  <a:cubicBezTo>
                    <a:pt x="401" y="2247"/>
                    <a:pt x="474" y="2236"/>
                    <a:pt x="547" y="2236"/>
                  </a:cubicBezTo>
                  <a:lnTo>
                    <a:pt x="572" y="2236"/>
                  </a:lnTo>
                  <a:cubicBezTo>
                    <a:pt x="682" y="2236"/>
                    <a:pt x="791" y="2236"/>
                    <a:pt x="912" y="2247"/>
                  </a:cubicBezTo>
                  <a:cubicBezTo>
                    <a:pt x="962" y="2251"/>
                    <a:pt x="1014" y="2253"/>
                    <a:pt x="1066" y="2253"/>
                  </a:cubicBezTo>
                  <a:cubicBezTo>
                    <a:pt x="1189" y="2253"/>
                    <a:pt x="1316" y="2244"/>
                    <a:pt x="1436" y="2236"/>
                  </a:cubicBezTo>
                  <a:lnTo>
                    <a:pt x="1520" y="2236"/>
                  </a:lnTo>
                  <a:cubicBezTo>
                    <a:pt x="1520" y="2260"/>
                    <a:pt x="1533" y="2284"/>
                    <a:pt x="1545" y="2296"/>
                  </a:cubicBezTo>
                  <a:cubicBezTo>
                    <a:pt x="1520" y="2309"/>
                    <a:pt x="1484" y="2333"/>
                    <a:pt x="1460" y="2369"/>
                  </a:cubicBezTo>
                  <a:cubicBezTo>
                    <a:pt x="1423" y="2442"/>
                    <a:pt x="1436" y="2527"/>
                    <a:pt x="1472" y="2612"/>
                  </a:cubicBezTo>
                  <a:cubicBezTo>
                    <a:pt x="1509" y="2685"/>
                    <a:pt x="1582" y="2722"/>
                    <a:pt x="1691" y="2722"/>
                  </a:cubicBezTo>
                  <a:cubicBezTo>
                    <a:pt x="1836" y="2734"/>
                    <a:pt x="1982" y="2734"/>
                    <a:pt x="2117" y="2734"/>
                  </a:cubicBezTo>
                  <a:cubicBezTo>
                    <a:pt x="2165" y="2734"/>
                    <a:pt x="2214" y="2722"/>
                    <a:pt x="2263" y="2722"/>
                  </a:cubicBezTo>
                  <a:lnTo>
                    <a:pt x="2299" y="2709"/>
                  </a:lnTo>
                  <a:lnTo>
                    <a:pt x="2469" y="2709"/>
                  </a:lnTo>
                  <a:cubicBezTo>
                    <a:pt x="2554" y="2685"/>
                    <a:pt x="2603" y="2636"/>
                    <a:pt x="2615" y="2563"/>
                  </a:cubicBezTo>
                  <a:cubicBezTo>
                    <a:pt x="2639" y="2454"/>
                    <a:pt x="2603" y="2393"/>
                    <a:pt x="2566" y="2369"/>
                  </a:cubicBezTo>
                  <a:cubicBezTo>
                    <a:pt x="2520" y="2322"/>
                    <a:pt x="2451" y="2304"/>
                    <a:pt x="2377" y="2304"/>
                  </a:cubicBezTo>
                  <a:cubicBezTo>
                    <a:pt x="2355" y="2304"/>
                    <a:pt x="2333" y="2306"/>
                    <a:pt x="2311" y="2309"/>
                  </a:cubicBezTo>
                  <a:cubicBezTo>
                    <a:pt x="2323" y="2296"/>
                    <a:pt x="2323" y="2272"/>
                    <a:pt x="2323" y="2247"/>
                  </a:cubicBezTo>
                  <a:lnTo>
                    <a:pt x="2323" y="2211"/>
                  </a:lnTo>
                  <a:cubicBezTo>
                    <a:pt x="2369" y="2217"/>
                    <a:pt x="2415" y="2219"/>
                    <a:pt x="2460" y="2219"/>
                  </a:cubicBezTo>
                  <a:cubicBezTo>
                    <a:pt x="2617" y="2219"/>
                    <a:pt x="2768" y="2191"/>
                    <a:pt x="2919" y="2163"/>
                  </a:cubicBezTo>
                  <a:cubicBezTo>
                    <a:pt x="3041" y="2138"/>
                    <a:pt x="3174" y="2114"/>
                    <a:pt x="3308" y="2114"/>
                  </a:cubicBezTo>
                  <a:cubicBezTo>
                    <a:pt x="3326" y="2113"/>
                    <a:pt x="3343" y="2112"/>
                    <a:pt x="3360" y="2112"/>
                  </a:cubicBezTo>
                  <a:close/>
                  <a:moveTo>
                    <a:pt x="450" y="4242"/>
                  </a:moveTo>
                  <a:cubicBezTo>
                    <a:pt x="463" y="4279"/>
                    <a:pt x="474" y="4290"/>
                    <a:pt x="474" y="4315"/>
                  </a:cubicBezTo>
                  <a:lnTo>
                    <a:pt x="474" y="4339"/>
                  </a:lnTo>
                  <a:cubicBezTo>
                    <a:pt x="474" y="4363"/>
                    <a:pt x="450" y="4400"/>
                    <a:pt x="426" y="4425"/>
                  </a:cubicBezTo>
                  <a:cubicBezTo>
                    <a:pt x="414" y="4449"/>
                    <a:pt x="401" y="4473"/>
                    <a:pt x="390" y="4509"/>
                  </a:cubicBezTo>
                  <a:lnTo>
                    <a:pt x="353" y="4436"/>
                  </a:lnTo>
                  <a:cubicBezTo>
                    <a:pt x="353" y="4436"/>
                    <a:pt x="365" y="4425"/>
                    <a:pt x="365" y="4412"/>
                  </a:cubicBezTo>
                  <a:cubicBezTo>
                    <a:pt x="365" y="4388"/>
                    <a:pt x="377" y="4376"/>
                    <a:pt x="390" y="4352"/>
                  </a:cubicBezTo>
                  <a:cubicBezTo>
                    <a:pt x="401" y="4339"/>
                    <a:pt x="414" y="4327"/>
                    <a:pt x="414" y="4315"/>
                  </a:cubicBezTo>
                  <a:cubicBezTo>
                    <a:pt x="426" y="4290"/>
                    <a:pt x="438" y="4279"/>
                    <a:pt x="450" y="4242"/>
                  </a:cubicBezTo>
                  <a:close/>
                  <a:moveTo>
                    <a:pt x="3350" y="2076"/>
                  </a:moveTo>
                  <a:cubicBezTo>
                    <a:pt x="3332" y="2076"/>
                    <a:pt x="3314" y="2076"/>
                    <a:pt x="3296" y="2077"/>
                  </a:cubicBezTo>
                  <a:cubicBezTo>
                    <a:pt x="3174" y="2077"/>
                    <a:pt x="3041" y="2101"/>
                    <a:pt x="2919" y="2126"/>
                  </a:cubicBezTo>
                  <a:cubicBezTo>
                    <a:pt x="2759" y="2154"/>
                    <a:pt x="2606" y="2182"/>
                    <a:pt x="2450" y="2182"/>
                  </a:cubicBezTo>
                  <a:cubicBezTo>
                    <a:pt x="2404" y="2182"/>
                    <a:pt x="2358" y="2180"/>
                    <a:pt x="2311" y="2174"/>
                  </a:cubicBezTo>
                  <a:lnTo>
                    <a:pt x="2287" y="2163"/>
                  </a:lnTo>
                  <a:lnTo>
                    <a:pt x="2287" y="2187"/>
                  </a:lnTo>
                  <a:lnTo>
                    <a:pt x="2287" y="2247"/>
                  </a:lnTo>
                  <a:cubicBezTo>
                    <a:pt x="2287" y="2272"/>
                    <a:pt x="2287" y="2309"/>
                    <a:pt x="2274" y="2333"/>
                  </a:cubicBezTo>
                  <a:lnTo>
                    <a:pt x="2263" y="2357"/>
                  </a:lnTo>
                  <a:lnTo>
                    <a:pt x="2299" y="2357"/>
                  </a:lnTo>
                  <a:cubicBezTo>
                    <a:pt x="2331" y="2349"/>
                    <a:pt x="2363" y="2345"/>
                    <a:pt x="2392" y="2345"/>
                  </a:cubicBezTo>
                  <a:cubicBezTo>
                    <a:pt x="2451" y="2345"/>
                    <a:pt x="2502" y="2361"/>
                    <a:pt x="2542" y="2393"/>
                  </a:cubicBezTo>
                  <a:cubicBezTo>
                    <a:pt x="2579" y="2430"/>
                    <a:pt x="2590" y="2479"/>
                    <a:pt x="2579" y="2552"/>
                  </a:cubicBezTo>
                  <a:cubicBezTo>
                    <a:pt x="2566" y="2625"/>
                    <a:pt x="2530" y="2661"/>
                    <a:pt x="2457" y="2673"/>
                  </a:cubicBezTo>
                  <a:lnTo>
                    <a:pt x="2372" y="2673"/>
                  </a:lnTo>
                  <a:cubicBezTo>
                    <a:pt x="2347" y="2673"/>
                    <a:pt x="2311" y="2673"/>
                    <a:pt x="2287" y="2685"/>
                  </a:cubicBezTo>
                  <a:lnTo>
                    <a:pt x="2263" y="2685"/>
                  </a:lnTo>
                  <a:cubicBezTo>
                    <a:pt x="2214" y="2685"/>
                    <a:pt x="2165" y="2698"/>
                    <a:pt x="2117" y="2698"/>
                  </a:cubicBezTo>
                  <a:cubicBezTo>
                    <a:pt x="1982" y="2698"/>
                    <a:pt x="1836" y="2698"/>
                    <a:pt x="1691" y="2685"/>
                  </a:cubicBezTo>
                  <a:cubicBezTo>
                    <a:pt x="1593" y="2685"/>
                    <a:pt x="1533" y="2649"/>
                    <a:pt x="1509" y="2600"/>
                  </a:cubicBezTo>
                  <a:cubicBezTo>
                    <a:pt x="1472" y="2515"/>
                    <a:pt x="1460" y="2454"/>
                    <a:pt x="1496" y="2382"/>
                  </a:cubicBezTo>
                  <a:cubicBezTo>
                    <a:pt x="1509" y="2357"/>
                    <a:pt x="1533" y="2345"/>
                    <a:pt x="1569" y="2320"/>
                  </a:cubicBezTo>
                  <a:lnTo>
                    <a:pt x="1593" y="2320"/>
                  </a:lnTo>
                  <a:lnTo>
                    <a:pt x="1582" y="2296"/>
                  </a:lnTo>
                  <a:cubicBezTo>
                    <a:pt x="1569" y="2272"/>
                    <a:pt x="1557" y="2247"/>
                    <a:pt x="1545" y="2211"/>
                  </a:cubicBezTo>
                  <a:lnTo>
                    <a:pt x="1545" y="2199"/>
                  </a:lnTo>
                  <a:lnTo>
                    <a:pt x="1436" y="2199"/>
                  </a:lnTo>
                  <a:cubicBezTo>
                    <a:pt x="1315" y="2208"/>
                    <a:pt x="1188" y="2216"/>
                    <a:pt x="1063" y="2216"/>
                  </a:cubicBezTo>
                  <a:cubicBezTo>
                    <a:pt x="1012" y="2216"/>
                    <a:pt x="962" y="2215"/>
                    <a:pt x="912" y="2211"/>
                  </a:cubicBezTo>
                  <a:cubicBezTo>
                    <a:pt x="791" y="2199"/>
                    <a:pt x="682" y="2199"/>
                    <a:pt x="572" y="2199"/>
                  </a:cubicBezTo>
                  <a:lnTo>
                    <a:pt x="547" y="2199"/>
                  </a:lnTo>
                  <a:cubicBezTo>
                    <a:pt x="474" y="2199"/>
                    <a:pt x="401" y="2211"/>
                    <a:pt x="328" y="2223"/>
                  </a:cubicBezTo>
                  <a:lnTo>
                    <a:pt x="304" y="2223"/>
                  </a:lnTo>
                  <a:cubicBezTo>
                    <a:pt x="231" y="2236"/>
                    <a:pt x="231" y="2236"/>
                    <a:pt x="219" y="2247"/>
                  </a:cubicBezTo>
                  <a:lnTo>
                    <a:pt x="219" y="2260"/>
                  </a:lnTo>
                  <a:cubicBezTo>
                    <a:pt x="207" y="2284"/>
                    <a:pt x="207" y="2309"/>
                    <a:pt x="207" y="2345"/>
                  </a:cubicBezTo>
                  <a:lnTo>
                    <a:pt x="207" y="2357"/>
                  </a:lnTo>
                  <a:cubicBezTo>
                    <a:pt x="219" y="2357"/>
                    <a:pt x="219" y="2369"/>
                    <a:pt x="219" y="2369"/>
                  </a:cubicBezTo>
                  <a:cubicBezTo>
                    <a:pt x="207" y="2369"/>
                    <a:pt x="207" y="2382"/>
                    <a:pt x="207" y="2382"/>
                  </a:cubicBezTo>
                  <a:lnTo>
                    <a:pt x="207" y="2393"/>
                  </a:lnTo>
                  <a:cubicBezTo>
                    <a:pt x="207" y="2479"/>
                    <a:pt x="207" y="2576"/>
                    <a:pt x="231" y="2685"/>
                  </a:cubicBezTo>
                  <a:lnTo>
                    <a:pt x="268" y="2904"/>
                  </a:lnTo>
                  <a:cubicBezTo>
                    <a:pt x="328" y="3172"/>
                    <a:pt x="377" y="3452"/>
                    <a:pt x="414" y="3719"/>
                  </a:cubicBezTo>
                  <a:cubicBezTo>
                    <a:pt x="414" y="3755"/>
                    <a:pt x="426" y="3792"/>
                    <a:pt x="426" y="3828"/>
                  </a:cubicBezTo>
                  <a:cubicBezTo>
                    <a:pt x="438" y="3974"/>
                    <a:pt x="463" y="4133"/>
                    <a:pt x="511" y="4266"/>
                  </a:cubicBezTo>
                  <a:cubicBezTo>
                    <a:pt x="547" y="4363"/>
                    <a:pt x="596" y="4473"/>
                    <a:pt x="730" y="4498"/>
                  </a:cubicBezTo>
                  <a:cubicBezTo>
                    <a:pt x="766" y="4498"/>
                    <a:pt x="803" y="4509"/>
                    <a:pt x="839" y="4509"/>
                  </a:cubicBezTo>
                  <a:cubicBezTo>
                    <a:pt x="888" y="4509"/>
                    <a:pt x="936" y="4498"/>
                    <a:pt x="985" y="4498"/>
                  </a:cubicBezTo>
                  <a:lnTo>
                    <a:pt x="998" y="4498"/>
                  </a:lnTo>
                  <a:cubicBezTo>
                    <a:pt x="1046" y="4485"/>
                    <a:pt x="1095" y="4485"/>
                    <a:pt x="1155" y="4473"/>
                  </a:cubicBezTo>
                  <a:lnTo>
                    <a:pt x="1217" y="4473"/>
                  </a:lnTo>
                  <a:cubicBezTo>
                    <a:pt x="1338" y="4461"/>
                    <a:pt x="1447" y="4449"/>
                    <a:pt x="1557" y="4449"/>
                  </a:cubicBezTo>
                  <a:cubicBezTo>
                    <a:pt x="1703" y="4449"/>
                    <a:pt x="1849" y="4449"/>
                    <a:pt x="1982" y="4461"/>
                  </a:cubicBezTo>
                  <a:lnTo>
                    <a:pt x="2068" y="4473"/>
                  </a:lnTo>
                  <a:cubicBezTo>
                    <a:pt x="2133" y="4477"/>
                    <a:pt x="2198" y="4478"/>
                    <a:pt x="2264" y="4478"/>
                  </a:cubicBezTo>
                  <a:cubicBezTo>
                    <a:pt x="2396" y="4478"/>
                    <a:pt x="2534" y="4473"/>
                    <a:pt x="2688" y="4473"/>
                  </a:cubicBezTo>
                  <a:lnTo>
                    <a:pt x="2700" y="4461"/>
                  </a:lnTo>
                  <a:lnTo>
                    <a:pt x="2712" y="4473"/>
                  </a:lnTo>
                  <a:lnTo>
                    <a:pt x="2822" y="4461"/>
                  </a:lnTo>
                  <a:cubicBezTo>
                    <a:pt x="2931" y="4461"/>
                    <a:pt x="3053" y="4461"/>
                    <a:pt x="3163" y="4449"/>
                  </a:cubicBezTo>
                  <a:lnTo>
                    <a:pt x="3479" y="4449"/>
                  </a:lnTo>
                  <a:lnTo>
                    <a:pt x="3490" y="4436"/>
                  </a:lnTo>
                  <a:lnTo>
                    <a:pt x="3515" y="4436"/>
                  </a:lnTo>
                  <a:cubicBezTo>
                    <a:pt x="3600" y="4425"/>
                    <a:pt x="3661" y="4412"/>
                    <a:pt x="3722" y="4388"/>
                  </a:cubicBezTo>
                  <a:cubicBezTo>
                    <a:pt x="3892" y="4315"/>
                    <a:pt x="3989" y="4169"/>
                    <a:pt x="4014" y="3938"/>
                  </a:cubicBezTo>
                  <a:cubicBezTo>
                    <a:pt x="4025" y="3707"/>
                    <a:pt x="4001" y="3463"/>
                    <a:pt x="3977" y="3233"/>
                  </a:cubicBezTo>
                  <a:cubicBezTo>
                    <a:pt x="3965" y="3111"/>
                    <a:pt x="3941" y="2990"/>
                    <a:pt x="3941" y="2868"/>
                  </a:cubicBezTo>
                  <a:lnTo>
                    <a:pt x="3941" y="2855"/>
                  </a:lnTo>
                  <a:cubicBezTo>
                    <a:pt x="3928" y="2661"/>
                    <a:pt x="3917" y="2442"/>
                    <a:pt x="3795" y="2284"/>
                  </a:cubicBezTo>
                  <a:cubicBezTo>
                    <a:pt x="3694" y="2138"/>
                    <a:pt x="3552" y="2076"/>
                    <a:pt x="3350" y="2076"/>
                  </a:cubicBezTo>
                  <a:close/>
                  <a:moveTo>
                    <a:pt x="3758" y="4425"/>
                  </a:moveTo>
                  <a:cubicBezTo>
                    <a:pt x="3746" y="4436"/>
                    <a:pt x="3734" y="4449"/>
                    <a:pt x="3734" y="4461"/>
                  </a:cubicBezTo>
                  <a:cubicBezTo>
                    <a:pt x="3722" y="4473"/>
                    <a:pt x="3722" y="4485"/>
                    <a:pt x="3722" y="4485"/>
                  </a:cubicBezTo>
                  <a:lnTo>
                    <a:pt x="3649" y="4522"/>
                  </a:lnTo>
                  <a:lnTo>
                    <a:pt x="3649" y="4522"/>
                  </a:lnTo>
                  <a:lnTo>
                    <a:pt x="3685" y="4485"/>
                  </a:lnTo>
                  <a:lnTo>
                    <a:pt x="3722" y="4449"/>
                  </a:lnTo>
                  <a:lnTo>
                    <a:pt x="3722" y="4436"/>
                  </a:lnTo>
                  <a:cubicBezTo>
                    <a:pt x="3734" y="4425"/>
                    <a:pt x="3746" y="4425"/>
                    <a:pt x="3758" y="4425"/>
                  </a:cubicBezTo>
                  <a:close/>
                  <a:moveTo>
                    <a:pt x="3004" y="4509"/>
                  </a:moveTo>
                  <a:cubicBezTo>
                    <a:pt x="2992" y="4522"/>
                    <a:pt x="2992" y="4534"/>
                    <a:pt x="2980" y="4534"/>
                  </a:cubicBezTo>
                  <a:cubicBezTo>
                    <a:pt x="2955" y="4546"/>
                    <a:pt x="2931" y="4546"/>
                    <a:pt x="2895" y="4546"/>
                  </a:cubicBezTo>
                  <a:cubicBezTo>
                    <a:pt x="2907" y="4534"/>
                    <a:pt x="2919" y="4522"/>
                    <a:pt x="2919" y="4509"/>
                  </a:cubicBezTo>
                  <a:close/>
                  <a:moveTo>
                    <a:pt x="3223" y="4498"/>
                  </a:moveTo>
                  <a:lnTo>
                    <a:pt x="3174" y="4546"/>
                  </a:lnTo>
                  <a:cubicBezTo>
                    <a:pt x="3150" y="4534"/>
                    <a:pt x="3114" y="4534"/>
                    <a:pt x="3077" y="4534"/>
                  </a:cubicBezTo>
                  <a:cubicBezTo>
                    <a:pt x="3077" y="4522"/>
                    <a:pt x="3090" y="4509"/>
                    <a:pt x="3101" y="4509"/>
                  </a:cubicBezTo>
                  <a:lnTo>
                    <a:pt x="3138" y="4498"/>
                  </a:lnTo>
                  <a:close/>
                  <a:moveTo>
                    <a:pt x="2822" y="4509"/>
                  </a:moveTo>
                  <a:lnTo>
                    <a:pt x="2822" y="4509"/>
                  </a:lnTo>
                  <a:cubicBezTo>
                    <a:pt x="2809" y="4522"/>
                    <a:pt x="2798" y="4534"/>
                    <a:pt x="2798" y="4546"/>
                  </a:cubicBezTo>
                  <a:cubicBezTo>
                    <a:pt x="2761" y="4558"/>
                    <a:pt x="2736" y="4558"/>
                    <a:pt x="2700" y="4558"/>
                  </a:cubicBezTo>
                  <a:lnTo>
                    <a:pt x="2700" y="4546"/>
                  </a:lnTo>
                  <a:cubicBezTo>
                    <a:pt x="2712" y="4546"/>
                    <a:pt x="2725" y="4534"/>
                    <a:pt x="2725" y="4522"/>
                  </a:cubicBezTo>
                  <a:cubicBezTo>
                    <a:pt x="2761" y="4522"/>
                    <a:pt x="2785" y="4522"/>
                    <a:pt x="2822" y="4509"/>
                  </a:cubicBezTo>
                  <a:close/>
                  <a:moveTo>
                    <a:pt x="3393" y="4498"/>
                  </a:moveTo>
                  <a:cubicBezTo>
                    <a:pt x="3381" y="4509"/>
                    <a:pt x="3369" y="4534"/>
                    <a:pt x="3344" y="4558"/>
                  </a:cubicBezTo>
                  <a:cubicBezTo>
                    <a:pt x="3333" y="4558"/>
                    <a:pt x="3308" y="4546"/>
                    <a:pt x="3284" y="4546"/>
                  </a:cubicBezTo>
                  <a:lnTo>
                    <a:pt x="3320" y="4509"/>
                  </a:lnTo>
                  <a:lnTo>
                    <a:pt x="3333" y="4498"/>
                  </a:lnTo>
                  <a:close/>
                  <a:moveTo>
                    <a:pt x="3588" y="4473"/>
                  </a:moveTo>
                  <a:cubicBezTo>
                    <a:pt x="3563" y="4498"/>
                    <a:pt x="3552" y="4522"/>
                    <a:pt x="3539" y="4546"/>
                  </a:cubicBezTo>
                  <a:cubicBezTo>
                    <a:pt x="3527" y="4546"/>
                    <a:pt x="3527" y="4546"/>
                    <a:pt x="3527" y="4558"/>
                  </a:cubicBezTo>
                  <a:lnTo>
                    <a:pt x="3454" y="4558"/>
                  </a:lnTo>
                  <a:lnTo>
                    <a:pt x="3466" y="4546"/>
                  </a:lnTo>
                  <a:cubicBezTo>
                    <a:pt x="3479" y="4534"/>
                    <a:pt x="3479" y="4534"/>
                    <a:pt x="3479" y="4522"/>
                  </a:cubicBezTo>
                  <a:lnTo>
                    <a:pt x="3490" y="4509"/>
                  </a:lnTo>
                  <a:cubicBezTo>
                    <a:pt x="3503" y="4498"/>
                    <a:pt x="3503" y="4485"/>
                    <a:pt x="3515" y="4485"/>
                  </a:cubicBezTo>
                  <a:cubicBezTo>
                    <a:pt x="3539" y="4485"/>
                    <a:pt x="3563" y="4473"/>
                    <a:pt x="3588" y="4473"/>
                  </a:cubicBezTo>
                  <a:close/>
                  <a:moveTo>
                    <a:pt x="536" y="4412"/>
                  </a:moveTo>
                  <a:cubicBezTo>
                    <a:pt x="536" y="4436"/>
                    <a:pt x="547" y="4449"/>
                    <a:pt x="560" y="4461"/>
                  </a:cubicBezTo>
                  <a:lnTo>
                    <a:pt x="560" y="4473"/>
                  </a:lnTo>
                  <a:cubicBezTo>
                    <a:pt x="560" y="4498"/>
                    <a:pt x="547" y="4509"/>
                    <a:pt x="536" y="4534"/>
                  </a:cubicBezTo>
                  <a:cubicBezTo>
                    <a:pt x="523" y="4558"/>
                    <a:pt x="523" y="4571"/>
                    <a:pt x="511" y="4582"/>
                  </a:cubicBezTo>
                  <a:cubicBezTo>
                    <a:pt x="499" y="4582"/>
                    <a:pt x="474" y="4571"/>
                    <a:pt x="463" y="4558"/>
                  </a:cubicBezTo>
                  <a:lnTo>
                    <a:pt x="463" y="4546"/>
                  </a:lnTo>
                  <a:lnTo>
                    <a:pt x="499" y="4473"/>
                  </a:lnTo>
                  <a:cubicBezTo>
                    <a:pt x="499" y="4461"/>
                    <a:pt x="511" y="4461"/>
                    <a:pt x="511" y="4449"/>
                  </a:cubicBezTo>
                  <a:cubicBezTo>
                    <a:pt x="523" y="4436"/>
                    <a:pt x="523" y="4425"/>
                    <a:pt x="536" y="4412"/>
                  </a:cubicBezTo>
                  <a:close/>
                  <a:moveTo>
                    <a:pt x="2627" y="4522"/>
                  </a:moveTo>
                  <a:cubicBezTo>
                    <a:pt x="2627" y="4534"/>
                    <a:pt x="2615" y="4534"/>
                    <a:pt x="2615" y="4546"/>
                  </a:cubicBezTo>
                  <a:cubicBezTo>
                    <a:pt x="2615" y="4546"/>
                    <a:pt x="2615" y="4558"/>
                    <a:pt x="2603" y="4558"/>
                  </a:cubicBezTo>
                  <a:lnTo>
                    <a:pt x="2590" y="4571"/>
                  </a:lnTo>
                  <a:lnTo>
                    <a:pt x="2566" y="4571"/>
                  </a:lnTo>
                  <a:cubicBezTo>
                    <a:pt x="2542" y="4582"/>
                    <a:pt x="2517" y="4582"/>
                    <a:pt x="2493" y="4582"/>
                  </a:cubicBezTo>
                  <a:lnTo>
                    <a:pt x="2493" y="4571"/>
                  </a:lnTo>
                  <a:cubicBezTo>
                    <a:pt x="2506" y="4558"/>
                    <a:pt x="2517" y="4534"/>
                    <a:pt x="2530" y="4522"/>
                  </a:cubicBezTo>
                  <a:close/>
                  <a:moveTo>
                    <a:pt x="2907" y="4473"/>
                  </a:moveTo>
                  <a:lnTo>
                    <a:pt x="2895" y="4485"/>
                  </a:lnTo>
                  <a:cubicBezTo>
                    <a:pt x="2882" y="4509"/>
                    <a:pt x="2858" y="4534"/>
                    <a:pt x="2846" y="4558"/>
                  </a:cubicBezTo>
                  <a:lnTo>
                    <a:pt x="2834" y="4582"/>
                  </a:lnTo>
                  <a:lnTo>
                    <a:pt x="2858" y="4582"/>
                  </a:lnTo>
                  <a:cubicBezTo>
                    <a:pt x="2907" y="4582"/>
                    <a:pt x="2944" y="4571"/>
                    <a:pt x="2992" y="4571"/>
                  </a:cubicBezTo>
                  <a:lnTo>
                    <a:pt x="3004" y="4571"/>
                  </a:lnTo>
                  <a:cubicBezTo>
                    <a:pt x="3017" y="4558"/>
                    <a:pt x="3028" y="4546"/>
                    <a:pt x="3028" y="4522"/>
                  </a:cubicBezTo>
                  <a:cubicBezTo>
                    <a:pt x="3041" y="4509"/>
                    <a:pt x="3041" y="4509"/>
                    <a:pt x="3041" y="4498"/>
                  </a:cubicBezTo>
                  <a:lnTo>
                    <a:pt x="3065" y="4473"/>
                  </a:lnTo>
                  <a:close/>
                  <a:moveTo>
                    <a:pt x="3247" y="4461"/>
                  </a:moveTo>
                  <a:cubicBezTo>
                    <a:pt x="3211" y="4461"/>
                    <a:pt x="3174" y="4461"/>
                    <a:pt x="3138" y="4473"/>
                  </a:cubicBezTo>
                  <a:lnTo>
                    <a:pt x="3077" y="4473"/>
                  </a:lnTo>
                  <a:cubicBezTo>
                    <a:pt x="3065" y="4498"/>
                    <a:pt x="3041" y="4522"/>
                    <a:pt x="3041" y="4546"/>
                  </a:cubicBezTo>
                  <a:lnTo>
                    <a:pt x="3028" y="4546"/>
                  </a:lnTo>
                  <a:lnTo>
                    <a:pt x="3017" y="4571"/>
                  </a:lnTo>
                  <a:lnTo>
                    <a:pt x="3053" y="4571"/>
                  </a:lnTo>
                  <a:cubicBezTo>
                    <a:pt x="3090" y="4571"/>
                    <a:pt x="3138" y="4571"/>
                    <a:pt x="3187" y="4582"/>
                  </a:cubicBezTo>
                  <a:lnTo>
                    <a:pt x="3199" y="4582"/>
                  </a:lnTo>
                  <a:lnTo>
                    <a:pt x="3296" y="4461"/>
                  </a:lnTo>
                  <a:close/>
                  <a:moveTo>
                    <a:pt x="3479" y="4449"/>
                  </a:moveTo>
                  <a:lnTo>
                    <a:pt x="3430" y="4461"/>
                  </a:lnTo>
                  <a:lnTo>
                    <a:pt x="3296" y="4461"/>
                  </a:lnTo>
                  <a:lnTo>
                    <a:pt x="3296" y="4485"/>
                  </a:lnTo>
                  <a:lnTo>
                    <a:pt x="3235" y="4546"/>
                  </a:lnTo>
                  <a:lnTo>
                    <a:pt x="3211" y="4582"/>
                  </a:lnTo>
                  <a:lnTo>
                    <a:pt x="3247" y="4582"/>
                  </a:lnTo>
                  <a:cubicBezTo>
                    <a:pt x="3284" y="4582"/>
                    <a:pt x="3320" y="4582"/>
                    <a:pt x="3357" y="4595"/>
                  </a:cubicBezTo>
                  <a:lnTo>
                    <a:pt x="3369" y="4595"/>
                  </a:lnTo>
                  <a:lnTo>
                    <a:pt x="3381" y="4582"/>
                  </a:lnTo>
                  <a:cubicBezTo>
                    <a:pt x="3393" y="4558"/>
                    <a:pt x="3406" y="4534"/>
                    <a:pt x="3417" y="4522"/>
                  </a:cubicBezTo>
                  <a:cubicBezTo>
                    <a:pt x="3430" y="4509"/>
                    <a:pt x="3442" y="4509"/>
                    <a:pt x="3442" y="4498"/>
                  </a:cubicBezTo>
                  <a:lnTo>
                    <a:pt x="3479" y="4449"/>
                  </a:lnTo>
                  <a:close/>
                  <a:moveTo>
                    <a:pt x="3685" y="4412"/>
                  </a:moveTo>
                  <a:lnTo>
                    <a:pt x="3636" y="4425"/>
                  </a:lnTo>
                  <a:cubicBezTo>
                    <a:pt x="3588" y="4436"/>
                    <a:pt x="3552" y="4449"/>
                    <a:pt x="3503" y="4449"/>
                  </a:cubicBezTo>
                  <a:lnTo>
                    <a:pt x="3490" y="4449"/>
                  </a:lnTo>
                  <a:cubicBezTo>
                    <a:pt x="3479" y="4461"/>
                    <a:pt x="3479" y="4473"/>
                    <a:pt x="3466" y="4485"/>
                  </a:cubicBezTo>
                  <a:cubicBezTo>
                    <a:pt x="3454" y="4485"/>
                    <a:pt x="3454" y="4498"/>
                    <a:pt x="3454" y="4498"/>
                  </a:cubicBezTo>
                  <a:cubicBezTo>
                    <a:pt x="3454" y="4509"/>
                    <a:pt x="3442" y="4522"/>
                    <a:pt x="3442" y="4522"/>
                  </a:cubicBezTo>
                  <a:cubicBezTo>
                    <a:pt x="3430" y="4534"/>
                    <a:pt x="3417" y="4546"/>
                    <a:pt x="3406" y="4571"/>
                  </a:cubicBezTo>
                  <a:lnTo>
                    <a:pt x="3381" y="4595"/>
                  </a:lnTo>
                  <a:lnTo>
                    <a:pt x="3417" y="4595"/>
                  </a:lnTo>
                  <a:cubicBezTo>
                    <a:pt x="3466" y="4595"/>
                    <a:pt x="3503" y="4595"/>
                    <a:pt x="3552" y="4582"/>
                  </a:cubicBezTo>
                  <a:lnTo>
                    <a:pt x="3563" y="4582"/>
                  </a:lnTo>
                  <a:lnTo>
                    <a:pt x="3563" y="4558"/>
                  </a:lnTo>
                  <a:cubicBezTo>
                    <a:pt x="3588" y="4522"/>
                    <a:pt x="3612" y="4498"/>
                    <a:pt x="3649" y="4461"/>
                  </a:cubicBezTo>
                  <a:lnTo>
                    <a:pt x="3685" y="4412"/>
                  </a:lnTo>
                  <a:close/>
                  <a:moveTo>
                    <a:pt x="2834" y="4473"/>
                  </a:moveTo>
                  <a:cubicBezTo>
                    <a:pt x="2798" y="4485"/>
                    <a:pt x="2749" y="4485"/>
                    <a:pt x="2712" y="4485"/>
                  </a:cubicBezTo>
                  <a:lnTo>
                    <a:pt x="2700" y="4485"/>
                  </a:lnTo>
                  <a:lnTo>
                    <a:pt x="2700" y="4498"/>
                  </a:lnTo>
                  <a:cubicBezTo>
                    <a:pt x="2688" y="4509"/>
                    <a:pt x="2688" y="4522"/>
                    <a:pt x="2676" y="4534"/>
                  </a:cubicBezTo>
                  <a:cubicBezTo>
                    <a:pt x="2676" y="4546"/>
                    <a:pt x="2663" y="4558"/>
                    <a:pt x="2663" y="4571"/>
                  </a:cubicBezTo>
                  <a:lnTo>
                    <a:pt x="2652" y="4571"/>
                  </a:lnTo>
                  <a:lnTo>
                    <a:pt x="2639" y="4607"/>
                  </a:lnTo>
                  <a:lnTo>
                    <a:pt x="2639" y="4607"/>
                  </a:lnTo>
                  <a:lnTo>
                    <a:pt x="2676" y="4595"/>
                  </a:lnTo>
                  <a:cubicBezTo>
                    <a:pt x="2725" y="4595"/>
                    <a:pt x="2761" y="4595"/>
                    <a:pt x="2809" y="4582"/>
                  </a:cubicBezTo>
                  <a:lnTo>
                    <a:pt x="2822" y="4582"/>
                  </a:lnTo>
                  <a:lnTo>
                    <a:pt x="2822" y="4571"/>
                  </a:lnTo>
                  <a:cubicBezTo>
                    <a:pt x="2834" y="4546"/>
                    <a:pt x="2846" y="4534"/>
                    <a:pt x="2871" y="4509"/>
                  </a:cubicBezTo>
                  <a:lnTo>
                    <a:pt x="2895" y="4473"/>
                  </a:lnTo>
                  <a:close/>
                  <a:moveTo>
                    <a:pt x="2433" y="4522"/>
                  </a:moveTo>
                  <a:cubicBezTo>
                    <a:pt x="2433" y="4534"/>
                    <a:pt x="2420" y="4534"/>
                    <a:pt x="2420" y="4534"/>
                  </a:cubicBezTo>
                  <a:cubicBezTo>
                    <a:pt x="2420" y="4546"/>
                    <a:pt x="2409" y="4546"/>
                    <a:pt x="2396" y="4558"/>
                  </a:cubicBezTo>
                  <a:cubicBezTo>
                    <a:pt x="2384" y="4571"/>
                    <a:pt x="2372" y="4582"/>
                    <a:pt x="2372" y="4595"/>
                  </a:cubicBezTo>
                  <a:cubicBezTo>
                    <a:pt x="2347" y="4595"/>
                    <a:pt x="2323" y="4607"/>
                    <a:pt x="2311" y="4607"/>
                  </a:cubicBezTo>
                  <a:cubicBezTo>
                    <a:pt x="2311" y="4595"/>
                    <a:pt x="2323" y="4582"/>
                    <a:pt x="2336" y="4571"/>
                  </a:cubicBezTo>
                  <a:cubicBezTo>
                    <a:pt x="2336" y="4571"/>
                    <a:pt x="2347" y="4558"/>
                    <a:pt x="2347" y="4546"/>
                  </a:cubicBezTo>
                  <a:cubicBezTo>
                    <a:pt x="2360" y="4534"/>
                    <a:pt x="2360" y="4534"/>
                    <a:pt x="2360" y="4522"/>
                  </a:cubicBezTo>
                  <a:close/>
                  <a:moveTo>
                    <a:pt x="1496" y="4498"/>
                  </a:moveTo>
                  <a:cubicBezTo>
                    <a:pt x="1484" y="4509"/>
                    <a:pt x="1472" y="4522"/>
                    <a:pt x="1472" y="4534"/>
                  </a:cubicBezTo>
                  <a:cubicBezTo>
                    <a:pt x="1460" y="4546"/>
                    <a:pt x="1447" y="4558"/>
                    <a:pt x="1447" y="4571"/>
                  </a:cubicBezTo>
                  <a:cubicBezTo>
                    <a:pt x="1436" y="4582"/>
                    <a:pt x="1423" y="4595"/>
                    <a:pt x="1411" y="4619"/>
                  </a:cubicBezTo>
                  <a:lnTo>
                    <a:pt x="1338" y="4619"/>
                  </a:lnTo>
                  <a:cubicBezTo>
                    <a:pt x="1350" y="4607"/>
                    <a:pt x="1350" y="4595"/>
                    <a:pt x="1363" y="4582"/>
                  </a:cubicBezTo>
                  <a:lnTo>
                    <a:pt x="1387" y="4558"/>
                  </a:lnTo>
                  <a:lnTo>
                    <a:pt x="1411" y="4534"/>
                  </a:lnTo>
                  <a:cubicBezTo>
                    <a:pt x="1423" y="4522"/>
                    <a:pt x="1423" y="4509"/>
                    <a:pt x="1423" y="4498"/>
                  </a:cubicBezTo>
                  <a:close/>
                  <a:moveTo>
                    <a:pt x="1691" y="4498"/>
                  </a:moveTo>
                  <a:cubicBezTo>
                    <a:pt x="1679" y="4509"/>
                    <a:pt x="1666" y="4534"/>
                    <a:pt x="1666" y="4546"/>
                  </a:cubicBezTo>
                  <a:cubicBezTo>
                    <a:pt x="1655" y="4546"/>
                    <a:pt x="1655" y="4558"/>
                    <a:pt x="1655" y="4558"/>
                  </a:cubicBezTo>
                  <a:cubicBezTo>
                    <a:pt x="1642" y="4571"/>
                    <a:pt x="1642" y="4595"/>
                    <a:pt x="1630" y="4607"/>
                  </a:cubicBezTo>
                  <a:cubicBezTo>
                    <a:pt x="1618" y="4607"/>
                    <a:pt x="1606" y="4607"/>
                    <a:pt x="1606" y="4619"/>
                  </a:cubicBezTo>
                  <a:lnTo>
                    <a:pt x="1509" y="4619"/>
                  </a:lnTo>
                  <a:cubicBezTo>
                    <a:pt x="1520" y="4607"/>
                    <a:pt x="1520" y="4595"/>
                    <a:pt x="1533" y="4595"/>
                  </a:cubicBezTo>
                  <a:cubicBezTo>
                    <a:pt x="1545" y="4558"/>
                    <a:pt x="1569" y="4534"/>
                    <a:pt x="1606" y="4509"/>
                  </a:cubicBezTo>
                  <a:lnTo>
                    <a:pt x="1606" y="4498"/>
                  </a:lnTo>
                  <a:close/>
                  <a:moveTo>
                    <a:pt x="1800" y="4498"/>
                  </a:moveTo>
                  <a:cubicBezTo>
                    <a:pt x="1836" y="4498"/>
                    <a:pt x="1861" y="4498"/>
                    <a:pt x="1885" y="4509"/>
                  </a:cubicBezTo>
                  <a:lnTo>
                    <a:pt x="1836" y="4582"/>
                  </a:lnTo>
                  <a:cubicBezTo>
                    <a:pt x="1825" y="4582"/>
                    <a:pt x="1825" y="4595"/>
                    <a:pt x="1812" y="4595"/>
                  </a:cubicBezTo>
                  <a:cubicBezTo>
                    <a:pt x="1812" y="4595"/>
                    <a:pt x="1812" y="4607"/>
                    <a:pt x="1800" y="4607"/>
                  </a:cubicBezTo>
                  <a:lnTo>
                    <a:pt x="1800" y="4619"/>
                  </a:lnTo>
                  <a:lnTo>
                    <a:pt x="1715" y="4619"/>
                  </a:lnTo>
                  <a:cubicBezTo>
                    <a:pt x="1727" y="4607"/>
                    <a:pt x="1739" y="4582"/>
                    <a:pt x="1752" y="4571"/>
                  </a:cubicBezTo>
                  <a:cubicBezTo>
                    <a:pt x="1763" y="4546"/>
                    <a:pt x="1776" y="4522"/>
                    <a:pt x="1800" y="4509"/>
                  </a:cubicBezTo>
                  <a:lnTo>
                    <a:pt x="1800" y="4498"/>
                  </a:lnTo>
                  <a:close/>
                  <a:moveTo>
                    <a:pt x="2068" y="4509"/>
                  </a:moveTo>
                  <a:cubicBezTo>
                    <a:pt x="2044" y="4546"/>
                    <a:pt x="2031" y="4571"/>
                    <a:pt x="2007" y="4595"/>
                  </a:cubicBezTo>
                  <a:lnTo>
                    <a:pt x="1995" y="4619"/>
                  </a:lnTo>
                  <a:lnTo>
                    <a:pt x="1909" y="4619"/>
                  </a:lnTo>
                  <a:lnTo>
                    <a:pt x="1909" y="4607"/>
                  </a:lnTo>
                  <a:lnTo>
                    <a:pt x="1971" y="4534"/>
                  </a:lnTo>
                  <a:cubicBezTo>
                    <a:pt x="1982" y="4522"/>
                    <a:pt x="1982" y="4522"/>
                    <a:pt x="1982" y="4509"/>
                  </a:cubicBezTo>
                  <a:close/>
                  <a:moveTo>
                    <a:pt x="2263" y="4522"/>
                  </a:moveTo>
                  <a:lnTo>
                    <a:pt x="2263" y="4534"/>
                  </a:lnTo>
                  <a:cubicBezTo>
                    <a:pt x="2250" y="4546"/>
                    <a:pt x="2238" y="4558"/>
                    <a:pt x="2238" y="4571"/>
                  </a:cubicBezTo>
                  <a:cubicBezTo>
                    <a:pt x="2226" y="4571"/>
                    <a:pt x="2226" y="4571"/>
                    <a:pt x="2226" y="4582"/>
                  </a:cubicBezTo>
                  <a:cubicBezTo>
                    <a:pt x="2226" y="4595"/>
                    <a:pt x="2214" y="4595"/>
                    <a:pt x="2214" y="4607"/>
                  </a:cubicBezTo>
                  <a:lnTo>
                    <a:pt x="2201" y="4607"/>
                  </a:lnTo>
                  <a:cubicBezTo>
                    <a:pt x="2165" y="4607"/>
                    <a:pt x="2128" y="4619"/>
                    <a:pt x="2092" y="4619"/>
                  </a:cubicBezTo>
                  <a:cubicBezTo>
                    <a:pt x="2117" y="4595"/>
                    <a:pt x="2128" y="4571"/>
                    <a:pt x="2153" y="4546"/>
                  </a:cubicBezTo>
                  <a:cubicBezTo>
                    <a:pt x="2153" y="4534"/>
                    <a:pt x="2165" y="4534"/>
                    <a:pt x="2165" y="4522"/>
                  </a:cubicBezTo>
                  <a:close/>
                  <a:moveTo>
                    <a:pt x="633" y="4509"/>
                  </a:moveTo>
                  <a:lnTo>
                    <a:pt x="645" y="4522"/>
                  </a:lnTo>
                  <a:cubicBezTo>
                    <a:pt x="669" y="4534"/>
                    <a:pt x="693" y="4546"/>
                    <a:pt x="730" y="4546"/>
                  </a:cubicBezTo>
                  <a:lnTo>
                    <a:pt x="730" y="4558"/>
                  </a:lnTo>
                  <a:cubicBezTo>
                    <a:pt x="730" y="4571"/>
                    <a:pt x="718" y="4607"/>
                    <a:pt x="706" y="4619"/>
                  </a:cubicBezTo>
                  <a:cubicBezTo>
                    <a:pt x="693" y="4619"/>
                    <a:pt x="693" y="4631"/>
                    <a:pt x="693" y="4631"/>
                  </a:cubicBezTo>
                  <a:cubicBezTo>
                    <a:pt x="657" y="4631"/>
                    <a:pt x="620" y="4619"/>
                    <a:pt x="596" y="4607"/>
                  </a:cubicBezTo>
                  <a:cubicBezTo>
                    <a:pt x="596" y="4595"/>
                    <a:pt x="609" y="4582"/>
                    <a:pt x="609" y="4558"/>
                  </a:cubicBezTo>
                  <a:cubicBezTo>
                    <a:pt x="620" y="4546"/>
                    <a:pt x="633" y="4534"/>
                    <a:pt x="633" y="4509"/>
                  </a:cubicBezTo>
                  <a:close/>
                  <a:moveTo>
                    <a:pt x="1326" y="4509"/>
                  </a:moveTo>
                  <a:cubicBezTo>
                    <a:pt x="1314" y="4522"/>
                    <a:pt x="1290" y="4534"/>
                    <a:pt x="1277" y="4546"/>
                  </a:cubicBezTo>
                  <a:cubicBezTo>
                    <a:pt x="1277" y="4558"/>
                    <a:pt x="1277" y="4571"/>
                    <a:pt x="1265" y="4571"/>
                  </a:cubicBezTo>
                  <a:lnTo>
                    <a:pt x="1265" y="4582"/>
                  </a:lnTo>
                  <a:lnTo>
                    <a:pt x="1253" y="4595"/>
                  </a:lnTo>
                  <a:lnTo>
                    <a:pt x="1253" y="4607"/>
                  </a:lnTo>
                  <a:lnTo>
                    <a:pt x="1241" y="4607"/>
                  </a:lnTo>
                  <a:cubicBezTo>
                    <a:pt x="1241" y="4607"/>
                    <a:pt x="1228" y="4619"/>
                    <a:pt x="1217" y="4619"/>
                  </a:cubicBezTo>
                  <a:lnTo>
                    <a:pt x="1180" y="4619"/>
                  </a:lnTo>
                  <a:cubicBezTo>
                    <a:pt x="1168" y="4631"/>
                    <a:pt x="1144" y="4631"/>
                    <a:pt x="1131" y="4631"/>
                  </a:cubicBezTo>
                  <a:cubicBezTo>
                    <a:pt x="1131" y="4631"/>
                    <a:pt x="1131" y="4619"/>
                    <a:pt x="1144" y="4619"/>
                  </a:cubicBezTo>
                  <a:cubicBezTo>
                    <a:pt x="1168" y="4607"/>
                    <a:pt x="1180" y="4571"/>
                    <a:pt x="1204" y="4546"/>
                  </a:cubicBezTo>
                  <a:cubicBezTo>
                    <a:pt x="1217" y="4534"/>
                    <a:pt x="1217" y="4522"/>
                    <a:pt x="1228" y="4522"/>
                  </a:cubicBezTo>
                  <a:cubicBezTo>
                    <a:pt x="1265" y="4509"/>
                    <a:pt x="1290" y="4509"/>
                    <a:pt x="1326" y="4509"/>
                  </a:cubicBezTo>
                  <a:close/>
                  <a:moveTo>
                    <a:pt x="900" y="4558"/>
                  </a:moveTo>
                  <a:cubicBezTo>
                    <a:pt x="900" y="4558"/>
                    <a:pt x="900" y="4571"/>
                    <a:pt x="888" y="4582"/>
                  </a:cubicBezTo>
                  <a:cubicBezTo>
                    <a:pt x="888" y="4582"/>
                    <a:pt x="876" y="4595"/>
                    <a:pt x="876" y="4607"/>
                  </a:cubicBezTo>
                  <a:cubicBezTo>
                    <a:pt x="876" y="4619"/>
                    <a:pt x="864" y="4631"/>
                    <a:pt x="852" y="4644"/>
                  </a:cubicBezTo>
                  <a:lnTo>
                    <a:pt x="791" y="4644"/>
                  </a:lnTo>
                  <a:cubicBezTo>
                    <a:pt x="803" y="4619"/>
                    <a:pt x="815" y="4582"/>
                    <a:pt x="815" y="4558"/>
                  </a:cubicBezTo>
                  <a:close/>
                  <a:moveTo>
                    <a:pt x="1107" y="4534"/>
                  </a:moveTo>
                  <a:lnTo>
                    <a:pt x="1095" y="4546"/>
                  </a:lnTo>
                  <a:cubicBezTo>
                    <a:pt x="1095" y="4558"/>
                    <a:pt x="1082" y="4558"/>
                    <a:pt x="1082" y="4571"/>
                  </a:cubicBezTo>
                  <a:cubicBezTo>
                    <a:pt x="1071" y="4571"/>
                    <a:pt x="1058" y="4582"/>
                    <a:pt x="1058" y="4595"/>
                  </a:cubicBezTo>
                  <a:cubicBezTo>
                    <a:pt x="1046" y="4595"/>
                    <a:pt x="1046" y="4607"/>
                    <a:pt x="1046" y="4607"/>
                  </a:cubicBezTo>
                  <a:lnTo>
                    <a:pt x="1022" y="4631"/>
                  </a:lnTo>
                  <a:lnTo>
                    <a:pt x="1009" y="4631"/>
                  </a:lnTo>
                  <a:cubicBezTo>
                    <a:pt x="985" y="4631"/>
                    <a:pt x="973" y="4644"/>
                    <a:pt x="949" y="4644"/>
                  </a:cubicBezTo>
                  <a:cubicBezTo>
                    <a:pt x="949" y="4631"/>
                    <a:pt x="961" y="4619"/>
                    <a:pt x="961" y="4619"/>
                  </a:cubicBezTo>
                  <a:cubicBezTo>
                    <a:pt x="973" y="4595"/>
                    <a:pt x="998" y="4571"/>
                    <a:pt x="1009" y="4546"/>
                  </a:cubicBezTo>
                  <a:cubicBezTo>
                    <a:pt x="1034" y="4534"/>
                    <a:pt x="1058" y="4534"/>
                    <a:pt x="1082" y="4534"/>
                  </a:cubicBezTo>
                  <a:close/>
                  <a:moveTo>
                    <a:pt x="766" y="4546"/>
                  </a:moveTo>
                  <a:lnTo>
                    <a:pt x="779" y="4558"/>
                  </a:lnTo>
                  <a:cubicBezTo>
                    <a:pt x="779" y="4582"/>
                    <a:pt x="766" y="4619"/>
                    <a:pt x="742" y="4644"/>
                  </a:cubicBezTo>
                  <a:lnTo>
                    <a:pt x="718" y="4655"/>
                  </a:lnTo>
                  <a:lnTo>
                    <a:pt x="718" y="4644"/>
                  </a:lnTo>
                  <a:cubicBezTo>
                    <a:pt x="742" y="4631"/>
                    <a:pt x="766" y="4582"/>
                    <a:pt x="766" y="4558"/>
                  </a:cubicBezTo>
                  <a:lnTo>
                    <a:pt x="766" y="4546"/>
                  </a:lnTo>
                  <a:close/>
                  <a:moveTo>
                    <a:pt x="1582" y="4461"/>
                  </a:moveTo>
                  <a:lnTo>
                    <a:pt x="1582" y="4473"/>
                  </a:lnTo>
                  <a:lnTo>
                    <a:pt x="1582" y="4485"/>
                  </a:lnTo>
                  <a:cubicBezTo>
                    <a:pt x="1545" y="4509"/>
                    <a:pt x="1520" y="4546"/>
                    <a:pt x="1496" y="4571"/>
                  </a:cubicBezTo>
                  <a:cubicBezTo>
                    <a:pt x="1496" y="4582"/>
                    <a:pt x="1484" y="4595"/>
                    <a:pt x="1472" y="4607"/>
                  </a:cubicBezTo>
                  <a:cubicBezTo>
                    <a:pt x="1472" y="4607"/>
                    <a:pt x="1472" y="4619"/>
                    <a:pt x="1460" y="4619"/>
                  </a:cubicBezTo>
                  <a:lnTo>
                    <a:pt x="1436" y="4655"/>
                  </a:lnTo>
                  <a:lnTo>
                    <a:pt x="1630" y="4655"/>
                  </a:lnTo>
                  <a:lnTo>
                    <a:pt x="1630" y="4644"/>
                  </a:lnTo>
                  <a:lnTo>
                    <a:pt x="1630" y="4631"/>
                  </a:lnTo>
                  <a:lnTo>
                    <a:pt x="1642" y="4644"/>
                  </a:lnTo>
                  <a:lnTo>
                    <a:pt x="1655" y="4631"/>
                  </a:lnTo>
                  <a:cubicBezTo>
                    <a:pt x="1662" y="4623"/>
                    <a:pt x="1671" y="4609"/>
                    <a:pt x="1679" y="4598"/>
                  </a:cubicBezTo>
                  <a:lnTo>
                    <a:pt x="1679" y="4598"/>
                  </a:lnTo>
                  <a:cubicBezTo>
                    <a:pt x="1679" y="4608"/>
                    <a:pt x="1678" y="4619"/>
                    <a:pt x="1666" y="4619"/>
                  </a:cubicBezTo>
                  <a:lnTo>
                    <a:pt x="1655" y="4655"/>
                  </a:lnTo>
                  <a:lnTo>
                    <a:pt x="1812" y="4655"/>
                  </a:lnTo>
                  <a:lnTo>
                    <a:pt x="1825" y="4644"/>
                  </a:lnTo>
                  <a:lnTo>
                    <a:pt x="1825" y="4631"/>
                  </a:lnTo>
                  <a:cubicBezTo>
                    <a:pt x="1836" y="4631"/>
                    <a:pt x="1836" y="4619"/>
                    <a:pt x="1836" y="4619"/>
                  </a:cubicBezTo>
                  <a:cubicBezTo>
                    <a:pt x="1849" y="4619"/>
                    <a:pt x="1849" y="4607"/>
                    <a:pt x="1861" y="4595"/>
                  </a:cubicBezTo>
                  <a:lnTo>
                    <a:pt x="1934" y="4498"/>
                  </a:lnTo>
                  <a:lnTo>
                    <a:pt x="1946" y="4498"/>
                  </a:lnTo>
                  <a:lnTo>
                    <a:pt x="1946" y="4509"/>
                  </a:lnTo>
                  <a:lnTo>
                    <a:pt x="1885" y="4582"/>
                  </a:lnTo>
                  <a:cubicBezTo>
                    <a:pt x="1885" y="4582"/>
                    <a:pt x="1885" y="4595"/>
                    <a:pt x="1873" y="4595"/>
                  </a:cubicBezTo>
                  <a:cubicBezTo>
                    <a:pt x="1873" y="4607"/>
                    <a:pt x="1861" y="4619"/>
                    <a:pt x="1861" y="4619"/>
                  </a:cubicBezTo>
                  <a:lnTo>
                    <a:pt x="1836" y="4655"/>
                  </a:lnTo>
                  <a:lnTo>
                    <a:pt x="2019" y="4655"/>
                  </a:lnTo>
                  <a:lnTo>
                    <a:pt x="2044" y="4619"/>
                  </a:lnTo>
                  <a:cubicBezTo>
                    <a:pt x="2068" y="4582"/>
                    <a:pt x="2080" y="4546"/>
                    <a:pt x="2117" y="4509"/>
                  </a:cubicBezTo>
                  <a:lnTo>
                    <a:pt x="2128" y="4509"/>
                  </a:lnTo>
                  <a:lnTo>
                    <a:pt x="2128" y="4522"/>
                  </a:lnTo>
                  <a:cubicBezTo>
                    <a:pt x="2092" y="4546"/>
                    <a:pt x="2068" y="4595"/>
                    <a:pt x="2044" y="4619"/>
                  </a:cubicBezTo>
                  <a:lnTo>
                    <a:pt x="2031" y="4655"/>
                  </a:lnTo>
                  <a:lnTo>
                    <a:pt x="2068" y="4655"/>
                  </a:lnTo>
                  <a:cubicBezTo>
                    <a:pt x="2104" y="4655"/>
                    <a:pt x="2153" y="4644"/>
                    <a:pt x="2201" y="4644"/>
                  </a:cubicBezTo>
                  <a:lnTo>
                    <a:pt x="2214" y="4644"/>
                  </a:lnTo>
                  <a:lnTo>
                    <a:pt x="2226" y="4631"/>
                  </a:lnTo>
                  <a:cubicBezTo>
                    <a:pt x="2238" y="4631"/>
                    <a:pt x="2250" y="4607"/>
                    <a:pt x="2263" y="4595"/>
                  </a:cubicBezTo>
                  <a:lnTo>
                    <a:pt x="2263" y="4582"/>
                  </a:lnTo>
                  <a:lnTo>
                    <a:pt x="2287" y="4558"/>
                  </a:lnTo>
                  <a:cubicBezTo>
                    <a:pt x="2299" y="4546"/>
                    <a:pt x="2299" y="4534"/>
                    <a:pt x="2311" y="4522"/>
                  </a:cubicBezTo>
                  <a:lnTo>
                    <a:pt x="2323" y="4522"/>
                  </a:lnTo>
                  <a:cubicBezTo>
                    <a:pt x="2311" y="4534"/>
                    <a:pt x="2311" y="4546"/>
                    <a:pt x="2299" y="4558"/>
                  </a:cubicBezTo>
                  <a:cubicBezTo>
                    <a:pt x="2287" y="4571"/>
                    <a:pt x="2274" y="4582"/>
                    <a:pt x="2263" y="4607"/>
                  </a:cubicBezTo>
                  <a:lnTo>
                    <a:pt x="2263" y="4619"/>
                  </a:lnTo>
                  <a:lnTo>
                    <a:pt x="2238" y="4644"/>
                  </a:lnTo>
                  <a:lnTo>
                    <a:pt x="2274" y="4644"/>
                  </a:lnTo>
                  <a:cubicBezTo>
                    <a:pt x="2311" y="4644"/>
                    <a:pt x="2347" y="4631"/>
                    <a:pt x="2384" y="4631"/>
                  </a:cubicBezTo>
                  <a:lnTo>
                    <a:pt x="2445" y="4619"/>
                  </a:lnTo>
                  <a:cubicBezTo>
                    <a:pt x="2481" y="4619"/>
                    <a:pt x="2530" y="4619"/>
                    <a:pt x="2566" y="4607"/>
                  </a:cubicBezTo>
                  <a:lnTo>
                    <a:pt x="2603" y="4607"/>
                  </a:lnTo>
                  <a:lnTo>
                    <a:pt x="2615" y="4595"/>
                  </a:lnTo>
                  <a:cubicBezTo>
                    <a:pt x="2639" y="4595"/>
                    <a:pt x="2639" y="4571"/>
                    <a:pt x="2652" y="4558"/>
                  </a:cubicBezTo>
                  <a:lnTo>
                    <a:pt x="2652" y="4546"/>
                  </a:lnTo>
                  <a:cubicBezTo>
                    <a:pt x="2663" y="4534"/>
                    <a:pt x="2663" y="4522"/>
                    <a:pt x="2676" y="4509"/>
                  </a:cubicBezTo>
                  <a:lnTo>
                    <a:pt x="2688" y="4485"/>
                  </a:lnTo>
                  <a:lnTo>
                    <a:pt x="2517" y="4485"/>
                  </a:lnTo>
                  <a:lnTo>
                    <a:pt x="2506" y="4498"/>
                  </a:lnTo>
                  <a:cubicBezTo>
                    <a:pt x="2493" y="4509"/>
                    <a:pt x="2481" y="4534"/>
                    <a:pt x="2469" y="4558"/>
                  </a:cubicBezTo>
                  <a:cubicBezTo>
                    <a:pt x="2457" y="4558"/>
                    <a:pt x="2457" y="4571"/>
                    <a:pt x="2457" y="4571"/>
                  </a:cubicBezTo>
                  <a:lnTo>
                    <a:pt x="2433" y="4595"/>
                  </a:lnTo>
                  <a:lnTo>
                    <a:pt x="2396" y="4619"/>
                  </a:lnTo>
                  <a:lnTo>
                    <a:pt x="2396" y="4607"/>
                  </a:lnTo>
                  <a:cubicBezTo>
                    <a:pt x="2409" y="4607"/>
                    <a:pt x="2409" y="4595"/>
                    <a:pt x="2420" y="4582"/>
                  </a:cubicBezTo>
                  <a:cubicBezTo>
                    <a:pt x="2433" y="4582"/>
                    <a:pt x="2445" y="4571"/>
                    <a:pt x="2457" y="4558"/>
                  </a:cubicBezTo>
                  <a:cubicBezTo>
                    <a:pt x="2457" y="4546"/>
                    <a:pt x="2469" y="4534"/>
                    <a:pt x="2481" y="4522"/>
                  </a:cubicBezTo>
                  <a:lnTo>
                    <a:pt x="2493" y="4485"/>
                  </a:lnTo>
                  <a:lnTo>
                    <a:pt x="2092" y="4485"/>
                  </a:lnTo>
                  <a:cubicBezTo>
                    <a:pt x="2044" y="4473"/>
                    <a:pt x="2007" y="4473"/>
                    <a:pt x="1958" y="4473"/>
                  </a:cubicBezTo>
                  <a:lnTo>
                    <a:pt x="1909" y="4473"/>
                  </a:lnTo>
                  <a:cubicBezTo>
                    <a:pt x="1873" y="4473"/>
                    <a:pt x="1825" y="4461"/>
                    <a:pt x="1788" y="4461"/>
                  </a:cubicBezTo>
                  <a:lnTo>
                    <a:pt x="1776" y="4461"/>
                  </a:lnTo>
                  <a:lnTo>
                    <a:pt x="1776" y="4485"/>
                  </a:lnTo>
                  <a:cubicBezTo>
                    <a:pt x="1752" y="4498"/>
                    <a:pt x="1727" y="4534"/>
                    <a:pt x="1715" y="4558"/>
                  </a:cubicBezTo>
                  <a:lnTo>
                    <a:pt x="1686" y="4587"/>
                  </a:lnTo>
                  <a:lnTo>
                    <a:pt x="1686" y="4587"/>
                  </a:lnTo>
                  <a:cubicBezTo>
                    <a:pt x="1688" y="4585"/>
                    <a:pt x="1689" y="4584"/>
                    <a:pt x="1691" y="4582"/>
                  </a:cubicBezTo>
                  <a:lnTo>
                    <a:pt x="1691" y="4571"/>
                  </a:lnTo>
                  <a:cubicBezTo>
                    <a:pt x="1703" y="4546"/>
                    <a:pt x="1727" y="4509"/>
                    <a:pt x="1752" y="4485"/>
                  </a:cubicBezTo>
                  <a:lnTo>
                    <a:pt x="1776" y="4461"/>
                  </a:lnTo>
                  <a:close/>
                  <a:moveTo>
                    <a:pt x="1496" y="4461"/>
                  </a:moveTo>
                  <a:lnTo>
                    <a:pt x="1387" y="4473"/>
                  </a:lnTo>
                  <a:lnTo>
                    <a:pt x="1241" y="4473"/>
                  </a:lnTo>
                  <a:lnTo>
                    <a:pt x="1241" y="4485"/>
                  </a:lnTo>
                  <a:lnTo>
                    <a:pt x="1204" y="4485"/>
                  </a:lnTo>
                  <a:cubicBezTo>
                    <a:pt x="1192" y="4498"/>
                    <a:pt x="1192" y="4509"/>
                    <a:pt x="1180" y="4534"/>
                  </a:cubicBezTo>
                  <a:cubicBezTo>
                    <a:pt x="1155" y="4558"/>
                    <a:pt x="1144" y="4582"/>
                    <a:pt x="1119" y="4595"/>
                  </a:cubicBezTo>
                  <a:lnTo>
                    <a:pt x="1082" y="4631"/>
                  </a:lnTo>
                  <a:lnTo>
                    <a:pt x="1058" y="4668"/>
                  </a:lnTo>
                  <a:lnTo>
                    <a:pt x="1095" y="4668"/>
                  </a:lnTo>
                  <a:cubicBezTo>
                    <a:pt x="1119" y="4668"/>
                    <a:pt x="1155" y="4655"/>
                    <a:pt x="1180" y="4655"/>
                  </a:cubicBezTo>
                  <a:lnTo>
                    <a:pt x="1241" y="4655"/>
                  </a:lnTo>
                  <a:lnTo>
                    <a:pt x="1241" y="4644"/>
                  </a:lnTo>
                  <a:lnTo>
                    <a:pt x="1265" y="4644"/>
                  </a:lnTo>
                  <a:lnTo>
                    <a:pt x="1265" y="4631"/>
                  </a:lnTo>
                  <a:cubicBezTo>
                    <a:pt x="1277" y="4631"/>
                    <a:pt x="1277" y="4631"/>
                    <a:pt x="1277" y="4619"/>
                  </a:cubicBezTo>
                  <a:lnTo>
                    <a:pt x="1290" y="4607"/>
                  </a:lnTo>
                  <a:cubicBezTo>
                    <a:pt x="1290" y="4595"/>
                    <a:pt x="1301" y="4595"/>
                    <a:pt x="1301" y="4595"/>
                  </a:cubicBezTo>
                  <a:cubicBezTo>
                    <a:pt x="1301" y="4582"/>
                    <a:pt x="1301" y="4582"/>
                    <a:pt x="1314" y="4571"/>
                  </a:cubicBezTo>
                  <a:cubicBezTo>
                    <a:pt x="1326" y="4558"/>
                    <a:pt x="1338" y="4546"/>
                    <a:pt x="1350" y="4522"/>
                  </a:cubicBezTo>
                  <a:cubicBezTo>
                    <a:pt x="1363" y="4522"/>
                    <a:pt x="1374" y="4509"/>
                    <a:pt x="1387" y="4498"/>
                  </a:cubicBezTo>
                  <a:lnTo>
                    <a:pt x="1387" y="4509"/>
                  </a:lnTo>
                  <a:cubicBezTo>
                    <a:pt x="1387" y="4522"/>
                    <a:pt x="1374" y="4522"/>
                    <a:pt x="1363" y="4534"/>
                  </a:cubicBezTo>
                  <a:lnTo>
                    <a:pt x="1338" y="4558"/>
                  </a:lnTo>
                  <a:cubicBezTo>
                    <a:pt x="1326" y="4571"/>
                    <a:pt x="1314" y="4582"/>
                    <a:pt x="1301" y="4607"/>
                  </a:cubicBezTo>
                  <a:cubicBezTo>
                    <a:pt x="1301" y="4619"/>
                    <a:pt x="1290" y="4619"/>
                    <a:pt x="1290" y="4631"/>
                  </a:cubicBezTo>
                  <a:lnTo>
                    <a:pt x="1265" y="4655"/>
                  </a:lnTo>
                  <a:lnTo>
                    <a:pt x="1436" y="4655"/>
                  </a:lnTo>
                  <a:lnTo>
                    <a:pt x="1436" y="4644"/>
                  </a:lnTo>
                  <a:cubicBezTo>
                    <a:pt x="1447" y="4619"/>
                    <a:pt x="1460" y="4607"/>
                    <a:pt x="1472" y="4595"/>
                  </a:cubicBezTo>
                  <a:cubicBezTo>
                    <a:pt x="1484" y="4582"/>
                    <a:pt x="1484" y="4571"/>
                    <a:pt x="1496" y="4558"/>
                  </a:cubicBezTo>
                  <a:cubicBezTo>
                    <a:pt x="1509" y="4534"/>
                    <a:pt x="1533" y="4509"/>
                    <a:pt x="1557" y="4485"/>
                  </a:cubicBezTo>
                  <a:lnTo>
                    <a:pt x="1582" y="4461"/>
                  </a:lnTo>
                  <a:close/>
                  <a:moveTo>
                    <a:pt x="1733" y="37"/>
                  </a:moveTo>
                  <a:cubicBezTo>
                    <a:pt x="1748" y="37"/>
                    <a:pt x="1770" y="40"/>
                    <a:pt x="1800" y="47"/>
                  </a:cubicBezTo>
                  <a:lnTo>
                    <a:pt x="1812" y="47"/>
                  </a:lnTo>
                  <a:cubicBezTo>
                    <a:pt x="1861" y="58"/>
                    <a:pt x="1922" y="83"/>
                    <a:pt x="1946" y="95"/>
                  </a:cubicBezTo>
                  <a:cubicBezTo>
                    <a:pt x="1958" y="95"/>
                    <a:pt x="1958" y="107"/>
                    <a:pt x="1971" y="107"/>
                  </a:cubicBezTo>
                  <a:cubicBezTo>
                    <a:pt x="2141" y="168"/>
                    <a:pt x="2165" y="374"/>
                    <a:pt x="2190" y="520"/>
                  </a:cubicBezTo>
                  <a:cubicBezTo>
                    <a:pt x="2214" y="715"/>
                    <a:pt x="2201" y="922"/>
                    <a:pt x="2141" y="1117"/>
                  </a:cubicBezTo>
                  <a:lnTo>
                    <a:pt x="2141" y="1128"/>
                  </a:lnTo>
                  <a:cubicBezTo>
                    <a:pt x="2177" y="1250"/>
                    <a:pt x="2177" y="1372"/>
                    <a:pt x="2177" y="1482"/>
                  </a:cubicBezTo>
                  <a:cubicBezTo>
                    <a:pt x="2177" y="1555"/>
                    <a:pt x="2190" y="1627"/>
                    <a:pt x="2190" y="1712"/>
                  </a:cubicBezTo>
                  <a:cubicBezTo>
                    <a:pt x="2201" y="1785"/>
                    <a:pt x="2226" y="1858"/>
                    <a:pt x="2238" y="1931"/>
                  </a:cubicBezTo>
                  <a:cubicBezTo>
                    <a:pt x="2250" y="1992"/>
                    <a:pt x="2274" y="2065"/>
                    <a:pt x="2287" y="2138"/>
                  </a:cubicBezTo>
                  <a:lnTo>
                    <a:pt x="2287" y="2150"/>
                  </a:lnTo>
                  <a:lnTo>
                    <a:pt x="2299" y="2150"/>
                  </a:lnTo>
                  <a:cubicBezTo>
                    <a:pt x="2359" y="2161"/>
                    <a:pt x="2419" y="2165"/>
                    <a:pt x="2478" y="2165"/>
                  </a:cubicBezTo>
                  <a:cubicBezTo>
                    <a:pt x="2620" y="2165"/>
                    <a:pt x="2758" y="2139"/>
                    <a:pt x="2895" y="2114"/>
                  </a:cubicBezTo>
                  <a:cubicBezTo>
                    <a:pt x="3028" y="2090"/>
                    <a:pt x="3163" y="2065"/>
                    <a:pt x="3308" y="2065"/>
                  </a:cubicBezTo>
                  <a:cubicBezTo>
                    <a:pt x="3324" y="2065"/>
                    <a:pt x="3339" y="2064"/>
                    <a:pt x="3354" y="2064"/>
                  </a:cubicBezTo>
                  <a:cubicBezTo>
                    <a:pt x="3595" y="2064"/>
                    <a:pt x="3752" y="2161"/>
                    <a:pt x="3844" y="2333"/>
                  </a:cubicBezTo>
                  <a:cubicBezTo>
                    <a:pt x="3917" y="2479"/>
                    <a:pt x="3928" y="2649"/>
                    <a:pt x="3941" y="2782"/>
                  </a:cubicBezTo>
                  <a:cubicBezTo>
                    <a:pt x="3953" y="2965"/>
                    <a:pt x="3977" y="3147"/>
                    <a:pt x="3989" y="3293"/>
                  </a:cubicBezTo>
                  <a:cubicBezTo>
                    <a:pt x="3989" y="3354"/>
                    <a:pt x="4001" y="3415"/>
                    <a:pt x="4001" y="3463"/>
                  </a:cubicBezTo>
                  <a:cubicBezTo>
                    <a:pt x="4025" y="3634"/>
                    <a:pt x="4050" y="3828"/>
                    <a:pt x="4025" y="3998"/>
                  </a:cubicBezTo>
                  <a:lnTo>
                    <a:pt x="4038" y="4011"/>
                  </a:lnTo>
                  <a:lnTo>
                    <a:pt x="4038" y="4023"/>
                  </a:lnTo>
                  <a:cubicBezTo>
                    <a:pt x="4038" y="4035"/>
                    <a:pt x="4038" y="4047"/>
                    <a:pt x="4025" y="4060"/>
                  </a:cubicBezTo>
                  <a:cubicBezTo>
                    <a:pt x="4025" y="4060"/>
                    <a:pt x="4025" y="4060"/>
                    <a:pt x="4025" y="4060"/>
                  </a:cubicBezTo>
                  <a:lnTo>
                    <a:pt x="4025" y="4060"/>
                  </a:lnTo>
                  <a:lnTo>
                    <a:pt x="3965" y="4193"/>
                  </a:lnTo>
                  <a:lnTo>
                    <a:pt x="3953" y="4193"/>
                  </a:lnTo>
                  <a:lnTo>
                    <a:pt x="3953" y="4206"/>
                  </a:lnTo>
                  <a:cubicBezTo>
                    <a:pt x="3928" y="4242"/>
                    <a:pt x="3904" y="4279"/>
                    <a:pt x="3868" y="4303"/>
                  </a:cubicBezTo>
                  <a:lnTo>
                    <a:pt x="3855" y="4315"/>
                  </a:lnTo>
                  <a:lnTo>
                    <a:pt x="3868" y="4327"/>
                  </a:lnTo>
                  <a:lnTo>
                    <a:pt x="3868" y="4339"/>
                  </a:lnTo>
                  <a:cubicBezTo>
                    <a:pt x="3831" y="4363"/>
                    <a:pt x="3819" y="4400"/>
                    <a:pt x="3795" y="4436"/>
                  </a:cubicBezTo>
                  <a:lnTo>
                    <a:pt x="3771" y="4498"/>
                  </a:lnTo>
                  <a:lnTo>
                    <a:pt x="3758" y="4485"/>
                  </a:lnTo>
                  <a:cubicBezTo>
                    <a:pt x="3771" y="4461"/>
                    <a:pt x="3782" y="4449"/>
                    <a:pt x="3795" y="4425"/>
                  </a:cubicBezTo>
                  <a:cubicBezTo>
                    <a:pt x="3795" y="4412"/>
                    <a:pt x="3807" y="4400"/>
                    <a:pt x="3819" y="4388"/>
                  </a:cubicBezTo>
                  <a:lnTo>
                    <a:pt x="3855" y="4327"/>
                  </a:lnTo>
                  <a:lnTo>
                    <a:pt x="3795" y="4363"/>
                  </a:lnTo>
                  <a:cubicBezTo>
                    <a:pt x="3758" y="4376"/>
                    <a:pt x="3734" y="4388"/>
                    <a:pt x="3709" y="4400"/>
                  </a:cubicBezTo>
                  <a:lnTo>
                    <a:pt x="3685" y="4412"/>
                  </a:lnTo>
                  <a:lnTo>
                    <a:pt x="3698" y="4425"/>
                  </a:lnTo>
                  <a:lnTo>
                    <a:pt x="3685" y="4425"/>
                  </a:lnTo>
                  <a:cubicBezTo>
                    <a:pt x="3673" y="4436"/>
                    <a:pt x="3661" y="4449"/>
                    <a:pt x="3661" y="4473"/>
                  </a:cubicBezTo>
                  <a:lnTo>
                    <a:pt x="3588" y="4546"/>
                  </a:lnTo>
                  <a:lnTo>
                    <a:pt x="3563" y="4582"/>
                  </a:lnTo>
                  <a:lnTo>
                    <a:pt x="3612" y="4571"/>
                  </a:lnTo>
                  <a:cubicBezTo>
                    <a:pt x="3661" y="4558"/>
                    <a:pt x="3709" y="4534"/>
                    <a:pt x="3758" y="4509"/>
                  </a:cubicBezTo>
                  <a:lnTo>
                    <a:pt x="3758" y="4522"/>
                  </a:lnTo>
                  <a:lnTo>
                    <a:pt x="3819" y="4473"/>
                  </a:lnTo>
                  <a:cubicBezTo>
                    <a:pt x="3868" y="4436"/>
                    <a:pt x="3904" y="4388"/>
                    <a:pt x="3928" y="4339"/>
                  </a:cubicBezTo>
                  <a:cubicBezTo>
                    <a:pt x="3953" y="4303"/>
                    <a:pt x="3977" y="4254"/>
                    <a:pt x="3989" y="4206"/>
                  </a:cubicBezTo>
                  <a:lnTo>
                    <a:pt x="4025" y="4060"/>
                  </a:lnTo>
                  <a:lnTo>
                    <a:pt x="4025" y="4060"/>
                  </a:lnTo>
                  <a:cubicBezTo>
                    <a:pt x="3989" y="4290"/>
                    <a:pt x="3917" y="4461"/>
                    <a:pt x="3722" y="4546"/>
                  </a:cubicBezTo>
                  <a:cubicBezTo>
                    <a:pt x="3636" y="4582"/>
                    <a:pt x="3527" y="4607"/>
                    <a:pt x="3381" y="4607"/>
                  </a:cubicBezTo>
                  <a:lnTo>
                    <a:pt x="3357" y="4607"/>
                  </a:lnTo>
                  <a:cubicBezTo>
                    <a:pt x="3308" y="4607"/>
                    <a:pt x="3247" y="4595"/>
                    <a:pt x="3199" y="4595"/>
                  </a:cubicBezTo>
                  <a:lnTo>
                    <a:pt x="3174" y="4595"/>
                  </a:lnTo>
                  <a:cubicBezTo>
                    <a:pt x="3126" y="4595"/>
                    <a:pt x="3077" y="4582"/>
                    <a:pt x="3017" y="4582"/>
                  </a:cubicBezTo>
                  <a:lnTo>
                    <a:pt x="3004" y="4582"/>
                  </a:lnTo>
                  <a:lnTo>
                    <a:pt x="3004" y="4595"/>
                  </a:lnTo>
                  <a:lnTo>
                    <a:pt x="2992" y="4595"/>
                  </a:lnTo>
                  <a:lnTo>
                    <a:pt x="2992" y="4582"/>
                  </a:lnTo>
                  <a:lnTo>
                    <a:pt x="2980" y="4582"/>
                  </a:lnTo>
                  <a:cubicBezTo>
                    <a:pt x="2955" y="4582"/>
                    <a:pt x="2931" y="4582"/>
                    <a:pt x="2907" y="4595"/>
                  </a:cubicBezTo>
                  <a:cubicBezTo>
                    <a:pt x="2798" y="4595"/>
                    <a:pt x="2688" y="4607"/>
                    <a:pt x="2590" y="4619"/>
                  </a:cubicBezTo>
                  <a:cubicBezTo>
                    <a:pt x="2372" y="4644"/>
                    <a:pt x="2153" y="4668"/>
                    <a:pt x="1934" y="4668"/>
                  </a:cubicBezTo>
                  <a:lnTo>
                    <a:pt x="1812" y="4668"/>
                  </a:lnTo>
                  <a:lnTo>
                    <a:pt x="1800" y="4680"/>
                  </a:lnTo>
                  <a:cubicBezTo>
                    <a:pt x="1788" y="4680"/>
                    <a:pt x="1788" y="4680"/>
                    <a:pt x="1788" y="4668"/>
                  </a:cubicBezTo>
                  <a:lnTo>
                    <a:pt x="1776" y="4655"/>
                  </a:lnTo>
                  <a:cubicBezTo>
                    <a:pt x="1606" y="4668"/>
                    <a:pt x="1447" y="4668"/>
                    <a:pt x="1290" y="4668"/>
                  </a:cubicBezTo>
                  <a:cubicBezTo>
                    <a:pt x="1180" y="4680"/>
                    <a:pt x="1071" y="4680"/>
                    <a:pt x="961" y="4680"/>
                  </a:cubicBezTo>
                  <a:lnTo>
                    <a:pt x="925" y="4680"/>
                  </a:lnTo>
                  <a:cubicBezTo>
                    <a:pt x="949" y="4680"/>
                    <a:pt x="985" y="4668"/>
                    <a:pt x="1022" y="4668"/>
                  </a:cubicBezTo>
                  <a:lnTo>
                    <a:pt x="1034" y="4668"/>
                  </a:lnTo>
                  <a:lnTo>
                    <a:pt x="1034" y="4655"/>
                  </a:lnTo>
                  <a:cubicBezTo>
                    <a:pt x="1058" y="4655"/>
                    <a:pt x="1071" y="4644"/>
                    <a:pt x="1071" y="4619"/>
                  </a:cubicBezTo>
                  <a:lnTo>
                    <a:pt x="1082" y="4619"/>
                  </a:lnTo>
                  <a:cubicBezTo>
                    <a:pt x="1082" y="4607"/>
                    <a:pt x="1095" y="4595"/>
                    <a:pt x="1095" y="4595"/>
                  </a:cubicBezTo>
                  <a:cubicBezTo>
                    <a:pt x="1107" y="4582"/>
                    <a:pt x="1119" y="4582"/>
                    <a:pt x="1119" y="4571"/>
                  </a:cubicBezTo>
                  <a:lnTo>
                    <a:pt x="1168" y="4522"/>
                  </a:lnTo>
                  <a:lnTo>
                    <a:pt x="1192" y="4485"/>
                  </a:lnTo>
                  <a:lnTo>
                    <a:pt x="1071" y="4498"/>
                  </a:lnTo>
                  <a:cubicBezTo>
                    <a:pt x="1046" y="4498"/>
                    <a:pt x="1022" y="4509"/>
                    <a:pt x="998" y="4509"/>
                  </a:cubicBezTo>
                  <a:lnTo>
                    <a:pt x="985" y="4509"/>
                  </a:lnTo>
                  <a:cubicBezTo>
                    <a:pt x="961" y="4546"/>
                    <a:pt x="949" y="4571"/>
                    <a:pt x="936" y="4595"/>
                  </a:cubicBezTo>
                  <a:cubicBezTo>
                    <a:pt x="925" y="4607"/>
                    <a:pt x="925" y="4619"/>
                    <a:pt x="912" y="4631"/>
                  </a:cubicBezTo>
                  <a:lnTo>
                    <a:pt x="888" y="4680"/>
                  </a:lnTo>
                  <a:lnTo>
                    <a:pt x="876" y="4680"/>
                  </a:lnTo>
                  <a:lnTo>
                    <a:pt x="864" y="4692"/>
                  </a:lnTo>
                  <a:lnTo>
                    <a:pt x="864" y="4680"/>
                  </a:lnTo>
                  <a:cubicBezTo>
                    <a:pt x="876" y="4668"/>
                    <a:pt x="888" y="4655"/>
                    <a:pt x="912" y="4619"/>
                  </a:cubicBezTo>
                  <a:cubicBezTo>
                    <a:pt x="912" y="4607"/>
                    <a:pt x="912" y="4607"/>
                    <a:pt x="925" y="4595"/>
                  </a:cubicBezTo>
                  <a:cubicBezTo>
                    <a:pt x="925" y="4582"/>
                    <a:pt x="936" y="4571"/>
                    <a:pt x="949" y="4558"/>
                  </a:cubicBezTo>
                  <a:lnTo>
                    <a:pt x="973" y="4509"/>
                  </a:lnTo>
                  <a:lnTo>
                    <a:pt x="936" y="4509"/>
                  </a:lnTo>
                  <a:cubicBezTo>
                    <a:pt x="876" y="4522"/>
                    <a:pt x="828" y="4522"/>
                    <a:pt x="791" y="4522"/>
                  </a:cubicBezTo>
                  <a:lnTo>
                    <a:pt x="766" y="4522"/>
                  </a:lnTo>
                  <a:cubicBezTo>
                    <a:pt x="718" y="4509"/>
                    <a:pt x="693" y="4498"/>
                    <a:pt x="657" y="4485"/>
                  </a:cubicBezTo>
                  <a:cubicBezTo>
                    <a:pt x="657" y="4485"/>
                    <a:pt x="645" y="4473"/>
                    <a:pt x="633" y="4473"/>
                  </a:cubicBezTo>
                  <a:lnTo>
                    <a:pt x="620" y="4461"/>
                  </a:lnTo>
                  <a:lnTo>
                    <a:pt x="596" y="4449"/>
                  </a:lnTo>
                  <a:cubicBezTo>
                    <a:pt x="584" y="4425"/>
                    <a:pt x="560" y="4400"/>
                    <a:pt x="547" y="4376"/>
                  </a:cubicBezTo>
                  <a:lnTo>
                    <a:pt x="523" y="4339"/>
                  </a:lnTo>
                  <a:lnTo>
                    <a:pt x="511" y="4376"/>
                  </a:lnTo>
                  <a:cubicBezTo>
                    <a:pt x="499" y="4388"/>
                    <a:pt x="499" y="4412"/>
                    <a:pt x="487" y="4436"/>
                  </a:cubicBezTo>
                  <a:cubicBezTo>
                    <a:pt x="474" y="4436"/>
                    <a:pt x="474" y="4449"/>
                    <a:pt x="463" y="4461"/>
                  </a:cubicBezTo>
                  <a:cubicBezTo>
                    <a:pt x="450" y="4485"/>
                    <a:pt x="438" y="4509"/>
                    <a:pt x="438" y="4534"/>
                  </a:cubicBezTo>
                  <a:cubicBezTo>
                    <a:pt x="438" y="4534"/>
                    <a:pt x="438" y="4546"/>
                    <a:pt x="426" y="4546"/>
                  </a:cubicBezTo>
                  <a:cubicBezTo>
                    <a:pt x="426" y="4509"/>
                    <a:pt x="438" y="4473"/>
                    <a:pt x="463" y="4449"/>
                  </a:cubicBezTo>
                  <a:cubicBezTo>
                    <a:pt x="487" y="4412"/>
                    <a:pt x="499" y="4376"/>
                    <a:pt x="511" y="4339"/>
                  </a:cubicBezTo>
                  <a:lnTo>
                    <a:pt x="511" y="4327"/>
                  </a:lnTo>
                  <a:lnTo>
                    <a:pt x="523" y="4327"/>
                  </a:lnTo>
                  <a:lnTo>
                    <a:pt x="511" y="4315"/>
                  </a:lnTo>
                  <a:cubicBezTo>
                    <a:pt x="499" y="4290"/>
                    <a:pt x="499" y="4266"/>
                    <a:pt x="487" y="4242"/>
                  </a:cubicBezTo>
                  <a:lnTo>
                    <a:pt x="487" y="4217"/>
                  </a:lnTo>
                  <a:lnTo>
                    <a:pt x="474" y="4157"/>
                  </a:lnTo>
                  <a:lnTo>
                    <a:pt x="450" y="4193"/>
                  </a:lnTo>
                  <a:cubicBezTo>
                    <a:pt x="426" y="4230"/>
                    <a:pt x="401" y="4266"/>
                    <a:pt x="390" y="4303"/>
                  </a:cubicBezTo>
                  <a:cubicBezTo>
                    <a:pt x="377" y="4315"/>
                    <a:pt x="377" y="4327"/>
                    <a:pt x="365" y="4327"/>
                  </a:cubicBezTo>
                  <a:cubicBezTo>
                    <a:pt x="353" y="4352"/>
                    <a:pt x="341" y="4376"/>
                    <a:pt x="328" y="4412"/>
                  </a:cubicBezTo>
                  <a:lnTo>
                    <a:pt x="317" y="4412"/>
                  </a:lnTo>
                  <a:lnTo>
                    <a:pt x="328" y="4388"/>
                  </a:lnTo>
                  <a:cubicBezTo>
                    <a:pt x="328" y="4363"/>
                    <a:pt x="341" y="4352"/>
                    <a:pt x="353" y="4327"/>
                  </a:cubicBezTo>
                  <a:cubicBezTo>
                    <a:pt x="365" y="4315"/>
                    <a:pt x="365" y="4303"/>
                    <a:pt x="377" y="4290"/>
                  </a:cubicBezTo>
                  <a:cubicBezTo>
                    <a:pt x="401" y="4242"/>
                    <a:pt x="426" y="4206"/>
                    <a:pt x="450" y="4157"/>
                  </a:cubicBezTo>
                  <a:lnTo>
                    <a:pt x="474" y="4157"/>
                  </a:lnTo>
                  <a:lnTo>
                    <a:pt x="463" y="4144"/>
                  </a:lnTo>
                  <a:cubicBezTo>
                    <a:pt x="450" y="4084"/>
                    <a:pt x="450" y="4047"/>
                    <a:pt x="438" y="3998"/>
                  </a:cubicBezTo>
                  <a:lnTo>
                    <a:pt x="426" y="3950"/>
                  </a:lnTo>
                  <a:lnTo>
                    <a:pt x="401" y="3987"/>
                  </a:lnTo>
                  <a:cubicBezTo>
                    <a:pt x="390" y="4011"/>
                    <a:pt x="377" y="4035"/>
                    <a:pt x="365" y="4047"/>
                  </a:cubicBezTo>
                  <a:cubicBezTo>
                    <a:pt x="365" y="4060"/>
                    <a:pt x="353" y="4071"/>
                    <a:pt x="341" y="4084"/>
                  </a:cubicBezTo>
                  <a:cubicBezTo>
                    <a:pt x="317" y="4120"/>
                    <a:pt x="292" y="4157"/>
                    <a:pt x="280" y="4206"/>
                  </a:cubicBezTo>
                  <a:lnTo>
                    <a:pt x="268" y="4206"/>
                  </a:lnTo>
                  <a:lnTo>
                    <a:pt x="268" y="4217"/>
                  </a:lnTo>
                  <a:cubicBezTo>
                    <a:pt x="268" y="4254"/>
                    <a:pt x="280" y="4327"/>
                    <a:pt x="292" y="4376"/>
                  </a:cubicBezTo>
                  <a:lnTo>
                    <a:pt x="304" y="4412"/>
                  </a:lnTo>
                  <a:lnTo>
                    <a:pt x="304" y="4436"/>
                  </a:lnTo>
                  <a:cubicBezTo>
                    <a:pt x="328" y="4485"/>
                    <a:pt x="353" y="4522"/>
                    <a:pt x="390" y="4546"/>
                  </a:cubicBezTo>
                  <a:lnTo>
                    <a:pt x="401" y="4558"/>
                  </a:lnTo>
                  <a:lnTo>
                    <a:pt x="390" y="4558"/>
                  </a:lnTo>
                  <a:lnTo>
                    <a:pt x="414" y="4571"/>
                  </a:lnTo>
                  <a:lnTo>
                    <a:pt x="426" y="4571"/>
                  </a:lnTo>
                  <a:cubicBezTo>
                    <a:pt x="450" y="4595"/>
                    <a:pt x="487" y="4607"/>
                    <a:pt x="523" y="4631"/>
                  </a:cubicBezTo>
                  <a:lnTo>
                    <a:pt x="536" y="4631"/>
                  </a:lnTo>
                  <a:lnTo>
                    <a:pt x="547" y="4619"/>
                  </a:lnTo>
                  <a:cubicBezTo>
                    <a:pt x="547" y="4595"/>
                    <a:pt x="560" y="4571"/>
                    <a:pt x="572" y="4558"/>
                  </a:cubicBezTo>
                  <a:cubicBezTo>
                    <a:pt x="572" y="4534"/>
                    <a:pt x="596" y="4498"/>
                    <a:pt x="596" y="4473"/>
                  </a:cubicBezTo>
                  <a:lnTo>
                    <a:pt x="609" y="4461"/>
                  </a:lnTo>
                  <a:lnTo>
                    <a:pt x="609" y="4485"/>
                  </a:lnTo>
                  <a:cubicBezTo>
                    <a:pt x="596" y="4498"/>
                    <a:pt x="596" y="4522"/>
                    <a:pt x="584" y="4546"/>
                  </a:cubicBezTo>
                  <a:lnTo>
                    <a:pt x="547" y="4619"/>
                  </a:lnTo>
                  <a:lnTo>
                    <a:pt x="547" y="4631"/>
                  </a:lnTo>
                  <a:lnTo>
                    <a:pt x="560" y="4644"/>
                  </a:lnTo>
                  <a:cubicBezTo>
                    <a:pt x="609" y="4655"/>
                    <a:pt x="645" y="4668"/>
                    <a:pt x="706" y="4668"/>
                  </a:cubicBezTo>
                  <a:lnTo>
                    <a:pt x="755" y="4668"/>
                  </a:lnTo>
                  <a:cubicBezTo>
                    <a:pt x="776" y="4678"/>
                    <a:pt x="807" y="4679"/>
                    <a:pt x="839" y="4680"/>
                  </a:cubicBezTo>
                  <a:lnTo>
                    <a:pt x="839" y="4680"/>
                  </a:lnTo>
                  <a:cubicBezTo>
                    <a:pt x="648" y="4679"/>
                    <a:pt x="436" y="4664"/>
                    <a:pt x="341" y="4509"/>
                  </a:cubicBezTo>
                  <a:cubicBezTo>
                    <a:pt x="280" y="4412"/>
                    <a:pt x="255" y="4290"/>
                    <a:pt x="255" y="4193"/>
                  </a:cubicBezTo>
                  <a:cubicBezTo>
                    <a:pt x="255" y="4133"/>
                    <a:pt x="244" y="4084"/>
                    <a:pt x="244" y="4023"/>
                  </a:cubicBezTo>
                  <a:lnTo>
                    <a:pt x="244" y="4011"/>
                  </a:lnTo>
                  <a:lnTo>
                    <a:pt x="231" y="4011"/>
                  </a:lnTo>
                  <a:lnTo>
                    <a:pt x="231" y="3998"/>
                  </a:lnTo>
                  <a:lnTo>
                    <a:pt x="231" y="3987"/>
                  </a:lnTo>
                  <a:lnTo>
                    <a:pt x="244" y="3974"/>
                  </a:lnTo>
                  <a:cubicBezTo>
                    <a:pt x="231" y="3853"/>
                    <a:pt x="219" y="3768"/>
                    <a:pt x="207" y="3682"/>
                  </a:cubicBezTo>
                  <a:cubicBezTo>
                    <a:pt x="195" y="3585"/>
                    <a:pt x="171" y="3476"/>
                    <a:pt x="146" y="3379"/>
                  </a:cubicBezTo>
                  <a:lnTo>
                    <a:pt x="146" y="3366"/>
                  </a:lnTo>
                  <a:lnTo>
                    <a:pt x="134" y="3366"/>
                  </a:lnTo>
                  <a:lnTo>
                    <a:pt x="134" y="3354"/>
                  </a:lnTo>
                  <a:lnTo>
                    <a:pt x="134" y="3342"/>
                  </a:lnTo>
                  <a:lnTo>
                    <a:pt x="146" y="3330"/>
                  </a:lnTo>
                  <a:lnTo>
                    <a:pt x="134" y="3330"/>
                  </a:lnTo>
                  <a:cubicBezTo>
                    <a:pt x="122" y="3220"/>
                    <a:pt x="98" y="3111"/>
                    <a:pt x="85" y="3001"/>
                  </a:cubicBezTo>
                  <a:lnTo>
                    <a:pt x="74" y="2990"/>
                  </a:lnTo>
                  <a:lnTo>
                    <a:pt x="74" y="2977"/>
                  </a:lnTo>
                  <a:lnTo>
                    <a:pt x="74" y="2953"/>
                  </a:lnTo>
                  <a:cubicBezTo>
                    <a:pt x="61" y="2892"/>
                    <a:pt x="61" y="2844"/>
                    <a:pt x="61" y="2807"/>
                  </a:cubicBezTo>
                  <a:lnTo>
                    <a:pt x="61" y="2795"/>
                  </a:lnTo>
                  <a:lnTo>
                    <a:pt x="49" y="2795"/>
                  </a:lnTo>
                  <a:lnTo>
                    <a:pt x="61" y="2782"/>
                  </a:lnTo>
                  <a:lnTo>
                    <a:pt x="61" y="2771"/>
                  </a:lnTo>
                  <a:cubicBezTo>
                    <a:pt x="49" y="2649"/>
                    <a:pt x="37" y="2503"/>
                    <a:pt x="74" y="2393"/>
                  </a:cubicBezTo>
                  <a:cubicBezTo>
                    <a:pt x="110" y="2320"/>
                    <a:pt x="134" y="2284"/>
                    <a:pt x="195" y="2247"/>
                  </a:cubicBezTo>
                  <a:lnTo>
                    <a:pt x="207" y="2236"/>
                  </a:lnTo>
                  <a:lnTo>
                    <a:pt x="207" y="2223"/>
                  </a:lnTo>
                  <a:lnTo>
                    <a:pt x="219" y="2223"/>
                  </a:lnTo>
                  <a:lnTo>
                    <a:pt x="268" y="2211"/>
                  </a:lnTo>
                  <a:lnTo>
                    <a:pt x="292" y="2211"/>
                  </a:lnTo>
                  <a:cubicBezTo>
                    <a:pt x="317" y="2211"/>
                    <a:pt x="353" y="2199"/>
                    <a:pt x="377" y="2199"/>
                  </a:cubicBezTo>
                  <a:lnTo>
                    <a:pt x="426" y="2199"/>
                  </a:lnTo>
                  <a:cubicBezTo>
                    <a:pt x="485" y="2187"/>
                    <a:pt x="551" y="2184"/>
                    <a:pt x="615" y="2184"/>
                  </a:cubicBezTo>
                  <a:cubicBezTo>
                    <a:pt x="682" y="2184"/>
                    <a:pt x="747" y="2187"/>
                    <a:pt x="803" y="2187"/>
                  </a:cubicBezTo>
                  <a:cubicBezTo>
                    <a:pt x="918" y="2193"/>
                    <a:pt x="1037" y="2196"/>
                    <a:pt x="1156" y="2196"/>
                  </a:cubicBezTo>
                  <a:cubicBezTo>
                    <a:pt x="1274" y="2196"/>
                    <a:pt x="1393" y="2193"/>
                    <a:pt x="1509" y="2187"/>
                  </a:cubicBezTo>
                  <a:lnTo>
                    <a:pt x="1533" y="2187"/>
                  </a:lnTo>
                  <a:lnTo>
                    <a:pt x="1533" y="2163"/>
                  </a:lnTo>
                  <a:cubicBezTo>
                    <a:pt x="1496" y="2041"/>
                    <a:pt x="1472" y="1907"/>
                    <a:pt x="1447" y="1773"/>
                  </a:cubicBezTo>
                  <a:cubicBezTo>
                    <a:pt x="1436" y="1652"/>
                    <a:pt x="1423" y="1530"/>
                    <a:pt x="1411" y="1420"/>
                  </a:cubicBezTo>
                  <a:cubicBezTo>
                    <a:pt x="1399" y="1250"/>
                    <a:pt x="1374" y="1080"/>
                    <a:pt x="1350" y="909"/>
                  </a:cubicBezTo>
                  <a:cubicBezTo>
                    <a:pt x="1326" y="788"/>
                    <a:pt x="1314" y="655"/>
                    <a:pt x="1314" y="520"/>
                  </a:cubicBezTo>
                  <a:lnTo>
                    <a:pt x="1314" y="484"/>
                  </a:lnTo>
                  <a:cubicBezTo>
                    <a:pt x="1314" y="399"/>
                    <a:pt x="1314" y="314"/>
                    <a:pt x="1338" y="241"/>
                  </a:cubicBezTo>
                  <a:cubicBezTo>
                    <a:pt x="1399" y="119"/>
                    <a:pt x="1509" y="58"/>
                    <a:pt x="1691" y="47"/>
                  </a:cubicBezTo>
                  <a:lnTo>
                    <a:pt x="1703" y="47"/>
                  </a:lnTo>
                  <a:cubicBezTo>
                    <a:pt x="1709" y="40"/>
                    <a:pt x="1718" y="37"/>
                    <a:pt x="1733" y="37"/>
                  </a:cubicBezTo>
                  <a:close/>
                  <a:moveTo>
                    <a:pt x="1736" y="1"/>
                  </a:moveTo>
                  <a:cubicBezTo>
                    <a:pt x="1718" y="1"/>
                    <a:pt x="1703" y="4"/>
                    <a:pt x="1691" y="10"/>
                  </a:cubicBezTo>
                  <a:cubicBezTo>
                    <a:pt x="1557" y="22"/>
                    <a:pt x="1387" y="47"/>
                    <a:pt x="1314" y="217"/>
                  </a:cubicBezTo>
                  <a:cubicBezTo>
                    <a:pt x="1277" y="301"/>
                    <a:pt x="1277" y="399"/>
                    <a:pt x="1277" y="484"/>
                  </a:cubicBezTo>
                  <a:lnTo>
                    <a:pt x="1277" y="520"/>
                  </a:lnTo>
                  <a:cubicBezTo>
                    <a:pt x="1277" y="655"/>
                    <a:pt x="1290" y="788"/>
                    <a:pt x="1314" y="922"/>
                  </a:cubicBezTo>
                  <a:cubicBezTo>
                    <a:pt x="1338" y="1080"/>
                    <a:pt x="1363" y="1250"/>
                    <a:pt x="1374" y="1420"/>
                  </a:cubicBezTo>
                  <a:cubicBezTo>
                    <a:pt x="1387" y="1530"/>
                    <a:pt x="1399" y="1652"/>
                    <a:pt x="1411" y="1773"/>
                  </a:cubicBezTo>
                  <a:cubicBezTo>
                    <a:pt x="1436" y="1907"/>
                    <a:pt x="1460" y="2028"/>
                    <a:pt x="1496" y="2150"/>
                  </a:cubicBezTo>
                  <a:cubicBezTo>
                    <a:pt x="1364" y="2157"/>
                    <a:pt x="1231" y="2164"/>
                    <a:pt x="1098" y="2164"/>
                  </a:cubicBezTo>
                  <a:cubicBezTo>
                    <a:pt x="1000" y="2164"/>
                    <a:pt x="901" y="2160"/>
                    <a:pt x="803" y="2150"/>
                  </a:cubicBezTo>
                  <a:cubicBezTo>
                    <a:pt x="749" y="2150"/>
                    <a:pt x="687" y="2147"/>
                    <a:pt x="623" y="2147"/>
                  </a:cubicBezTo>
                  <a:cubicBezTo>
                    <a:pt x="556" y="2147"/>
                    <a:pt x="488" y="2150"/>
                    <a:pt x="426" y="2163"/>
                  </a:cubicBezTo>
                  <a:lnTo>
                    <a:pt x="377" y="2163"/>
                  </a:lnTo>
                  <a:cubicBezTo>
                    <a:pt x="341" y="2163"/>
                    <a:pt x="317" y="2174"/>
                    <a:pt x="292" y="2174"/>
                  </a:cubicBezTo>
                  <a:lnTo>
                    <a:pt x="255" y="2174"/>
                  </a:lnTo>
                  <a:lnTo>
                    <a:pt x="231" y="2187"/>
                  </a:lnTo>
                  <a:lnTo>
                    <a:pt x="195" y="2187"/>
                  </a:lnTo>
                  <a:cubicBezTo>
                    <a:pt x="182" y="2199"/>
                    <a:pt x="182" y="2211"/>
                    <a:pt x="171" y="2211"/>
                  </a:cubicBezTo>
                  <a:cubicBezTo>
                    <a:pt x="110" y="2260"/>
                    <a:pt x="74" y="2309"/>
                    <a:pt x="49" y="2382"/>
                  </a:cubicBezTo>
                  <a:cubicBezTo>
                    <a:pt x="1" y="2503"/>
                    <a:pt x="12" y="2649"/>
                    <a:pt x="25" y="2771"/>
                  </a:cubicBezTo>
                  <a:cubicBezTo>
                    <a:pt x="12" y="2782"/>
                    <a:pt x="12" y="2795"/>
                    <a:pt x="25" y="2807"/>
                  </a:cubicBezTo>
                  <a:cubicBezTo>
                    <a:pt x="25" y="2855"/>
                    <a:pt x="37" y="2892"/>
                    <a:pt x="37" y="2953"/>
                  </a:cubicBezTo>
                  <a:lnTo>
                    <a:pt x="37" y="2990"/>
                  </a:lnTo>
                  <a:cubicBezTo>
                    <a:pt x="37" y="3001"/>
                    <a:pt x="37" y="3001"/>
                    <a:pt x="49" y="3014"/>
                  </a:cubicBezTo>
                  <a:cubicBezTo>
                    <a:pt x="61" y="3111"/>
                    <a:pt x="85" y="3220"/>
                    <a:pt x="110" y="3330"/>
                  </a:cubicBezTo>
                  <a:cubicBezTo>
                    <a:pt x="98" y="3330"/>
                    <a:pt x="98" y="3342"/>
                    <a:pt x="98" y="3342"/>
                  </a:cubicBezTo>
                  <a:cubicBezTo>
                    <a:pt x="98" y="3366"/>
                    <a:pt x="98" y="3379"/>
                    <a:pt x="122" y="3390"/>
                  </a:cubicBezTo>
                  <a:cubicBezTo>
                    <a:pt x="134" y="3488"/>
                    <a:pt x="158" y="3598"/>
                    <a:pt x="171" y="3695"/>
                  </a:cubicBezTo>
                  <a:cubicBezTo>
                    <a:pt x="182" y="3780"/>
                    <a:pt x="195" y="3865"/>
                    <a:pt x="207" y="3974"/>
                  </a:cubicBezTo>
                  <a:cubicBezTo>
                    <a:pt x="195" y="3974"/>
                    <a:pt x="195" y="3987"/>
                    <a:pt x="195" y="3987"/>
                  </a:cubicBezTo>
                  <a:lnTo>
                    <a:pt x="195" y="4023"/>
                  </a:lnTo>
                  <a:lnTo>
                    <a:pt x="207" y="4035"/>
                  </a:lnTo>
                  <a:cubicBezTo>
                    <a:pt x="207" y="4096"/>
                    <a:pt x="219" y="4144"/>
                    <a:pt x="219" y="4193"/>
                  </a:cubicBezTo>
                  <a:cubicBezTo>
                    <a:pt x="231" y="4303"/>
                    <a:pt x="244" y="4425"/>
                    <a:pt x="304" y="4522"/>
                  </a:cubicBezTo>
                  <a:cubicBezTo>
                    <a:pt x="414" y="4692"/>
                    <a:pt x="633" y="4717"/>
                    <a:pt x="839" y="4717"/>
                  </a:cubicBezTo>
                  <a:lnTo>
                    <a:pt x="961" y="4717"/>
                  </a:lnTo>
                  <a:cubicBezTo>
                    <a:pt x="1071" y="4717"/>
                    <a:pt x="1180" y="4717"/>
                    <a:pt x="1290" y="4704"/>
                  </a:cubicBezTo>
                  <a:cubicBezTo>
                    <a:pt x="1447" y="4704"/>
                    <a:pt x="1606" y="4692"/>
                    <a:pt x="1763" y="4692"/>
                  </a:cubicBezTo>
                  <a:cubicBezTo>
                    <a:pt x="1763" y="4704"/>
                    <a:pt x="1788" y="4717"/>
                    <a:pt x="1800" y="4717"/>
                  </a:cubicBezTo>
                  <a:cubicBezTo>
                    <a:pt x="1812" y="4717"/>
                    <a:pt x="1825" y="4704"/>
                    <a:pt x="1836" y="4692"/>
                  </a:cubicBezTo>
                  <a:lnTo>
                    <a:pt x="1934" y="4692"/>
                  </a:lnTo>
                  <a:cubicBezTo>
                    <a:pt x="1973" y="4694"/>
                    <a:pt x="2012" y="4695"/>
                    <a:pt x="2051" y="4695"/>
                  </a:cubicBezTo>
                  <a:cubicBezTo>
                    <a:pt x="2231" y="4695"/>
                    <a:pt x="2411" y="4675"/>
                    <a:pt x="2590" y="4655"/>
                  </a:cubicBezTo>
                  <a:cubicBezTo>
                    <a:pt x="2688" y="4644"/>
                    <a:pt x="2798" y="4631"/>
                    <a:pt x="2907" y="4631"/>
                  </a:cubicBezTo>
                  <a:cubicBezTo>
                    <a:pt x="2931" y="4619"/>
                    <a:pt x="2944" y="4619"/>
                    <a:pt x="2968" y="4619"/>
                  </a:cubicBezTo>
                  <a:cubicBezTo>
                    <a:pt x="2980" y="4631"/>
                    <a:pt x="2992" y="4631"/>
                    <a:pt x="3004" y="4631"/>
                  </a:cubicBezTo>
                  <a:cubicBezTo>
                    <a:pt x="3017" y="4631"/>
                    <a:pt x="3017" y="4631"/>
                    <a:pt x="3028" y="4619"/>
                  </a:cubicBezTo>
                  <a:cubicBezTo>
                    <a:pt x="3077" y="4619"/>
                    <a:pt x="3126" y="4631"/>
                    <a:pt x="3163" y="4631"/>
                  </a:cubicBezTo>
                  <a:cubicBezTo>
                    <a:pt x="3170" y="4631"/>
                    <a:pt x="3179" y="4637"/>
                    <a:pt x="3187" y="4637"/>
                  </a:cubicBezTo>
                  <a:cubicBezTo>
                    <a:pt x="3191" y="4637"/>
                    <a:pt x="3195" y="4635"/>
                    <a:pt x="3199" y="4631"/>
                  </a:cubicBezTo>
                  <a:cubicBezTo>
                    <a:pt x="3247" y="4631"/>
                    <a:pt x="3308" y="4631"/>
                    <a:pt x="3357" y="4644"/>
                  </a:cubicBezTo>
                  <a:lnTo>
                    <a:pt x="3393" y="4644"/>
                  </a:lnTo>
                  <a:cubicBezTo>
                    <a:pt x="3539" y="4644"/>
                    <a:pt x="3636" y="4619"/>
                    <a:pt x="3734" y="4571"/>
                  </a:cubicBezTo>
                  <a:cubicBezTo>
                    <a:pt x="3977" y="4473"/>
                    <a:pt x="4038" y="4242"/>
                    <a:pt x="4074" y="4023"/>
                  </a:cubicBezTo>
                  <a:cubicBezTo>
                    <a:pt x="4074" y="4011"/>
                    <a:pt x="4074" y="3998"/>
                    <a:pt x="4062" y="3987"/>
                  </a:cubicBezTo>
                  <a:cubicBezTo>
                    <a:pt x="4087" y="3817"/>
                    <a:pt x="4062" y="3634"/>
                    <a:pt x="4038" y="3463"/>
                  </a:cubicBezTo>
                  <a:cubicBezTo>
                    <a:pt x="4038" y="3403"/>
                    <a:pt x="4025" y="3354"/>
                    <a:pt x="4025" y="3293"/>
                  </a:cubicBezTo>
                  <a:cubicBezTo>
                    <a:pt x="4014" y="3147"/>
                    <a:pt x="3989" y="2965"/>
                    <a:pt x="3977" y="2782"/>
                  </a:cubicBezTo>
                  <a:cubicBezTo>
                    <a:pt x="3965" y="2649"/>
                    <a:pt x="3953" y="2479"/>
                    <a:pt x="3868" y="2320"/>
                  </a:cubicBezTo>
                  <a:cubicBezTo>
                    <a:pt x="3787" y="2125"/>
                    <a:pt x="3608" y="2027"/>
                    <a:pt x="3342" y="2027"/>
                  </a:cubicBezTo>
                  <a:cubicBezTo>
                    <a:pt x="3327" y="2027"/>
                    <a:pt x="3311" y="2028"/>
                    <a:pt x="3296" y="2028"/>
                  </a:cubicBezTo>
                  <a:cubicBezTo>
                    <a:pt x="3163" y="2028"/>
                    <a:pt x="3028" y="2053"/>
                    <a:pt x="2895" y="2077"/>
                  </a:cubicBezTo>
                  <a:cubicBezTo>
                    <a:pt x="2745" y="2106"/>
                    <a:pt x="2594" y="2134"/>
                    <a:pt x="2444" y="2134"/>
                  </a:cubicBezTo>
                  <a:cubicBezTo>
                    <a:pt x="2400" y="2134"/>
                    <a:pt x="2355" y="2131"/>
                    <a:pt x="2311" y="2126"/>
                  </a:cubicBezTo>
                  <a:cubicBezTo>
                    <a:pt x="2311" y="2053"/>
                    <a:pt x="2287" y="1992"/>
                    <a:pt x="2274" y="1919"/>
                  </a:cubicBezTo>
                  <a:cubicBezTo>
                    <a:pt x="2250" y="1846"/>
                    <a:pt x="2238" y="1773"/>
                    <a:pt x="2226" y="1700"/>
                  </a:cubicBezTo>
                  <a:cubicBezTo>
                    <a:pt x="2226" y="1627"/>
                    <a:pt x="2214" y="1555"/>
                    <a:pt x="2214" y="1482"/>
                  </a:cubicBezTo>
                  <a:cubicBezTo>
                    <a:pt x="2214" y="1372"/>
                    <a:pt x="2214" y="1250"/>
                    <a:pt x="2177" y="1128"/>
                  </a:cubicBezTo>
                  <a:cubicBezTo>
                    <a:pt x="2238" y="922"/>
                    <a:pt x="2250" y="715"/>
                    <a:pt x="2226" y="520"/>
                  </a:cubicBezTo>
                  <a:cubicBezTo>
                    <a:pt x="2201" y="363"/>
                    <a:pt x="2177" y="144"/>
                    <a:pt x="1982" y="71"/>
                  </a:cubicBezTo>
                  <a:cubicBezTo>
                    <a:pt x="1982" y="71"/>
                    <a:pt x="1971" y="71"/>
                    <a:pt x="1958" y="58"/>
                  </a:cubicBezTo>
                  <a:cubicBezTo>
                    <a:pt x="1934" y="47"/>
                    <a:pt x="1885" y="34"/>
                    <a:pt x="1825" y="10"/>
                  </a:cubicBezTo>
                  <a:lnTo>
                    <a:pt x="1800" y="10"/>
                  </a:lnTo>
                  <a:cubicBezTo>
                    <a:pt x="1776" y="4"/>
                    <a:pt x="1755" y="1"/>
                    <a:pt x="17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2193;p35">
              <a:extLst>
                <a:ext uri="{FF2B5EF4-FFF2-40B4-BE49-F238E27FC236}">
                  <a16:creationId xmlns:a16="http://schemas.microsoft.com/office/drawing/2014/main" id="{D09B7CE6-E570-4DB2-AE11-E89D46E70D70}"/>
                </a:ext>
              </a:extLst>
            </p:cNvPr>
            <p:cNvSpPr/>
            <p:nvPr/>
          </p:nvSpPr>
          <p:spPr>
            <a:xfrm>
              <a:off x="2813479" y="2533907"/>
              <a:ext cx="10828" cy="56505"/>
            </a:xfrm>
            <a:custGeom>
              <a:avLst/>
              <a:gdLst/>
              <a:ahLst/>
              <a:cxnLst/>
              <a:rect l="l" t="t" r="r" b="b"/>
              <a:pathLst>
                <a:path w="220" h="1148" extrusionOk="0">
                  <a:moveTo>
                    <a:pt x="36" y="1"/>
                  </a:moveTo>
                  <a:cubicBezTo>
                    <a:pt x="12" y="1"/>
                    <a:pt x="0" y="38"/>
                    <a:pt x="36" y="49"/>
                  </a:cubicBezTo>
                  <a:cubicBezTo>
                    <a:pt x="219" y="98"/>
                    <a:pt x="146" y="524"/>
                    <a:pt x="158" y="670"/>
                  </a:cubicBezTo>
                  <a:cubicBezTo>
                    <a:pt x="171" y="816"/>
                    <a:pt x="146" y="974"/>
                    <a:pt x="134" y="1120"/>
                  </a:cubicBezTo>
                  <a:cubicBezTo>
                    <a:pt x="134" y="1138"/>
                    <a:pt x="146" y="1147"/>
                    <a:pt x="158" y="1147"/>
                  </a:cubicBezTo>
                  <a:cubicBezTo>
                    <a:pt x="170" y="1147"/>
                    <a:pt x="182" y="1138"/>
                    <a:pt x="182" y="1120"/>
                  </a:cubicBezTo>
                  <a:cubicBezTo>
                    <a:pt x="195" y="1022"/>
                    <a:pt x="207" y="925"/>
                    <a:pt x="207" y="828"/>
                  </a:cubicBezTo>
                  <a:cubicBezTo>
                    <a:pt x="219" y="706"/>
                    <a:pt x="207" y="585"/>
                    <a:pt x="207" y="463"/>
                  </a:cubicBezTo>
                  <a:cubicBezTo>
                    <a:pt x="207" y="330"/>
                    <a:pt x="219" y="86"/>
                    <a:pt x="73" y="13"/>
                  </a:cubicBezTo>
                  <a:cubicBezTo>
                    <a:pt x="73" y="13"/>
                    <a:pt x="61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2194;p35">
              <a:extLst>
                <a:ext uri="{FF2B5EF4-FFF2-40B4-BE49-F238E27FC236}">
                  <a16:creationId xmlns:a16="http://schemas.microsoft.com/office/drawing/2014/main" id="{4E5EEB0D-77EF-40D0-9AA6-79A3150C6D95}"/>
                </a:ext>
              </a:extLst>
            </p:cNvPr>
            <p:cNvSpPr/>
            <p:nvPr/>
          </p:nvSpPr>
          <p:spPr>
            <a:xfrm>
              <a:off x="2813479" y="2533366"/>
              <a:ext cx="11419" cy="58080"/>
            </a:xfrm>
            <a:custGeom>
              <a:avLst/>
              <a:gdLst/>
              <a:ahLst/>
              <a:cxnLst/>
              <a:rect l="l" t="t" r="r" b="b"/>
              <a:pathLst>
                <a:path w="232" h="1180" extrusionOk="0">
                  <a:moveTo>
                    <a:pt x="61" y="36"/>
                  </a:moveTo>
                  <a:cubicBezTo>
                    <a:pt x="186" y="104"/>
                    <a:pt x="183" y="301"/>
                    <a:pt x="182" y="435"/>
                  </a:cubicBezTo>
                  <a:lnTo>
                    <a:pt x="182" y="435"/>
                  </a:lnTo>
                  <a:cubicBezTo>
                    <a:pt x="181" y="268"/>
                    <a:pt x="165" y="78"/>
                    <a:pt x="36" y="49"/>
                  </a:cubicBezTo>
                  <a:lnTo>
                    <a:pt x="36" y="36"/>
                  </a:lnTo>
                  <a:close/>
                  <a:moveTo>
                    <a:pt x="183" y="506"/>
                  </a:moveTo>
                  <a:cubicBezTo>
                    <a:pt x="183" y="544"/>
                    <a:pt x="185" y="582"/>
                    <a:pt x="195" y="620"/>
                  </a:cubicBezTo>
                  <a:lnTo>
                    <a:pt x="195" y="839"/>
                  </a:lnTo>
                  <a:cubicBezTo>
                    <a:pt x="195" y="876"/>
                    <a:pt x="182" y="912"/>
                    <a:pt x="182" y="960"/>
                  </a:cubicBezTo>
                  <a:cubicBezTo>
                    <a:pt x="182" y="1009"/>
                    <a:pt x="171" y="1070"/>
                    <a:pt x="171" y="1131"/>
                  </a:cubicBezTo>
                  <a:lnTo>
                    <a:pt x="171" y="1143"/>
                  </a:lnTo>
                  <a:lnTo>
                    <a:pt x="158" y="1143"/>
                  </a:lnTo>
                  <a:lnTo>
                    <a:pt x="158" y="1131"/>
                  </a:lnTo>
                  <a:cubicBezTo>
                    <a:pt x="158" y="1082"/>
                    <a:pt x="158" y="1022"/>
                    <a:pt x="171" y="960"/>
                  </a:cubicBezTo>
                  <a:cubicBezTo>
                    <a:pt x="171" y="876"/>
                    <a:pt x="182" y="778"/>
                    <a:pt x="182" y="669"/>
                  </a:cubicBezTo>
                  <a:cubicBezTo>
                    <a:pt x="171" y="644"/>
                    <a:pt x="182" y="596"/>
                    <a:pt x="182" y="547"/>
                  </a:cubicBezTo>
                  <a:cubicBezTo>
                    <a:pt x="182" y="534"/>
                    <a:pt x="182" y="520"/>
                    <a:pt x="183" y="506"/>
                  </a:cubicBezTo>
                  <a:close/>
                  <a:moveTo>
                    <a:pt x="36" y="0"/>
                  </a:moveTo>
                  <a:cubicBezTo>
                    <a:pt x="12" y="0"/>
                    <a:pt x="0" y="12"/>
                    <a:pt x="0" y="36"/>
                  </a:cubicBezTo>
                  <a:cubicBezTo>
                    <a:pt x="0" y="49"/>
                    <a:pt x="12" y="73"/>
                    <a:pt x="25" y="73"/>
                  </a:cubicBezTo>
                  <a:cubicBezTo>
                    <a:pt x="158" y="109"/>
                    <a:pt x="146" y="377"/>
                    <a:pt x="146" y="547"/>
                  </a:cubicBezTo>
                  <a:cubicBezTo>
                    <a:pt x="146" y="596"/>
                    <a:pt x="134" y="644"/>
                    <a:pt x="146" y="681"/>
                  </a:cubicBezTo>
                  <a:cubicBezTo>
                    <a:pt x="146" y="778"/>
                    <a:pt x="146" y="863"/>
                    <a:pt x="134" y="960"/>
                  </a:cubicBezTo>
                  <a:cubicBezTo>
                    <a:pt x="134" y="1022"/>
                    <a:pt x="122" y="1082"/>
                    <a:pt x="122" y="1131"/>
                  </a:cubicBezTo>
                  <a:cubicBezTo>
                    <a:pt x="122" y="1155"/>
                    <a:pt x="134" y="1168"/>
                    <a:pt x="146" y="1168"/>
                  </a:cubicBezTo>
                  <a:cubicBezTo>
                    <a:pt x="146" y="1179"/>
                    <a:pt x="158" y="1179"/>
                    <a:pt x="158" y="1179"/>
                  </a:cubicBezTo>
                  <a:cubicBezTo>
                    <a:pt x="171" y="1179"/>
                    <a:pt x="182" y="1179"/>
                    <a:pt x="182" y="1168"/>
                  </a:cubicBezTo>
                  <a:cubicBezTo>
                    <a:pt x="195" y="1168"/>
                    <a:pt x="207" y="1155"/>
                    <a:pt x="207" y="1131"/>
                  </a:cubicBezTo>
                  <a:cubicBezTo>
                    <a:pt x="207" y="1082"/>
                    <a:pt x="207" y="1022"/>
                    <a:pt x="219" y="960"/>
                  </a:cubicBezTo>
                  <a:cubicBezTo>
                    <a:pt x="219" y="924"/>
                    <a:pt x="231" y="876"/>
                    <a:pt x="231" y="839"/>
                  </a:cubicBezTo>
                  <a:lnTo>
                    <a:pt x="231" y="620"/>
                  </a:lnTo>
                  <a:cubicBezTo>
                    <a:pt x="219" y="571"/>
                    <a:pt x="219" y="523"/>
                    <a:pt x="219" y="474"/>
                  </a:cubicBezTo>
                  <a:lnTo>
                    <a:pt x="219" y="462"/>
                  </a:lnTo>
                  <a:cubicBezTo>
                    <a:pt x="219" y="328"/>
                    <a:pt x="231" y="85"/>
                    <a:pt x="85" y="12"/>
                  </a:cubicBezTo>
                  <a:cubicBezTo>
                    <a:pt x="73" y="0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2195;p35">
              <a:extLst>
                <a:ext uri="{FF2B5EF4-FFF2-40B4-BE49-F238E27FC236}">
                  <a16:creationId xmlns:a16="http://schemas.microsoft.com/office/drawing/2014/main" id="{3665EFA3-30B4-4376-A0C2-76CE0F2D2A40}"/>
                </a:ext>
              </a:extLst>
            </p:cNvPr>
            <p:cNvSpPr/>
            <p:nvPr/>
          </p:nvSpPr>
          <p:spPr>
            <a:xfrm>
              <a:off x="2815890" y="2545130"/>
              <a:ext cx="3642" cy="20869"/>
            </a:xfrm>
            <a:custGeom>
              <a:avLst/>
              <a:gdLst/>
              <a:ahLst/>
              <a:cxnLst/>
              <a:rect l="l" t="t" r="r" b="b"/>
              <a:pathLst>
                <a:path w="74" h="424" extrusionOk="0">
                  <a:moveTo>
                    <a:pt x="24" y="1"/>
                  </a:moveTo>
                  <a:cubicBezTo>
                    <a:pt x="12" y="1"/>
                    <a:pt x="0" y="10"/>
                    <a:pt x="0" y="29"/>
                  </a:cubicBezTo>
                  <a:cubicBezTo>
                    <a:pt x="0" y="150"/>
                    <a:pt x="12" y="272"/>
                    <a:pt x="24" y="405"/>
                  </a:cubicBezTo>
                  <a:cubicBezTo>
                    <a:pt x="24" y="417"/>
                    <a:pt x="37" y="423"/>
                    <a:pt x="49" y="423"/>
                  </a:cubicBezTo>
                  <a:cubicBezTo>
                    <a:pt x="61" y="423"/>
                    <a:pt x="73" y="417"/>
                    <a:pt x="73" y="405"/>
                  </a:cubicBezTo>
                  <a:cubicBezTo>
                    <a:pt x="60" y="272"/>
                    <a:pt x="49" y="150"/>
                    <a:pt x="49" y="29"/>
                  </a:cubicBezTo>
                  <a:cubicBezTo>
                    <a:pt x="49" y="10"/>
                    <a:pt x="37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2196;p35">
              <a:extLst>
                <a:ext uri="{FF2B5EF4-FFF2-40B4-BE49-F238E27FC236}">
                  <a16:creationId xmlns:a16="http://schemas.microsoft.com/office/drawing/2014/main" id="{6C9130A2-FE0D-441B-8E00-6A3106E99DF3}"/>
                </a:ext>
              </a:extLst>
            </p:cNvPr>
            <p:cNvSpPr/>
            <p:nvPr/>
          </p:nvSpPr>
          <p:spPr>
            <a:xfrm>
              <a:off x="2815251" y="2544145"/>
              <a:ext cx="4824" cy="22789"/>
            </a:xfrm>
            <a:custGeom>
              <a:avLst/>
              <a:gdLst/>
              <a:ahLst/>
              <a:cxnLst/>
              <a:rect l="l" t="t" r="r" b="b"/>
              <a:pathLst>
                <a:path w="98" h="463" extrusionOk="0">
                  <a:moveTo>
                    <a:pt x="37" y="36"/>
                  </a:moveTo>
                  <a:cubicBezTo>
                    <a:pt x="49" y="36"/>
                    <a:pt x="49" y="49"/>
                    <a:pt x="49" y="49"/>
                  </a:cubicBezTo>
                  <a:cubicBezTo>
                    <a:pt x="49" y="133"/>
                    <a:pt x="49" y="219"/>
                    <a:pt x="62" y="304"/>
                  </a:cubicBezTo>
                  <a:lnTo>
                    <a:pt x="62" y="425"/>
                  </a:lnTo>
                  <a:lnTo>
                    <a:pt x="49" y="425"/>
                  </a:lnTo>
                  <a:lnTo>
                    <a:pt x="49" y="304"/>
                  </a:lnTo>
                  <a:cubicBezTo>
                    <a:pt x="37" y="219"/>
                    <a:pt x="37" y="133"/>
                    <a:pt x="37" y="49"/>
                  </a:cubicBezTo>
                  <a:lnTo>
                    <a:pt x="37" y="36"/>
                  </a:lnTo>
                  <a:close/>
                  <a:moveTo>
                    <a:pt x="37" y="0"/>
                  </a:moveTo>
                  <a:cubicBezTo>
                    <a:pt x="13" y="0"/>
                    <a:pt x="0" y="24"/>
                    <a:pt x="0" y="49"/>
                  </a:cubicBezTo>
                  <a:cubicBezTo>
                    <a:pt x="0" y="133"/>
                    <a:pt x="0" y="219"/>
                    <a:pt x="13" y="304"/>
                  </a:cubicBezTo>
                  <a:lnTo>
                    <a:pt x="13" y="425"/>
                  </a:lnTo>
                  <a:cubicBezTo>
                    <a:pt x="13" y="438"/>
                    <a:pt x="25" y="450"/>
                    <a:pt x="37" y="462"/>
                  </a:cubicBezTo>
                  <a:lnTo>
                    <a:pt x="86" y="462"/>
                  </a:lnTo>
                  <a:cubicBezTo>
                    <a:pt x="98" y="450"/>
                    <a:pt x="98" y="438"/>
                    <a:pt x="98" y="425"/>
                  </a:cubicBezTo>
                  <a:cubicBezTo>
                    <a:pt x="98" y="377"/>
                    <a:pt x="98" y="341"/>
                    <a:pt x="86" y="304"/>
                  </a:cubicBezTo>
                  <a:lnTo>
                    <a:pt x="86" y="49"/>
                  </a:lnTo>
                  <a:cubicBezTo>
                    <a:pt x="86" y="24"/>
                    <a:pt x="62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2197;p35">
              <a:extLst>
                <a:ext uri="{FF2B5EF4-FFF2-40B4-BE49-F238E27FC236}">
                  <a16:creationId xmlns:a16="http://schemas.microsoft.com/office/drawing/2014/main" id="{0869B08B-8790-4435-9791-F492ABD8B42D}"/>
                </a:ext>
              </a:extLst>
            </p:cNvPr>
            <p:cNvSpPr/>
            <p:nvPr/>
          </p:nvSpPr>
          <p:spPr>
            <a:xfrm>
              <a:off x="2819631" y="2671039"/>
              <a:ext cx="86086" cy="7924"/>
            </a:xfrm>
            <a:custGeom>
              <a:avLst/>
              <a:gdLst/>
              <a:ahLst/>
              <a:cxnLst/>
              <a:rect l="l" t="t" r="r" b="b"/>
              <a:pathLst>
                <a:path w="1749" h="161" extrusionOk="0">
                  <a:moveTo>
                    <a:pt x="1724" y="0"/>
                  </a:moveTo>
                  <a:cubicBezTo>
                    <a:pt x="1444" y="25"/>
                    <a:pt x="1152" y="73"/>
                    <a:pt x="873" y="85"/>
                  </a:cubicBezTo>
                  <a:cubicBezTo>
                    <a:pt x="714" y="98"/>
                    <a:pt x="556" y="98"/>
                    <a:pt x="398" y="98"/>
                  </a:cubicBezTo>
                  <a:lnTo>
                    <a:pt x="203" y="98"/>
                  </a:lnTo>
                  <a:cubicBezTo>
                    <a:pt x="155" y="98"/>
                    <a:pt x="82" y="98"/>
                    <a:pt x="21" y="122"/>
                  </a:cubicBezTo>
                  <a:cubicBezTo>
                    <a:pt x="1" y="132"/>
                    <a:pt x="6" y="160"/>
                    <a:pt x="23" y="160"/>
                  </a:cubicBezTo>
                  <a:cubicBezTo>
                    <a:pt x="26" y="160"/>
                    <a:pt x="30" y="160"/>
                    <a:pt x="33" y="158"/>
                  </a:cubicBezTo>
                  <a:cubicBezTo>
                    <a:pt x="74" y="143"/>
                    <a:pt x="127" y="138"/>
                    <a:pt x="182" y="138"/>
                  </a:cubicBezTo>
                  <a:cubicBezTo>
                    <a:pt x="256" y="138"/>
                    <a:pt x="335" y="146"/>
                    <a:pt x="398" y="146"/>
                  </a:cubicBezTo>
                  <a:cubicBezTo>
                    <a:pt x="477" y="140"/>
                    <a:pt x="556" y="140"/>
                    <a:pt x="635" y="140"/>
                  </a:cubicBezTo>
                  <a:cubicBezTo>
                    <a:pt x="714" y="140"/>
                    <a:pt x="793" y="140"/>
                    <a:pt x="873" y="134"/>
                  </a:cubicBezTo>
                  <a:cubicBezTo>
                    <a:pt x="1140" y="109"/>
                    <a:pt x="1408" y="73"/>
                    <a:pt x="1675" y="49"/>
                  </a:cubicBezTo>
                  <a:cubicBezTo>
                    <a:pt x="1684" y="57"/>
                    <a:pt x="1692" y="66"/>
                    <a:pt x="1701" y="66"/>
                  </a:cubicBezTo>
                  <a:cubicBezTo>
                    <a:pt x="1704" y="66"/>
                    <a:pt x="1708" y="64"/>
                    <a:pt x="1711" y="61"/>
                  </a:cubicBezTo>
                  <a:cubicBezTo>
                    <a:pt x="1724" y="49"/>
                    <a:pt x="1724" y="49"/>
                    <a:pt x="1736" y="49"/>
                  </a:cubicBezTo>
                  <a:cubicBezTo>
                    <a:pt x="1748" y="36"/>
                    <a:pt x="1748" y="0"/>
                    <a:pt x="17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2198;p35">
              <a:extLst>
                <a:ext uri="{FF2B5EF4-FFF2-40B4-BE49-F238E27FC236}">
                  <a16:creationId xmlns:a16="http://schemas.microsoft.com/office/drawing/2014/main" id="{B34DD7CC-0F0A-4832-AC6D-E301D5E38A90}"/>
                </a:ext>
              </a:extLst>
            </p:cNvPr>
            <p:cNvSpPr/>
            <p:nvPr/>
          </p:nvSpPr>
          <p:spPr>
            <a:xfrm>
              <a:off x="2818844" y="2670202"/>
              <a:ext cx="88055" cy="9844"/>
            </a:xfrm>
            <a:custGeom>
              <a:avLst/>
              <a:gdLst/>
              <a:ahLst/>
              <a:cxnLst/>
              <a:rect l="l" t="t" r="r" b="b"/>
              <a:pathLst>
                <a:path w="1789" h="200" extrusionOk="0">
                  <a:moveTo>
                    <a:pt x="1740" y="29"/>
                  </a:moveTo>
                  <a:lnTo>
                    <a:pt x="1740" y="42"/>
                  </a:lnTo>
                  <a:lnTo>
                    <a:pt x="1716" y="66"/>
                  </a:lnTo>
                  <a:lnTo>
                    <a:pt x="1716" y="53"/>
                  </a:lnTo>
                  <a:lnTo>
                    <a:pt x="1691" y="53"/>
                  </a:lnTo>
                  <a:cubicBezTo>
                    <a:pt x="1570" y="66"/>
                    <a:pt x="1435" y="78"/>
                    <a:pt x="1314" y="90"/>
                  </a:cubicBezTo>
                  <a:cubicBezTo>
                    <a:pt x="1181" y="102"/>
                    <a:pt x="1035" y="126"/>
                    <a:pt x="889" y="139"/>
                  </a:cubicBezTo>
                  <a:lnTo>
                    <a:pt x="317" y="139"/>
                  </a:lnTo>
                  <a:cubicBezTo>
                    <a:pt x="219" y="139"/>
                    <a:pt x="122" y="139"/>
                    <a:pt x="49" y="163"/>
                  </a:cubicBezTo>
                  <a:lnTo>
                    <a:pt x="37" y="163"/>
                  </a:lnTo>
                  <a:cubicBezTo>
                    <a:pt x="37" y="151"/>
                    <a:pt x="49" y="151"/>
                    <a:pt x="49" y="151"/>
                  </a:cubicBezTo>
                  <a:cubicBezTo>
                    <a:pt x="86" y="139"/>
                    <a:pt x="122" y="139"/>
                    <a:pt x="159" y="139"/>
                  </a:cubicBezTo>
                  <a:lnTo>
                    <a:pt x="219" y="139"/>
                  </a:lnTo>
                  <a:cubicBezTo>
                    <a:pt x="256" y="139"/>
                    <a:pt x="292" y="139"/>
                    <a:pt x="317" y="126"/>
                  </a:cubicBezTo>
                  <a:lnTo>
                    <a:pt x="889" y="126"/>
                  </a:lnTo>
                  <a:cubicBezTo>
                    <a:pt x="1059" y="115"/>
                    <a:pt x="1229" y="90"/>
                    <a:pt x="1399" y="78"/>
                  </a:cubicBezTo>
                  <a:cubicBezTo>
                    <a:pt x="1508" y="53"/>
                    <a:pt x="1630" y="42"/>
                    <a:pt x="1740" y="29"/>
                  </a:cubicBezTo>
                  <a:close/>
                  <a:moveTo>
                    <a:pt x="1751" y="0"/>
                  </a:moveTo>
                  <a:cubicBezTo>
                    <a:pt x="1747" y="0"/>
                    <a:pt x="1743" y="2"/>
                    <a:pt x="1740" y="5"/>
                  </a:cubicBezTo>
                  <a:cubicBezTo>
                    <a:pt x="1618" y="5"/>
                    <a:pt x="1508" y="29"/>
                    <a:pt x="1387" y="42"/>
                  </a:cubicBezTo>
                  <a:cubicBezTo>
                    <a:pt x="1229" y="53"/>
                    <a:pt x="1059" y="78"/>
                    <a:pt x="889" y="90"/>
                  </a:cubicBezTo>
                  <a:lnTo>
                    <a:pt x="414" y="90"/>
                  </a:lnTo>
                  <a:cubicBezTo>
                    <a:pt x="378" y="90"/>
                    <a:pt x="354" y="90"/>
                    <a:pt x="317" y="102"/>
                  </a:cubicBezTo>
                  <a:lnTo>
                    <a:pt x="195" y="102"/>
                  </a:lnTo>
                  <a:cubicBezTo>
                    <a:pt x="146" y="102"/>
                    <a:pt x="86" y="102"/>
                    <a:pt x="37" y="115"/>
                  </a:cubicBezTo>
                  <a:cubicBezTo>
                    <a:pt x="25" y="126"/>
                    <a:pt x="13" y="139"/>
                    <a:pt x="13" y="151"/>
                  </a:cubicBezTo>
                  <a:cubicBezTo>
                    <a:pt x="0" y="163"/>
                    <a:pt x="13" y="188"/>
                    <a:pt x="25" y="188"/>
                  </a:cubicBezTo>
                  <a:cubicBezTo>
                    <a:pt x="25" y="199"/>
                    <a:pt x="37" y="199"/>
                    <a:pt x="49" y="199"/>
                  </a:cubicBezTo>
                  <a:lnTo>
                    <a:pt x="62" y="199"/>
                  </a:lnTo>
                  <a:cubicBezTo>
                    <a:pt x="122" y="175"/>
                    <a:pt x="219" y="175"/>
                    <a:pt x="317" y="175"/>
                  </a:cubicBezTo>
                  <a:lnTo>
                    <a:pt x="621" y="175"/>
                  </a:lnTo>
                  <a:cubicBezTo>
                    <a:pt x="706" y="175"/>
                    <a:pt x="803" y="175"/>
                    <a:pt x="889" y="163"/>
                  </a:cubicBezTo>
                  <a:lnTo>
                    <a:pt x="1326" y="126"/>
                  </a:lnTo>
                  <a:cubicBezTo>
                    <a:pt x="1435" y="115"/>
                    <a:pt x="1570" y="102"/>
                    <a:pt x="1691" y="90"/>
                  </a:cubicBezTo>
                  <a:cubicBezTo>
                    <a:pt x="1691" y="90"/>
                    <a:pt x="1703" y="90"/>
                    <a:pt x="1703" y="102"/>
                  </a:cubicBezTo>
                  <a:cubicBezTo>
                    <a:pt x="1716" y="102"/>
                    <a:pt x="1727" y="102"/>
                    <a:pt x="1740" y="90"/>
                  </a:cubicBezTo>
                  <a:lnTo>
                    <a:pt x="1764" y="78"/>
                  </a:lnTo>
                  <a:cubicBezTo>
                    <a:pt x="1776" y="66"/>
                    <a:pt x="1789" y="42"/>
                    <a:pt x="1776" y="29"/>
                  </a:cubicBezTo>
                  <a:cubicBezTo>
                    <a:pt x="1776" y="11"/>
                    <a:pt x="1763" y="0"/>
                    <a:pt x="1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2199;p35">
              <a:extLst>
                <a:ext uri="{FF2B5EF4-FFF2-40B4-BE49-F238E27FC236}">
                  <a16:creationId xmlns:a16="http://schemas.microsoft.com/office/drawing/2014/main" id="{F1C4F5AF-2497-4DD5-A8D1-268B8EBFD5C8}"/>
                </a:ext>
              </a:extLst>
            </p:cNvPr>
            <p:cNvSpPr/>
            <p:nvPr/>
          </p:nvSpPr>
          <p:spPr>
            <a:xfrm>
              <a:off x="2824849" y="2686445"/>
              <a:ext cx="82050" cy="4873"/>
            </a:xfrm>
            <a:custGeom>
              <a:avLst/>
              <a:gdLst/>
              <a:ahLst/>
              <a:cxnLst/>
              <a:rect l="l" t="t" r="r" b="b"/>
              <a:pathLst>
                <a:path w="1667" h="99" extrusionOk="0">
                  <a:moveTo>
                    <a:pt x="446" y="0"/>
                  </a:moveTo>
                  <a:cubicBezTo>
                    <a:pt x="307" y="0"/>
                    <a:pt x="167" y="3"/>
                    <a:pt x="24" y="3"/>
                  </a:cubicBezTo>
                  <a:cubicBezTo>
                    <a:pt x="0" y="3"/>
                    <a:pt x="0" y="52"/>
                    <a:pt x="24" y="52"/>
                  </a:cubicBezTo>
                  <a:cubicBezTo>
                    <a:pt x="211" y="52"/>
                    <a:pt x="392" y="46"/>
                    <a:pt x="575" y="46"/>
                  </a:cubicBezTo>
                  <a:cubicBezTo>
                    <a:pt x="666" y="46"/>
                    <a:pt x="758" y="48"/>
                    <a:pt x="851" y="52"/>
                  </a:cubicBezTo>
                  <a:cubicBezTo>
                    <a:pt x="997" y="64"/>
                    <a:pt x="1143" y="76"/>
                    <a:pt x="1277" y="88"/>
                  </a:cubicBezTo>
                  <a:cubicBezTo>
                    <a:pt x="1318" y="96"/>
                    <a:pt x="1359" y="99"/>
                    <a:pt x="1399" y="99"/>
                  </a:cubicBezTo>
                  <a:cubicBezTo>
                    <a:pt x="1479" y="99"/>
                    <a:pt x="1557" y="88"/>
                    <a:pt x="1630" y="88"/>
                  </a:cubicBezTo>
                  <a:cubicBezTo>
                    <a:pt x="1667" y="88"/>
                    <a:pt x="1667" y="39"/>
                    <a:pt x="1630" y="39"/>
                  </a:cubicBezTo>
                  <a:cubicBezTo>
                    <a:pt x="1580" y="42"/>
                    <a:pt x="1529" y="43"/>
                    <a:pt x="1479" y="43"/>
                  </a:cubicBezTo>
                  <a:cubicBezTo>
                    <a:pt x="1274" y="43"/>
                    <a:pt x="1066" y="25"/>
                    <a:pt x="851" y="15"/>
                  </a:cubicBezTo>
                  <a:cubicBezTo>
                    <a:pt x="714" y="3"/>
                    <a:pt x="580" y="0"/>
                    <a:pt x="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2200;p35">
              <a:extLst>
                <a:ext uri="{FF2B5EF4-FFF2-40B4-BE49-F238E27FC236}">
                  <a16:creationId xmlns:a16="http://schemas.microsoft.com/office/drawing/2014/main" id="{16162DF4-3C7D-4FB6-827D-73D816A2E248}"/>
                </a:ext>
              </a:extLst>
            </p:cNvPr>
            <p:cNvSpPr/>
            <p:nvPr/>
          </p:nvSpPr>
          <p:spPr>
            <a:xfrm>
              <a:off x="2824258" y="2685412"/>
              <a:ext cx="83231" cy="6595"/>
            </a:xfrm>
            <a:custGeom>
              <a:avLst/>
              <a:gdLst/>
              <a:ahLst/>
              <a:cxnLst/>
              <a:rect l="l" t="t" r="r" b="b"/>
              <a:pathLst>
                <a:path w="1691" h="134" extrusionOk="0">
                  <a:moveTo>
                    <a:pt x="244" y="36"/>
                  </a:moveTo>
                  <a:cubicBezTo>
                    <a:pt x="438" y="36"/>
                    <a:pt x="657" y="36"/>
                    <a:pt x="863" y="49"/>
                  </a:cubicBezTo>
                  <a:lnTo>
                    <a:pt x="925" y="49"/>
                  </a:lnTo>
                  <a:cubicBezTo>
                    <a:pt x="1103" y="67"/>
                    <a:pt x="1275" y="78"/>
                    <a:pt x="1450" y="78"/>
                  </a:cubicBezTo>
                  <a:cubicBezTo>
                    <a:pt x="1513" y="78"/>
                    <a:pt x="1577" y="76"/>
                    <a:pt x="1642" y="73"/>
                  </a:cubicBezTo>
                  <a:cubicBezTo>
                    <a:pt x="1642" y="73"/>
                    <a:pt x="1654" y="73"/>
                    <a:pt x="1654" y="85"/>
                  </a:cubicBezTo>
                  <a:lnTo>
                    <a:pt x="1642" y="85"/>
                  </a:lnTo>
                  <a:cubicBezTo>
                    <a:pt x="1606" y="85"/>
                    <a:pt x="1581" y="97"/>
                    <a:pt x="1544" y="97"/>
                  </a:cubicBezTo>
                  <a:cubicBezTo>
                    <a:pt x="1488" y="97"/>
                    <a:pt x="1431" y="103"/>
                    <a:pt x="1374" y="103"/>
                  </a:cubicBezTo>
                  <a:cubicBezTo>
                    <a:pt x="1346" y="103"/>
                    <a:pt x="1318" y="101"/>
                    <a:pt x="1289" y="97"/>
                  </a:cubicBezTo>
                  <a:cubicBezTo>
                    <a:pt x="1144" y="73"/>
                    <a:pt x="998" y="60"/>
                    <a:pt x="863" y="60"/>
                  </a:cubicBezTo>
                  <a:cubicBezTo>
                    <a:pt x="669" y="49"/>
                    <a:pt x="474" y="49"/>
                    <a:pt x="280" y="49"/>
                  </a:cubicBezTo>
                  <a:lnTo>
                    <a:pt x="36" y="49"/>
                  </a:lnTo>
                  <a:lnTo>
                    <a:pt x="36" y="36"/>
                  </a:lnTo>
                  <a:close/>
                  <a:moveTo>
                    <a:pt x="36" y="0"/>
                  </a:moveTo>
                  <a:cubicBezTo>
                    <a:pt x="12" y="0"/>
                    <a:pt x="0" y="24"/>
                    <a:pt x="0" y="49"/>
                  </a:cubicBezTo>
                  <a:cubicBezTo>
                    <a:pt x="0" y="73"/>
                    <a:pt x="12" y="85"/>
                    <a:pt x="36" y="85"/>
                  </a:cubicBezTo>
                  <a:lnTo>
                    <a:pt x="158" y="85"/>
                  </a:lnTo>
                  <a:cubicBezTo>
                    <a:pt x="390" y="85"/>
                    <a:pt x="633" y="85"/>
                    <a:pt x="863" y="97"/>
                  </a:cubicBezTo>
                  <a:cubicBezTo>
                    <a:pt x="998" y="97"/>
                    <a:pt x="1144" y="109"/>
                    <a:pt x="1289" y="133"/>
                  </a:cubicBezTo>
                  <a:lnTo>
                    <a:pt x="1544" y="133"/>
                  </a:lnTo>
                  <a:cubicBezTo>
                    <a:pt x="1581" y="133"/>
                    <a:pt x="1617" y="122"/>
                    <a:pt x="1642" y="122"/>
                  </a:cubicBezTo>
                  <a:cubicBezTo>
                    <a:pt x="1666" y="122"/>
                    <a:pt x="1690" y="109"/>
                    <a:pt x="1690" y="85"/>
                  </a:cubicBezTo>
                  <a:cubicBezTo>
                    <a:pt x="1679" y="60"/>
                    <a:pt x="1666" y="36"/>
                    <a:pt x="1642" y="36"/>
                  </a:cubicBezTo>
                  <a:cubicBezTo>
                    <a:pt x="1576" y="40"/>
                    <a:pt x="1511" y="41"/>
                    <a:pt x="1447" y="41"/>
                  </a:cubicBezTo>
                  <a:cubicBezTo>
                    <a:pt x="1273" y="41"/>
                    <a:pt x="1102" y="30"/>
                    <a:pt x="925" y="12"/>
                  </a:cubicBezTo>
                  <a:lnTo>
                    <a:pt x="863" y="12"/>
                  </a:lnTo>
                  <a:cubicBezTo>
                    <a:pt x="657" y="0"/>
                    <a:pt x="438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2201;p35">
              <a:extLst>
                <a:ext uri="{FF2B5EF4-FFF2-40B4-BE49-F238E27FC236}">
                  <a16:creationId xmlns:a16="http://schemas.microsoft.com/office/drawing/2014/main" id="{76D71078-D360-4034-BAA2-EA274CDF7504}"/>
                </a:ext>
              </a:extLst>
            </p:cNvPr>
            <p:cNvSpPr/>
            <p:nvPr/>
          </p:nvSpPr>
          <p:spPr>
            <a:xfrm>
              <a:off x="2823914" y="2703329"/>
              <a:ext cx="20722" cy="3790"/>
            </a:xfrm>
            <a:custGeom>
              <a:avLst/>
              <a:gdLst/>
              <a:ahLst/>
              <a:cxnLst/>
              <a:rect l="l" t="t" r="r" b="b"/>
              <a:pathLst>
                <a:path w="421" h="77" extrusionOk="0">
                  <a:moveTo>
                    <a:pt x="384" y="1"/>
                  </a:moveTo>
                  <a:cubicBezTo>
                    <a:pt x="324" y="1"/>
                    <a:pt x="262" y="13"/>
                    <a:pt x="202" y="13"/>
                  </a:cubicBezTo>
                  <a:cubicBezTo>
                    <a:pt x="174" y="13"/>
                    <a:pt x="119" y="34"/>
                    <a:pt x="84" y="34"/>
                  </a:cubicBezTo>
                  <a:cubicBezTo>
                    <a:pt x="72" y="34"/>
                    <a:pt x="62" y="31"/>
                    <a:pt x="56" y="25"/>
                  </a:cubicBezTo>
                  <a:cubicBezTo>
                    <a:pt x="50" y="20"/>
                    <a:pt x="44" y="17"/>
                    <a:pt x="38" y="17"/>
                  </a:cubicBezTo>
                  <a:cubicBezTo>
                    <a:pt x="18" y="17"/>
                    <a:pt x="0" y="43"/>
                    <a:pt x="19" y="61"/>
                  </a:cubicBezTo>
                  <a:cubicBezTo>
                    <a:pt x="38" y="74"/>
                    <a:pt x="56" y="77"/>
                    <a:pt x="75" y="77"/>
                  </a:cubicBezTo>
                  <a:cubicBezTo>
                    <a:pt x="93" y="77"/>
                    <a:pt x="111" y="74"/>
                    <a:pt x="129" y="74"/>
                  </a:cubicBezTo>
                  <a:cubicBezTo>
                    <a:pt x="214" y="50"/>
                    <a:pt x="299" y="50"/>
                    <a:pt x="384" y="50"/>
                  </a:cubicBezTo>
                  <a:cubicBezTo>
                    <a:pt x="421" y="50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2202;p35">
              <a:extLst>
                <a:ext uri="{FF2B5EF4-FFF2-40B4-BE49-F238E27FC236}">
                  <a16:creationId xmlns:a16="http://schemas.microsoft.com/office/drawing/2014/main" id="{726976EF-9490-4B0E-955A-9B64A5B7A6E2}"/>
                </a:ext>
              </a:extLst>
            </p:cNvPr>
            <p:cNvSpPr/>
            <p:nvPr/>
          </p:nvSpPr>
          <p:spPr>
            <a:xfrm>
              <a:off x="2823618" y="2702738"/>
              <a:ext cx="21608" cy="5463"/>
            </a:xfrm>
            <a:custGeom>
              <a:avLst/>
              <a:gdLst/>
              <a:ahLst/>
              <a:cxnLst/>
              <a:rect l="l" t="t" r="r" b="b"/>
              <a:pathLst>
                <a:path w="439" h="111" extrusionOk="0">
                  <a:moveTo>
                    <a:pt x="390" y="37"/>
                  </a:moveTo>
                  <a:cubicBezTo>
                    <a:pt x="317" y="49"/>
                    <a:pt x="232" y="49"/>
                    <a:pt x="135" y="62"/>
                  </a:cubicBezTo>
                  <a:cubicBezTo>
                    <a:pt x="115" y="66"/>
                    <a:pt x="99" y="69"/>
                    <a:pt x="86" y="69"/>
                  </a:cubicBezTo>
                  <a:cubicBezTo>
                    <a:pt x="66" y="69"/>
                    <a:pt x="52" y="63"/>
                    <a:pt x="38" y="49"/>
                  </a:cubicBezTo>
                  <a:lnTo>
                    <a:pt x="49" y="49"/>
                  </a:lnTo>
                  <a:cubicBezTo>
                    <a:pt x="60" y="59"/>
                    <a:pt x="72" y="63"/>
                    <a:pt x="88" y="63"/>
                  </a:cubicBezTo>
                  <a:cubicBezTo>
                    <a:pt x="109" y="63"/>
                    <a:pt x="136" y="56"/>
                    <a:pt x="171" y="49"/>
                  </a:cubicBezTo>
                  <a:cubicBezTo>
                    <a:pt x="184" y="49"/>
                    <a:pt x="195" y="37"/>
                    <a:pt x="208" y="37"/>
                  </a:cubicBezTo>
                  <a:close/>
                  <a:moveTo>
                    <a:pt x="390" y="0"/>
                  </a:moveTo>
                  <a:cubicBezTo>
                    <a:pt x="330" y="0"/>
                    <a:pt x="257" y="0"/>
                    <a:pt x="208" y="13"/>
                  </a:cubicBezTo>
                  <a:lnTo>
                    <a:pt x="159" y="13"/>
                  </a:lnTo>
                  <a:cubicBezTo>
                    <a:pt x="149" y="13"/>
                    <a:pt x="109" y="28"/>
                    <a:pt x="87" y="28"/>
                  </a:cubicBezTo>
                  <a:cubicBezTo>
                    <a:pt x="81" y="28"/>
                    <a:pt x="76" y="27"/>
                    <a:pt x="74" y="25"/>
                  </a:cubicBezTo>
                  <a:cubicBezTo>
                    <a:pt x="62" y="13"/>
                    <a:pt x="49" y="13"/>
                    <a:pt x="25" y="13"/>
                  </a:cubicBezTo>
                  <a:cubicBezTo>
                    <a:pt x="13" y="25"/>
                    <a:pt x="1" y="37"/>
                    <a:pt x="1" y="49"/>
                  </a:cubicBezTo>
                  <a:cubicBezTo>
                    <a:pt x="1" y="62"/>
                    <a:pt x="1" y="73"/>
                    <a:pt x="13" y="86"/>
                  </a:cubicBezTo>
                  <a:cubicBezTo>
                    <a:pt x="38" y="98"/>
                    <a:pt x="62" y="110"/>
                    <a:pt x="86" y="110"/>
                  </a:cubicBezTo>
                  <a:cubicBezTo>
                    <a:pt x="98" y="110"/>
                    <a:pt x="122" y="98"/>
                    <a:pt x="135" y="98"/>
                  </a:cubicBezTo>
                  <a:cubicBezTo>
                    <a:pt x="232" y="86"/>
                    <a:pt x="330" y="73"/>
                    <a:pt x="403" y="73"/>
                  </a:cubicBezTo>
                  <a:cubicBezTo>
                    <a:pt x="414" y="73"/>
                    <a:pt x="427" y="73"/>
                    <a:pt x="427" y="62"/>
                  </a:cubicBezTo>
                  <a:cubicBezTo>
                    <a:pt x="439" y="49"/>
                    <a:pt x="439" y="25"/>
                    <a:pt x="427" y="13"/>
                  </a:cubicBezTo>
                  <a:cubicBezTo>
                    <a:pt x="427" y="0"/>
                    <a:pt x="414" y="0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2203;p35">
              <a:extLst>
                <a:ext uri="{FF2B5EF4-FFF2-40B4-BE49-F238E27FC236}">
                  <a16:creationId xmlns:a16="http://schemas.microsoft.com/office/drawing/2014/main" id="{19D28FF8-354C-4F2E-B211-BB4846BF5042}"/>
                </a:ext>
              </a:extLst>
            </p:cNvPr>
            <p:cNvSpPr/>
            <p:nvPr/>
          </p:nvSpPr>
          <p:spPr>
            <a:xfrm>
              <a:off x="2860879" y="2703329"/>
              <a:ext cx="13683" cy="3790"/>
            </a:xfrm>
            <a:custGeom>
              <a:avLst/>
              <a:gdLst/>
              <a:ahLst/>
              <a:cxnLst/>
              <a:rect l="l" t="t" r="r" b="b"/>
              <a:pathLst>
                <a:path w="278" h="77" extrusionOk="0">
                  <a:moveTo>
                    <a:pt x="254" y="1"/>
                  </a:moveTo>
                  <a:cubicBezTo>
                    <a:pt x="205" y="1"/>
                    <a:pt x="156" y="1"/>
                    <a:pt x="119" y="13"/>
                  </a:cubicBezTo>
                  <a:cubicBezTo>
                    <a:pt x="83" y="13"/>
                    <a:pt x="46" y="13"/>
                    <a:pt x="22" y="25"/>
                  </a:cubicBezTo>
                  <a:cubicBezTo>
                    <a:pt x="1" y="46"/>
                    <a:pt x="16" y="76"/>
                    <a:pt x="37" y="76"/>
                  </a:cubicBezTo>
                  <a:cubicBezTo>
                    <a:pt x="40" y="76"/>
                    <a:pt x="43" y="76"/>
                    <a:pt x="46" y="74"/>
                  </a:cubicBezTo>
                  <a:cubicBezTo>
                    <a:pt x="46" y="61"/>
                    <a:pt x="71" y="61"/>
                    <a:pt x="83" y="61"/>
                  </a:cubicBezTo>
                  <a:cubicBezTo>
                    <a:pt x="108" y="61"/>
                    <a:pt x="119" y="50"/>
                    <a:pt x="144" y="50"/>
                  </a:cubicBezTo>
                  <a:lnTo>
                    <a:pt x="254" y="50"/>
                  </a:lnTo>
                  <a:cubicBezTo>
                    <a:pt x="278" y="50"/>
                    <a:pt x="278" y="1"/>
                    <a:pt x="2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2204;p35">
              <a:extLst>
                <a:ext uri="{FF2B5EF4-FFF2-40B4-BE49-F238E27FC236}">
                  <a16:creationId xmlns:a16="http://schemas.microsoft.com/office/drawing/2014/main" id="{30A13FDD-20AC-4EE4-B63C-DEF0A855C265}"/>
                </a:ext>
              </a:extLst>
            </p:cNvPr>
            <p:cNvSpPr/>
            <p:nvPr/>
          </p:nvSpPr>
          <p:spPr>
            <a:xfrm>
              <a:off x="2860190" y="2702738"/>
              <a:ext cx="14963" cy="4824"/>
            </a:xfrm>
            <a:custGeom>
              <a:avLst/>
              <a:gdLst/>
              <a:ahLst/>
              <a:cxnLst/>
              <a:rect l="l" t="t" r="r" b="b"/>
              <a:pathLst>
                <a:path w="304" h="98" extrusionOk="0">
                  <a:moveTo>
                    <a:pt x="255" y="37"/>
                  </a:moveTo>
                  <a:cubicBezTo>
                    <a:pt x="219" y="37"/>
                    <a:pt x="195" y="37"/>
                    <a:pt x="158" y="49"/>
                  </a:cubicBezTo>
                  <a:lnTo>
                    <a:pt x="122" y="49"/>
                  </a:lnTo>
                  <a:cubicBezTo>
                    <a:pt x="109" y="49"/>
                    <a:pt x="97" y="49"/>
                    <a:pt x="97" y="62"/>
                  </a:cubicBezTo>
                  <a:lnTo>
                    <a:pt x="36" y="62"/>
                  </a:lnTo>
                  <a:lnTo>
                    <a:pt x="49" y="49"/>
                  </a:lnTo>
                  <a:cubicBezTo>
                    <a:pt x="60" y="49"/>
                    <a:pt x="85" y="37"/>
                    <a:pt x="109" y="37"/>
                  </a:cubicBezTo>
                  <a:close/>
                  <a:moveTo>
                    <a:pt x="109" y="0"/>
                  </a:moveTo>
                  <a:cubicBezTo>
                    <a:pt x="85" y="0"/>
                    <a:pt x="49" y="13"/>
                    <a:pt x="24" y="25"/>
                  </a:cubicBezTo>
                  <a:cubicBezTo>
                    <a:pt x="12" y="37"/>
                    <a:pt x="0" y="49"/>
                    <a:pt x="0" y="62"/>
                  </a:cubicBezTo>
                  <a:cubicBezTo>
                    <a:pt x="12" y="73"/>
                    <a:pt x="12" y="98"/>
                    <a:pt x="24" y="98"/>
                  </a:cubicBezTo>
                  <a:lnTo>
                    <a:pt x="85" y="98"/>
                  </a:lnTo>
                  <a:lnTo>
                    <a:pt x="97" y="86"/>
                  </a:lnTo>
                  <a:lnTo>
                    <a:pt x="158" y="86"/>
                  </a:lnTo>
                  <a:cubicBezTo>
                    <a:pt x="195" y="73"/>
                    <a:pt x="219" y="73"/>
                    <a:pt x="255" y="73"/>
                  </a:cubicBezTo>
                  <a:lnTo>
                    <a:pt x="268" y="73"/>
                  </a:lnTo>
                  <a:cubicBezTo>
                    <a:pt x="292" y="73"/>
                    <a:pt x="304" y="62"/>
                    <a:pt x="304" y="37"/>
                  </a:cubicBezTo>
                  <a:cubicBezTo>
                    <a:pt x="304" y="13"/>
                    <a:pt x="292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2205;p35">
              <a:extLst>
                <a:ext uri="{FF2B5EF4-FFF2-40B4-BE49-F238E27FC236}">
                  <a16:creationId xmlns:a16="http://schemas.microsoft.com/office/drawing/2014/main" id="{C5D59EF1-BF97-48BF-9A91-09E416B5EF4E}"/>
                </a:ext>
              </a:extLst>
            </p:cNvPr>
            <p:cNvSpPr/>
            <p:nvPr/>
          </p:nvSpPr>
          <p:spPr>
            <a:xfrm>
              <a:off x="2894251" y="2700867"/>
              <a:ext cx="24610" cy="4282"/>
            </a:xfrm>
            <a:custGeom>
              <a:avLst/>
              <a:gdLst/>
              <a:ahLst/>
              <a:cxnLst/>
              <a:rect l="l" t="t" r="r" b="b"/>
              <a:pathLst>
                <a:path w="500" h="87" extrusionOk="0">
                  <a:moveTo>
                    <a:pt x="474" y="0"/>
                  </a:moveTo>
                  <a:cubicBezTo>
                    <a:pt x="471" y="0"/>
                    <a:pt x="467" y="1"/>
                    <a:pt x="463" y="2"/>
                  </a:cubicBezTo>
                  <a:cubicBezTo>
                    <a:pt x="317" y="14"/>
                    <a:pt x="171" y="14"/>
                    <a:pt x="25" y="38"/>
                  </a:cubicBezTo>
                  <a:cubicBezTo>
                    <a:pt x="1" y="38"/>
                    <a:pt x="13" y="87"/>
                    <a:pt x="38" y="87"/>
                  </a:cubicBezTo>
                  <a:cubicBezTo>
                    <a:pt x="184" y="51"/>
                    <a:pt x="330" y="63"/>
                    <a:pt x="463" y="38"/>
                  </a:cubicBezTo>
                  <a:cubicBezTo>
                    <a:pt x="496" y="38"/>
                    <a:pt x="499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2206;p35">
              <a:extLst>
                <a:ext uri="{FF2B5EF4-FFF2-40B4-BE49-F238E27FC236}">
                  <a16:creationId xmlns:a16="http://schemas.microsoft.com/office/drawing/2014/main" id="{CA5054E6-C0FA-43AD-8EDC-0B339DBBCF30}"/>
                </a:ext>
              </a:extLst>
            </p:cNvPr>
            <p:cNvSpPr/>
            <p:nvPr/>
          </p:nvSpPr>
          <p:spPr>
            <a:xfrm>
              <a:off x="2893710" y="2699785"/>
              <a:ext cx="25742" cy="6005"/>
            </a:xfrm>
            <a:custGeom>
              <a:avLst/>
              <a:gdLst/>
              <a:ahLst/>
              <a:cxnLst/>
              <a:rect l="l" t="t" r="r" b="b"/>
              <a:pathLst>
                <a:path w="523" h="122" extrusionOk="0">
                  <a:moveTo>
                    <a:pt x="474" y="24"/>
                  </a:moveTo>
                  <a:lnTo>
                    <a:pt x="487" y="36"/>
                  </a:lnTo>
                  <a:lnTo>
                    <a:pt x="487" y="49"/>
                  </a:lnTo>
                  <a:lnTo>
                    <a:pt x="474" y="49"/>
                  </a:lnTo>
                  <a:cubicBezTo>
                    <a:pt x="425" y="49"/>
                    <a:pt x="377" y="60"/>
                    <a:pt x="328" y="60"/>
                  </a:cubicBezTo>
                  <a:cubicBezTo>
                    <a:pt x="231" y="60"/>
                    <a:pt x="146" y="73"/>
                    <a:pt x="49" y="85"/>
                  </a:cubicBezTo>
                  <a:lnTo>
                    <a:pt x="36" y="85"/>
                  </a:lnTo>
                  <a:cubicBezTo>
                    <a:pt x="36" y="85"/>
                    <a:pt x="36" y="73"/>
                    <a:pt x="49" y="73"/>
                  </a:cubicBezTo>
                  <a:cubicBezTo>
                    <a:pt x="133" y="60"/>
                    <a:pt x="231" y="49"/>
                    <a:pt x="328" y="49"/>
                  </a:cubicBezTo>
                  <a:cubicBezTo>
                    <a:pt x="377" y="49"/>
                    <a:pt x="425" y="36"/>
                    <a:pt x="474" y="36"/>
                  </a:cubicBezTo>
                  <a:lnTo>
                    <a:pt x="474" y="24"/>
                  </a:lnTo>
                  <a:close/>
                  <a:moveTo>
                    <a:pt x="474" y="0"/>
                  </a:moveTo>
                  <a:cubicBezTo>
                    <a:pt x="425" y="12"/>
                    <a:pt x="377" y="12"/>
                    <a:pt x="328" y="12"/>
                  </a:cubicBezTo>
                  <a:cubicBezTo>
                    <a:pt x="231" y="12"/>
                    <a:pt x="133" y="24"/>
                    <a:pt x="36" y="36"/>
                  </a:cubicBezTo>
                  <a:cubicBezTo>
                    <a:pt x="24" y="49"/>
                    <a:pt x="12" y="49"/>
                    <a:pt x="12" y="60"/>
                  </a:cubicBezTo>
                  <a:cubicBezTo>
                    <a:pt x="0" y="85"/>
                    <a:pt x="0" y="97"/>
                    <a:pt x="12" y="109"/>
                  </a:cubicBezTo>
                  <a:cubicBezTo>
                    <a:pt x="24" y="122"/>
                    <a:pt x="36" y="122"/>
                    <a:pt x="49" y="122"/>
                  </a:cubicBezTo>
                  <a:lnTo>
                    <a:pt x="60" y="122"/>
                  </a:lnTo>
                  <a:cubicBezTo>
                    <a:pt x="146" y="109"/>
                    <a:pt x="243" y="97"/>
                    <a:pt x="328" y="97"/>
                  </a:cubicBezTo>
                  <a:cubicBezTo>
                    <a:pt x="377" y="97"/>
                    <a:pt x="425" y="85"/>
                    <a:pt x="474" y="85"/>
                  </a:cubicBezTo>
                  <a:cubicBezTo>
                    <a:pt x="511" y="85"/>
                    <a:pt x="523" y="60"/>
                    <a:pt x="523" y="36"/>
                  </a:cubicBezTo>
                  <a:cubicBezTo>
                    <a:pt x="511" y="12"/>
                    <a:pt x="498" y="0"/>
                    <a:pt x="4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2207;p35">
              <a:extLst>
                <a:ext uri="{FF2B5EF4-FFF2-40B4-BE49-F238E27FC236}">
                  <a16:creationId xmlns:a16="http://schemas.microsoft.com/office/drawing/2014/main" id="{919494CC-8B8E-4B6B-A31A-4B28DAEB9823}"/>
                </a:ext>
              </a:extLst>
            </p:cNvPr>
            <p:cNvSpPr/>
            <p:nvPr/>
          </p:nvSpPr>
          <p:spPr>
            <a:xfrm>
              <a:off x="2821256" y="2717603"/>
              <a:ext cx="86037" cy="4971"/>
            </a:xfrm>
            <a:custGeom>
              <a:avLst/>
              <a:gdLst/>
              <a:ahLst/>
              <a:cxnLst/>
              <a:rect l="l" t="t" r="r" b="b"/>
              <a:pathLst>
                <a:path w="1748" h="101" extrusionOk="0">
                  <a:moveTo>
                    <a:pt x="1714" y="1"/>
                  </a:moveTo>
                  <a:cubicBezTo>
                    <a:pt x="1711" y="1"/>
                    <a:pt x="1707" y="1"/>
                    <a:pt x="1703" y="3"/>
                  </a:cubicBezTo>
                  <a:cubicBezTo>
                    <a:pt x="1605" y="26"/>
                    <a:pt x="1500" y="33"/>
                    <a:pt x="1393" y="33"/>
                  </a:cubicBezTo>
                  <a:cubicBezTo>
                    <a:pt x="1220" y="33"/>
                    <a:pt x="1041" y="15"/>
                    <a:pt x="876" y="15"/>
                  </a:cubicBezTo>
                  <a:cubicBezTo>
                    <a:pt x="828" y="17"/>
                    <a:pt x="780" y="17"/>
                    <a:pt x="731" y="17"/>
                  </a:cubicBezTo>
                  <a:cubicBezTo>
                    <a:pt x="638" y="17"/>
                    <a:pt x="544" y="15"/>
                    <a:pt x="450" y="15"/>
                  </a:cubicBezTo>
                  <a:cubicBezTo>
                    <a:pt x="307" y="15"/>
                    <a:pt x="164" y="21"/>
                    <a:pt x="24" y="52"/>
                  </a:cubicBezTo>
                  <a:cubicBezTo>
                    <a:pt x="0" y="52"/>
                    <a:pt x="13" y="100"/>
                    <a:pt x="37" y="100"/>
                  </a:cubicBezTo>
                  <a:cubicBezTo>
                    <a:pt x="183" y="69"/>
                    <a:pt x="332" y="63"/>
                    <a:pt x="479" y="63"/>
                  </a:cubicBezTo>
                  <a:cubicBezTo>
                    <a:pt x="576" y="63"/>
                    <a:pt x="673" y="66"/>
                    <a:pt x="767" y="66"/>
                  </a:cubicBezTo>
                  <a:cubicBezTo>
                    <a:pt x="816" y="66"/>
                    <a:pt x="865" y="65"/>
                    <a:pt x="913" y="63"/>
                  </a:cubicBezTo>
                  <a:cubicBezTo>
                    <a:pt x="937" y="62"/>
                    <a:pt x="962" y="62"/>
                    <a:pt x="987" y="62"/>
                  </a:cubicBezTo>
                  <a:cubicBezTo>
                    <a:pt x="1139" y="62"/>
                    <a:pt x="1293" y="79"/>
                    <a:pt x="1444" y="79"/>
                  </a:cubicBezTo>
                  <a:cubicBezTo>
                    <a:pt x="1536" y="79"/>
                    <a:pt x="1627" y="72"/>
                    <a:pt x="1715" y="52"/>
                  </a:cubicBezTo>
                  <a:cubicBezTo>
                    <a:pt x="1747" y="40"/>
                    <a:pt x="1742" y="1"/>
                    <a:pt x="17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2208;p35">
              <a:extLst>
                <a:ext uri="{FF2B5EF4-FFF2-40B4-BE49-F238E27FC236}">
                  <a16:creationId xmlns:a16="http://schemas.microsoft.com/office/drawing/2014/main" id="{55ACB552-B6F0-476B-92F7-A2816502B55D}"/>
                </a:ext>
              </a:extLst>
            </p:cNvPr>
            <p:cNvSpPr/>
            <p:nvPr/>
          </p:nvSpPr>
          <p:spPr>
            <a:xfrm>
              <a:off x="2820665" y="2716865"/>
              <a:ext cx="86824" cy="6251"/>
            </a:xfrm>
            <a:custGeom>
              <a:avLst/>
              <a:gdLst/>
              <a:ahLst/>
              <a:cxnLst/>
              <a:rect l="l" t="t" r="r" b="b"/>
              <a:pathLst>
                <a:path w="1764" h="127" extrusionOk="0">
                  <a:moveTo>
                    <a:pt x="1727" y="30"/>
                  </a:moveTo>
                  <a:lnTo>
                    <a:pt x="1727" y="42"/>
                  </a:lnTo>
                  <a:cubicBezTo>
                    <a:pt x="1633" y="69"/>
                    <a:pt x="1540" y="77"/>
                    <a:pt x="1444" y="77"/>
                  </a:cubicBezTo>
                  <a:cubicBezTo>
                    <a:pt x="1366" y="77"/>
                    <a:pt x="1286" y="72"/>
                    <a:pt x="1204" y="67"/>
                  </a:cubicBezTo>
                  <a:cubicBezTo>
                    <a:pt x="1147" y="67"/>
                    <a:pt x="1085" y="61"/>
                    <a:pt x="1021" y="61"/>
                  </a:cubicBezTo>
                  <a:cubicBezTo>
                    <a:pt x="990" y="61"/>
                    <a:pt x="957" y="62"/>
                    <a:pt x="925" y="67"/>
                  </a:cubicBezTo>
                  <a:lnTo>
                    <a:pt x="644" y="67"/>
                  </a:lnTo>
                  <a:cubicBezTo>
                    <a:pt x="573" y="62"/>
                    <a:pt x="499" y="59"/>
                    <a:pt x="425" y="59"/>
                  </a:cubicBezTo>
                  <a:cubicBezTo>
                    <a:pt x="299" y="59"/>
                    <a:pt x="172" y="67"/>
                    <a:pt x="49" y="91"/>
                  </a:cubicBezTo>
                  <a:cubicBezTo>
                    <a:pt x="49" y="91"/>
                    <a:pt x="36" y="91"/>
                    <a:pt x="49" y="78"/>
                  </a:cubicBezTo>
                  <a:cubicBezTo>
                    <a:pt x="182" y="54"/>
                    <a:pt x="328" y="54"/>
                    <a:pt x="463" y="54"/>
                  </a:cubicBezTo>
                  <a:lnTo>
                    <a:pt x="1180" y="54"/>
                  </a:lnTo>
                  <a:cubicBezTo>
                    <a:pt x="1261" y="59"/>
                    <a:pt x="1342" y="65"/>
                    <a:pt x="1424" y="65"/>
                  </a:cubicBezTo>
                  <a:cubicBezTo>
                    <a:pt x="1525" y="65"/>
                    <a:pt x="1626" y="57"/>
                    <a:pt x="1727" y="30"/>
                  </a:cubicBezTo>
                  <a:close/>
                  <a:moveTo>
                    <a:pt x="1727" y="0"/>
                  </a:moveTo>
                  <a:cubicBezTo>
                    <a:pt x="1723" y="0"/>
                    <a:pt x="1719" y="1"/>
                    <a:pt x="1715" y="5"/>
                  </a:cubicBezTo>
                  <a:cubicBezTo>
                    <a:pt x="1630" y="24"/>
                    <a:pt x="1541" y="30"/>
                    <a:pt x="1452" y="30"/>
                  </a:cubicBezTo>
                  <a:cubicBezTo>
                    <a:pt x="1362" y="30"/>
                    <a:pt x="1271" y="24"/>
                    <a:pt x="1180" y="18"/>
                  </a:cubicBezTo>
                  <a:lnTo>
                    <a:pt x="620" y="18"/>
                  </a:lnTo>
                  <a:cubicBezTo>
                    <a:pt x="541" y="18"/>
                    <a:pt x="462" y="16"/>
                    <a:pt x="383" y="16"/>
                  </a:cubicBezTo>
                  <a:cubicBezTo>
                    <a:pt x="267" y="16"/>
                    <a:pt x="152" y="20"/>
                    <a:pt x="36" y="42"/>
                  </a:cubicBezTo>
                  <a:cubicBezTo>
                    <a:pt x="25" y="54"/>
                    <a:pt x="12" y="54"/>
                    <a:pt x="12" y="67"/>
                  </a:cubicBezTo>
                  <a:cubicBezTo>
                    <a:pt x="0" y="91"/>
                    <a:pt x="12" y="102"/>
                    <a:pt x="25" y="115"/>
                  </a:cubicBezTo>
                  <a:cubicBezTo>
                    <a:pt x="25" y="127"/>
                    <a:pt x="36" y="127"/>
                    <a:pt x="49" y="127"/>
                  </a:cubicBezTo>
                  <a:lnTo>
                    <a:pt x="61" y="127"/>
                  </a:lnTo>
                  <a:cubicBezTo>
                    <a:pt x="177" y="104"/>
                    <a:pt x="303" y="96"/>
                    <a:pt x="430" y="96"/>
                  </a:cubicBezTo>
                  <a:cubicBezTo>
                    <a:pt x="502" y="96"/>
                    <a:pt x="574" y="98"/>
                    <a:pt x="644" y="102"/>
                  </a:cubicBezTo>
                  <a:lnTo>
                    <a:pt x="925" y="102"/>
                  </a:lnTo>
                  <a:cubicBezTo>
                    <a:pt x="957" y="99"/>
                    <a:pt x="988" y="97"/>
                    <a:pt x="1019" y="97"/>
                  </a:cubicBezTo>
                  <a:cubicBezTo>
                    <a:pt x="1080" y="97"/>
                    <a:pt x="1139" y="102"/>
                    <a:pt x="1204" y="102"/>
                  </a:cubicBezTo>
                  <a:cubicBezTo>
                    <a:pt x="1285" y="108"/>
                    <a:pt x="1367" y="114"/>
                    <a:pt x="1447" y="114"/>
                  </a:cubicBezTo>
                  <a:cubicBezTo>
                    <a:pt x="1547" y="114"/>
                    <a:pt x="1645" y="105"/>
                    <a:pt x="1739" y="78"/>
                  </a:cubicBezTo>
                  <a:cubicBezTo>
                    <a:pt x="1752" y="78"/>
                    <a:pt x="1763" y="67"/>
                    <a:pt x="1763" y="54"/>
                  </a:cubicBezTo>
                  <a:cubicBezTo>
                    <a:pt x="1763" y="42"/>
                    <a:pt x="1763" y="18"/>
                    <a:pt x="1752" y="5"/>
                  </a:cubicBezTo>
                  <a:cubicBezTo>
                    <a:pt x="1743" y="5"/>
                    <a:pt x="1735" y="0"/>
                    <a:pt x="17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2209;p35">
              <a:extLst>
                <a:ext uri="{FF2B5EF4-FFF2-40B4-BE49-F238E27FC236}">
                  <a16:creationId xmlns:a16="http://schemas.microsoft.com/office/drawing/2014/main" id="{C0FCE055-77F7-4044-887A-B9D2A327BD15}"/>
                </a:ext>
              </a:extLst>
            </p:cNvPr>
            <p:cNvSpPr/>
            <p:nvPr/>
          </p:nvSpPr>
          <p:spPr>
            <a:xfrm>
              <a:off x="2761353" y="2720113"/>
              <a:ext cx="35980" cy="4233"/>
            </a:xfrm>
            <a:custGeom>
              <a:avLst/>
              <a:gdLst/>
              <a:ahLst/>
              <a:cxnLst/>
              <a:rect l="l" t="t" r="r" b="b"/>
              <a:pathLst>
                <a:path w="731" h="86" extrusionOk="0">
                  <a:moveTo>
                    <a:pt x="706" y="1"/>
                  </a:moveTo>
                  <a:cubicBezTo>
                    <a:pt x="487" y="1"/>
                    <a:pt x="257" y="36"/>
                    <a:pt x="38" y="36"/>
                  </a:cubicBezTo>
                  <a:cubicBezTo>
                    <a:pt x="33" y="32"/>
                    <a:pt x="26" y="29"/>
                    <a:pt x="19" y="29"/>
                  </a:cubicBezTo>
                  <a:cubicBezTo>
                    <a:pt x="9" y="29"/>
                    <a:pt x="1" y="35"/>
                    <a:pt x="1" y="49"/>
                  </a:cubicBezTo>
                  <a:lnTo>
                    <a:pt x="1" y="61"/>
                  </a:lnTo>
                  <a:cubicBezTo>
                    <a:pt x="1" y="73"/>
                    <a:pt x="14" y="85"/>
                    <a:pt x="25" y="85"/>
                  </a:cubicBezTo>
                  <a:cubicBezTo>
                    <a:pt x="232" y="85"/>
                    <a:pt x="451" y="61"/>
                    <a:pt x="670" y="49"/>
                  </a:cubicBezTo>
                  <a:cubicBezTo>
                    <a:pt x="670" y="61"/>
                    <a:pt x="682" y="61"/>
                    <a:pt x="682" y="61"/>
                  </a:cubicBezTo>
                  <a:cubicBezTo>
                    <a:pt x="695" y="61"/>
                    <a:pt x="706" y="49"/>
                    <a:pt x="706" y="49"/>
                  </a:cubicBezTo>
                  <a:cubicBezTo>
                    <a:pt x="731" y="49"/>
                    <a:pt x="731" y="1"/>
                    <a:pt x="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2210;p35">
              <a:extLst>
                <a:ext uri="{FF2B5EF4-FFF2-40B4-BE49-F238E27FC236}">
                  <a16:creationId xmlns:a16="http://schemas.microsoft.com/office/drawing/2014/main" id="{9F7E5CEF-31CA-4A22-8363-C84023ADB0BC}"/>
                </a:ext>
              </a:extLst>
            </p:cNvPr>
            <p:cNvSpPr/>
            <p:nvPr/>
          </p:nvSpPr>
          <p:spPr>
            <a:xfrm>
              <a:off x="2760171" y="2719473"/>
              <a:ext cx="37801" cy="5463"/>
            </a:xfrm>
            <a:custGeom>
              <a:avLst/>
              <a:gdLst/>
              <a:ahLst/>
              <a:cxnLst/>
              <a:rect l="l" t="t" r="r" b="b"/>
              <a:pathLst>
                <a:path w="768" h="111" extrusionOk="0">
                  <a:moveTo>
                    <a:pt x="730" y="38"/>
                  </a:moveTo>
                  <a:lnTo>
                    <a:pt x="730" y="49"/>
                  </a:lnTo>
                  <a:lnTo>
                    <a:pt x="694" y="49"/>
                  </a:lnTo>
                  <a:cubicBezTo>
                    <a:pt x="584" y="49"/>
                    <a:pt x="487" y="62"/>
                    <a:pt x="390" y="62"/>
                  </a:cubicBezTo>
                  <a:cubicBezTo>
                    <a:pt x="281" y="74"/>
                    <a:pt x="159" y="74"/>
                    <a:pt x="49" y="74"/>
                  </a:cubicBezTo>
                  <a:lnTo>
                    <a:pt x="38" y="74"/>
                  </a:lnTo>
                  <a:lnTo>
                    <a:pt x="38" y="62"/>
                  </a:lnTo>
                  <a:lnTo>
                    <a:pt x="62" y="62"/>
                  </a:lnTo>
                  <a:cubicBezTo>
                    <a:pt x="171" y="62"/>
                    <a:pt x="281" y="62"/>
                    <a:pt x="390" y="49"/>
                  </a:cubicBezTo>
                  <a:cubicBezTo>
                    <a:pt x="500" y="49"/>
                    <a:pt x="621" y="38"/>
                    <a:pt x="730" y="38"/>
                  </a:cubicBezTo>
                  <a:close/>
                  <a:moveTo>
                    <a:pt x="730" y="1"/>
                  </a:moveTo>
                  <a:cubicBezTo>
                    <a:pt x="609" y="1"/>
                    <a:pt x="500" y="14"/>
                    <a:pt x="390" y="14"/>
                  </a:cubicBezTo>
                  <a:cubicBezTo>
                    <a:pt x="281" y="25"/>
                    <a:pt x="171" y="25"/>
                    <a:pt x="74" y="38"/>
                  </a:cubicBezTo>
                  <a:cubicBezTo>
                    <a:pt x="62" y="25"/>
                    <a:pt x="49" y="25"/>
                    <a:pt x="25" y="25"/>
                  </a:cubicBezTo>
                  <a:cubicBezTo>
                    <a:pt x="13" y="38"/>
                    <a:pt x="1" y="49"/>
                    <a:pt x="1" y="62"/>
                  </a:cubicBezTo>
                  <a:lnTo>
                    <a:pt x="1" y="74"/>
                  </a:lnTo>
                  <a:cubicBezTo>
                    <a:pt x="1" y="98"/>
                    <a:pt x="25" y="111"/>
                    <a:pt x="49" y="111"/>
                  </a:cubicBezTo>
                  <a:cubicBezTo>
                    <a:pt x="159" y="111"/>
                    <a:pt x="281" y="111"/>
                    <a:pt x="390" y="98"/>
                  </a:cubicBezTo>
                  <a:cubicBezTo>
                    <a:pt x="487" y="98"/>
                    <a:pt x="584" y="86"/>
                    <a:pt x="682" y="86"/>
                  </a:cubicBezTo>
                  <a:cubicBezTo>
                    <a:pt x="690" y="86"/>
                    <a:pt x="698" y="92"/>
                    <a:pt x="706" y="92"/>
                  </a:cubicBezTo>
                  <a:cubicBezTo>
                    <a:pt x="710" y="92"/>
                    <a:pt x="714" y="90"/>
                    <a:pt x="719" y="86"/>
                  </a:cubicBezTo>
                  <a:lnTo>
                    <a:pt x="743" y="86"/>
                  </a:lnTo>
                  <a:cubicBezTo>
                    <a:pt x="755" y="74"/>
                    <a:pt x="767" y="49"/>
                    <a:pt x="767" y="38"/>
                  </a:cubicBezTo>
                  <a:cubicBezTo>
                    <a:pt x="767" y="14"/>
                    <a:pt x="755" y="1"/>
                    <a:pt x="7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2211;p35">
              <a:extLst>
                <a:ext uri="{FF2B5EF4-FFF2-40B4-BE49-F238E27FC236}">
                  <a16:creationId xmlns:a16="http://schemas.microsoft.com/office/drawing/2014/main" id="{5E0473D4-C763-48B1-8A24-761DE4B2E68D}"/>
                </a:ext>
              </a:extLst>
            </p:cNvPr>
            <p:cNvSpPr/>
            <p:nvPr/>
          </p:nvSpPr>
          <p:spPr>
            <a:xfrm>
              <a:off x="2767998" y="2728678"/>
              <a:ext cx="26382" cy="3445"/>
            </a:xfrm>
            <a:custGeom>
              <a:avLst/>
              <a:gdLst/>
              <a:ahLst/>
              <a:cxnLst/>
              <a:rect l="l" t="t" r="r" b="b"/>
              <a:pathLst>
                <a:path w="536" h="70" extrusionOk="0">
                  <a:moveTo>
                    <a:pt x="517" y="1"/>
                  </a:moveTo>
                  <a:cubicBezTo>
                    <a:pt x="511" y="1"/>
                    <a:pt x="503" y="4"/>
                    <a:pt x="498" y="8"/>
                  </a:cubicBezTo>
                  <a:cubicBezTo>
                    <a:pt x="352" y="8"/>
                    <a:pt x="195" y="21"/>
                    <a:pt x="49" y="33"/>
                  </a:cubicBezTo>
                  <a:cubicBezTo>
                    <a:pt x="44" y="24"/>
                    <a:pt x="36" y="20"/>
                    <a:pt x="28" y="20"/>
                  </a:cubicBezTo>
                  <a:cubicBezTo>
                    <a:pt x="14" y="20"/>
                    <a:pt x="0" y="30"/>
                    <a:pt x="0" y="45"/>
                  </a:cubicBezTo>
                  <a:cubicBezTo>
                    <a:pt x="0" y="70"/>
                    <a:pt x="12" y="70"/>
                    <a:pt x="24" y="70"/>
                  </a:cubicBezTo>
                  <a:cubicBezTo>
                    <a:pt x="195" y="70"/>
                    <a:pt x="352" y="57"/>
                    <a:pt x="511" y="45"/>
                  </a:cubicBezTo>
                  <a:cubicBezTo>
                    <a:pt x="523" y="45"/>
                    <a:pt x="535" y="45"/>
                    <a:pt x="535" y="33"/>
                  </a:cubicBezTo>
                  <a:lnTo>
                    <a:pt x="535" y="21"/>
                  </a:lnTo>
                  <a:cubicBezTo>
                    <a:pt x="535" y="7"/>
                    <a:pt x="527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2212;p35">
              <a:extLst>
                <a:ext uri="{FF2B5EF4-FFF2-40B4-BE49-F238E27FC236}">
                  <a16:creationId xmlns:a16="http://schemas.microsoft.com/office/drawing/2014/main" id="{CA797D4E-1A4F-4C11-8290-2E4661AC9981}"/>
                </a:ext>
              </a:extLst>
            </p:cNvPr>
            <p:cNvSpPr/>
            <p:nvPr/>
          </p:nvSpPr>
          <p:spPr>
            <a:xfrm>
              <a:off x="2767358" y="2727595"/>
              <a:ext cx="28203" cy="5759"/>
            </a:xfrm>
            <a:custGeom>
              <a:avLst/>
              <a:gdLst/>
              <a:ahLst/>
              <a:cxnLst/>
              <a:rect l="l" t="t" r="r" b="b"/>
              <a:pathLst>
                <a:path w="573" h="117" extrusionOk="0">
                  <a:moveTo>
                    <a:pt x="527" y="37"/>
                  </a:moveTo>
                  <a:cubicBezTo>
                    <a:pt x="529" y="37"/>
                    <a:pt x="532" y="39"/>
                    <a:pt x="536" y="43"/>
                  </a:cubicBezTo>
                  <a:lnTo>
                    <a:pt x="536" y="55"/>
                  </a:lnTo>
                  <a:lnTo>
                    <a:pt x="524" y="55"/>
                  </a:lnTo>
                  <a:cubicBezTo>
                    <a:pt x="463" y="55"/>
                    <a:pt x="414" y="67"/>
                    <a:pt x="354" y="67"/>
                  </a:cubicBezTo>
                  <a:cubicBezTo>
                    <a:pt x="244" y="67"/>
                    <a:pt x="146" y="79"/>
                    <a:pt x="37" y="79"/>
                  </a:cubicBezTo>
                  <a:lnTo>
                    <a:pt x="37" y="67"/>
                  </a:lnTo>
                  <a:lnTo>
                    <a:pt x="37" y="55"/>
                  </a:lnTo>
                  <a:cubicBezTo>
                    <a:pt x="49" y="55"/>
                    <a:pt x="49" y="55"/>
                    <a:pt x="49" y="67"/>
                  </a:cubicBezTo>
                  <a:lnTo>
                    <a:pt x="62" y="67"/>
                  </a:lnTo>
                  <a:cubicBezTo>
                    <a:pt x="159" y="67"/>
                    <a:pt x="256" y="55"/>
                    <a:pt x="354" y="55"/>
                  </a:cubicBezTo>
                  <a:cubicBezTo>
                    <a:pt x="402" y="55"/>
                    <a:pt x="463" y="43"/>
                    <a:pt x="511" y="43"/>
                  </a:cubicBezTo>
                  <a:lnTo>
                    <a:pt x="524" y="43"/>
                  </a:lnTo>
                  <a:cubicBezTo>
                    <a:pt x="524" y="43"/>
                    <a:pt x="524" y="37"/>
                    <a:pt x="527" y="37"/>
                  </a:cubicBezTo>
                  <a:close/>
                  <a:moveTo>
                    <a:pt x="533" y="1"/>
                  </a:moveTo>
                  <a:cubicBezTo>
                    <a:pt x="521" y="1"/>
                    <a:pt x="507" y="6"/>
                    <a:pt x="500" y="6"/>
                  </a:cubicBezTo>
                  <a:cubicBezTo>
                    <a:pt x="451" y="6"/>
                    <a:pt x="402" y="19"/>
                    <a:pt x="354" y="19"/>
                  </a:cubicBezTo>
                  <a:cubicBezTo>
                    <a:pt x="256" y="19"/>
                    <a:pt x="159" y="30"/>
                    <a:pt x="62" y="30"/>
                  </a:cubicBezTo>
                  <a:cubicBezTo>
                    <a:pt x="55" y="25"/>
                    <a:pt x="49" y="22"/>
                    <a:pt x="43" y="22"/>
                  </a:cubicBezTo>
                  <a:cubicBezTo>
                    <a:pt x="37" y="22"/>
                    <a:pt x="31" y="25"/>
                    <a:pt x="25" y="30"/>
                  </a:cubicBezTo>
                  <a:cubicBezTo>
                    <a:pt x="13" y="30"/>
                    <a:pt x="1" y="43"/>
                    <a:pt x="1" y="67"/>
                  </a:cubicBezTo>
                  <a:cubicBezTo>
                    <a:pt x="1" y="92"/>
                    <a:pt x="25" y="116"/>
                    <a:pt x="37" y="116"/>
                  </a:cubicBezTo>
                  <a:cubicBezTo>
                    <a:pt x="146" y="116"/>
                    <a:pt x="256" y="103"/>
                    <a:pt x="354" y="103"/>
                  </a:cubicBezTo>
                  <a:cubicBezTo>
                    <a:pt x="414" y="92"/>
                    <a:pt x="475" y="92"/>
                    <a:pt x="524" y="92"/>
                  </a:cubicBezTo>
                  <a:cubicBezTo>
                    <a:pt x="548" y="92"/>
                    <a:pt x="573" y="67"/>
                    <a:pt x="573" y="55"/>
                  </a:cubicBezTo>
                  <a:lnTo>
                    <a:pt x="573" y="43"/>
                  </a:lnTo>
                  <a:cubicBezTo>
                    <a:pt x="573" y="19"/>
                    <a:pt x="560" y="6"/>
                    <a:pt x="548" y="6"/>
                  </a:cubicBezTo>
                  <a:cubicBezTo>
                    <a:pt x="544" y="2"/>
                    <a:pt x="53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2213;p35">
              <a:extLst>
                <a:ext uri="{FF2B5EF4-FFF2-40B4-BE49-F238E27FC236}">
                  <a16:creationId xmlns:a16="http://schemas.microsoft.com/office/drawing/2014/main" id="{619FE883-7C91-43B6-92E9-5E2ADB2CDBDE}"/>
                </a:ext>
              </a:extLst>
            </p:cNvPr>
            <p:cNvSpPr/>
            <p:nvPr/>
          </p:nvSpPr>
          <p:spPr>
            <a:xfrm>
              <a:off x="2748210" y="2651596"/>
              <a:ext cx="52124" cy="59704"/>
            </a:xfrm>
            <a:custGeom>
              <a:avLst/>
              <a:gdLst/>
              <a:ahLst/>
              <a:cxnLst/>
              <a:rect l="l" t="t" r="r" b="b"/>
              <a:pathLst>
                <a:path w="1059" h="1213" extrusionOk="0">
                  <a:moveTo>
                    <a:pt x="677" y="46"/>
                  </a:moveTo>
                  <a:cubicBezTo>
                    <a:pt x="786" y="46"/>
                    <a:pt x="888" y="69"/>
                    <a:pt x="925" y="188"/>
                  </a:cubicBezTo>
                  <a:cubicBezTo>
                    <a:pt x="949" y="310"/>
                    <a:pt x="937" y="444"/>
                    <a:pt x="949" y="553"/>
                  </a:cubicBezTo>
                  <a:cubicBezTo>
                    <a:pt x="962" y="602"/>
                    <a:pt x="973" y="650"/>
                    <a:pt x="973" y="711"/>
                  </a:cubicBezTo>
                  <a:cubicBezTo>
                    <a:pt x="864" y="699"/>
                    <a:pt x="706" y="736"/>
                    <a:pt x="681" y="590"/>
                  </a:cubicBezTo>
                  <a:cubicBezTo>
                    <a:pt x="681" y="517"/>
                    <a:pt x="681" y="456"/>
                    <a:pt x="657" y="383"/>
                  </a:cubicBezTo>
                  <a:cubicBezTo>
                    <a:pt x="657" y="358"/>
                    <a:pt x="645" y="334"/>
                    <a:pt x="633" y="310"/>
                  </a:cubicBezTo>
                  <a:cubicBezTo>
                    <a:pt x="633" y="298"/>
                    <a:pt x="645" y="285"/>
                    <a:pt x="645" y="285"/>
                  </a:cubicBezTo>
                  <a:cubicBezTo>
                    <a:pt x="657" y="274"/>
                    <a:pt x="657" y="249"/>
                    <a:pt x="681" y="237"/>
                  </a:cubicBezTo>
                  <a:cubicBezTo>
                    <a:pt x="702" y="227"/>
                    <a:pt x="687" y="198"/>
                    <a:pt x="667" y="198"/>
                  </a:cubicBezTo>
                  <a:cubicBezTo>
                    <a:pt x="664" y="198"/>
                    <a:pt x="661" y="199"/>
                    <a:pt x="657" y="201"/>
                  </a:cubicBezTo>
                  <a:cubicBezTo>
                    <a:pt x="633" y="212"/>
                    <a:pt x="621" y="237"/>
                    <a:pt x="608" y="249"/>
                  </a:cubicBezTo>
                  <a:cubicBezTo>
                    <a:pt x="608" y="261"/>
                    <a:pt x="597" y="274"/>
                    <a:pt x="597" y="285"/>
                  </a:cubicBezTo>
                  <a:cubicBezTo>
                    <a:pt x="584" y="274"/>
                    <a:pt x="572" y="274"/>
                    <a:pt x="572" y="261"/>
                  </a:cubicBezTo>
                  <a:cubicBezTo>
                    <a:pt x="572" y="237"/>
                    <a:pt x="572" y="212"/>
                    <a:pt x="584" y="188"/>
                  </a:cubicBezTo>
                  <a:cubicBezTo>
                    <a:pt x="584" y="176"/>
                    <a:pt x="572" y="170"/>
                    <a:pt x="560" y="170"/>
                  </a:cubicBezTo>
                  <a:cubicBezTo>
                    <a:pt x="548" y="170"/>
                    <a:pt x="535" y="176"/>
                    <a:pt x="535" y="188"/>
                  </a:cubicBezTo>
                  <a:cubicBezTo>
                    <a:pt x="535" y="212"/>
                    <a:pt x="524" y="225"/>
                    <a:pt x="524" y="249"/>
                  </a:cubicBezTo>
                  <a:lnTo>
                    <a:pt x="462" y="249"/>
                  </a:lnTo>
                  <a:lnTo>
                    <a:pt x="462" y="212"/>
                  </a:lnTo>
                  <a:cubicBezTo>
                    <a:pt x="462" y="201"/>
                    <a:pt x="462" y="188"/>
                    <a:pt x="451" y="176"/>
                  </a:cubicBezTo>
                  <a:cubicBezTo>
                    <a:pt x="446" y="167"/>
                    <a:pt x="438" y="163"/>
                    <a:pt x="429" y="163"/>
                  </a:cubicBezTo>
                  <a:cubicBezTo>
                    <a:pt x="416" y="163"/>
                    <a:pt x="402" y="173"/>
                    <a:pt x="402" y="188"/>
                  </a:cubicBezTo>
                  <a:cubicBezTo>
                    <a:pt x="402" y="201"/>
                    <a:pt x="414" y="201"/>
                    <a:pt x="414" y="201"/>
                  </a:cubicBezTo>
                  <a:lnTo>
                    <a:pt x="414" y="225"/>
                  </a:lnTo>
                  <a:lnTo>
                    <a:pt x="414" y="249"/>
                  </a:lnTo>
                  <a:cubicBezTo>
                    <a:pt x="402" y="249"/>
                    <a:pt x="390" y="261"/>
                    <a:pt x="378" y="261"/>
                  </a:cubicBezTo>
                  <a:cubicBezTo>
                    <a:pt x="365" y="225"/>
                    <a:pt x="341" y="201"/>
                    <a:pt x="317" y="176"/>
                  </a:cubicBezTo>
                  <a:cubicBezTo>
                    <a:pt x="313" y="173"/>
                    <a:pt x="308" y="171"/>
                    <a:pt x="303" y="171"/>
                  </a:cubicBezTo>
                  <a:cubicBezTo>
                    <a:pt x="289" y="171"/>
                    <a:pt x="271" y="183"/>
                    <a:pt x="281" y="201"/>
                  </a:cubicBezTo>
                  <a:cubicBezTo>
                    <a:pt x="281" y="212"/>
                    <a:pt x="281" y="225"/>
                    <a:pt x="292" y="225"/>
                  </a:cubicBezTo>
                  <a:cubicBezTo>
                    <a:pt x="317" y="237"/>
                    <a:pt x="329" y="261"/>
                    <a:pt x="329" y="274"/>
                  </a:cubicBezTo>
                  <a:lnTo>
                    <a:pt x="329" y="285"/>
                  </a:lnTo>
                  <a:cubicBezTo>
                    <a:pt x="317" y="298"/>
                    <a:pt x="305" y="322"/>
                    <a:pt x="292" y="334"/>
                  </a:cubicBezTo>
                  <a:cubicBezTo>
                    <a:pt x="292" y="322"/>
                    <a:pt x="281" y="322"/>
                    <a:pt x="268" y="310"/>
                  </a:cubicBezTo>
                  <a:cubicBezTo>
                    <a:pt x="244" y="298"/>
                    <a:pt x="232" y="285"/>
                    <a:pt x="208" y="285"/>
                  </a:cubicBezTo>
                  <a:cubicBezTo>
                    <a:pt x="171" y="285"/>
                    <a:pt x="171" y="334"/>
                    <a:pt x="208" y="334"/>
                  </a:cubicBezTo>
                  <a:cubicBezTo>
                    <a:pt x="208" y="334"/>
                    <a:pt x="219" y="347"/>
                    <a:pt x="232" y="347"/>
                  </a:cubicBezTo>
                  <a:cubicBezTo>
                    <a:pt x="232" y="347"/>
                    <a:pt x="244" y="358"/>
                    <a:pt x="256" y="358"/>
                  </a:cubicBezTo>
                  <a:cubicBezTo>
                    <a:pt x="268" y="371"/>
                    <a:pt x="281" y="371"/>
                    <a:pt x="281" y="383"/>
                  </a:cubicBezTo>
                  <a:cubicBezTo>
                    <a:pt x="281" y="444"/>
                    <a:pt x="292" y="493"/>
                    <a:pt x="317" y="541"/>
                  </a:cubicBezTo>
                  <a:cubicBezTo>
                    <a:pt x="329" y="602"/>
                    <a:pt x="341" y="663"/>
                    <a:pt x="256" y="711"/>
                  </a:cubicBezTo>
                  <a:cubicBezTo>
                    <a:pt x="235" y="721"/>
                    <a:pt x="179" y="750"/>
                    <a:pt x="148" y="750"/>
                  </a:cubicBezTo>
                  <a:cubicBezTo>
                    <a:pt x="143" y="750"/>
                    <a:pt x="138" y="749"/>
                    <a:pt x="135" y="747"/>
                  </a:cubicBezTo>
                  <a:cubicBezTo>
                    <a:pt x="110" y="529"/>
                    <a:pt x="86" y="298"/>
                    <a:pt x="86" y="79"/>
                  </a:cubicBezTo>
                  <a:cubicBezTo>
                    <a:pt x="158" y="57"/>
                    <a:pt x="235" y="53"/>
                    <a:pt x="313" y="53"/>
                  </a:cubicBezTo>
                  <a:cubicBezTo>
                    <a:pt x="366" y="53"/>
                    <a:pt x="421" y="55"/>
                    <a:pt x="475" y="55"/>
                  </a:cubicBezTo>
                  <a:cubicBezTo>
                    <a:pt x="536" y="55"/>
                    <a:pt x="608" y="46"/>
                    <a:pt x="677" y="46"/>
                  </a:cubicBezTo>
                  <a:close/>
                  <a:moveTo>
                    <a:pt x="721" y="1"/>
                  </a:moveTo>
                  <a:cubicBezTo>
                    <a:pt x="691" y="1"/>
                    <a:pt x="661" y="3"/>
                    <a:pt x="633" y="6"/>
                  </a:cubicBezTo>
                  <a:cubicBezTo>
                    <a:pt x="604" y="8"/>
                    <a:pt x="576" y="9"/>
                    <a:pt x="547" y="9"/>
                  </a:cubicBezTo>
                  <a:cubicBezTo>
                    <a:pt x="471" y="9"/>
                    <a:pt x="395" y="4"/>
                    <a:pt x="319" y="4"/>
                  </a:cubicBezTo>
                  <a:cubicBezTo>
                    <a:pt x="239" y="4"/>
                    <a:pt x="160" y="9"/>
                    <a:pt x="86" y="30"/>
                  </a:cubicBezTo>
                  <a:cubicBezTo>
                    <a:pt x="73" y="18"/>
                    <a:pt x="62" y="18"/>
                    <a:pt x="62" y="18"/>
                  </a:cubicBezTo>
                  <a:lnTo>
                    <a:pt x="49" y="18"/>
                  </a:lnTo>
                  <a:cubicBezTo>
                    <a:pt x="37" y="18"/>
                    <a:pt x="37" y="30"/>
                    <a:pt x="37" y="42"/>
                  </a:cubicBezTo>
                  <a:lnTo>
                    <a:pt x="25" y="42"/>
                  </a:lnTo>
                  <a:cubicBezTo>
                    <a:pt x="0" y="55"/>
                    <a:pt x="0" y="91"/>
                    <a:pt x="37" y="91"/>
                  </a:cubicBezTo>
                  <a:cubicBezTo>
                    <a:pt x="49" y="285"/>
                    <a:pt x="73" y="468"/>
                    <a:pt x="86" y="663"/>
                  </a:cubicBezTo>
                  <a:cubicBezTo>
                    <a:pt x="98" y="809"/>
                    <a:pt x="49" y="1028"/>
                    <a:pt x="146" y="1161"/>
                  </a:cubicBezTo>
                  <a:cubicBezTo>
                    <a:pt x="176" y="1199"/>
                    <a:pt x="219" y="1212"/>
                    <a:pt x="266" y="1212"/>
                  </a:cubicBezTo>
                  <a:cubicBezTo>
                    <a:pt x="355" y="1212"/>
                    <a:pt x="460" y="1165"/>
                    <a:pt x="524" y="1149"/>
                  </a:cubicBezTo>
                  <a:cubicBezTo>
                    <a:pt x="633" y="1125"/>
                    <a:pt x="730" y="1125"/>
                    <a:pt x="840" y="1112"/>
                  </a:cubicBezTo>
                  <a:cubicBezTo>
                    <a:pt x="900" y="1101"/>
                    <a:pt x="949" y="1076"/>
                    <a:pt x="986" y="1028"/>
                  </a:cubicBezTo>
                  <a:cubicBezTo>
                    <a:pt x="1059" y="906"/>
                    <a:pt x="1035" y="760"/>
                    <a:pt x="1010" y="638"/>
                  </a:cubicBezTo>
                  <a:cubicBezTo>
                    <a:pt x="986" y="468"/>
                    <a:pt x="1010" y="285"/>
                    <a:pt x="949" y="128"/>
                  </a:cubicBezTo>
                  <a:cubicBezTo>
                    <a:pt x="912" y="25"/>
                    <a:pt x="818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2214;p35">
              <a:extLst>
                <a:ext uri="{FF2B5EF4-FFF2-40B4-BE49-F238E27FC236}">
                  <a16:creationId xmlns:a16="http://schemas.microsoft.com/office/drawing/2014/main" id="{F064AD4D-4348-47FD-813C-FE7517545932}"/>
                </a:ext>
              </a:extLst>
            </p:cNvPr>
            <p:cNvSpPr/>
            <p:nvPr/>
          </p:nvSpPr>
          <p:spPr>
            <a:xfrm>
              <a:off x="2747620" y="2650464"/>
              <a:ext cx="53305" cy="61328"/>
            </a:xfrm>
            <a:custGeom>
              <a:avLst/>
              <a:gdLst/>
              <a:ahLst/>
              <a:cxnLst/>
              <a:rect l="l" t="t" r="r" b="b"/>
              <a:pathLst>
                <a:path w="1083" h="1246" extrusionOk="0">
                  <a:moveTo>
                    <a:pt x="111" y="608"/>
                  </a:moveTo>
                  <a:cubicBezTo>
                    <a:pt x="115" y="629"/>
                    <a:pt x="118" y="650"/>
                    <a:pt x="119" y="671"/>
                  </a:cubicBezTo>
                  <a:lnTo>
                    <a:pt x="119" y="671"/>
                  </a:lnTo>
                  <a:cubicBezTo>
                    <a:pt x="116" y="650"/>
                    <a:pt x="113" y="629"/>
                    <a:pt x="111" y="608"/>
                  </a:cubicBezTo>
                  <a:close/>
                  <a:moveTo>
                    <a:pt x="679" y="83"/>
                  </a:moveTo>
                  <a:cubicBezTo>
                    <a:pt x="787" y="83"/>
                    <a:pt x="886" y="107"/>
                    <a:pt x="912" y="224"/>
                  </a:cubicBezTo>
                  <a:cubicBezTo>
                    <a:pt x="937" y="284"/>
                    <a:pt x="937" y="370"/>
                    <a:pt x="937" y="443"/>
                  </a:cubicBezTo>
                  <a:cubicBezTo>
                    <a:pt x="937" y="491"/>
                    <a:pt x="949" y="540"/>
                    <a:pt x="949" y="576"/>
                  </a:cubicBezTo>
                  <a:cubicBezTo>
                    <a:pt x="949" y="600"/>
                    <a:pt x="961" y="637"/>
                    <a:pt x="961" y="661"/>
                  </a:cubicBezTo>
                  <a:cubicBezTo>
                    <a:pt x="961" y="673"/>
                    <a:pt x="961" y="697"/>
                    <a:pt x="974" y="710"/>
                  </a:cubicBezTo>
                  <a:lnTo>
                    <a:pt x="912" y="710"/>
                  </a:lnTo>
                  <a:cubicBezTo>
                    <a:pt x="803" y="710"/>
                    <a:pt x="730" y="697"/>
                    <a:pt x="718" y="600"/>
                  </a:cubicBezTo>
                  <a:cubicBezTo>
                    <a:pt x="718" y="576"/>
                    <a:pt x="706" y="552"/>
                    <a:pt x="706" y="527"/>
                  </a:cubicBezTo>
                  <a:cubicBezTo>
                    <a:pt x="706" y="491"/>
                    <a:pt x="706" y="443"/>
                    <a:pt x="693" y="406"/>
                  </a:cubicBezTo>
                  <a:lnTo>
                    <a:pt x="657" y="333"/>
                  </a:lnTo>
                  <a:cubicBezTo>
                    <a:pt x="669" y="333"/>
                    <a:pt x="669" y="333"/>
                    <a:pt x="669" y="321"/>
                  </a:cubicBezTo>
                  <a:lnTo>
                    <a:pt x="682" y="321"/>
                  </a:lnTo>
                  <a:lnTo>
                    <a:pt x="682" y="297"/>
                  </a:lnTo>
                  <a:lnTo>
                    <a:pt x="693" y="284"/>
                  </a:lnTo>
                  <a:cubicBezTo>
                    <a:pt x="718" y="272"/>
                    <a:pt x="718" y="260"/>
                    <a:pt x="718" y="248"/>
                  </a:cubicBezTo>
                  <a:cubicBezTo>
                    <a:pt x="718" y="235"/>
                    <a:pt x="706" y="211"/>
                    <a:pt x="693" y="211"/>
                  </a:cubicBezTo>
                  <a:cubicBezTo>
                    <a:pt x="688" y="205"/>
                    <a:pt x="681" y="202"/>
                    <a:pt x="675" y="202"/>
                  </a:cubicBezTo>
                  <a:cubicBezTo>
                    <a:pt x="669" y="202"/>
                    <a:pt x="663" y="205"/>
                    <a:pt x="657" y="211"/>
                  </a:cubicBezTo>
                  <a:cubicBezTo>
                    <a:pt x="633" y="224"/>
                    <a:pt x="620" y="248"/>
                    <a:pt x="609" y="260"/>
                  </a:cubicBezTo>
                  <a:lnTo>
                    <a:pt x="609" y="272"/>
                  </a:lnTo>
                  <a:lnTo>
                    <a:pt x="596" y="284"/>
                  </a:lnTo>
                  <a:lnTo>
                    <a:pt x="596" y="272"/>
                  </a:lnTo>
                  <a:lnTo>
                    <a:pt x="596" y="260"/>
                  </a:lnTo>
                  <a:cubicBezTo>
                    <a:pt x="609" y="248"/>
                    <a:pt x="609" y="235"/>
                    <a:pt x="609" y="211"/>
                  </a:cubicBezTo>
                  <a:cubicBezTo>
                    <a:pt x="609" y="199"/>
                    <a:pt x="596" y="175"/>
                    <a:pt x="572" y="175"/>
                  </a:cubicBezTo>
                  <a:cubicBezTo>
                    <a:pt x="560" y="175"/>
                    <a:pt x="536" y="187"/>
                    <a:pt x="523" y="211"/>
                  </a:cubicBezTo>
                  <a:lnTo>
                    <a:pt x="523" y="248"/>
                  </a:lnTo>
                  <a:lnTo>
                    <a:pt x="499" y="248"/>
                  </a:lnTo>
                  <a:cubicBezTo>
                    <a:pt x="487" y="248"/>
                    <a:pt x="487" y="248"/>
                    <a:pt x="487" y="235"/>
                  </a:cubicBezTo>
                  <a:cubicBezTo>
                    <a:pt x="487" y="211"/>
                    <a:pt x="487" y="199"/>
                    <a:pt x="474" y="187"/>
                  </a:cubicBezTo>
                  <a:cubicBezTo>
                    <a:pt x="474" y="175"/>
                    <a:pt x="450" y="162"/>
                    <a:pt x="438" y="162"/>
                  </a:cubicBezTo>
                  <a:cubicBezTo>
                    <a:pt x="414" y="175"/>
                    <a:pt x="402" y="187"/>
                    <a:pt x="402" y="211"/>
                  </a:cubicBezTo>
                  <a:cubicBezTo>
                    <a:pt x="402" y="224"/>
                    <a:pt x="402" y="235"/>
                    <a:pt x="414" y="235"/>
                  </a:cubicBezTo>
                  <a:lnTo>
                    <a:pt x="414" y="260"/>
                  </a:lnTo>
                  <a:lnTo>
                    <a:pt x="402" y="260"/>
                  </a:lnTo>
                  <a:cubicBezTo>
                    <a:pt x="390" y="235"/>
                    <a:pt x="366" y="224"/>
                    <a:pt x="353" y="199"/>
                  </a:cubicBezTo>
                  <a:cubicBezTo>
                    <a:pt x="341" y="199"/>
                    <a:pt x="341" y="199"/>
                    <a:pt x="341" y="187"/>
                  </a:cubicBezTo>
                  <a:cubicBezTo>
                    <a:pt x="335" y="181"/>
                    <a:pt x="326" y="178"/>
                    <a:pt x="317" y="178"/>
                  </a:cubicBezTo>
                  <a:cubicBezTo>
                    <a:pt x="307" y="178"/>
                    <a:pt x="298" y="181"/>
                    <a:pt x="293" y="187"/>
                  </a:cubicBezTo>
                  <a:cubicBezTo>
                    <a:pt x="280" y="187"/>
                    <a:pt x="268" y="211"/>
                    <a:pt x="268" y="224"/>
                  </a:cubicBezTo>
                  <a:cubicBezTo>
                    <a:pt x="268" y="248"/>
                    <a:pt x="280" y="260"/>
                    <a:pt x="304" y="272"/>
                  </a:cubicBezTo>
                  <a:cubicBezTo>
                    <a:pt x="317" y="284"/>
                    <a:pt x="329" y="284"/>
                    <a:pt x="329" y="297"/>
                  </a:cubicBezTo>
                  <a:lnTo>
                    <a:pt x="329" y="308"/>
                  </a:lnTo>
                  <a:lnTo>
                    <a:pt x="304" y="333"/>
                  </a:lnTo>
                  <a:cubicBezTo>
                    <a:pt x="293" y="321"/>
                    <a:pt x="293" y="321"/>
                    <a:pt x="280" y="321"/>
                  </a:cubicBezTo>
                  <a:lnTo>
                    <a:pt x="268" y="308"/>
                  </a:lnTo>
                  <a:cubicBezTo>
                    <a:pt x="256" y="297"/>
                    <a:pt x="231" y="297"/>
                    <a:pt x="220" y="284"/>
                  </a:cubicBezTo>
                  <a:cubicBezTo>
                    <a:pt x="207" y="284"/>
                    <a:pt x="195" y="297"/>
                    <a:pt x="183" y="308"/>
                  </a:cubicBezTo>
                  <a:cubicBezTo>
                    <a:pt x="171" y="321"/>
                    <a:pt x="171" y="333"/>
                    <a:pt x="183" y="345"/>
                  </a:cubicBezTo>
                  <a:cubicBezTo>
                    <a:pt x="183" y="357"/>
                    <a:pt x="195" y="370"/>
                    <a:pt x="220" y="370"/>
                  </a:cubicBezTo>
                  <a:lnTo>
                    <a:pt x="220" y="381"/>
                  </a:lnTo>
                  <a:lnTo>
                    <a:pt x="231" y="381"/>
                  </a:lnTo>
                  <a:lnTo>
                    <a:pt x="244" y="394"/>
                  </a:lnTo>
                  <a:lnTo>
                    <a:pt x="256" y="394"/>
                  </a:lnTo>
                  <a:cubicBezTo>
                    <a:pt x="268" y="406"/>
                    <a:pt x="268" y="406"/>
                    <a:pt x="280" y="406"/>
                  </a:cubicBezTo>
                  <a:cubicBezTo>
                    <a:pt x="280" y="467"/>
                    <a:pt x="293" y="503"/>
                    <a:pt x="304" y="552"/>
                  </a:cubicBezTo>
                  <a:lnTo>
                    <a:pt x="304" y="564"/>
                  </a:lnTo>
                  <a:cubicBezTo>
                    <a:pt x="329" y="637"/>
                    <a:pt x="329" y="686"/>
                    <a:pt x="256" y="722"/>
                  </a:cubicBezTo>
                  <a:cubicBezTo>
                    <a:pt x="231" y="734"/>
                    <a:pt x="183" y="759"/>
                    <a:pt x="158" y="759"/>
                  </a:cubicBezTo>
                  <a:cubicBezTo>
                    <a:pt x="158" y="710"/>
                    <a:pt x="147" y="649"/>
                    <a:pt x="147" y="600"/>
                  </a:cubicBezTo>
                  <a:cubicBezTo>
                    <a:pt x="134" y="443"/>
                    <a:pt x="122" y="272"/>
                    <a:pt x="122" y="114"/>
                  </a:cubicBezTo>
                  <a:cubicBezTo>
                    <a:pt x="158" y="102"/>
                    <a:pt x="197" y="99"/>
                    <a:pt x="237" y="99"/>
                  </a:cubicBezTo>
                  <a:cubicBezTo>
                    <a:pt x="278" y="99"/>
                    <a:pt x="322" y="102"/>
                    <a:pt x="366" y="102"/>
                  </a:cubicBezTo>
                  <a:lnTo>
                    <a:pt x="487" y="102"/>
                  </a:lnTo>
                  <a:cubicBezTo>
                    <a:pt x="511" y="89"/>
                    <a:pt x="536" y="89"/>
                    <a:pt x="560" y="89"/>
                  </a:cubicBezTo>
                  <a:cubicBezTo>
                    <a:pt x="599" y="86"/>
                    <a:pt x="639" y="83"/>
                    <a:pt x="679" y="83"/>
                  </a:cubicBezTo>
                  <a:close/>
                  <a:moveTo>
                    <a:pt x="715" y="37"/>
                  </a:moveTo>
                  <a:cubicBezTo>
                    <a:pt x="815" y="37"/>
                    <a:pt x="910" y="62"/>
                    <a:pt x="949" y="151"/>
                  </a:cubicBezTo>
                  <a:cubicBezTo>
                    <a:pt x="985" y="248"/>
                    <a:pt x="985" y="370"/>
                    <a:pt x="998" y="479"/>
                  </a:cubicBezTo>
                  <a:cubicBezTo>
                    <a:pt x="998" y="540"/>
                    <a:pt x="998" y="600"/>
                    <a:pt x="1010" y="661"/>
                  </a:cubicBezTo>
                  <a:lnTo>
                    <a:pt x="1010" y="686"/>
                  </a:lnTo>
                  <a:cubicBezTo>
                    <a:pt x="1034" y="807"/>
                    <a:pt x="1047" y="929"/>
                    <a:pt x="985" y="1038"/>
                  </a:cubicBezTo>
                  <a:cubicBezTo>
                    <a:pt x="949" y="1087"/>
                    <a:pt x="901" y="1099"/>
                    <a:pt x="852" y="1111"/>
                  </a:cubicBezTo>
                  <a:cubicBezTo>
                    <a:pt x="803" y="1124"/>
                    <a:pt x="755" y="1124"/>
                    <a:pt x="706" y="1135"/>
                  </a:cubicBezTo>
                  <a:cubicBezTo>
                    <a:pt x="645" y="1135"/>
                    <a:pt x="584" y="1135"/>
                    <a:pt x="536" y="1148"/>
                  </a:cubicBezTo>
                  <a:cubicBezTo>
                    <a:pt x="511" y="1160"/>
                    <a:pt x="487" y="1160"/>
                    <a:pt x="463" y="1172"/>
                  </a:cubicBezTo>
                  <a:cubicBezTo>
                    <a:pt x="407" y="1193"/>
                    <a:pt x="338" y="1214"/>
                    <a:pt x="281" y="1214"/>
                  </a:cubicBezTo>
                  <a:cubicBezTo>
                    <a:pt x="239" y="1214"/>
                    <a:pt x="203" y="1203"/>
                    <a:pt x="183" y="1172"/>
                  </a:cubicBezTo>
                  <a:cubicBezTo>
                    <a:pt x="110" y="1087"/>
                    <a:pt x="122" y="953"/>
                    <a:pt x="122" y="832"/>
                  </a:cubicBezTo>
                  <a:lnTo>
                    <a:pt x="122" y="783"/>
                  </a:lnTo>
                  <a:lnTo>
                    <a:pt x="134" y="795"/>
                  </a:lnTo>
                  <a:lnTo>
                    <a:pt x="158" y="795"/>
                  </a:lnTo>
                  <a:cubicBezTo>
                    <a:pt x="207" y="795"/>
                    <a:pt x="280" y="759"/>
                    <a:pt x="280" y="759"/>
                  </a:cubicBezTo>
                  <a:cubicBezTo>
                    <a:pt x="366" y="697"/>
                    <a:pt x="366" y="625"/>
                    <a:pt x="341" y="552"/>
                  </a:cubicBezTo>
                  <a:cubicBezTo>
                    <a:pt x="329" y="503"/>
                    <a:pt x="317" y="454"/>
                    <a:pt x="317" y="406"/>
                  </a:cubicBezTo>
                  <a:lnTo>
                    <a:pt x="317" y="394"/>
                  </a:lnTo>
                  <a:lnTo>
                    <a:pt x="293" y="381"/>
                  </a:lnTo>
                  <a:lnTo>
                    <a:pt x="280" y="370"/>
                  </a:lnTo>
                  <a:cubicBezTo>
                    <a:pt x="268" y="370"/>
                    <a:pt x="268" y="370"/>
                    <a:pt x="268" y="357"/>
                  </a:cubicBezTo>
                  <a:lnTo>
                    <a:pt x="244" y="357"/>
                  </a:lnTo>
                  <a:lnTo>
                    <a:pt x="244" y="345"/>
                  </a:lnTo>
                  <a:cubicBezTo>
                    <a:pt x="244" y="345"/>
                    <a:pt x="231" y="333"/>
                    <a:pt x="220" y="333"/>
                  </a:cubicBezTo>
                  <a:lnTo>
                    <a:pt x="207" y="333"/>
                  </a:lnTo>
                  <a:cubicBezTo>
                    <a:pt x="207" y="333"/>
                    <a:pt x="207" y="321"/>
                    <a:pt x="220" y="321"/>
                  </a:cubicBezTo>
                  <a:cubicBezTo>
                    <a:pt x="231" y="321"/>
                    <a:pt x="231" y="333"/>
                    <a:pt x="244" y="333"/>
                  </a:cubicBezTo>
                  <a:cubicBezTo>
                    <a:pt x="256" y="345"/>
                    <a:pt x="256" y="345"/>
                    <a:pt x="268" y="345"/>
                  </a:cubicBezTo>
                  <a:lnTo>
                    <a:pt x="293" y="370"/>
                  </a:lnTo>
                  <a:lnTo>
                    <a:pt x="317" y="381"/>
                  </a:lnTo>
                  <a:lnTo>
                    <a:pt x="329" y="370"/>
                  </a:lnTo>
                  <a:cubicBezTo>
                    <a:pt x="329" y="357"/>
                    <a:pt x="341" y="333"/>
                    <a:pt x="353" y="333"/>
                  </a:cubicBezTo>
                  <a:lnTo>
                    <a:pt x="366" y="321"/>
                  </a:lnTo>
                  <a:lnTo>
                    <a:pt x="366" y="308"/>
                  </a:lnTo>
                  <a:lnTo>
                    <a:pt x="366" y="297"/>
                  </a:lnTo>
                  <a:cubicBezTo>
                    <a:pt x="366" y="272"/>
                    <a:pt x="341" y="260"/>
                    <a:pt x="317" y="235"/>
                  </a:cubicBezTo>
                  <a:cubicBezTo>
                    <a:pt x="304" y="235"/>
                    <a:pt x="304" y="235"/>
                    <a:pt x="304" y="224"/>
                  </a:cubicBezTo>
                  <a:lnTo>
                    <a:pt x="304" y="211"/>
                  </a:lnTo>
                  <a:cubicBezTo>
                    <a:pt x="304" y="211"/>
                    <a:pt x="317" y="211"/>
                    <a:pt x="317" y="224"/>
                  </a:cubicBezTo>
                  <a:lnTo>
                    <a:pt x="329" y="224"/>
                  </a:lnTo>
                  <a:cubicBezTo>
                    <a:pt x="341" y="248"/>
                    <a:pt x="366" y="260"/>
                    <a:pt x="366" y="284"/>
                  </a:cubicBezTo>
                  <a:lnTo>
                    <a:pt x="366" y="297"/>
                  </a:lnTo>
                  <a:lnTo>
                    <a:pt x="377" y="297"/>
                  </a:lnTo>
                  <a:lnTo>
                    <a:pt x="390" y="308"/>
                  </a:lnTo>
                  <a:lnTo>
                    <a:pt x="402" y="297"/>
                  </a:lnTo>
                  <a:cubicBezTo>
                    <a:pt x="414" y="297"/>
                    <a:pt x="426" y="297"/>
                    <a:pt x="438" y="284"/>
                  </a:cubicBezTo>
                  <a:lnTo>
                    <a:pt x="450" y="284"/>
                  </a:lnTo>
                  <a:lnTo>
                    <a:pt x="450" y="272"/>
                  </a:lnTo>
                  <a:lnTo>
                    <a:pt x="450" y="248"/>
                  </a:lnTo>
                  <a:cubicBezTo>
                    <a:pt x="450" y="248"/>
                    <a:pt x="450" y="235"/>
                    <a:pt x="438" y="224"/>
                  </a:cubicBezTo>
                  <a:lnTo>
                    <a:pt x="438" y="211"/>
                  </a:lnTo>
                  <a:lnTo>
                    <a:pt x="438" y="199"/>
                  </a:lnTo>
                  <a:lnTo>
                    <a:pt x="450" y="199"/>
                  </a:lnTo>
                  <a:cubicBezTo>
                    <a:pt x="450" y="211"/>
                    <a:pt x="463" y="224"/>
                    <a:pt x="463" y="235"/>
                  </a:cubicBezTo>
                  <a:lnTo>
                    <a:pt x="463" y="272"/>
                  </a:lnTo>
                  <a:lnTo>
                    <a:pt x="463" y="284"/>
                  </a:lnTo>
                  <a:lnTo>
                    <a:pt x="536" y="284"/>
                  </a:lnTo>
                  <a:lnTo>
                    <a:pt x="547" y="297"/>
                  </a:lnTo>
                  <a:lnTo>
                    <a:pt x="547" y="272"/>
                  </a:lnTo>
                  <a:cubicBezTo>
                    <a:pt x="547" y="272"/>
                    <a:pt x="547" y="260"/>
                    <a:pt x="560" y="260"/>
                  </a:cubicBezTo>
                  <a:lnTo>
                    <a:pt x="560" y="211"/>
                  </a:lnTo>
                  <a:lnTo>
                    <a:pt x="572" y="211"/>
                  </a:lnTo>
                  <a:lnTo>
                    <a:pt x="572" y="248"/>
                  </a:lnTo>
                  <a:cubicBezTo>
                    <a:pt x="560" y="260"/>
                    <a:pt x="560" y="272"/>
                    <a:pt x="560" y="284"/>
                  </a:cubicBezTo>
                  <a:lnTo>
                    <a:pt x="560" y="297"/>
                  </a:lnTo>
                  <a:lnTo>
                    <a:pt x="572" y="297"/>
                  </a:lnTo>
                  <a:lnTo>
                    <a:pt x="596" y="321"/>
                  </a:lnTo>
                  <a:lnTo>
                    <a:pt x="609" y="333"/>
                  </a:lnTo>
                  <a:lnTo>
                    <a:pt x="620" y="308"/>
                  </a:lnTo>
                  <a:lnTo>
                    <a:pt x="645" y="284"/>
                  </a:lnTo>
                  <a:cubicBezTo>
                    <a:pt x="657" y="260"/>
                    <a:pt x="657" y="248"/>
                    <a:pt x="682" y="235"/>
                  </a:cubicBezTo>
                  <a:lnTo>
                    <a:pt x="682" y="248"/>
                  </a:lnTo>
                  <a:cubicBezTo>
                    <a:pt x="669" y="260"/>
                    <a:pt x="657" y="272"/>
                    <a:pt x="657" y="284"/>
                  </a:cubicBezTo>
                  <a:lnTo>
                    <a:pt x="645" y="297"/>
                  </a:lnTo>
                  <a:lnTo>
                    <a:pt x="645" y="308"/>
                  </a:lnTo>
                  <a:cubicBezTo>
                    <a:pt x="633" y="308"/>
                    <a:pt x="633" y="321"/>
                    <a:pt x="620" y="333"/>
                  </a:cubicBezTo>
                  <a:lnTo>
                    <a:pt x="620" y="345"/>
                  </a:lnTo>
                  <a:cubicBezTo>
                    <a:pt x="645" y="370"/>
                    <a:pt x="645" y="381"/>
                    <a:pt x="657" y="406"/>
                  </a:cubicBezTo>
                  <a:cubicBezTo>
                    <a:pt x="669" y="454"/>
                    <a:pt x="669" y="491"/>
                    <a:pt x="669" y="540"/>
                  </a:cubicBezTo>
                  <a:cubicBezTo>
                    <a:pt x="669" y="564"/>
                    <a:pt x="682" y="589"/>
                    <a:pt x="682" y="613"/>
                  </a:cubicBezTo>
                  <a:cubicBezTo>
                    <a:pt x="693" y="746"/>
                    <a:pt x="815" y="746"/>
                    <a:pt x="912" y="746"/>
                  </a:cubicBezTo>
                  <a:lnTo>
                    <a:pt x="985" y="746"/>
                  </a:lnTo>
                  <a:lnTo>
                    <a:pt x="1010" y="759"/>
                  </a:lnTo>
                  <a:lnTo>
                    <a:pt x="1010" y="734"/>
                  </a:lnTo>
                  <a:cubicBezTo>
                    <a:pt x="1010" y="710"/>
                    <a:pt x="998" y="673"/>
                    <a:pt x="998" y="649"/>
                  </a:cubicBezTo>
                  <a:cubicBezTo>
                    <a:pt x="985" y="625"/>
                    <a:pt x="985" y="600"/>
                    <a:pt x="985" y="576"/>
                  </a:cubicBezTo>
                  <a:cubicBezTo>
                    <a:pt x="974" y="527"/>
                    <a:pt x="974" y="491"/>
                    <a:pt x="974" y="443"/>
                  </a:cubicBezTo>
                  <a:cubicBezTo>
                    <a:pt x="974" y="357"/>
                    <a:pt x="974" y="284"/>
                    <a:pt x="949" y="211"/>
                  </a:cubicBezTo>
                  <a:cubicBezTo>
                    <a:pt x="913" y="75"/>
                    <a:pt x="801" y="47"/>
                    <a:pt x="681" y="47"/>
                  </a:cubicBezTo>
                  <a:cubicBezTo>
                    <a:pt x="641" y="47"/>
                    <a:pt x="600" y="50"/>
                    <a:pt x="560" y="53"/>
                  </a:cubicBezTo>
                  <a:cubicBezTo>
                    <a:pt x="536" y="53"/>
                    <a:pt x="511" y="65"/>
                    <a:pt x="487" y="65"/>
                  </a:cubicBezTo>
                  <a:lnTo>
                    <a:pt x="366" y="65"/>
                  </a:lnTo>
                  <a:cubicBezTo>
                    <a:pt x="280" y="65"/>
                    <a:pt x="183" y="65"/>
                    <a:pt x="98" y="78"/>
                  </a:cubicBezTo>
                  <a:lnTo>
                    <a:pt x="85" y="78"/>
                  </a:lnTo>
                  <a:lnTo>
                    <a:pt x="85" y="102"/>
                  </a:lnTo>
                  <a:cubicBezTo>
                    <a:pt x="85" y="263"/>
                    <a:pt x="97" y="424"/>
                    <a:pt x="108" y="574"/>
                  </a:cubicBezTo>
                  <a:lnTo>
                    <a:pt x="108" y="574"/>
                  </a:lnTo>
                  <a:cubicBezTo>
                    <a:pt x="105" y="550"/>
                    <a:pt x="102" y="527"/>
                    <a:pt x="98" y="503"/>
                  </a:cubicBezTo>
                  <a:cubicBezTo>
                    <a:pt x="85" y="381"/>
                    <a:pt x="74" y="248"/>
                    <a:pt x="74" y="114"/>
                  </a:cubicBezTo>
                  <a:lnTo>
                    <a:pt x="74" y="89"/>
                  </a:lnTo>
                  <a:lnTo>
                    <a:pt x="37" y="89"/>
                  </a:lnTo>
                  <a:lnTo>
                    <a:pt x="49" y="78"/>
                  </a:lnTo>
                  <a:lnTo>
                    <a:pt x="61" y="78"/>
                  </a:lnTo>
                  <a:lnTo>
                    <a:pt x="61" y="65"/>
                  </a:lnTo>
                  <a:lnTo>
                    <a:pt x="98" y="65"/>
                  </a:lnTo>
                  <a:cubicBezTo>
                    <a:pt x="161" y="51"/>
                    <a:pt x="225" y="45"/>
                    <a:pt x="289" y="45"/>
                  </a:cubicBezTo>
                  <a:cubicBezTo>
                    <a:pt x="334" y="45"/>
                    <a:pt x="380" y="48"/>
                    <a:pt x="426" y="53"/>
                  </a:cubicBezTo>
                  <a:cubicBezTo>
                    <a:pt x="499" y="53"/>
                    <a:pt x="572" y="53"/>
                    <a:pt x="645" y="41"/>
                  </a:cubicBezTo>
                  <a:cubicBezTo>
                    <a:pt x="668" y="39"/>
                    <a:pt x="692" y="37"/>
                    <a:pt x="715" y="37"/>
                  </a:cubicBezTo>
                  <a:close/>
                  <a:moveTo>
                    <a:pt x="715" y="1"/>
                  </a:moveTo>
                  <a:cubicBezTo>
                    <a:pt x="691" y="1"/>
                    <a:pt x="667" y="2"/>
                    <a:pt x="645" y="5"/>
                  </a:cubicBezTo>
                  <a:cubicBezTo>
                    <a:pt x="572" y="16"/>
                    <a:pt x="499" y="16"/>
                    <a:pt x="426" y="16"/>
                  </a:cubicBezTo>
                  <a:cubicBezTo>
                    <a:pt x="381" y="12"/>
                    <a:pt x="336" y="9"/>
                    <a:pt x="292" y="9"/>
                  </a:cubicBezTo>
                  <a:cubicBezTo>
                    <a:pt x="227" y="9"/>
                    <a:pt x="162" y="15"/>
                    <a:pt x="98" y="29"/>
                  </a:cubicBezTo>
                  <a:lnTo>
                    <a:pt x="61" y="29"/>
                  </a:lnTo>
                  <a:cubicBezTo>
                    <a:pt x="49" y="29"/>
                    <a:pt x="37" y="41"/>
                    <a:pt x="25" y="53"/>
                  </a:cubicBezTo>
                  <a:cubicBezTo>
                    <a:pt x="12" y="53"/>
                    <a:pt x="1" y="78"/>
                    <a:pt x="1" y="89"/>
                  </a:cubicBezTo>
                  <a:cubicBezTo>
                    <a:pt x="1" y="114"/>
                    <a:pt x="25" y="126"/>
                    <a:pt x="37" y="126"/>
                  </a:cubicBezTo>
                  <a:cubicBezTo>
                    <a:pt x="37" y="260"/>
                    <a:pt x="49" y="381"/>
                    <a:pt x="61" y="503"/>
                  </a:cubicBezTo>
                  <a:cubicBezTo>
                    <a:pt x="74" y="564"/>
                    <a:pt x="74" y="625"/>
                    <a:pt x="85" y="686"/>
                  </a:cubicBezTo>
                  <a:lnTo>
                    <a:pt x="85" y="832"/>
                  </a:lnTo>
                  <a:cubicBezTo>
                    <a:pt x="85" y="953"/>
                    <a:pt x="74" y="1099"/>
                    <a:pt x="147" y="1197"/>
                  </a:cubicBezTo>
                  <a:cubicBezTo>
                    <a:pt x="183" y="1233"/>
                    <a:pt x="231" y="1245"/>
                    <a:pt x="280" y="1245"/>
                  </a:cubicBezTo>
                  <a:cubicBezTo>
                    <a:pt x="341" y="1245"/>
                    <a:pt x="414" y="1221"/>
                    <a:pt x="474" y="1208"/>
                  </a:cubicBezTo>
                  <a:cubicBezTo>
                    <a:pt x="499" y="1197"/>
                    <a:pt x="523" y="1197"/>
                    <a:pt x="536" y="1184"/>
                  </a:cubicBezTo>
                  <a:cubicBezTo>
                    <a:pt x="596" y="1172"/>
                    <a:pt x="645" y="1172"/>
                    <a:pt x="706" y="1160"/>
                  </a:cubicBezTo>
                  <a:cubicBezTo>
                    <a:pt x="755" y="1160"/>
                    <a:pt x="803" y="1160"/>
                    <a:pt x="852" y="1148"/>
                  </a:cubicBezTo>
                  <a:cubicBezTo>
                    <a:pt x="912" y="1135"/>
                    <a:pt x="974" y="1124"/>
                    <a:pt x="1010" y="1062"/>
                  </a:cubicBezTo>
                  <a:cubicBezTo>
                    <a:pt x="1083" y="941"/>
                    <a:pt x="1058" y="807"/>
                    <a:pt x="1047" y="686"/>
                  </a:cubicBezTo>
                  <a:lnTo>
                    <a:pt x="1047" y="649"/>
                  </a:lnTo>
                  <a:cubicBezTo>
                    <a:pt x="1034" y="600"/>
                    <a:pt x="1034" y="540"/>
                    <a:pt x="1034" y="479"/>
                  </a:cubicBezTo>
                  <a:cubicBezTo>
                    <a:pt x="1022" y="370"/>
                    <a:pt x="1022" y="248"/>
                    <a:pt x="974" y="138"/>
                  </a:cubicBezTo>
                  <a:cubicBezTo>
                    <a:pt x="934" y="29"/>
                    <a:pt x="821" y="1"/>
                    <a:pt x="7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2237;p36">
            <a:extLst>
              <a:ext uri="{FF2B5EF4-FFF2-40B4-BE49-F238E27FC236}">
                <a16:creationId xmlns:a16="http://schemas.microsoft.com/office/drawing/2014/main" id="{D4020A8C-00D9-46F0-9925-D9C7B932BA21}"/>
              </a:ext>
            </a:extLst>
          </p:cNvPr>
          <p:cNvGrpSpPr/>
          <p:nvPr/>
        </p:nvGrpSpPr>
        <p:grpSpPr>
          <a:xfrm rot="13832607">
            <a:off x="1027459" y="7908066"/>
            <a:ext cx="1447646" cy="1613871"/>
            <a:chOff x="7383815" y="2970898"/>
            <a:chExt cx="386131" cy="430480"/>
          </a:xfrm>
        </p:grpSpPr>
        <p:sp>
          <p:nvSpPr>
            <p:cNvPr id="1282" name="Google Shape;2238;p36">
              <a:extLst>
                <a:ext uri="{FF2B5EF4-FFF2-40B4-BE49-F238E27FC236}">
                  <a16:creationId xmlns:a16="http://schemas.microsoft.com/office/drawing/2014/main" id="{D0664B28-4F7D-4841-8DC1-939B75EAD4D1}"/>
                </a:ext>
              </a:extLst>
            </p:cNvPr>
            <p:cNvSpPr/>
            <p:nvPr/>
          </p:nvSpPr>
          <p:spPr>
            <a:xfrm>
              <a:off x="7560965" y="2973261"/>
              <a:ext cx="44692" cy="47793"/>
            </a:xfrm>
            <a:custGeom>
              <a:avLst/>
              <a:gdLst/>
              <a:ahLst/>
              <a:cxnLst/>
              <a:rect l="l" t="t" r="r" b="b"/>
              <a:pathLst>
                <a:path w="908" h="971" extrusionOk="0">
                  <a:moveTo>
                    <a:pt x="331" y="0"/>
                  </a:moveTo>
                  <a:cubicBezTo>
                    <a:pt x="38" y="0"/>
                    <a:pt x="0" y="515"/>
                    <a:pt x="87" y="731"/>
                  </a:cubicBezTo>
                  <a:cubicBezTo>
                    <a:pt x="155" y="896"/>
                    <a:pt x="301" y="971"/>
                    <a:pt x="452" y="971"/>
                  </a:cubicBezTo>
                  <a:cubicBezTo>
                    <a:pt x="625" y="971"/>
                    <a:pt x="805" y="875"/>
                    <a:pt x="889" y="707"/>
                  </a:cubicBezTo>
                  <a:cubicBezTo>
                    <a:pt x="907" y="671"/>
                    <a:pt x="879" y="628"/>
                    <a:pt x="843" y="628"/>
                  </a:cubicBezTo>
                  <a:cubicBezTo>
                    <a:pt x="830" y="628"/>
                    <a:pt x="817" y="634"/>
                    <a:pt x="804" y="646"/>
                  </a:cubicBezTo>
                  <a:cubicBezTo>
                    <a:pt x="715" y="744"/>
                    <a:pt x="572" y="862"/>
                    <a:pt x="432" y="862"/>
                  </a:cubicBezTo>
                  <a:cubicBezTo>
                    <a:pt x="362" y="862"/>
                    <a:pt x="293" y="833"/>
                    <a:pt x="233" y="755"/>
                  </a:cubicBezTo>
                  <a:cubicBezTo>
                    <a:pt x="160" y="658"/>
                    <a:pt x="147" y="536"/>
                    <a:pt x="147" y="427"/>
                  </a:cubicBezTo>
                  <a:cubicBezTo>
                    <a:pt x="158" y="298"/>
                    <a:pt x="207" y="101"/>
                    <a:pt x="363" y="101"/>
                  </a:cubicBezTo>
                  <a:cubicBezTo>
                    <a:pt x="382" y="101"/>
                    <a:pt x="404" y="104"/>
                    <a:pt x="427" y="111"/>
                  </a:cubicBezTo>
                  <a:cubicBezTo>
                    <a:pt x="431" y="112"/>
                    <a:pt x="434" y="113"/>
                    <a:pt x="438" y="113"/>
                  </a:cubicBezTo>
                  <a:cubicBezTo>
                    <a:pt x="479" y="113"/>
                    <a:pt x="497" y="48"/>
                    <a:pt x="452" y="26"/>
                  </a:cubicBezTo>
                  <a:cubicBezTo>
                    <a:pt x="407" y="8"/>
                    <a:pt x="36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2239;p36">
              <a:extLst>
                <a:ext uri="{FF2B5EF4-FFF2-40B4-BE49-F238E27FC236}">
                  <a16:creationId xmlns:a16="http://schemas.microsoft.com/office/drawing/2014/main" id="{D5122E29-A882-4EBB-B5F7-047F0951F3B6}"/>
                </a:ext>
              </a:extLst>
            </p:cNvPr>
            <p:cNvSpPr/>
            <p:nvPr/>
          </p:nvSpPr>
          <p:spPr>
            <a:xfrm>
              <a:off x="7561604" y="2972916"/>
              <a:ext cx="44347" cy="48334"/>
            </a:xfrm>
            <a:custGeom>
              <a:avLst/>
              <a:gdLst/>
              <a:ahLst/>
              <a:cxnLst/>
              <a:rect l="l" t="t" r="r" b="b"/>
              <a:pathLst>
                <a:path w="901" h="982" extrusionOk="0">
                  <a:moveTo>
                    <a:pt x="317" y="21"/>
                  </a:moveTo>
                  <a:cubicBezTo>
                    <a:pt x="353" y="21"/>
                    <a:pt x="390" y="21"/>
                    <a:pt x="426" y="45"/>
                  </a:cubicBezTo>
                  <a:cubicBezTo>
                    <a:pt x="450" y="45"/>
                    <a:pt x="463" y="70"/>
                    <a:pt x="450" y="94"/>
                  </a:cubicBezTo>
                  <a:cubicBezTo>
                    <a:pt x="450" y="102"/>
                    <a:pt x="445" y="111"/>
                    <a:pt x="433" y="111"/>
                  </a:cubicBezTo>
                  <a:cubicBezTo>
                    <a:pt x="428" y="111"/>
                    <a:pt x="421" y="109"/>
                    <a:pt x="414" y="106"/>
                  </a:cubicBezTo>
                  <a:cubicBezTo>
                    <a:pt x="392" y="101"/>
                    <a:pt x="370" y="99"/>
                    <a:pt x="348" y="99"/>
                  </a:cubicBezTo>
                  <a:cubicBezTo>
                    <a:pt x="311" y="99"/>
                    <a:pt x="275" y="107"/>
                    <a:pt x="244" y="130"/>
                  </a:cubicBezTo>
                  <a:cubicBezTo>
                    <a:pt x="158" y="191"/>
                    <a:pt x="134" y="337"/>
                    <a:pt x="134" y="434"/>
                  </a:cubicBezTo>
                  <a:cubicBezTo>
                    <a:pt x="134" y="580"/>
                    <a:pt x="158" y="689"/>
                    <a:pt x="207" y="762"/>
                  </a:cubicBezTo>
                  <a:cubicBezTo>
                    <a:pt x="268" y="835"/>
                    <a:pt x="329" y="872"/>
                    <a:pt x="402" y="872"/>
                  </a:cubicBezTo>
                  <a:cubicBezTo>
                    <a:pt x="408" y="873"/>
                    <a:pt x="414" y="873"/>
                    <a:pt x="420" y="873"/>
                  </a:cubicBezTo>
                  <a:cubicBezTo>
                    <a:pt x="572" y="873"/>
                    <a:pt x="721" y="735"/>
                    <a:pt x="803" y="653"/>
                  </a:cubicBezTo>
                  <a:cubicBezTo>
                    <a:pt x="809" y="647"/>
                    <a:pt x="815" y="644"/>
                    <a:pt x="823" y="644"/>
                  </a:cubicBezTo>
                  <a:cubicBezTo>
                    <a:pt x="831" y="644"/>
                    <a:pt x="840" y="647"/>
                    <a:pt x="852" y="653"/>
                  </a:cubicBezTo>
                  <a:cubicBezTo>
                    <a:pt x="864" y="665"/>
                    <a:pt x="876" y="689"/>
                    <a:pt x="864" y="702"/>
                  </a:cubicBezTo>
                  <a:cubicBezTo>
                    <a:pt x="791" y="872"/>
                    <a:pt x="609" y="970"/>
                    <a:pt x="426" y="970"/>
                  </a:cubicBezTo>
                  <a:cubicBezTo>
                    <a:pt x="268" y="957"/>
                    <a:pt x="134" y="872"/>
                    <a:pt x="85" y="726"/>
                  </a:cubicBezTo>
                  <a:cubicBezTo>
                    <a:pt x="13" y="568"/>
                    <a:pt x="25" y="227"/>
                    <a:pt x="158" y="81"/>
                  </a:cubicBezTo>
                  <a:cubicBezTo>
                    <a:pt x="207" y="33"/>
                    <a:pt x="256" y="21"/>
                    <a:pt x="317" y="21"/>
                  </a:cubicBezTo>
                  <a:close/>
                  <a:moveTo>
                    <a:pt x="317" y="1"/>
                  </a:moveTo>
                  <a:cubicBezTo>
                    <a:pt x="250" y="1"/>
                    <a:pt x="194" y="23"/>
                    <a:pt x="147" y="70"/>
                  </a:cubicBezTo>
                  <a:cubicBezTo>
                    <a:pt x="1" y="216"/>
                    <a:pt x="1" y="568"/>
                    <a:pt x="61" y="738"/>
                  </a:cubicBezTo>
                  <a:cubicBezTo>
                    <a:pt x="122" y="884"/>
                    <a:pt x="256" y="981"/>
                    <a:pt x="426" y="981"/>
                  </a:cubicBezTo>
                  <a:lnTo>
                    <a:pt x="439" y="981"/>
                  </a:lnTo>
                  <a:cubicBezTo>
                    <a:pt x="621" y="981"/>
                    <a:pt x="803" y="872"/>
                    <a:pt x="876" y="714"/>
                  </a:cubicBezTo>
                  <a:cubicBezTo>
                    <a:pt x="901" y="678"/>
                    <a:pt x="876" y="653"/>
                    <a:pt x="864" y="641"/>
                  </a:cubicBezTo>
                  <a:cubicBezTo>
                    <a:pt x="854" y="631"/>
                    <a:pt x="841" y="627"/>
                    <a:pt x="830" y="627"/>
                  </a:cubicBezTo>
                  <a:cubicBezTo>
                    <a:pt x="813" y="627"/>
                    <a:pt x="798" y="634"/>
                    <a:pt x="791" y="641"/>
                  </a:cubicBezTo>
                  <a:cubicBezTo>
                    <a:pt x="706" y="726"/>
                    <a:pt x="560" y="860"/>
                    <a:pt x="414" y="860"/>
                  </a:cubicBezTo>
                  <a:cubicBezTo>
                    <a:pt x="341" y="860"/>
                    <a:pt x="280" y="824"/>
                    <a:pt x="231" y="751"/>
                  </a:cubicBezTo>
                  <a:cubicBezTo>
                    <a:pt x="171" y="678"/>
                    <a:pt x="147" y="580"/>
                    <a:pt x="147" y="434"/>
                  </a:cubicBezTo>
                  <a:cubicBezTo>
                    <a:pt x="147" y="337"/>
                    <a:pt x="183" y="203"/>
                    <a:pt x="256" y="143"/>
                  </a:cubicBezTo>
                  <a:cubicBezTo>
                    <a:pt x="286" y="127"/>
                    <a:pt x="316" y="117"/>
                    <a:pt x="347" y="117"/>
                  </a:cubicBezTo>
                  <a:cubicBezTo>
                    <a:pt x="365" y="117"/>
                    <a:pt x="383" y="121"/>
                    <a:pt x="402" y="130"/>
                  </a:cubicBezTo>
                  <a:cubicBezTo>
                    <a:pt x="439" y="130"/>
                    <a:pt x="463" y="118"/>
                    <a:pt x="463" y="94"/>
                  </a:cubicBezTo>
                  <a:cubicBezTo>
                    <a:pt x="475" y="70"/>
                    <a:pt x="463" y="33"/>
                    <a:pt x="439" y="21"/>
                  </a:cubicBezTo>
                  <a:cubicBezTo>
                    <a:pt x="395" y="8"/>
                    <a:pt x="355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2240;p36">
              <a:extLst>
                <a:ext uri="{FF2B5EF4-FFF2-40B4-BE49-F238E27FC236}">
                  <a16:creationId xmlns:a16="http://schemas.microsoft.com/office/drawing/2014/main" id="{DC1E3D92-76AD-4960-9D56-667B7D7B018D}"/>
                </a:ext>
              </a:extLst>
            </p:cNvPr>
            <p:cNvSpPr/>
            <p:nvPr/>
          </p:nvSpPr>
          <p:spPr>
            <a:xfrm>
              <a:off x="7555402" y="2983794"/>
              <a:ext cx="13634" cy="8564"/>
            </a:xfrm>
            <a:custGeom>
              <a:avLst/>
              <a:gdLst/>
              <a:ahLst/>
              <a:cxnLst/>
              <a:rect l="l" t="t" r="r" b="b"/>
              <a:pathLst>
                <a:path w="277" h="174" extrusionOk="0">
                  <a:moveTo>
                    <a:pt x="222" y="1"/>
                  </a:moveTo>
                  <a:cubicBezTo>
                    <a:pt x="215" y="1"/>
                    <a:pt x="207" y="2"/>
                    <a:pt x="200" y="6"/>
                  </a:cubicBezTo>
                  <a:cubicBezTo>
                    <a:pt x="139" y="31"/>
                    <a:pt x="90" y="68"/>
                    <a:pt x="41" y="92"/>
                  </a:cubicBezTo>
                  <a:cubicBezTo>
                    <a:pt x="1" y="112"/>
                    <a:pt x="19" y="174"/>
                    <a:pt x="55" y="174"/>
                  </a:cubicBezTo>
                  <a:cubicBezTo>
                    <a:pt x="62" y="174"/>
                    <a:pt x="70" y="171"/>
                    <a:pt x="78" y="165"/>
                  </a:cubicBezTo>
                  <a:cubicBezTo>
                    <a:pt x="139" y="140"/>
                    <a:pt x="187" y="116"/>
                    <a:pt x="236" y="79"/>
                  </a:cubicBezTo>
                  <a:cubicBezTo>
                    <a:pt x="277" y="49"/>
                    <a:pt x="258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2241;p36">
              <a:extLst>
                <a:ext uri="{FF2B5EF4-FFF2-40B4-BE49-F238E27FC236}">
                  <a16:creationId xmlns:a16="http://schemas.microsoft.com/office/drawing/2014/main" id="{8522DC4F-57E3-449C-97C0-E626638BB752}"/>
                </a:ext>
              </a:extLst>
            </p:cNvPr>
            <p:cNvSpPr/>
            <p:nvPr/>
          </p:nvSpPr>
          <p:spPr>
            <a:xfrm>
              <a:off x="7555649" y="2983253"/>
              <a:ext cx="13191" cy="9893"/>
            </a:xfrm>
            <a:custGeom>
              <a:avLst/>
              <a:gdLst/>
              <a:ahLst/>
              <a:cxnLst/>
              <a:rect l="l" t="t" r="r" b="b"/>
              <a:pathLst>
                <a:path w="268" h="201" extrusionOk="0">
                  <a:moveTo>
                    <a:pt x="206" y="17"/>
                  </a:moveTo>
                  <a:cubicBezTo>
                    <a:pt x="231" y="17"/>
                    <a:pt x="231" y="30"/>
                    <a:pt x="243" y="42"/>
                  </a:cubicBezTo>
                  <a:cubicBezTo>
                    <a:pt x="255" y="54"/>
                    <a:pt x="255" y="66"/>
                    <a:pt x="231" y="79"/>
                  </a:cubicBezTo>
                  <a:cubicBezTo>
                    <a:pt x="195" y="115"/>
                    <a:pt x="146" y="127"/>
                    <a:pt x="109" y="151"/>
                  </a:cubicBezTo>
                  <a:cubicBezTo>
                    <a:pt x="98" y="163"/>
                    <a:pt x="85" y="163"/>
                    <a:pt x="73" y="176"/>
                  </a:cubicBezTo>
                  <a:cubicBezTo>
                    <a:pt x="66" y="179"/>
                    <a:pt x="60" y="181"/>
                    <a:pt x="55" y="181"/>
                  </a:cubicBezTo>
                  <a:cubicBezTo>
                    <a:pt x="42" y="181"/>
                    <a:pt x="33" y="172"/>
                    <a:pt x="25" y="163"/>
                  </a:cubicBezTo>
                  <a:cubicBezTo>
                    <a:pt x="12" y="139"/>
                    <a:pt x="12" y="127"/>
                    <a:pt x="36" y="115"/>
                  </a:cubicBezTo>
                  <a:cubicBezTo>
                    <a:pt x="49" y="103"/>
                    <a:pt x="61" y="103"/>
                    <a:pt x="73" y="90"/>
                  </a:cubicBezTo>
                  <a:cubicBezTo>
                    <a:pt x="109" y="66"/>
                    <a:pt x="146" y="42"/>
                    <a:pt x="195" y="17"/>
                  </a:cubicBezTo>
                  <a:close/>
                  <a:moveTo>
                    <a:pt x="209" y="1"/>
                  </a:moveTo>
                  <a:cubicBezTo>
                    <a:pt x="201" y="1"/>
                    <a:pt x="192" y="2"/>
                    <a:pt x="182" y="6"/>
                  </a:cubicBezTo>
                  <a:cubicBezTo>
                    <a:pt x="146" y="30"/>
                    <a:pt x="98" y="54"/>
                    <a:pt x="61" y="79"/>
                  </a:cubicBezTo>
                  <a:cubicBezTo>
                    <a:pt x="49" y="79"/>
                    <a:pt x="36" y="90"/>
                    <a:pt x="25" y="90"/>
                  </a:cubicBezTo>
                  <a:cubicBezTo>
                    <a:pt x="0" y="115"/>
                    <a:pt x="0" y="139"/>
                    <a:pt x="12" y="163"/>
                  </a:cubicBezTo>
                  <a:cubicBezTo>
                    <a:pt x="25" y="187"/>
                    <a:pt x="36" y="200"/>
                    <a:pt x="61" y="200"/>
                  </a:cubicBezTo>
                  <a:cubicBezTo>
                    <a:pt x="61" y="200"/>
                    <a:pt x="73" y="187"/>
                    <a:pt x="85" y="187"/>
                  </a:cubicBezTo>
                  <a:cubicBezTo>
                    <a:pt x="98" y="187"/>
                    <a:pt x="98" y="176"/>
                    <a:pt x="109" y="176"/>
                  </a:cubicBezTo>
                  <a:cubicBezTo>
                    <a:pt x="158" y="151"/>
                    <a:pt x="195" y="127"/>
                    <a:pt x="243" y="103"/>
                  </a:cubicBezTo>
                  <a:cubicBezTo>
                    <a:pt x="268" y="79"/>
                    <a:pt x="268" y="42"/>
                    <a:pt x="255" y="30"/>
                  </a:cubicBezTo>
                  <a:cubicBezTo>
                    <a:pt x="247" y="12"/>
                    <a:pt x="231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2242;p36">
              <a:extLst>
                <a:ext uri="{FF2B5EF4-FFF2-40B4-BE49-F238E27FC236}">
                  <a16:creationId xmlns:a16="http://schemas.microsoft.com/office/drawing/2014/main" id="{CF398903-7F73-4C18-90CE-D21017F62BD1}"/>
                </a:ext>
              </a:extLst>
            </p:cNvPr>
            <p:cNvSpPr/>
            <p:nvPr/>
          </p:nvSpPr>
          <p:spPr>
            <a:xfrm>
              <a:off x="7554812" y="2994918"/>
              <a:ext cx="12453" cy="11321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83" y="0"/>
                  </a:moveTo>
                  <a:cubicBezTo>
                    <a:pt x="172" y="0"/>
                    <a:pt x="161" y="4"/>
                    <a:pt x="151" y="12"/>
                  </a:cubicBezTo>
                  <a:cubicBezTo>
                    <a:pt x="115" y="60"/>
                    <a:pt x="66" y="109"/>
                    <a:pt x="29" y="158"/>
                  </a:cubicBezTo>
                  <a:cubicBezTo>
                    <a:pt x="1" y="186"/>
                    <a:pt x="24" y="229"/>
                    <a:pt x="59" y="229"/>
                  </a:cubicBezTo>
                  <a:cubicBezTo>
                    <a:pt x="69" y="229"/>
                    <a:pt x="80" y="226"/>
                    <a:pt x="90" y="218"/>
                  </a:cubicBezTo>
                  <a:cubicBezTo>
                    <a:pt x="126" y="169"/>
                    <a:pt x="175" y="121"/>
                    <a:pt x="223" y="72"/>
                  </a:cubicBezTo>
                  <a:cubicBezTo>
                    <a:pt x="252" y="44"/>
                    <a:pt x="221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2243;p36">
              <a:extLst>
                <a:ext uri="{FF2B5EF4-FFF2-40B4-BE49-F238E27FC236}">
                  <a16:creationId xmlns:a16="http://schemas.microsoft.com/office/drawing/2014/main" id="{24C288D0-F0C4-442D-A4A0-FA000B5987D0}"/>
                </a:ext>
              </a:extLst>
            </p:cNvPr>
            <p:cNvSpPr/>
            <p:nvPr/>
          </p:nvSpPr>
          <p:spPr>
            <a:xfrm>
              <a:off x="7554418" y="2994574"/>
              <a:ext cx="12600" cy="11714"/>
            </a:xfrm>
            <a:custGeom>
              <a:avLst/>
              <a:gdLst/>
              <a:ahLst/>
              <a:cxnLst/>
              <a:rect l="l" t="t" r="r" b="b"/>
              <a:pathLst>
                <a:path w="256" h="238" extrusionOk="0">
                  <a:moveTo>
                    <a:pt x="195" y="19"/>
                  </a:moveTo>
                  <a:cubicBezTo>
                    <a:pt x="207" y="19"/>
                    <a:pt x="207" y="19"/>
                    <a:pt x="220" y="30"/>
                  </a:cubicBezTo>
                  <a:cubicBezTo>
                    <a:pt x="231" y="43"/>
                    <a:pt x="231" y="55"/>
                    <a:pt x="220" y="79"/>
                  </a:cubicBezTo>
                  <a:cubicBezTo>
                    <a:pt x="183" y="116"/>
                    <a:pt x="147" y="165"/>
                    <a:pt x="86" y="213"/>
                  </a:cubicBezTo>
                  <a:cubicBezTo>
                    <a:pt x="80" y="219"/>
                    <a:pt x="71" y="222"/>
                    <a:pt x="62" y="222"/>
                  </a:cubicBezTo>
                  <a:cubicBezTo>
                    <a:pt x="52" y="222"/>
                    <a:pt x="43" y="219"/>
                    <a:pt x="37" y="213"/>
                  </a:cubicBezTo>
                  <a:cubicBezTo>
                    <a:pt x="25" y="201"/>
                    <a:pt x="25" y="189"/>
                    <a:pt x="37" y="165"/>
                  </a:cubicBezTo>
                  <a:cubicBezTo>
                    <a:pt x="86" y="103"/>
                    <a:pt x="134" y="67"/>
                    <a:pt x="171" y="30"/>
                  </a:cubicBezTo>
                  <a:cubicBezTo>
                    <a:pt x="183" y="19"/>
                    <a:pt x="183" y="19"/>
                    <a:pt x="195" y="19"/>
                  </a:cubicBezTo>
                  <a:close/>
                  <a:moveTo>
                    <a:pt x="195" y="1"/>
                  </a:moveTo>
                  <a:cubicBezTo>
                    <a:pt x="183" y="1"/>
                    <a:pt x="171" y="7"/>
                    <a:pt x="159" y="19"/>
                  </a:cubicBezTo>
                  <a:cubicBezTo>
                    <a:pt x="123" y="55"/>
                    <a:pt x="74" y="92"/>
                    <a:pt x="25" y="152"/>
                  </a:cubicBezTo>
                  <a:cubicBezTo>
                    <a:pt x="1" y="176"/>
                    <a:pt x="13" y="213"/>
                    <a:pt x="25" y="225"/>
                  </a:cubicBezTo>
                  <a:cubicBezTo>
                    <a:pt x="37" y="238"/>
                    <a:pt x="50" y="238"/>
                    <a:pt x="61" y="238"/>
                  </a:cubicBezTo>
                  <a:cubicBezTo>
                    <a:pt x="74" y="238"/>
                    <a:pt x="86" y="238"/>
                    <a:pt x="98" y="225"/>
                  </a:cubicBezTo>
                  <a:cubicBezTo>
                    <a:pt x="159" y="176"/>
                    <a:pt x="195" y="128"/>
                    <a:pt x="231" y="92"/>
                  </a:cubicBezTo>
                  <a:cubicBezTo>
                    <a:pt x="256" y="67"/>
                    <a:pt x="244" y="30"/>
                    <a:pt x="231" y="19"/>
                  </a:cubicBezTo>
                  <a:cubicBezTo>
                    <a:pt x="219" y="7"/>
                    <a:pt x="20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2244;p36">
              <a:extLst>
                <a:ext uri="{FF2B5EF4-FFF2-40B4-BE49-F238E27FC236}">
                  <a16:creationId xmlns:a16="http://schemas.microsoft.com/office/drawing/2014/main" id="{FEE01609-65FC-4543-9587-47A26ABF0264}"/>
                </a:ext>
              </a:extLst>
            </p:cNvPr>
            <p:cNvSpPr/>
            <p:nvPr/>
          </p:nvSpPr>
          <p:spPr>
            <a:xfrm>
              <a:off x="7554664" y="3003729"/>
              <a:ext cx="14421" cy="11616"/>
            </a:xfrm>
            <a:custGeom>
              <a:avLst/>
              <a:gdLst/>
              <a:ahLst/>
              <a:cxnLst/>
              <a:rect l="l" t="t" r="r" b="b"/>
              <a:pathLst>
                <a:path w="293" h="236" extrusionOk="0">
                  <a:moveTo>
                    <a:pt x="227" y="0"/>
                  </a:moveTo>
                  <a:cubicBezTo>
                    <a:pt x="214" y="0"/>
                    <a:pt x="201" y="5"/>
                    <a:pt x="190" y="15"/>
                  </a:cubicBezTo>
                  <a:cubicBezTo>
                    <a:pt x="154" y="76"/>
                    <a:pt x="105" y="125"/>
                    <a:pt x="45" y="161"/>
                  </a:cubicBezTo>
                  <a:cubicBezTo>
                    <a:pt x="0" y="183"/>
                    <a:pt x="26" y="235"/>
                    <a:pt x="68" y="235"/>
                  </a:cubicBezTo>
                  <a:cubicBezTo>
                    <a:pt x="72" y="235"/>
                    <a:pt x="76" y="235"/>
                    <a:pt x="81" y="234"/>
                  </a:cubicBezTo>
                  <a:cubicBezTo>
                    <a:pt x="154" y="198"/>
                    <a:pt x="226" y="136"/>
                    <a:pt x="275" y="63"/>
                  </a:cubicBezTo>
                  <a:cubicBezTo>
                    <a:pt x="293" y="28"/>
                    <a:pt x="26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2245;p36">
              <a:extLst>
                <a:ext uri="{FF2B5EF4-FFF2-40B4-BE49-F238E27FC236}">
                  <a16:creationId xmlns:a16="http://schemas.microsoft.com/office/drawing/2014/main" id="{FABBD03F-078D-40A3-AE1F-C2945DD2F19D}"/>
                </a:ext>
              </a:extLst>
            </p:cNvPr>
            <p:cNvSpPr/>
            <p:nvPr/>
          </p:nvSpPr>
          <p:spPr>
            <a:xfrm>
              <a:off x="7555009" y="3003434"/>
              <a:ext cx="14421" cy="12453"/>
            </a:xfrm>
            <a:custGeom>
              <a:avLst/>
              <a:gdLst/>
              <a:ahLst/>
              <a:cxnLst/>
              <a:rect l="l" t="t" r="r" b="b"/>
              <a:pathLst>
                <a:path w="293" h="253" extrusionOk="0">
                  <a:moveTo>
                    <a:pt x="244" y="21"/>
                  </a:moveTo>
                  <a:cubicBezTo>
                    <a:pt x="256" y="33"/>
                    <a:pt x="268" y="45"/>
                    <a:pt x="256" y="69"/>
                  </a:cubicBezTo>
                  <a:cubicBezTo>
                    <a:pt x="208" y="131"/>
                    <a:pt x="147" y="191"/>
                    <a:pt x="74" y="228"/>
                  </a:cubicBezTo>
                  <a:cubicBezTo>
                    <a:pt x="66" y="231"/>
                    <a:pt x="59" y="233"/>
                    <a:pt x="53" y="233"/>
                  </a:cubicBezTo>
                  <a:cubicBezTo>
                    <a:pt x="37" y="233"/>
                    <a:pt x="25" y="224"/>
                    <a:pt x="25" y="215"/>
                  </a:cubicBezTo>
                  <a:cubicBezTo>
                    <a:pt x="13" y="191"/>
                    <a:pt x="13" y="179"/>
                    <a:pt x="38" y="167"/>
                  </a:cubicBezTo>
                  <a:cubicBezTo>
                    <a:pt x="98" y="131"/>
                    <a:pt x="147" y="94"/>
                    <a:pt x="195" y="33"/>
                  </a:cubicBezTo>
                  <a:cubicBezTo>
                    <a:pt x="208" y="21"/>
                    <a:pt x="208" y="21"/>
                    <a:pt x="219" y="21"/>
                  </a:cubicBezTo>
                  <a:close/>
                  <a:moveTo>
                    <a:pt x="222" y="1"/>
                  </a:moveTo>
                  <a:cubicBezTo>
                    <a:pt x="206" y="1"/>
                    <a:pt x="190" y="7"/>
                    <a:pt x="183" y="21"/>
                  </a:cubicBezTo>
                  <a:cubicBezTo>
                    <a:pt x="135" y="69"/>
                    <a:pt x="86" y="118"/>
                    <a:pt x="25" y="155"/>
                  </a:cubicBezTo>
                  <a:cubicBezTo>
                    <a:pt x="1" y="167"/>
                    <a:pt x="1" y="204"/>
                    <a:pt x="13" y="215"/>
                  </a:cubicBezTo>
                  <a:cubicBezTo>
                    <a:pt x="13" y="240"/>
                    <a:pt x="38" y="252"/>
                    <a:pt x="49" y="252"/>
                  </a:cubicBezTo>
                  <a:cubicBezTo>
                    <a:pt x="62" y="252"/>
                    <a:pt x="74" y="252"/>
                    <a:pt x="74" y="240"/>
                  </a:cubicBezTo>
                  <a:cubicBezTo>
                    <a:pt x="159" y="204"/>
                    <a:pt x="219" y="142"/>
                    <a:pt x="268" y="69"/>
                  </a:cubicBezTo>
                  <a:cubicBezTo>
                    <a:pt x="292" y="45"/>
                    <a:pt x="281" y="21"/>
                    <a:pt x="256" y="9"/>
                  </a:cubicBezTo>
                  <a:cubicBezTo>
                    <a:pt x="246" y="4"/>
                    <a:pt x="234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2246;p36">
              <a:extLst>
                <a:ext uri="{FF2B5EF4-FFF2-40B4-BE49-F238E27FC236}">
                  <a16:creationId xmlns:a16="http://schemas.microsoft.com/office/drawing/2014/main" id="{F17825C7-8E38-40C8-92AB-14B239876325}"/>
                </a:ext>
              </a:extLst>
            </p:cNvPr>
            <p:cNvSpPr/>
            <p:nvPr/>
          </p:nvSpPr>
          <p:spPr>
            <a:xfrm>
              <a:off x="7558946" y="3010472"/>
              <a:ext cx="14274" cy="11616"/>
            </a:xfrm>
            <a:custGeom>
              <a:avLst/>
              <a:gdLst/>
              <a:ahLst/>
              <a:cxnLst/>
              <a:rect l="l" t="t" r="r" b="b"/>
              <a:pathLst>
                <a:path w="290" h="236" extrusionOk="0">
                  <a:moveTo>
                    <a:pt x="236" y="1"/>
                  </a:moveTo>
                  <a:cubicBezTo>
                    <a:pt x="222" y="1"/>
                    <a:pt x="209" y="8"/>
                    <a:pt x="201" y="24"/>
                  </a:cubicBezTo>
                  <a:cubicBezTo>
                    <a:pt x="152" y="72"/>
                    <a:pt x="103" y="121"/>
                    <a:pt x="42" y="158"/>
                  </a:cubicBezTo>
                  <a:cubicBezTo>
                    <a:pt x="0" y="179"/>
                    <a:pt x="22" y="236"/>
                    <a:pt x="67" y="236"/>
                  </a:cubicBezTo>
                  <a:cubicBezTo>
                    <a:pt x="74" y="236"/>
                    <a:pt x="82" y="234"/>
                    <a:pt x="91" y="231"/>
                  </a:cubicBezTo>
                  <a:cubicBezTo>
                    <a:pt x="164" y="194"/>
                    <a:pt x="225" y="134"/>
                    <a:pt x="274" y="61"/>
                  </a:cubicBezTo>
                  <a:cubicBezTo>
                    <a:pt x="290" y="28"/>
                    <a:pt x="263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2247;p36">
              <a:extLst>
                <a:ext uri="{FF2B5EF4-FFF2-40B4-BE49-F238E27FC236}">
                  <a16:creationId xmlns:a16="http://schemas.microsoft.com/office/drawing/2014/main" id="{0BDEA1FA-AAE3-4982-8287-48C581CE91B0}"/>
                </a:ext>
              </a:extLst>
            </p:cNvPr>
            <p:cNvSpPr/>
            <p:nvPr/>
          </p:nvSpPr>
          <p:spPr>
            <a:xfrm>
              <a:off x="7559242" y="3010029"/>
              <a:ext cx="14421" cy="12403"/>
            </a:xfrm>
            <a:custGeom>
              <a:avLst/>
              <a:gdLst/>
              <a:ahLst/>
              <a:cxnLst/>
              <a:rect l="l" t="t" r="r" b="b"/>
              <a:pathLst>
                <a:path w="293" h="252" extrusionOk="0">
                  <a:moveTo>
                    <a:pt x="243" y="21"/>
                  </a:moveTo>
                  <a:cubicBezTo>
                    <a:pt x="255" y="33"/>
                    <a:pt x="268" y="45"/>
                    <a:pt x="255" y="70"/>
                  </a:cubicBezTo>
                  <a:cubicBezTo>
                    <a:pt x="219" y="143"/>
                    <a:pt x="158" y="191"/>
                    <a:pt x="73" y="227"/>
                  </a:cubicBezTo>
                  <a:cubicBezTo>
                    <a:pt x="66" y="231"/>
                    <a:pt x="60" y="232"/>
                    <a:pt x="54" y="232"/>
                  </a:cubicBezTo>
                  <a:cubicBezTo>
                    <a:pt x="41" y="232"/>
                    <a:pt x="33" y="224"/>
                    <a:pt x="25" y="216"/>
                  </a:cubicBezTo>
                  <a:cubicBezTo>
                    <a:pt x="25" y="203"/>
                    <a:pt x="25" y="179"/>
                    <a:pt x="36" y="167"/>
                  </a:cubicBezTo>
                  <a:cubicBezTo>
                    <a:pt x="109" y="143"/>
                    <a:pt x="158" y="94"/>
                    <a:pt x="195" y="33"/>
                  </a:cubicBezTo>
                  <a:cubicBezTo>
                    <a:pt x="206" y="21"/>
                    <a:pt x="219" y="21"/>
                    <a:pt x="231" y="21"/>
                  </a:cubicBezTo>
                  <a:close/>
                  <a:moveTo>
                    <a:pt x="225" y="1"/>
                  </a:moveTo>
                  <a:cubicBezTo>
                    <a:pt x="211" y="1"/>
                    <a:pt x="196" y="7"/>
                    <a:pt x="182" y="21"/>
                  </a:cubicBezTo>
                  <a:cubicBezTo>
                    <a:pt x="146" y="81"/>
                    <a:pt x="97" y="130"/>
                    <a:pt x="36" y="154"/>
                  </a:cubicBezTo>
                  <a:cubicBezTo>
                    <a:pt x="0" y="167"/>
                    <a:pt x="0" y="203"/>
                    <a:pt x="12" y="216"/>
                  </a:cubicBezTo>
                  <a:cubicBezTo>
                    <a:pt x="25" y="240"/>
                    <a:pt x="36" y="252"/>
                    <a:pt x="61" y="252"/>
                  </a:cubicBezTo>
                  <a:lnTo>
                    <a:pt x="85" y="252"/>
                  </a:lnTo>
                  <a:cubicBezTo>
                    <a:pt x="170" y="203"/>
                    <a:pt x="231" y="154"/>
                    <a:pt x="279" y="81"/>
                  </a:cubicBezTo>
                  <a:cubicBezTo>
                    <a:pt x="292" y="45"/>
                    <a:pt x="279" y="21"/>
                    <a:pt x="255" y="8"/>
                  </a:cubicBezTo>
                  <a:cubicBezTo>
                    <a:pt x="245" y="4"/>
                    <a:pt x="235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2248;p36">
              <a:extLst>
                <a:ext uri="{FF2B5EF4-FFF2-40B4-BE49-F238E27FC236}">
                  <a16:creationId xmlns:a16="http://schemas.microsoft.com/office/drawing/2014/main" id="{78791CED-3C8F-4B63-AF52-935CD1F3D02D}"/>
                </a:ext>
              </a:extLst>
            </p:cNvPr>
            <p:cNvSpPr/>
            <p:nvPr/>
          </p:nvSpPr>
          <p:spPr>
            <a:xfrm>
              <a:off x="7383815" y="3013869"/>
              <a:ext cx="331349" cy="386918"/>
            </a:xfrm>
            <a:custGeom>
              <a:avLst/>
              <a:gdLst/>
              <a:ahLst/>
              <a:cxnLst/>
              <a:rect l="l" t="t" r="r" b="b"/>
              <a:pathLst>
                <a:path w="6732" h="7861" extrusionOk="0">
                  <a:moveTo>
                    <a:pt x="237" y="0"/>
                  </a:moveTo>
                  <a:cubicBezTo>
                    <a:pt x="150" y="0"/>
                    <a:pt x="104" y="134"/>
                    <a:pt x="86" y="235"/>
                  </a:cubicBezTo>
                  <a:cubicBezTo>
                    <a:pt x="25" y="806"/>
                    <a:pt x="86" y="1427"/>
                    <a:pt x="86" y="2010"/>
                  </a:cubicBezTo>
                  <a:cubicBezTo>
                    <a:pt x="73" y="3178"/>
                    <a:pt x="73" y="4345"/>
                    <a:pt x="62" y="5513"/>
                  </a:cubicBezTo>
                  <a:lnTo>
                    <a:pt x="62" y="7240"/>
                  </a:lnTo>
                  <a:cubicBezTo>
                    <a:pt x="62" y="7361"/>
                    <a:pt x="0" y="7616"/>
                    <a:pt x="86" y="7726"/>
                  </a:cubicBezTo>
                  <a:cubicBezTo>
                    <a:pt x="159" y="7824"/>
                    <a:pt x="354" y="7811"/>
                    <a:pt x="463" y="7824"/>
                  </a:cubicBezTo>
                  <a:cubicBezTo>
                    <a:pt x="706" y="7849"/>
                    <a:pt x="952" y="7858"/>
                    <a:pt x="1198" y="7858"/>
                  </a:cubicBezTo>
                  <a:cubicBezTo>
                    <a:pt x="1529" y="7858"/>
                    <a:pt x="1861" y="7843"/>
                    <a:pt x="2189" y="7835"/>
                  </a:cubicBezTo>
                  <a:cubicBezTo>
                    <a:pt x="2762" y="7824"/>
                    <a:pt x="3321" y="7824"/>
                    <a:pt x="3892" y="7811"/>
                  </a:cubicBezTo>
                  <a:cubicBezTo>
                    <a:pt x="4537" y="7811"/>
                    <a:pt x="5181" y="7824"/>
                    <a:pt x="5826" y="7835"/>
                  </a:cubicBezTo>
                  <a:cubicBezTo>
                    <a:pt x="5926" y="7835"/>
                    <a:pt x="6103" y="7860"/>
                    <a:pt x="6274" y="7860"/>
                  </a:cubicBezTo>
                  <a:cubicBezTo>
                    <a:pt x="6498" y="7860"/>
                    <a:pt x="6712" y="7817"/>
                    <a:pt x="6726" y="7616"/>
                  </a:cubicBezTo>
                  <a:cubicBezTo>
                    <a:pt x="6732" y="7580"/>
                    <a:pt x="6711" y="7562"/>
                    <a:pt x="6686" y="7562"/>
                  </a:cubicBezTo>
                  <a:cubicBezTo>
                    <a:pt x="6662" y="7562"/>
                    <a:pt x="6635" y="7580"/>
                    <a:pt x="6629" y="7616"/>
                  </a:cubicBezTo>
                  <a:cubicBezTo>
                    <a:pt x="6618" y="7724"/>
                    <a:pt x="6293" y="7752"/>
                    <a:pt x="5929" y="7752"/>
                  </a:cubicBezTo>
                  <a:cubicBezTo>
                    <a:pt x="5507" y="7752"/>
                    <a:pt x="5031" y="7714"/>
                    <a:pt x="4926" y="7714"/>
                  </a:cubicBezTo>
                  <a:lnTo>
                    <a:pt x="3224" y="7714"/>
                  </a:lnTo>
                  <a:cubicBezTo>
                    <a:pt x="2652" y="7726"/>
                    <a:pt x="2092" y="7738"/>
                    <a:pt x="1533" y="7751"/>
                  </a:cubicBezTo>
                  <a:cubicBezTo>
                    <a:pt x="1396" y="7751"/>
                    <a:pt x="1259" y="7753"/>
                    <a:pt x="1122" y="7753"/>
                  </a:cubicBezTo>
                  <a:cubicBezTo>
                    <a:pt x="979" y="7753"/>
                    <a:pt x="837" y="7750"/>
                    <a:pt x="694" y="7738"/>
                  </a:cubicBezTo>
                  <a:cubicBezTo>
                    <a:pt x="659" y="7736"/>
                    <a:pt x="625" y="7736"/>
                    <a:pt x="591" y="7736"/>
                  </a:cubicBezTo>
                  <a:cubicBezTo>
                    <a:pt x="580" y="7736"/>
                    <a:pt x="570" y="7736"/>
                    <a:pt x="560" y="7736"/>
                  </a:cubicBezTo>
                  <a:cubicBezTo>
                    <a:pt x="370" y="7736"/>
                    <a:pt x="208" y="7730"/>
                    <a:pt x="159" y="7483"/>
                  </a:cubicBezTo>
                  <a:cubicBezTo>
                    <a:pt x="135" y="7349"/>
                    <a:pt x="159" y="7191"/>
                    <a:pt x="159" y="7057"/>
                  </a:cubicBezTo>
                  <a:cubicBezTo>
                    <a:pt x="171" y="5902"/>
                    <a:pt x="171" y="4759"/>
                    <a:pt x="171" y="3616"/>
                  </a:cubicBezTo>
                  <a:cubicBezTo>
                    <a:pt x="171" y="3032"/>
                    <a:pt x="183" y="2460"/>
                    <a:pt x="183" y="1889"/>
                  </a:cubicBezTo>
                  <a:lnTo>
                    <a:pt x="183" y="1025"/>
                  </a:lnTo>
                  <a:lnTo>
                    <a:pt x="183" y="600"/>
                  </a:lnTo>
                  <a:cubicBezTo>
                    <a:pt x="183" y="577"/>
                    <a:pt x="194" y="106"/>
                    <a:pt x="265" y="106"/>
                  </a:cubicBezTo>
                  <a:cubicBezTo>
                    <a:pt x="270" y="106"/>
                    <a:pt x="275" y="109"/>
                    <a:pt x="281" y="113"/>
                  </a:cubicBezTo>
                  <a:cubicBezTo>
                    <a:pt x="287" y="118"/>
                    <a:pt x="295" y="120"/>
                    <a:pt x="303" y="120"/>
                  </a:cubicBezTo>
                  <a:cubicBezTo>
                    <a:pt x="336" y="120"/>
                    <a:pt x="371" y="82"/>
                    <a:pt x="341" y="52"/>
                  </a:cubicBezTo>
                  <a:cubicBezTo>
                    <a:pt x="301" y="15"/>
                    <a:pt x="267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2249;p36">
              <a:extLst>
                <a:ext uri="{FF2B5EF4-FFF2-40B4-BE49-F238E27FC236}">
                  <a16:creationId xmlns:a16="http://schemas.microsoft.com/office/drawing/2014/main" id="{9A158921-4B17-47A5-9F25-E650A4BF4DA0}"/>
                </a:ext>
              </a:extLst>
            </p:cNvPr>
            <p:cNvSpPr/>
            <p:nvPr/>
          </p:nvSpPr>
          <p:spPr>
            <a:xfrm>
              <a:off x="7384455" y="3013524"/>
              <a:ext cx="331004" cy="387854"/>
            </a:xfrm>
            <a:custGeom>
              <a:avLst/>
              <a:gdLst/>
              <a:ahLst/>
              <a:cxnLst/>
              <a:rect l="l" t="t" r="r" b="b"/>
              <a:pathLst>
                <a:path w="6725" h="7880" extrusionOk="0">
                  <a:moveTo>
                    <a:pt x="224" y="18"/>
                  </a:moveTo>
                  <a:cubicBezTo>
                    <a:pt x="254" y="18"/>
                    <a:pt x="289" y="32"/>
                    <a:pt x="316" y="59"/>
                  </a:cubicBezTo>
                  <a:cubicBezTo>
                    <a:pt x="328" y="83"/>
                    <a:pt x="328" y="96"/>
                    <a:pt x="316" y="108"/>
                  </a:cubicBezTo>
                  <a:cubicBezTo>
                    <a:pt x="310" y="114"/>
                    <a:pt x="304" y="117"/>
                    <a:pt x="296" y="117"/>
                  </a:cubicBezTo>
                  <a:cubicBezTo>
                    <a:pt x="289" y="117"/>
                    <a:pt x="280" y="114"/>
                    <a:pt x="268" y="108"/>
                  </a:cubicBezTo>
                  <a:cubicBezTo>
                    <a:pt x="261" y="102"/>
                    <a:pt x="255" y="99"/>
                    <a:pt x="251" y="99"/>
                  </a:cubicBezTo>
                  <a:cubicBezTo>
                    <a:pt x="246" y="99"/>
                    <a:pt x="243" y="102"/>
                    <a:pt x="243" y="108"/>
                  </a:cubicBezTo>
                  <a:cubicBezTo>
                    <a:pt x="170" y="145"/>
                    <a:pt x="170" y="582"/>
                    <a:pt x="170" y="607"/>
                  </a:cubicBezTo>
                  <a:cubicBezTo>
                    <a:pt x="158" y="704"/>
                    <a:pt x="158" y="813"/>
                    <a:pt x="158" y="910"/>
                  </a:cubicBezTo>
                  <a:lnTo>
                    <a:pt x="158" y="1896"/>
                  </a:lnTo>
                  <a:lnTo>
                    <a:pt x="158" y="3623"/>
                  </a:lnTo>
                  <a:cubicBezTo>
                    <a:pt x="146" y="4559"/>
                    <a:pt x="146" y="5496"/>
                    <a:pt x="146" y="6432"/>
                  </a:cubicBezTo>
                  <a:lnTo>
                    <a:pt x="146" y="7064"/>
                  </a:lnTo>
                  <a:cubicBezTo>
                    <a:pt x="146" y="7101"/>
                    <a:pt x="133" y="7150"/>
                    <a:pt x="133" y="7198"/>
                  </a:cubicBezTo>
                  <a:cubicBezTo>
                    <a:pt x="133" y="7296"/>
                    <a:pt x="122" y="7404"/>
                    <a:pt x="133" y="7490"/>
                  </a:cubicBezTo>
                  <a:cubicBezTo>
                    <a:pt x="182" y="7745"/>
                    <a:pt x="365" y="7758"/>
                    <a:pt x="559" y="7758"/>
                  </a:cubicBezTo>
                  <a:lnTo>
                    <a:pt x="681" y="7758"/>
                  </a:lnTo>
                  <a:cubicBezTo>
                    <a:pt x="960" y="7769"/>
                    <a:pt x="1252" y="7769"/>
                    <a:pt x="1520" y="7769"/>
                  </a:cubicBezTo>
                  <a:lnTo>
                    <a:pt x="1824" y="7758"/>
                  </a:lnTo>
                  <a:cubicBezTo>
                    <a:pt x="2274" y="7745"/>
                    <a:pt x="2749" y="7733"/>
                    <a:pt x="3211" y="7733"/>
                  </a:cubicBezTo>
                  <a:lnTo>
                    <a:pt x="4913" y="7733"/>
                  </a:lnTo>
                  <a:cubicBezTo>
                    <a:pt x="4938" y="7733"/>
                    <a:pt x="5011" y="7733"/>
                    <a:pt x="5108" y="7745"/>
                  </a:cubicBezTo>
                  <a:cubicBezTo>
                    <a:pt x="5386" y="7759"/>
                    <a:pt x="5667" y="7771"/>
                    <a:pt x="5909" y="7771"/>
                  </a:cubicBezTo>
                  <a:cubicBezTo>
                    <a:pt x="6313" y="7771"/>
                    <a:pt x="6612" y="7738"/>
                    <a:pt x="6628" y="7623"/>
                  </a:cubicBezTo>
                  <a:cubicBezTo>
                    <a:pt x="6628" y="7587"/>
                    <a:pt x="6652" y="7575"/>
                    <a:pt x="6676" y="7575"/>
                  </a:cubicBezTo>
                  <a:cubicBezTo>
                    <a:pt x="6689" y="7587"/>
                    <a:pt x="6713" y="7599"/>
                    <a:pt x="6713" y="7623"/>
                  </a:cubicBezTo>
                  <a:cubicBezTo>
                    <a:pt x="6688" y="7816"/>
                    <a:pt x="6479" y="7859"/>
                    <a:pt x="6260" y="7859"/>
                  </a:cubicBezTo>
                  <a:cubicBezTo>
                    <a:pt x="6160" y="7859"/>
                    <a:pt x="6058" y="7850"/>
                    <a:pt x="5971" y="7842"/>
                  </a:cubicBezTo>
                  <a:cubicBezTo>
                    <a:pt x="5910" y="7842"/>
                    <a:pt x="5862" y="7831"/>
                    <a:pt x="5813" y="7831"/>
                  </a:cubicBezTo>
                  <a:cubicBezTo>
                    <a:pt x="5181" y="7818"/>
                    <a:pt x="4584" y="7818"/>
                    <a:pt x="4025" y="7818"/>
                  </a:cubicBezTo>
                  <a:lnTo>
                    <a:pt x="3879" y="7818"/>
                  </a:lnTo>
                  <a:cubicBezTo>
                    <a:pt x="3308" y="7818"/>
                    <a:pt x="2736" y="7818"/>
                    <a:pt x="2176" y="7831"/>
                  </a:cubicBezTo>
                  <a:cubicBezTo>
                    <a:pt x="2055" y="7842"/>
                    <a:pt x="1933" y="7842"/>
                    <a:pt x="1824" y="7842"/>
                  </a:cubicBezTo>
                  <a:cubicBezTo>
                    <a:pt x="1624" y="7848"/>
                    <a:pt x="1418" y="7853"/>
                    <a:pt x="1212" y="7853"/>
                  </a:cubicBezTo>
                  <a:cubicBezTo>
                    <a:pt x="956" y="7853"/>
                    <a:pt x="699" y="7845"/>
                    <a:pt x="450" y="7818"/>
                  </a:cubicBezTo>
                  <a:lnTo>
                    <a:pt x="377" y="7818"/>
                  </a:lnTo>
                  <a:cubicBezTo>
                    <a:pt x="268" y="7806"/>
                    <a:pt x="133" y="7806"/>
                    <a:pt x="85" y="7733"/>
                  </a:cubicBezTo>
                  <a:cubicBezTo>
                    <a:pt x="24" y="7648"/>
                    <a:pt x="36" y="7477"/>
                    <a:pt x="49" y="7356"/>
                  </a:cubicBezTo>
                  <a:cubicBezTo>
                    <a:pt x="49" y="7320"/>
                    <a:pt x="60" y="7271"/>
                    <a:pt x="60" y="7247"/>
                  </a:cubicBezTo>
                  <a:lnTo>
                    <a:pt x="60" y="5520"/>
                  </a:lnTo>
                  <a:cubicBezTo>
                    <a:pt x="60" y="4899"/>
                    <a:pt x="73" y="4279"/>
                    <a:pt x="73" y="3659"/>
                  </a:cubicBezTo>
                  <a:lnTo>
                    <a:pt x="73" y="2017"/>
                  </a:lnTo>
                  <a:cubicBezTo>
                    <a:pt x="85" y="1823"/>
                    <a:pt x="73" y="1628"/>
                    <a:pt x="73" y="1434"/>
                  </a:cubicBezTo>
                  <a:cubicBezTo>
                    <a:pt x="49" y="1032"/>
                    <a:pt x="36" y="618"/>
                    <a:pt x="85" y="242"/>
                  </a:cubicBezTo>
                  <a:cubicBezTo>
                    <a:pt x="97" y="145"/>
                    <a:pt x="133" y="47"/>
                    <a:pt x="195" y="23"/>
                  </a:cubicBezTo>
                  <a:cubicBezTo>
                    <a:pt x="204" y="20"/>
                    <a:pt x="214" y="18"/>
                    <a:pt x="224" y="18"/>
                  </a:cubicBezTo>
                  <a:close/>
                  <a:moveTo>
                    <a:pt x="227" y="1"/>
                  </a:moveTo>
                  <a:cubicBezTo>
                    <a:pt x="216" y="1"/>
                    <a:pt x="205" y="4"/>
                    <a:pt x="195" y="10"/>
                  </a:cubicBezTo>
                  <a:cubicBezTo>
                    <a:pt x="122" y="35"/>
                    <a:pt x="85" y="145"/>
                    <a:pt x="73" y="229"/>
                  </a:cubicBezTo>
                  <a:cubicBezTo>
                    <a:pt x="24" y="618"/>
                    <a:pt x="36" y="1032"/>
                    <a:pt x="49" y="1434"/>
                  </a:cubicBezTo>
                  <a:cubicBezTo>
                    <a:pt x="60" y="1628"/>
                    <a:pt x="60" y="1823"/>
                    <a:pt x="60" y="2017"/>
                  </a:cubicBezTo>
                  <a:cubicBezTo>
                    <a:pt x="60" y="2564"/>
                    <a:pt x="60" y="3112"/>
                    <a:pt x="49" y="3659"/>
                  </a:cubicBezTo>
                  <a:lnTo>
                    <a:pt x="49" y="5520"/>
                  </a:lnTo>
                  <a:lnTo>
                    <a:pt x="36" y="7247"/>
                  </a:lnTo>
                  <a:cubicBezTo>
                    <a:pt x="36" y="7271"/>
                    <a:pt x="36" y="7307"/>
                    <a:pt x="24" y="7356"/>
                  </a:cubicBezTo>
                  <a:cubicBezTo>
                    <a:pt x="12" y="7490"/>
                    <a:pt x="0" y="7660"/>
                    <a:pt x="73" y="7745"/>
                  </a:cubicBezTo>
                  <a:cubicBezTo>
                    <a:pt x="133" y="7818"/>
                    <a:pt x="268" y="7831"/>
                    <a:pt x="377" y="7831"/>
                  </a:cubicBezTo>
                  <a:cubicBezTo>
                    <a:pt x="401" y="7831"/>
                    <a:pt x="425" y="7842"/>
                    <a:pt x="450" y="7842"/>
                  </a:cubicBezTo>
                  <a:cubicBezTo>
                    <a:pt x="699" y="7869"/>
                    <a:pt x="956" y="7878"/>
                    <a:pt x="1212" y="7878"/>
                  </a:cubicBezTo>
                  <a:cubicBezTo>
                    <a:pt x="1418" y="7878"/>
                    <a:pt x="1624" y="7872"/>
                    <a:pt x="1824" y="7867"/>
                  </a:cubicBezTo>
                  <a:cubicBezTo>
                    <a:pt x="1933" y="7855"/>
                    <a:pt x="2055" y="7855"/>
                    <a:pt x="2176" y="7855"/>
                  </a:cubicBezTo>
                  <a:cubicBezTo>
                    <a:pt x="2736" y="7842"/>
                    <a:pt x="3308" y="7831"/>
                    <a:pt x="3879" y="7831"/>
                  </a:cubicBezTo>
                  <a:cubicBezTo>
                    <a:pt x="4487" y="7831"/>
                    <a:pt x="5120" y="7842"/>
                    <a:pt x="5813" y="7855"/>
                  </a:cubicBezTo>
                  <a:cubicBezTo>
                    <a:pt x="5862" y="7855"/>
                    <a:pt x="5910" y="7855"/>
                    <a:pt x="5971" y="7867"/>
                  </a:cubicBezTo>
                  <a:cubicBezTo>
                    <a:pt x="6056" y="7867"/>
                    <a:pt x="6154" y="7879"/>
                    <a:pt x="6263" y="7879"/>
                  </a:cubicBezTo>
                  <a:cubicBezTo>
                    <a:pt x="6482" y="7879"/>
                    <a:pt x="6701" y="7831"/>
                    <a:pt x="6725" y="7623"/>
                  </a:cubicBezTo>
                  <a:cubicBezTo>
                    <a:pt x="6725" y="7587"/>
                    <a:pt x="6701" y="7563"/>
                    <a:pt x="6676" y="7563"/>
                  </a:cubicBezTo>
                  <a:cubicBezTo>
                    <a:pt x="6640" y="7563"/>
                    <a:pt x="6616" y="7575"/>
                    <a:pt x="6603" y="7623"/>
                  </a:cubicBezTo>
                  <a:cubicBezTo>
                    <a:pt x="6597" y="7723"/>
                    <a:pt x="6282" y="7750"/>
                    <a:pt x="5926" y="7750"/>
                  </a:cubicBezTo>
                  <a:cubicBezTo>
                    <a:pt x="5630" y="7750"/>
                    <a:pt x="5306" y="7732"/>
                    <a:pt x="5108" y="7721"/>
                  </a:cubicBezTo>
                  <a:cubicBezTo>
                    <a:pt x="5011" y="7721"/>
                    <a:pt x="4938" y="7721"/>
                    <a:pt x="4913" y="7709"/>
                  </a:cubicBezTo>
                  <a:cubicBezTo>
                    <a:pt x="4341" y="7709"/>
                    <a:pt x="3770" y="7709"/>
                    <a:pt x="3211" y="7721"/>
                  </a:cubicBezTo>
                  <a:cubicBezTo>
                    <a:pt x="2749" y="7721"/>
                    <a:pt x="2274" y="7733"/>
                    <a:pt x="1824" y="7745"/>
                  </a:cubicBezTo>
                  <a:lnTo>
                    <a:pt x="1520" y="7745"/>
                  </a:lnTo>
                  <a:cubicBezTo>
                    <a:pt x="1386" y="7751"/>
                    <a:pt x="1246" y="7754"/>
                    <a:pt x="1105" y="7754"/>
                  </a:cubicBezTo>
                  <a:cubicBezTo>
                    <a:pt x="963" y="7754"/>
                    <a:pt x="821" y="7751"/>
                    <a:pt x="681" y="7745"/>
                  </a:cubicBezTo>
                  <a:cubicBezTo>
                    <a:pt x="644" y="7733"/>
                    <a:pt x="595" y="7733"/>
                    <a:pt x="559" y="7733"/>
                  </a:cubicBezTo>
                  <a:cubicBezTo>
                    <a:pt x="365" y="7733"/>
                    <a:pt x="206" y="7733"/>
                    <a:pt x="158" y="7490"/>
                  </a:cubicBezTo>
                  <a:cubicBezTo>
                    <a:pt x="133" y="7404"/>
                    <a:pt x="146" y="7296"/>
                    <a:pt x="146" y="7198"/>
                  </a:cubicBezTo>
                  <a:cubicBezTo>
                    <a:pt x="158" y="7150"/>
                    <a:pt x="158" y="7113"/>
                    <a:pt x="158" y="7064"/>
                  </a:cubicBezTo>
                  <a:lnTo>
                    <a:pt x="158" y="6432"/>
                  </a:lnTo>
                  <a:cubicBezTo>
                    <a:pt x="158" y="5496"/>
                    <a:pt x="170" y="4559"/>
                    <a:pt x="170" y="3623"/>
                  </a:cubicBezTo>
                  <a:cubicBezTo>
                    <a:pt x="170" y="3039"/>
                    <a:pt x="170" y="2467"/>
                    <a:pt x="182" y="1896"/>
                  </a:cubicBezTo>
                  <a:lnTo>
                    <a:pt x="182" y="910"/>
                  </a:lnTo>
                  <a:lnTo>
                    <a:pt x="182" y="607"/>
                  </a:lnTo>
                  <a:cubicBezTo>
                    <a:pt x="182" y="461"/>
                    <a:pt x="195" y="145"/>
                    <a:pt x="243" y="120"/>
                  </a:cubicBezTo>
                  <a:lnTo>
                    <a:pt x="255" y="120"/>
                  </a:lnTo>
                  <a:cubicBezTo>
                    <a:pt x="265" y="130"/>
                    <a:pt x="278" y="134"/>
                    <a:pt x="290" y="134"/>
                  </a:cubicBezTo>
                  <a:cubicBezTo>
                    <a:pt x="308" y="134"/>
                    <a:pt x="326" y="127"/>
                    <a:pt x="341" y="120"/>
                  </a:cubicBezTo>
                  <a:cubicBezTo>
                    <a:pt x="352" y="96"/>
                    <a:pt x="352" y="72"/>
                    <a:pt x="328" y="47"/>
                  </a:cubicBezTo>
                  <a:cubicBezTo>
                    <a:pt x="293" y="21"/>
                    <a:pt x="258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2250;p36">
              <a:extLst>
                <a:ext uri="{FF2B5EF4-FFF2-40B4-BE49-F238E27FC236}">
                  <a16:creationId xmlns:a16="http://schemas.microsoft.com/office/drawing/2014/main" id="{315E01A1-EFE1-4F95-A54F-30AB10D41470}"/>
                </a:ext>
              </a:extLst>
            </p:cNvPr>
            <p:cNvSpPr/>
            <p:nvPr/>
          </p:nvSpPr>
          <p:spPr>
            <a:xfrm>
              <a:off x="7389131" y="3019677"/>
              <a:ext cx="15357" cy="11714"/>
            </a:xfrm>
            <a:custGeom>
              <a:avLst/>
              <a:gdLst/>
              <a:ahLst/>
              <a:cxnLst/>
              <a:rect l="l" t="t" r="r" b="b"/>
              <a:pathLst>
                <a:path w="312" h="238" extrusionOk="0">
                  <a:moveTo>
                    <a:pt x="243" y="0"/>
                  </a:moveTo>
                  <a:cubicBezTo>
                    <a:pt x="236" y="0"/>
                    <a:pt x="228" y="2"/>
                    <a:pt x="221" y="7"/>
                  </a:cubicBezTo>
                  <a:cubicBezTo>
                    <a:pt x="160" y="56"/>
                    <a:pt x="100" y="117"/>
                    <a:pt x="38" y="165"/>
                  </a:cubicBezTo>
                  <a:cubicBezTo>
                    <a:pt x="0" y="194"/>
                    <a:pt x="29" y="237"/>
                    <a:pt x="67" y="237"/>
                  </a:cubicBezTo>
                  <a:cubicBezTo>
                    <a:pt x="78" y="237"/>
                    <a:pt x="89" y="234"/>
                    <a:pt x="100" y="226"/>
                  </a:cubicBezTo>
                  <a:cubicBezTo>
                    <a:pt x="160" y="177"/>
                    <a:pt x="221" y="129"/>
                    <a:pt x="282" y="68"/>
                  </a:cubicBezTo>
                  <a:cubicBezTo>
                    <a:pt x="312" y="38"/>
                    <a:pt x="277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2251;p36">
              <a:extLst>
                <a:ext uri="{FF2B5EF4-FFF2-40B4-BE49-F238E27FC236}">
                  <a16:creationId xmlns:a16="http://schemas.microsoft.com/office/drawing/2014/main" id="{AEAEA3B4-1125-4E6E-AD3D-49B79C3516A2}"/>
                </a:ext>
              </a:extLst>
            </p:cNvPr>
            <p:cNvSpPr/>
            <p:nvPr/>
          </p:nvSpPr>
          <p:spPr>
            <a:xfrm>
              <a:off x="7389230" y="3019332"/>
              <a:ext cx="14963" cy="12699"/>
            </a:xfrm>
            <a:custGeom>
              <a:avLst/>
              <a:gdLst/>
              <a:ahLst/>
              <a:cxnLst/>
              <a:rect l="l" t="t" r="r" b="b"/>
              <a:pathLst>
                <a:path w="304" h="258" extrusionOk="0">
                  <a:moveTo>
                    <a:pt x="244" y="14"/>
                  </a:moveTo>
                  <a:cubicBezTo>
                    <a:pt x="255" y="14"/>
                    <a:pt x="268" y="27"/>
                    <a:pt x="268" y="27"/>
                  </a:cubicBezTo>
                  <a:cubicBezTo>
                    <a:pt x="280" y="38"/>
                    <a:pt x="292" y="51"/>
                    <a:pt x="268" y="75"/>
                  </a:cubicBezTo>
                  <a:lnTo>
                    <a:pt x="85" y="221"/>
                  </a:lnTo>
                  <a:cubicBezTo>
                    <a:pt x="80" y="231"/>
                    <a:pt x="73" y="235"/>
                    <a:pt x="65" y="235"/>
                  </a:cubicBezTo>
                  <a:cubicBezTo>
                    <a:pt x="55" y="235"/>
                    <a:pt x="44" y="228"/>
                    <a:pt x="36" y="221"/>
                  </a:cubicBezTo>
                  <a:cubicBezTo>
                    <a:pt x="25" y="208"/>
                    <a:pt x="25" y="197"/>
                    <a:pt x="36" y="172"/>
                  </a:cubicBezTo>
                  <a:lnTo>
                    <a:pt x="219" y="27"/>
                  </a:lnTo>
                  <a:cubicBezTo>
                    <a:pt x="231" y="14"/>
                    <a:pt x="231" y="14"/>
                    <a:pt x="244" y="14"/>
                  </a:cubicBezTo>
                  <a:close/>
                  <a:moveTo>
                    <a:pt x="241" y="0"/>
                  </a:moveTo>
                  <a:cubicBezTo>
                    <a:pt x="229" y="0"/>
                    <a:pt x="217" y="4"/>
                    <a:pt x="207" y="14"/>
                  </a:cubicBezTo>
                  <a:lnTo>
                    <a:pt x="25" y="160"/>
                  </a:lnTo>
                  <a:cubicBezTo>
                    <a:pt x="0" y="184"/>
                    <a:pt x="0" y="208"/>
                    <a:pt x="25" y="233"/>
                  </a:cubicBezTo>
                  <a:cubicBezTo>
                    <a:pt x="36" y="245"/>
                    <a:pt x="49" y="257"/>
                    <a:pt x="61" y="257"/>
                  </a:cubicBezTo>
                  <a:cubicBezTo>
                    <a:pt x="73" y="257"/>
                    <a:pt x="85" y="245"/>
                    <a:pt x="98" y="245"/>
                  </a:cubicBezTo>
                  <a:cubicBezTo>
                    <a:pt x="158" y="184"/>
                    <a:pt x="219" y="136"/>
                    <a:pt x="280" y="87"/>
                  </a:cubicBezTo>
                  <a:cubicBezTo>
                    <a:pt x="304" y="63"/>
                    <a:pt x="304" y="38"/>
                    <a:pt x="280" y="14"/>
                  </a:cubicBezTo>
                  <a:cubicBezTo>
                    <a:pt x="273" y="7"/>
                    <a:pt x="25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2252;p36">
              <a:extLst>
                <a:ext uri="{FF2B5EF4-FFF2-40B4-BE49-F238E27FC236}">
                  <a16:creationId xmlns:a16="http://schemas.microsoft.com/office/drawing/2014/main" id="{B9C1BABD-F776-43AB-A578-CA4EB412729F}"/>
                </a:ext>
              </a:extLst>
            </p:cNvPr>
            <p:cNvSpPr/>
            <p:nvPr/>
          </p:nvSpPr>
          <p:spPr>
            <a:xfrm>
              <a:off x="7387704" y="3026568"/>
              <a:ext cx="16833" cy="16882"/>
            </a:xfrm>
            <a:custGeom>
              <a:avLst/>
              <a:gdLst/>
              <a:ahLst/>
              <a:cxnLst/>
              <a:rect l="l" t="t" r="r" b="b"/>
              <a:pathLst>
                <a:path w="342" h="343" extrusionOk="0">
                  <a:moveTo>
                    <a:pt x="280" y="0"/>
                  </a:moveTo>
                  <a:cubicBezTo>
                    <a:pt x="270" y="0"/>
                    <a:pt x="259" y="4"/>
                    <a:pt x="250" y="13"/>
                  </a:cubicBezTo>
                  <a:cubicBezTo>
                    <a:pt x="177" y="86"/>
                    <a:pt x="92" y="183"/>
                    <a:pt x="19" y="269"/>
                  </a:cubicBezTo>
                  <a:cubicBezTo>
                    <a:pt x="0" y="305"/>
                    <a:pt x="31" y="342"/>
                    <a:pt x="62" y="342"/>
                  </a:cubicBezTo>
                  <a:cubicBezTo>
                    <a:pt x="72" y="342"/>
                    <a:pt x="83" y="338"/>
                    <a:pt x="92" y="329"/>
                  </a:cubicBezTo>
                  <a:cubicBezTo>
                    <a:pt x="177" y="244"/>
                    <a:pt x="250" y="159"/>
                    <a:pt x="323" y="61"/>
                  </a:cubicBezTo>
                  <a:cubicBezTo>
                    <a:pt x="342" y="34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2253;p36">
              <a:extLst>
                <a:ext uri="{FF2B5EF4-FFF2-40B4-BE49-F238E27FC236}">
                  <a16:creationId xmlns:a16="http://schemas.microsoft.com/office/drawing/2014/main" id="{09D1A027-7CCB-411B-B73D-219477716F9A}"/>
                </a:ext>
              </a:extLst>
            </p:cNvPr>
            <p:cNvSpPr/>
            <p:nvPr/>
          </p:nvSpPr>
          <p:spPr>
            <a:xfrm>
              <a:off x="7387409" y="3026125"/>
              <a:ext cx="17424" cy="17867"/>
            </a:xfrm>
            <a:custGeom>
              <a:avLst/>
              <a:gdLst/>
              <a:ahLst/>
              <a:cxnLst/>
              <a:rect l="l" t="t" r="r" b="b"/>
              <a:pathLst>
                <a:path w="354" h="363" extrusionOk="0">
                  <a:moveTo>
                    <a:pt x="284" y="17"/>
                  </a:moveTo>
                  <a:cubicBezTo>
                    <a:pt x="295" y="17"/>
                    <a:pt x="309" y="22"/>
                    <a:pt x="317" y="22"/>
                  </a:cubicBezTo>
                  <a:cubicBezTo>
                    <a:pt x="317" y="34"/>
                    <a:pt x="329" y="46"/>
                    <a:pt x="317" y="70"/>
                  </a:cubicBezTo>
                  <a:cubicBezTo>
                    <a:pt x="256" y="156"/>
                    <a:pt x="171" y="253"/>
                    <a:pt x="98" y="326"/>
                  </a:cubicBezTo>
                  <a:cubicBezTo>
                    <a:pt x="93" y="337"/>
                    <a:pt x="86" y="340"/>
                    <a:pt x="78" y="340"/>
                  </a:cubicBezTo>
                  <a:cubicBezTo>
                    <a:pt x="68" y="340"/>
                    <a:pt x="56" y="333"/>
                    <a:pt x="49" y="326"/>
                  </a:cubicBezTo>
                  <a:cubicBezTo>
                    <a:pt x="37" y="314"/>
                    <a:pt x="25" y="302"/>
                    <a:pt x="37" y="289"/>
                  </a:cubicBezTo>
                  <a:cubicBezTo>
                    <a:pt x="110" y="192"/>
                    <a:pt x="183" y="95"/>
                    <a:pt x="268" y="22"/>
                  </a:cubicBezTo>
                  <a:cubicBezTo>
                    <a:pt x="272" y="18"/>
                    <a:pt x="278" y="17"/>
                    <a:pt x="284" y="17"/>
                  </a:cubicBezTo>
                  <a:close/>
                  <a:moveTo>
                    <a:pt x="293" y="1"/>
                  </a:moveTo>
                  <a:cubicBezTo>
                    <a:pt x="281" y="1"/>
                    <a:pt x="268" y="4"/>
                    <a:pt x="256" y="10"/>
                  </a:cubicBezTo>
                  <a:cubicBezTo>
                    <a:pt x="171" y="83"/>
                    <a:pt x="98" y="180"/>
                    <a:pt x="25" y="278"/>
                  </a:cubicBezTo>
                  <a:cubicBezTo>
                    <a:pt x="0" y="302"/>
                    <a:pt x="13" y="326"/>
                    <a:pt x="37" y="338"/>
                  </a:cubicBezTo>
                  <a:cubicBezTo>
                    <a:pt x="37" y="351"/>
                    <a:pt x="62" y="362"/>
                    <a:pt x="73" y="362"/>
                  </a:cubicBezTo>
                  <a:cubicBezTo>
                    <a:pt x="86" y="362"/>
                    <a:pt x="98" y="351"/>
                    <a:pt x="110" y="338"/>
                  </a:cubicBezTo>
                  <a:cubicBezTo>
                    <a:pt x="183" y="265"/>
                    <a:pt x="268" y="168"/>
                    <a:pt x="329" y="70"/>
                  </a:cubicBezTo>
                  <a:cubicBezTo>
                    <a:pt x="354" y="46"/>
                    <a:pt x="341" y="22"/>
                    <a:pt x="329" y="10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2254;p36">
              <a:extLst>
                <a:ext uri="{FF2B5EF4-FFF2-40B4-BE49-F238E27FC236}">
                  <a16:creationId xmlns:a16="http://schemas.microsoft.com/office/drawing/2014/main" id="{C3C418BD-7672-41FB-BFA5-BDBC85558229}"/>
                </a:ext>
              </a:extLst>
            </p:cNvPr>
            <p:cNvSpPr/>
            <p:nvPr/>
          </p:nvSpPr>
          <p:spPr>
            <a:xfrm>
              <a:off x="7386030" y="3039218"/>
              <a:ext cx="17079" cy="18753"/>
            </a:xfrm>
            <a:custGeom>
              <a:avLst/>
              <a:gdLst/>
              <a:ahLst/>
              <a:cxnLst/>
              <a:rect l="l" t="t" r="r" b="b"/>
              <a:pathLst>
                <a:path w="347" h="381" extrusionOk="0">
                  <a:moveTo>
                    <a:pt x="280" y="0"/>
                  </a:moveTo>
                  <a:cubicBezTo>
                    <a:pt x="269" y="0"/>
                    <a:pt x="258" y="4"/>
                    <a:pt x="247" y="12"/>
                  </a:cubicBezTo>
                  <a:cubicBezTo>
                    <a:pt x="150" y="96"/>
                    <a:pt x="77" y="194"/>
                    <a:pt x="17" y="315"/>
                  </a:cubicBezTo>
                  <a:cubicBezTo>
                    <a:pt x="0" y="348"/>
                    <a:pt x="28" y="380"/>
                    <a:pt x="58" y="380"/>
                  </a:cubicBezTo>
                  <a:cubicBezTo>
                    <a:pt x="73" y="380"/>
                    <a:pt x="89" y="372"/>
                    <a:pt x="101" y="352"/>
                  </a:cubicBezTo>
                  <a:cubicBezTo>
                    <a:pt x="163" y="255"/>
                    <a:pt x="223" y="158"/>
                    <a:pt x="309" y="72"/>
                  </a:cubicBezTo>
                  <a:cubicBezTo>
                    <a:pt x="347" y="44"/>
                    <a:pt x="317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2255;p36">
              <a:extLst>
                <a:ext uri="{FF2B5EF4-FFF2-40B4-BE49-F238E27FC236}">
                  <a16:creationId xmlns:a16="http://schemas.microsoft.com/office/drawing/2014/main" id="{EDBAA282-FF4A-42C1-A50B-444445728E2B}"/>
                </a:ext>
              </a:extLst>
            </p:cNvPr>
            <p:cNvSpPr/>
            <p:nvPr/>
          </p:nvSpPr>
          <p:spPr>
            <a:xfrm>
              <a:off x="7385637" y="3038775"/>
              <a:ext cx="17375" cy="19590"/>
            </a:xfrm>
            <a:custGeom>
              <a:avLst/>
              <a:gdLst/>
              <a:ahLst/>
              <a:cxnLst/>
              <a:rect l="l" t="t" r="r" b="b"/>
              <a:pathLst>
                <a:path w="353" h="398" extrusionOk="0">
                  <a:moveTo>
                    <a:pt x="287" y="19"/>
                  </a:moveTo>
                  <a:cubicBezTo>
                    <a:pt x="298" y="19"/>
                    <a:pt x="309" y="26"/>
                    <a:pt x="317" y="32"/>
                  </a:cubicBezTo>
                  <a:cubicBezTo>
                    <a:pt x="328" y="45"/>
                    <a:pt x="328" y="57"/>
                    <a:pt x="317" y="81"/>
                  </a:cubicBezTo>
                  <a:cubicBezTo>
                    <a:pt x="231" y="154"/>
                    <a:pt x="171" y="251"/>
                    <a:pt x="98" y="361"/>
                  </a:cubicBezTo>
                  <a:cubicBezTo>
                    <a:pt x="90" y="375"/>
                    <a:pt x="79" y="381"/>
                    <a:pt x="69" y="381"/>
                  </a:cubicBezTo>
                  <a:cubicBezTo>
                    <a:pt x="61" y="381"/>
                    <a:pt x="54" y="378"/>
                    <a:pt x="49" y="373"/>
                  </a:cubicBezTo>
                  <a:cubicBezTo>
                    <a:pt x="36" y="373"/>
                    <a:pt x="25" y="349"/>
                    <a:pt x="36" y="324"/>
                  </a:cubicBezTo>
                  <a:cubicBezTo>
                    <a:pt x="85" y="215"/>
                    <a:pt x="171" y="105"/>
                    <a:pt x="268" y="32"/>
                  </a:cubicBezTo>
                  <a:cubicBezTo>
                    <a:pt x="273" y="22"/>
                    <a:pt x="280" y="19"/>
                    <a:pt x="287" y="19"/>
                  </a:cubicBezTo>
                  <a:close/>
                  <a:moveTo>
                    <a:pt x="289" y="0"/>
                  </a:moveTo>
                  <a:cubicBezTo>
                    <a:pt x="277" y="0"/>
                    <a:pt x="265" y="3"/>
                    <a:pt x="255" y="8"/>
                  </a:cubicBezTo>
                  <a:cubicBezTo>
                    <a:pt x="158" y="94"/>
                    <a:pt x="73" y="203"/>
                    <a:pt x="25" y="313"/>
                  </a:cubicBezTo>
                  <a:cubicBezTo>
                    <a:pt x="0" y="349"/>
                    <a:pt x="25" y="386"/>
                    <a:pt x="49" y="397"/>
                  </a:cubicBezTo>
                  <a:lnTo>
                    <a:pt x="73" y="397"/>
                  </a:lnTo>
                  <a:cubicBezTo>
                    <a:pt x="85" y="397"/>
                    <a:pt x="98" y="386"/>
                    <a:pt x="109" y="373"/>
                  </a:cubicBezTo>
                  <a:cubicBezTo>
                    <a:pt x="182" y="264"/>
                    <a:pt x="244" y="167"/>
                    <a:pt x="328" y="94"/>
                  </a:cubicBezTo>
                  <a:cubicBezTo>
                    <a:pt x="353" y="69"/>
                    <a:pt x="341" y="32"/>
                    <a:pt x="328" y="21"/>
                  </a:cubicBezTo>
                  <a:cubicBezTo>
                    <a:pt x="321" y="6"/>
                    <a:pt x="306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2256;p36">
              <a:extLst>
                <a:ext uri="{FF2B5EF4-FFF2-40B4-BE49-F238E27FC236}">
                  <a16:creationId xmlns:a16="http://schemas.microsoft.com/office/drawing/2014/main" id="{3E22188D-6F7C-4637-B4F8-93EAD5EE081F}"/>
                </a:ext>
              </a:extLst>
            </p:cNvPr>
            <p:cNvSpPr/>
            <p:nvPr/>
          </p:nvSpPr>
          <p:spPr>
            <a:xfrm>
              <a:off x="7388442" y="3051523"/>
              <a:ext cx="16636" cy="15160"/>
            </a:xfrm>
            <a:custGeom>
              <a:avLst/>
              <a:gdLst/>
              <a:ahLst/>
              <a:cxnLst/>
              <a:rect l="l" t="t" r="r" b="b"/>
              <a:pathLst>
                <a:path w="338" h="308" extrusionOk="0">
                  <a:moveTo>
                    <a:pt x="279" y="0"/>
                  </a:moveTo>
                  <a:cubicBezTo>
                    <a:pt x="273" y="0"/>
                    <a:pt x="266" y="2"/>
                    <a:pt x="260" y="5"/>
                  </a:cubicBezTo>
                  <a:cubicBezTo>
                    <a:pt x="162" y="65"/>
                    <a:pt x="65" y="138"/>
                    <a:pt x="16" y="248"/>
                  </a:cubicBezTo>
                  <a:cubicBezTo>
                    <a:pt x="0" y="281"/>
                    <a:pt x="27" y="307"/>
                    <a:pt x="54" y="307"/>
                  </a:cubicBezTo>
                  <a:cubicBezTo>
                    <a:pt x="68" y="307"/>
                    <a:pt x="81" y="300"/>
                    <a:pt x="89" y="284"/>
                  </a:cubicBezTo>
                  <a:cubicBezTo>
                    <a:pt x="150" y="200"/>
                    <a:pt x="211" y="138"/>
                    <a:pt x="296" y="78"/>
                  </a:cubicBezTo>
                  <a:cubicBezTo>
                    <a:pt x="337" y="57"/>
                    <a:pt x="317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2257;p36">
              <a:extLst>
                <a:ext uri="{FF2B5EF4-FFF2-40B4-BE49-F238E27FC236}">
                  <a16:creationId xmlns:a16="http://schemas.microsoft.com/office/drawing/2014/main" id="{BA82BAC8-6472-4D3E-BA63-1FA7B62DABC2}"/>
                </a:ext>
              </a:extLst>
            </p:cNvPr>
            <p:cNvSpPr/>
            <p:nvPr/>
          </p:nvSpPr>
          <p:spPr>
            <a:xfrm>
              <a:off x="7388049" y="3050883"/>
              <a:ext cx="16784" cy="16489"/>
            </a:xfrm>
            <a:custGeom>
              <a:avLst/>
              <a:gdLst/>
              <a:ahLst/>
              <a:cxnLst/>
              <a:rect l="l" t="t" r="r" b="b"/>
              <a:pathLst>
                <a:path w="341" h="335" extrusionOk="0">
                  <a:moveTo>
                    <a:pt x="292" y="18"/>
                  </a:moveTo>
                  <a:cubicBezTo>
                    <a:pt x="304" y="18"/>
                    <a:pt x="304" y="30"/>
                    <a:pt x="316" y="42"/>
                  </a:cubicBezTo>
                  <a:cubicBezTo>
                    <a:pt x="328" y="54"/>
                    <a:pt x="328" y="67"/>
                    <a:pt x="304" y="78"/>
                  </a:cubicBezTo>
                  <a:cubicBezTo>
                    <a:pt x="231" y="127"/>
                    <a:pt x="158" y="200"/>
                    <a:pt x="97" y="297"/>
                  </a:cubicBezTo>
                  <a:cubicBezTo>
                    <a:pt x="90" y="312"/>
                    <a:pt x="78" y="317"/>
                    <a:pt x="68" y="317"/>
                  </a:cubicBezTo>
                  <a:cubicBezTo>
                    <a:pt x="60" y="317"/>
                    <a:pt x="53" y="315"/>
                    <a:pt x="49" y="310"/>
                  </a:cubicBezTo>
                  <a:cubicBezTo>
                    <a:pt x="36" y="297"/>
                    <a:pt x="24" y="286"/>
                    <a:pt x="36" y="261"/>
                  </a:cubicBezTo>
                  <a:cubicBezTo>
                    <a:pt x="97" y="140"/>
                    <a:pt x="195" y="67"/>
                    <a:pt x="268" y="30"/>
                  </a:cubicBezTo>
                  <a:cubicBezTo>
                    <a:pt x="279" y="18"/>
                    <a:pt x="279" y="18"/>
                    <a:pt x="292" y="18"/>
                  </a:cubicBezTo>
                  <a:close/>
                  <a:moveTo>
                    <a:pt x="287" y="1"/>
                  </a:moveTo>
                  <a:cubicBezTo>
                    <a:pt x="281" y="1"/>
                    <a:pt x="274" y="2"/>
                    <a:pt x="268" y="5"/>
                  </a:cubicBezTo>
                  <a:cubicBezTo>
                    <a:pt x="182" y="54"/>
                    <a:pt x="73" y="127"/>
                    <a:pt x="12" y="249"/>
                  </a:cubicBezTo>
                  <a:cubicBezTo>
                    <a:pt x="0" y="286"/>
                    <a:pt x="12" y="310"/>
                    <a:pt x="36" y="322"/>
                  </a:cubicBezTo>
                  <a:cubicBezTo>
                    <a:pt x="49" y="322"/>
                    <a:pt x="49" y="334"/>
                    <a:pt x="60" y="334"/>
                  </a:cubicBezTo>
                  <a:cubicBezTo>
                    <a:pt x="85" y="334"/>
                    <a:pt x="97" y="322"/>
                    <a:pt x="109" y="310"/>
                  </a:cubicBezTo>
                  <a:cubicBezTo>
                    <a:pt x="170" y="213"/>
                    <a:pt x="243" y="151"/>
                    <a:pt x="316" y="103"/>
                  </a:cubicBezTo>
                  <a:cubicBezTo>
                    <a:pt x="341" y="78"/>
                    <a:pt x="341" y="54"/>
                    <a:pt x="328" y="30"/>
                  </a:cubicBezTo>
                  <a:cubicBezTo>
                    <a:pt x="319" y="12"/>
                    <a:pt x="304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2258;p36">
              <a:extLst>
                <a:ext uri="{FF2B5EF4-FFF2-40B4-BE49-F238E27FC236}">
                  <a16:creationId xmlns:a16="http://schemas.microsoft.com/office/drawing/2014/main" id="{6B994B2D-4A5C-44F3-BD7E-CF8814FF1E2C}"/>
                </a:ext>
              </a:extLst>
            </p:cNvPr>
            <p:cNvSpPr/>
            <p:nvPr/>
          </p:nvSpPr>
          <p:spPr>
            <a:xfrm>
              <a:off x="7387852" y="3062500"/>
              <a:ext cx="16538" cy="15061"/>
            </a:xfrm>
            <a:custGeom>
              <a:avLst/>
              <a:gdLst/>
              <a:ahLst/>
              <a:cxnLst/>
              <a:rect l="l" t="t" r="r" b="b"/>
              <a:pathLst>
                <a:path w="336" h="306" extrusionOk="0">
                  <a:moveTo>
                    <a:pt x="271" y="0"/>
                  </a:moveTo>
                  <a:cubicBezTo>
                    <a:pt x="262" y="0"/>
                    <a:pt x="253" y="4"/>
                    <a:pt x="247" y="13"/>
                  </a:cubicBezTo>
                  <a:cubicBezTo>
                    <a:pt x="174" y="98"/>
                    <a:pt x="113" y="171"/>
                    <a:pt x="28" y="231"/>
                  </a:cubicBezTo>
                  <a:cubicBezTo>
                    <a:pt x="0" y="268"/>
                    <a:pt x="29" y="305"/>
                    <a:pt x="65" y="305"/>
                  </a:cubicBezTo>
                  <a:cubicBezTo>
                    <a:pt x="77" y="305"/>
                    <a:pt x="90" y="301"/>
                    <a:pt x="101" y="293"/>
                  </a:cubicBezTo>
                  <a:cubicBezTo>
                    <a:pt x="174" y="231"/>
                    <a:pt x="247" y="158"/>
                    <a:pt x="308" y="74"/>
                  </a:cubicBezTo>
                  <a:cubicBezTo>
                    <a:pt x="336" y="37"/>
                    <a:pt x="300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2259;p36">
              <a:extLst>
                <a:ext uri="{FF2B5EF4-FFF2-40B4-BE49-F238E27FC236}">
                  <a16:creationId xmlns:a16="http://schemas.microsoft.com/office/drawing/2014/main" id="{4B52BDFE-B82C-4052-9758-E2D8741B6897}"/>
                </a:ext>
              </a:extLst>
            </p:cNvPr>
            <p:cNvSpPr/>
            <p:nvPr/>
          </p:nvSpPr>
          <p:spPr>
            <a:xfrm>
              <a:off x="7388049" y="3062106"/>
              <a:ext cx="16144" cy="16046"/>
            </a:xfrm>
            <a:custGeom>
              <a:avLst/>
              <a:gdLst/>
              <a:ahLst/>
              <a:cxnLst/>
              <a:rect l="l" t="t" r="r" b="b"/>
              <a:pathLst>
                <a:path w="328" h="326" extrusionOk="0">
                  <a:moveTo>
                    <a:pt x="263" y="19"/>
                  </a:moveTo>
                  <a:cubicBezTo>
                    <a:pt x="274" y="19"/>
                    <a:pt x="285" y="26"/>
                    <a:pt x="292" y="33"/>
                  </a:cubicBezTo>
                  <a:cubicBezTo>
                    <a:pt x="304" y="33"/>
                    <a:pt x="316" y="58"/>
                    <a:pt x="304" y="69"/>
                  </a:cubicBezTo>
                  <a:cubicBezTo>
                    <a:pt x="231" y="155"/>
                    <a:pt x="158" y="239"/>
                    <a:pt x="85" y="301"/>
                  </a:cubicBezTo>
                  <a:cubicBezTo>
                    <a:pt x="80" y="306"/>
                    <a:pt x="73" y="308"/>
                    <a:pt x="66" y="308"/>
                  </a:cubicBezTo>
                  <a:cubicBezTo>
                    <a:pt x="55" y="308"/>
                    <a:pt x="43" y="302"/>
                    <a:pt x="36" y="288"/>
                  </a:cubicBezTo>
                  <a:cubicBezTo>
                    <a:pt x="24" y="288"/>
                    <a:pt x="24" y="264"/>
                    <a:pt x="36" y="252"/>
                  </a:cubicBezTo>
                  <a:cubicBezTo>
                    <a:pt x="109" y="179"/>
                    <a:pt x="182" y="106"/>
                    <a:pt x="243" y="33"/>
                  </a:cubicBezTo>
                  <a:cubicBezTo>
                    <a:pt x="248" y="23"/>
                    <a:pt x="255" y="19"/>
                    <a:pt x="263" y="19"/>
                  </a:cubicBezTo>
                  <a:close/>
                  <a:moveTo>
                    <a:pt x="273" y="0"/>
                  </a:moveTo>
                  <a:cubicBezTo>
                    <a:pt x="259" y="0"/>
                    <a:pt x="245" y="6"/>
                    <a:pt x="231" y="21"/>
                  </a:cubicBezTo>
                  <a:cubicBezTo>
                    <a:pt x="170" y="94"/>
                    <a:pt x="97" y="166"/>
                    <a:pt x="24" y="239"/>
                  </a:cubicBezTo>
                  <a:cubicBezTo>
                    <a:pt x="0" y="264"/>
                    <a:pt x="0" y="288"/>
                    <a:pt x="24" y="301"/>
                  </a:cubicBezTo>
                  <a:cubicBezTo>
                    <a:pt x="24" y="312"/>
                    <a:pt x="49" y="325"/>
                    <a:pt x="60" y="325"/>
                  </a:cubicBezTo>
                  <a:cubicBezTo>
                    <a:pt x="73" y="325"/>
                    <a:pt x="85" y="325"/>
                    <a:pt x="97" y="312"/>
                  </a:cubicBezTo>
                  <a:cubicBezTo>
                    <a:pt x="182" y="252"/>
                    <a:pt x="243" y="166"/>
                    <a:pt x="316" y="82"/>
                  </a:cubicBezTo>
                  <a:cubicBezTo>
                    <a:pt x="328" y="58"/>
                    <a:pt x="316" y="33"/>
                    <a:pt x="304" y="9"/>
                  </a:cubicBezTo>
                  <a:cubicBezTo>
                    <a:pt x="293" y="4"/>
                    <a:pt x="283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2260;p36">
              <a:extLst>
                <a:ext uri="{FF2B5EF4-FFF2-40B4-BE49-F238E27FC236}">
                  <a16:creationId xmlns:a16="http://schemas.microsoft.com/office/drawing/2014/main" id="{94A60BA7-CC3D-48C6-9DE2-971A90793B81}"/>
                </a:ext>
              </a:extLst>
            </p:cNvPr>
            <p:cNvSpPr/>
            <p:nvPr/>
          </p:nvSpPr>
          <p:spPr>
            <a:xfrm>
              <a:off x="7387802" y="3072738"/>
              <a:ext cx="18900" cy="16095"/>
            </a:xfrm>
            <a:custGeom>
              <a:avLst/>
              <a:gdLst/>
              <a:ahLst/>
              <a:cxnLst/>
              <a:rect l="l" t="t" r="r" b="b"/>
              <a:pathLst>
                <a:path w="384" h="327" extrusionOk="0">
                  <a:moveTo>
                    <a:pt x="317" y="0"/>
                  </a:moveTo>
                  <a:cubicBezTo>
                    <a:pt x="306" y="0"/>
                    <a:pt x="295" y="4"/>
                    <a:pt x="284" y="12"/>
                  </a:cubicBezTo>
                  <a:cubicBezTo>
                    <a:pt x="200" y="85"/>
                    <a:pt x="114" y="169"/>
                    <a:pt x="29" y="255"/>
                  </a:cubicBezTo>
                  <a:cubicBezTo>
                    <a:pt x="0" y="283"/>
                    <a:pt x="32" y="327"/>
                    <a:pt x="70" y="327"/>
                  </a:cubicBezTo>
                  <a:cubicBezTo>
                    <a:pt x="80" y="327"/>
                    <a:pt x="92" y="323"/>
                    <a:pt x="102" y="315"/>
                  </a:cubicBezTo>
                  <a:cubicBezTo>
                    <a:pt x="187" y="242"/>
                    <a:pt x="273" y="158"/>
                    <a:pt x="346" y="72"/>
                  </a:cubicBezTo>
                  <a:cubicBezTo>
                    <a:pt x="384" y="44"/>
                    <a:pt x="354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2261;p36">
              <a:extLst>
                <a:ext uri="{FF2B5EF4-FFF2-40B4-BE49-F238E27FC236}">
                  <a16:creationId xmlns:a16="http://schemas.microsoft.com/office/drawing/2014/main" id="{52A5FD04-821A-45FE-BF5E-3842CE3014F8}"/>
                </a:ext>
              </a:extLst>
            </p:cNvPr>
            <p:cNvSpPr/>
            <p:nvPr/>
          </p:nvSpPr>
          <p:spPr>
            <a:xfrm>
              <a:off x="7388049" y="3072295"/>
              <a:ext cx="18556" cy="17178"/>
            </a:xfrm>
            <a:custGeom>
              <a:avLst/>
              <a:gdLst/>
              <a:ahLst/>
              <a:cxnLst/>
              <a:rect l="l" t="t" r="r" b="b"/>
              <a:pathLst>
                <a:path w="377" h="349" extrusionOk="0">
                  <a:moveTo>
                    <a:pt x="305" y="16"/>
                  </a:moveTo>
                  <a:cubicBezTo>
                    <a:pt x="317" y="16"/>
                    <a:pt x="332" y="24"/>
                    <a:pt x="341" y="32"/>
                  </a:cubicBezTo>
                  <a:cubicBezTo>
                    <a:pt x="352" y="45"/>
                    <a:pt x="352" y="57"/>
                    <a:pt x="341" y="69"/>
                  </a:cubicBezTo>
                  <a:lnTo>
                    <a:pt x="316" y="94"/>
                  </a:lnTo>
                  <a:cubicBezTo>
                    <a:pt x="243" y="167"/>
                    <a:pt x="170" y="251"/>
                    <a:pt x="85" y="324"/>
                  </a:cubicBezTo>
                  <a:cubicBezTo>
                    <a:pt x="81" y="328"/>
                    <a:pt x="77" y="330"/>
                    <a:pt x="72" y="330"/>
                  </a:cubicBezTo>
                  <a:cubicBezTo>
                    <a:pt x="60" y="330"/>
                    <a:pt x="45" y="321"/>
                    <a:pt x="36" y="313"/>
                  </a:cubicBezTo>
                  <a:cubicBezTo>
                    <a:pt x="24" y="300"/>
                    <a:pt x="24" y="288"/>
                    <a:pt x="36" y="264"/>
                  </a:cubicBezTo>
                  <a:cubicBezTo>
                    <a:pt x="109" y="191"/>
                    <a:pt x="195" y="118"/>
                    <a:pt x="268" y="45"/>
                  </a:cubicBezTo>
                  <a:lnTo>
                    <a:pt x="292" y="21"/>
                  </a:lnTo>
                  <a:cubicBezTo>
                    <a:pt x="295" y="17"/>
                    <a:pt x="300" y="16"/>
                    <a:pt x="305" y="16"/>
                  </a:cubicBezTo>
                  <a:close/>
                  <a:moveTo>
                    <a:pt x="309" y="1"/>
                  </a:moveTo>
                  <a:cubicBezTo>
                    <a:pt x="299" y="1"/>
                    <a:pt x="289" y="3"/>
                    <a:pt x="279" y="8"/>
                  </a:cubicBezTo>
                  <a:lnTo>
                    <a:pt x="255" y="32"/>
                  </a:lnTo>
                  <a:cubicBezTo>
                    <a:pt x="182" y="105"/>
                    <a:pt x="97" y="178"/>
                    <a:pt x="24" y="251"/>
                  </a:cubicBezTo>
                  <a:cubicBezTo>
                    <a:pt x="0" y="276"/>
                    <a:pt x="12" y="313"/>
                    <a:pt x="24" y="324"/>
                  </a:cubicBezTo>
                  <a:cubicBezTo>
                    <a:pt x="36" y="337"/>
                    <a:pt x="49" y="349"/>
                    <a:pt x="60" y="349"/>
                  </a:cubicBezTo>
                  <a:cubicBezTo>
                    <a:pt x="73" y="349"/>
                    <a:pt x="85" y="337"/>
                    <a:pt x="97" y="337"/>
                  </a:cubicBezTo>
                  <a:cubicBezTo>
                    <a:pt x="182" y="264"/>
                    <a:pt x="255" y="178"/>
                    <a:pt x="328" y="105"/>
                  </a:cubicBezTo>
                  <a:lnTo>
                    <a:pt x="352" y="81"/>
                  </a:lnTo>
                  <a:cubicBezTo>
                    <a:pt x="377" y="57"/>
                    <a:pt x="365" y="32"/>
                    <a:pt x="352" y="21"/>
                  </a:cubicBezTo>
                  <a:cubicBezTo>
                    <a:pt x="338" y="6"/>
                    <a:pt x="323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2262;p36">
              <a:extLst>
                <a:ext uri="{FF2B5EF4-FFF2-40B4-BE49-F238E27FC236}">
                  <a16:creationId xmlns:a16="http://schemas.microsoft.com/office/drawing/2014/main" id="{6A00176C-0D18-4B1B-B6EB-53337F50E7F3}"/>
                </a:ext>
              </a:extLst>
            </p:cNvPr>
            <p:cNvSpPr/>
            <p:nvPr/>
          </p:nvSpPr>
          <p:spPr>
            <a:xfrm>
              <a:off x="7386080" y="3084699"/>
              <a:ext cx="18359" cy="18851"/>
            </a:xfrm>
            <a:custGeom>
              <a:avLst/>
              <a:gdLst/>
              <a:ahLst/>
              <a:cxnLst/>
              <a:rect l="l" t="t" r="r" b="b"/>
              <a:pathLst>
                <a:path w="373" h="383" extrusionOk="0">
                  <a:moveTo>
                    <a:pt x="309" y="1"/>
                  </a:moveTo>
                  <a:cubicBezTo>
                    <a:pt x="300" y="1"/>
                    <a:pt x="291" y="4"/>
                    <a:pt x="283" y="12"/>
                  </a:cubicBezTo>
                  <a:lnTo>
                    <a:pt x="27" y="304"/>
                  </a:lnTo>
                  <a:cubicBezTo>
                    <a:pt x="1" y="340"/>
                    <a:pt x="27" y="382"/>
                    <a:pt x="57" y="382"/>
                  </a:cubicBezTo>
                  <a:cubicBezTo>
                    <a:pt x="68" y="382"/>
                    <a:pt x="79" y="377"/>
                    <a:pt x="89" y="364"/>
                  </a:cubicBezTo>
                  <a:lnTo>
                    <a:pt x="344" y="72"/>
                  </a:lnTo>
                  <a:cubicBezTo>
                    <a:pt x="372" y="44"/>
                    <a:pt x="34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2263;p36">
              <a:extLst>
                <a:ext uri="{FF2B5EF4-FFF2-40B4-BE49-F238E27FC236}">
                  <a16:creationId xmlns:a16="http://schemas.microsoft.com/office/drawing/2014/main" id="{D44219F7-FDF1-4668-B3A8-0835D63EB84F}"/>
                </a:ext>
              </a:extLst>
            </p:cNvPr>
            <p:cNvSpPr/>
            <p:nvPr/>
          </p:nvSpPr>
          <p:spPr>
            <a:xfrm>
              <a:off x="7386227" y="3084354"/>
              <a:ext cx="17965" cy="19491"/>
            </a:xfrm>
            <a:custGeom>
              <a:avLst/>
              <a:gdLst/>
              <a:ahLst/>
              <a:cxnLst/>
              <a:rect l="l" t="t" r="r" b="b"/>
              <a:pathLst>
                <a:path w="365" h="396" extrusionOk="0">
                  <a:moveTo>
                    <a:pt x="309" y="22"/>
                  </a:moveTo>
                  <a:cubicBezTo>
                    <a:pt x="316" y="22"/>
                    <a:pt x="323" y="25"/>
                    <a:pt x="329" y="31"/>
                  </a:cubicBezTo>
                  <a:cubicBezTo>
                    <a:pt x="341" y="43"/>
                    <a:pt x="341" y="55"/>
                    <a:pt x="329" y="79"/>
                  </a:cubicBezTo>
                  <a:cubicBezTo>
                    <a:pt x="243" y="189"/>
                    <a:pt x="159" y="287"/>
                    <a:pt x="86" y="371"/>
                  </a:cubicBezTo>
                  <a:cubicBezTo>
                    <a:pt x="73" y="378"/>
                    <a:pt x="64" y="381"/>
                    <a:pt x="57" y="381"/>
                  </a:cubicBezTo>
                  <a:cubicBezTo>
                    <a:pt x="49" y="381"/>
                    <a:pt x="43" y="378"/>
                    <a:pt x="37" y="371"/>
                  </a:cubicBezTo>
                  <a:cubicBezTo>
                    <a:pt x="24" y="360"/>
                    <a:pt x="13" y="335"/>
                    <a:pt x="37" y="323"/>
                  </a:cubicBezTo>
                  <a:cubicBezTo>
                    <a:pt x="110" y="225"/>
                    <a:pt x="183" y="141"/>
                    <a:pt x="280" y="31"/>
                  </a:cubicBezTo>
                  <a:cubicBezTo>
                    <a:pt x="292" y="25"/>
                    <a:pt x="301" y="22"/>
                    <a:pt x="309" y="22"/>
                  </a:cubicBezTo>
                  <a:close/>
                  <a:moveTo>
                    <a:pt x="304" y="1"/>
                  </a:moveTo>
                  <a:cubicBezTo>
                    <a:pt x="292" y="1"/>
                    <a:pt x="280" y="7"/>
                    <a:pt x="268" y="19"/>
                  </a:cubicBezTo>
                  <a:cubicBezTo>
                    <a:pt x="170" y="128"/>
                    <a:pt x="97" y="214"/>
                    <a:pt x="13" y="311"/>
                  </a:cubicBezTo>
                  <a:cubicBezTo>
                    <a:pt x="0" y="335"/>
                    <a:pt x="0" y="371"/>
                    <a:pt x="24" y="384"/>
                  </a:cubicBezTo>
                  <a:cubicBezTo>
                    <a:pt x="37" y="396"/>
                    <a:pt x="49" y="396"/>
                    <a:pt x="61" y="396"/>
                  </a:cubicBezTo>
                  <a:cubicBezTo>
                    <a:pt x="73" y="396"/>
                    <a:pt x="86" y="396"/>
                    <a:pt x="97" y="384"/>
                  </a:cubicBezTo>
                  <a:cubicBezTo>
                    <a:pt x="170" y="298"/>
                    <a:pt x="256" y="201"/>
                    <a:pt x="341" y="92"/>
                  </a:cubicBezTo>
                  <a:cubicBezTo>
                    <a:pt x="365" y="68"/>
                    <a:pt x="353" y="31"/>
                    <a:pt x="341" y="19"/>
                  </a:cubicBezTo>
                  <a:cubicBezTo>
                    <a:pt x="328" y="7"/>
                    <a:pt x="316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2264;p36">
              <a:extLst>
                <a:ext uri="{FF2B5EF4-FFF2-40B4-BE49-F238E27FC236}">
                  <a16:creationId xmlns:a16="http://schemas.microsoft.com/office/drawing/2014/main" id="{648F9307-BEFF-426F-9A08-890CAE1FDCEB}"/>
                </a:ext>
              </a:extLst>
            </p:cNvPr>
            <p:cNvSpPr/>
            <p:nvPr/>
          </p:nvSpPr>
          <p:spPr>
            <a:xfrm>
              <a:off x="7386030" y="3095478"/>
              <a:ext cx="18999" cy="19097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322" y="0"/>
                  </a:moveTo>
                  <a:cubicBezTo>
                    <a:pt x="313" y="0"/>
                    <a:pt x="304" y="4"/>
                    <a:pt x="296" y="12"/>
                  </a:cubicBezTo>
                  <a:cubicBezTo>
                    <a:pt x="199" y="109"/>
                    <a:pt x="114" y="206"/>
                    <a:pt x="28" y="315"/>
                  </a:cubicBezTo>
                  <a:cubicBezTo>
                    <a:pt x="0" y="344"/>
                    <a:pt x="31" y="388"/>
                    <a:pt x="64" y="388"/>
                  </a:cubicBezTo>
                  <a:cubicBezTo>
                    <a:pt x="73" y="388"/>
                    <a:pt x="82" y="385"/>
                    <a:pt x="90" y="377"/>
                  </a:cubicBezTo>
                  <a:cubicBezTo>
                    <a:pt x="187" y="279"/>
                    <a:pt x="272" y="182"/>
                    <a:pt x="357" y="72"/>
                  </a:cubicBezTo>
                  <a:cubicBezTo>
                    <a:pt x="385" y="44"/>
                    <a:pt x="355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2265;p36">
              <a:extLst>
                <a:ext uri="{FF2B5EF4-FFF2-40B4-BE49-F238E27FC236}">
                  <a16:creationId xmlns:a16="http://schemas.microsoft.com/office/drawing/2014/main" id="{25A4C3AA-2744-4576-B087-505F9D9A5C23}"/>
                </a:ext>
              </a:extLst>
            </p:cNvPr>
            <p:cNvSpPr/>
            <p:nvPr/>
          </p:nvSpPr>
          <p:spPr>
            <a:xfrm>
              <a:off x="7386227" y="3095134"/>
              <a:ext cx="18605" cy="20131"/>
            </a:xfrm>
            <a:custGeom>
              <a:avLst/>
              <a:gdLst/>
              <a:ahLst/>
              <a:cxnLst/>
              <a:rect l="l" t="t" r="r" b="b"/>
              <a:pathLst>
                <a:path w="378" h="409" extrusionOk="0">
                  <a:moveTo>
                    <a:pt x="320" y="17"/>
                  </a:moveTo>
                  <a:cubicBezTo>
                    <a:pt x="327" y="17"/>
                    <a:pt x="334" y="24"/>
                    <a:pt x="341" y="31"/>
                  </a:cubicBezTo>
                  <a:cubicBezTo>
                    <a:pt x="353" y="43"/>
                    <a:pt x="365" y="55"/>
                    <a:pt x="341" y="79"/>
                  </a:cubicBezTo>
                  <a:cubicBezTo>
                    <a:pt x="268" y="177"/>
                    <a:pt x="170" y="274"/>
                    <a:pt x="86" y="371"/>
                  </a:cubicBezTo>
                  <a:cubicBezTo>
                    <a:pt x="75" y="381"/>
                    <a:pt x="67" y="385"/>
                    <a:pt x="60" y="385"/>
                  </a:cubicBezTo>
                  <a:cubicBezTo>
                    <a:pt x="51" y="385"/>
                    <a:pt x="44" y="378"/>
                    <a:pt x="37" y="371"/>
                  </a:cubicBezTo>
                  <a:cubicBezTo>
                    <a:pt x="24" y="359"/>
                    <a:pt x="13" y="335"/>
                    <a:pt x="24" y="322"/>
                  </a:cubicBezTo>
                  <a:cubicBezTo>
                    <a:pt x="122" y="225"/>
                    <a:pt x="207" y="116"/>
                    <a:pt x="305" y="31"/>
                  </a:cubicBezTo>
                  <a:cubicBezTo>
                    <a:pt x="309" y="20"/>
                    <a:pt x="315" y="17"/>
                    <a:pt x="320" y="17"/>
                  </a:cubicBezTo>
                  <a:close/>
                  <a:moveTo>
                    <a:pt x="321" y="1"/>
                  </a:moveTo>
                  <a:cubicBezTo>
                    <a:pt x="307" y="1"/>
                    <a:pt x="292" y="7"/>
                    <a:pt x="280" y="19"/>
                  </a:cubicBezTo>
                  <a:cubicBezTo>
                    <a:pt x="195" y="104"/>
                    <a:pt x="110" y="213"/>
                    <a:pt x="13" y="311"/>
                  </a:cubicBezTo>
                  <a:cubicBezTo>
                    <a:pt x="0" y="335"/>
                    <a:pt x="0" y="371"/>
                    <a:pt x="24" y="384"/>
                  </a:cubicBezTo>
                  <a:cubicBezTo>
                    <a:pt x="37" y="395"/>
                    <a:pt x="49" y="408"/>
                    <a:pt x="61" y="408"/>
                  </a:cubicBezTo>
                  <a:cubicBezTo>
                    <a:pt x="73" y="408"/>
                    <a:pt x="86" y="395"/>
                    <a:pt x="97" y="384"/>
                  </a:cubicBezTo>
                  <a:cubicBezTo>
                    <a:pt x="183" y="286"/>
                    <a:pt x="280" y="189"/>
                    <a:pt x="365" y="92"/>
                  </a:cubicBezTo>
                  <a:cubicBezTo>
                    <a:pt x="378" y="68"/>
                    <a:pt x="378" y="31"/>
                    <a:pt x="353" y="19"/>
                  </a:cubicBezTo>
                  <a:cubicBezTo>
                    <a:pt x="347" y="7"/>
                    <a:pt x="335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2266;p36">
              <a:extLst>
                <a:ext uri="{FF2B5EF4-FFF2-40B4-BE49-F238E27FC236}">
                  <a16:creationId xmlns:a16="http://schemas.microsoft.com/office/drawing/2014/main" id="{BCAE1B89-D3E0-49E1-A04D-37FD1FE29976}"/>
                </a:ext>
              </a:extLst>
            </p:cNvPr>
            <p:cNvSpPr/>
            <p:nvPr/>
          </p:nvSpPr>
          <p:spPr>
            <a:xfrm>
              <a:off x="7387212" y="3111278"/>
              <a:ext cx="17129" cy="17670"/>
            </a:xfrm>
            <a:custGeom>
              <a:avLst/>
              <a:gdLst/>
              <a:ahLst/>
              <a:cxnLst/>
              <a:rect l="l" t="t" r="r" b="b"/>
              <a:pathLst>
                <a:path w="348" h="359" extrusionOk="0">
                  <a:moveTo>
                    <a:pt x="291" y="1"/>
                  </a:moveTo>
                  <a:cubicBezTo>
                    <a:pt x="281" y="1"/>
                    <a:pt x="270" y="6"/>
                    <a:pt x="260" y="19"/>
                  </a:cubicBezTo>
                  <a:cubicBezTo>
                    <a:pt x="175" y="104"/>
                    <a:pt x="102" y="189"/>
                    <a:pt x="29" y="275"/>
                  </a:cubicBezTo>
                  <a:cubicBezTo>
                    <a:pt x="0" y="313"/>
                    <a:pt x="32" y="359"/>
                    <a:pt x="64" y="359"/>
                  </a:cubicBezTo>
                  <a:cubicBezTo>
                    <a:pt x="73" y="359"/>
                    <a:pt x="82" y="355"/>
                    <a:pt x="90" y="348"/>
                  </a:cubicBezTo>
                  <a:cubicBezTo>
                    <a:pt x="163" y="250"/>
                    <a:pt x="248" y="165"/>
                    <a:pt x="321" y="80"/>
                  </a:cubicBezTo>
                  <a:cubicBezTo>
                    <a:pt x="348" y="44"/>
                    <a:pt x="321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2267;p36">
              <a:extLst>
                <a:ext uri="{FF2B5EF4-FFF2-40B4-BE49-F238E27FC236}">
                  <a16:creationId xmlns:a16="http://schemas.microsoft.com/office/drawing/2014/main" id="{84577E8A-5991-4563-8B0E-083FC13FACD7}"/>
                </a:ext>
              </a:extLst>
            </p:cNvPr>
            <p:cNvSpPr/>
            <p:nvPr/>
          </p:nvSpPr>
          <p:spPr>
            <a:xfrm>
              <a:off x="7386818" y="3110885"/>
              <a:ext cx="17375" cy="18113"/>
            </a:xfrm>
            <a:custGeom>
              <a:avLst/>
              <a:gdLst/>
              <a:ahLst/>
              <a:cxnLst/>
              <a:rect l="l" t="t" r="r" b="b"/>
              <a:pathLst>
                <a:path w="353" h="368" extrusionOk="0">
                  <a:moveTo>
                    <a:pt x="297" y="18"/>
                  </a:moveTo>
                  <a:cubicBezTo>
                    <a:pt x="304" y="18"/>
                    <a:pt x="311" y="21"/>
                    <a:pt x="317" y="27"/>
                  </a:cubicBezTo>
                  <a:cubicBezTo>
                    <a:pt x="329" y="39"/>
                    <a:pt x="329" y="64"/>
                    <a:pt x="317" y="75"/>
                  </a:cubicBezTo>
                  <a:cubicBezTo>
                    <a:pt x="256" y="161"/>
                    <a:pt x="183" y="234"/>
                    <a:pt x="85" y="343"/>
                  </a:cubicBezTo>
                  <a:cubicBezTo>
                    <a:pt x="79" y="349"/>
                    <a:pt x="70" y="352"/>
                    <a:pt x="63" y="352"/>
                  </a:cubicBezTo>
                  <a:cubicBezTo>
                    <a:pt x="55" y="352"/>
                    <a:pt x="49" y="349"/>
                    <a:pt x="49" y="343"/>
                  </a:cubicBezTo>
                  <a:cubicBezTo>
                    <a:pt x="25" y="331"/>
                    <a:pt x="25" y="307"/>
                    <a:pt x="37" y="294"/>
                  </a:cubicBezTo>
                  <a:cubicBezTo>
                    <a:pt x="98" y="221"/>
                    <a:pt x="183" y="124"/>
                    <a:pt x="268" y="27"/>
                  </a:cubicBezTo>
                  <a:cubicBezTo>
                    <a:pt x="280" y="21"/>
                    <a:pt x="289" y="18"/>
                    <a:pt x="297" y="18"/>
                  </a:cubicBezTo>
                  <a:close/>
                  <a:moveTo>
                    <a:pt x="287" y="1"/>
                  </a:moveTo>
                  <a:cubicBezTo>
                    <a:pt x="276" y="1"/>
                    <a:pt x="266" y="5"/>
                    <a:pt x="256" y="15"/>
                  </a:cubicBezTo>
                  <a:cubicBezTo>
                    <a:pt x="171" y="112"/>
                    <a:pt x="85" y="210"/>
                    <a:pt x="25" y="283"/>
                  </a:cubicBezTo>
                  <a:cubicBezTo>
                    <a:pt x="1" y="307"/>
                    <a:pt x="12" y="343"/>
                    <a:pt x="37" y="356"/>
                  </a:cubicBezTo>
                  <a:cubicBezTo>
                    <a:pt x="37" y="367"/>
                    <a:pt x="49" y="367"/>
                    <a:pt x="61" y="367"/>
                  </a:cubicBezTo>
                  <a:cubicBezTo>
                    <a:pt x="74" y="367"/>
                    <a:pt x="85" y="367"/>
                    <a:pt x="98" y="356"/>
                  </a:cubicBezTo>
                  <a:cubicBezTo>
                    <a:pt x="195" y="246"/>
                    <a:pt x="268" y="173"/>
                    <a:pt x="329" y="88"/>
                  </a:cubicBezTo>
                  <a:cubicBezTo>
                    <a:pt x="353" y="64"/>
                    <a:pt x="341" y="27"/>
                    <a:pt x="329" y="15"/>
                  </a:cubicBezTo>
                  <a:cubicBezTo>
                    <a:pt x="315" y="8"/>
                    <a:pt x="301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2268;p36">
              <a:extLst>
                <a:ext uri="{FF2B5EF4-FFF2-40B4-BE49-F238E27FC236}">
                  <a16:creationId xmlns:a16="http://schemas.microsoft.com/office/drawing/2014/main" id="{367CF901-2955-4053-881F-850FD51C240D}"/>
                </a:ext>
              </a:extLst>
            </p:cNvPr>
            <p:cNvSpPr/>
            <p:nvPr/>
          </p:nvSpPr>
          <p:spPr>
            <a:xfrm>
              <a:off x="7386720" y="3127817"/>
              <a:ext cx="17129" cy="15504"/>
            </a:xfrm>
            <a:custGeom>
              <a:avLst/>
              <a:gdLst/>
              <a:ahLst/>
              <a:cxnLst/>
              <a:rect l="l" t="t" r="r" b="b"/>
              <a:pathLst>
                <a:path w="348" h="315" extrusionOk="0">
                  <a:moveTo>
                    <a:pt x="289" y="0"/>
                  </a:moveTo>
                  <a:cubicBezTo>
                    <a:pt x="279" y="0"/>
                    <a:pt x="268" y="4"/>
                    <a:pt x="258" y="12"/>
                  </a:cubicBezTo>
                  <a:cubicBezTo>
                    <a:pt x="185" y="85"/>
                    <a:pt x="112" y="158"/>
                    <a:pt x="39" y="242"/>
                  </a:cubicBezTo>
                  <a:cubicBezTo>
                    <a:pt x="1" y="271"/>
                    <a:pt x="30" y="315"/>
                    <a:pt x="68" y="315"/>
                  </a:cubicBezTo>
                  <a:cubicBezTo>
                    <a:pt x="78" y="315"/>
                    <a:pt x="89" y="311"/>
                    <a:pt x="100" y="304"/>
                  </a:cubicBezTo>
                  <a:cubicBezTo>
                    <a:pt x="173" y="231"/>
                    <a:pt x="246" y="158"/>
                    <a:pt x="319" y="72"/>
                  </a:cubicBezTo>
                  <a:cubicBezTo>
                    <a:pt x="347" y="44"/>
                    <a:pt x="32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2269;p36">
              <a:extLst>
                <a:ext uri="{FF2B5EF4-FFF2-40B4-BE49-F238E27FC236}">
                  <a16:creationId xmlns:a16="http://schemas.microsoft.com/office/drawing/2014/main" id="{B2B8B530-6676-4B8A-8A8C-3DB319A1DD49}"/>
                </a:ext>
              </a:extLst>
            </p:cNvPr>
            <p:cNvSpPr/>
            <p:nvPr/>
          </p:nvSpPr>
          <p:spPr>
            <a:xfrm>
              <a:off x="7386818" y="3127325"/>
              <a:ext cx="17375" cy="16636"/>
            </a:xfrm>
            <a:custGeom>
              <a:avLst/>
              <a:gdLst/>
              <a:ahLst/>
              <a:cxnLst/>
              <a:rect l="l" t="t" r="r" b="b"/>
              <a:pathLst>
                <a:path w="353" h="338" extrusionOk="0">
                  <a:moveTo>
                    <a:pt x="293" y="22"/>
                  </a:moveTo>
                  <a:cubicBezTo>
                    <a:pt x="293" y="22"/>
                    <a:pt x="304" y="22"/>
                    <a:pt x="317" y="33"/>
                  </a:cubicBezTo>
                  <a:cubicBezTo>
                    <a:pt x="317" y="33"/>
                    <a:pt x="329" y="58"/>
                    <a:pt x="317" y="82"/>
                  </a:cubicBezTo>
                  <a:cubicBezTo>
                    <a:pt x="244" y="155"/>
                    <a:pt x="158" y="241"/>
                    <a:pt x="85" y="301"/>
                  </a:cubicBezTo>
                  <a:cubicBezTo>
                    <a:pt x="80" y="311"/>
                    <a:pt x="73" y="315"/>
                    <a:pt x="65" y="315"/>
                  </a:cubicBezTo>
                  <a:cubicBezTo>
                    <a:pt x="55" y="315"/>
                    <a:pt x="44" y="308"/>
                    <a:pt x="37" y="301"/>
                  </a:cubicBezTo>
                  <a:cubicBezTo>
                    <a:pt x="25" y="289"/>
                    <a:pt x="25" y="277"/>
                    <a:pt x="37" y="252"/>
                  </a:cubicBezTo>
                  <a:cubicBezTo>
                    <a:pt x="98" y="179"/>
                    <a:pt x="183" y="106"/>
                    <a:pt x="268" y="33"/>
                  </a:cubicBezTo>
                  <a:cubicBezTo>
                    <a:pt x="268" y="22"/>
                    <a:pt x="280" y="22"/>
                    <a:pt x="293" y="22"/>
                  </a:cubicBezTo>
                  <a:close/>
                  <a:moveTo>
                    <a:pt x="292" y="0"/>
                  </a:moveTo>
                  <a:cubicBezTo>
                    <a:pt x="280" y="0"/>
                    <a:pt x="268" y="3"/>
                    <a:pt x="256" y="9"/>
                  </a:cubicBezTo>
                  <a:cubicBezTo>
                    <a:pt x="171" y="95"/>
                    <a:pt x="85" y="168"/>
                    <a:pt x="25" y="241"/>
                  </a:cubicBezTo>
                  <a:cubicBezTo>
                    <a:pt x="1" y="265"/>
                    <a:pt x="12" y="301"/>
                    <a:pt x="25" y="314"/>
                  </a:cubicBezTo>
                  <a:cubicBezTo>
                    <a:pt x="37" y="325"/>
                    <a:pt x="49" y="338"/>
                    <a:pt x="61" y="338"/>
                  </a:cubicBezTo>
                  <a:cubicBezTo>
                    <a:pt x="74" y="338"/>
                    <a:pt x="85" y="325"/>
                    <a:pt x="98" y="314"/>
                  </a:cubicBezTo>
                  <a:cubicBezTo>
                    <a:pt x="171" y="252"/>
                    <a:pt x="256" y="168"/>
                    <a:pt x="329" y="95"/>
                  </a:cubicBezTo>
                  <a:cubicBezTo>
                    <a:pt x="353" y="58"/>
                    <a:pt x="341" y="33"/>
                    <a:pt x="329" y="9"/>
                  </a:cubicBezTo>
                  <a:cubicBezTo>
                    <a:pt x="316" y="3"/>
                    <a:pt x="304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2270;p36">
              <a:extLst>
                <a:ext uri="{FF2B5EF4-FFF2-40B4-BE49-F238E27FC236}">
                  <a16:creationId xmlns:a16="http://schemas.microsoft.com/office/drawing/2014/main" id="{7F0FB13A-48FF-406A-9059-105FE42DBF8A}"/>
                </a:ext>
              </a:extLst>
            </p:cNvPr>
            <p:cNvSpPr/>
            <p:nvPr/>
          </p:nvSpPr>
          <p:spPr>
            <a:xfrm>
              <a:off x="7389033" y="3142190"/>
              <a:ext cx="14077" cy="11960"/>
            </a:xfrm>
            <a:custGeom>
              <a:avLst/>
              <a:gdLst/>
              <a:ahLst/>
              <a:cxnLst/>
              <a:rect l="l" t="t" r="r" b="b"/>
              <a:pathLst>
                <a:path w="286" h="243" extrusionOk="0">
                  <a:moveTo>
                    <a:pt x="219" y="0"/>
                  </a:moveTo>
                  <a:cubicBezTo>
                    <a:pt x="208" y="0"/>
                    <a:pt x="197" y="3"/>
                    <a:pt x="186" y="12"/>
                  </a:cubicBezTo>
                  <a:cubicBezTo>
                    <a:pt x="138" y="60"/>
                    <a:pt x="89" y="120"/>
                    <a:pt x="29" y="169"/>
                  </a:cubicBezTo>
                  <a:cubicBezTo>
                    <a:pt x="1" y="206"/>
                    <a:pt x="29" y="243"/>
                    <a:pt x="66" y="243"/>
                  </a:cubicBezTo>
                  <a:cubicBezTo>
                    <a:pt x="77" y="243"/>
                    <a:pt x="90" y="239"/>
                    <a:pt x="102" y="230"/>
                  </a:cubicBezTo>
                  <a:cubicBezTo>
                    <a:pt x="150" y="182"/>
                    <a:pt x="199" y="133"/>
                    <a:pt x="248" y="72"/>
                  </a:cubicBezTo>
                  <a:cubicBezTo>
                    <a:pt x="286" y="44"/>
                    <a:pt x="256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2271;p36">
              <a:extLst>
                <a:ext uri="{FF2B5EF4-FFF2-40B4-BE49-F238E27FC236}">
                  <a16:creationId xmlns:a16="http://schemas.microsoft.com/office/drawing/2014/main" id="{97AA884F-9936-4259-AA16-B0A98F844EB0}"/>
                </a:ext>
              </a:extLst>
            </p:cNvPr>
            <p:cNvSpPr/>
            <p:nvPr/>
          </p:nvSpPr>
          <p:spPr>
            <a:xfrm>
              <a:off x="7389230" y="3141845"/>
              <a:ext cx="13782" cy="12896"/>
            </a:xfrm>
            <a:custGeom>
              <a:avLst/>
              <a:gdLst/>
              <a:ahLst/>
              <a:cxnLst/>
              <a:rect l="l" t="t" r="r" b="b"/>
              <a:pathLst>
                <a:path w="280" h="262" extrusionOk="0">
                  <a:moveTo>
                    <a:pt x="219" y="19"/>
                  </a:moveTo>
                  <a:cubicBezTo>
                    <a:pt x="231" y="19"/>
                    <a:pt x="231" y="19"/>
                    <a:pt x="244" y="30"/>
                  </a:cubicBezTo>
                  <a:cubicBezTo>
                    <a:pt x="255" y="43"/>
                    <a:pt x="255" y="54"/>
                    <a:pt x="244" y="79"/>
                  </a:cubicBezTo>
                  <a:lnTo>
                    <a:pt x="207" y="103"/>
                  </a:lnTo>
                  <a:cubicBezTo>
                    <a:pt x="171" y="152"/>
                    <a:pt x="134" y="189"/>
                    <a:pt x="85" y="237"/>
                  </a:cubicBezTo>
                  <a:cubicBezTo>
                    <a:pt x="79" y="243"/>
                    <a:pt x="70" y="246"/>
                    <a:pt x="61" y="246"/>
                  </a:cubicBezTo>
                  <a:cubicBezTo>
                    <a:pt x="52" y="246"/>
                    <a:pt x="43" y="243"/>
                    <a:pt x="36" y="237"/>
                  </a:cubicBezTo>
                  <a:cubicBezTo>
                    <a:pt x="25" y="225"/>
                    <a:pt x="25" y="200"/>
                    <a:pt x="36" y="189"/>
                  </a:cubicBezTo>
                  <a:cubicBezTo>
                    <a:pt x="73" y="140"/>
                    <a:pt x="122" y="103"/>
                    <a:pt x="158" y="54"/>
                  </a:cubicBezTo>
                  <a:lnTo>
                    <a:pt x="195" y="30"/>
                  </a:lnTo>
                  <a:cubicBezTo>
                    <a:pt x="207" y="19"/>
                    <a:pt x="207" y="19"/>
                    <a:pt x="219" y="19"/>
                  </a:cubicBezTo>
                  <a:close/>
                  <a:moveTo>
                    <a:pt x="219" y="0"/>
                  </a:moveTo>
                  <a:cubicBezTo>
                    <a:pt x="207" y="0"/>
                    <a:pt x="194" y="6"/>
                    <a:pt x="182" y="19"/>
                  </a:cubicBezTo>
                  <a:lnTo>
                    <a:pt x="146" y="43"/>
                  </a:lnTo>
                  <a:cubicBezTo>
                    <a:pt x="109" y="91"/>
                    <a:pt x="61" y="127"/>
                    <a:pt x="25" y="176"/>
                  </a:cubicBezTo>
                  <a:cubicBezTo>
                    <a:pt x="0" y="200"/>
                    <a:pt x="12" y="225"/>
                    <a:pt x="25" y="249"/>
                  </a:cubicBezTo>
                  <a:cubicBezTo>
                    <a:pt x="36" y="249"/>
                    <a:pt x="49" y="262"/>
                    <a:pt x="61" y="262"/>
                  </a:cubicBezTo>
                  <a:cubicBezTo>
                    <a:pt x="73" y="262"/>
                    <a:pt x="85" y="262"/>
                    <a:pt x="98" y="249"/>
                  </a:cubicBezTo>
                  <a:cubicBezTo>
                    <a:pt x="146" y="200"/>
                    <a:pt x="182" y="164"/>
                    <a:pt x="219" y="116"/>
                  </a:cubicBezTo>
                  <a:lnTo>
                    <a:pt x="255" y="91"/>
                  </a:lnTo>
                  <a:cubicBezTo>
                    <a:pt x="280" y="67"/>
                    <a:pt x="268" y="30"/>
                    <a:pt x="255" y="19"/>
                  </a:cubicBezTo>
                  <a:cubicBezTo>
                    <a:pt x="243" y="6"/>
                    <a:pt x="23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2272;p36">
              <a:extLst>
                <a:ext uri="{FF2B5EF4-FFF2-40B4-BE49-F238E27FC236}">
                  <a16:creationId xmlns:a16="http://schemas.microsoft.com/office/drawing/2014/main" id="{9A3462F0-F9B8-4F6B-AB32-C87D38F2C682}"/>
                </a:ext>
              </a:extLst>
            </p:cNvPr>
            <p:cNvSpPr/>
            <p:nvPr/>
          </p:nvSpPr>
          <p:spPr>
            <a:xfrm>
              <a:off x="7390264" y="3154397"/>
              <a:ext cx="13486" cy="13191"/>
            </a:xfrm>
            <a:custGeom>
              <a:avLst/>
              <a:gdLst/>
              <a:ahLst/>
              <a:cxnLst/>
              <a:rect l="l" t="t" r="r" b="b"/>
              <a:pathLst>
                <a:path w="274" h="268" extrusionOk="0">
                  <a:moveTo>
                    <a:pt x="222" y="1"/>
                  </a:moveTo>
                  <a:cubicBezTo>
                    <a:pt x="211" y="1"/>
                    <a:pt x="198" y="6"/>
                    <a:pt x="186" y="18"/>
                  </a:cubicBezTo>
                  <a:cubicBezTo>
                    <a:pt x="137" y="67"/>
                    <a:pt x="77" y="128"/>
                    <a:pt x="28" y="189"/>
                  </a:cubicBezTo>
                  <a:cubicBezTo>
                    <a:pt x="1" y="225"/>
                    <a:pt x="27" y="268"/>
                    <a:pt x="57" y="268"/>
                  </a:cubicBezTo>
                  <a:cubicBezTo>
                    <a:pt x="68" y="268"/>
                    <a:pt x="79" y="263"/>
                    <a:pt x="88" y="250"/>
                  </a:cubicBezTo>
                  <a:cubicBezTo>
                    <a:pt x="150" y="201"/>
                    <a:pt x="198" y="140"/>
                    <a:pt x="247" y="80"/>
                  </a:cubicBezTo>
                  <a:cubicBezTo>
                    <a:pt x="274" y="44"/>
                    <a:pt x="254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2273;p36">
              <a:extLst>
                <a:ext uri="{FF2B5EF4-FFF2-40B4-BE49-F238E27FC236}">
                  <a16:creationId xmlns:a16="http://schemas.microsoft.com/office/drawing/2014/main" id="{8228D678-8CF7-4B48-9F57-15387577A136}"/>
                </a:ext>
              </a:extLst>
            </p:cNvPr>
            <p:cNvSpPr/>
            <p:nvPr/>
          </p:nvSpPr>
          <p:spPr>
            <a:xfrm>
              <a:off x="7390411" y="3154003"/>
              <a:ext cx="13782" cy="13929"/>
            </a:xfrm>
            <a:custGeom>
              <a:avLst/>
              <a:gdLst/>
              <a:ahLst/>
              <a:cxnLst/>
              <a:rect l="l" t="t" r="r" b="b"/>
              <a:pathLst>
                <a:path w="280" h="283" extrusionOk="0">
                  <a:moveTo>
                    <a:pt x="220" y="15"/>
                  </a:moveTo>
                  <a:cubicBezTo>
                    <a:pt x="220" y="15"/>
                    <a:pt x="231" y="26"/>
                    <a:pt x="244" y="26"/>
                  </a:cubicBezTo>
                  <a:cubicBezTo>
                    <a:pt x="256" y="39"/>
                    <a:pt x="256" y="63"/>
                    <a:pt x="244" y="75"/>
                  </a:cubicBezTo>
                  <a:cubicBezTo>
                    <a:pt x="195" y="124"/>
                    <a:pt x="147" y="197"/>
                    <a:pt x="85" y="258"/>
                  </a:cubicBezTo>
                  <a:cubicBezTo>
                    <a:pt x="73" y="264"/>
                    <a:pt x="64" y="267"/>
                    <a:pt x="57" y="267"/>
                  </a:cubicBezTo>
                  <a:cubicBezTo>
                    <a:pt x="49" y="267"/>
                    <a:pt x="43" y="264"/>
                    <a:pt x="37" y="258"/>
                  </a:cubicBezTo>
                  <a:cubicBezTo>
                    <a:pt x="25" y="245"/>
                    <a:pt x="12" y="221"/>
                    <a:pt x="37" y="209"/>
                  </a:cubicBezTo>
                  <a:cubicBezTo>
                    <a:pt x="85" y="136"/>
                    <a:pt x="147" y="75"/>
                    <a:pt x="195" y="26"/>
                  </a:cubicBezTo>
                  <a:cubicBezTo>
                    <a:pt x="207" y="26"/>
                    <a:pt x="207" y="15"/>
                    <a:pt x="220" y="15"/>
                  </a:cubicBezTo>
                  <a:close/>
                  <a:moveTo>
                    <a:pt x="214" y="1"/>
                  </a:moveTo>
                  <a:cubicBezTo>
                    <a:pt x="203" y="1"/>
                    <a:pt x="193" y="4"/>
                    <a:pt x="183" y="15"/>
                  </a:cubicBezTo>
                  <a:cubicBezTo>
                    <a:pt x="134" y="63"/>
                    <a:pt x="74" y="124"/>
                    <a:pt x="12" y="197"/>
                  </a:cubicBezTo>
                  <a:cubicBezTo>
                    <a:pt x="1" y="221"/>
                    <a:pt x="1" y="245"/>
                    <a:pt x="25" y="270"/>
                  </a:cubicBezTo>
                  <a:cubicBezTo>
                    <a:pt x="37" y="282"/>
                    <a:pt x="49" y="282"/>
                    <a:pt x="61" y="282"/>
                  </a:cubicBezTo>
                  <a:cubicBezTo>
                    <a:pt x="74" y="282"/>
                    <a:pt x="85" y="282"/>
                    <a:pt x="98" y="270"/>
                  </a:cubicBezTo>
                  <a:cubicBezTo>
                    <a:pt x="158" y="209"/>
                    <a:pt x="207" y="136"/>
                    <a:pt x="256" y="88"/>
                  </a:cubicBezTo>
                  <a:cubicBezTo>
                    <a:pt x="280" y="63"/>
                    <a:pt x="268" y="26"/>
                    <a:pt x="256" y="15"/>
                  </a:cubicBezTo>
                  <a:cubicBezTo>
                    <a:pt x="242" y="7"/>
                    <a:pt x="228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2274;p36">
              <a:extLst>
                <a:ext uri="{FF2B5EF4-FFF2-40B4-BE49-F238E27FC236}">
                  <a16:creationId xmlns:a16="http://schemas.microsoft.com/office/drawing/2014/main" id="{75B46892-2A23-4999-83A9-4869B3371A39}"/>
                </a:ext>
              </a:extLst>
            </p:cNvPr>
            <p:cNvSpPr/>
            <p:nvPr/>
          </p:nvSpPr>
          <p:spPr>
            <a:xfrm>
              <a:off x="7388344" y="3168523"/>
              <a:ext cx="14274" cy="14618"/>
            </a:xfrm>
            <a:custGeom>
              <a:avLst/>
              <a:gdLst/>
              <a:ahLst/>
              <a:cxnLst/>
              <a:rect l="l" t="t" r="r" b="b"/>
              <a:pathLst>
                <a:path w="290" h="297" extrusionOk="0">
                  <a:moveTo>
                    <a:pt x="227" y="0"/>
                  </a:moveTo>
                  <a:cubicBezTo>
                    <a:pt x="218" y="0"/>
                    <a:pt x="208" y="4"/>
                    <a:pt x="200" y="12"/>
                  </a:cubicBezTo>
                  <a:cubicBezTo>
                    <a:pt x="140" y="85"/>
                    <a:pt x="79" y="145"/>
                    <a:pt x="18" y="218"/>
                  </a:cubicBezTo>
                  <a:cubicBezTo>
                    <a:pt x="0" y="254"/>
                    <a:pt x="22" y="297"/>
                    <a:pt x="55" y="297"/>
                  </a:cubicBezTo>
                  <a:cubicBezTo>
                    <a:pt x="66" y="297"/>
                    <a:pt x="79" y="292"/>
                    <a:pt x="91" y="279"/>
                  </a:cubicBezTo>
                  <a:cubicBezTo>
                    <a:pt x="152" y="218"/>
                    <a:pt x="200" y="145"/>
                    <a:pt x="262" y="72"/>
                  </a:cubicBezTo>
                  <a:cubicBezTo>
                    <a:pt x="290" y="44"/>
                    <a:pt x="25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2275;p36">
              <a:extLst>
                <a:ext uri="{FF2B5EF4-FFF2-40B4-BE49-F238E27FC236}">
                  <a16:creationId xmlns:a16="http://schemas.microsoft.com/office/drawing/2014/main" id="{E48CA112-DB6A-49BA-8B69-70D8B761AA82}"/>
                </a:ext>
              </a:extLst>
            </p:cNvPr>
            <p:cNvSpPr/>
            <p:nvPr/>
          </p:nvSpPr>
          <p:spPr>
            <a:xfrm>
              <a:off x="7388049" y="3168080"/>
              <a:ext cx="14372" cy="15406"/>
            </a:xfrm>
            <a:custGeom>
              <a:avLst/>
              <a:gdLst/>
              <a:ahLst/>
              <a:cxnLst/>
              <a:rect l="l" t="t" r="r" b="b"/>
              <a:pathLst>
                <a:path w="292" h="313" extrusionOk="0">
                  <a:moveTo>
                    <a:pt x="234" y="18"/>
                  </a:moveTo>
                  <a:cubicBezTo>
                    <a:pt x="241" y="18"/>
                    <a:pt x="248" y="25"/>
                    <a:pt x="255" y="32"/>
                  </a:cubicBezTo>
                  <a:cubicBezTo>
                    <a:pt x="268" y="45"/>
                    <a:pt x="279" y="57"/>
                    <a:pt x="268" y="81"/>
                  </a:cubicBezTo>
                  <a:lnTo>
                    <a:pt x="243" y="105"/>
                  </a:lnTo>
                  <a:cubicBezTo>
                    <a:pt x="195" y="167"/>
                    <a:pt x="133" y="227"/>
                    <a:pt x="85" y="288"/>
                  </a:cubicBezTo>
                  <a:cubicBezTo>
                    <a:pt x="79" y="294"/>
                    <a:pt x="70" y="297"/>
                    <a:pt x="61" y="297"/>
                  </a:cubicBezTo>
                  <a:cubicBezTo>
                    <a:pt x="52" y="297"/>
                    <a:pt x="42" y="294"/>
                    <a:pt x="36" y="288"/>
                  </a:cubicBezTo>
                  <a:cubicBezTo>
                    <a:pt x="24" y="276"/>
                    <a:pt x="24" y="251"/>
                    <a:pt x="36" y="240"/>
                  </a:cubicBezTo>
                  <a:cubicBezTo>
                    <a:pt x="85" y="178"/>
                    <a:pt x="133" y="118"/>
                    <a:pt x="195" y="57"/>
                  </a:cubicBezTo>
                  <a:lnTo>
                    <a:pt x="219" y="32"/>
                  </a:lnTo>
                  <a:cubicBezTo>
                    <a:pt x="224" y="22"/>
                    <a:pt x="229" y="18"/>
                    <a:pt x="234" y="18"/>
                  </a:cubicBezTo>
                  <a:close/>
                  <a:moveTo>
                    <a:pt x="244" y="0"/>
                  </a:moveTo>
                  <a:cubicBezTo>
                    <a:pt x="229" y="0"/>
                    <a:pt x="214" y="6"/>
                    <a:pt x="206" y="21"/>
                  </a:cubicBezTo>
                  <a:lnTo>
                    <a:pt x="182" y="45"/>
                  </a:lnTo>
                  <a:cubicBezTo>
                    <a:pt x="122" y="105"/>
                    <a:pt x="73" y="167"/>
                    <a:pt x="24" y="227"/>
                  </a:cubicBezTo>
                  <a:cubicBezTo>
                    <a:pt x="0" y="251"/>
                    <a:pt x="12" y="288"/>
                    <a:pt x="36" y="300"/>
                  </a:cubicBezTo>
                  <a:cubicBezTo>
                    <a:pt x="36" y="312"/>
                    <a:pt x="49" y="312"/>
                    <a:pt x="60" y="312"/>
                  </a:cubicBezTo>
                  <a:cubicBezTo>
                    <a:pt x="73" y="312"/>
                    <a:pt x="85" y="312"/>
                    <a:pt x="97" y="300"/>
                  </a:cubicBezTo>
                  <a:cubicBezTo>
                    <a:pt x="158" y="240"/>
                    <a:pt x="206" y="178"/>
                    <a:pt x="255" y="118"/>
                  </a:cubicBezTo>
                  <a:lnTo>
                    <a:pt x="279" y="94"/>
                  </a:lnTo>
                  <a:cubicBezTo>
                    <a:pt x="292" y="69"/>
                    <a:pt x="292" y="32"/>
                    <a:pt x="268" y="8"/>
                  </a:cubicBezTo>
                  <a:cubicBezTo>
                    <a:pt x="262" y="3"/>
                    <a:pt x="253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2276;p36">
              <a:extLst>
                <a:ext uri="{FF2B5EF4-FFF2-40B4-BE49-F238E27FC236}">
                  <a16:creationId xmlns:a16="http://schemas.microsoft.com/office/drawing/2014/main" id="{AADF65B6-6572-4C5B-9858-C83CEE84F84A}"/>
                </a:ext>
              </a:extLst>
            </p:cNvPr>
            <p:cNvSpPr/>
            <p:nvPr/>
          </p:nvSpPr>
          <p:spPr>
            <a:xfrm>
              <a:off x="7387852" y="3181961"/>
              <a:ext cx="14126" cy="13535"/>
            </a:xfrm>
            <a:custGeom>
              <a:avLst/>
              <a:gdLst/>
              <a:ahLst/>
              <a:cxnLst/>
              <a:rect l="l" t="t" r="r" b="b"/>
              <a:pathLst>
                <a:path w="287" h="275" extrusionOk="0">
                  <a:moveTo>
                    <a:pt x="219" y="0"/>
                  </a:moveTo>
                  <a:cubicBezTo>
                    <a:pt x="207" y="0"/>
                    <a:pt x="196" y="5"/>
                    <a:pt x="186" y="18"/>
                  </a:cubicBezTo>
                  <a:cubicBezTo>
                    <a:pt x="137" y="79"/>
                    <a:pt x="77" y="139"/>
                    <a:pt x="28" y="201"/>
                  </a:cubicBezTo>
                  <a:cubicBezTo>
                    <a:pt x="0" y="237"/>
                    <a:pt x="35" y="274"/>
                    <a:pt x="70" y="274"/>
                  </a:cubicBezTo>
                  <a:cubicBezTo>
                    <a:pt x="81" y="274"/>
                    <a:pt x="92" y="270"/>
                    <a:pt x="101" y="261"/>
                  </a:cubicBezTo>
                  <a:cubicBezTo>
                    <a:pt x="150" y="201"/>
                    <a:pt x="199" y="139"/>
                    <a:pt x="259" y="79"/>
                  </a:cubicBezTo>
                  <a:cubicBezTo>
                    <a:pt x="286" y="43"/>
                    <a:pt x="253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2277;p36">
              <a:extLst>
                <a:ext uri="{FF2B5EF4-FFF2-40B4-BE49-F238E27FC236}">
                  <a16:creationId xmlns:a16="http://schemas.microsoft.com/office/drawing/2014/main" id="{080DB7E6-1B21-4E58-86D5-7CACD411C439}"/>
                </a:ext>
              </a:extLst>
            </p:cNvPr>
            <p:cNvSpPr/>
            <p:nvPr/>
          </p:nvSpPr>
          <p:spPr>
            <a:xfrm>
              <a:off x="7388049" y="3181518"/>
              <a:ext cx="13782" cy="13929"/>
            </a:xfrm>
            <a:custGeom>
              <a:avLst/>
              <a:gdLst/>
              <a:ahLst/>
              <a:cxnLst/>
              <a:rect l="l" t="t" r="r" b="b"/>
              <a:pathLst>
                <a:path w="280" h="283" extrusionOk="0">
                  <a:moveTo>
                    <a:pt x="219" y="15"/>
                  </a:moveTo>
                  <a:cubicBezTo>
                    <a:pt x="219" y="15"/>
                    <a:pt x="231" y="15"/>
                    <a:pt x="243" y="27"/>
                  </a:cubicBezTo>
                  <a:cubicBezTo>
                    <a:pt x="255" y="39"/>
                    <a:pt x="255" y="64"/>
                    <a:pt x="243" y="75"/>
                  </a:cubicBezTo>
                  <a:cubicBezTo>
                    <a:pt x="231" y="100"/>
                    <a:pt x="219" y="112"/>
                    <a:pt x="206" y="124"/>
                  </a:cubicBezTo>
                  <a:cubicBezTo>
                    <a:pt x="170" y="173"/>
                    <a:pt x="133" y="221"/>
                    <a:pt x="85" y="258"/>
                  </a:cubicBezTo>
                  <a:cubicBezTo>
                    <a:pt x="79" y="264"/>
                    <a:pt x="70" y="267"/>
                    <a:pt x="61" y="267"/>
                  </a:cubicBezTo>
                  <a:cubicBezTo>
                    <a:pt x="52" y="267"/>
                    <a:pt x="42" y="264"/>
                    <a:pt x="36" y="258"/>
                  </a:cubicBezTo>
                  <a:cubicBezTo>
                    <a:pt x="24" y="246"/>
                    <a:pt x="24" y="234"/>
                    <a:pt x="36" y="221"/>
                  </a:cubicBezTo>
                  <a:lnTo>
                    <a:pt x="146" y="75"/>
                  </a:lnTo>
                  <a:cubicBezTo>
                    <a:pt x="170" y="64"/>
                    <a:pt x="182" y="39"/>
                    <a:pt x="195" y="27"/>
                  </a:cubicBezTo>
                  <a:cubicBezTo>
                    <a:pt x="206" y="15"/>
                    <a:pt x="206" y="15"/>
                    <a:pt x="219" y="15"/>
                  </a:cubicBezTo>
                  <a:close/>
                  <a:moveTo>
                    <a:pt x="212" y="1"/>
                  </a:moveTo>
                  <a:cubicBezTo>
                    <a:pt x="203" y="1"/>
                    <a:pt x="192" y="5"/>
                    <a:pt x="182" y="15"/>
                  </a:cubicBezTo>
                  <a:cubicBezTo>
                    <a:pt x="170" y="27"/>
                    <a:pt x="158" y="51"/>
                    <a:pt x="133" y="64"/>
                  </a:cubicBezTo>
                  <a:cubicBezTo>
                    <a:pt x="97" y="112"/>
                    <a:pt x="49" y="161"/>
                    <a:pt x="12" y="210"/>
                  </a:cubicBezTo>
                  <a:cubicBezTo>
                    <a:pt x="0" y="234"/>
                    <a:pt x="12" y="258"/>
                    <a:pt x="24" y="270"/>
                  </a:cubicBezTo>
                  <a:cubicBezTo>
                    <a:pt x="36" y="283"/>
                    <a:pt x="49" y="283"/>
                    <a:pt x="60" y="283"/>
                  </a:cubicBezTo>
                  <a:cubicBezTo>
                    <a:pt x="73" y="283"/>
                    <a:pt x="85" y="283"/>
                    <a:pt x="97" y="270"/>
                  </a:cubicBezTo>
                  <a:cubicBezTo>
                    <a:pt x="146" y="234"/>
                    <a:pt x="182" y="185"/>
                    <a:pt x="219" y="137"/>
                  </a:cubicBezTo>
                  <a:cubicBezTo>
                    <a:pt x="231" y="124"/>
                    <a:pt x="243" y="112"/>
                    <a:pt x="255" y="88"/>
                  </a:cubicBezTo>
                  <a:cubicBezTo>
                    <a:pt x="279" y="64"/>
                    <a:pt x="268" y="27"/>
                    <a:pt x="243" y="15"/>
                  </a:cubicBezTo>
                  <a:cubicBezTo>
                    <a:pt x="236" y="8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2278;p36">
              <a:extLst>
                <a:ext uri="{FF2B5EF4-FFF2-40B4-BE49-F238E27FC236}">
                  <a16:creationId xmlns:a16="http://schemas.microsoft.com/office/drawing/2014/main" id="{1D17F516-A930-4E3A-90F9-0FFF01D8DCF8}"/>
                </a:ext>
              </a:extLst>
            </p:cNvPr>
            <p:cNvSpPr/>
            <p:nvPr/>
          </p:nvSpPr>
          <p:spPr>
            <a:xfrm>
              <a:off x="7387852" y="3196629"/>
              <a:ext cx="14175" cy="13831"/>
            </a:xfrm>
            <a:custGeom>
              <a:avLst/>
              <a:gdLst/>
              <a:ahLst/>
              <a:cxnLst/>
              <a:rect l="l" t="t" r="r" b="b"/>
              <a:pathLst>
                <a:path w="288" h="281" extrusionOk="0">
                  <a:moveTo>
                    <a:pt x="224" y="1"/>
                  </a:moveTo>
                  <a:cubicBezTo>
                    <a:pt x="215" y="1"/>
                    <a:pt x="206" y="4"/>
                    <a:pt x="199" y="12"/>
                  </a:cubicBezTo>
                  <a:cubicBezTo>
                    <a:pt x="137" y="85"/>
                    <a:pt x="77" y="146"/>
                    <a:pt x="28" y="219"/>
                  </a:cubicBezTo>
                  <a:cubicBezTo>
                    <a:pt x="1" y="246"/>
                    <a:pt x="28" y="280"/>
                    <a:pt x="59" y="280"/>
                  </a:cubicBezTo>
                  <a:cubicBezTo>
                    <a:pt x="69" y="280"/>
                    <a:pt x="80" y="277"/>
                    <a:pt x="89" y="268"/>
                  </a:cubicBezTo>
                  <a:cubicBezTo>
                    <a:pt x="150" y="206"/>
                    <a:pt x="199" y="146"/>
                    <a:pt x="259" y="73"/>
                  </a:cubicBezTo>
                  <a:cubicBezTo>
                    <a:pt x="288" y="44"/>
                    <a:pt x="25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2279;p36">
              <a:extLst>
                <a:ext uri="{FF2B5EF4-FFF2-40B4-BE49-F238E27FC236}">
                  <a16:creationId xmlns:a16="http://schemas.microsoft.com/office/drawing/2014/main" id="{14DD5D28-B083-460B-8EAE-34B258662CC0}"/>
                </a:ext>
              </a:extLst>
            </p:cNvPr>
            <p:cNvSpPr/>
            <p:nvPr/>
          </p:nvSpPr>
          <p:spPr>
            <a:xfrm>
              <a:off x="7387409" y="3196186"/>
              <a:ext cx="14421" cy="14815"/>
            </a:xfrm>
            <a:custGeom>
              <a:avLst/>
              <a:gdLst/>
              <a:ahLst/>
              <a:cxnLst/>
              <a:rect l="l" t="t" r="r" b="b"/>
              <a:pathLst>
                <a:path w="293" h="301" extrusionOk="0">
                  <a:moveTo>
                    <a:pt x="256" y="21"/>
                  </a:moveTo>
                  <a:cubicBezTo>
                    <a:pt x="268" y="33"/>
                    <a:pt x="268" y="58"/>
                    <a:pt x="256" y="82"/>
                  </a:cubicBezTo>
                  <a:lnTo>
                    <a:pt x="244" y="94"/>
                  </a:lnTo>
                  <a:lnTo>
                    <a:pt x="98" y="277"/>
                  </a:lnTo>
                  <a:cubicBezTo>
                    <a:pt x="92" y="282"/>
                    <a:pt x="83" y="285"/>
                    <a:pt x="74" y="285"/>
                  </a:cubicBezTo>
                  <a:cubicBezTo>
                    <a:pt x="65" y="285"/>
                    <a:pt x="55" y="282"/>
                    <a:pt x="49" y="277"/>
                  </a:cubicBezTo>
                  <a:cubicBezTo>
                    <a:pt x="37" y="264"/>
                    <a:pt x="25" y="252"/>
                    <a:pt x="37" y="228"/>
                  </a:cubicBezTo>
                  <a:cubicBezTo>
                    <a:pt x="86" y="167"/>
                    <a:pt x="146" y="94"/>
                    <a:pt x="208" y="33"/>
                  </a:cubicBezTo>
                  <a:cubicBezTo>
                    <a:pt x="219" y="21"/>
                    <a:pt x="232" y="21"/>
                    <a:pt x="232" y="21"/>
                  </a:cubicBezTo>
                  <a:close/>
                  <a:moveTo>
                    <a:pt x="237" y="1"/>
                  </a:moveTo>
                  <a:cubicBezTo>
                    <a:pt x="223" y="1"/>
                    <a:pt x="209" y="7"/>
                    <a:pt x="195" y="21"/>
                  </a:cubicBezTo>
                  <a:cubicBezTo>
                    <a:pt x="135" y="82"/>
                    <a:pt x="73" y="155"/>
                    <a:pt x="25" y="215"/>
                  </a:cubicBezTo>
                  <a:cubicBezTo>
                    <a:pt x="0" y="240"/>
                    <a:pt x="13" y="277"/>
                    <a:pt x="37" y="288"/>
                  </a:cubicBezTo>
                  <a:cubicBezTo>
                    <a:pt x="49" y="301"/>
                    <a:pt x="62" y="301"/>
                    <a:pt x="73" y="301"/>
                  </a:cubicBezTo>
                  <a:cubicBezTo>
                    <a:pt x="86" y="301"/>
                    <a:pt x="98" y="301"/>
                    <a:pt x="110" y="288"/>
                  </a:cubicBezTo>
                  <a:lnTo>
                    <a:pt x="256" y="106"/>
                  </a:lnTo>
                  <a:lnTo>
                    <a:pt x="268" y="94"/>
                  </a:lnTo>
                  <a:cubicBezTo>
                    <a:pt x="292" y="58"/>
                    <a:pt x="281" y="33"/>
                    <a:pt x="268" y="9"/>
                  </a:cubicBezTo>
                  <a:cubicBezTo>
                    <a:pt x="258" y="4"/>
                    <a:pt x="248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2280;p36">
              <a:extLst>
                <a:ext uri="{FF2B5EF4-FFF2-40B4-BE49-F238E27FC236}">
                  <a16:creationId xmlns:a16="http://schemas.microsoft.com/office/drawing/2014/main" id="{49CA7B34-C566-4605-8C45-D7607E3F8A68}"/>
                </a:ext>
              </a:extLst>
            </p:cNvPr>
            <p:cNvSpPr/>
            <p:nvPr/>
          </p:nvSpPr>
          <p:spPr>
            <a:xfrm>
              <a:off x="7390264" y="3207409"/>
              <a:ext cx="13585" cy="13437"/>
            </a:xfrm>
            <a:custGeom>
              <a:avLst/>
              <a:gdLst/>
              <a:ahLst/>
              <a:cxnLst/>
              <a:rect l="l" t="t" r="r" b="b"/>
              <a:pathLst>
                <a:path w="276" h="273" extrusionOk="0">
                  <a:moveTo>
                    <a:pt x="216" y="1"/>
                  </a:moveTo>
                  <a:cubicBezTo>
                    <a:pt x="207" y="1"/>
                    <a:pt x="196" y="4"/>
                    <a:pt x="186" y="12"/>
                  </a:cubicBezTo>
                  <a:cubicBezTo>
                    <a:pt x="137" y="73"/>
                    <a:pt x="77" y="133"/>
                    <a:pt x="28" y="195"/>
                  </a:cubicBezTo>
                  <a:cubicBezTo>
                    <a:pt x="1" y="230"/>
                    <a:pt x="27" y="273"/>
                    <a:pt x="57" y="273"/>
                  </a:cubicBezTo>
                  <a:cubicBezTo>
                    <a:pt x="68" y="273"/>
                    <a:pt x="79" y="268"/>
                    <a:pt x="88" y="255"/>
                  </a:cubicBezTo>
                  <a:cubicBezTo>
                    <a:pt x="150" y="206"/>
                    <a:pt x="198" y="133"/>
                    <a:pt x="247" y="73"/>
                  </a:cubicBezTo>
                  <a:cubicBezTo>
                    <a:pt x="275" y="44"/>
                    <a:pt x="251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2281;p36">
              <a:extLst>
                <a:ext uri="{FF2B5EF4-FFF2-40B4-BE49-F238E27FC236}">
                  <a16:creationId xmlns:a16="http://schemas.microsoft.com/office/drawing/2014/main" id="{D8D7267B-BE1B-49E2-AACA-71FB4512813B}"/>
                </a:ext>
              </a:extLst>
            </p:cNvPr>
            <p:cNvSpPr/>
            <p:nvPr/>
          </p:nvSpPr>
          <p:spPr>
            <a:xfrm>
              <a:off x="7390411" y="3207064"/>
              <a:ext cx="13782" cy="14126"/>
            </a:xfrm>
            <a:custGeom>
              <a:avLst/>
              <a:gdLst/>
              <a:ahLst/>
              <a:cxnLst/>
              <a:rect l="l" t="t" r="r" b="b"/>
              <a:pathLst>
                <a:path w="280" h="287" extrusionOk="0">
                  <a:moveTo>
                    <a:pt x="218" y="22"/>
                  </a:moveTo>
                  <a:cubicBezTo>
                    <a:pt x="225" y="22"/>
                    <a:pt x="231" y="25"/>
                    <a:pt x="231" y="31"/>
                  </a:cubicBezTo>
                  <a:cubicBezTo>
                    <a:pt x="256" y="43"/>
                    <a:pt x="256" y="67"/>
                    <a:pt x="244" y="80"/>
                  </a:cubicBezTo>
                  <a:lnTo>
                    <a:pt x="207" y="116"/>
                  </a:lnTo>
                  <a:cubicBezTo>
                    <a:pt x="171" y="165"/>
                    <a:pt x="122" y="213"/>
                    <a:pt x="85" y="262"/>
                  </a:cubicBezTo>
                  <a:cubicBezTo>
                    <a:pt x="73" y="268"/>
                    <a:pt x="64" y="271"/>
                    <a:pt x="57" y="271"/>
                  </a:cubicBezTo>
                  <a:cubicBezTo>
                    <a:pt x="49" y="271"/>
                    <a:pt x="43" y="268"/>
                    <a:pt x="37" y="262"/>
                  </a:cubicBezTo>
                  <a:cubicBezTo>
                    <a:pt x="25" y="250"/>
                    <a:pt x="12" y="226"/>
                    <a:pt x="37" y="202"/>
                  </a:cubicBezTo>
                  <a:cubicBezTo>
                    <a:pt x="74" y="165"/>
                    <a:pt x="110" y="116"/>
                    <a:pt x="158" y="67"/>
                  </a:cubicBezTo>
                  <a:lnTo>
                    <a:pt x="195" y="31"/>
                  </a:lnTo>
                  <a:cubicBezTo>
                    <a:pt x="201" y="25"/>
                    <a:pt x="210" y="22"/>
                    <a:pt x="218" y="22"/>
                  </a:cubicBezTo>
                  <a:close/>
                  <a:moveTo>
                    <a:pt x="218" y="0"/>
                  </a:moveTo>
                  <a:cubicBezTo>
                    <a:pt x="207" y="0"/>
                    <a:pt x="195" y="6"/>
                    <a:pt x="183" y="19"/>
                  </a:cubicBezTo>
                  <a:lnTo>
                    <a:pt x="147" y="56"/>
                  </a:lnTo>
                  <a:cubicBezTo>
                    <a:pt x="98" y="104"/>
                    <a:pt x="61" y="153"/>
                    <a:pt x="25" y="202"/>
                  </a:cubicBezTo>
                  <a:cubicBezTo>
                    <a:pt x="1" y="226"/>
                    <a:pt x="1" y="262"/>
                    <a:pt x="25" y="274"/>
                  </a:cubicBezTo>
                  <a:cubicBezTo>
                    <a:pt x="37" y="286"/>
                    <a:pt x="49" y="286"/>
                    <a:pt x="61" y="286"/>
                  </a:cubicBezTo>
                  <a:cubicBezTo>
                    <a:pt x="74" y="286"/>
                    <a:pt x="85" y="286"/>
                    <a:pt x="98" y="274"/>
                  </a:cubicBezTo>
                  <a:cubicBezTo>
                    <a:pt x="134" y="226"/>
                    <a:pt x="183" y="177"/>
                    <a:pt x="220" y="129"/>
                  </a:cubicBezTo>
                  <a:lnTo>
                    <a:pt x="256" y="92"/>
                  </a:lnTo>
                  <a:cubicBezTo>
                    <a:pt x="280" y="67"/>
                    <a:pt x="268" y="31"/>
                    <a:pt x="244" y="19"/>
                  </a:cubicBezTo>
                  <a:cubicBezTo>
                    <a:pt x="238" y="6"/>
                    <a:pt x="228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2282;p36">
              <a:extLst>
                <a:ext uri="{FF2B5EF4-FFF2-40B4-BE49-F238E27FC236}">
                  <a16:creationId xmlns:a16="http://schemas.microsoft.com/office/drawing/2014/main" id="{A7305C77-B4AB-458A-B287-0412D3E051C3}"/>
                </a:ext>
              </a:extLst>
            </p:cNvPr>
            <p:cNvSpPr/>
            <p:nvPr/>
          </p:nvSpPr>
          <p:spPr>
            <a:xfrm>
              <a:off x="7387212" y="3222717"/>
              <a:ext cx="15455" cy="14569"/>
            </a:xfrm>
            <a:custGeom>
              <a:avLst/>
              <a:gdLst/>
              <a:ahLst/>
              <a:cxnLst/>
              <a:rect l="l" t="t" r="r" b="b"/>
              <a:pathLst>
                <a:path w="314" h="296" extrusionOk="0">
                  <a:moveTo>
                    <a:pt x="255" y="0"/>
                  </a:moveTo>
                  <a:cubicBezTo>
                    <a:pt x="249" y="0"/>
                    <a:pt x="243" y="2"/>
                    <a:pt x="236" y="5"/>
                  </a:cubicBezTo>
                  <a:cubicBezTo>
                    <a:pt x="150" y="65"/>
                    <a:pt x="77" y="138"/>
                    <a:pt x="17" y="236"/>
                  </a:cubicBezTo>
                  <a:cubicBezTo>
                    <a:pt x="1" y="268"/>
                    <a:pt x="28" y="296"/>
                    <a:pt x="55" y="296"/>
                  </a:cubicBezTo>
                  <a:cubicBezTo>
                    <a:pt x="69" y="296"/>
                    <a:pt x="82" y="289"/>
                    <a:pt x="90" y="273"/>
                  </a:cubicBezTo>
                  <a:cubicBezTo>
                    <a:pt x="150" y="200"/>
                    <a:pt x="199" y="138"/>
                    <a:pt x="272" y="78"/>
                  </a:cubicBezTo>
                  <a:cubicBezTo>
                    <a:pt x="314" y="57"/>
                    <a:pt x="293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2283;p36">
              <a:extLst>
                <a:ext uri="{FF2B5EF4-FFF2-40B4-BE49-F238E27FC236}">
                  <a16:creationId xmlns:a16="http://schemas.microsoft.com/office/drawing/2014/main" id="{5185FF60-6113-4457-87FE-A74F2428B0CD}"/>
                </a:ext>
              </a:extLst>
            </p:cNvPr>
            <p:cNvSpPr/>
            <p:nvPr/>
          </p:nvSpPr>
          <p:spPr>
            <a:xfrm>
              <a:off x="7386818" y="3222274"/>
              <a:ext cx="15603" cy="15652"/>
            </a:xfrm>
            <a:custGeom>
              <a:avLst/>
              <a:gdLst/>
              <a:ahLst/>
              <a:cxnLst/>
              <a:rect l="l" t="t" r="r" b="b"/>
              <a:pathLst>
                <a:path w="317" h="318" extrusionOk="0">
                  <a:moveTo>
                    <a:pt x="262" y="21"/>
                  </a:moveTo>
                  <a:cubicBezTo>
                    <a:pt x="275" y="21"/>
                    <a:pt x="284" y="29"/>
                    <a:pt x="293" y="38"/>
                  </a:cubicBezTo>
                  <a:cubicBezTo>
                    <a:pt x="293" y="50"/>
                    <a:pt x="304" y="74"/>
                    <a:pt x="280" y="87"/>
                  </a:cubicBezTo>
                  <a:cubicBezTo>
                    <a:pt x="220" y="136"/>
                    <a:pt x="158" y="196"/>
                    <a:pt x="98" y="282"/>
                  </a:cubicBezTo>
                  <a:cubicBezTo>
                    <a:pt x="89" y="290"/>
                    <a:pt x="74" y="299"/>
                    <a:pt x="62" y="299"/>
                  </a:cubicBezTo>
                  <a:cubicBezTo>
                    <a:pt x="57" y="299"/>
                    <a:pt x="53" y="297"/>
                    <a:pt x="49" y="293"/>
                  </a:cubicBezTo>
                  <a:cubicBezTo>
                    <a:pt x="37" y="282"/>
                    <a:pt x="25" y="269"/>
                    <a:pt x="37" y="245"/>
                  </a:cubicBezTo>
                  <a:cubicBezTo>
                    <a:pt x="85" y="172"/>
                    <a:pt x="158" y="87"/>
                    <a:pt x="244" y="26"/>
                  </a:cubicBezTo>
                  <a:cubicBezTo>
                    <a:pt x="251" y="22"/>
                    <a:pt x="257" y="21"/>
                    <a:pt x="262" y="21"/>
                  </a:cubicBezTo>
                  <a:close/>
                  <a:moveTo>
                    <a:pt x="271" y="1"/>
                  </a:moveTo>
                  <a:cubicBezTo>
                    <a:pt x="263" y="1"/>
                    <a:pt x="253" y="5"/>
                    <a:pt x="244" y="14"/>
                  </a:cubicBezTo>
                  <a:cubicBezTo>
                    <a:pt x="147" y="74"/>
                    <a:pt x="74" y="160"/>
                    <a:pt x="25" y="233"/>
                  </a:cubicBezTo>
                  <a:cubicBezTo>
                    <a:pt x="1" y="269"/>
                    <a:pt x="12" y="293"/>
                    <a:pt x="37" y="306"/>
                  </a:cubicBezTo>
                  <a:cubicBezTo>
                    <a:pt x="49" y="306"/>
                    <a:pt x="61" y="318"/>
                    <a:pt x="61" y="318"/>
                  </a:cubicBezTo>
                  <a:cubicBezTo>
                    <a:pt x="85" y="318"/>
                    <a:pt x="98" y="306"/>
                    <a:pt x="110" y="293"/>
                  </a:cubicBezTo>
                  <a:cubicBezTo>
                    <a:pt x="171" y="209"/>
                    <a:pt x="231" y="147"/>
                    <a:pt x="293" y="99"/>
                  </a:cubicBezTo>
                  <a:cubicBezTo>
                    <a:pt x="317" y="74"/>
                    <a:pt x="317" y="50"/>
                    <a:pt x="304" y="26"/>
                  </a:cubicBezTo>
                  <a:cubicBezTo>
                    <a:pt x="297" y="11"/>
                    <a:pt x="285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2284;p36">
              <a:extLst>
                <a:ext uri="{FF2B5EF4-FFF2-40B4-BE49-F238E27FC236}">
                  <a16:creationId xmlns:a16="http://schemas.microsoft.com/office/drawing/2014/main" id="{97CE5E7E-BA65-4266-8C0E-75E9A70EACC8}"/>
                </a:ext>
              </a:extLst>
            </p:cNvPr>
            <p:cNvSpPr/>
            <p:nvPr/>
          </p:nvSpPr>
          <p:spPr>
            <a:xfrm>
              <a:off x="7387999" y="3235563"/>
              <a:ext cx="16439" cy="13782"/>
            </a:xfrm>
            <a:custGeom>
              <a:avLst/>
              <a:gdLst/>
              <a:ahLst/>
              <a:cxnLst/>
              <a:rect l="l" t="t" r="r" b="b"/>
              <a:pathLst>
                <a:path w="334" h="280" extrusionOk="0">
                  <a:moveTo>
                    <a:pt x="270" y="0"/>
                  </a:moveTo>
                  <a:cubicBezTo>
                    <a:pt x="261" y="0"/>
                    <a:pt x="252" y="4"/>
                    <a:pt x="244" y="12"/>
                  </a:cubicBezTo>
                  <a:cubicBezTo>
                    <a:pt x="171" y="72"/>
                    <a:pt x="98" y="145"/>
                    <a:pt x="37" y="206"/>
                  </a:cubicBezTo>
                  <a:cubicBezTo>
                    <a:pt x="0" y="243"/>
                    <a:pt x="26" y="280"/>
                    <a:pt x="62" y="280"/>
                  </a:cubicBezTo>
                  <a:cubicBezTo>
                    <a:pt x="74" y="280"/>
                    <a:pt x="86" y="276"/>
                    <a:pt x="98" y="267"/>
                  </a:cubicBezTo>
                  <a:cubicBezTo>
                    <a:pt x="159" y="206"/>
                    <a:pt x="232" y="145"/>
                    <a:pt x="305" y="72"/>
                  </a:cubicBezTo>
                  <a:cubicBezTo>
                    <a:pt x="333" y="44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2285;p36">
              <a:extLst>
                <a:ext uri="{FF2B5EF4-FFF2-40B4-BE49-F238E27FC236}">
                  <a16:creationId xmlns:a16="http://schemas.microsoft.com/office/drawing/2014/main" id="{A9572023-6B9A-4219-AD8B-474497971187}"/>
                </a:ext>
              </a:extLst>
            </p:cNvPr>
            <p:cNvSpPr/>
            <p:nvPr/>
          </p:nvSpPr>
          <p:spPr>
            <a:xfrm>
              <a:off x="7388049" y="3235219"/>
              <a:ext cx="16144" cy="14668"/>
            </a:xfrm>
            <a:custGeom>
              <a:avLst/>
              <a:gdLst/>
              <a:ahLst/>
              <a:cxnLst/>
              <a:rect l="l" t="t" r="r" b="b"/>
              <a:pathLst>
                <a:path w="328" h="298" extrusionOk="0">
                  <a:moveTo>
                    <a:pt x="268" y="19"/>
                  </a:moveTo>
                  <a:cubicBezTo>
                    <a:pt x="279" y="19"/>
                    <a:pt x="292" y="19"/>
                    <a:pt x="292" y="30"/>
                  </a:cubicBezTo>
                  <a:cubicBezTo>
                    <a:pt x="304" y="43"/>
                    <a:pt x="316" y="55"/>
                    <a:pt x="292" y="79"/>
                  </a:cubicBezTo>
                  <a:lnTo>
                    <a:pt x="243" y="128"/>
                  </a:lnTo>
                  <a:cubicBezTo>
                    <a:pt x="195" y="176"/>
                    <a:pt x="133" y="225"/>
                    <a:pt x="85" y="274"/>
                  </a:cubicBezTo>
                  <a:cubicBezTo>
                    <a:pt x="79" y="280"/>
                    <a:pt x="70" y="283"/>
                    <a:pt x="61" y="283"/>
                  </a:cubicBezTo>
                  <a:cubicBezTo>
                    <a:pt x="52" y="283"/>
                    <a:pt x="42" y="280"/>
                    <a:pt x="36" y="274"/>
                  </a:cubicBezTo>
                  <a:cubicBezTo>
                    <a:pt x="24" y="262"/>
                    <a:pt x="24" y="238"/>
                    <a:pt x="36" y="225"/>
                  </a:cubicBezTo>
                  <a:lnTo>
                    <a:pt x="182" y="79"/>
                  </a:lnTo>
                  <a:cubicBezTo>
                    <a:pt x="206" y="67"/>
                    <a:pt x="231" y="43"/>
                    <a:pt x="243" y="30"/>
                  </a:cubicBezTo>
                  <a:cubicBezTo>
                    <a:pt x="255" y="19"/>
                    <a:pt x="255" y="19"/>
                    <a:pt x="268" y="19"/>
                  </a:cubicBezTo>
                  <a:close/>
                  <a:moveTo>
                    <a:pt x="272" y="0"/>
                  </a:moveTo>
                  <a:cubicBezTo>
                    <a:pt x="258" y="0"/>
                    <a:pt x="243" y="7"/>
                    <a:pt x="231" y="19"/>
                  </a:cubicBezTo>
                  <a:cubicBezTo>
                    <a:pt x="219" y="30"/>
                    <a:pt x="195" y="43"/>
                    <a:pt x="170" y="67"/>
                  </a:cubicBezTo>
                  <a:lnTo>
                    <a:pt x="24" y="213"/>
                  </a:lnTo>
                  <a:cubicBezTo>
                    <a:pt x="0" y="238"/>
                    <a:pt x="12" y="262"/>
                    <a:pt x="24" y="286"/>
                  </a:cubicBezTo>
                  <a:cubicBezTo>
                    <a:pt x="36" y="286"/>
                    <a:pt x="49" y="298"/>
                    <a:pt x="60" y="298"/>
                  </a:cubicBezTo>
                  <a:cubicBezTo>
                    <a:pt x="73" y="298"/>
                    <a:pt x="85" y="298"/>
                    <a:pt x="97" y="286"/>
                  </a:cubicBezTo>
                  <a:cubicBezTo>
                    <a:pt x="146" y="238"/>
                    <a:pt x="206" y="189"/>
                    <a:pt x="255" y="140"/>
                  </a:cubicBezTo>
                  <a:lnTo>
                    <a:pt x="304" y="92"/>
                  </a:lnTo>
                  <a:cubicBezTo>
                    <a:pt x="328" y="67"/>
                    <a:pt x="328" y="30"/>
                    <a:pt x="304" y="19"/>
                  </a:cubicBezTo>
                  <a:cubicBezTo>
                    <a:pt x="298" y="7"/>
                    <a:pt x="28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2286;p36">
              <a:extLst>
                <a:ext uri="{FF2B5EF4-FFF2-40B4-BE49-F238E27FC236}">
                  <a16:creationId xmlns:a16="http://schemas.microsoft.com/office/drawing/2014/main" id="{889C3CCC-9469-4BF8-B687-BEF3E57DC131}"/>
                </a:ext>
              </a:extLst>
            </p:cNvPr>
            <p:cNvSpPr/>
            <p:nvPr/>
          </p:nvSpPr>
          <p:spPr>
            <a:xfrm>
              <a:off x="7386030" y="3247524"/>
              <a:ext cx="17227" cy="16735"/>
            </a:xfrm>
            <a:custGeom>
              <a:avLst/>
              <a:gdLst/>
              <a:ahLst/>
              <a:cxnLst/>
              <a:rect l="l" t="t" r="r" b="b"/>
              <a:pathLst>
                <a:path w="350" h="340" extrusionOk="0">
                  <a:moveTo>
                    <a:pt x="286" y="0"/>
                  </a:moveTo>
                  <a:cubicBezTo>
                    <a:pt x="277" y="0"/>
                    <a:pt x="268" y="4"/>
                    <a:pt x="260" y="12"/>
                  </a:cubicBezTo>
                  <a:cubicBezTo>
                    <a:pt x="174" y="97"/>
                    <a:pt x="101" y="182"/>
                    <a:pt x="28" y="267"/>
                  </a:cubicBezTo>
                  <a:cubicBezTo>
                    <a:pt x="0" y="296"/>
                    <a:pt x="31" y="339"/>
                    <a:pt x="64" y="339"/>
                  </a:cubicBezTo>
                  <a:cubicBezTo>
                    <a:pt x="73" y="339"/>
                    <a:pt x="82" y="336"/>
                    <a:pt x="90" y="328"/>
                  </a:cubicBezTo>
                  <a:cubicBezTo>
                    <a:pt x="174" y="243"/>
                    <a:pt x="247" y="158"/>
                    <a:pt x="320" y="72"/>
                  </a:cubicBezTo>
                  <a:cubicBezTo>
                    <a:pt x="349" y="44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2287;p36">
              <a:extLst>
                <a:ext uri="{FF2B5EF4-FFF2-40B4-BE49-F238E27FC236}">
                  <a16:creationId xmlns:a16="http://schemas.microsoft.com/office/drawing/2014/main" id="{7A6D4D92-E703-4776-BCF1-A6F84D81D79D}"/>
                </a:ext>
              </a:extLst>
            </p:cNvPr>
            <p:cNvSpPr/>
            <p:nvPr/>
          </p:nvSpPr>
          <p:spPr>
            <a:xfrm>
              <a:off x="7386227" y="3247180"/>
              <a:ext cx="16784" cy="17719"/>
            </a:xfrm>
            <a:custGeom>
              <a:avLst/>
              <a:gdLst/>
              <a:ahLst/>
              <a:cxnLst/>
              <a:rect l="l" t="t" r="r" b="b"/>
              <a:pathLst>
                <a:path w="341" h="360" extrusionOk="0">
                  <a:moveTo>
                    <a:pt x="280" y="19"/>
                  </a:moveTo>
                  <a:cubicBezTo>
                    <a:pt x="292" y="19"/>
                    <a:pt x="292" y="19"/>
                    <a:pt x="305" y="31"/>
                  </a:cubicBezTo>
                  <a:cubicBezTo>
                    <a:pt x="316" y="43"/>
                    <a:pt x="316" y="55"/>
                    <a:pt x="305" y="79"/>
                  </a:cubicBezTo>
                  <a:lnTo>
                    <a:pt x="268" y="116"/>
                  </a:lnTo>
                  <a:cubicBezTo>
                    <a:pt x="207" y="189"/>
                    <a:pt x="146" y="262"/>
                    <a:pt x="86" y="322"/>
                  </a:cubicBezTo>
                  <a:cubicBezTo>
                    <a:pt x="75" y="333"/>
                    <a:pt x="67" y="337"/>
                    <a:pt x="60" y="337"/>
                  </a:cubicBezTo>
                  <a:cubicBezTo>
                    <a:pt x="51" y="337"/>
                    <a:pt x="44" y="330"/>
                    <a:pt x="37" y="322"/>
                  </a:cubicBezTo>
                  <a:cubicBezTo>
                    <a:pt x="24" y="311"/>
                    <a:pt x="13" y="298"/>
                    <a:pt x="37" y="274"/>
                  </a:cubicBezTo>
                  <a:cubicBezTo>
                    <a:pt x="97" y="201"/>
                    <a:pt x="159" y="141"/>
                    <a:pt x="219" y="68"/>
                  </a:cubicBezTo>
                  <a:lnTo>
                    <a:pt x="256" y="31"/>
                  </a:lnTo>
                  <a:cubicBezTo>
                    <a:pt x="268" y="19"/>
                    <a:pt x="280" y="19"/>
                    <a:pt x="280" y="19"/>
                  </a:cubicBezTo>
                  <a:close/>
                  <a:moveTo>
                    <a:pt x="284" y="1"/>
                  </a:moveTo>
                  <a:cubicBezTo>
                    <a:pt x="271" y="1"/>
                    <a:pt x="255" y="7"/>
                    <a:pt x="243" y="19"/>
                  </a:cubicBezTo>
                  <a:lnTo>
                    <a:pt x="207" y="55"/>
                  </a:lnTo>
                  <a:cubicBezTo>
                    <a:pt x="146" y="128"/>
                    <a:pt x="73" y="189"/>
                    <a:pt x="24" y="262"/>
                  </a:cubicBezTo>
                  <a:cubicBezTo>
                    <a:pt x="0" y="286"/>
                    <a:pt x="0" y="322"/>
                    <a:pt x="24" y="335"/>
                  </a:cubicBezTo>
                  <a:cubicBezTo>
                    <a:pt x="37" y="347"/>
                    <a:pt x="49" y="359"/>
                    <a:pt x="61" y="359"/>
                  </a:cubicBezTo>
                  <a:cubicBezTo>
                    <a:pt x="73" y="359"/>
                    <a:pt x="86" y="347"/>
                    <a:pt x="97" y="335"/>
                  </a:cubicBezTo>
                  <a:cubicBezTo>
                    <a:pt x="159" y="274"/>
                    <a:pt x="219" y="201"/>
                    <a:pt x="280" y="128"/>
                  </a:cubicBezTo>
                  <a:lnTo>
                    <a:pt x="316" y="92"/>
                  </a:lnTo>
                  <a:cubicBezTo>
                    <a:pt x="341" y="68"/>
                    <a:pt x="329" y="31"/>
                    <a:pt x="316" y="19"/>
                  </a:cubicBezTo>
                  <a:cubicBezTo>
                    <a:pt x="310" y="7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2288;p36">
              <a:extLst>
                <a:ext uri="{FF2B5EF4-FFF2-40B4-BE49-F238E27FC236}">
                  <a16:creationId xmlns:a16="http://schemas.microsoft.com/office/drawing/2014/main" id="{48864699-4352-4803-BF2B-FBAAA3BB3732}"/>
                </a:ext>
              </a:extLst>
            </p:cNvPr>
            <p:cNvSpPr/>
            <p:nvPr/>
          </p:nvSpPr>
          <p:spPr>
            <a:xfrm>
              <a:off x="7385932" y="3261946"/>
              <a:ext cx="17325" cy="16144"/>
            </a:xfrm>
            <a:custGeom>
              <a:avLst/>
              <a:gdLst/>
              <a:ahLst/>
              <a:cxnLst/>
              <a:rect l="l" t="t" r="r" b="b"/>
              <a:pathLst>
                <a:path w="352" h="328" extrusionOk="0">
                  <a:moveTo>
                    <a:pt x="290" y="1"/>
                  </a:moveTo>
                  <a:cubicBezTo>
                    <a:pt x="281" y="1"/>
                    <a:pt x="271" y="4"/>
                    <a:pt x="262" y="11"/>
                  </a:cubicBezTo>
                  <a:cubicBezTo>
                    <a:pt x="176" y="84"/>
                    <a:pt x="79" y="168"/>
                    <a:pt x="19" y="266"/>
                  </a:cubicBezTo>
                  <a:cubicBezTo>
                    <a:pt x="0" y="293"/>
                    <a:pt x="30" y="328"/>
                    <a:pt x="61" y="328"/>
                  </a:cubicBezTo>
                  <a:cubicBezTo>
                    <a:pt x="72" y="328"/>
                    <a:pt x="82" y="324"/>
                    <a:pt x="92" y="314"/>
                  </a:cubicBezTo>
                  <a:cubicBezTo>
                    <a:pt x="165" y="230"/>
                    <a:pt x="225" y="144"/>
                    <a:pt x="322" y="71"/>
                  </a:cubicBezTo>
                  <a:cubicBezTo>
                    <a:pt x="352" y="52"/>
                    <a:pt x="326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2289;p36">
              <a:extLst>
                <a:ext uri="{FF2B5EF4-FFF2-40B4-BE49-F238E27FC236}">
                  <a16:creationId xmlns:a16="http://schemas.microsoft.com/office/drawing/2014/main" id="{9B33F6FB-54B0-46BE-8FD2-0575087F471A}"/>
                </a:ext>
              </a:extLst>
            </p:cNvPr>
            <p:cNvSpPr/>
            <p:nvPr/>
          </p:nvSpPr>
          <p:spPr>
            <a:xfrm>
              <a:off x="7385637" y="3261602"/>
              <a:ext cx="17375" cy="17030"/>
            </a:xfrm>
            <a:custGeom>
              <a:avLst/>
              <a:gdLst/>
              <a:ahLst/>
              <a:cxnLst/>
              <a:rect l="l" t="t" r="r" b="b"/>
              <a:pathLst>
                <a:path w="353" h="346" extrusionOk="0">
                  <a:moveTo>
                    <a:pt x="280" y="18"/>
                  </a:moveTo>
                  <a:cubicBezTo>
                    <a:pt x="292" y="18"/>
                    <a:pt x="304" y="18"/>
                    <a:pt x="317" y="29"/>
                  </a:cubicBezTo>
                  <a:cubicBezTo>
                    <a:pt x="328" y="42"/>
                    <a:pt x="328" y="66"/>
                    <a:pt x="317" y="78"/>
                  </a:cubicBezTo>
                  <a:cubicBezTo>
                    <a:pt x="231" y="151"/>
                    <a:pt x="158" y="237"/>
                    <a:pt x="85" y="321"/>
                  </a:cubicBezTo>
                  <a:cubicBezTo>
                    <a:pt x="79" y="328"/>
                    <a:pt x="70" y="331"/>
                    <a:pt x="61" y="331"/>
                  </a:cubicBezTo>
                  <a:cubicBezTo>
                    <a:pt x="52" y="331"/>
                    <a:pt x="43" y="328"/>
                    <a:pt x="36" y="321"/>
                  </a:cubicBezTo>
                  <a:cubicBezTo>
                    <a:pt x="25" y="310"/>
                    <a:pt x="25" y="297"/>
                    <a:pt x="36" y="273"/>
                  </a:cubicBezTo>
                  <a:cubicBezTo>
                    <a:pt x="85" y="188"/>
                    <a:pt x="171" y="102"/>
                    <a:pt x="280" y="18"/>
                  </a:cubicBezTo>
                  <a:close/>
                  <a:moveTo>
                    <a:pt x="289" y="0"/>
                  </a:moveTo>
                  <a:cubicBezTo>
                    <a:pt x="282" y="0"/>
                    <a:pt x="275" y="2"/>
                    <a:pt x="268" y="5"/>
                  </a:cubicBezTo>
                  <a:cubicBezTo>
                    <a:pt x="158" y="91"/>
                    <a:pt x="73" y="175"/>
                    <a:pt x="12" y="261"/>
                  </a:cubicBezTo>
                  <a:cubicBezTo>
                    <a:pt x="0" y="297"/>
                    <a:pt x="12" y="321"/>
                    <a:pt x="36" y="334"/>
                  </a:cubicBezTo>
                  <a:cubicBezTo>
                    <a:pt x="36" y="346"/>
                    <a:pt x="49" y="346"/>
                    <a:pt x="61" y="346"/>
                  </a:cubicBezTo>
                  <a:cubicBezTo>
                    <a:pt x="73" y="346"/>
                    <a:pt x="85" y="346"/>
                    <a:pt x="98" y="334"/>
                  </a:cubicBezTo>
                  <a:cubicBezTo>
                    <a:pt x="171" y="248"/>
                    <a:pt x="244" y="164"/>
                    <a:pt x="328" y="91"/>
                  </a:cubicBezTo>
                  <a:cubicBezTo>
                    <a:pt x="353" y="66"/>
                    <a:pt x="353" y="42"/>
                    <a:pt x="328" y="18"/>
                  </a:cubicBezTo>
                  <a:cubicBezTo>
                    <a:pt x="320" y="9"/>
                    <a:pt x="305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2290;p36">
              <a:extLst>
                <a:ext uri="{FF2B5EF4-FFF2-40B4-BE49-F238E27FC236}">
                  <a16:creationId xmlns:a16="http://schemas.microsoft.com/office/drawing/2014/main" id="{D4AF6997-B742-48A0-88F9-98A15B3EDEB6}"/>
                </a:ext>
              </a:extLst>
            </p:cNvPr>
            <p:cNvSpPr/>
            <p:nvPr/>
          </p:nvSpPr>
          <p:spPr>
            <a:xfrm>
              <a:off x="7387113" y="3273858"/>
              <a:ext cx="16735" cy="17965"/>
            </a:xfrm>
            <a:custGeom>
              <a:avLst/>
              <a:gdLst/>
              <a:ahLst/>
              <a:cxnLst/>
              <a:rect l="l" t="t" r="r" b="b"/>
              <a:pathLst>
                <a:path w="340" h="365" extrusionOk="0">
                  <a:moveTo>
                    <a:pt x="276" y="1"/>
                  </a:moveTo>
                  <a:cubicBezTo>
                    <a:pt x="267" y="1"/>
                    <a:pt x="258" y="4"/>
                    <a:pt x="250" y="12"/>
                  </a:cubicBezTo>
                  <a:cubicBezTo>
                    <a:pt x="177" y="109"/>
                    <a:pt x="92" y="194"/>
                    <a:pt x="19" y="291"/>
                  </a:cubicBezTo>
                  <a:cubicBezTo>
                    <a:pt x="1" y="328"/>
                    <a:pt x="31" y="365"/>
                    <a:pt x="63" y="365"/>
                  </a:cubicBezTo>
                  <a:cubicBezTo>
                    <a:pt x="73" y="365"/>
                    <a:pt x="83" y="361"/>
                    <a:pt x="92" y="353"/>
                  </a:cubicBezTo>
                  <a:cubicBezTo>
                    <a:pt x="165" y="267"/>
                    <a:pt x="238" y="170"/>
                    <a:pt x="311" y="72"/>
                  </a:cubicBezTo>
                  <a:cubicBezTo>
                    <a:pt x="339" y="44"/>
                    <a:pt x="308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2291;p36">
              <a:extLst>
                <a:ext uri="{FF2B5EF4-FFF2-40B4-BE49-F238E27FC236}">
                  <a16:creationId xmlns:a16="http://schemas.microsoft.com/office/drawing/2014/main" id="{EACAFA16-D46D-40C3-B0E0-BCB00D2E7D5F}"/>
                </a:ext>
              </a:extLst>
            </p:cNvPr>
            <p:cNvSpPr/>
            <p:nvPr/>
          </p:nvSpPr>
          <p:spPr>
            <a:xfrm>
              <a:off x="7386818" y="3273415"/>
              <a:ext cx="17375" cy="18408"/>
            </a:xfrm>
            <a:custGeom>
              <a:avLst/>
              <a:gdLst/>
              <a:ahLst/>
              <a:cxnLst/>
              <a:rect l="l" t="t" r="r" b="b"/>
              <a:pathLst>
                <a:path w="353" h="374" extrusionOk="0">
                  <a:moveTo>
                    <a:pt x="293" y="21"/>
                  </a:moveTo>
                  <a:cubicBezTo>
                    <a:pt x="293" y="21"/>
                    <a:pt x="304" y="21"/>
                    <a:pt x="304" y="33"/>
                  </a:cubicBezTo>
                  <a:cubicBezTo>
                    <a:pt x="317" y="45"/>
                    <a:pt x="329" y="57"/>
                    <a:pt x="317" y="81"/>
                  </a:cubicBezTo>
                  <a:cubicBezTo>
                    <a:pt x="293" y="106"/>
                    <a:pt x="280" y="118"/>
                    <a:pt x="268" y="143"/>
                  </a:cubicBezTo>
                  <a:cubicBezTo>
                    <a:pt x="207" y="216"/>
                    <a:pt x="147" y="289"/>
                    <a:pt x="85" y="349"/>
                  </a:cubicBezTo>
                  <a:cubicBezTo>
                    <a:pt x="79" y="355"/>
                    <a:pt x="70" y="358"/>
                    <a:pt x="61" y="358"/>
                  </a:cubicBezTo>
                  <a:cubicBezTo>
                    <a:pt x="52" y="358"/>
                    <a:pt x="43" y="355"/>
                    <a:pt x="37" y="349"/>
                  </a:cubicBezTo>
                  <a:cubicBezTo>
                    <a:pt x="25" y="337"/>
                    <a:pt x="25" y="325"/>
                    <a:pt x="37" y="313"/>
                  </a:cubicBezTo>
                  <a:cubicBezTo>
                    <a:pt x="85" y="227"/>
                    <a:pt x="158" y="154"/>
                    <a:pt x="220" y="81"/>
                  </a:cubicBezTo>
                  <a:lnTo>
                    <a:pt x="268" y="33"/>
                  </a:lnTo>
                  <a:cubicBezTo>
                    <a:pt x="268" y="21"/>
                    <a:pt x="280" y="21"/>
                    <a:pt x="293" y="21"/>
                  </a:cubicBezTo>
                  <a:close/>
                  <a:moveTo>
                    <a:pt x="293" y="1"/>
                  </a:moveTo>
                  <a:cubicBezTo>
                    <a:pt x="279" y="1"/>
                    <a:pt x="263" y="7"/>
                    <a:pt x="256" y="21"/>
                  </a:cubicBezTo>
                  <a:cubicBezTo>
                    <a:pt x="231" y="33"/>
                    <a:pt x="220" y="57"/>
                    <a:pt x="207" y="70"/>
                  </a:cubicBezTo>
                  <a:cubicBezTo>
                    <a:pt x="147" y="143"/>
                    <a:pt x="74" y="216"/>
                    <a:pt x="12" y="300"/>
                  </a:cubicBezTo>
                  <a:cubicBezTo>
                    <a:pt x="1" y="325"/>
                    <a:pt x="12" y="349"/>
                    <a:pt x="25" y="362"/>
                  </a:cubicBezTo>
                  <a:cubicBezTo>
                    <a:pt x="37" y="373"/>
                    <a:pt x="49" y="373"/>
                    <a:pt x="61" y="373"/>
                  </a:cubicBezTo>
                  <a:cubicBezTo>
                    <a:pt x="74" y="373"/>
                    <a:pt x="85" y="373"/>
                    <a:pt x="98" y="362"/>
                  </a:cubicBezTo>
                  <a:cubicBezTo>
                    <a:pt x="171" y="300"/>
                    <a:pt x="220" y="216"/>
                    <a:pt x="280" y="154"/>
                  </a:cubicBezTo>
                  <a:cubicBezTo>
                    <a:pt x="293" y="130"/>
                    <a:pt x="317" y="106"/>
                    <a:pt x="329" y="94"/>
                  </a:cubicBezTo>
                  <a:cubicBezTo>
                    <a:pt x="353" y="70"/>
                    <a:pt x="341" y="33"/>
                    <a:pt x="317" y="8"/>
                  </a:cubicBezTo>
                  <a:cubicBezTo>
                    <a:pt x="312" y="4"/>
                    <a:pt x="30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2292;p36">
              <a:extLst>
                <a:ext uri="{FF2B5EF4-FFF2-40B4-BE49-F238E27FC236}">
                  <a16:creationId xmlns:a16="http://schemas.microsoft.com/office/drawing/2014/main" id="{44B164A8-55CB-4B33-A4B3-79CD5AADF97D}"/>
                </a:ext>
              </a:extLst>
            </p:cNvPr>
            <p:cNvSpPr/>
            <p:nvPr/>
          </p:nvSpPr>
          <p:spPr>
            <a:xfrm>
              <a:off x="7386670" y="3288723"/>
              <a:ext cx="17719" cy="19294"/>
            </a:xfrm>
            <a:custGeom>
              <a:avLst/>
              <a:gdLst/>
              <a:ahLst/>
              <a:cxnLst/>
              <a:rect l="l" t="t" r="r" b="b"/>
              <a:pathLst>
                <a:path w="360" h="392" extrusionOk="0">
                  <a:moveTo>
                    <a:pt x="296" y="1"/>
                  </a:moveTo>
                  <a:cubicBezTo>
                    <a:pt x="286" y="1"/>
                    <a:pt x="277" y="5"/>
                    <a:pt x="271" y="14"/>
                  </a:cubicBezTo>
                  <a:cubicBezTo>
                    <a:pt x="186" y="124"/>
                    <a:pt x="101" y="221"/>
                    <a:pt x="28" y="330"/>
                  </a:cubicBezTo>
                  <a:cubicBezTo>
                    <a:pt x="0" y="357"/>
                    <a:pt x="34" y="392"/>
                    <a:pt x="63" y="392"/>
                  </a:cubicBezTo>
                  <a:cubicBezTo>
                    <a:pt x="73" y="392"/>
                    <a:pt x="82" y="388"/>
                    <a:pt x="88" y="378"/>
                  </a:cubicBezTo>
                  <a:cubicBezTo>
                    <a:pt x="186" y="281"/>
                    <a:pt x="259" y="172"/>
                    <a:pt x="332" y="62"/>
                  </a:cubicBezTo>
                  <a:cubicBezTo>
                    <a:pt x="359" y="35"/>
                    <a:pt x="325" y="1"/>
                    <a:pt x="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2293;p36">
              <a:extLst>
                <a:ext uri="{FF2B5EF4-FFF2-40B4-BE49-F238E27FC236}">
                  <a16:creationId xmlns:a16="http://schemas.microsoft.com/office/drawing/2014/main" id="{59C9534F-8B23-4DA2-AAA1-61C77D2BED25}"/>
                </a:ext>
              </a:extLst>
            </p:cNvPr>
            <p:cNvSpPr/>
            <p:nvPr/>
          </p:nvSpPr>
          <p:spPr>
            <a:xfrm>
              <a:off x="7386818" y="3288378"/>
              <a:ext cx="18015" cy="20180"/>
            </a:xfrm>
            <a:custGeom>
              <a:avLst/>
              <a:gdLst/>
              <a:ahLst/>
              <a:cxnLst/>
              <a:rect l="l" t="t" r="r" b="b"/>
              <a:pathLst>
                <a:path w="366" h="410" extrusionOk="0">
                  <a:moveTo>
                    <a:pt x="299" y="18"/>
                  </a:moveTo>
                  <a:cubicBezTo>
                    <a:pt x="305" y="18"/>
                    <a:pt x="311" y="21"/>
                    <a:pt x="317" y="21"/>
                  </a:cubicBezTo>
                  <a:cubicBezTo>
                    <a:pt x="329" y="33"/>
                    <a:pt x="341" y="58"/>
                    <a:pt x="329" y="69"/>
                  </a:cubicBezTo>
                  <a:cubicBezTo>
                    <a:pt x="304" y="94"/>
                    <a:pt x="293" y="118"/>
                    <a:pt x="268" y="155"/>
                  </a:cubicBezTo>
                  <a:cubicBezTo>
                    <a:pt x="207" y="228"/>
                    <a:pt x="147" y="312"/>
                    <a:pt x="85" y="385"/>
                  </a:cubicBezTo>
                  <a:cubicBezTo>
                    <a:pt x="79" y="392"/>
                    <a:pt x="70" y="395"/>
                    <a:pt x="61" y="395"/>
                  </a:cubicBezTo>
                  <a:cubicBezTo>
                    <a:pt x="52" y="395"/>
                    <a:pt x="43" y="392"/>
                    <a:pt x="37" y="385"/>
                  </a:cubicBezTo>
                  <a:cubicBezTo>
                    <a:pt x="25" y="374"/>
                    <a:pt x="12" y="361"/>
                    <a:pt x="25" y="337"/>
                  </a:cubicBezTo>
                  <a:cubicBezTo>
                    <a:pt x="85" y="264"/>
                    <a:pt x="147" y="179"/>
                    <a:pt x="207" y="106"/>
                  </a:cubicBezTo>
                  <a:lnTo>
                    <a:pt x="280" y="33"/>
                  </a:lnTo>
                  <a:cubicBezTo>
                    <a:pt x="286" y="21"/>
                    <a:pt x="293" y="18"/>
                    <a:pt x="299" y="18"/>
                  </a:cubicBezTo>
                  <a:close/>
                  <a:moveTo>
                    <a:pt x="298" y="1"/>
                  </a:moveTo>
                  <a:cubicBezTo>
                    <a:pt x="284" y="1"/>
                    <a:pt x="270" y="6"/>
                    <a:pt x="256" y="21"/>
                  </a:cubicBezTo>
                  <a:cubicBezTo>
                    <a:pt x="244" y="45"/>
                    <a:pt x="220" y="69"/>
                    <a:pt x="195" y="94"/>
                  </a:cubicBezTo>
                  <a:cubicBezTo>
                    <a:pt x="134" y="167"/>
                    <a:pt x="74" y="252"/>
                    <a:pt x="12" y="325"/>
                  </a:cubicBezTo>
                  <a:cubicBezTo>
                    <a:pt x="1" y="361"/>
                    <a:pt x="12" y="385"/>
                    <a:pt x="25" y="398"/>
                  </a:cubicBezTo>
                  <a:cubicBezTo>
                    <a:pt x="37" y="410"/>
                    <a:pt x="49" y="410"/>
                    <a:pt x="61" y="410"/>
                  </a:cubicBezTo>
                  <a:cubicBezTo>
                    <a:pt x="74" y="410"/>
                    <a:pt x="85" y="410"/>
                    <a:pt x="98" y="398"/>
                  </a:cubicBezTo>
                  <a:cubicBezTo>
                    <a:pt x="158" y="325"/>
                    <a:pt x="220" y="239"/>
                    <a:pt x="280" y="167"/>
                  </a:cubicBezTo>
                  <a:cubicBezTo>
                    <a:pt x="304" y="131"/>
                    <a:pt x="317" y="106"/>
                    <a:pt x="341" y="82"/>
                  </a:cubicBezTo>
                  <a:cubicBezTo>
                    <a:pt x="366" y="58"/>
                    <a:pt x="353" y="33"/>
                    <a:pt x="329" y="9"/>
                  </a:cubicBezTo>
                  <a:cubicBezTo>
                    <a:pt x="318" y="4"/>
                    <a:pt x="308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2294;p36">
              <a:extLst>
                <a:ext uri="{FF2B5EF4-FFF2-40B4-BE49-F238E27FC236}">
                  <a16:creationId xmlns:a16="http://schemas.microsoft.com/office/drawing/2014/main" id="{DB7D5581-2D9C-4453-A88E-FA1353BF3BA4}"/>
                </a:ext>
              </a:extLst>
            </p:cNvPr>
            <p:cNvSpPr/>
            <p:nvPr/>
          </p:nvSpPr>
          <p:spPr>
            <a:xfrm>
              <a:off x="7385292" y="3306689"/>
              <a:ext cx="16686" cy="17473"/>
            </a:xfrm>
            <a:custGeom>
              <a:avLst/>
              <a:gdLst/>
              <a:ahLst/>
              <a:cxnLst/>
              <a:rect l="l" t="t" r="r" b="b"/>
              <a:pathLst>
                <a:path w="339" h="355" extrusionOk="0">
                  <a:moveTo>
                    <a:pt x="279" y="1"/>
                  </a:moveTo>
                  <a:cubicBezTo>
                    <a:pt x="269" y="1"/>
                    <a:pt x="259" y="5"/>
                    <a:pt x="251" y="13"/>
                  </a:cubicBezTo>
                  <a:cubicBezTo>
                    <a:pt x="153" y="86"/>
                    <a:pt x="68" y="172"/>
                    <a:pt x="19" y="281"/>
                  </a:cubicBezTo>
                  <a:cubicBezTo>
                    <a:pt x="1" y="318"/>
                    <a:pt x="31" y="355"/>
                    <a:pt x="58" y="355"/>
                  </a:cubicBezTo>
                  <a:cubicBezTo>
                    <a:pt x="66" y="355"/>
                    <a:pt x="74" y="351"/>
                    <a:pt x="80" y="342"/>
                  </a:cubicBezTo>
                  <a:cubicBezTo>
                    <a:pt x="153" y="245"/>
                    <a:pt x="226" y="148"/>
                    <a:pt x="311" y="75"/>
                  </a:cubicBezTo>
                  <a:cubicBezTo>
                    <a:pt x="339" y="38"/>
                    <a:pt x="310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2295;p36">
              <a:extLst>
                <a:ext uri="{FF2B5EF4-FFF2-40B4-BE49-F238E27FC236}">
                  <a16:creationId xmlns:a16="http://schemas.microsoft.com/office/drawing/2014/main" id="{2B2C263A-41EB-45A7-99AF-C6A35061F67D}"/>
                </a:ext>
              </a:extLst>
            </p:cNvPr>
            <p:cNvSpPr/>
            <p:nvPr/>
          </p:nvSpPr>
          <p:spPr>
            <a:xfrm>
              <a:off x="7384997" y="3306049"/>
              <a:ext cx="16833" cy="18064"/>
            </a:xfrm>
            <a:custGeom>
              <a:avLst/>
              <a:gdLst/>
              <a:ahLst/>
              <a:cxnLst/>
              <a:rect l="l" t="t" r="r" b="b"/>
              <a:pathLst>
                <a:path w="342" h="367" extrusionOk="0">
                  <a:moveTo>
                    <a:pt x="292" y="18"/>
                  </a:moveTo>
                  <a:cubicBezTo>
                    <a:pt x="302" y="18"/>
                    <a:pt x="311" y="21"/>
                    <a:pt x="317" y="26"/>
                  </a:cubicBezTo>
                  <a:cubicBezTo>
                    <a:pt x="317" y="39"/>
                    <a:pt x="330" y="63"/>
                    <a:pt x="305" y="75"/>
                  </a:cubicBezTo>
                  <a:cubicBezTo>
                    <a:pt x="232" y="161"/>
                    <a:pt x="159" y="245"/>
                    <a:pt x="98" y="331"/>
                  </a:cubicBezTo>
                  <a:lnTo>
                    <a:pt x="86" y="343"/>
                  </a:lnTo>
                  <a:cubicBezTo>
                    <a:pt x="74" y="355"/>
                    <a:pt x="65" y="358"/>
                    <a:pt x="57" y="358"/>
                  </a:cubicBezTo>
                  <a:cubicBezTo>
                    <a:pt x="49" y="358"/>
                    <a:pt x="43" y="355"/>
                    <a:pt x="38" y="355"/>
                  </a:cubicBezTo>
                  <a:cubicBezTo>
                    <a:pt x="25" y="343"/>
                    <a:pt x="13" y="318"/>
                    <a:pt x="25" y="294"/>
                  </a:cubicBezTo>
                  <a:cubicBezTo>
                    <a:pt x="74" y="209"/>
                    <a:pt x="159" y="112"/>
                    <a:pt x="257" y="26"/>
                  </a:cubicBezTo>
                  <a:cubicBezTo>
                    <a:pt x="269" y="21"/>
                    <a:pt x="281" y="18"/>
                    <a:pt x="292" y="18"/>
                  </a:cubicBezTo>
                  <a:close/>
                  <a:moveTo>
                    <a:pt x="288" y="1"/>
                  </a:moveTo>
                  <a:cubicBezTo>
                    <a:pt x="277" y="1"/>
                    <a:pt x="267" y="4"/>
                    <a:pt x="257" y="15"/>
                  </a:cubicBezTo>
                  <a:cubicBezTo>
                    <a:pt x="147" y="99"/>
                    <a:pt x="62" y="197"/>
                    <a:pt x="13" y="294"/>
                  </a:cubicBezTo>
                  <a:cubicBezTo>
                    <a:pt x="1" y="318"/>
                    <a:pt x="13" y="355"/>
                    <a:pt x="38" y="367"/>
                  </a:cubicBezTo>
                  <a:lnTo>
                    <a:pt x="62" y="367"/>
                  </a:lnTo>
                  <a:cubicBezTo>
                    <a:pt x="74" y="367"/>
                    <a:pt x="86" y="367"/>
                    <a:pt x="98" y="355"/>
                  </a:cubicBezTo>
                  <a:lnTo>
                    <a:pt x="111" y="343"/>
                  </a:lnTo>
                  <a:cubicBezTo>
                    <a:pt x="184" y="245"/>
                    <a:pt x="244" y="172"/>
                    <a:pt x="330" y="88"/>
                  </a:cubicBezTo>
                  <a:cubicBezTo>
                    <a:pt x="341" y="63"/>
                    <a:pt x="341" y="39"/>
                    <a:pt x="330" y="15"/>
                  </a:cubicBezTo>
                  <a:cubicBezTo>
                    <a:pt x="316" y="7"/>
                    <a:pt x="302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2296;p36">
              <a:extLst>
                <a:ext uri="{FF2B5EF4-FFF2-40B4-BE49-F238E27FC236}">
                  <a16:creationId xmlns:a16="http://schemas.microsoft.com/office/drawing/2014/main" id="{A688E1B7-92B5-44AE-9F61-A4DE870F3B6A}"/>
                </a:ext>
              </a:extLst>
            </p:cNvPr>
            <p:cNvSpPr/>
            <p:nvPr/>
          </p:nvSpPr>
          <p:spPr>
            <a:xfrm>
              <a:off x="7387802" y="3320569"/>
              <a:ext cx="16046" cy="16686"/>
            </a:xfrm>
            <a:custGeom>
              <a:avLst/>
              <a:gdLst/>
              <a:ahLst/>
              <a:cxnLst/>
              <a:rect l="l" t="t" r="r" b="b"/>
              <a:pathLst>
                <a:path w="326" h="339" extrusionOk="0">
                  <a:moveTo>
                    <a:pt x="262" y="0"/>
                  </a:moveTo>
                  <a:cubicBezTo>
                    <a:pt x="253" y="0"/>
                    <a:pt x="244" y="4"/>
                    <a:pt x="236" y="12"/>
                  </a:cubicBezTo>
                  <a:cubicBezTo>
                    <a:pt x="163" y="96"/>
                    <a:pt x="90" y="182"/>
                    <a:pt x="29" y="267"/>
                  </a:cubicBezTo>
                  <a:cubicBezTo>
                    <a:pt x="0" y="296"/>
                    <a:pt x="39" y="339"/>
                    <a:pt x="75" y="339"/>
                  </a:cubicBezTo>
                  <a:cubicBezTo>
                    <a:pt x="85" y="339"/>
                    <a:pt x="94" y="336"/>
                    <a:pt x="102" y="328"/>
                  </a:cubicBezTo>
                  <a:cubicBezTo>
                    <a:pt x="175" y="242"/>
                    <a:pt x="236" y="158"/>
                    <a:pt x="297" y="72"/>
                  </a:cubicBezTo>
                  <a:cubicBezTo>
                    <a:pt x="325" y="44"/>
                    <a:pt x="294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2297;p36">
              <a:extLst>
                <a:ext uri="{FF2B5EF4-FFF2-40B4-BE49-F238E27FC236}">
                  <a16:creationId xmlns:a16="http://schemas.microsoft.com/office/drawing/2014/main" id="{1EDE8089-9596-4E00-B5C7-86BF422753BB}"/>
                </a:ext>
              </a:extLst>
            </p:cNvPr>
            <p:cNvSpPr/>
            <p:nvPr/>
          </p:nvSpPr>
          <p:spPr>
            <a:xfrm>
              <a:off x="7388049" y="3320126"/>
              <a:ext cx="16144" cy="17178"/>
            </a:xfrm>
            <a:custGeom>
              <a:avLst/>
              <a:gdLst/>
              <a:ahLst/>
              <a:cxnLst/>
              <a:rect l="l" t="t" r="r" b="b"/>
              <a:pathLst>
                <a:path w="328" h="349" extrusionOk="0">
                  <a:moveTo>
                    <a:pt x="279" y="21"/>
                  </a:moveTo>
                  <a:cubicBezTo>
                    <a:pt x="292" y="32"/>
                    <a:pt x="304" y="57"/>
                    <a:pt x="292" y="81"/>
                  </a:cubicBezTo>
                  <a:cubicBezTo>
                    <a:pt x="268" y="94"/>
                    <a:pt x="255" y="118"/>
                    <a:pt x="243" y="142"/>
                  </a:cubicBezTo>
                  <a:cubicBezTo>
                    <a:pt x="195" y="203"/>
                    <a:pt x="146" y="264"/>
                    <a:pt x="85" y="324"/>
                  </a:cubicBezTo>
                  <a:cubicBezTo>
                    <a:pt x="79" y="330"/>
                    <a:pt x="70" y="334"/>
                    <a:pt x="61" y="334"/>
                  </a:cubicBezTo>
                  <a:cubicBezTo>
                    <a:pt x="52" y="334"/>
                    <a:pt x="42" y="330"/>
                    <a:pt x="36" y="324"/>
                  </a:cubicBezTo>
                  <a:cubicBezTo>
                    <a:pt x="24" y="312"/>
                    <a:pt x="12" y="300"/>
                    <a:pt x="24" y="288"/>
                  </a:cubicBezTo>
                  <a:cubicBezTo>
                    <a:pt x="73" y="215"/>
                    <a:pt x="133" y="154"/>
                    <a:pt x="195" y="81"/>
                  </a:cubicBezTo>
                  <a:cubicBezTo>
                    <a:pt x="206" y="69"/>
                    <a:pt x="219" y="45"/>
                    <a:pt x="243" y="32"/>
                  </a:cubicBezTo>
                  <a:cubicBezTo>
                    <a:pt x="243" y="21"/>
                    <a:pt x="255" y="21"/>
                    <a:pt x="268" y="21"/>
                  </a:cubicBezTo>
                  <a:close/>
                  <a:moveTo>
                    <a:pt x="268" y="0"/>
                  </a:moveTo>
                  <a:cubicBezTo>
                    <a:pt x="254" y="0"/>
                    <a:pt x="238" y="6"/>
                    <a:pt x="231" y="21"/>
                  </a:cubicBezTo>
                  <a:cubicBezTo>
                    <a:pt x="206" y="32"/>
                    <a:pt x="195" y="57"/>
                    <a:pt x="182" y="69"/>
                  </a:cubicBezTo>
                  <a:cubicBezTo>
                    <a:pt x="122" y="142"/>
                    <a:pt x="60" y="203"/>
                    <a:pt x="12" y="276"/>
                  </a:cubicBezTo>
                  <a:cubicBezTo>
                    <a:pt x="0" y="288"/>
                    <a:pt x="0" y="324"/>
                    <a:pt x="24" y="337"/>
                  </a:cubicBezTo>
                  <a:cubicBezTo>
                    <a:pt x="36" y="348"/>
                    <a:pt x="49" y="348"/>
                    <a:pt x="60" y="348"/>
                  </a:cubicBezTo>
                  <a:cubicBezTo>
                    <a:pt x="73" y="348"/>
                    <a:pt x="85" y="348"/>
                    <a:pt x="97" y="337"/>
                  </a:cubicBezTo>
                  <a:cubicBezTo>
                    <a:pt x="158" y="276"/>
                    <a:pt x="206" y="215"/>
                    <a:pt x="255" y="154"/>
                  </a:cubicBezTo>
                  <a:cubicBezTo>
                    <a:pt x="268" y="130"/>
                    <a:pt x="292" y="105"/>
                    <a:pt x="304" y="94"/>
                  </a:cubicBezTo>
                  <a:cubicBezTo>
                    <a:pt x="328" y="57"/>
                    <a:pt x="316" y="32"/>
                    <a:pt x="292" y="8"/>
                  </a:cubicBezTo>
                  <a:cubicBezTo>
                    <a:pt x="287" y="3"/>
                    <a:pt x="278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2298;p36">
              <a:extLst>
                <a:ext uri="{FF2B5EF4-FFF2-40B4-BE49-F238E27FC236}">
                  <a16:creationId xmlns:a16="http://schemas.microsoft.com/office/drawing/2014/main" id="{90300162-1B60-4E33-9DB5-DB678AF45760}"/>
                </a:ext>
              </a:extLst>
            </p:cNvPr>
            <p:cNvSpPr/>
            <p:nvPr/>
          </p:nvSpPr>
          <p:spPr>
            <a:xfrm>
              <a:off x="7388295" y="3334942"/>
              <a:ext cx="16735" cy="16784"/>
            </a:xfrm>
            <a:custGeom>
              <a:avLst/>
              <a:gdLst/>
              <a:ahLst/>
              <a:cxnLst/>
              <a:rect l="l" t="t" r="r" b="b"/>
              <a:pathLst>
                <a:path w="340" h="341" extrusionOk="0">
                  <a:moveTo>
                    <a:pt x="276" y="0"/>
                  </a:moveTo>
                  <a:cubicBezTo>
                    <a:pt x="267" y="0"/>
                    <a:pt x="258" y="3"/>
                    <a:pt x="250" y="11"/>
                  </a:cubicBezTo>
                  <a:cubicBezTo>
                    <a:pt x="177" y="96"/>
                    <a:pt x="92" y="182"/>
                    <a:pt x="19" y="266"/>
                  </a:cubicBezTo>
                  <a:cubicBezTo>
                    <a:pt x="1" y="303"/>
                    <a:pt x="31" y="340"/>
                    <a:pt x="63" y="340"/>
                  </a:cubicBezTo>
                  <a:cubicBezTo>
                    <a:pt x="73" y="340"/>
                    <a:pt x="83" y="336"/>
                    <a:pt x="92" y="328"/>
                  </a:cubicBezTo>
                  <a:cubicBezTo>
                    <a:pt x="177" y="255"/>
                    <a:pt x="238" y="157"/>
                    <a:pt x="311" y="72"/>
                  </a:cubicBezTo>
                  <a:cubicBezTo>
                    <a:pt x="339" y="44"/>
                    <a:pt x="309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2299;p36">
              <a:extLst>
                <a:ext uri="{FF2B5EF4-FFF2-40B4-BE49-F238E27FC236}">
                  <a16:creationId xmlns:a16="http://schemas.microsoft.com/office/drawing/2014/main" id="{5A98A835-68E0-4698-A39D-C330F47F89C1}"/>
                </a:ext>
              </a:extLst>
            </p:cNvPr>
            <p:cNvSpPr/>
            <p:nvPr/>
          </p:nvSpPr>
          <p:spPr>
            <a:xfrm>
              <a:off x="7388049" y="3334598"/>
              <a:ext cx="17375" cy="17719"/>
            </a:xfrm>
            <a:custGeom>
              <a:avLst/>
              <a:gdLst/>
              <a:ahLst/>
              <a:cxnLst/>
              <a:rect l="l" t="t" r="r" b="b"/>
              <a:pathLst>
                <a:path w="353" h="360" extrusionOk="0">
                  <a:moveTo>
                    <a:pt x="292" y="18"/>
                  </a:moveTo>
                  <a:cubicBezTo>
                    <a:pt x="292" y="18"/>
                    <a:pt x="304" y="18"/>
                    <a:pt x="304" y="30"/>
                  </a:cubicBezTo>
                  <a:cubicBezTo>
                    <a:pt x="316" y="43"/>
                    <a:pt x="328" y="54"/>
                    <a:pt x="316" y="79"/>
                  </a:cubicBezTo>
                  <a:cubicBezTo>
                    <a:pt x="292" y="103"/>
                    <a:pt x="268" y="127"/>
                    <a:pt x="255" y="152"/>
                  </a:cubicBezTo>
                  <a:cubicBezTo>
                    <a:pt x="206" y="213"/>
                    <a:pt x="146" y="273"/>
                    <a:pt x="85" y="322"/>
                  </a:cubicBezTo>
                  <a:cubicBezTo>
                    <a:pt x="79" y="328"/>
                    <a:pt x="70" y="332"/>
                    <a:pt x="61" y="332"/>
                  </a:cubicBezTo>
                  <a:cubicBezTo>
                    <a:pt x="52" y="332"/>
                    <a:pt x="42" y="328"/>
                    <a:pt x="36" y="322"/>
                  </a:cubicBezTo>
                  <a:cubicBezTo>
                    <a:pt x="36" y="322"/>
                    <a:pt x="12" y="298"/>
                    <a:pt x="36" y="286"/>
                  </a:cubicBezTo>
                  <a:cubicBezTo>
                    <a:pt x="85" y="213"/>
                    <a:pt x="146" y="152"/>
                    <a:pt x="206" y="91"/>
                  </a:cubicBezTo>
                  <a:cubicBezTo>
                    <a:pt x="219" y="67"/>
                    <a:pt x="243" y="54"/>
                    <a:pt x="268" y="30"/>
                  </a:cubicBezTo>
                  <a:cubicBezTo>
                    <a:pt x="268" y="18"/>
                    <a:pt x="279" y="18"/>
                    <a:pt x="292" y="18"/>
                  </a:cubicBezTo>
                  <a:close/>
                  <a:moveTo>
                    <a:pt x="290" y="0"/>
                  </a:moveTo>
                  <a:cubicBezTo>
                    <a:pt x="279" y="0"/>
                    <a:pt x="267" y="6"/>
                    <a:pt x="255" y="18"/>
                  </a:cubicBezTo>
                  <a:cubicBezTo>
                    <a:pt x="231" y="43"/>
                    <a:pt x="206" y="54"/>
                    <a:pt x="195" y="79"/>
                  </a:cubicBezTo>
                  <a:cubicBezTo>
                    <a:pt x="133" y="140"/>
                    <a:pt x="73" y="200"/>
                    <a:pt x="24" y="273"/>
                  </a:cubicBezTo>
                  <a:cubicBezTo>
                    <a:pt x="0" y="298"/>
                    <a:pt x="0" y="322"/>
                    <a:pt x="24" y="335"/>
                  </a:cubicBezTo>
                  <a:cubicBezTo>
                    <a:pt x="36" y="346"/>
                    <a:pt x="49" y="359"/>
                    <a:pt x="60" y="359"/>
                  </a:cubicBezTo>
                  <a:cubicBezTo>
                    <a:pt x="73" y="359"/>
                    <a:pt x="85" y="346"/>
                    <a:pt x="97" y="335"/>
                  </a:cubicBezTo>
                  <a:cubicBezTo>
                    <a:pt x="158" y="286"/>
                    <a:pt x="219" y="225"/>
                    <a:pt x="268" y="164"/>
                  </a:cubicBezTo>
                  <a:cubicBezTo>
                    <a:pt x="292" y="140"/>
                    <a:pt x="304" y="116"/>
                    <a:pt x="328" y="91"/>
                  </a:cubicBezTo>
                  <a:cubicBezTo>
                    <a:pt x="352" y="67"/>
                    <a:pt x="341" y="30"/>
                    <a:pt x="316" y="18"/>
                  </a:cubicBezTo>
                  <a:cubicBezTo>
                    <a:pt x="310" y="6"/>
                    <a:pt x="301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2300;p36">
              <a:extLst>
                <a:ext uri="{FF2B5EF4-FFF2-40B4-BE49-F238E27FC236}">
                  <a16:creationId xmlns:a16="http://schemas.microsoft.com/office/drawing/2014/main" id="{2259A3BC-EBA5-4864-A9D4-AEC2BAE19516}"/>
                </a:ext>
              </a:extLst>
            </p:cNvPr>
            <p:cNvSpPr/>
            <p:nvPr/>
          </p:nvSpPr>
          <p:spPr>
            <a:xfrm>
              <a:off x="7387015" y="3350496"/>
              <a:ext cx="18507" cy="20623"/>
            </a:xfrm>
            <a:custGeom>
              <a:avLst/>
              <a:gdLst/>
              <a:ahLst/>
              <a:cxnLst/>
              <a:rect l="l" t="t" r="r" b="b"/>
              <a:pathLst>
                <a:path w="376" h="419" extrusionOk="0">
                  <a:moveTo>
                    <a:pt x="308" y="0"/>
                  </a:moveTo>
                  <a:cubicBezTo>
                    <a:pt x="298" y="0"/>
                    <a:pt x="287" y="4"/>
                    <a:pt x="276" y="12"/>
                  </a:cubicBezTo>
                  <a:cubicBezTo>
                    <a:pt x="167" y="109"/>
                    <a:pt x="70" y="231"/>
                    <a:pt x="8" y="364"/>
                  </a:cubicBezTo>
                  <a:cubicBezTo>
                    <a:pt x="1" y="396"/>
                    <a:pt x="31" y="418"/>
                    <a:pt x="59" y="418"/>
                  </a:cubicBezTo>
                  <a:cubicBezTo>
                    <a:pt x="73" y="418"/>
                    <a:pt x="86" y="413"/>
                    <a:pt x="94" y="401"/>
                  </a:cubicBezTo>
                  <a:cubicBezTo>
                    <a:pt x="167" y="279"/>
                    <a:pt x="240" y="169"/>
                    <a:pt x="337" y="72"/>
                  </a:cubicBezTo>
                  <a:cubicBezTo>
                    <a:pt x="375" y="44"/>
                    <a:pt x="346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2301;p36">
              <a:extLst>
                <a:ext uri="{FF2B5EF4-FFF2-40B4-BE49-F238E27FC236}">
                  <a16:creationId xmlns:a16="http://schemas.microsoft.com/office/drawing/2014/main" id="{0EBA53CA-B7AB-4CFF-8F79-42B09D69ACA2}"/>
                </a:ext>
              </a:extLst>
            </p:cNvPr>
            <p:cNvSpPr/>
            <p:nvPr/>
          </p:nvSpPr>
          <p:spPr>
            <a:xfrm>
              <a:off x="7386818" y="3350349"/>
              <a:ext cx="18605" cy="21115"/>
            </a:xfrm>
            <a:custGeom>
              <a:avLst/>
              <a:gdLst/>
              <a:ahLst/>
              <a:cxnLst/>
              <a:rect l="l" t="t" r="r" b="b"/>
              <a:pathLst>
                <a:path w="378" h="429" extrusionOk="0">
                  <a:moveTo>
                    <a:pt x="317" y="15"/>
                  </a:moveTo>
                  <a:cubicBezTo>
                    <a:pt x="329" y="15"/>
                    <a:pt x="329" y="26"/>
                    <a:pt x="341" y="26"/>
                  </a:cubicBezTo>
                  <a:cubicBezTo>
                    <a:pt x="353" y="39"/>
                    <a:pt x="353" y="63"/>
                    <a:pt x="341" y="75"/>
                  </a:cubicBezTo>
                  <a:cubicBezTo>
                    <a:pt x="231" y="172"/>
                    <a:pt x="158" y="282"/>
                    <a:pt x="85" y="404"/>
                  </a:cubicBezTo>
                  <a:cubicBezTo>
                    <a:pt x="74" y="416"/>
                    <a:pt x="61" y="416"/>
                    <a:pt x="37" y="416"/>
                  </a:cubicBezTo>
                  <a:cubicBezTo>
                    <a:pt x="37" y="404"/>
                    <a:pt x="12" y="391"/>
                    <a:pt x="25" y="380"/>
                  </a:cubicBezTo>
                  <a:cubicBezTo>
                    <a:pt x="74" y="258"/>
                    <a:pt x="171" y="136"/>
                    <a:pt x="293" y="26"/>
                  </a:cubicBezTo>
                  <a:cubicBezTo>
                    <a:pt x="293" y="15"/>
                    <a:pt x="304" y="15"/>
                    <a:pt x="317" y="15"/>
                  </a:cubicBezTo>
                  <a:close/>
                  <a:moveTo>
                    <a:pt x="315" y="1"/>
                  </a:moveTo>
                  <a:cubicBezTo>
                    <a:pt x="303" y="1"/>
                    <a:pt x="290" y="4"/>
                    <a:pt x="280" y="15"/>
                  </a:cubicBezTo>
                  <a:cubicBezTo>
                    <a:pt x="147" y="124"/>
                    <a:pt x="61" y="245"/>
                    <a:pt x="12" y="367"/>
                  </a:cubicBezTo>
                  <a:cubicBezTo>
                    <a:pt x="1" y="391"/>
                    <a:pt x="12" y="416"/>
                    <a:pt x="37" y="428"/>
                  </a:cubicBezTo>
                  <a:lnTo>
                    <a:pt x="61" y="428"/>
                  </a:lnTo>
                  <a:cubicBezTo>
                    <a:pt x="74" y="428"/>
                    <a:pt x="98" y="428"/>
                    <a:pt x="110" y="404"/>
                  </a:cubicBezTo>
                  <a:cubicBezTo>
                    <a:pt x="171" y="294"/>
                    <a:pt x="244" y="185"/>
                    <a:pt x="353" y="88"/>
                  </a:cubicBezTo>
                  <a:cubicBezTo>
                    <a:pt x="377" y="63"/>
                    <a:pt x="366" y="39"/>
                    <a:pt x="353" y="15"/>
                  </a:cubicBezTo>
                  <a:cubicBezTo>
                    <a:pt x="346" y="7"/>
                    <a:pt x="331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2302;p36">
              <a:extLst>
                <a:ext uri="{FF2B5EF4-FFF2-40B4-BE49-F238E27FC236}">
                  <a16:creationId xmlns:a16="http://schemas.microsoft.com/office/drawing/2014/main" id="{ED269206-872C-46F9-A4B4-30E5AE8D9140}"/>
                </a:ext>
              </a:extLst>
            </p:cNvPr>
            <p:cNvSpPr/>
            <p:nvPr/>
          </p:nvSpPr>
          <p:spPr>
            <a:xfrm>
              <a:off x="7401781" y="3345082"/>
              <a:ext cx="5463" cy="4184"/>
            </a:xfrm>
            <a:custGeom>
              <a:avLst/>
              <a:gdLst/>
              <a:ahLst/>
              <a:cxnLst/>
              <a:rect l="l" t="t" r="r" b="b"/>
              <a:pathLst>
                <a:path w="111" h="85" extrusionOk="0">
                  <a:moveTo>
                    <a:pt x="49" y="0"/>
                  </a:moveTo>
                  <a:cubicBezTo>
                    <a:pt x="0" y="0"/>
                    <a:pt x="0" y="85"/>
                    <a:pt x="49" y="85"/>
                  </a:cubicBezTo>
                  <a:cubicBezTo>
                    <a:pt x="110" y="85"/>
                    <a:pt x="11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2303;p36">
              <a:extLst>
                <a:ext uri="{FF2B5EF4-FFF2-40B4-BE49-F238E27FC236}">
                  <a16:creationId xmlns:a16="http://schemas.microsoft.com/office/drawing/2014/main" id="{9CE6BA2F-F74A-4E4A-A0D2-5EA5F9546BBB}"/>
                </a:ext>
              </a:extLst>
            </p:cNvPr>
            <p:cNvSpPr/>
            <p:nvPr/>
          </p:nvSpPr>
          <p:spPr>
            <a:xfrm>
              <a:off x="7401781" y="3344442"/>
              <a:ext cx="4824" cy="5463"/>
            </a:xfrm>
            <a:custGeom>
              <a:avLst/>
              <a:gdLst/>
              <a:ahLst/>
              <a:cxnLst/>
              <a:rect l="l" t="t" r="r" b="b"/>
              <a:pathLst>
                <a:path w="98" h="111" extrusionOk="0">
                  <a:moveTo>
                    <a:pt x="49" y="25"/>
                  </a:moveTo>
                  <a:cubicBezTo>
                    <a:pt x="62" y="25"/>
                    <a:pt x="73" y="25"/>
                    <a:pt x="73" y="37"/>
                  </a:cubicBezTo>
                  <a:cubicBezTo>
                    <a:pt x="86" y="37"/>
                    <a:pt x="86" y="49"/>
                    <a:pt x="86" y="49"/>
                  </a:cubicBezTo>
                  <a:cubicBezTo>
                    <a:pt x="86" y="73"/>
                    <a:pt x="73" y="86"/>
                    <a:pt x="49" y="86"/>
                  </a:cubicBezTo>
                  <a:cubicBezTo>
                    <a:pt x="49" y="86"/>
                    <a:pt x="37" y="86"/>
                    <a:pt x="25" y="73"/>
                  </a:cubicBezTo>
                  <a:lnTo>
                    <a:pt x="25" y="49"/>
                  </a:lnTo>
                  <a:cubicBezTo>
                    <a:pt x="25" y="37"/>
                    <a:pt x="37" y="25"/>
                    <a:pt x="49" y="25"/>
                  </a:cubicBezTo>
                  <a:close/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110"/>
                    <a:pt x="49" y="110"/>
                  </a:cubicBezTo>
                  <a:cubicBezTo>
                    <a:pt x="86" y="110"/>
                    <a:pt x="98" y="73"/>
                    <a:pt x="98" y="49"/>
                  </a:cubicBezTo>
                  <a:cubicBezTo>
                    <a:pt x="98" y="37"/>
                    <a:pt x="98" y="25"/>
                    <a:pt x="86" y="25"/>
                  </a:cubicBezTo>
                  <a:cubicBezTo>
                    <a:pt x="86" y="13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2304;p36">
              <a:extLst>
                <a:ext uri="{FF2B5EF4-FFF2-40B4-BE49-F238E27FC236}">
                  <a16:creationId xmlns:a16="http://schemas.microsoft.com/office/drawing/2014/main" id="{A1E1B2DA-F0F6-4A5A-9F27-5F39F29BB347}"/>
                </a:ext>
              </a:extLst>
            </p:cNvPr>
            <p:cNvSpPr/>
            <p:nvPr/>
          </p:nvSpPr>
          <p:spPr>
            <a:xfrm>
              <a:off x="7388295" y="3366198"/>
              <a:ext cx="13585" cy="15455"/>
            </a:xfrm>
            <a:custGeom>
              <a:avLst/>
              <a:gdLst/>
              <a:ahLst/>
              <a:cxnLst/>
              <a:rect l="l" t="t" r="r" b="b"/>
              <a:pathLst>
                <a:path w="276" h="314" extrusionOk="0">
                  <a:moveTo>
                    <a:pt x="216" y="0"/>
                  </a:moveTo>
                  <a:cubicBezTo>
                    <a:pt x="202" y="0"/>
                    <a:pt x="188" y="6"/>
                    <a:pt x="177" y="21"/>
                  </a:cubicBezTo>
                  <a:cubicBezTo>
                    <a:pt x="128" y="94"/>
                    <a:pt x="68" y="167"/>
                    <a:pt x="19" y="239"/>
                  </a:cubicBezTo>
                  <a:cubicBezTo>
                    <a:pt x="1" y="276"/>
                    <a:pt x="31" y="313"/>
                    <a:pt x="63" y="313"/>
                  </a:cubicBezTo>
                  <a:cubicBezTo>
                    <a:pt x="73" y="313"/>
                    <a:pt x="83" y="309"/>
                    <a:pt x="92" y="301"/>
                  </a:cubicBezTo>
                  <a:cubicBezTo>
                    <a:pt x="153" y="228"/>
                    <a:pt x="201" y="142"/>
                    <a:pt x="250" y="58"/>
                  </a:cubicBezTo>
                  <a:cubicBezTo>
                    <a:pt x="276" y="32"/>
                    <a:pt x="248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2305;p36">
              <a:extLst>
                <a:ext uri="{FF2B5EF4-FFF2-40B4-BE49-F238E27FC236}">
                  <a16:creationId xmlns:a16="http://schemas.microsoft.com/office/drawing/2014/main" id="{C94C37F7-527A-44DC-BD1A-6699B7E2A6C1}"/>
                </a:ext>
              </a:extLst>
            </p:cNvPr>
            <p:cNvSpPr/>
            <p:nvPr/>
          </p:nvSpPr>
          <p:spPr>
            <a:xfrm>
              <a:off x="7388049" y="3365607"/>
              <a:ext cx="13782" cy="16636"/>
            </a:xfrm>
            <a:custGeom>
              <a:avLst/>
              <a:gdLst/>
              <a:ahLst/>
              <a:cxnLst/>
              <a:rect l="l" t="t" r="r" b="b"/>
              <a:pathLst>
                <a:path w="280" h="338" extrusionOk="0">
                  <a:moveTo>
                    <a:pt x="219" y="21"/>
                  </a:moveTo>
                  <a:cubicBezTo>
                    <a:pt x="231" y="21"/>
                    <a:pt x="231" y="21"/>
                    <a:pt x="243" y="33"/>
                  </a:cubicBezTo>
                  <a:cubicBezTo>
                    <a:pt x="255" y="33"/>
                    <a:pt x="268" y="57"/>
                    <a:pt x="255" y="70"/>
                  </a:cubicBezTo>
                  <a:lnTo>
                    <a:pt x="243" y="94"/>
                  </a:lnTo>
                  <a:cubicBezTo>
                    <a:pt x="195" y="167"/>
                    <a:pt x="146" y="240"/>
                    <a:pt x="85" y="300"/>
                  </a:cubicBezTo>
                  <a:cubicBezTo>
                    <a:pt x="79" y="313"/>
                    <a:pt x="72" y="316"/>
                    <a:pt x="66" y="316"/>
                  </a:cubicBezTo>
                  <a:cubicBezTo>
                    <a:pt x="60" y="316"/>
                    <a:pt x="54" y="313"/>
                    <a:pt x="49" y="313"/>
                  </a:cubicBezTo>
                  <a:cubicBezTo>
                    <a:pt x="36" y="300"/>
                    <a:pt x="24" y="276"/>
                    <a:pt x="36" y="264"/>
                  </a:cubicBezTo>
                  <a:cubicBezTo>
                    <a:pt x="73" y="191"/>
                    <a:pt x="122" y="130"/>
                    <a:pt x="170" y="70"/>
                  </a:cubicBezTo>
                  <a:lnTo>
                    <a:pt x="195" y="33"/>
                  </a:lnTo>
                  <a:cubicBezTo>
                    <a:pt x="195" y="21"/>
                    <a:pt x="206" y="21"/>
                    <a:pt x="219" y="21"/>
                  </a:cubicBezTo>
                  <a:close/>
                  <a:moveTo>
                    <a:pt x="222" y="1"/>
                  </a:moveTo>
                  <a:cubicBezTo>
                    <a:pt x="205" y="1"/>
                    <a:pt x="189" y="7"/>
                    <a:pt x="182" y="21"/>
                  </a:cubicBezTo>
                  <a:lnTo>
                    <a:pt x="158" y="57"/>
                  </a:lnTo>
                  <a:cubicBezTo>
                    <a:pt x="109" y="118"/>
                    <a:pt x="60" y="179"/>
                    <a:pt x="24" y="251"/>
                  </a:cubicBezTo>
                  <a:cubicBezTo>
                    <a:pt x="0" y="276"/>
                    <a:pt x="12" y="313"/>
                    <a:pt x="36" y="324"/>
                  </a:cubicBezTo>
                  <a:cubicBezTo>
                    <a:pt x="49" y="324"/>
                    <a:pt x="60" y="337"/>
                    <a:pt x="73" y="337"/>
                  </a:cubicBezTo>
                  <a:cubicBezTo>
                    <a:pt x="85" y="337"/>
                    <a:pt x="97" y="324"/>
                    <a:pt x="109" y="313"/>
                  </a:cubicBezTo>
                  <a:cubicBezTo>
                    <a:pt x="158" y="251"/>
                    <a:pt x="206" y="167"/>
                    <a:pt x="255" y="94"/>
                  </a:cubicBezTo>
                  <a:lnTo>
                    <a:pt x="268" y="81"/>
                  </a:lnTo>
                  <a:cubicBezTo>
                    <a:pt x="279" y="57"/>
                    <a:pt x="268" y="21"/>
                    <a:pt x="255" y="8"/>
                  </a:cubicBezTo>
                  <a:cubicBezTo>
                    <a:pt x="245" y="3"/>
                    <a:pt x="233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2306;p36">
              <a:extLst>
                <a:ext uri="{FF2B5EF4-FFF2-40B4-BE49-F238E27FC236}">
                  <a16:creationId xmlns:a16="http://schemas.microsoft.com/office/drawing/2014/main" id="{B2D72B14-A9A2-40C3-ABD3-172446E6DF74}"/>
                </a:ext>
              </a:extLst>
            </p:cNvPr>
            <p:cNvSpPr/>
            <p:nvPr/>
          </p:nvSpPr>
          <p:spPr>
            <a:xfrm>
              <a:off x="7393660" y="3381506"/>
              <a:ext cx="14471" cy="15701"/>
            </a:xfrm>
            <a:custGeom>
              <a:avLst/>
              <a:gdLst/>
              <a:ahLst/>
              <a:cxnLst/>
              <a:rect l="l" t="t" r="r" b="b"/>
              <a:pathLst>
                <a:path w="294" h="319" extrusionOk="0">
                  <a:moveTo>
                    <a:pt x="232" y="1"/>
                  </a:moveTo>
                  <a:cubicBezTo>
                    <a:pt x="222" y="1"/>
                    <a:pt x="211" y="5"/>
                    <a:pt x="202" y="14"/>
                  </a:cubicBezTo>
                  <a:cubicBezTo>
                    <a:pt x="141" y="87"/>
                    <a:pt x="81" y="160"/>
                    <a:pt x="19" y="245"/>
                  </a:cubicBezTo>
                  <a:cubicBezTo>
                    <a:pt x="1" y="282"/>
                    <a:pt x="32" y="318"/>
                    <a:pt x="63" y="318"/>
                  </a:cubicBezTo>
                  <a:cubicBezTo>
                    <a:pt x="73" y="318"/>
                    <a:pt x="84" y="315"/>
                    <a:pt x="92" y="306"/>
                  </a:cubicBezTo>
                  <a:cubicBezTo>
                    <a:pt x="154" y="220"/>
                    <a:pt x="214" y="147"/>
                    <a:pt x="275" y="63"/>
                  </a:cubicBezTo>
                  <a:cubicBezTo>
                    <a:pt x="293" y="35"/>
                    <a:pt x="264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2307;p36">
              <a:extLst>
                <a:ext uri="{FF2B5EF4-FFF2-40B4-BE49-F238E27FC236}">
                  <a16:creationId xmlns:a16="http://schemas.microsoft.com/office/drawing/2014/main" id="{FAD1B4EE-CFDB-4590-82B9-B9CB7B67A7D3}"/>
                </a:ext>
              </a:extLst>
            </p:cNvPr>
            <p:cNvSpPr/>
            <p:nvPr/>
          </p:nvSpPr>
          <p:spPr>
            <a:xfrm>
              <a:off x="7393364" y="3380866"/>
              <a:ext cx="15061" cy="16292"/>
            </a:xfrm>
            <a:custGeom>
              <a:avLst/>
              <a:gdLst/>
              <a:ahLst/>
              <a:cxnLst/>
              <a:rect l="l" t="t" r="r" b="b"/>
              <a:pathLst>
                <a:path w="306" h="331" extrusionOk="0">
                  <a:moveTo>
                    <a:pt x="245" y="18"/>
                  </a:moveTo>
                  <a:cubicBezTo>
                    <a:pt x="254" y="18"/>
                    <a:pt x="263" y="21"/>
                    <a:pt x="269" y="27"/>
                  </a:cubicBezTo>
                  <a:cubicBezTo>
                    <a:pt x="281" y="39"/>
                    <a:pt x="281" y="51"/>
                    <a:pt x="269" y="76"/>
                  </a:cubicBezTo>
                  <a:lnTo>
                    <a:pt x="257" y="87"/>
                  </a:lnTo>
                  <a:cubicBezTo>
                    <a:pt x="208" y="160"/>
                    <a:pt x="147" y="233"/>
                    <a:pt x="87" y="306"/>
                  </a:cubicBezTo>
                  <a:cubicBezTo>
                    <a:pt x="80" y="313"/>
                    <a:pt x="74" y="316"/>
                    <a:pt x="67" y="316"/>
                  </a:cubicBezTo>
                  <a:cubicBezTo>
                    <a:pt x="59" y="316"/>
                    <a:pt x="50" y="313"/>
                    <a:pt x="38" y="306"/>
                  </a:cubicBezTo>
                  <a:cubicBezTo>
                    <a:pt x="25" y="295"/>
                    <a:pt x="25" y="282"/>
                    <a:pt x="38" y="258"/>
                  </a:cubicBezTo>
                  <a:cubicBezTo>
                    <a:pt x="87" y="185"/>
                    <a:pt x="147" y="112"/>
                    <a:pt x="208" y="39"/>
                  </a:cubicBezTo>
                  <a:lnTo>
                    <a:pt x="220" y="27"/>
                  </a:lnTo>
                  <a:cubicBezTo>
                    <a:pt x="226" y="21"/>
                    <a:pt x="235" y="18"/>
                    <a:pt x="245" y="18"/>
                  </a:cubicBezTo>
                  <a:close/>
                  <a:moveTo>
                    <a:pt x="233" y="1"/>
                  </a:moveTo>
                  <a:cubicBezTo>
                    <a:pt x="222" y="1"/>
                    <a:pt x="213" y="4"/>
                    <a:pt x="208" y="14"/>
                  </a:cubicBezTo>
                  <a:lnTo>
                    <a:pt x="196" y="27"/>
                  </a:lnTo>
                  <a:cubicBezTo>
                    <a:pt x="135" y="100"/>
                    <a:pt x="74" y="173"/>
                    <a:pt x="14" y="258"/>
                  </a:cubicBezTo>
                  <a:cubicBezTo>
                    <a:pt x="1" y="282"/>
                    <a:pt x="14" y="306"/>
                    <a:pt x="38" y="319"/>
                  </a:cubicBezTo>
                  <a:cubicBezTo>
                    <a:pt x="38" y="331"/>
                    <a:pt x="50" y="331"/>
                    <a:pt x="62" y="331"/>
                  </a:cubicBezTo>
                  <a:cubicBezTo>
                    <a:pt x="74" y="331"/>
                    <a:pt x="98" y="331"/>
                    <a:pt x="98" y="319"/>
                  </a:cubicBezTo>
                  <a:cubicBezTo>
                    <a:pt x="160" y="246"/>
                    <a:pt x="220" y="173"/>
                    <a:pt x="269" y="100"/>
                  </a:cubicBezTo>
                  <a:lnTo>
                    <a:pt x="293" y="87"/>
                  </a:lnTo>
                  <a:cubicBezTo>
                    <a:pt x="306" y="51"/>
                    <a:pt x="293" y="27"/>
                    <a:pt x="281" y="14"/>
                  </a:cubicBezTo>
                  <a:cubicBezTo>
                    <a:pt x="267" y="8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2308;p36">
              <a:extLst>
                <a:ext uri="{FF2B5EF4-FFF2-40B4-BE49-F238E27FC236}">
                  <a16:creationId xmlns:a16="http://schemas.microsoft.com/office/drawing/2014/main" id="{AD9D260C-7B37-4AD2-8146-ED7799274628}"/>
                </a:ext>
              </a:extLst>
            </p:cNvPr>
            <p:cNvSpPr/>
            <p:nvPr/>
          </p:nvSpPr>
          <p:spPr>
            <a:xfrm>
              <a:off x="7408131" y="3384016"/>
              <a:ext cx="13634" cy="16095"/>
            </a:xfrm>
            <a:custGeom>
              <a:avLst/>
              <a:gdLst/>
              <a:ahLst/>
              <a:cxnLst/>
              <a:rect l="l" t="t" r="r" b="b"/>
              <a:pathLst>
                <a:path w="277" h="327" extrusionOk="0">
                  <a:moveTo>
                    <a:pt x="222" y="1"/>
                  </a:moveTo>
                  <a:cubicBezTo>
                    <a:pt x="209" y="1"/>
                    <a:pt x="196" y="7"/>
                    <a:pt x="187" y="23"/>
                  </a:cubicBezTo>
                  <a:cubicBezTo>
                    <a:pt x="127" y="96"/>
                    <a:pt x="66" y="182"/>
                    <a:pt x="17" y="267"/>
                  </a:cubicBezTo>
                  <a:cubicBezTo>
                    <a:pt x="1" y="299"/>
                    <a:pt x="23" y="326"/>
                    <a:pt x="50" y="326"/>
                  </a:cubicBezTo>
                  <a:cubicBezTo>
                    <a:pt x="63" y="326"/>
                    <a:pt x="78" y="320"/>
                    <a:pt x="90" y="304"/>
                  </a:cubicBezTo>
                  <a:cubicBezTo>
                    <a:pt x="151" y="231"/>
                    <a:pt x="212" y="145"/>
                    <a:pt x="260" y="60"/>
                  </a:cubicBezTo>
                  <a:cubicBezTo>
                    <a:pt x="277" y="28"/>
                    <a:pt x="249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2309;p36">
              <a:extLst>
                <a:ext uri="{FF2B5EF4-FFF2-40B4-BE49-F238E27FC236}">
                  <a16:creationId xmlns:a16="http://schemas.microsoft.com/office/drawing/2014/main" id="{9C79356E-B421-4061-94DB-1AD307838CBA}"/>
                </a:ext>
              </a:extLst>
            </p:cNvPr>
            <p:cNvSpPr/>
            <p:nvPr/>
          </p:nvSpPr>
          <p:spPr>
            <a:xfrm>
              <a:off x="7407737" y="3383573"/>
              <a:ext cx="13880" cy="16587"/>
            </a:xfrm>
            <a:custGeom>
              <a:avLst/>
              <a:gdLst/>
              <a:ahLst/>
              <a:cxnLst/>
              <a:rect l="l" t="t" r="r" b="b"/>
              <a:pathLst>
                <a:path w="282" h="337" extrusionOk="0">
                  <a:moveTo>
                    <a:pt x="244" y="21"/>
                  </a:moveTo>
                  <a:cubicBezTo>
                    <a:pt x="257" y="32"/>
                    <a:pt x="268" y="45"/>
                    <a:pt x="257" y="69"/>
                  </a:cubicBezTo>
                  <a:cubicBezTo>
                    <a:pt x="195" y="167"/>
                    <a:pt x="147" y="240"/>
                    <a:pt x="98" y="313"/>
                  </a:cubicBezTo>
                  <a:cubicBezTo>
                    <a:pt x="86" y="318"/>
                    <a:pt x="77" y="321"/>
                    <a:pt x="68" y="321"/>
                  </a:cubicBezTo>
                  <a:cubicBezTo>
                    <a:pt x="59" y="321"/>
                    <a:pt x="50" y="318"/>
                    <a:pt x="38" y="313"/>
                  </a:cubicBezTo>
                  <a:cubicBezTo>
                    <a:pt x="25" y="313"/>
                    <a:pt x="25" y="300"/>
                    <a:pt x="38" y="276"/>
                  </a:cubicBezTo>
                  <a:cubicBezTo>
                    <a:pt x="74" y="203"/>
                    <a:pt x="122" y="130"/>
                    <a:pt x="195" y="32"/>
                  </a:cubicBezTo>
                  <a:cubicBezTo>
                    <a:pt x="208" y="21"/>
                    <a:pt x="220" y="21"/>
                    <a:pt x="220" y="21"/>
                  </a:cubicBezTo>
                  <a:close/>
                  <a:moveTo>
                    <a:pt x="227" y="0"/>
                  </a:moveTo>
                  <a:cubicBezTo>
                    <a:pt x="212" y="0"/>
                    <a:pt x="198" y="6"/>
                    <a:pt x="184" y="21"/>
                  </a:cubicBezTo>
                  <a:cubicBezTo>
                    <a:pt x="111" y="118"/>
                    <a:pt x="62" y="191"/>
                    <a:pt x="14" y="264"/>
                  </a:cubicBezTo>
                  <a:cubicBezTo>
                    <a:pt x="1" y="300"/>
                    <a:pt x="14" y="324"/>
                    <a:pt x="25" y="337"/>
                  </a:cubicBezTo>
                  <a:lnTo>
                    <a:pt x="62" y="337"/>
                  </a:lnTo>
                  <a:cubicBezTo>
                    <a:pt x="74" y="337"/>
                    <a:pt x="98" y="337"/>
                    <a:pt x="111" y="324"/>
                  </a:cubicBezTo>
                  <a:cubicBezTo>
                    <a:pt x="159" y="251"/>
                    <a:pt x="208" y="178"/>
                    <a:pt x="268" y="69"/>
                  </a:cubicBezTo>
                  <a:cubicBezTo>
                    <a:pt x="281" y="45"/>
                    <a:pt x="281" y="21"/>
                    <a:pt x="257" y="8"/>
                  </a:cubicBezTo>
                  <a:cubicBezTo>
                    <a:pt x="247" y="3"/>
                    <a:pt x="23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2310;p36">
              <a:extLst>
                <a:ext uri="{FF2B5EF4-FFF2-40B4-BE49-F238E27FC236}">
                  <a16:creationId xmlns:a16="http://schemas.microsoft.com/office/drawing/2014/main" id="{22B0C91B-4A29-4546-87E5-DC744F42B431}"/>
                </a:ext>
              </a:extLst>
            </p:cNvPr>
            <p:cNvSpPr/>
            <p:nvPr/>
          </p:nvSpPr>
          <p:spPr>
            <a:xfrm>
              <a:off x="7419501" y="3384016"/>
              <a:ext cx="13043" cy="16292"/>
            </a:xfrm>
            <a:custGeom>
              <a:avLst/>
              <a:gdLst/>
              <a:ahLst/>
              <a:cxnLst/>
              <a:rect l="l" t="t" r="r" b="b"/>
              <a:pathLst>
                <a:path w="265" h="331" extrusionOk="0">
                  <a:moveTo>
                    <a:pt x="216" y="1"/>
                  </a:moveTo>
                  <a:cubicBezTo>
                    <a:pt x="202" y="1"/>
                    <a:pt x="188" y="7"/>
                    <a:pt x="175" y="23"/>
                  </a:cubicBezTo>
                  <a:cubicBezTo>
                    <a:pt x="127" y="96"/>
                    <a:pt x="66" y="182"/>
                    <a:pt x="18" y="267"/>
                  </a:cubicBezTo>
                  <a:cubicBezTo>
                    <a:pt x="0" y="301"/>
                    <a:pt x="33" y="330"/>
                    <a:pt x="62" y="330"/>
                  </a:cubicBezTo>
                  <a:cubicBezTo>
                    <a:pt x="73" y="330"/>
                    <a:pt x="84" y="326"/>
                    <a:pt x="91" y="315"/>
                  </a:cubicBezTo>
                  <a:cubicBezTo>
                    <a:pt x="151" y="231"/>
                    <a:pt x="200" y="145"/>
                    <a:pt x="248" y="60"/>
                  </a:cubicBezTo>
                  <a:cubicBezTo>
                    <a:pt x="265" y="28"/>
                    <a:pt x="24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2311;p36">
              <a:extLst>
                <a:ext uri="{FF2B5EF4-FFF2-40B4-BE49-F238E27FC236}">
                  <a16:creationId xmlns:a16="http://schemas.microsoft.com/office/drawing/2014/main" id="{DFF0AC1E-86BC-4FF4-AF9A-810EF8DA9816}"/>
                </a:ext>
              </a:extLst>
            </p:cNvPr>
            <p:cNvSpPr/>
            <p:nvPr/>
          </p:nvSpPr>
          <p:spPr>
            <a:xfrm>
              <a:off x="7419157" y="3383573"/>
              <a:ext cx="13782" cy="17178"/>
            </a:xfrm>
            <a:custGeom>
              <a:avLst/>
              <a:gdLst/>
              <a:ahLst/>
              <a:cxnLst/>
              <a:rect l="l" t="t" r="r" b="b"/>
              <a:pathLst>
                <a:path w="280" h="349" extrusionOk="0">
                  <a:moveTo>
                    <a:pt x="244" y="21"/>
                  </a:moveTo>
                  <a:cubicBezTo>
                    <a:pt x="255" y="32"/>
                    <a:pt x="255" y="45"/>
                    <a:pt x="244" y="69"/>
                  </a:cubicBezTo>
                  <a:cubicBezTo>
                    <a:pt x="195" y="167"/>
                    <a:pt x="146" y="240"/>
                    <a:pt x="98" y="313"/>
                  </a:cubicBezTo>
                  <a:cubicBezTo>
                    <a:pt x="90" y="327"/>
                    <a:pt x="79" y="333"/>
                    <a:pt x="69" y="333"/>
                  </a:cubicBezTo>
                  <a:cubicBezTo>
                    <a:pt x="61" y="333"/>
                    <a:pt x="54" y="330"/>
                    <a:pt x="49" y="324"/>
                  </a:cubicBezTo>
                  <a:cubicBezTo>
                    <a:pt x="36" y="313"/>
                    <a:pt x="25" y="300"/>
                    <a:pt x="36" y="276"/>
                  </a:cubicBezTo>
                  <a:cubicBezTo>
                    <a:pt x="73" y="203"/>
                    <a:pt x="122" y="130"/>
                    <a:pt x="195" y="32"/>
                  </a:cubicBezTo>
                  <a:cubicBezTo>
                    <a:pt x="195" y="21"/>
                    <a:pt x="207" y="21"/>
                    <a:pt x="219" y="21"/>
                  </a:cubicBezTo>
                  <a:close/>
                  <a:moveTo>
                    <a:pt x="219" y="0"/>
                  </a:moveTo>
                  <a:cubicBezTo>
                    <a:pt x="203" y="0"/>
                    <a:pt x="185" y="6"/>
                    <a:pt x="171" y="21"/>
                  </a:cubicBezTo>
                  <a:cubicBezTo>
                    <a:pt x="109" y="118"/>
                    <a:pt x="61" y="191"/>
                    <a:pt x="12" y="276"/>
                  </a:cubicBezTo>
                  <a:cubicBezTo>
                    <a:pt x="0" y="300"/>
                    <a:pt x="12" y="324"/>
                    <a:pt x="36" y="337"/>
                  </a:cubicBezTo>
                  <a:cubicBezTo>
                    <a:pt x="49" y="349"/>
                    <a:pt x="49" y="349"/>
                    <a:pt x="61" y="349"/>
                  </a:cubicBezTo>
                  <a:cubicBezTo>
                    <a:pt x="85" y="349"/>
                    <a:pt x="98" y="337"/>
                    <a:pt x="109" y="324"/>
                  </a:cubicBezTo>
                  <a:cubicBezTo>
                    <a:pt x="158" y="251"/>
                    <a:pt x="207" y="167"/>
                    <a:pt x="268" y="69"/>
                  </a:cubicBezTo>
                  <a:cubicBezTo>
                    <a:pt x="280" y="45"/>
                    <a:pt x="268" y="21"/>
                    <a:pt x="244" y="8"/>
                  </a:cubicBezTo>
                  <a:cubicBezTo>
                    <a:pt x="238" y="3"/>
                    <a:pt x="229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2312;p36">
              <a:extLst>
                <a:ext uri="{FF2B5EF4-FFF2-40B4-BE49-F238E27FC236}">
                  <a16:creationId xmlns:a16="http://schemas.microsoft.com/office/drawing/2014/main" id="{DCEC9C2E-7BB6-43DD-B18E-5FD66BDABCA5}"/>
                </a:ext>
              </a:extLst>
            </p:cNvPr>
            <p:cNvSpPr/>
            <p:nvPr/>
          </p:nvSpPr>
          <p:spPr>
            <a:xfrm>
              <a:off x="7432742" y="3382638"/>
              <a:ext cx="11813" cy="16292"/>
            </a:xfrm>
            <a:custGeom>
              <a:avLst/>
              <a:gdLst/>
              <a:ahLst/>
              <a:cxnLst/>
              <a:rect l="l" t="t" r="r" b="b"/>
              <a:pathLst>
                <a:path w="240" h="331" extrusionOk="0">
                  <a:moveTo>
                    <a:pt x="179" y="0"/>
                  </a:moveTo>
                  <a:cubicBezTo>
                    <a:pt x="167" y="0"/>
                    <a:pt x="156" y="5"/>
                    <a:pt x="150" y="15"/>
                  </a:cubicBezTo>
                  <a:cubicBezTo>
                    <a:pt x="101" y="100"/>
                    <a:pt x="52" y="186"/>
                    <a:pt x="16" y="270"/>
                  </a:cubicBezTo>
                  <a:cubicBezTo>
                    <a:pt x="0" y="303"/>
                    <a:pt x="27" y="330"/>
                    <a:pt x="54" y="330"/>
                  </a:cubicBezTo>
                  <a:cubicBezTo>
                    <a:pt x="68" y="330"/>
                    <a:pt x="81" y="323"/>
                    <a:pt x="89" y="307"/>
                  </a:cubicBezTo>
                  <a:cubicBezTo>
                    <a:pt x="138" y="234"/>
                    <a:pt x="187" y="149"/>
                    <a:pt x="223" y="64"/>
                  </a:cubicBezTo>
                  <a:cubicBezTo>
                    <a:pt x="240" y="29"/>
                    <a:pt x="207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2313;p36">
              <a:extLst>
                <a:ext uri="{FF2B5EF4-FFF2-40B4-BE49-F238E27FC236}">
                  <a16:creationId xmlns:a16="http://schemas.microsoft.com/office/drawing/2014/main" id="{EAAF3F33-1F9D-4486-BD7E-84BB7E80BCAF}"/>
                </a:ext>
              </a:extLst>
            </p:cNvPr>
            <p:cNvSpPr/>
            <p:nvPr/>
          </p:nvSpPr>
          <p:spPr>
            <a:xfrm>
              <a:off x="7432299" y="3382392"/>
              <a:ext cx="12600" cy="17178"/>
            </a:xfrm>
            <a:custGeom>
              <a:avLst/>
              <a:gdLst/>
              <a:ahLst/>
              <a:cxnLst/>
              <a:rect l="l" t="t" r="r" b="b"/>
              <a:pathLst>
                <a:path w="256" h="349" extrusionOk="0">
                  <a:moveTo>
                    <a:pt x="196" y="8"/>
                  </a:moveTo>
                  <a:lnTo>
                    <a:pt x="207" y="20"/>
                  </a:lnTo>
                  <a:cubicBezTo>
                    <a:pt x="220" y="20"/>
                    <a:pt x="232" y="45"/>
                    <a:pt x="220" y="69"/>
                  </a:cubicBezTo>
                  <a:lnTo>
                    <a:pt x="207" y="93"/>
                  </a:lnTo>
                  <a:lnTo>
                    <a:pt x="98" y="312"/>
                  </a:lnTo>
                  <a:cubicBezTo>
                    <a:pt x="91" y="326"/>
                    <a:pt x="80" y="332"/>
                    <a:pt x="69" y="332"/>
                  </a:cubicBezTo>
                  <a:cubicBezTo>
                    <a:pt x="62" y="332"/>
                    <a:pt x="54" y="329"/>
                    <a:pt x="50" y="324"/>
                  </a:cubicBezTo>
                  <a:cubicBezTo>
                    <a:pt x="37" y="312"/>
                    <a:pt x="25" y="300"/>
                    <a:pt x="37" y="275"/>
                  </a:cubicBezTo>
                  <a:lnTo>
                    <a:pt x="147" y="56"/>
                  </a:lnTo>
                  <a:lnTo>
                    <a:pt x="171" y="32"/>
                  </a:lnTo>
                  <a:cubicBezTo>
                    <a:pt x="171" y="20"/>
                    <a:pt x="183" y="8"/>
                    <a:pt x="196" y="8"/>
                  </a:cubicBezTo>
                  <a:close/>
                  <a:moveTo>
                    <a:pt x="190" y="0"/>
                  </a:moveTo>
                  <a:cubicBezTo>
                    <a:pt x="176" y="0"/>
                    <a:pt x="161" y="6"/>
                    <a:pt x="147" y="20"/>
                  </a:cubicBezTo>
                  <a:lnTo>
                    <a:pt x="134" y="45"/>
                  </a:lnTo>
                  <a:cubicBezTo>
                    <a:pt x="98" y="118"/>
                    <a:pt x="50" y="191"/>
                    <a:pt x="13" y="275"/>
                  </a:cubicBezTo>
                  <a:cubicBezTo>
                    <a:pt x="1" y="300"/>
                    <a:pt x="13" y="324"/>
                    <a:pt x="37" y="337"/>
                  </a:cubicBezTo>
                  <a:cubicBezTo>
                    <a:pt x="50" y="348"/>
                    <a:pt x="61" y="348"/>
                    <a:pt x="61" y="348"/>
                  </a:cubicBezTo>
                  <a:cubicBezTo>
                    <a:pt x="86" y="348"/>
                    <a:pt x="98" y="337"/>
                    <a:pt x="110" y="324"/>
                  </a:cubicBezTo>
                  <a:cubicBezTo>
                    <a:pt x="147" y="251"/>
                    <a:pt x="183" y="178"/>
                    <a:pt x="232" y="105"/>
                  </a:cubicBezTo>
                  <a:lnTo>
                    <a:pt x="244" y="69"/>
                  </a:lnTo>
                  <a:cubicBezTo>
                    <a:pt x="256" y="45"/>
                    <a:pt x="244" y="20"/>
                    <a:pt x="220" y="8"/>
                  </a:cubicBezTo>
                  <a:cubicBezTo>
                    <a:pt x="210" y="3"/>
                    <a:pt x="200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2314;p36">
              <a:extLst>
                <a:ext uri="{FF2B5EF4-FFF2-40B4-BE49-F238E27FC236}">
                  <a16:creationId xmlns:a16="http://schemas.microsoft.com/office/drawing/2014/main" id="{CE424092-3174-4187-8826-7285C26F1619}"/>
                </a:ext>
              </a:extLst>
            </p:cNvPr>
            <p:cNvSpPr/>
            <p:nvPr/>
          </p:nvSpPr>
          <p:spPr>
            <a:xfrm>
              <a:off x="7446327" y="3381309"/>
              <a:ext cx="11911" cy="17768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185" y="0"/>
                  </a:moveTo>
                  <a:cubicBezTo>
                    <a:pt x="174" y="0"/>
                    <a:pt x="163" y="5"/>
                    <a:pt x="154" y="18"/>
                  </a:cubicBezTo>
                  <a:cubicBezTo>
                    <a:pt x="81" y="103"/>
                    <a:pt x="20" y="200"/>
                    <a:pt x="8" y="310"/>
                  </a:cubicBezTo>
                  <a:cubicBezTo>
                    <a:pt x="0" y="340"/>
                    <a:pt x="25" y="361"/>
                    <a:pt x="51" y="361"/>
                  </a:cubicBezTo>
                  <a:cubicBezTo>
                    <a:pt x="67" y="361"/>
                    <a:pt x="83" y="353"/>
                    <a:pt x="92" y="334"/>
                  </a:cubicBezTo>
                  <a:cubicBezTo>
                    <a:pt x="117" y="237"/>
                    <a:pt x="154" y="151"/>
                    <a:pt x="214" y="78"/>
                  </a:cubicBezTo>
                  <a:cubicBezTo>
                    <a:pt x="241" y="42"/>
                    <a:pt x="21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2315;p36">
              <a:extLst>
                <a:ext uri="{FF2B5EF4-FFF2-40B4-BE49-F238E27FC236}">
                  <a16:creationId xmlns:a16="http://schemas.microsoft.com/office/drawing/2014/main" id="{02E5E963-24D6-4975-9843-EB29199358D0}"/>
                </a:ext>
              </a:extLst>
            </p:cNvPr>
            <p:cNvSpPr/>
            <p:nvPr/>
          </p:nvSpPr>
          <p:spPr>
            <a:xfrm>
              <a:off x="7445490" y="3380866"/>
              <a:ext cx="12600" cy="18704"/>
            </a:xfrm>
            <a:custGeom>
              <a:avLst/>
              <a:gdLst/>
              <a:ahLst/>
              <a:cxnLst/>
              <a:rect l="l" t="t" r="r" b="b"/>
              <a:pathLst>
                <a:path w="256" h="380" extrusionOk="0">
                  <a:moveTo>
                    <a:pt x="191" y="21"/>
                  </a:moveTo>
                  <a:cubicBezTo>
                    <a:pt x="203" y="21"/>
                    <a:pt x="211" y="27"/>
                    <a:pt x="219" y="27"/>
                  </a:cubicBezTo>
                  <a:cubicBezTo>
                    <a:pt x="231" y="39"/>
                    <a:pt x="244" y="63"/>
                    <a:pt x="219" y="76"/>
                  </a:cubicBezTo>
                  <a:cubicBezTo>
                    <a:pt x="171" y="149"/>
                    <a:pt x="134" y="233"/>
                    <a:pt x="98" y="331"/>
                  </a:cubicBezTo>
                  <a:cubicBezTo>
                    <a:pt x="89" y="348"/>
                    <a:pt x="80" y="360"/>
                    <a:pt x="71" y="360"/>
                  </a:cubicBezTo>
                  <a:cubicBezTo>
                    <a:pt x="68" y="360"/>
                    <a:pt x="64" y="358"/>
                    <a:pt x="61" y="355"/>
                  </a:cubicBezTo>
                  <a:cubicBezTo>
                    <a:pt x="37" y="355"/>
                    <a:pt x="25" y="343"/>
                    <a:pt x="25" y="319"/>
                  </a:cubicBezTo>
                  <a:cubicBezTo>
                    <a:pt x="49" y="222"/>
                    <a:pt x="98" y="124"/>
                    <a:pt x="171" y="27"/>
                  </a:cubicBezTo>
                  <a:cubicBezTo>
                    <a:pt x="179" y="23"/>
                    <a:pt x="186" y="21"/>
                    <a:pt x="191" y="21"/>
                  </a:cubicBezTo>
                  <a:close/>
                  <a:moveTo>
                    <a:pt x="189" y="1"/>
                  </a:moveTo>
                  <a:cubicBezTo>
                    <a:pt x="179" y="1"/>
                    <a:pt x="168" y="4"/>
                    <a:pt x="158" y="14"/>
                  </a:cubicBezTo>
                  <a:cubicBezTo>
                    <a:pt x="85" y="112"/>
                    <a:pt x="37" y="209"/>
                    <a:pt x="12" y="319"/>
                  </a:cubicBezTo>
                  <a:cubicBezTo>
                    <a:pt x="1" y="343"/>
                    <a:pt x="25" y="368"/>
                    <a:pt x="49" y="379"/>
                  </a:cubicBezTo>
                  <a:lnTo>
                    <a:pt x="61" y="379"/>
                  </a:lnTo>
                  <a:cubicBezTo>
                    <a:pt x="85" y="379"/>
                    <a:pt x="109" y="368"/>
                    <a:pt x="109" y="343"/>
                  </a:cubicBezTo>
                  <a:cubicBezTo>
                    <a:pt x="146" y="246"/>
                    <a:pt x="182" y="160"/>
                    <a:pt x="231" y="87"/>
                  </a:cubicBezTo>
                  <a:cubicBezTo>
                    <a:pt x="255" y="63"/>
                    <a:pt x="244" y="27"/>
                    <a:pt x="231" y="14"/>
                  </a:cubicBezTo>
                  <a:cubicBezTo>
                    <a:pt x="217" y="8"/>
                    <a:pt x="203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2316;p36">
              <a:extLst>
                <a:ext uri="{FF2B5EF4-FFF2-40B4-BE49-F238E27FC236}">
                  <a16:creationId xmlns:a16="http://schemas.microsoft.com/office/drawing/2014/main" id="{05E1180F-7704-4E52-A98B-A1BC36C1258F}"/>
                </a:ext>
              </a:extLst>
            </p:cNvPr>
            <p:cNvSpPr/>
            <p:nvPr/>
          </p:nvSpPr>
          <p:spPr>
            <a:xfrm>
              <a:off x="7458239" y="3381014"/>
              <a:ext cx="13978" cy="19097"/>
            </a:xfrm>
            <a:custGeom>
              <a:avLst/>
              <a:gdLst/>
              <a:ahLst/>
              <a:cxnLst/>
              <a:rect l="l" t="t" r="r" b="b"/>
              <a:pathLst>
                <a:path w="284" h="388" extrusionOk="0">
                  <a:moveTo>
                    <a:pt x="217" y="0"/>
                  </a:moveTo>
                  <a:cubicBezTo>
                    <a:pt x="208" y="0"/>
                    <a:pt x="199" y="4"/>
                    <a:pt x="191" y="11"/>
                  </a:cubicBezTo>
                  <a:cubicBezTo>
                    <a:pt x="118" y="121"/>
                    <a:pt x="58" y="219"/>
                    <a:pt x="9" y="340"/>
                  </a:cubicBezTo>
                  <a:cubicBezTo>
                    <a:pt x="1" y="364"/>
                    <a:pt x="29" y="388"/>
                    <a:pt x="57" y="388"/>
                  </a:cubicBezTo>
                  <a:cubicBezTo>
                    <a:pt x="71" y="388"/>
                    <a:pt x="85" y="381"/>
                    <a:pt x="94" y="365"/>
                  </a:cubicBezTo>
                  <a:cubicBezTo>
                    <a:pt x="142" y="267"/>
                    <a:pt x="191" y="157"/>
                    <a:pt x="264" y="73"/>
                  </a:cubicBezTo>
                  <a:cubicBezTo>
                    <a:pt x="283" y="44"/>
                    <a:pt x="250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2317;p36">
              <a:extLst>
                <a:ext uri="{FF2B5EF4-FFF2-40B4-BE49-F238E27FC236}">
                  <a16:creationId xmlns:a16="http://schemas.microsoft.com/office/drawing/2014/main" id="{CBABBCBB-97CE-4672-833E-BECCAA9C5641}"/>
                </a:ext>
              </a:extLst>
            </p:cNvPr>
            <p:cNvSpPr/>
            <p:nvPr/>
          </p:nvSpPr>
          <p:spPr>
            <a:xfrm>
              <a:off x="7458042" y="3380669"/>
              <a:ext cx="14421" cy="20082"/>
            </a:xfrm>
            <a:custGeom>
              <a:avLst/>
              <a:gdLst/>
              <a:ahLst/>
              <a:cxnLst/>
              <a:rect l="l" t="t" r="r" b="b"/>
              <a:pathLst>
                <a:path w="293" h="408" extrusionOk="0">
                  <a:moveTo>
                    <a:pt x="227" y="22"/>
                  </a:moveTo>
                  <a:cubicBezTo>
                    <a:pt x="235" y="22"/>
                    <a:pt x="244" y="25"/>
                    <a:pt x="256" y="31"/>
                  </a:cubicBezTo>
                  <a:cubicBezTo>
                    <a:pt x="268" y="43"/>
                    <a:pt x="268" y="55"/>
                    <a:pt x="256" y="67"/>
                  </a:cubicBezTo>
                  <a:cubicBezTo>
                    <a:pt x="195" y="153"/>
                    <a:pt x="146" y="262"/>
                    <a:pt x="86" y="372"/>
                  </a:cubicBezTo>
                  <a:cubicBezTo>
                    <a:pt x="86" y="386"/>
                    <a:pt x="78" y="392"/>
                    <a:pt x="68" y="392"/>
                  </a:cubicBezTo>
                  <a:cubicBezTo>
                    <a:pt x="62" y="392"/>
                    <a:pt x="54" y="389"/>
                    <a:pt x="49" y="383"/>
                  </a:cubicBezTo>
                  <a:cubicBezTo>
                    <a:pt x="25" y="383"/>
                    <a:pt x="13" y="359"/>
                    <a:pt x="25" y="347"/>
                  </a:cubicBezTo>
                  <a:cubicBezTo>
                    <a:pt x="62" y="237"/>
                    <a:pt x="122" y="128"/>
                    <a:pt x="208" y="31"/>
                  </a:cubicBezTo>
                  <a:cubicBezTo>
                    <a:pt x="213" y="25"/>
                    <a:pt x="220" y="22"/>
                    <a:pt x="227" y="22"/>
                  </a:cubicBezTo>
                  <a:close/>
                  <a:moveTo>
                    <a:pt x="226" y="0"/>
                  </a:moveTo>
                  <a:cubicBezTo>
                    <a:pt x="213" y="0"/>
                    <a:pt x="201" y="6"/>
                    <a:pt x="195" y="18"/>
                  </a:cubicBezTo>
                  <a:cubicBezTo>
                    <a:pt x="110" y="128"/>
                    <a:pt x="49" y="226"/>
                    <a:pt x="13" y="335"/>
                  </a:cubicBezTo>
                  <a:cubicBezTo>
                    <a:pt x="0" y="372"/>
                    <a:pt x="13" y="396"/>
                    <a:pt x="37" y="408"/>
                  </a:cubicBezTo>
                  <a:lnTo>
                    <a:pt x="62" y="408"/>
                  </a:lnTo>
                  <a:cubicBezTo>
                    <a:pt x="86" y="408"/>
                    <a:pt x="98" y="396"/>
                    <a:pt x="110" y="383"/>
                  </a:cubicBezTo>
                  <a:cubicBezTo>
                    <a:pt x="159" y="262"/>
                    <a:pt x="208" y="164"/>
                    <a:pt x="281" y="80"/>
                  </a:cubicBezTo>
                  <a:cubicBezTo>
                    <a:pt x="292" y="55"/>
                    <a:pt x="281" y="31"/>
                    <a:pt x="256" y="18"/>
                  </a:cubicBezTo>
                  <a:cubicBezTo>
                    <a:pt x="250" y="6"/>
                    <a:pt x="238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2318;p36">
              <a:extLst>
                <a:ext uri="{FF2B5EF4-FFF2-40B4-BE49-F238E27FC236}">
                  <a16:creationId xmlns:a16="http://schemas.microsoft.com/office/drawing/2014/main" id="{E31872B0-6650-4941-A0D0-0D2045C51F12}"/>
                </a:ext>
              </a:extLst>
            </p:cNvPr>
            <p:cNvSpPr/>
            <p:nvPr/>
          </p:nvSpPr>
          <p:spPr>
            <a:xfrm>
              <a:off x="7474433" y="3379488"/>
              <a:ext cx="12699" cy="17227"/>
            </a:xfrm>
            <a:custGeom>
              <a:avLst/>
              <a:gdLst/>
              <a:ahLst/>
              <a:cxnLst/>
              <a:rect l="l" t="t" r="r" b="b"/>
              <a:pathLst>
                <a:path w="258" h="350" extrusionOk="0">
                  <a:moveTo>
                    <a:pt x="208" y="0"/>
                  </a:moveTo>
                  <a:cubicBezTo>
                    <a:pt x="198" y="0"/>
                    <a:pt x="188" y="6"/>
                    <a:pt x="178" y="18"/>
                  </a:cubicBezTo>
                  <a:cubicBezTo>
                    <a:pt x="105" y="104"/>
                    <a:pt x="57" y="188"/>
                    <a:pt x="8" y="298"/>
                  </a:cubicBezTo>
                  <a:cubicBezTo>
                    <a:pt x="1" y="328"/>
                    <a:pt x="30" y="349"/>
                    <a:pt x="57" y="349"/>
                  </a:cubicBezTo>
                  <a:cubicBezTo>
                    <a:pt x="73" y="349"/>
                    <a:pt x="89" y="341"/>
                    <a:pt x="94" y="323"/>
                  </a:cubicBezTo>
                  <a:cubicBezTo>
                    <a:pt x="130" y="237"/>
                    <a:pt x="178" y="152"/>
                    <a:pt x="239" y="79"/>
                  </a:cubicBezTo>
                  <a:cubicBezTo>
                    <a:pt x="258" y="43"/>
                    <a:pt x="23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2319;p36">
              <a:extLst>
                <a:ext uri="{FF2B5EF4-FFF2-40B4-BE49-F238E27FC236}">
                  <a16:creationId xmlns:a16="http://schemas.microsoft.com/office/drawing/2014/main" id="{1BABC8C5-8839-4D6C-A809-035868C803A0}"/>
                </a:ext>
              </a:extLst>
            </p:cNvPr>
            <p:cNvSpPr/>
            <p:nvPr/>
          </p:nvSpPr>
          <p:spPr>
            <a:xfrm>
              <a:off x="7474236" y="3379094"/>
              <a:ext cx="13191" cy="18064"/>
            </a:xfrm>
            <a:custGeom>
              <a:avLst/>
              <a:gdLst/>
              <a:ahLst/>
              <a:cxnLst/>
              <a:rect l="l" t="t" r="r" b="b"/>
              <a:pathLst>
                <a:path w="268" h="367" extrusionOk="0">
                  <a:moveTo>
                    <a:pt x="207" y="14"/>
                  </a:moveTo>
                  <a:cubicBezTo>
                    <a:pt x="219" y="14"/>
                    <a:pt x="219" y="26"/>
                    <a:pt x="231" y="26"/>
                  </a:cubicBezTo>
                  <a:cubicBezTo>
                    <a:pt x="243" y="39"/>
                    <a:pt x="243" y="63"/>
                    <a:pt x="231" y="75"/>
                  </a:cubicBezTo>
                  <a:cubicBezTo>
                    <a:pt x="182" y="148"/>
                    <a:pt x="134" y="233"/>
                    <a:pt x="98" y="318"/>
                  </a:cubicBezTo>
                  <a:cubicBezTo>
                    <a:pt x="88" y="336"/>
                    <a:pt x="73" y="347"/>
                    <a:pt x="56" y="347"/>
                  </a:cubicBezTo>
                  <a:cubicBezTo>
                    <a:pt x="49" y="347"/>
                    <a:pt x="43" y="346"/>
                    <a:pt x="36" y="342"/>
                  </a:cubicBezTo>
                  <a:cubicBezTo>
                    <a:pt x="36" y="342"/>
                    <a:pt x="12" y="331"/>
                    <a:pt x="25" y="306"/>
                  </a:cubicBezTo>
                  <a:cubicBezTo>
                    <a:pt x="61" y="209"/>
                    <a:pt x="109" y="123"/>
                    <a:pt x="182" y="26"/>
                  </a:cubicBezTo>
                  <a:cubicBezTo>
                    <a:pt x="195" y="26"/>
                    <a:pt x="207" y="14"/>
                    <a:pt x="207" y="14"/>
                  </a:cubicBezTo>
                  <a:close/>
                  <a:moveTo>
                    <a:pt x="201" y="0"/>
                  </a:moveTo>
                  <a:cubicBezTo>
                    <a:pt x="191" y="0"/>
                    <a:pt x="181" y="4"/>
                    <a:pt x="171" y="14"/>
                  </a:cubicBezTo>
                  <a:cubicBezTo>
                    <a:pt x="98" y="112"/>
                    <a:pt x="49" y="196"/>
                    <a:pt x="12" y="306"/>
                  </a:cubicBezTo>
                  <a:cubicBezTo>
                    <a:pt x="0" y="331"/>
                    <a:pt x="12" y="355"/>
                    <a:pt x="36" y="367"/>
                  </a:cubicBezTo>
                  <a:lnTo>
                    <a:pt x="61" y="367"/>
                  </a:lnTo>
                  <a:cubicBezTo>
                    <a:pt x="73" y="367"/>
                    <a:pt x="98" y="355"/>
                    <a:pt x="109" y="331"/>
                  </a:cubicBezTo>
                  <a:cubicBezTo>
                    <a:pt x="146" y="245"/>
                    <a:pt x="195" y="160"/>
                    <a:pt x="243" y="87"/>
                  </a:cubicBezTo>
                  <a:cubicBezTo>
                    <a:pt x="268" y="63"/>
                    <a:pt x="255" y="26"/>
                    <a:pt x="231" y="14"/>
                  </a:cubicBezTo>
                  <a:cubicBezTo>
                    <a:pt x="224" y="7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2320;p36">
              <a:extLst>
                <a:ext uri="{FF2B5EF4-FFF2-40B4-BE49-F238E27FC236}">
                  <a16:creationId xmlns:a16="http://schemas.microsoft.com/office/drawing/2014/main" id="{3A184D3F-625F-4015-980A-54011037D5E9}"/>
                </a:ext>
              </a:extLst>
            </p:cNvPr>
            <p:cNvSpPr/>
            <p:nvPr/>
          </p:nvSpPr>
          <p:spPr>
            <a:xfrm>
              <a:off x="7488215" y="3382490"/>
              <a:ext cx="11911" cy="16587"/>
            </a:xfrm>
            <a:custGeom>
              <a:avLst/>
              <a:gdLst/>
              <a:ahLst/>
              <a:cxnLst/>
              <a:rect l="l" t="t" r="r" b="b"/>
              <a:pathLst>
                <a:path w="242" h="337" extrusionOk="0">
                  <a:moveTo>
                    <a:pt x="185" y="0"/>
                  </a:moveTo>
                  <a:cubicBezTo>
                    <a:pt x="175" y="0"/>
                    <a:pt x="163" y="6"/>
                    <a:pt x="154" y="18"/>
                  </a:cubicBezTo>
                  <a:cubicBezTo>
                    <a:pt x="93" y="91"/>
                    <a:pt x="32" y="189"/>
                    <a:pt x="8" y="286"/>
                  </a:cubicBezTo>
                  <a:cubicBezTo>
                    <a:pt x="0" y="316"/>
                    <a:pt x="25" y="337"/>
                    <a:pt x="51" y="337"/>
                  </a:cubicBezTo>
                  <a:cubicBezTo>
                    <a:pt x="67" y="337"/>
                    <a:pt x="83" y="329"/>
                    <a:pt x="93" y="310"/>
                  </a:cubicBezTo>
                  <a:cubicBezTo>
                    <a:pt x="130" y="225"/>
                    <a:pt x="166" y="152"/>
                    <a:pt x="214" y="79"/>
                  </a:cubicBezTo>
                  <a:cubicBezTo>
                    <a:pt x="242" y="43"/>
                    <a:pt x="21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2321;p36">
              <a:extLst>
                <a:ext uri="{FF2B5EF4-FFF2-40B4-BE49-F238E27FC236}">
                  <a16:creationId xmlns:a16="http://schemas.microsoft.com/office/drawing/2014/main" id="{81D12DEC-16BC-4888-B4B3-DD34D2DBB6F0}"/>
                </a:ext>
              </a:extLst>
            </p:cNvPr>
            <p:cNvSpPr/>
            <p:nvPr/>
          </p:nvSpPr>
          <p:spPr>
            <a:xfrm>
              <a:off x="7487969" y="3382047"/>
              <a:ext cx="12650" cy="17522"/>
            </a:xfrm>
            <a:custGeom>
              <a:avLst/>
              <a:gdLst/>
              <a:ahLst/>
              <a:cxnLst/>
              <a:rect l="l" t="t" r="r" b="b"/>
              <a:pathLst>
                <a:path w="257" h="356" extrusionOk="0">
                  <a:moveTo>
                    <a:pt x="195" y="15"/>
                  </a:moveTo>
                  <a:lnTo>
                    <a:pt x="208" y="27"/>
                  </a:lnTo>
                  <a:cubicBezTo>
                    <a:pt x="219" y="39"/>
                    <a:pt x="232" y="63"/>
                    <a:pt x="219" y="76"/>
                  </a:cubicBezTo>
                  <a:cubicBezTo>
                    <a:pt x="159" y="149"/>
                    <a:pt x="122" y="222"/>
                    <a:pt x="86" y="307"/>
                  </a:cubicBezTo>
                  <a:cubicBezTo>
                    <a:pt x="86" y="324"/>
                    <a:pt x="73" y="336"/>
                    <a:pt x="57" y="336"/>
                  </a:cubicBezTo>
                  <a:cubicBezTo>
                    <a:pt x="51" y="336"/>
                    <a:pt x="44" y="334"/>
                    <a:pt x="37" y="331"/>
                  </a:cubicBezTo>
                  <a:cubicBezTo>
                    <a:pt x="25" y="331"/>
                    <a:pt x="13" y="319"/>
                    <a:pt x="25" y="295"/>
                  </a:cubicBezTo>
                  <a:cubicBezTo>
                    <a:pt x="49" y="198"/>
                    <a:pt x="98" y="112"/>
                    <a:pt x="171" y="27"/>
                  </a:cubicBezTo>
                  <a:cubicBezTo>
                    <a:pt x="171" y="27"/>
                    <a:pt x="183" y="15"/>
                    <a:pt x="195" y="15"/>
                  </a:cubicBezTo>
                  <a:close/>
                  <a:moveTo>
                    <a:pt x="189" y="1"/>
                  </a:moveTo>
                  <a:cubicBezTo>
                    <a:pt x="179" y="1"/>
                    <a:pt x="169" y="5"/>
                    <a:pt x="159" y="15"/>
                  </a:cubicBezTo>
                  <a:cubicBezTo>
                    <a:pt x="86" y="100"/>
                    <a:pt x="25" y="198"/>
                    <a:pt x="0" y="295"/>
                  </a:cubicBezTo>
                  <a:cubicBezTo>
                    <a:pt x="0" y="319"/>
                    <a:pt x="13" y="344"/>
                    <a:pt x="37" y="355"/>
                  </a:cubicBezTo>
                  <a:lnTo>
                    <a:pt x="49" y="355"/>
                  </a:lnTo>
                  <a:cubicBezTo>
                    <a:pt x="73" y="355"/>
                    <a:pt x="98" y="344"/>
                    <a:pt x="110" y="319"/>
                  </a:cubicBezTo>
                  <a:cubicBezTo>
                    <a:pt x="135" y="222"/>
                    <a:pt x="183" y="149"/>
                    <a:pt x="232" y="88"/>
                  </a:cubicBezTo>
                  <a:cubicBezTo>
                    <a:pt x="256" y="63"/>
                    <a:pt x="244" y="27"/>
                    <a:pt x="219" y="15"/>
                  </a:cubicBezTo>
                  <a:cubicBezTo>
                    <a:pt x="213" y="8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2322;p36">
              <a:extLst>
                <a:ext uri="{FF2B5EF4-FFF2-40B4-BE49-F238E27FC236}">
                  <a16:creationId xmlns:a16="http://schemas.microsoft.com/office/drawing/2014/main" id="{BEF28488-57E4-4776-94F4-7C6DF9D058CF}"/>
                </a:ext>
              </a:extLst>
            </p:cNvPr>
            <p:cNvSpPr/>
            <p:nvPr/>
          </p:nvSpPr>
          <p:spPr>
            <a:xfrm>
              <a:off x="7502538" y="3380423"/>
              <a:ext cx="11025" cy="17621"/>
            </a:xfrm>
            <a:custGeom>
              <a:avLst/>
              <a:gdLst/>
              <a:ahLst/>
              <a:cxnLst/>
              <a:rect l="l" t="t" r="r" b="b"/>
              <a:pathLst>
                <a:path w="224" h="358" extrusionOk="0">
                  <a:moveTo>
                    <a:pt x="166" y="1"/>
                  </a:moveTo>
                  <a:cubicBezTo>
                    <a:pt x="152" y="1"/>
                    <a:pt x="139" y="7"/>
                    <a:pt x="131" y="23"/>
                  </a:cubicBezTo>
                  <a:cubicBezTo>
                    <a:pt x="94" y="121"/>
                    <a:pt x="45" y="206"/>
                    <a:pt x="9" y="304"/>
                  </a:cubicBezTo>
                  <a:cubicBezTo>
                    <a:pt x="1" y="336"/>
                    <a:pt x="30" y="358"/>
                    <a:pt x="58" y="358"/>
                  </a:cubicBezTo>
                  <a:cubicBezTo>
                    <a:pt x="72" y="358"/>
                    <a:pt x="85" y="352"/>
                    <a:pt x="94" y="340"/>
                  </a:cubicBezTo>
                  <a:cubicBezTo>
                    <a:pt x="131" y="242"/>
                    <a:pt x="179" y="145"/>
                    <a:pt x="215" y="60"/>
                  </a:cubicBezTo>
                  <a:cubicBezTo>
                    <a:pt x="224" y="28"/>
                    <a:pt x="194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2323;p36">
              <a:extLst>
                <a:ext uri="{FF2B5EF4-FFF2-40B4-BE49-F238E27FC236}">
                  <a16:creationId xmlns:a16="http://schemas.microsoft.com/office/drawing/2014/main" id="{B8916EAA-77EE-431E-A2FC-A94A46472117}"/>
                </a:ext>
              </a:extLst>
            </p:cNvPr>
            <p:cNvSpPr/>
            <p:nvPr/>
          </p:nvSpPr>
          <p:spPr>
            <a:xfrm>
              <a:off x="7502341" y="3380128"/>
              <a:ext cx="11419" cy="18211"/>
            </a:xfrm>
            <a:custGeom>
              <a:avLst/>
              <a:gdLst/>
              <a:ahLst/>
              <a:cxnLst/>
              <a:rect l="l" t="t" r="r" b="b"/>
              <a:pathLst>
                <a:path w="232" h="370" extrusionOk="0">
                  <a:moveTo>
                    <a:pt x="183" y="18"/>
                  </a:moveTo>
                  <a:cubicBezTo>
                    <a:pt x="208" y="29"/>
                    <a:pt x="219" y="42"/>
                    <a:pt x="208" y="54"/>
                  </a:cubicBezTo>
                  <a:cubicBezTo>
                    <a:pt x="171" y="139"/>
                    <a:pt x="135" y="237"/>
                    <a:pt x="86" y="334"/>
                  </a:cubicBezTo>
                  <a:cubicBezTo>
                    <a:pt x="79" y="348"/>
                    <a:pt x="72" y="354"/>
                    <a:pt x="65" y="354"/>
                  </a:cubicBezTo>
                  <a:cubicBezTo>
                    <a:pt x="59" y="354"/>
                    <a:pt x="54" y="351"/>
                    <a:pt x="49" y="346"/>
                  </a:cubicBezTo>
                  <a:cubicBezTo>
                    <a:pt x="25" y="346"/>
                    <a:pt x="13" y="334"/>
                    <a:pt x="25" y="310"/>
                  </a:cubicBezTo>
                  <a:cubicBezTo>
                    <a:pt x="62" y="224"/>
                    <a:pt x="98" y="139"/>
                    <a:pt x="146" y="29"/>
                  </a:cubicBezTo>
                  <a:cubicBezTo>
                    <a:pt x="146" y="18"/>
                    <a:pt x="159" y="18"/>
                    <a:pt x="171" y="18"/>
                  </a:cubicBezTo>
                  <a:close/>
                  <a:moveTo>
                    <a:pt x="176" y="1"/>
                  </a:moveTo>
                  <a:cubicBezTo>
                    <a:pt x="159" y="1"/>
                    <a:pt x="143" y="12"/>
                    <a:pt x="135" y="29"/>
                  </a:cubicBezTo>
                  <a:cubicBezTo>
                    <a:pt x="86" y="127"/>
                    <a:pt x="37" y="224"/>
                    <a:pt x="13" y="310"/>
                  </a:cubicBezTo>
                  <a:cubicBezTo>
                    <a:pt x="0" y="334"/>
                    <a:pt x="13" y="358"/>
                    <a:pt x="37" y="370"/>
                  </a:cubicBezTo>
                  <a:lnTo>
                    <a:pt x="62" y="370"/>
                  </a:lnTo>
                  <a:cubicBezTo>
                    <a:pt x="73" y="370"/>
                    <a:pt x="98" y="358"/>
                    <a:pt x="98" y="346"/>
                  </a:cubicBezTo>
                  <a:cubicBezTo>
                    <a:pt x="146" y="248"/>
                    <a:pt x="195" y="139"/>
                    <a:pt x="219" y="66"/>
                  </a:cubicBezTo>
                  <a:cubicBezTo>
                    <a:pt x="232" y="42"/>
                    <a:pt x="219" y="18"/>
                    <a:pt x="195" y="5"/>
                  </a:cubicBezTo>
                  <a:cubicBezTo>
                    <a:pt x="188" y="2"/>
                    <a:pt x="182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2324;p36">
              <a:extLst>
                <a:ext uri="{FF2B5EF4-FFF2-40B4-BE49-F238E27FC236}">
                  <a16:creationId xmlns:a16="http://schemas.microsoft.com/office/drawing/2014/main" id="{3489F5D3-B9F1-45A2-BEAC-9433342150D0}"/>
                </a:ext>
              </a:extLst>
            </p:cNvPr>
            <p:cNvSpPr/>
            <p:nvPr/>
          </p:nvSpPr>
          <p:spPr>
            <a:xfrm>
              <a:off x="7516124" y="3382490"/>
              <a:ext cx="10927" cy="17473"/>
            </a:xfrm>
            <a:custGeom>
              <a:avLst/>
              <a:gdLst/>
              <a:ahLst/>
              <a:cxnLst/>
              <a:rect l="l" t="t" r="r" b="b"/>
              <a:pathLst>
                <a:path w="222" h="355" extrusionOk="0">
                  <a:moveTo>
                    <a:pt x="165" y="0"/>
                  </a:moveTo>
                  <a:cubicBezTo>
                    <a:pt x="155" y="0"/>
                    <a:pt x="143" y="6"/>
                    <a:pt x="134" y="18"/>
                  </a:cubicBezTo>
                  <a:cubicBezTo>
                    <a:pt x="61" y="103"/>
                    <a:pt x="12" y="200"/>
                    <a:pt x="1" y="322"/>
                  </a:cubicBezTo>
                  <a:cubicBezTo>
                    <a:pt x="1" y="342"/>
                    <a:pt x="21" y="354"/>
                    <a:pt x="42" y="354"/>
                  </a:cubicBezTo>
                  <a:cubicBezTo>
                    <a:pt x="61" y="354"/>
                    <a:pt x="80" y="345"/>
                    <a:pt x="85" y="322"/>
                  </a:cubicBezTo>
                  <a:cubicBezTo>
                    <a:pt x="110" y="237"/>
                    <a:pt x="134" y="152"/>
                    <a:pt x="195" y="79"/>
                  </a:cubicBezTo>
                  <a:cubicBezTo>
                    <a:pt x="222" y="43"/>
                    <a:pt x="19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2325;p36">
              <a:extLst>
                <a:ext uri="{FF2B5EF4-FFF2-40B4-BE49-F238E27FC236}">
                  <a16:creationId xmlns:a16="http://schemas.microsoft.com/office/drawing/2014/main" id="{E1B292B2-9A1A-4900-AF8E-7345C6E38CD5}"/>
                </a:ext>
              </a:extLst>
            </p:cNvPr>
            <p:cNvSpPr/>
            <p:nvPr/>
          </p:nvSpPr>
          <p:spPr>
            <a:xfrm>
              <a:off x="7515484" y="3382392"/>
              <a:ext cx="11468" cy="18359"/>
            </a:xfrm>
            <a:custGeom>
              <a:avLst/>
              <a:gdLst/>
              <a:ahLst/>
              <a:cxnLst/>
              <a:rect l="l" t="t" r="r" b="b"/>
              <a:pathLst>
                <a:path w="233" h="373" extrusionOk="0">
                  <a:moveTo>
                    <a:pt x="195" y="20"/>
                  </a:moveTo>
                  <a:cubicBezTo>
                    <a:pt x="208" y="32"/>
                    <a:pt x="208" y="56"/>
                    <a:pt x="195" y="81"/>
                  </a:cubicBezTo>
                  <a:cubicBezTo>
                    <a:pt x="147" y="142"/>
                    <a:pt x="111" y="227"/>
                    <a:pt x="87" y="324"/>
                  </a:cubicBezTo>
                  <a:cubicBezTo>
                    <a:pt x="87" y="348"/>
                    <a:pt x="62" y="348"/>
                    <a:pt x="50" y="348"/>
                  </a:cubicBezTo>
                  <a:cubicBezTo>
                    <a:pt x="38" y="348"/>
                    <a:pt x="25" y="337"/>
                    <a:pt x="25" y="324"/>
                  </a:cubicBezTo>
                  <a:cubicBezTo>
                    <a:pt x="38" y="215"/>
                    <a:pt x="74" y="118"/>
                    <a:pt x="147" y="20"/>
                  </a:cubicBezTo>
                  <a:close/>
                  <a:moveTo>
                    <a:pt x="178" y="0"/>
                  </a:moveTo>
                  <a:cubicBezTo>
                    <a:pt x="164" y="0"/>
                    <a:pt x="150" y="6"/>
                    <a:pt x="135" y="20"/>
                  </a:cubicBezTo>
                  <a:cubicBezTo>
                    <a:pt x="62" y="105"/>
                    <a:pt x="14" y="202"/>
                    <a:pt x="1" y="312"/>
                  </a:cubicBezTo>
                  <a:cubicBezTo>
                    <a:pt x="1" y="348"/>
                    <a:pt x="25" y="361"/>
                    <a:pt x="50" y="373"/>
                  </a:cubicBezTo>
                  <a:lnTo>
                    <a:pt x="62" y="373"/>
                  </a:lnTo>
                  <a:cubicBezTo>
                    <a:pt x="74" y="373"/>
                    <a:pt x="98" y="361"/>
                    <a:pt x="111" y="337"/>
                  </a:cubicBezTo>
                  <a:cubicBezTo>
                    <a:pt x="123" y="227"/>
                    <a:pt x="159" y="154"/>
                    <a:pt x="208" y="81"/>
                  </a:cubicBezTo>
                  <a:cubicBezTo>
                    <a:pt x="232" y="56"/>
                    <a:pt x="220" y="20"/>
                    <a:pt x="208" y="8"/>
                  </a:cubicBezTo>
                  <a:cubicBezTo>
                    <a:pt x="198" y="3"/>
                    <a:pt x="188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2326;p36">
              <a:extLst>
                <a:ext uri="{FF2B5EF4-FFF2-40B4-BE49-F238E27FC236}">
                  <a16:creationId xmlns:a16="http://schemas.microsoft.com/office/drawing/2014/main" id="{3E851D91-D19D-490C-A36D-D169659C458F}"/>
                </a:ext>
              </a:extLst>
            </p:cNvPr>
            <p:cNvSpPr/>
            <p:nvPr/>
          </p:nvSpPr>
          <p:spPr>
            <a:xfrm>
              <a:off x="7529512" y="3380423"/>
              <a:ext cx="11813" cy="18654"/>
            </a:xfrm>
            <a:custGeom>
              <a:avLst/>
              <a:gdLst/>
              <a:ahLst/>
              <a:cxnLst/>
              <a:rect l="l" t="t" r="r" b="b"/>
              <a:pathLst>
                <a:path w="240" h="379" extrusionOk="0">
                  <a:moveTo>
                    <a:pt x="185" y="1"/>
                  </a:moveTo>
                  <a:cubicBezTo>
                    <a:pt x="170" y="1"/>
                    <a:pt x="154" y="7"/>
                    <a:pt x="142" y="23"/>
                  </a:cubicBezTo>
                  <a:cubicBezTo>
                    <a:pt x="69" y="109"/>
                    <a:pt x="32" y="218"/>
                    <a:pt x="8" y="328"/>
                  </a:cubicBezTo>
                  <a:cubicBezTo>
                    <a:pt x="1" y="358"/>
                    <a:pt x="30" y="379"/>
                    <a:pt x="57" y="379"/>
                  </a:cubicBezTo>
                  <a:cubicBezTo>
                    <a:pt x="73" y="379"/>
                    <a:pt x="89" y="371"/>
                    <a:pt x="93" y="352"/>
                  </a:cubicBezTo>
                  <a:cubicBezTo>
                    <a:pt x="118" y="242"/>
                    <a:pt x="154" y="145"/>
                    <a:pt x="215" y="60"/>
                  </a:cubicBezTo>
                  <a:cubicBezTo>
                    <a:pt x="239" y="28"/>
                    <a:pt x="21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2327;p36">
              <a:extLst>
                <a:ext uri="{FF2B5EF4-FFF2-40B4-BE49-F238E27FC236}">
                  <a16:creationId xmlns:a16="http://schemas.microsoft.com/office/drawing/2014/main" id="{C81A88FF-7D77-436F-88FB-866803356376}"/>
                </a:ext>
              </a:extLst>
            </p:cNvPr>
            <p:cNvSpPr/>
            <p:nvPr/>
          </p:nvSpPr>
          <p:spPr>
            <a:xfrm>
              <a:off x="7529315" y="3379980"/>
              <a:ext cx="12010" cy="19590"/>
            </a:xfrm>
            <a:custGeom>
              <a:avLst/>
              <a:gdLst/>
              <a:ahLst/>
              <a:cxnLst/>
              <a:rect l="l" t="t" r="r" b="b"/>
              <a:pathLst>
                <a:path w="244" h="398" extrusionOk="0">
                  <a:moveTo>
                    <a:pt x="182" y="21"/>
                  </a:moveTo>
                  <a:cubicBezTo>
                    <a:pt x="195" y="21"/>
                    <a:pt x="195" y="21"/>
                    <a:pt x="206" y="32"/>
                  </a:cubicBezTo>
                  <a:cubicBezTo>
                    <a:pt x="206" y="32"/>
                    <a:pt x="231" y="45"/>
                    <a:pt x="219" y="69"/>
                  </a:cubicBezTo>
                  <a:cubicBezTo>
                    <a:pt x="158" y="154"/>
                    <a:pt x="109" y="251"/>
                    <a:pt x="85" y="361"/>
                  </a:cubicBezTo>
                  <a:cubicBezTo>
                    <a:pt x="85" y="373"/>
                    <a:pt x="73" y="386"/>
                    <a:pt x="49" y="386"/>
                  </a:cubicBezTo>
                  <a:cubicBezTo>
                    <a:pt x="36" y="373"/>
                    <a:pt x="12" y="361"/>
                    <a:pt x="24" y="337"/>
                  </a:cubicBezTo>
                  <a:cubicBezTo>
                    <a:pt x="36" y="227"/>
                    <a:pt x="85" y="130"/>
                    <a:pt x="158" y="32"/>
                  </a:cubicBezTo>
                  <a:cubicBezTo>
                    <a:pt x="158" y="21"/>
                    <a:pt x="170" y="21"/>
                    <a:pt x="182" y="21"/>
                  </a:cubicBezTo>
                  <a:close/>
                  <a:moveTo>
                    <a:pt x="185" y="1"/>
                  </a:moveTo>
                  <a:cubicBezTo>
                    <a:pt x="167" y="1"/>
                    <a:pt x="148" y="6"/>
                    <a:pt x="133" y="21"/>
                  </a:cubicBezTo>
                  <a:cubicBezTo>
                    <a:pt x="73" y="118"/>
                    <a:pt x="24" y="227"/>
                    <a:pt x="0" y="337"/>
                  </a:cubicBezTo>
                  <a:cubicBezTo>
                    <a:pt x="0" y="373"/>
                    <a:pt x="24" y="397"/>
                    <a:pt x="49" y="397"/>
                  </a:cubicBezTo>
                  <a:lnTo>
                    <a:pt x="60" y="397"/>
                  </a:lnTo>
                  <a:cubicBezTo>
                    <a:pt x="85" y="397"/>
                    <a:pt x="97" y="386"/>
                    <a:pt x="109" y="361"/>
                  </a:cubicBezTo>
                  <a:cubicBezTo>
                    <a:pt x="133" y="251"/>
                    <a:pt x="170" y="167"/>
                    <a:pt x="231" y="81"/>
                  </a:cubicBezTo>
                  <a:cubicBezTo>
                    <a:pt x="243" y="57"/>
                    <a:pt x="231" y="21"/>
                    <a:pt x="219" y="8"/>
                  </a:cubicBezTo>
                  <a:cubicBezTo>
                    <a:pt x="209" y="3"/>
                    <a:pt x="197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2328;p36">
              <a:extLst>
                <a:ext uri="{FF2B5EF4-FFF2-40B4-BE49-F238E27FC236}">
                  <a16:creationId xmlns:a16="http://schemas.microsoft.com/office/drawing/2014/main" id="{7609792D-5182-4264-88A9-5C27E30471BB}"/>
                </a:ext>
              </a:extLst>
            </p:cNvPr>
            <p:cNvSpPr/>
            <p:nvPr/>
          </p:nvSpPr>
          <p:spPr>
            <a:xfrm>
              <a:off x="7542703" y="3381260"/>
              <a:ext cx="13289" cy="15849"/>
            </a:xfrm>
            <a:custGeom>
              <a:avLst/>
              <a:gdLst/>
              <a:ahLst/>
              <a:cxnLst/>
              <a:rect l="l" t="t" r="r" b="b"/>
              <a:pathLst>
                <a:path w="270" h="322" extrusionOk="0">
                  <a:moveTo>
                    <a:pt x="200" y="1"/>
                  </a:moveTo>
                  <a:cubicBezTo>
                    <a:pt x="193" y="1"/>
                    <a:pt x="185" y="3"/>
                    <a:pt x="178" y="6"/>
                  </a:cubicBezTo>
                  <a:cubicBezTo>
                    <a:pt x="93" y="68"/>
                    <a:pt x="32" y="165"/>
                    <a:pt x="7" y="262"/>
                  </a:cubicBezTo>
                  <a:cubicBezTo>
                    <a:pt x="0" y="298"/>
                    <a:pt x="28" y="322"/>
                    <a:pt x="54" y="322"/>
                  </a:cubicBezTo>
                  <a:cubicBezTo>
                    <a:pt x="71" y="322"/>
                    <a:pt x="88" y="311"/>
                    <a:pt x="93" y="287"/>
                  </a:cubicBezTo>
                  <a:cubicBezTo>
                    <a:pt x="117" y="201"/>
                    <a:pt x="166" y="128"/>
                    <a:pt x="239" y="79"/>
                  </a:cubicBezTo>
                  <a:cubicBezTo>
                    <a:pt x="269" y="49"/>
                    <a:pt x="240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2329;p36">
              <a:extLst>
                <a:ext uri="{FF2B5EF4-FFF2-40B4-BE49-F238E27FC236}">
                  <a16:creationId xmlns:a16="http://schemas.microsoft.com/office/drawing/2014/main" id="{3036517B-42C1-4627-9692-1B67D465D665}"/>
                </a:ext>
              </a:extLst>
            </p:cNvPr>
            <p:cNvSpPr/>
            <p:nvPr/>
          </p:nvSpPr>
          <p:spPr>
            <a:xfrm>
              <a:off x="7542457" y="3380915"/>
              <a:ext cx="13240" cy="16243"/>
            </a:xfrm>
            <a:custGeom>
              <a:avLst/>
              <a:gdLst/>
              <a:ahLst/>
              <a:cxnLst/>
              <a:rect l="l" t="t" r="r" b="b"/>
              <a:pathLst>
                <a:path w="269" h="330" extrusionOk="0">
                  <a:moveTo>
                    <a:pt x="208" y="21"/>
                  </a:moveTo>
                  <a:cubicBezTo>
                    <a:pt x="219" y="21"/>
                    <a:pt x="231" y="30"/>
                    <a:pt x="231" y="38"/>
                  </a:cubicBezTo>
                  <a:cubicBezTo>
                    <a:pt x="244" y="50"/>
                    <a:pt x="244" y="62"/>
                    <a:pt x="231" y="75"/>
                  </a:cubicBezTo>
                  <a:cubicBezTo>
                    <a:pt x="158" y="135"/>
                    <a:pt x="110" y="208"/>
                    <a:pt x="85" y="294"/>
                  </a:cubicBezTo>
                  <a:cubicBezTo>
                    <a:pt x="85" y="318"/>
                    <a:pt x="61" y="318"/>
                    <a:pt x="49" y="318"/>
                  </a:cubicBezTo>
                  <a:cubicBezTo>
                    <a:pt x="37" y="305"/>
                    <a:pt x="25" y="294"/>
                    <a:pt x="25" y="269"/>
                  </a:cubicBezTo>
                  <a:cubicBezTo>
                    <a:pt x="49" y="172"/>
                    <a:pt x="110" y="75"/>
                    <a:pt x="195" y="26"/>
                  </a:cubicBezTo>
                  <a:cubicBezTo>
                    <a:pt x="199" y="22"/>
                    <a:pt x="203" y="21"/>
                    <a:pt x="208" y="21"/>
                  </a:cubicBezTo>
                  <a:close/>
                  <a:moveTo>
                    <a:pt x="210" y="0"/>
                  </a:moveTo>
                  <a:cubicBezTo>
                    <a:pt x="201" y="0"/>
                    <a:pt x="192" y="4"/>
                    <a:pt x="183" y="13"/>
                  </a:cubicBezTo>
                  <a:cubicBezTo>
                    <a:pt x="98" y="62"/>
                    <a:pt x="25" y="159"/>
                    <a:pt x="12" y="269"/>
                  </a:cubicBezTo>
                  <a:cubicBezTo>
                    <a:pt x="1" y="305"/>
                    <a:pt x="25" y="330"/>
                    <a:pt x="49" y="330"/>
                  </a:cubicBezTo>
                  <a:lnTo>
                    <a:pt x="61" y="330"/>
                  </a:lnTo>
                  <a:cubicBezTo>
                    <a:pt x="85" y="330"/>
                    <a:pt x="98" y="318"/>
                    <a:pt x="110" y="294"/>
                  </a:cubicBezTo>
                  <a:cubicBezTo>
                    <a:pt x="134" y="221"/>
                    <a:pt x="171" y="148"/>
                    <a:pt x="244" y="86"/>
                  </a:cubicBezTo>
                  <a:cubicBezTo>
                    <a:pt x="268" y="75"/>
                    <a:pt x="268" y="38"/>
                    <a:pt x="256" y="26"/>
                  </a:cubicBezTo>
                  <a:cubicBezTo>
                    <a:pt x="240" y="11"/>
                    <a:pt x="225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2330;p36">
              <a:extLst>
                <a:ext uri="{FF2B5EF4-FFF2-40B4-BE49-F238E27FC236}">
                  <a16:creationId xmlns:a16="http://schemas.microsoft.com/office/drawing/2014/main" id="{B7BAC095-50DD-4DD0-B021-6D6DEE23CECD}"/>
                </a:ext>
              </a:extLst>
            </p:cNvPr>
            <p:cNvSpPr/>
            <p:nvPr/>
          </p:nvSpPr>
          <p:spPr>
            <a:xfrm>
              <a:off x="7557667" y="3378602"/>
              <a:ext cx="13191" cy="18113"/>
            </a:xfrm>
            <a:custGeom>
              <a:avLst/>
              <a:gdLst/>
              <a:ahLst/>
              <a:cxnLst/>
              <a:rect l="l" t="t" r="r" b="b"/>
              <a:pathLst>
                <a:path w="268" h="368" extrusionOk="0">
                  <a:moveTo>
                    <a:pt x="204" y="1"/>
                  </a:moveTo>
                  <a:cubicBezTo>
                    <a:pt x="195" y="1"/>
                    <a:pt x="186" y="4"/>
                    <a:pt x="178" y="12"/>
                  </a:cubicBezTo>
                  <a:cubicBezTo>
                    <a:pt x="93" y="97"/>
                    <a:pt x="32" y="206"/>
                    <a:pt x="8" y="316"/>
                  </a:cubicBezTo>
                  <a:cubicBezTo>
                    <a:pt x="0" y="346"/>
                    <a:pt x="30" y="367"/>
                    <a:pt x="56" y="367"/>
                  </a:cubicBezTo>
                  <a:cubicBezTo>
                    <a:pt x="73" y="367"/>
                    <a:pt x="88" y="359"/>
                    <a:pt x="93" y="341"/>
                  </a:cubicBezTo>
                  <a:cubicBezTo>
                    <a:pt x="129" y="243"/>
                    <a:pt x="165" y="158"/>
                    <a:pt x="238" y="73"/>
                  </a:cubicBezTo>
                  <a:cubicBezTo>
                    <a:pt x="267" y="44"/>
                    <a:pt x="23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2331;p36">
              <a:extLst>
                <a:ext uri="{FF2B5EF4-FFF2-40B4-BE49-F238E27FC236}">
                  <a16:creationId xmlns:a16="http://schemas.microsoft.com/office/drawing/2014/main" id="{1E0B3226-E7C8-4E74-801E-3928AA59130F}"/>
                </a:ext>
              </a:extLst>
            </p:cNvPr>
            <p:cNvSpPr/>
            <p:nvPr/>
          </p:nvSpPr>
          <p:spPr>
            <a:xfrm>
              <a:off x="7557421" y="3378159"/>
              <a:ext cx="13191" cy="18999"/>
            </a:xfrm>
            <a:custGeom>
              <a:avLst/>
              <a:gdLst/>
              <a:ahLst/>
              <a:cxnLst/>
              <a:rect l="l" t="t" r="r" b="b"/>
              <a:pathLst>
                <a:path w="268" h="386" extrusionOk="0">
                  <a:moveTo>
                    <a:pt x="232" y="21"/>
                  </a:moveTo>
                  <a:cubicBezTo>
                    <a:pt x="243" y="33"/>
                    <a:pt x="243" y="58"/>
                    <a:pt x="232" y="82"/>
                  </a:cubicBezTo>
                  <a:cubicBezTo>
                    <a:pt x="170" y="155"/>
                    <a:pt x="122" y="228"/>
                    <a:pt x="86" y="350"/>
                  </a:cubicBezTo>
                  <a:cubicBezTo>
                    <a:pt x="86" y="358"/>
                    <a:pt x="74" y="367"/>
                    <a:pt x="62" y="367"/>
                  </a:cubicBezTo>
                  <a:cubicBezTo>
                    <a:pt x="57" y="367"/>
                    <a:pt x="53" y="365"/>
                    <a:pt x="49" y="361"/>
                  </a:cubicBezTo>
                  <a:cubicBezTo>
                    <a:pt x="37" y="361"/>
                    <a:pt x="13" y="350"/>
                    <a:pt x="25" y="325"/>
                  </a:cubicBezTo>
                  <a:cubicBezTo>
                    <a:pt x="49" y="228"/>
                    <a:pt x="98" y="118"/>
                    <a:pt x="183" y="33"/>
                  </a:cubicBezTo>
                  <a:cubicBezTo>
                    <a:pt x="195" y="21"/>
                    <a:pt x="195" y="21"/>
                    <a:pt x="207" y="21"/>
                  </a:cubicBezTo>
                  <a:close/>
                  <a:moveTo>
                    <a:pt x="213" y="1"/>
                  </a:moveTo>
                  <a:cubicBezTo>
                    <a:pt x="199" y="1"/>
                    <a:pt x="185" y="7"/>
                    <a:pt x="170" y="21"/>
                  </a:cubicBezTo>
                  <a:cubicBezTo>
                    <a:pt x="86" y="118"/>
                    <a:pt x="37" y="215"/>
                    <a:pt x="0" y="325"/>
                  </a:cubicBezTo>
                  <a:cubicBezTo>
                    <a:pt x="0" y="361"/>
                    <a:pt x="25" y="374"/>
                    <a:pt x="49" y="386"/>
                  </a:cubicBezTo>
                  <a:lnTo>
                    <a:pt x="62" y="386"/>
                  </a:lnTo>
                  <a:cubicBezTo>
                    <a:pt x="73" y="386"/>
                    <a:pt x="98" y="374"/>
                    <a:pt x="110" y="350"/>
                  </a:cubicBezTo>
                  <a:cubicBezTo>
                    <a:pt x="146" y="240"/>
                    <a:pt x="183" y="155"/>
                    <a:pt x="243" y="94"/>
                  </a:cubicBezTo>
                  <a:cubicBezTo>
                    <a:pt x="268" y="58"/>
                    <a:pt x="256" y="33"/>
                    <a:pt x="243" y="9"/>
                  </a:cubicBezTo>
                  <a:cubicBezTo>
                    <a:pt x="233" y="4"/>
                    <a:pt x="22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2332;p36">
              <a:extLst>
                <a:ext uri="{FF2B5EF4-FFF2-40B4-BE49-F238E27FC236}">
                  <a16:creationId xmlns:a16="http://schemas.microsoft.com/office/drawing/2014/main" id="{C78BB45F-20E0-4FAA-91A3-2006D19CE64C}"/>
                </a:ext>
              </a:extLst>
            </p:cNvPr>
            <p:cNvSpPr/>
            <p:nvPr/>
          </p:nvSpPr>
          <p:spPr>
            <a:xfrm>
              <a:off x="7568988" y="3380423"/>
              <a:ext cx="11025" cy="17621"/>
            </a:xfrm>
            <a:custGeom>
              <a:avLst/>
              <a:gdLst/>
              <a:ahLst/>
              <a:cxnLst/>
              <a:rect l="l" t="t" r="r" b="b"/>
              <a:pathLst>
                <a:path w="224" h="358" extrusionOk="0">
                  <a:moveTo>
                    <a:pt x="165" y="1"/>
                  </a:moveTo>
                  <a:cubicBezTo>
                    <a:pt x="152" y="1"/>
                    <a:pt x="138" y="7"/>
                    <a:pt x="130" y="23"/>
                  </a:cubicBezTo>
                  <a:cubicBezTo>
                    <a:pt x="94" y="121"/>
                    <a:pt x="45" y="206"/>
                    <a:pt x="8" y="304"/>
                  </a:cubicBezTo>
                  <a:cubicBezTo>
                    <a:pt x="1" y="336"/>
                    <a:pt x="30" y="358"/>
                    <a:pt x="58" y="358"/>
                  </a:cubicBezTo>
                  <a:cubicBezTo>
                    <a:pt x="72" y="358"/>
                    <a:pt x="86" y="352"/>
                    <a:pt x="94" y="340"/>
                  </a:cubicBezTo>
                  <a:cubicBezTo>
                    <a:pt x="143" y="242"/>
                    <a:pt x="179" y="145"/>
                    <a:pt x="216" y="60"/>
                  </a:cubicBezTo>
                  <a:cubicBezTo>
                    <a:pt x="223" y="28"/>
                    <a:pt x="193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2333;p36">
              <a:extLst>
                <a:ext uri="{FF2B5EF4-FFF2-40B4-BE49-F238E27FC236}">
                  <a16:creationId xmlns:a16="http://schemas.microsoft.com/office/drawing/2014/main" id="{F438D45E-E6CF-4330-973B-918A417F709B}"/>
                </a:ext>
              </a:extLst>
            </p:cNvPr>
            <p:cNvSpPr/>
            <p:nvPr/>
          </p:nvSpPr>
          <p:spPr>
            <a:xfrm>
              <a:off x="7568791" y="3380029"/>
              <a:ext cx="11419" cy="18310"/>
            </a:xfrm>
            <a:custGeom>
              <a:avLst/>
              <a:gdLst/>
              <a:ahLst/>
              <a:cxnLst/>
              <a:rect l="l" t="t" r="r" b="b"/>
              <a:pathLst>
                <a:path w="232" h="372" extrusionOk="0">
                  <a:moveTo>
                    <a:pt x="183" y="20"/>
                  </a:moveTo>
                  <a:cubicBezTo>
                    <a:pt x="207" y="31"/>
                    <a:pt x="220" y="44"/>
                    <a:pt x="207" y="56"/>
                  </a:cubicBezTo>
                  <a:lnTo>
                    <a:pt x="183" y="117"/>
                  </a:lnTo>
                  <a:cubicBezTo>
                    <a:pt x="158" y="190"/>
                    <a:pt x="122" y="263"/>
                    <a:pt x="85" y="336"/>
                  </a:cubicBezTo>
                  <a:cubicBezTo>
                    <a:pt x="85" y="360"/>
                    <a:pt x="61" y="360"/>
                    <a:pt x="49" y="360"/>
                  </a:cubicBezTo>
                  <a:cubicBezTo>
                    <a:pt x="37" y="348"/>
                    <a:pt x="25" y="336"/>
                    <a:pt x="25" y="312"/>
                  </a:cubicBezTo>
                  <a:cubicBezTo>
                    <a:pt x="61" y="239"/>
                    <a:pt x="85" y="166"/>
                    <a:pt x="122" y="93"/>
                  </a:cubicBezTo>
                  <a:lnTo>
                    <a:pt x="147" y="31"/>
                  </a:lnTo>
                  <a:cubicBezTo>
                    <a:pt x="147" y="20"/>
                    <a:pt x="158" y="20"/>
                    <a:pt x="171" y="20"/>
                  </a:cubicBezTo>
                  <a:close/>
                  <a:moveTo>
                    <a:pt x="169" y="0"/>
                  </a:moveTo>
                  <a:cubicBezTo>
                    <a:pt x="155" y="0"/>
                    <a:pt x="142" y="9"/>
                    <a:pt x="134" y="31"/>
                  </a:cubicBezTo>
                  <a:lnTo>
                    <a:pt x="110" y="80"/>
                  </a:lnTo>
                  <a:cubicBezTo>
                    <a:pt x="74" y="153"/>
                    <a:pt x="37" y="226"/>
                    <a:pt x="12" y="312"/>
                  </a:cubicBezTo>
                  <a:cubicBezTo>
                    <a:pt x="1" y="336"/>
                    <a:pt x="12" y="360"/>
                    <a:pt x="37" y="372"/>
                  </a:cubicBezTo>
                  <a:lnTo>
                    <a:pt x="61" y="372"/>
                  </a:lnTo>
                  <a:cubicBezTo>
                    <a:pt x="85" y="372"/>
                    <a:pt x="98" y="372"/>
                    <a:pt x="110" y="348"/>
                  </a:cubicBezTo>
                  <a:cubicBezTo>
                    <a:pt x="147" y="275"/>
                    <a:pt x="171" y="202"/>
                    <a:pt x="207" y="129"/>
                  </a:cubicBezTo>
                  <a:lnTo>
                    <a:pt x="231" y="68"/>
                  </a:lnTo>
                  <a:cubicBezTo>
                    <a:pt x="231" y="44"/>
                    <a:pt x="220" y="20"/>
                    <a:pt x="195" y="7"/>
                  </a:cubicBezTo>
                  <a:cubicBezTo>
                    <a:pt x="187" y="3"/>
                    <a:pt x="178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2334;p36">
              <a:extLst>
                <a:ext uri="{FF2B5EF4-FFF2-40B4-BE49-F238E27FC236}">
                  <a16:creationId xmlns:a16="http://schemas.microsoft.com/office/drawing/2014/main" id="{6EEA3036-1DBA-4616-86BC-0A0DBEC6B329}"/>
                </a:ext>
              </a:extLst>
            </p:cNvPr>
            <p:cNvSpPr/>
            <p:nvPr/>
          </p:nvSpPr>
          <p:spPr>
            <a:xfrm>
              <a:off x="7582327" y="3379340"/>
              <a:ext cx="13093" cy="18802"/>
            </a:xfrm>
            <a:custGeom>
              <a:avLst/>
              <a:gdLst/>
              <a:ahLst/>
              <a:cxnLst/>
              <a:rect l="l" t="t" r="r" b="b"/>
              <a:pathLst>
                <a:path w="266" h="382" extrusionOk="0">
                  <a:moveTo>
                    <a:pt x="205" y="1"/>
                  </a:moveTo>
                  <a:cubicBezTo>
                    <a:pt x="194" y="1"/>
                    <a:pt x="182" y="7"/>
                    <a:pt x="175" y="21"/>
                  </a:cubicBezTo>
                  <a:cubicBezTo>
                    <a:pt x="127" y="118"/>
                    <a:pt x="66" y="216"/>
                    <a:pt x="18" y="313"/>
                  </a:cubicBezTo>
                  <a:cubicBezTo>
                    <a:pt x="0" y="347"/>
                    <a:pt x="32" y="382"/>
                    <a:pt x="60" y="382"/>
                  </a:cubicBezTo>
                  <a:cubicBezTo>
                    <a:pt x="72" y="382"/>
                    <a:pt x="83" y="376"/>
                    <a:pt x="91" y="362"/>
                  </a:cubicBezTo>
                  <a:cubicBezTo>
                    <a:pt x="151" y="264"/>
                    <a:pt x="200" y="167"/>
                    <a:pt x="248" y="70"/>
                  </a:cubicBezTo>
                  <a:cubicBezTo>
                    <a:pt x="265" y="35"/>
                    <a:pt x="234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2335;p36">
              <a:extLst>
                <a:ext uri="{FF2B5EF4-FFF2-40B4-BE49-F238E27FC236}">
                  <a16:creationId xmlns:a16="http://schemas.microsoft.com/office/drawing/2014/main" id="{46B9BAC6-5CD7-4EC8-82EF-1B25AD117C10}"/>
                </a:ext>
              </a:extLst>
            </p:cNvPr>
            <p:cNvSpPr/>
            <p:nvPr/>
          </p:nvSpPr>
          <p:spPr>
            <a:xfrm>
              <a:off x="7581982" y="3378799"/>
              <a:ext cx="13782" cy="19540"/>
            </a:xfrm>
            <a:custGeom>
              <a:avLst/>
              <a:gdLst/>
              <a:ahLst/>
              <a:cxnLst/>
              <a:rect l="l" t="t" r="r" b="b"/>
              <a:pathLst>
                <a:path w="280" h="397" extrusionOk="0">
                  <a:moveTo>
                    <a:pt x="231" y="20"/>
                  </a:moveTo>
                  <a:cubicBezTo>
                    <a:pt x="244" y="32"/>
                    <a:pt x="255" y="56"/>
                    <a:pt x="244" y="69"/>
                  </a:cubicBezTo>
                  <a:cubicBezTo>
                    <a:pt x="231" y="93"/>
                    <a:pt x="219" y="129"/>
                    <a:pt x="207" y="154"/>
                  </a:cubicBezTo>
                  <a:cubicBezTo>
                    <a:pt x="171" y="227"/>
                    <a:pt x="134" y="300"/>
                    <a:pt x="98" y="361"/>
                  </a:cubicBezTo>
                  <a:cubicBezTo>
                    <a:pt x="90" y="375"/>
                    <a:pt x="79" y="381"/>
                    <a:pt x="69" y="381"/>
                  </a:cubicBezTo>
                  <a:cubicBezTo>
                    <a:pt x="61" y="381"/>
                    <a:pt x="54" y="378"/>
                    <a:pt x="49" y="373"/>
                  </a:cubicBezTo>
                  <a:cubicBezTo>
                    <a:pt x="36" y="373"/>
                    <a:pt x="25" y="348"/>
                    <a:pt x="36" y="324"/>
                  </a:cubicBezTo>
                  <a:cubicBezTo>
                    <a:pt x="73" y="251"/>
                    <a:pt x="109" y="191"/>
                    <a:pt x="146" y="118"/>
                  </a:cubicBezTo>
                  <a:cubicBezTo>
                    <a:pt x="158" y="93"/>
                    <a:pt x="171" y="56"/>
                    <a:pt x="195" y="32"/>
                  </a:cubicBezTo>
                  <a:cubicBezTo>
                    <a:pt x="195" y="20"/>
                    <a:pt x="207" y="20"/>
                    <a:pt x="219" y="20"/>
                  </a:cubicBezTo>
                  <a:close/>
                  <a:moveTo>
                    <a:pt x="217" y="1"/>
                  </a:moveTo>
                  <a:cubicBezTo>
                    <a:pt x="202" y="1"/>
                    <a:pt x="186" y="9"/>
                    <a:pt x="171" y="32"/>
                  </a:cubicBezTo>
                  <a:lnTo>
                    <a:pt x="134" y="105"/>
                  </a:lnTo>
                  <a:cubicBezTo>
                    <a:pt x="85" y="178"/>
                    <a:pt x="49" y="251"/>
                    <a:pt x="12" y="324"/>
                  </a:cubicBezTo>
                  <a:cubicBezTo>
                    <a:pt x="0" y="348"/>
                    <a:pt x="12" y="385"/>
                    <a:pt x="36" y="397"/>
                  </a:cubicBezTo>
                  <a:lnTo>
                    <a:pt x="61" y="397"/>
                  </a:lnTo>
                  <a:cubicBezTo>
                    <a:pt x="85" y="397"/>
                    <a:pt x="98" y="397"/>
                    <a:pt x="109" y="373"/>
                  </a:cubicBezTo>
                  <a:cubicBezTo>
                    <a:pt x="146" y="300"/>
                    <a:pt x="182" y="227"/>
                    <a:pt x="219" y="166"/>
                  </a:cubicBezTo>
                  <a:cubicBezTo>
                    <a:pt x="231" y="129"/>
                    <a:pt x="255" y="105"/>
                    <a:pt x="268" y="81"/>
                  </a:cubicBezTo>
                  <a:cubicBezTo>
                    <a:pt x="280" y="45"/>
                    <a:pt x="268" y="20"/>
                    <a:pt x="244" y="8"/>
                  </a:cubicBezTo>
                  <a:cubicBezTo>
                    <a:pt x="235" y="4"/>
                    <a:pt x="2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2336;p36">
              <a:extLst>
                <a:ext uri="{FF2B5EF4-FFF2-40B4-BE49-F238E27FC236}">
                  <a16:creationId xmlns:a16="http://schemas.microsoft.com/office/drawing/2014/main" id="{4C87206C-F88F-482E-9670-9E5F2B93342C}"/>
                </a:ext>
              </a:extLst>
            </p:cNvPr>
            <p:cNvSpPr/>
            <p:nvPr/>
          </p:nvSpPr>
          <p:spPr>
            <a:xfrm>
              <a:off x="7596749" y="3380423"/>
              <a:ext cx="11025" cy="14274"/>
            </a:xfrm>
            <a:custGeom>
              <a:avLst/>
              <a:gdLst/>
              <a:ahLst/>
              <a:cxnLst/>
              <a:rect l="l" t="t" r="r" b="b"/>
              <a:pathLst>
                <a:path w="224" h="290" extrusionOk="0">
                  <a:moveTo>
                    <a:pt x="169" y="1"/>
                  </a:moveTo>
                  <a:cubicBezTo>
                    <a:pt x="154" y="1"/>
                    <a:pt x="138" y="7"/>
                    <a:pt x="125" y="23"/>
                  </a:cubicBezTo>
                  <a:cubicBezTo>
                    <a:pt x="89" y="85"/>
                    <a:pt x="53" y="158"/>
                    <a:pt x="17" y="231"/>
                  </a:cubicBezTo>
                  <a:cubicBezTo>
                    <a:pt x="0" y="263"/>
                    <a:pt x="27" y="290"/>
                    <a:pt x="54" y="290"/>
                  </a:cubicBezTo>
                  <a:cubicBezTo>
                    <a:pt x="68" y="290"/>
                    <a:pt x="81" y="283"/>
                    <a:pt x="89" y="267"/>
                  </a:cubicBezTo>
                  <a:cubicBezTo>
                    <a:pt x="125" y="206"/>
                    <a:pt x="162" y="133"/>
                    <a:pt x="198" y="60"/>
                  </a:cubicBezTo>
                  <a:cubicBezTo>
                    <a:pt x="223" y="28"/>
                    <a:pt x="199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2337;p36">
              <a:extLst>
                <a:ext uri="{FF2B5EF4-FFF2-40B4-BE49-F238E27FC236}">
                  <a16:creationId xmlns:a16="http://schemas.microsoft.com/office/drawing/2014/main" id="{DC65FD73-B340-4E93-A8E3-58C67B3D9D97}"/>
                </a:ext>
              </a:extLst>
            </p:cNvPr>
            <p:cNvSpPr/>
            <p:nvPr/>
          </p:nvSpPr>
          <p:spPr>
            <a:xfrm>
              <a:off x="7596355" y="3379980"/>
              <a:ext cx="11370" cy="15406"/>
            </a:xfrm>
            <a:custGeom>
              <a:avLst/>
              <a:gdLst/>
              <a:ahLst/>
              <a:cxnLst/>
              <a:rect l="l" t="t" r="r" b="b"/>
              <a:pathLst>
                <a:path w="231" h="313" extrusionOk="0">
                  <a:moveTo>
                    <a:pt x="195" y="21"/>
                  </a:moveTo>
                  <a:cubicBezTo>
                    <a:pt x="206" y="32"/>
                    <a:pt x="219" y="45"/>
                    <a:pt x="206" y="69"/>
                  </a:cubicBezTo>
                  <a:lnTo>
                    <a:pt x="182" y="105"/>
                  </a:lnTo>
                  <a:cubicBezTo>
                    <a:pt x="158" y="154"/>
                    <a:pt x="122" y="215"/>
                    <a:pt x="97" y="276"/>
                  </a:cubicBezTo>
                  <a:cubicBezTo>
                    <a:pt x="85" y="288"/>
                    <a:pt x="61" y="288"/>
                    <a:pt x="49" y="288"/>
                  </a:cubicBezTo>
                  <a:cubicBezTo>
                    <a:pt x="36" y="276"/>
                    <a:pt x="25" y="264"/>
                    <a:pt x="36" y="240"/>
                  </a:cubicBezTo>
                  <a:cubicBezTo>
                    <a:pt x="61" y="178"/>
                    <a:pt x="97" y="118"/>
                    <a:pt x="122" y="69"/>
                  </a:cubicBezTo>
                  <a:lnTo>
                    <a:pt x="146" y="32"/>
                  </a:lnTo>
                  <a:cubicBezTo>
                    <a:pt x="158" y="21"/>
                    <a:pt x="170" y="21"/>
                    <a:pt x="195" y="21"/>
                  </a:cubicBezTo>
                  <a:close/>
                  <a:moveTo>
                    <a:pt x="166" y="1"/>
                  </a:moveTo>
                  <a:cubicBezTo>
                    <a:pt x="152" y="1"/>
                    <a:pt x="141" y="6"/>
                    <a:pt x="133" y="21"/>
                  </a:cubicBezTo>
                  <a:lnTo>
                    <a:pt x="109" y="57"/>
                  </a:lnTo>
                  <a:cubicBezTo>
                    <a:pt x="73" y="118"/>
                    <a:pt x="49" y="167"/>
                    <a:pt x="12" y="227"/>
                  </a:cubicBezTo>
                  <a:cubicBezTo>
                    <a:pt x="0" y="264"/>
                    <a:pt x="12" y="288"/>
                    <a:pt x="36" y="300"/>
                  </a:cubicBezTo>
                  <a:cubicBezTo>
                    <a:pt x="49" y="300"/>
                    <a:pt x="61" y="313"/>
                    <a:pt x="61" y="313"/>
                  </a:cubicBezTo>
                  <a:cubicBezTo>
                    <a:pt x="85" y="313"/>
                    <a:pt x="97" y="300"/>
                    <a:pt x="109" y="288"/>
                  </a:cubicBezTo>
                  <a:cubicBezTo>
                    <a:pt x="146" y="227"/>
                    <a:pt x="170" y="167"/>
                    <a:pt x="206" y="105"/>
                  </a:cubicBezTo>
                  <a:lnTo>
                    <a:pt x="219" y="81"/>
                  </a:lnTo>
                  <a:cubicBezTo>
                    <a:pt x="231" y="45"/>
                    <a:pt x="219" y="21"/>
                    <a:pt x="195" y="8"/>
                  </a:cubicBezTo>
                  <a:cubicBezTo>
                    <a:pt x="185" y="3"/>
                    <a:pt x="175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2338;p36">
              <a:extLst>
                <a:ext uri="{FF2B5EF4-FFF2-40B4-BE49-F238E27FC236}">
                  <a16:creationId xmlns:a16="http://schemas.microsoft.com/office/drawing/2014/main" id="{EFD63E8E-FDD9-4F68-A426-F0B2CE4D5530}"/>
                </a:ext>
              </a:extLst>
            </p:cNvPr>
            <p:cNvSpPr/>
            <p:nvPr/>
          </p:nvSpPr>
          <p:spPr>
            <a:xfrm>
              <a:off x="7612204" y="3382786"/>
              <a:ext cx="9647" cy="14421"/>
            </a:xfrm>
            <a:custGeom>
              <a:avLst/>
              <a:gdLst/>
              <a:ahLst/>
              <a:cxnLst/>
              <a:rect l="l" t="t" r="r" b="b"/>
              <a:pathLst>
                <a:path w="196" h="293" extrusionOk="0">
                  <a:moveTo>
                    <a:pt x="150" y="0"/>
                  </a:moveTo>
                  <a:cubicBezTo>
                    <a:pt x="133" y="0"/>
                    <a:pt x="114" y="11"/>
                    <a:pt x="103" y="37"/>
                  </a:cubicBezTo>
                  <a:cubicBezTo>
                    <a:pt x="79" y="97"/>
                    <a:pt x="55" y="158"/>
                    <a:pt x="19" y="219"/>
                  </a:cubicBezTo>
                  <a:cubicBezTo>
                    <a:pt x="0" y="256"/>
                    <a:pt x="30" y="292"/>
                    <a:pt x="57" y="292"/>
                  </a:cubicBezTo>
                  <a:cubicBezTo>
                    <a:pt x="65" y="292"/>
                    <a:pt x="73" y="289"/>
                    <a:pt x="79" y="280"/>
                  </a:cubicBezTo>
                  <a:cubicBezTo>
                    <a:pt x="140" y="207"/>
                    <a:pt x="176" y="134"/>
                    <a:pt x="189" y="48"/>
                  </a:cubicBezTo>
                  <a:cubicBezTo>
                    <a:pt x="196" y="20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2339;p36">
              <a:extLst>
                <a:ext uri="{FF2B5EF4-FFF2-40B4-BE49-F238E27FC236}">
                  <a16:creationId xmlns:a16="http://schemas.microsoft.com/office/drawing/2014/main" id="{055F124D-F3EF-4B89-A344-4968158A80D8}"/>
                </a:ext>
              </a:extLst>
            </p:cNvPr>
            <p:cNvSpPr/>
            <p:nvPr/>
          </p:nvSpPr>
          <p:spPr>
            <a:xfrm>
              <a:off x="7611909" y="3382540"/>
              <a:ext cx="10828" cy="14618"/>
            </a:xfrm>
            <a:custGeom>
              <a:avLst/>
              <a:gdLst/>
              <a:ahLst/>
              <a:cxnLst/>
              <a:rect l="l" t="t" r="r" b="b"/>
              <a:pathLst>
                <a:path w="220" h="297" extrusionOk="0">
                  <a:moveTo>
                    <a:pt x="171" y="17"/>
                  </a:moveTo>
                  <a:cubicBezTo>
                    <a:pt x="182" y="17"/>
                    <a:pt x="195" y="29"/>
                    <a:pt x="195" y="53"/>
                  </a:cubicBezTo>
                  <a:cubicBezTo>
                    <a:pt x="171" y="139"/>
                    <a:pt x="134" y="212"/>
                    <a:pt x="85" y="272"/>
                  </a:cubicBezTo>
                  <a:cubicBezTo>
                    <a:pt x="79" y="279"/>
                    <a:pt x="70" y="282"/>
                    <a:pt x="61" y="282"/>
                  </a:cubicBezTo>
                  <a:cubicBezTo>
                    <a:pt x="52" y="282"/>
                    <a:pt x="43" y="279"/>
                    <a:pt x="36" y="272"/>
                  </a:cubicBezTo>
                  <a:cubicBezTo>
                    <a:pt x="25" y="272"/>
                    <a:pt x="12" y="248"/>
                    <a:pt x="25" y="224"/>
                  </a:cubicBezTo>
                  <a:cubicBezTo>
                    <a:pt x="73" y="163"/>
                    <a:pt x="98" y="102"/>
                    <a:pt x="122" y="42"/>
                  </a:cubicBezTo>
                  <a:cubicBezTo>
                    <a:pt x="134" y="17"/>
                    <a:pt x="146" y="17"/>
                    <a:pt x="171" y="17"/>
                  </a:cubicBezTo>
                  <a:close/>
                  <a:moveTo>
                    <a:pt x="151" y="0"/>
                  </a:moveTo>
                  <a:cubicBezTo>
                    <a:pt x="134" y="0"/>
                    <a:pt x="119" y="11"/>
                    <a:pt x="109" y="29"/>
                  </a:cubicBezTo>
                  <a:cubicBezTo>
                    <a:pt x="85" y="90"/>
                    <a:pt x="49" y="151"/>
                    <a:pt x="12" y="224"/>
                  </a:cubicBezTo>
                  <a:cubicBezTo>
                    <a:pt x="0" y="248"/>
                    <a:pt x="12" y="272"/>
                    <a:pt x="36" y="297"/>
                  </a:cubicBezTo>
                  <a:lnTo>
                    <a:pt x="61" y="297"/>
                  </a:lnTo>
                  <a:cubicBezTo>
                    <a:pt x="73" y="297"/>
                    <a:pt x="85" y="297"/>
                    <a:pt x="98" y="285"/>
                  </a:cubicBezTo>
                  <a:cubicBezTo>
                    <a:pt x="146" y="224"/>
                    <a:pt x="182" y="139"/>
                    <a:pt x="207" y="66"/>
                  </a:cubicBezTo>
                  <a:cubicBezTo>
                    <a:pt x="219" y="29"/>
                    <a:pt x="195" y="5"/>
                    <a:pt x="171" y="5"/>
                  </a:cubicBezTo>
                  <a:cubicBezTo>
                    <a:pt x="164" y="2"/>
                    <a:pt x="158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2340;p36">
              <a:extLst>
                <a:ext uri="{FF2B5EF4-FFF2-40B4-BE49-F238E27FC236}">
                  <a16:creationId xmlns:a16="http://schemas.microsoft.com/office/drawing/2014/main" id="{092AE589-429B-4413-B3CF-2403359EE1BB}"/>
                </a:ext>
              </a:extLst>
            </p:cNvPr>
            <p:cNvSpPr/>
            <p:nvPr/>
          </p:nvSpPr>
          <p:spPr>
            <a:xfrm>
              <a:off x="7626676" y="3382589"/>
              <a:ext cx="11222" cy="15455"/>
            </a:xfrm>
            <a:custGeom>
              <a:avLst/>
              <a:gdLst/>
              <a:ahLst/>
              <a:cxnLst/>
              <a:rect l="l" t="t" r="r" b="b"/>
              <a:pathLst>
                <a:path w="228" h="314" extrusionOk="0">
                  <a:moveTo>
                    <a:pt x="169" y="0"/>
                  </a:moveTo>
                  <a:cubicBezTo>
                    <a:pt x="154" y="0"/>
                    <a:pt x="138" y="8"/>
                    <a:pt x="126" y="28"/>
                  </a:cubicBezTo>
                  <a:cubicBezTo>
                    <a:pt x="90" y="101"/>
                    <a:pt x="41" y="174"/>
                    <a:pt x="17" y="260"/>
                  </a:cubicBezTo>
                  <a:cubicBezTo>
                    <a:pt x="0" y="292"/>
                    <a:pt x="27" y="314"/>
                    <a:pt x="54" y="314"/>
                  </a:cubicBezTo>
                  <a:cubicBezTo>
                    <a:pt x="68" y="314"/>
                    <a:pt x="81" y="308"/>
                    <a:pt x="90" y="296"/>
                  </a:cubicBezTo>
                  <a:cubicBezTo>
                    <a:pt x="138" y="223"/>
                    <a:pt x="174" y="150"/>
                    <a:pt x="211" y="65"/>
                  </a:cubicBezTo>
                  <a:cubicBezTo>
                    <a:pt x="227" y="33"/>
                    <a:pt x="200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2341;p36">
              <a:extLst>
                <a:ext uri="{FF2B5EF4-FFF2-40B4-BE49-F238E27FC236}">
                  <a16:creationId xmlns:a16="http://schemas.microsoft.com/office/drawing/2014/main" id="{5E5561CE-9B73-4CFD-BEA7-FEABE5C338D5}"/>
                </a:ext>
              </a:extLst>
            </p:cNvPr>
            <p:cNvSpPr/>
            <p:nvPr/>
          </p:nvSpPr>
          <p:spPr>
            <a:xfrm>
              <a:off x="7626282" y="3382392"/>
              <a:ext cx="11370" cy="15947"/>
            </a:xfrm>
            <a:custGeom>
              <a:avLst/>
              <a:gdLst/>
              <a:ahLst/>
              <a:cxnLst/>
              <a:rect l="l" t="t" r="r" b="b"/>
              <a:pathLst>
                <a:path w="231" h="324" extrusionOk="0">
                  <a:moveTo>
                    <a:pt x="171" y="8"/>
                  </a:moveTo>
                  <a:cubicBezTo>
                    <a:pt x="182" y="8"/>
                    <a:pt x="182" y="20"/>
                    <a:pt x="195" y="20"/>
                  </a:cubicBezTo>
                  <a:cubicBezTo>
                    <a:pt x="207" y="20"/>
                    <a:pt x="219" y="45"/>
                    <a:pt x="207" y="69"/>
                  </a:cubicBezTo>
                  <a:cubicBezTo>
                    <a:pt x="171" y="142"/>
                    <a:pt x="134" y="227"/>
                    <a:pt x="98" y="288"/>
                  </a:cubicBezTo>
                  <a:cubicBezTo>
                    <a:pt x="90" y="302"/>
                    <a:pt x="79" y="308"/>
                    <a:pt x="66" y="308"/>
                  </a:cubicBezTo>
                  <a:cubicBezTo>
                    <a:pt x="57" y="308"/>
                    <a:pt x="46" y="305"/>
                    <a:pt x="36" y="300"/>
                  </a:cubicBezTo>
                  <a:cubicBezTo>
                    <a:pt x="36" y="300"/>
                    <a:pt x="12" y="288"/>
                    <a:pt x="25" y="264"/>
                  </a:cubicBezTo>
                  <a:cubicBezTo>
                    <a:pt x="61" y="178"/>
                    <a:pt x="109" y="105"/>
                    <a:pt x="146" y="32"/>
                  </a:cubicBezTo>
                  <a:cubicBezTo>
                    <a:pt x="158" y="20"/>
                    <a:pt x="158" y="8"/>
                    <a:pt x="171" y="8"/>
                  </a:cubicBezTo>
                  <a:close/>
                  <a:moveTo>
                    <a:pt x="166" y="0"/>
                  </a:moveTo>
                  <a:cubicBezTo>
                    <a:pt x="153" y="0"/>
                    <a:pt x="141" y="6"/>
                    <a:pt x="134" y="20"/>
                  </a:cubicBezTo>
                  <a:cubicBezTo>
                    <a:pt x="85" y="93"/>
                    <a:pt x="49" y="178"/>
                    <a:pt x="12" y="264"/>
                  </a:cubicBezTo>
                  <a:cubicBezTo>
                    <a:pt x="0" y="288"/>
                    <a:pt x="12" y="312"/>
                    <a:pt x="36" y="324"/>
                  </a:cubicBezTo>
                  <a:lnTo>
                    <a:pt x="61" y="324"/>
                  </a:lnTo>
                  <a:cubicBezTo>
                    <a:pt x="85" y="324"/>
                    <a:pt x="98" y="324"/>
                    <a:pt x="109" y="300"/>
                  </a:cubicBezTo>
                  <a:cubicBezTo>
                    <a:pt x="158" y="227"/>
                    <a:pt x="195" y="154"/>
                    <a:pt x="219" y="81"/>
                  </a:cubicBezTo>
                  <a:cubicBezTo>
                    <a:pt x="231" y="45"/>
                    <a:pt x="219" y="8"/>
                    <a:pt x="195" y="8"/>
                  </a:cubicBezTo>
                  <a:cubicBezTo>
                    <a:pt x="185" y="3"/>
                    <a:pt x="175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2342;p36">
              <a:extLst>
                <a:ext uri="{FF2B5EF4-FFF2-40B4-BE49-F238E27FC236}">
                  <a16:creationId xmlns:a16="http://schemas.microsoft.com/office/drawing/2014/main" id="{2758C785-8226-4A3F-A181-62C2E5FC70A7}"/>
                </a:ext>
              </a:extLst>
            </p:cNvPr>
            <p:cNvSpPr/>
            <p:nvPr/>
          </p:nvSpPr>
          <p:spPr>
            <a:xfrm>
              <a:off x="7642427" y="3383573"/>
              <a:ext cx="8663" cy="16932"/>
            </a:xfrm>
            <a:custGeom>
              <a:avLst/>
              <a:gdLst/>
              <a:ahLst/>
              <a:cxnLst/>
              <a:rect l="l" t="t" r="r" b="b"/>
              <a:pathLst>
                <a:path w="176" h="344" extrusionOk="0">
                  <a:moveTo>
                    <a:pt x="116" y="1"/>
                  </a:moveTo>
                  <a:cubicBezTo>
                    <a:pt x="104" y="1"/>
                    <a:pt x="93" y="6"/>
                    <a:pt x="86" y="21"/>
                  </a:cubicBezTo>
                  <a:cubicBezTo>
                    <a:pt x="37" y="105"/>
                    <a:pt x="0" y="203"/>
                    <a:pt x="0" y="300"/>
                  </a:cubicBezTo>
                  <a:cubicBezTo>
                    <a:pt x="0" y="327"/>
                    <a:pt x="27" y="343"/>
                    <a:pt x="51" y="343"/>
                  </a:cubicBezTo>
                  <a:cubicBezTo>
                    <a:pt x="69" y="343"/>
                    <a:pt x="86" y="334"/>
                    <a:pt x="86" y="313"/>
                  </a:cubicBezTo>
                  <a:cubicBezTo>
                    <a:pt x="97" y="227"/>
                    <a:pt x="122" y="142"/>
                    <a:pt x="159" y="69"/>
                  </a:cubicBezTo>
                  <a:cubicBezTo>
                    <a:pt x="176" y="35"/>
                    <a:pt x="144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2343;p36">
              <a:extLst>
                <a:ext uri="{FF2B5EF4-FFF2-40B4-BE49-F238E27FC236}">
                  <a16:creationId xmlns:a16="http://schemas.microsoft.com/office/drawing/2014/main" id="{FA041810-7FEC-49D3-A2F1-D590C9025DB7}"/>
                </a:ext>
              </a:extLst>
            </p:cNvPr>
            <p:cNvSpPr/>
            <p:nvPr/>
          </p:nvSpPr>
          <p:spPr>
            <a:xfrm>
              <a:off x="7641836" y="3383573"/>
              <a:ext cx="9647" cy="17178"/>
            </a:xfrm>
            <a:custGeom>
              <a:avLst/>
              <a:gdLst/>
              <a:ahLst/>
              <a:cxnLst/>
              <a:rect l="l" t="t" r="r" b="b"/>
              <a:pathLst>
                <a:path w="196" h="349" extrusionOk="0">
                  <a:moveTo>
                    <a:pt x="122" y="8"/>
                  </a:moveTo>
                  <a:cubicBezTo>
                    <a:pt x="134" y="8"/>
                    <a:pt x="134" y="21"/>
                    <a:pt x="146" y="21"/>
                  </a:cubicBezTo>
                  <a:cubicBezTo>
                    <a:pt x="158" y="21"/>
                    <a:pt x="171" y="45"/>
                    <a:pt x="158" y="69"/>
                  </a:cubicBezTo>
                  <a:cubicBezTo>
                    <a:pt x="122" y="142"/>
                    <a:pt x="109" y="227"/>
                    <a:pt x="98" y="300"/>
                  </a:cubicBezTo>
                  <a:cubicBezTo>
                    <a:pt x="89" y="318"/>
                    <a:pt x="80" y="329"/>
                    <a:pt x="71" y="329"/>
                  </a:cubicBezTo>
                  <a:cubicBezTo>
                    <a:pt x="68" y="329"/>
                    <a:pt x="64" y="328"/>
                    <a:pt x="61" y="324"/>
                  </a:cubicBezTo>
                  <a:cubicBezTo>
                    <a:pt x="49" y="324"/>
                    <a:pt x="25" y="313"/>
                    <a:pt x="25" y="300"/>
                  </a:cubicBezTo>
                  <a:cubicBezTo>
                    <a:pt x="25" y="191"/>
                    <a:pt x="61" y="94"/>
                    <a:pt x="98" y="32"/>
                  </a:cubicBezTo>
                  <a:lnTo>
                    <a:pt x="122" y="8"/>
                  </a:lnTo>
                  <a:close/>
                  <a:moveTo>
                    <a:pt x="122" y="0"/>
                  </a:moveTo>
                  <a:cubicBezTo>
                    <a:pt x="108" y="0"/>
                    <a:pt x="93" y="6"/>
                    <a:pt x="85" y="21"/>
                  </a:cubicBezTo>
                  <a:cubicBezTo>
                    <a:pt x="49" y="81"/>
                    <a:pt x="0" y="178"/>
                    <a:pt x="0" y="300"/>
                  </a:cubicBezTo>
                  <a:cubicBezTo>
                    <a:pt x="0" y="324"/>
                    <a:pt x="36" y="349"/>
                    <a:pt x="61" y="349"/>
                  </a:cubicBezTo>
                  <a:cubicBezTo>
                    <a:pt x="85" y="349"/>
                    <a:pt x="109" y="337"/>
                    <a:pt x="109" y="313"/>
                  </a:cubicBezTo>
                  <a:cubicBezTo>
                    <a:pt x="122" y="227"/>
                    <a:pt x="134" y="154"/>
                    <a:pt x="171" y="69"/>
                  </a:cubicBezTo>
                  <a:cubicBezTo>
                    <a:pt x="195" y="45"/>
                    <a:pt x="171" y="21"/>
                    <a:pt x="146" y="8"/>
                  </a:cubicBezTo>
                  <a:cubicBezTo>
                    <a:pt x="141" y="3"/>
                    <a:pt x="13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2344;p36">
              <a:extLst>
                <a:ext uri="{FF2B5EF4-FFF2-40B4-BE49-F238E27FC236}">
                  <a16:creationId xmlns:a16="http://schemas.microsoft.com/office/drawing/2014/main" id="{61D1392B-8C1B-4A21-8C0E-6746E71AAEBF}"/>
                </a:ext>
              </a:extLst>
            </p:cNvPr>
            <p:cNvSpPr/>
            <p:nvPr/>
          </p:nvSpPr>
          <p:spPr>
            <a:xfrm>
              <a:off x="7658571" y="3385837"/>
              <a:ext cx="9056" cy="14323"/>
            </a:xfrm>
            <a:custGeom>
              <a:avLst/>
              <a:gdLst/>
              <a:ahLst/>
              <a:cxnLst/>
              <a:rect l="l" t="t" r="r" b="b"/>
              <a:pathLst>
                <a:path w="184" h="291" extrusionOk="0">
                  <a:moveTo>
                    <a:pt x="128" y="1"/>
                  </a:moveTo>
                  <a:cubicBezTo>
                    <a:pt x="113" y="1"/>
                    <a:pt x="98" y="8"/>
                    <a:pt x="86" y="23"/>
                  </a:cubicBezTo>
                  <a:cubicBezTo>
                    <a:pt x="37" y="84"/>
                    <a:pt x="1" y="169"/>
                    <a:pt x="13" y="254"/>
                  </a:cubicBezTo>
                  <a:cubicBezTo>
                    <a:pt x="19" y="278"/>
                    <a:pt x="40" y="290"/>
                    <a:pt x="62" y="290"/>
                  </a:cubicBezTo>
                  <a:cubicBezTo>
                    <a:pt x="83" y="290"/>
                    <a:pt x="104" y="278"/>
                    <a:pt x="110" y="254"/>
                  </a:cubicBezTo>
                  <a:cubicBezTo>
                    <a:pt x="110" y="181"/>
                    <a:pt x="123" y="121"/>
                    <a:pt x="159" y="72"/>
                  </a:cubicBezTo>
                  <a:cubicBezTo>
                    <a:pt x="184" y="31"/>
                    <a:pt x="158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2345;p36">
              <a:extLst>
                <a:ext uri="{FF2B5EF4-FFF2-40B4-BE49-F238E27FC236}">
                  <a16:creationId xmlns:a16="http://schemas.microsoft.com/office/drawing/2014/main" id="{AFB78B53-3C5C-4804-BBC6-F390937DB615}"/>
                </a:ext>
              </a:extLst>
            </p:cNvPr>
            <p:cNvSpPr/>
            <p:nvPr/>
          </p:nvSpPr>
          <p:spPr>
            <a:xfrm>
              <a:off x="7658571" y="3385345"/>
              <a:ext cx="9007" cy="15406"/>
            </a:xfrm>
            <a:custGeom>
              <a:avLst/>
              <a:gdLst/>
              <a:ahLst/>
              <a:cxnLst/>
              <a:rect l="l" t="t" r="r" b="b"/>
              <a:pathLst>
                <a:path w="183" h="313" extrusionOk="0">
                  <a:moveTo>
                    <a:pt x="121" y="24"/>
                  </a:moveTo>
                  <a:cubicBezTo>
                    <a:pt x="131" y="24"/>
                    <a:pt x="141" y="27"/>
                    <a:pt x="147" y="33"/>
                  </a:cubicBezTo>
                  <a:cubicBezTo>
                    <a:pt x="159" y="33"/>
                    <a:pt x="171" y="45"/>
                    <a:pt x="159" y="69"/>
                  </a:cubicBezTo>
                  <a:cubicBezTo>
                    <a:pt x="123" y="131"/>
                    <a:pt x="98" y="179"/>
                    <a:pt x="98" y="264"/>
                  </a:cubicBezTo>
                  <a:cubicBezTo>
                    <a:pt x="98" y="288"/>
                    <a:pt x="74" y="288"/>
                    <a:pt x="61" y="288"/>
                  </a:cubicBezTo>
                  <a:cubicBezTo>
                    <a:pt x="50" y="288"/>
                    <a:pt x="25" y="288"/>
                    <a:pt x="25" y="252"/>
                  </a:cubicBezTo>
                  <a:cubicBezTo>
                    <a:pt x="13" y="179"/>
                    <a:pt x="37" y="106"/>
                    <a:pt x="86" y="33"/>
                  </a:cubicBezTo>
                  <a:cubicBezTo>
                    <a:pt x="98" y="27"/>
                    <a:pt x="110" y="24"/>
                    <a:pt x="121" y="24"/>
                  </a:cubicBezTo>
                  <a:close/>
                  <a:moveTo>
                    <a:pt x="124" y="1"/>
                  </a:moveTo>
                  <a:cubicBezTo>
                    <a:pt x="106" y="1"/>
                    <a:pt x="88" y="7"/>
                    <a:pt x="74" y="21"/>
                  </a:cubicBezTo>
                  <a:cubicBezTo>
                    <a:pt x="25" y="94"/>
                    <a:pt x="1" y="179"/>
                    <a:pt x="1" y="264"/>
                  </a:cubicBezTo>
                  <a:cubicBezTo>
                    <a:pt x="13" y="288"/>
                    <a:pt x="37" y="313"/>
                    <a:pt x="61" y="313"/>
                  </a:cubicBezTo>
                  <a:cubicBezTo>
                    <a:pt x="86" y="313"/>
                    <a:pt x="110" y="301"/>
                    <a:pt x="110" y="264"/>
                  </a:cubicBezTo>
                  <a:cubicBezTo>
                    <a:pt x="123" y="191"/>
                    <a:pt x="134" y="131"/>
                    <a:pt x="171" y="82"/>
                  </a:cubicBezTo>
                  <a:cubicBezTo>
                    <a:pt x="183" y="58"/>
                    <a:pt x="183" y="33"/>
                    <a:pt x="159" y="9"/>
                  </a:cubicBezTo>
                  <a:cubicBezTo>
                    <a:pt x="148" y="4"/>
                    <a:pt x="13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2346;p36">
              <a:extLst>
                <a:ext uri="{FF2B5EF4-FFF2-40B4-BE49-F238E27FC236}">
                  <a16:creationId xmlns:a16="http://schemas.microsoft.com/office/drawing/2014/main" id="{9858CF4A-AD99-48CB-867D-30C9859429CB}"/>
                </a:ext>
              </a:extLst>
            </p:cNvPr>
            <p:cNvSpPr/>
            <p:nvPr/>
          </p:nvSpPr>
          <p:spPr>
            <a:xfrm>
              <a:off x="7675356" y="3385837"/>
              <a:ext cx="8613" cy="14323"/>
            </a:xfrm>
            <a:custGeom>
              <a:avLst/>
              <a:gdLst/>
              <a:ahLst/>
              <a:cxnLst/>
              <a:rect l="l" t="t" r="r" b="b"/>
              <a:pathLst>
                <a:path w="175" h="291" extrusionOk="0">
                  <a:moveTo>
                    <a:pt x="120" y="0"/>
                  </a:moveTo>
                  <a:cubicBezTo>
                    <a:pt x="107" y="0"/>
                    <a:pt x="93" y="7"/>
                    <a:pt x="85" y="23"/>
                  </a:cubicBezTo>
                  <a:cubicBezTo>
                    <a:pt x="36" y="84"/>
                    <a:pt x="0" y="169"/>
                    <a:pt x="12" y="254"/>
                  </a:cubicBezTo>
                  <a:cubicBezTo>
                    <a:pt x="18" y="278"/>
                    <a:pt x="40" y="290"/>
                    <a:pt x="60" y="290"/>
                  </a:cubicBezTo>
                  <a:cubicBezTo>
                    <a:pt x="80" y="290"/>
                    <a:pt x="98" y="278"/>
                    <a:pt x="98" y="254"/>
                  </a:cubicBezTo>
                  <a:cubicBezTo>
                    <a:pt x="109" y="181"/>
                    <a:pt x="122" y="121"/>
                    <a:pt x="158" y="59"/>
                  </a:cubicBezTo>
                  <a:cubicBezTo>
                    <a:pt x="174" y="27"/>
                    <a:pt x="147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2347;p36">
              <a:extLst>
                <a:ext uri="{FF2B5EF4-FFF2-40B4-BE49-F238E27FC236}">
                  <a16:creationId xmlns:a16="http://schemas.microsoft.com/office/drawing/2014/main" id="{F3803735-8359-4594-897D-0142564547B7}"/>
                </a:ext>
              </a:extLst>
            </p:cNvPr>
            <p:cNvSpPr/>
            <p:nvPr/>
          </p:nvSpPr>
          <p:spPr>
            <a:xfrm>
              <a:off x="7674716" y="3385345"/>
              <a:ext cx="9647" cy="15406"/>
            </a:xfrm>
            <a:custGeom>
              <a:avLst/>
              <a:gdLst/>
              <a:ahLst/>
              <a:cxnLst/>
              <a:rect l="l" t="t" r="r" b="b"/>
              <a:pathLst>
                <a:path w="196" h="313" extrusionOk="0">
                  <a:moveTo>
                    <a:pt x="147" y="21"/>
                  </a:moveTo>
                  <a:cubicBezTo>
                    <a:pt x="159" y="33"/>
                    <a:pt x="171" y="45"/>
                    <a:pt x="159" y="69"/>
                  </a:cubicBezTo>
                  <a:cubicBezTo>
                    <a:pt x="122" y="131"/>
                    <a:pt x="111" y="179"/>
                    <a:pt x="111" y="264"/>
                  </a:cubicBezTo>
                  <a:cubicBezTo>
                    <a:pt x="98" y="288"/>
                    <a:pt x="86" y="288"/>
                    <a:pt x="74" y="288"/>
                  </a:cubicBezTo>
                  <a:cubicBezTo>
                    <a:pt x="49" y="288"/>
                    <a:pt x="38" y="277"/>
                    <a:pt x="38" y="252"/>
                  </a:cubicBezTo>
                  <a:cubicBezTo>
                    <a:pt x="25" y="167"/>
                    <a:pt x="74" y="82"/>
                    <a:pt x="98" y="33"/>
                  </a:cubicBezTo>
                  <a:cubicBezTo>
                    <a:pt x="111" y="21"/>
                    <a:pt x="135" y="21"/>
                    <a:pt x="147" y="21"/>
                  </a:cubicBezTo>
                  <a:close/>
                  <a:moveTo>
                    <a:pt x="129" y="1"/>
                  </a:moveTo>
                  <a:cubicBezTo>
                    <a:pt x="115" y="1"/>
                    <a:pt x="101" y="7"/>
                    <a:pt x="86" y="21"/>
                  </a:cubicBezTo>
                  <a:cubicBezTo>
                    <a:pt x="49" y="69"/>
                    <a:pt x="1" y="155"/>
                    <a:pt x="13" y="264"/>
                  </a:cubicBezTo>
                  <a:cubicBezTo>
                    <a:pt x="25" y="301"/>
                    <a:pt x="49" y="313"/>
                    <a:pt x="74" y="313"/>
                  </a:cubicBezTo>
                  <a:cubicBezTo>
                    <a:pt x="98" y="313"/>
                    <a:pt x="122" y="288"/>
                    <a:pt x="122" y="264"/>
                  </a:cubicBezTo>
                  <a:cubicBezTo>
                    <a:pt x="135" y="191"/>
                    <a:pt x="135" y="131"/>
                    <a:pt x="171" y="82"/>
                  </a:cubicBezTo>
                  <a:cubicBezTo>
                    <a:pt x="195" y="45"/>
                    <a:pt x="184" y="21"/>
                    <a:pt x="159" y="9"/>
                  </a:cubicBezTo>
                  <a:cubicBezTo>
                    <a:pt x="149" y="4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2348;p36">
              <a:extLst>
                <a:ext uri="{FF2B5EF4-FFF2-40B4-BE49-F238E27FC236}">
                  <a16:creationId xmlns:a16="http://schemas.microsoft.com/office/drawing/2014/main" id="{16F75DAA-752A-4303-AC65-0E2DAE6EBC08}"/>
                </a:ext>
              </a:extLst>
            </p:cNvPr>
            <p:cNvSpPr/>
            <p:nvPr/>
          </p:nvSpPr>
          <p:spPr>
            <a:xfrm>
              <a:off x="7685446" y="3387019"/>
              <a:ext cx="7432" cy="9844"/>
            </a:xfrm>
            <a:custGeom>
              <a:avLst/>
              <a:gdLst/>
              <a:ahLst/>
              <a:cxnLst/>
              <a:rect l="l" t="t" r="r" b="b"/>
              <a:pathLst>
                <a:path w="151" h="200" extrusionOk="0">
                  <a:moveTo>
                    <a:pt x="98" y="1"/>
                  </a:moveTo>
                  <a:cubicBezTo>
                    <a:pt x="80" y="1"/>
                    <a:pt x="60" y="11"/>
                    <a:pt x="50" y="35"/>
                  </a:cubicBezTo>
                  <a:lnTo>
                    <a:pt x="14" y="145"/>
                  </a:lnTo>
                  <a:cubicBezTo>
                    <a:pt x="0" y="181"/>
                    <a:pt x="23" y="200"/>
                    <a:pt x="50" y="200"/>
                  </a:cubicBezTo>
                  <a:cubicBezTo>
                    <a:pt x="68" y="200"/>
                    <a:pt x="89" y="190"/>
                    <a:pt x="99" y="170"/>
                  </a:cubicBezTo>
                  <a:lnTo>
                    <a:pt x="136" y="60"/>
                  </a:lnTo>
                  <a:cubicBezTo>
                    <a:pt x="151" y="24"/>
                    <a:pt x="12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2349;p36">
              <a:extLst>
                <a:ext uri="{FF2B5EF4-FFF2-40B4-BE49-F238E27FC236}">
                  <a16:creationId xmlns:a16="http://schemas.microsoft.com/office/drawing/2014/main" id="{0EBDBF1A-BFB3-41B6-98F0-5A4CCCB18449}"/>
                </a:ext>
              </a:extLst>
            </p:cNvPr>
            <p:cNvSpPr/>
            <p:nvPr/>
          </p:nvSpPr>
          <p:spPr>
            <a:xfrm>
              <a:off x="7684954" y="3386723"/>
              <a:ext cx="8417" cy="10435"/>
            </a:xfrm>
            <a:custGeom>
              <a:avLst/>
              <a:gdLst/>
              <a:ahLst/>
              <a:cxnLst/>
              <a:rect l="l" t="t" r="r" b="b"/>
              <a:pathLst>
                <a:path w="171" h="212" extrusionOk="0">
                  <a:moveTo>
                    <a:pt x="122" y="17"/>
                  </a:moveTo>
                  <a:cubicBezTo>
                    <a:pt x="133" y="30"/>
                    <a:pt x="146" y="41"/>
                    <a:pt x="133" y="54"/>
                  </a:cubicBezTo>
                  <a:lnTo>
                    <a:pt x="133" y="90"/>
                  </a:lnTo>
                  <a:cubicBezTo>
                    <a:pt x="122" y="114"/>
                    <a:pt x="109" y="139"/>
                    <a:pt x="97" y="176"/>
                  </a:cubicBezTo>
                  <a:cubicBezTo>
                    <a:pt x="90" y="190"/>
                    <a:pt x="79" y="196"/>
                    <a:pt x="68" y="196"/>
                  </a:cubicBezTo>
                  <a:cubicBezTo>
                    <a:pt x="61" y="196"/>
                    <a:pt x="54" y="193"/>
                    <a:pt x="49" y="187"/>
                  </a:cubicBezTo>
                  <a:cubicBezTo>
                    <a:pt x="36" y="187"/>
                    <a:pt x="24" y="176"/>
                    <a:pt x="36" y="151"/>
                  </a:cubicBezTo>
                  <a:cubicBezTo>
                    <a:pt x="36" y="127"/>
                    <a:pt x="49" y="103"/>
                    <a:pt x="60" y="66"/>
                  </a:cubicBezTo>
                  <a:lnTo>
                    <a:pt x="73" y="41"/>
                  </a:lnTo>
                  <a:cubicBezTo>
                    <a:pt x="85" y="17"/>
                    <a:pt x="97" y="17"/>
                    <a:pt x="122" y="17"/>
                  </a:cubicBezTo>
                  <a:close/>
                  <a:moveTo>
                    <a:pt x="100" y="0"/>
                  </a:moveTo>
                  <a:cubicBezTo>
                    <a:pt x="79" y="0"/>
                    <a:pt x="57" y="12"/>
                    <a:pt x="49" y="30"/>
                  </a:cubicBezTo>
                  <a:lnTo>
                    <a:pt x="49" y="66"/>
                  </a:lnTo>
                  <a:cubicBezTo>
                    <a:pt x="36" y="90"/>
                    <a:pt x="24" y="114"/>
                    <a:pt x="12" y="151"/>
                  </a:cubicBezTo>
                  <a:cubicBezTo>
                    <a:pt x="0" y="176"/>
                    <a:pt x="24" y="200"/>
                    <a:pt x="36" y="212"/>
                  </a:cubicBezTo>
                  <a:lnTo>
                    <a:pt x="60" y="212"/>
                  </a:lnTo>
                  <a:cubicBezTo>
                    <a:pt x="85" y="212"/>
                    <a:pt x="109" y="200"/>
                    <a:pt x="109" y="176"/>
                  </a:cubicBezTo>
                  <a:cubicBezTo>
                    <a:pt x="122" y="151"/>
                    <a:pt x="133" y="114"/>
                    <a:pt x="146" y="90"/>
                  </a:cubicBezTo>
                  <a:lnTo>
                    <a:pt x="158" y="66"/>
                  </a:lnTo>
                  <a:cubicBezTo>
                    <a:pt x="170" y="30"/>
                    <a:pt x="146" y="5"/>
                    <a:pt x="122" y="5"/>
                  </a:cubicBezTo>
                  <a:cubicBezTo>
                    <a:pt x="115" y="2"/>
                    <a:pt x="10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2350;p36">
              <a:extLst>
                <a:ext uri="{FF2B5EF4-FFF2-40B4-BE49-F238E27FC236}">
                  <a16:creationId xmlns:a16="http://schemas.microsoft.com/office/drawing/2014/main" id="{0CC06342-E1C0-4BD9-9A09-80A0DA63629F}"/>
                </a:ext>
              </a:extLst>
            </p:cNvPr>
            <p:cNvSpPr/>
            <p:nvPr/>
          </p:nvSpPr>
          <p:spPr>
            <a:xfrm>
              <a:off x="7701050" y="3389332"/>
              <a:ext cx="4873" cy="7678"/>
            </a:xfrm>
            <a:custGeom>
              <a:avLst/>
              <a:gdLst/>
              <a:ahLst/>
              <a:cxnLst/>
              <a:rect l="l" t="t" r="r" b="b"/>
              <a:pathLst>
                <a:path w="99" h="156" extrusionOk="0">
                  <a:moveTo>
                    <a:pt x="54" y="1"/>
                  </a:moveTo>
                  <a:cubicBezTo>
                    <a:pt x="32" y="1"/>
                    <a:pt x="7" y="13"/>
                    <a:pt x="1" y="37"/>
                  </a:cubicBezTo>
                  <a:lnTo>
                    <a:pt x="1" y="110"/>
                  </a:lnTo>
                  <a:cubicBezTo>
                    <a:pt x="7" y="141"/>
                    <a:pt x="32" y="156"/>
                    <a:pt x="54" y="156"/>
                  </a:cubicBezTo>
                  <a:cubicBezTo>
                    <a:pt x="77" y="156"/>
                    <a:pt x="98" y="141"/>
                    <a:pt x="98" y="110"/>
                  </a:cubicBezTo>
                  <a:lnTo>
                    <a:pt x="98" y="37"/>
                  </a:lnTo>
                  <a:cubicBezTo>
                    <a:pt x="98" y="13"/>
                    <a:pt x="77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2351;p36">
              <a:extLst>
                <a:ext uri="{FF2B5EF4-FFF2-40B4-BE49-F238E27FC236}">
                  <a16:creationId xmlns:a16="http://schemas.microsoft.com/office/drawing/2014/main" id="{B88D34A8-04F3-4A6F-800B-F812E4B2B56E}"/>
                </a:ext>
              </a:extLst>
            </p:cNvPr>
            <p:cNvSpPr/>
            <p:nvPr/>
          </p:nvSpPr>
          <p:spPr>
            <a:xfrm>
              <a:off x="7701050" y="3388742"/>
              <a:ext cx="4873" cy="8417"/>
            </a:xfrm>
            <a:custGeom>
              <a:avLst/>
              <a:gdLst/>
              <a:ahLst/>
              <a:cxnLst/>
              <a:rect l="l" t="t" r="r" b="b"/>
              <a:pathLst>
                <a:path w="99" h="171" extrusionOk="0">
                  <a:moveTo>
                    <a:pt x="50" y="25"/>
                  </a:moveTo>
                  <a:cubicBezTo>
                    <a:pt x="62" y="25"/>
                    <a:pt x="87" y="37"/>
                    <a:pt x="87" y="49"/>
                  </a:cubicBezTo>
                  <a:lnTo>
                    <a:pt x="87" y="122"/>
                  </a:lnTo>
                  <a:cubicBezTo>
                    <a:pt x="87" y="146"/>
                    <a:pt x="62" y="159"/>
                    <a:pt x="50" y="159"/>
                  </a:cubicBezTo>
                  <a:cubicBezTo>
                    <a:pt x="38" y="159"/>
                    <a:pt x="14" y="146"/>
                    <a:pt x="14" y="122"/>
                  </a:cubicBezTo>
                  <a:lnTo>
                    <a:pt x="14" y="49"/>
                  </a:lnTo>
                  <a:cubicBezTo>
                    <a:pt x="14" y="37"/>
                    <a:pt x="38" y="25"/>
                    <a:pt x="50" y="25"/>
                  </a:cubicBezTo>
                  <a:close/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" y="122"/>
                  </a:lnTo>
                  <a:cubicBezTo>
                    <a:pt x="1" y="159"/>
                    <a:pt x="25" y="171"/>
                    <a:pt x="50" y="171"/>
                  </a:cubicBezTo>
                  <a:cubicBezTo>
                    <a:pt x="74" y="171"/>
                    <a:pt x="98" y="159"/>
                    <a:pt x="98" y="122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2352;p36">
              <a:extLst>
                <a:ext uri="{FF2B5EF4-FFF2-40B4-BE49-F238E27FC236}">
                  <a16:creationId xmlns:a16="http://schemas.microsoft.com/office/drawing/2014/main" id="{FF74FC5F-E1AF-4C5A-8CD1-24B9D093FBAC}"/>
                </a:ext>
              </a:extLst>
            </p:cNvPr>
            <p:cNvSpPr/>
            <p:nvPr/>
          </p:nvSpPr>
          <p:spPr>
            <a:xfrm>
              <a:off x="7452529" y="3078103"/>
              <a:ext cx="15947" cy="15258"/>
            </a:xfrm>
            <a:custGeom>
              <a:avLst/>
              <a:gdLst/>
              <a:ahLst/>
              <a:cxnLst/>
              <a:rect l="l" t="t" r="r" b="b"/>
              <a:pathLst>
                <a:path w="324" h="310" extrusionOk="0">
                  <a:moveTo>
                    <a:pt x="260" y="1"/>
                  </a:moveTo>
                  <a:cubicBezTo>
                    <a:pt x="251" y="1"/>
                    <a:pt x="242" y="4"/>
                    <a:pt x="234" y="12"/>
                  </a:cubicBezTo>
                  <a:cubicBezTo>
                    <a:pt x="161" y="85"/>
                    <a:pt x="101" y="158"/>
                    <a:pt x="28" y="231"/>
                  </a:cubicBezTo>
                  <a:cubicBezTo>
                    <a:pt x="0" y="267"/>
                    <a:pt x="27" y="310"/>
                    <a:pt x="57" y="310"/>
                  </a:cubicBezTo>
                  <a:cubicBezTo>
                    <a:pt x="68" y="310"/>
                    <a:pt x="79" y="305"/>
                    <a:pt x="88" y="292"/>
                  </a:cubicBezTo>
                  <a:cubicBezTo>
                    <a:pt x="161" y="231"/>
                    <a:pt x="234" y="158"/>
                    <a:pt x="295" y="73"/>
                  </a:cubicBezTo>
                  <a:cubicBezTo>
                    <a:pt x="324" y="44"/>
                    <a:pt x="293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2353;p36">
              <a:extLst>
                <a:ext uri="{FF2B5EF4-FFF2-40B4-BE49-F238E27FC236}">
                  <a16:creationId xmlns:a16="http://schemas.microsoft.com/office/drawing/2014/main" id="{CE7E55E8-90C7-4A3A-B5F3-4FE2D32A39B5}"/>
                </a:ext>
              </a:extLst>
            </p:cNvPr>
            <p:cNvSpPr/>
            <p:nvPr/>
          </p:nvSpPr>
          <p:spPr>
            <a:xfrm>
              <a:off x="7452677" y="3077955"/>
              <a:ext cx="15603" cy="15750"/>
            </a:xfrm>
            <a:custGeom>
              <a:avLst/>
              <a:gdLst/>
              <a:ahLst/>
              <a:cxnLst/>
              <a:rect l="l" t="t" r="r" b="b"/>
              <a:pathLst>
                <a:path w="317" h="320" extrusionOk="0">
                  <a:moveTo>
                    <a:pt x="262" y="18"/>
                  </a:moveTo>
                  <a:cubicBezTo>
                    <a:pt x="268" y="18"/>
                    <a:pt x="274" y="21"/>
                    <a:pt x="280" y="27"/>
                  </a:cubicBezTo>
                  <a:cubicBezTo>
                    <a:pt x="292" y="39"/>
                    <a:pt x="304" y="52"/>
                    <a:pt x="280" y="76"/>
                  </a:cubicBezTo>
                  <a:cubicBezTo>
                    <a:pt x="231" y="149"/>
                    <a:pt x="158" y="209"/>
                    <a:pt x="85" y="295"/>
                  </a:cubicBezTo>
                  <a:cubicBezTo>
                    <a:pt x="73" y="301"/>
                    <a:pt x="64" y="304"/>
                    <a:pt x="56" y="304"/>
                  </a:cubicBezTo>
                  <a:cubicBezTo>
                    <a:pt x="49" y="304"/>
                    <a:pt x="43" y="301"/>
                    <a:pt x="36" y="295"/>
                  </a:cubicBezTo>
                  <a:cubicBezTo>
                    <a:pt x="25" y="282"/>
                    <a:pt x="12" y="258"/>
                    <a:pt x="36" y="246"/>
                  </a:cubicBezTo>
                  <a:cubicBezTo>
                    <a:pt x="109" y="161"/>
                    <a:pt x="171" y="88"/>
                    <a:pt x="244" y="27"/>
                  </a:cubicBezTo>
                  <a:cubicBezTo>
                    <a:pt x="250" y="21"/>
                    <a:pt x="256" y="18"/>
                    <a:pt x="262" y="18"/>
                  </a:cubicBezTo>
                  <a:close/>
                  <a:moveTo>
                    <a:pt x="261" y="1"/>
                  </a:moveTo>
                  <a:cubicBezTo>
                    <a:pt x="251" y="1"/>
                    <a:pt x="241" y="5"/>
                    <a:pt x="231" y="15"/>
                  </a:cubicBezTo>
                  <a:cubicBezTo>
                    <a:pt x="158" y="76"/>
                    <a:pt x="98" y="149"/>
                    <a:pt x="25" y="234"/>
                  </a:cubicBezTo>
                  <a:cubicBezTo>
                    <a:pt x="0" y="258"/>
                    <a:pt x="0" y="295"/>
                    <a:pt x="25" y="307"/>
                  </a:cubicBezTo>
                  <a:cubicBezTo>
                    <a:pt x="36" y="319"/>
                    <a:pt x="49" y="319"/>
                    <a:pt x="61" y="319"/>
                  </a:cubicBezTo>
                  <a:cubicBezTo>
                    <a:pt x="73" y="319"/>
                    <a:pt x="85" y="319"/>
                    <a:pt x="98" y="307"/>
                  </a:cubicBezTo>
                  <a:cubicBezTo>
                    <a:pt x="171" y="222"/>
                    <a:pt x="244" y="149"/>
                    <a:pt x="304" y="88"/>
                  </a:cubicBezTo>
                  <a:cubicBezTo>
                    <a:pt x="317" y="63"/>
                    <a:pt x="317" y="27"/>
                    <a:pt x="292" y="15"/>
                  </a:cubicBezTo>
                  <a:cubicBezTo>
                    <a:pt x="285" y="8"/>
                    <a:pt x="274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2354;p36">
              <a:extLst>
                <a:ext uri="{FF2B5EF4-FFF2-40B4-BE49-F238E27FC236}">
                  <a16:creationId xmlns:a16="http://schemas.microsoft.com/office/drawing/2014/main" id="{36670493-6F0C-407D-9ED9-9FB02C8B9A09}"/>
                </a:ext>
              </a:extLst>
            </p:cNvPr>
            <p:cNvSpPr/>
            <p:nvPr/>
          </p:nvSpPr>
          <p:spPr>
            <a:xfrm>
              <a:off x="7454252" y="3078103"/>
              <a:ext cx="23822" cy="21509"/>
            </a:xfrm>
            <a:custGeom>
              <a:avLst/>
              <a:gdLst/>
              <a:ahLst/>
              <a:cxnLst/>
              <a:rect l="l" t="t" r="r" b="b"/>
              <a:pathLst>
                <a:path w="484" h="437" extrusionOk="0">
                  <a:moveTo>
                    <a:pt x="420" y="1"/>
                  </a:moveTo>
                  <a:cubicBezTo>
                    <a:pt x="411" y="1"/>
                    <a:pt x="402" y="4"/>
                    <a:pt x="394" y="12"/>
                  </a:cubicBezTo>
                  <a:cubicBezTo>
                    <a:pt x="272" y="122"/>
                    <a:pt x="150" y="243"/>
                    <a:pt x="29" y="365"/>
                  </a:cubicBezTo>
                  <a:cubicBezTo>
                    <a:pt x="1" y="393"/>
                    <a:pt x="31" y="437"/>
                    <a:pt x="64" y="437"/>
                  </a:cubicBezTo>
                  <a:cubicBezTo>
                    <a:pt x="73" y="437"/>
                    <a:pt x="82" y="433"/>
                    <a:pt x="90" y="425"/>
                  </a:cubicBezTo>
                  <a:cubicBezTo>
                    <a:pt x="223" y="316"/>
                    <a:pt x="333" y="195"/>
                    <a:pt x="455" y="73"/>
                  </a:cubicBezTo>
                  <a:cubicBezTo>
                    <a:pt x="483" y="44"/>
                    <a:pt x="45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2355;p36">
              <a:extLst>
                <a:ext uri="{FF2B5EF4-FFF2-40B4-BE49-F238E27FC236}">
                  <a16:creationId xmlns:a16="http://schemas.microsoft.com/office/drawing/2014/main" id="{8C5E18FB-652F-4C45-A76A-71468DC5D3EC}"/>
                </a:ext>
              </a:extLst>
            </p:cNvPr>
            <p:cNvSpPr/>
            <p:nvPr/>
          </p:nvSpPr>
          <p:spPr>
            <a:xfrm>
              <a:off x="7454449" y="3077365"/>
              <a:ext cx="23970" cy="22887"/>
            </a:xfrm>
            <a:custGeom>
              <a:avLst/>
              <a:gdLst/>
              <a:ahLst/>
              <a:cxnLst/>
              <a:rect l="l" t="t" r="r" b="b"/>
              <a:pathLst>
                <a:path w="487" h="465" extrusionOk="0">
                  <a:moveTo>
                    <a:pt x="417" y="22"/>
                  </a:moveTo>
                  <a:cubicBezTo>
                    <a:pt x="429" y="22"/>
                    <a:pt x="442" y="27"/>
                    <a:pt x="451" y="27"/>
                  </a:cubicBezTo>
                  <a:cubicBezTo>
                    <a:pt x="463" y="39"/>
                    <a:pt x="463" y="64"/>
                    <a:pt x="451" y="75"/>
                  </a:cubicBezTo>
                  <a:lnTo>
                    <a:pt x="414" y="100"/>
                  </a:lnTo>
                  <a:cubicBezTo>
                    <a:pt x="305" y="210"/>
                    <a:pt x="195" y="331"/>
                    <a:pt x="86" y="440"/>
                  </a:cubicBezTo>
                  <a:cubicBezTo>
                    <a:pt x="79" y="444"/>
                    <a:pt x="73" y="445"/>
                    <a:pt x="67" y="445"/>
                  </a:cubicBezTo>
                  <a:cubicBezTo>
                    <a:pt x="54" y="445"/>
                    <a:pt x="46" y="437"/>
                    <a:pt x="37" y="429"/>
                  </a:cubicBezTo>
                  <a:cubicBezTo>
                    <a:pt x="25" y="416"/>
                    <a:pt x="13" y="404"/>
                    <a:pt x="37" y="380"/>
                  </a:cubicBezTo>
                  <a:cubicBezTo>
                    <a:pt x="146" y="270"/>
                    <a:pt x="256" y="161"/>
                    <a:pt x="365" y="64"/>
                  </a:cubicBezTo>
                  <a:lnTo>
                    <a:pt x="402" y="27"/>
                  </a:lnTo>
                  <a:cubicBezTo>
                    <a:pt x="406" y="23"/>
                    <a:pt x="411" y="22"/>
                    <a:pt x="417" y="22"/>
                  </a:cubicBezTo>
                  <a:close/>
                  <a:moveTo>
                    <a:pt x="421" y="1"/>
                  </a:moveTo>
                  <a:cubicBezTo>
                    <a:pt x="410" y="1"/>
                    <a:pt x="400" y="5"/>
                    <a:pt x="390" y="15"/>
                  </a:cubicBezTo>
                  <a:lnTo>
                    <a:pt x="354" y="51"/>
                  </a:lnTo>
                  <a:cubicBezTo>
                    <a:pt x="244" y="148"/>
                    <a:pt x="135" y="258"/>
                    <a:pt x="25" y="367"/>
                  </a:cubicBezTo>
                  <a:cubicBezTo>
                    <a:pt x="0" y="404"/>
                    <a:pt x="0" y="429"/>
                    <a:pt x="25" y="440"/>
                  </a:cubicBezTo>
                  <a:cubicBezTo>
                    <a:pt x="37" y="453"/>
                    <a:pt x="49" y="465"/>
                    <a:pt x="62" y="465"/>
                  </a:cubicBezTo>
                  <a:cubicBezTo>
                    <a:pt x="73" y="465"/>
                    <a:pt x="86" y="453"/>
                    <a:pt x="98" y="453"/>
                  </a:cubicBezTo>
                  <a:lnTo>
                    <a:pt x="427" y="124"/>
                  </a:lnTo>
                  <a:lnTo>
                    <a:pt x="463" y="88"/>
                  </a:lnTo>
                  <a:cubicBezTo>
                    <a:pt x="487" y="64"/>
                    <a:pt x="475" y="39"/>
                    <a:pt x="463" y="15"/>
                  </a:cubicBezTo>
                  <a:cubicBezTo>
                    <a:pt x="449" y="8"/>
                    <a:pt x="43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2356;p36">
              <a:extLst>
                <a:ext uri="{FF2B5EF4-FFF2-40B4-BE49-F238E27FC236}">
                  <a16:creationId xmlns:a16="http://schemas.microsoft.com/office/drawing/2014/main" id="{AF239AA7-B55A-4D3C-8C75-4DE31E99397C}"/>
                </a:ext>
              </a:extLst>
            </p:cNvPr>
            <p:cNvSpPr/>
            <p:nvPr/>
          </p:nvSpPr>
          <p:spPr>
            <a:xfrm>
              <a:off x="7452431" y="3083567"/>
              <a:ext cx="30467" cy="27416"/>
            </a:xfrm>
            <a:custGeom>
              <a:avLst/>
              <a:gdLst/>
              <a:ahLst/>
              <a:cxnLst/>
              <a:rect l="l" t="t" r="r" b="b"/>
              <a:pathLst>
                <a:path w="619" h="557" extrusionOk="0">
                  <a:moveTo>
                    <a:pt x="562" y="0"/>
                  </a:moveTo>
                  <a:cubicBezTo>
                    <a:pt x="555" y="0"/>
                    <a:pt x="548" y="3"/>
                    <a:pt x="541" y="11"/>
                  </a:cubicBezTo>
                  <a:cubicBezTo>
                    <a:pt x="358" y="144"/>
                    <a:pt x="176" y="303"/>
                    <a:pt x="30" y="484"/>
                  </a:cubicBezTo>
                  <a:cubicBezTo>
                    <a:pt x="1" y="513"/>
                    <a:pt x="24" y="557"/>
                    <a:pt x="59" y="557"/>
                  </a:cubicBezTo>
                  <a:cubicBezTo>
                    <a:pt x="69" y="557"/>
                    <a:pt x="80" y="554"/>
                    <a:pt x="90" y="546"/>
                  </a:cubicBezTo>
                  <a:cubicBezTo>
                    <a:pt x="249" y="376"/>
                    <a:pt x="406" y="217"/>
                    <a:pt x="589" y="71"/>
                  </a:cubicBezTo>
                  <a:cubicBezTo>
                    <a:pt x="618" y="51"/>
                    <a:pt x="592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2357;p36">
              <a:extLst>
                <a:ext uri="{FF2B5EF4-FFF2-40B4-BE49-F238E27FC236}">
                  <a16:creationId xmlns:a16="http://schemas.microsoft.com/office/drawing/2014/main" id="{42FA0829-B18D-466D-B274-16A4574FD85A}"/>
                </a:ext>
              </a:extLst>
            </p:cNvPr>
            <p:cNvSpPr/>
            <p:nvPr/>
          </p:nvSpPr>
          <p:spPr>
            <a:xfrm>
              <a:off x="7452037" y="3083222"/>
              <a:ext cx="30615" cy="28449"/>
            </a:xfrm>
            <a:custGeom>
              <a:avLst/>
              <a:gdLst/>
              <a:ahLst/>
              <a:cxnLst/>
              <a:rect l="l" t="t" r="r" b="b"/>
              <a:pathLst>
                <a:path w="622" h="578" extrusionOk="0">
                  <a:moveTo>
                    <a:pt x="560" y="18"/>
                  </a:moveTo>
                  <a:cubicBezTo>
                    <a:pt x="573" y="18"/>
                    <a:pt x="585" y="18"/>
                    <a:pt x="585" y="29"/>
                  </a:cubicBezTo>
                  <a:cubicBezTo>
                    <a:pt x="597" y="42"/>
                    <a:pt x="609" y="66"/>
                    <a:pt x="585" y="78"/>
                  </a:cubicBezTo>
                  <a:cubicBezTo>
                    <a:pt x="403" y="224"/>
                    <a:pt x="244" y="383"/>
                    <a:pt x="86" y="540"/>
                  </a:cubicBezTo>
                  <a:cubicBezTo>
                    <a:pt x="81" y="551"/>
                    <a:pt x="74" y="554"/>
                    <a:pt x="66" y="554"/>
                  </a:cubicBezTo>
                  <a:cubicBezTo>
                    <a:pt x="55" y="554"/>
                    <a:pt x="44" y="547"/>
                    <a:pt x="38" y="540"/>
                  </a:cubicBezTo>
                  <a:cubicBezTo>
                    <a:pt x="25" y="528"/>
                    <a:pt x="25" y="516"/>
                    <a:pt x="38" y="491"/>
                  </a:cubicBezTo>
                  <a:cubicBezTo>
                    <a:pt x="171" y="334"/>
                    <a:pt x="330" y="188"/>
                    <a:pt x="549" y="18"/>
                  </a:cubicBezTo>
                  <a:close/>
                  <a:moveTo>
                    <a:pt x="557" y="0"/>
                  </a:moveTo>
                  <a:cubicBezTo>
                    <a:pt x="550" y="0"/>
                    <a:pt x="543" y="2"/>
                    <a:pt x="536" y="5"/>
                  </a:cubicBezTo>
                  <a:cubicBezTo>
                    <a:pt x="317" y="175"/>
                    <a:pt x="159" y="321"/>
                    <a:pt x="25" y="480"/>
                  </a:cubicBezTo>
                  <a:cubicBezTo>
                    <a:pt x="1" y="504"/>
                    <a:pt x="13" y="540"/>
                    <a:pt x="25" y="553"/>
                  </a:cubicBezTo>
                  <a:cubicBezTo>
                    <a:pt x="38" y="564"/>
                    <a:pt x="49" y="577"/>
                    <a:pt x="62" y="577"/>
                  </a:cubicBezTo>
                  <a:cubicBezTo>
                    <a:pt x="74" y="577"/>
                    <a:pt x="86" y="564"/>
                    <a:pt x="98" y="553"/>
                  </a:cubicBezTo>
                  <a:cubicBezTo>
                    <a:pt x="257" y="394"/>
                    <a:pt x="414" y="237"/>
                    <a:pt x="597" y="91"/>
                  </a:cubicBezTo>
                  <a:cubicBezTo>
                    <a:pt x="622" y="66"/>
                    <a:pt x="622" y="42"/>
                    <a:pt x="609" y="18"/>
                  </a:cubicBezTo>
                  <a:cubicBezTo>
                    <a:pt x="592" y="9"/>
                    <a:pt x="574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2358;p36">
              <a:extLst>
                <a:ext uri="{FF2B5EF4-FFF2-40B4-BE49-F238E27FC236}">
                  <a16:creationId xmlns:a16="http://schemas.microsoft.com/office/drawing/2014/main" id="{A52D46DC-7FAC-4E9E-A95F-3D0BC1C9DC22}"/>
                </a:ext>
              </a:extLst>
            </p:cNvPr>
            <p:cNvSpPr/>
            <p:nvPr/>
          </p:nvSpPr>
          <p:spPr>
            <a:xfrm>
              <a:off x="7456664" y="3090064"/>
              <a:ext cx="28449" cy="27514"/>
            </a:xfrm>
            <a:custGeom>
              <a:avLst/>
              <a:gdLst/>
              <a:ahLst/>
              <a:cxnLst/>
              <a:rect l="l" t="t" r="r" b="b"/>
              <a:pathLst>
                <a:path w="578" h="559" extrusionOk="0">
                  <a:moveTo>
                    <a:pt x="511" y="1"/>
                  </a:moveTo>
                  <a:cubicBezTo>
                    <a:pt x="500" y="1"/>
                    <a:pt x="489" y="4"/>
                    <a:pt x="479" y="12"/>
                  </a:cubicBezTo>
                  <a:cubicBezTo>
                    <a:pt x="320" y="158"/>
                    <a:pt x="163" y="316"/>
                    <a:pt x="28" y="487"/>
                  </a:cubicBezTo>
                  <a:cubicBezTo>
                    <a:pt x="0" y="515"/>
                    <a:pt x="31" y="559"/>
                    <a:pt x="63" y="559"/>
                  </a:cubicBezTo>
                  <a:cubicBezTo>
                    <a:pt x="72" y="559"/>
                    <a:pt x="82" y="555"/>
                    <a:pt x="90" y="547"/>
                  </a:cubicBezTo>
                  <a:cubicBezTo>
                    <a:pt x="236" y="389"/>
                    <a:pt x="382" y="219"/>
                    <a:pt x="539" y="73"/>
                  </a:cubicBezTo>
                  <a:cubicBezTo>
                    <a:pt x="577" y="44"/>
                    <a:pt x="548" y="1"/>
                    <a:pt x="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2359;p36">
              <a:extLst>
                <a:ext uri="{FF2B5EF4-FFF2-40B4-BE49-F238E27FC236}">
                  <a16:creationId xmlns:a16="http://schemas.microsoft.com/office/drawing/2014/main" id="{A23597E8-28B1-4BDF-8672-53F38FA99576}"/>
                </a:ext>
              </a:extLst>
            </p:cNvPr>
            <p:cNvSpPr/>
            <p:nvPr/>
          </p:nvSpPr>
          <p:spPr>
            <a:xfrm>
              <a:off x="7456861" y="3089719"/>
              <a:ext cx="28203" cy="28498"/>
            </a:xfrm>
            <a:custGeom>
              <a:avLst/>
              <a:gdLst/>
              <a:ahLst/>
              <a:cxnLst/>
              <a:rect l="l" t="t" r="r" b="b"/>
              <a:pathLst>
                <a:path w="573" h="579" extrusionOk="0">
                  <a:moveTo>
                    <a:pt x="511" y="19"/>
                  </a:moveTo>
                  <a:cubicBezTo>
                    <a:pt x="524" y="19"/>
                    <a:pt x="524" y="19"/>
                    <a:pt x="535" y="32"/>
                  </a:cubicBezTo>
                  <a:cubicBezTo>
                    <a:pt x="548" y="43"/>
                    <a:pt x="548" y="56"/>
                    <a:pt x="535" y="80"/>
                  </a:cubicBezTo>
                  <a:cubicBezTo>
                    <a:pt x="389" y="202"/>
                    <a:pt x="256" y="359"/>
                    <a:pt x="86" y="542"/>
                  </a:cubicBezTo>
                  <a:cubicBezTo>
                    <a:pt x="74" y="554"/>
                    <a:pt x="65" y="557"/>
                    <a:pt x="57" y="557"/>
                  </a:cubicBezTo>
                  <a:cubicBezTo>
                    <a:pt x="49" y="557"/>
                    <a:pt x="43" y="554"/>
                    <a:pt x="37" y="554"/>
                  </a:cubicBezTo>
                  <a:cubicBezTo>
                    <a:pt x="24" y="542"/>
                    <a:pt x="13" y="518"/>
                    <a:pt x="37" y="494"/>
                  </a:cubicBezTo>
                  <a:cubicBezTo>
                    <a:pt x="159" y="335"/>
                    <a:pt x="316" y="178"/>
                    <a:pt x="487" y="32"/>
                  </a:cubicBezTo>
                  <a:cubicBezTo>
                    <a:pt x="487" y="19"/>
                    <a:pt x="499" y="19"/>
                    <a:pt x="511" y="19"/>
                  </a:cubicBezTo>
                  <a:close/>
                  <a:moveTo>
                    <a:pt x="516" y="1"/>
                  </a:moveTo>
                  <a:cubicBezTo>
                    <a:pt x="502" y="1"/>
                    <a:pt x="487" y="7"/>
                    <a:pt x="475" y="19"/>
                  </a:cubicBezTo>
                  <a:cubicBezTo>
                    <a:pt x="305" y="165"/>
                    <a:pt x="146" y="323"/>
                    <a:pt x="24" y="481"/>
                  </a:cubicBezTo>
                  <a:cubicBezTo>
                    <a:pt x="0" y="518"/>
                    <a:pt x="13" y="542"/>
                    <a:pt x="24" y="567"/>
                  </a:cubicBezTo>
                  <a:cubicBezTo>
                    <a:pt x="37" y="567"/>
                    <a:pt x="49" y="578"/>
                    <a:pt x="61" y="578"/>
                  </a:cubicBezTo>
                  <a:cubicBezTo>
                    <a:pt x="73" y="578"/>
                    <a:pt x="86" y="567"/>
                    <a:pt x="97" y="554"/>
                  </a:cubicBezTo>
                  <a:cubicBezTo>
                    <a:pt x="268" y="372"/>
                    <a:pt x="402" y="214"/>
                    <a:pt x="548" y="92"/>
                  </a:cubicBezTo>
                  <a:cubicBezTo>
                    <a:pt x="572" y="68"/>
                    <a:pt x="560" y="32"/>
                    <a:pt x="548" y="19"/>
                  </a:cubicBezTo>
                  <a:cubicBezTo>
                    <a:pt x="542" y="7"/>
                    <a:pt x="529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2360;p36">
              <a:extLst>
                <a:ext uri="{FF2B5EF4-FFF2-40B4-BE49-F238E27FC236}">
                  <a16:creationId xmlns:a16="http://schemas.microsoft.com/office/drawing/2014/main" id="{264F8314-8184-493F-AD0C-DF2C0623691B}"/>
                </a:ext>
              </a:extLst>
            </p:cNvPr>
            <p:cNvSpPr/>
            <p:nvPr/>
          </p:nvSpPr>
          <p:spPr>
            <a:xfrm>
              <a:off x="7456713" y="3099071"/>
              <a:ext cx="30763" cy="29581"/>
            </a:xfrm>
            <a:custGeom>
              <a:avLst/>
              <a:gdLst/>
              <a:ahLst/>
              <a:cxnLst/>
              <a:rect l="l" t="t" r="r" b="b"/>
              <a:pathLst>
                <a:path w="625" h="601" extrusionOk="0">
                  <a:moveTo>
                    <a:pt x="559" y="0"/>
                  </a:moveTo>
                  <a:cubicBezTo>
                    <a:pt x="548" y="0"/>
                    <a:pt x="537" y="4"/>
                    <a:pt x="527" y="12"/>
                  </a:cubicBezTo>
                  <a:cubicBezTo>
                    <a:pt x="356" y="169"/>
                    <a:pt x="173" y="340"/>
                    <a:pt x="27" y="523"/>
                  </a:cubicBezTo>
                  <a:cubicBezTo>
                    <a:pt x="1" y="559"/>
                    <a:pt x="27" y="601"/>
                    <a:pt x="57" y="601"/>
                  </a:cubicBezTo>
                  <a:cubicBezTo>
                    <a:pt x="68" y="601"/>
                    <a:pt x="79" y="596"/>
                    <a:pt x="89" y="583"/>
                  </a:cubicBezTo>
                  <a:cubicBezTo>
                    <a:pt x="259" y="413"/>
                    <a:pt x="417" y="242"/>
                    <a:pt x="587" y="72"/>
                  </a:cubicBezTo>
                  <a:cubicBezTo>
                    <a:pt x="625" y="44"/>
                    <a:pt x="59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2361;p36">
              <a:extLst>
                <a:ext uri="{FF2B5EF4-FFF2-40B4-BE49-F238E27FC236}">
                  <a16:creationId xmlns:a16="http://schemas.microsoft.com/office/drawing/2014/main" id="{B77BBA4B-2717-4889-85CE-EE290309E005}"/>
                </a:ext>
              </a:extLst>
            </p:cNvPr>
            <p:cNvSpPr/>
            <p:nvPr/>
          </p:nvSpPr>
          <p:spPr>
            <a:xfrm>
              <a:off x="7456861" y="3098924"/>
              <a:ext cx="30566" cy="30073"/>
            </a:xfrm>
            <a:custGeom>
              <a:avLst/>
              <a:gdLst/>
              <a:ahLst/>
              <a:cxnLst/>
              <a:rect l="l" t="t" r="r" b="b"/>
              <a:pathLst>
                <a:path w="621" h="611" extrusionOk="0">
                  <a:moveTo>
                    <a:pt x="560" y="18"/>
                  </a:moveTo>
                  <a:cubicBezTo>
                    <a:pt x="569" y="18"/>
                    <a:pt x="578" y="21"/>
                    <a:pt x="584" y="27"/>
                  </a:cubicBezTo>
                  <a:cubicBezTo>
                    <a:pt x="596" y="39"/>
                    <a:pt x="596" y="51"/>
                    <a:pt x="584" y="75"/>
                  </a:cubicBezTo>
                  <a:cubicBezTo>
                    <a:pt x="451" y="197"/>
                    <a:pt x="329" y="331"/>
                    <a:pt x="207" y="464"/>
                  </a:cubicBezTo>
                  <a:cubicBezTo>
                    <a:pt x="159" y="501"/>
                    <a:pt x="122" y="537"/>
                    <a:pt x="86" y="586"/>
                  </a:cubicBezTo>
                  <a:cubicBezTo>
                    <a:pt x="74" y="592"/>
                    <a:pt x="64" y="595"/>
                    <a:pt x="57" y="595"/>
                  </a:cubicBezTo>
                  <a:cubicBezTo>
                    <a:pt x="49" y="595"/>
                    <a:pt x="43" y="592"/>
                    <a:pt x="37" y="586"/>
                  </a:cubicBezTo>
                  <a:cubicBezTo>
                    <a:pt x="24" y="574"/>
                    <a:pt x="13" y="550"/>
                    <a:pt x="37" y="537"/>
                  </a:cubicBezTo>
                  <a:cubicBezTo>
                    <a:pt x="159" y="367"/>
                    <a:pt x="329" y="209"/>
                    <a:pt x="535" y="27"/>
                  </a:cubicBezTo>
                  <a:cubicBezTo>
                    <a:pt x="542" y="21"/>
                    <a:pt x="551" y="18"/>
                    <a:pt x="560" y="18"/>
                  </a:cubicBezTo>
                  <a:close/>
                  <a:moveTo>
                    <a:pt x="558" y="1"/>
                  </a:moveTo>
                  <a:cubicBezTo>
                    <a:pt x="546" y="1"/>
                    <a:pt x="534" y="5"/>
                    <a:pt x="524" y="15"/>
                  </a:cubicBezTo>
                  <a:cubicBezTo>
                    <a:pt x="316" y="197"/>
                    <a:pt x="146" y="355"/>
                    <a:pt x="13" y="526"/>
                  </a:cubicBezTo>
                  <a:cubicBezTo>
                    <a:pt x="0" y="550"/>
                    <a:pt x="0" y="586"/>
                    <a:pt x="24" y="599"/>
                  </a:cubicBezTo>
                  <a:cubicBezTo>
                    <a:pt x="37" y="610"/>
                    <a:pt x="49" y="610"/>
                    <a:pt x="61" y="610"/>
                  </a:cubicBezTo>
                  <a:cubicBezTo>
                    <a:pt x="73" y="610"/>
                    <a:pt x="86" y="610"/>
                    <a:pt x="97" y="599"/>
                  </a:cubicBezTo>
                  <a:cubicBezTo>
                    <a:pt x="134" y="550"/>
                    <a:pt x="170" y="513"/>
                    <a:pt x="219" y="477"/>
                  </a:cubicBezTo>
                  <a:cubicBezTo>
                    <a:pt x="341" y="343"/>
                    <a:pt x="462" y="209"/>
                    <a:pt x="596" y="88"/>
                  </a:cubicBezTo>
                  <a:cubicBezTo>
                    <a:pt x="621" y="64"/>
                    <a:pt x="608" y="39"/>
                    <a:pt x="596" y="15"/>
                  </a:cubicBezTo>
                  <a:cubicBezTo>
                    <a:pt x="589" y="8"/>
                    <a:pt x="574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2362;p36">
              <a:extLst>
                <a:ext uri="{FF2B5EF4-FFF2-40B4-BE49-F238E27FC236}">
                  <a16:creationId xmlns:a16="http://schemas.microsoft.com/office/drawing/2014/main" id="{359B66AD-2EC5-4F8F-8B26-2910E03A5299}"/>
                </a:ext>
              </a:extLst>
            </p:cNvPr>
            <p:cNvSpPr/>
            <p:nvPr/>
          </p:nvSpPr>
          <p:spPr>
            <a:xfrm>
              <a:off x="7453710" y="3109260"/>
              <a:ext cx="33913" cy="36521"/>
            </a:xfrm>
            <a:custGeom>
              <a:avLst/>
              <a:gdLst/>
              <a:ahLst/>
              <a:cxnLst/>
              <a:rect l="l" t="t" r="r" b="b"/>
              <a:pathLst>
                <a:path w="689" h="742" extrusionOk="0">
                  <a:moveTo>
                    <a:pt x="625" y="0"/>
                  </a:moveTo>
                  <a:cubicBezTo>
                    <a:pt x="616" y="0"/>
                    <a:pt x="607" y="3"/>
                    <a:pt x="599" y="11"/>
                  </a:cubicBezTo>
                  <a:cubicBezTo>
                    <a:pt x="393" y="218"/>
                    <a:pt x="198" y="437"/>
                    <a:pt x="28" y="668"/>
                  </a:cubicBezTo>
                  <a:cubicBezTo>
                    <a:pt x="0" y="705"/>
                    <a:pt x="35" y="742"/>
                    <a:pt x="64" y="742"/>
                  </a:cubicBezTo>
                  <a:cubicBezTo>
                    <a:pt x="74" y="742"/>
                    <a:pt x="83" y="738"/>
                    <a:pt x="88" y="729"/>
                  </a:cubicBezTo>
                  <a:cubicBezTo>
                    <a:pt x="271" y="510"/>
                    <a:pt x="466" y="291"/>
                    <a:pt x="660" y="72"/>
                  </a:cubicBezTo>
                  <a:cubicBezTo>
                    <a:pt x="689" y="43"/>
                    <a:pt x="658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2363;p36">
              <a:extLst>
                <a:ext uri="{FF2B5EF4-FFF2-40B4-BE49-F238E27FC236}">
                  <a16:creationId xmlns:a16="http://schemas.microsoft.com/office/drawing/2014/main" id="{0C0C7B36-399D-4DC1-BD46-032E1DA228A4}"/>
                </a:ext>
              </a:extLst>
            </p:cNvPr>
            <p:cNvSpPr/>
            <p:nvPr/>
          </p:nvSpPr>
          <p:spPr>
            <a:xfrm>
              <a:off x="7453858" y="3108867"/>
              <a:ext cx="33568" cy="37506"/>
            </a:xfrm>
            <a:custGeom>
              <a:avLst/>
              <a:gdLst/>
              <a:ahLst/>
              <a:cxnLst/>
              <a:rect l="l" t="t" r="r" b="b"/>
              <a:pathLst>
                <a:path w="682" h="762" extrusionOk="0">
                  <a:moveTo>
                    <a:pt x="621" y="19"/>
                  </a:moveTo>
                  <a:cubicBezTo>
                    <a:pt x="633" y="19"/>
                    <a:pt x="645" y="19"/>
                    <a:pt x="645" y="32"/>
                  </a:cubicBezTo>
                  <a:cubicBezTo>
                    <a:pt x="657" y="43"/>
                    <a:pt x="669" y="56"/>
                    <a:pt x="645" y="80"/>
                  </a:cubicBezTo>
                  <a:cubicBezTo>
                    <a:pt x="439" y="311"/>
                    <a:pt x="244" y="530"/>
                    <a:pt x="85" y="724"/>
                  </a:cubicBezTo>
                  <a:cubicBezTo>
                    <a:pt x="80" y="735"/>
                    <a:pt x="73" y="739"/>
                    <a:pt x="65" y="739"/>
                  </a:cubicBezTo>
                  <a:cubicBezTo>
                    <a:pt x="55" y="739"/>
                    <a:pt x="44" y="732"/>
                    <a:pt x="37" y="724"/>
                  </a:cubicBezTo>
                  <a:cubicBezTo>
                    <a:pt x="25" y="724"/>
                    <a:pt x="12" y="700"/>
                    <a:pt x="25" y="689"/>
                  </a:cubicBezTo>
                  <a:cubicBezTo>
                    <a:pt x="195" y="470"/>
                    <a:pt x="377" y="251"/>
                    <a:pt x="596" y="32"/>
                  </a:cubicBezTo>
                  <a:cubicBezTo>
                    <a:pt x="609" y="19"/>
                    <a:pt x="621" y="19"/>
                    <a:pt x="621" y="19"/>
                  </a:cubicBezTo>
                  <a:close/>
                  <a:moveTo>
                    <a:pt x="625" y="1"/>
                  </a:moveTo>
                  <a:cubicBezTo>
                    <a:pt x="612" y="1"/>
                    <a:pt x="597" y="7"/>
                    <a:pt x="585" y="19"/>
                  </a:cubicBezTo>
                  <a:cubicBezTo>
                    <a:pt x="366" y="238"/>
                    <a:pt x="171" y="457"/>
                    <a:pt x="12" y="676"/>
                  </a:cubicBezTo>
                  <a:cubicBezTo>
                    <a:pt x="1" y="700"/>
                    <a:pt x="12" y="724"/>
                    <a:pt x="25" y="749"/>
                  </a:cubicBezTo>
                  <a:cubicBezTo>
                    <a:pt x="37" y="749"/>
                    <a:pt x="49" y="761"/>
                    <a:pt x="61" y="761"/>
                  </a:cubicBezTo>
                  <a:cubicBezTo>
                    <a:pt x="74" y="761"/>
                    <a:pt x="85" y="749"/>
                    <a:pt x="98" y="737"/>
                  </a:cubicBezTo>
                  <a:cubicBezTo>
                    <a:pt x="256" y="543"/>
                    <a:pt x="450" y="324"/>
                    <a:pt x="657" y="92"/>
                  </a:cubicBezTo>
                  <a:cubicBezTo>
                    <a:pt x="682" y="68"/>
                    <a:pt x="682" y="32"/>
                    <a:pt x="657" y="19"/>
                  </a:cubicBezTo>
                  <a:cubicBezTo>
                    <a:pt x="651" y="7"/>
                    <a:pt x="639" y="1"/>
                    <a:pt x="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2364;p36">
              <a:extLst>
                <a:ext uri="{FF2B5EF4-FFF2-40B4-BE49-F238E27FC236}">
                  <a16:creationId xmlns:a16="http://schemas.microsoft.com/office/drawing/2014/main" id="{3EFBB243-36BB-4567-8DCD-828645614F90}"/>
                </a:ext>
              </a:extLst>
            </p:cNvPr>
            <p:cNvSpPr/>
            <p:nvPr/>
          </p:nvSpPr>
          <p:spPr>
            <a:xfrm>
              <a:off x="7457304" y="3121713"/>
              <a:ext cx="31452" cy="31255"/>
            </a:xfrm>
            <a:custGeom>
              <a:avLst/>
              <a:gdLst/>
              <a:ahLst/>
              <a:cxnLst/>
              <a:rect l="l" t="t" r="r" b="b"/>
              <a:pathLst>
                <a:path w="639" h="635" extrusionOk="0">
                  <a:moveTo>
                    <a:pt x="580" y="1"/>
                  </a:moveTo>
                  <a:cubicBezTo>
                    <a:pt x="570" y="1"/>
                    <a:pt x="560" y="5"/>
                    <a:pt x="551" y="14"/>
                  </a:cubicBezTo>
                  <a:cubicBezTo>
                    <a:pt x="356" y="184"/>
                    <a:pt x="186" y="366"/>
                    <a:pt x="28" y="573"/>
                  </a:cubicBezTo>
                  <a:cubicBezTo>
                    <a:pt x="0" y="601"/>
                    <a:pt x="35" y="635"/>
                    <a:pt x="69" y="635"/>
                  </a:cubicBezTo>
                  <a:cubicBezTo>
                    <a:pt x="80" y="635"/>
                    <a:pt x="92" y="631"/>
                    <a:pt x="101" y="622"/>
                  </a:cubicBezTo>
                  <a:cubicBezTo>
                    <a:pt x="259" y="428"/>
                    <a:pt x="429" y="245"/>
                    <a:pt x="612" y="74"/>
                  </a:cubicBezTo>
                  <a:cubicBezTo>
                    <a:pt x="639" y="38"/>
                    <a:pt x="611" y="1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2365;p36">
              <a:extLst>
                <a:ext uri="{FF2B5EF4-FFF2-40B4-BE49-F238E27FC236}">
                  <a16:creationId xmlns:a16="http://schemas.microsoft.com/office/drawing/2014/main" id="{47798B9C-B3AA-4ED9-A559-AC0B2AA8DF5C}"/>
                </a:ext>
              </a:extLst>
            </p:cNvPr>
            <p:cNvSpPr/>
            <p:nvPr/>
          </p:nvSpPr>
          <p:spPr>
            <a:xfrm>
              <a:off x="7457451" y="3121074"/>
              <a:ext cx="31205" cy="32485"/>
            </a:xfrm>
            <a:custGeom>
              <a:avLst/>
              <a:gdLst/>
              <a:ahLst/>
              <a:cxnLst/>
              <a:rect l="l" t="t" r="r" b="b"/>
              <a:pathLst>
                <a:path w="634" h="660" extrusionOk="0">
                  <a:moveTo>
                    <a:pt x="572" y="14"/>
                  </a:moveTo>
                  <a:cubicBezTo>
                    <a:pt x="584" y="14"/>
                    <a:pt x="596" y="27"/>
                    <a:pt x="596" y="27"/>
                  </a:cubicBezTo>
                  <a:cubicBezTo>
                    <a:pt x="609" y="39"/>
                    <a:pt x="609" y="63"/>
                    <a:pt x="596" y="76"/>
                  </a:cubicBezTo>
                  <a:cubicBezTo>
                    <a:pt x="414" y="258"/>
                    <a:pt x="231" y="452"/>
                    <a:pt x="85" y="622"/>
                  </a:cubicBezTo>
                  <a:cubicBezTo>
                    <a:pt x="79" y="635"/>
                    <a:pt x="70" y="638"/>
                    <a:pt x="61" y="638"/>
                  </a:cubicBezTo>
                  <a:cubicBezTo>
                    <a:pt x="52" y="638"/>
                    <a:pt x="43" y="635"/>
                    <a:pt x="37" y="635"/>
                  </a:cubicBezTo>
                  <a:cubicBezTo>
                    <a:pt x="25" y="622"/>
                    <a:pt x="25" y="598"/>
                    <a:pt x="37" y="586"/>
                  </a:cubicBezTo>
                  <a:cubicBezTo>
                    <a:pt x="171" y="404"/>
                    <a:pt x="341" y="222"/>
                    <a:pt x="548" y="27"/>
                  </a:cubicBezTo>
                  <a:cubicBezTo>
                    <a:pt x="560" y="27"/>
                    <a:pt x="560" y="14"/>
                    <a:pt x="572" y="14"/>
                  </a:cubicBezTo>
                  <a:close/>
                  <a:moveTo>
                    <a:pt x="570" y="0"/>
                  </a:moveTo>
                  <a:cubicBezTo>
                    <a:pt x="558" y="0"/>
                    <a:pt x="546" y="4"/>
                    <a:pt x="536" y="14"/>
                  </a:cubicBezTo>
                  <a:cubicBezTo>
                    <a:pt x="329" y="209"/>
                    <a:pt x="158" y="392"/>
                    <a:pt x="12" y="574"/>
                  </a:cubicBezTo>
                  <a:cubicBezTo>
                    <a:pt x="1" y="598"/>
                    <a:pt x="12" y="622"/>
                    <a:pt x="25" y="647"/>
                  </a:cubicBezTo>
                  <a:cubicBezTo>
                    <a:pt x="37" y="647"/>
                    <a:pt x="49" y="659"/>
                    <a:pt x="61" y="659"/>
                  </a:cubicBezTo>
                  <a:cubicBezTo>
                    <a:pt x="74" y="659"/>
                    <a:pt x="98" y="647"/>
                    <a:pt x="98" y="635"/>
                  </a:cubicBezTo>
                  <a:cubicBezTo>
                    <a:pt x="244" y="465"/>
                    <a:pt x="426" y="270"/>
                    <a:pt x="609" y="87"/>
                  </a:cubicBezTo>
                  <a:cubicBezTo>
                    <a:pt x="633" y="63"/>
                    <a:pt x="633" y="39"/>
                    <a:pt x="609" y="14"/>
                  </a:cubicBezTo>
                  <a:cubicBezTo>
                    <a:pt x="601" y="8"/>
                    <a:pt x="586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2366;p36">
              <a:extLst>
                <a:ext uri="{FF2B5EF4-FFF2-40B4-BE49-F238E27FC236}">
                  <a16:creationId xmlns:a16="http://schemas.microsoft.com/office/drawing/2014/main" id="{583E2E96-6F98-4D2F-BE52-EAF217503712}"/>
                </a:ext>
              </a:extLst>
            </p:cNvPr>
            <p:cNvSpPr/>
            <p:nvPr/>
          </p:nvSpPr>
          <p:spPr>
            <a:xfrm>
              <a:off x="7464342" y="3131410"/>
              <a:ext cx="26726" cy="28400"/>
            </a:xfrm>
            <a:custGeom>
              <a:avLst/>
              <a:gdLst/>
              <a:ahLst/>
              <a:cxnLst/>
              <a:rect l="l" t="t" r="r" b="b"/>
              <a:pathLst>
                <a:path w="543" h="577" extrusionOk="0">
                  <a:moveTo>
                    <a:pt x="477" y="0"/>
                  </a:moveTo>
                  <a:cubicBezTo>
                    <a:pt x="466" y="0"/>
                    <a:pt x="455" y="4"/>
                    <a:pt x="444" y="12"/>
                  </a:cubicBezTo>
                  <a:cubicBezTo>
                    <a:pt x="286" y="169"/>
                    <a:pt x="140" y="328"/>
                    <a:pt x="18" y="510"/>
                  </a:cubicBezTo>
                  <a:cubicBezTo>
                    <a:pt x="1" y="537"/>
                    <a:pt x="29" y="577"/>
                    <a:pt x="59" y="577"/>
                  </a:cubicBezTo>
                  <a:cubicBezTo>
                    <a:pt x="70" y="577"/>
                    <a:pt x="82" y="571"/>
                    <a:pt x="91" y="558"/>
                  </a:cubicBezTo>
                  <a:cubicBezTo>
                    <a:pt x="226" y="388"/>
                    <a:pt x="359" y="231"/>
                    <a:pt x="505" y="72"/>
                  </a:cubicBezTo>
                  <a:cubicBezTo>
                    <a:pt x="543" y="44"/>
                    <a:pt x="514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2367;p36">
              <a:extLst>
                <a:ext uri="{FF2B5EF4-FFF2-40B4-BE49-F238E27FC236}">
                  <a16:creationId xmlns:a16="http://schemas.microsoft.com/office/drawing/2014/main" id="{3076661B-96E0-48AE-85BD-AFABB9845F68}"/>
                </a:ext>
              </a:extLst>
            </p:cNvPr>
            <p:cNvSpPr/>
            <p:nvPr/>
          </p:nvSpPr>
          <p:spPr>
            <a:xfrm>
              <a:off x="7464047" y="3131263"/>
              <a:ext cx="26973" cy="28843"/>
            </a:xfrm>
            <a:custGeom>
              <a:avLst/>
              <a:gdLst/>
              <a:ahLst/>
              <a:cxnLst/>
              <a:rect l="l" t="t" r="r" b="b"/>
              <a:pathLst>
                <a:path w="548" h="586" extrusionOk="0">
                  <a:moveTo>
                    <a:pt x="487" y="18"/>
                  </a:moveTo>
                  <a:cubicBezTo>
                    <a:pt x="496" y="18"/>
                    <a:pt x="505" y="20"/>
                    <a:pt x="511" y="26"/>
                  </a:cubicBezTo>
                  <a:cubicBezTo>
                    <a:pt x="523" y="39"/>
                    <a:pt x="523" y="63"/>
                    <a:pt x="511" y="75"/>
                  </a:cubicBezTo>
                  <a:cubicBezTo>
                    <a:pt x="353" y="234"/>
                    <a:pt x="219" y="404"/>
                    <a:pt x="86" y="561"/>
                  </a:cubicBezTo>
                  <a:cubicBezTo>
                    <a:pt x="79" y="568"/>
                    <a:pt x="73" y="571"/>
                    <a:pt x="67" y="571"/>
                  </a:cubicBezTo>
                  <a:cubicBezTo>
                    <a:pt x="61" y="571"/>
                    <a:pt x="55" y="568"/>
                    <a:pt x="49" y="561"/>
                  </a:cubicBezTo>
                  <a:cubicBezTo>
                    <a:pt x="37" y="550"/>
                    <a:pt x="24" y="537"/>
                    <a:pt x="37" y="513"/>
                  </a:cubicBezTo>
                  <a:cubicBezTo>
                    <a:pt x="146" y="355"/>
                    <a:pt x="280" y="197"/>
                    <a:pt x="462" y="26"/>
                  </a:cubicBezTo>
                  <a:cubicBezTo>
                    <a:pt x="468" y="20"/>
                    <a:pt x="478" y="18"/>
                    <a:pt x="487" y="18"/>
                  </a:cubicBezTo>
                  <a:close/>
                  <a:moveTo>
                    <a:pt x="482" y="0"/>
                  </a:moveTo>
                  <a:cubicBezTo>
                    <a:pt x="471" y="0"/>
                    <a:pt x="461" y="4"/>
                    <a:pt x="450" y="15"/>
                  </a:cubicBezTo>
                  <a:cubicBezTo>
                    <a:pt x="268" y="185"/>
                    <a:pt x="134" y="342"/>
                    <a:pt x="24" y="501"/>
                  </a:cubicBezTo>
                  <a:cubicBezTo>
                    <a:pt x="0" y="537"/>
                    <a:pt x="13" y="561"/>
                    <a:pt x="37" y="574"/>
                  </a:cubicBezTo>
                  <a:cubicBezTo>
                    <a:pt x="49" y="586"/>
                    <a:pt x="61" y="586"/>
                    <a:pt x="73" y="586"/>
                  </a:cubicBezTo>
                  <a:cubicBezTo>
                    <a:pt x="86" y="586"/>
                    <a:pt x="97" y="586"/>
                    <a:pt x="110" y="574"/>
                  </a:cubicBezTo>
                  <a:cubicBezTo>
                    <a:pt x="232" y="415"/>
                    <a:pt x="365" y="245"/>
                    <a:pt x="523" y="88"/>
                  </a:cubicBezTo>
                  <a:cubicBezTo>
                    <a:pt x="548" y="63"/>
                    <a:pt x="535" y="26"/>
                    <a:pt x="523" y="15"/>
                  </a:cubicBezTo>
                  <a:cubicBezTo>
                    <a:pt x="510" y="7"/>
                    <a:pt x="496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2368;p36">
              <a:extLst>
                <a:ext uri="{FF2B5EF4-FFF2-40B4-BE49-F238E27FC236}">
                  <a16:creationId xmlns:a16="http://schemas.microsoft.com/office/drawing/2014/main" id="{F4EE3720-6183-44F4-A41B-9D4A573E1491}"/>
                </a:ext>
              </a:extLst>
            </p:cNvPr>
            <p:cNvSpPr/>
            <p:nvPr/>
          </p:nvSpPr>
          <p:spPr>
            <a:xfrm>
              <a:off x="7469757" y="3137957"/>
              <a:ext cx="24462" cy="27071"/>
            </a:xfrm>
            <a:custGeom>
              <a:avLst/>
              <a:gdLst/>
              <a:ahLst/>
              <a:cxnLst/>
              <a:rect l="l" t="t" r="r" b="b"/>
              <a:pathLst>
                <a:path w="497" h="550" extrusionOk="0">
                  <a:moveTo>
                    <a:pt x="433" y="1"/>
                  </a:moveTo>
                  <a:cubicBezTo>
                    <a:pt x="424" y="1"/>
                    <a:pt x="415" y="4"/>
                    <a:pt x="407" y="12"/>
                  </a:cubicBezTo>
                  <a:cubicBezTo>
                    <a:pt x="262" y="158"/>
                    <a:pt x="127" y="316"/>
                    <a:pt x="18" y="487"/>
                  </a:cubicBezTo>
                  <a:cubicBezTo>
                    <a:pt x="1" y="522"/>
                    <a:pt x="33" y="550"/>
                    <a:pt x="67" y="550"/>
                  </a:cubicBezTo>
                  <a:cubicBezTo>
                    <a:pt x="80" y="550"/>
                    <a:pt x="93" y="546"/>
                    <a:pt x="103" y="535"/>
                  </a:cubicBezTo>
                  <a:cubicBezTo>
                    <a:pt x="213" y="365"/>
                    <a:pt x="322" y="219"/>
                    <a:pt x="468" y="73"/>
                  </a:cubicBezTo>
                  <a:cubicBezTo>
                    <a:pt x="497" y="44"/>
                    <a:pt x="465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2369;p36">
              <a:extLst>
                <a:ext uri="{FF2B5EF4-FFF2-40B4-BE49-F238E27FC236}">
                  <a16:creationId xmlns:a16="http://schemas.microsoft.com/office/drawing/2014/main" id="{DE387ADB-6BCE-4F49-9B7E-48ECFE446D44}"/>
                </a:ext>
              </a:extLst>
            </p:cNvPr>
            <p:cNvSpPr/>
            <p:nvPr/>
          </p:nvSpPr>
          <p:spPr>
            <a:xfrm>
              <a:off x="7469412" y="3137612"/>
              <a:ext cx="24610" cy="27908"/>
            </a:xfrm>
            <a:custGeom>
              <a:avLst/>
              <a:gdLst/>
              <a:ahLst/>
              <a:cxnLst/>
              <a:rect l="l" t="t" r="r" b="b"/>
              <a:pathLst>
                <a:path w="500" h="567" extrusionOk="0">
                  <a:moveTo>
                    <a:pt x="439" y="19"/>
                  </a:moveTo>
                  <a:cubicBezTo>
                    <a:pt x="450" y="19"/>
                    <a:pt x="463" y="19"/>
                    <a:pt x="463" y="32"/>
                  </a:cubicBezTo>
                  <a:cubicBezTo>
                    <a:pt x="475" y="43"/>
                    <a:pt x="475" y="56"/>
                    <a:pt x="463" y="80"/>
                  </a:cubicBezTo>
                  <a:cubicBezTo>
                    <a:pt x="341" y="202"/>
                    <a:pt x="220" y="348"/>
                    <a:pt x="98" y="530"/>
                  </a:cubicBezTo>
                  <a:cubicBezTo>
                    <a:pt x="91" y="544"/>
                    <a:pt x="79" y="550"/>
                    <a:pt x="69" y="550"/>
                  </a:cubicBezTo>
                  <a:cubicBezTo>
                    <a:pt x="61" y="550"/>
                    <a:pt x="54" y="547"/>
                    <a:pt x="50" y="542"/>
                  </a:cubicBezTo>
                  <a:cubicBezTo>
                    <a:pt x="37" y="530"/>
                    <a:pt x="25" y="518"/>
                    <a:pt x="37" y="494"/>
                  </a:cubicBezTo>
                  <a:cubicBezTo>
                    <a:pt x="134" y="335"/>
                    <a:pt x="256" y="177"/>
                    <a:pt x="414" y="32"/>
                  </a:cubicBezTo>
                  <a:cubicBezTo>
                    <a:pt x="426" y="19"/>
                    <a:pt x="426" y="19"/>
                    <a:pt x="439" y="19"/>
                  </a:cubicBezTo>
                  <a:close/>
                  <a:moveTo>
                    <a:pt x="443" y="1"/>
                  </a:moveTo>
                  <a:cubicBezTo>
                    <a:pt x="429" y="1"/>
                    <a:pt x="414" y="7"/>
                    <a:pt x="402" y="19"/>
                  </a:cubicBezTo>
                  <a:cubicBezTo>
                    <a:pt x="244" y="165"/>
                    <a:pt x="123" y="323"/>
                    <a:pt x="25" y="494"/>
                  </a:cubicBezTo>
                  <a:cubicBezTo>
                    <a:pt x="1" y="518"/>
                    <a:pt x="13" y="542"/>
                    <a:pt x="37" y="554"/>
                  </a:cubicBezTo>
                  <a:cubicBezTo>
                    <a:pt x="50" y="567"/>
                    <a:pt x="61" y="567"/>
                    <a:pt x="74" y="567"/>
                  </a:cubicBezTo>
                  <a:cubicBezTo>
                    <a:pt x="86" y="567"/>
                    <a:pt x="98" y="554"/>
                    <a:pt x="110" y="542"/>
                  </a:cubicBezTo>
                  <a:cubicBezTo>
                    <a:pt x="232" y="359"/>
                    <a:pt x="353" y="213"/>
                    <a:pt x="475" y="92"/>
                  </a:cubicBezTo>
                  <a:cubicBezTo>
                    <a:pt x="499" y="68"/>
                    <a:pt x="499" y="32"/>
                    <a:pt x="475" y="19"/>
                  </a:cubicBezTo>
                  <a:cubicBezTo>
                    <a:pt x="469" y="7"/>
                    <a:pt x="457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2370;p36">
              <a:extLst>
                <a:ext uri="{FF2B5EF4-FFF2-40B4-BE49-F238E27FC236}">
                  <a16:creationId xmlns:a16="http://schemas.microsoft.com/office/drawing/2014/main" id="{C1DAD2FE-D8DA-4BDA-8BBE-DDC5D984AB61}"/>
                </a:ext>
              </a:extLst>
            </p:cNvPr>
            <p:cNvSpPr/>
            <p:nvPr/>
          </p:nvSpPr>
          <p:spPr>
            <a:xfrm>
              <a:off x="7477484" y="3144552"/>
              <a:ext cx="22100" cy="23970"/>
            </a:xfrm>
            <a:custGeom>
              <a:avLst/>
              <a:gdLst/>
              <a:ahLst/>
              <a:cxnLst/>
              <a:rect l="l" t="t" r="r" b="b"/>
              <a:pathLst>
                <a:path w="449" h="487" extrusionOk="0">
                  <a:moveTo>
                    <a:pt x="386" y="1"/>
                  </a:moveTo>
                  <a:cubicBezTo>
                    <a:pt x="377" y="1"/>
                    <a:pt x="367" y="4"/>
                    <a:pt x="359" y="12"/>
                  </a:cubicBezTo>
                  <a:cubicBezTo>
                    <a:pt x="238" y="134"/>
                    <a:pt x="116" y="280"/>
                    <a:pt x="19" y="413"/>
                  </a:cubicBezTo>
                  <a:cubicBezTo>
                    <a:pt x="0" y="450"/>
                    <a:pt x="31" y="487"/>
                    <a:pt x="63" y="487"/>
                  </a:cubicBezTo>
                  <a:cubicBezTo>
                    <a:pt x="73" y="487"/>
                    <a:pt x="83" y="483"/>
                    <a:pt x="92" y="474"/>
                  </a:cubicBezTo>
                  <a:cubicBezTo>
                    <a:pt x="202" y="340"/>
                    <a:pt x="299" y="207"/>
                    <a:pt x="421" y="72"/>
                  </a:cubicBezTo>
                  <a:cubicBezTo>
                    <a:pt x="449" y="44"/>
                    <a:pt x="41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2371;p36">
              <a:extLst>
                <a:ext uri="{FF2B5EF4-FFF2-40B4-BE49-F238E27FC236}">
                  <a16:creationId xmlns:a16="http://schemas.microsoft.com/office/drawing/2014/main" id="{43053D04-7162-433D-94CE-F1FF4A0807DE}"/>
                </a:ext>
              </a:extLst>
            </p:cNvPr>
            <p:cNvSpPr/>
            <p:nvPr/>
          </p:nvSpPr>
          <p:spPr>
            <a:xfrm>
              <a:off x="7477189" y="3143814"/>
              <a:ext cx="22247" cy="25299"/>
            </a:xfrm>
            <a:custGeom>
              <a:avLst/>
              <a:gdLst/>
              <a:ahLst/>
              <a:cxnLst/>
              <a:rect l="l" t="t" r="r" b="b"/>
              <a:pathLst>
                <a:path w="452" h="514" extrusionOk="0">
                  <a:moveTo>
                    <a:pt x="381" y="22"/>
                  </a:moveTo>
                  <a:cubicBezTo>
                    <a:pt x="393" y="22"/>
                    <a:pt x="406" y="27"/>
                    <a:pt x="414" y="27"/>
                  </a:cubicBezTo>
                  <a:cubicBezTo>
                    <a:pt x="427" y="39"/>
                    <a:pt x="427" y="63"/>
                    <a:pt x="414" y="87"/>
                  </a:cubicBezTo>
                  <a:cubicBezTo>
                    <a:pt x="317" y="197"/>
                    <a:pt x="219" y="319"/>
                    <a:pt x="122" y="441"/>
                  </a:cubicBezTo>
                  <a:lnTo>
                    <a:pt x="86" y="477"/>
                  </a:lnTo>
                  <a:cubicBezTo>
                    <a:pt x="80" y="489"/>
                    <a:pt x="74" y="492"/>
                    <a:pt x="67" y="492"/>
                  </a:cubicBezTo>
                  <a:cubicBezTo>
                    <a:pt x="61" y="492"/>
                    <a:pt x="55" y="489"/>
                    <a:pt x="49" y="489"/>
                  </a:cubicBezTo>
                  <a:cubicBezTo>
                    <a:pt x="38" y="477"/>
                    <a:pt x="25" y="452"/>
                    <a:pt x="38" y="441"/>
                  </a:cubicBezTo>
                  <a:cubicBezTo>
                    <a:pt x="135" y="282"/>
                    <a:pt x="268" y="136"/>
                    <a:pt x="365" y="27"/>
                  </a:cubicBezTo>
                  <a:cubicBezTo>
                    <a:pt x="370" y="23"/>
                    <a:pt x="375" y="22"/>
                    <a:pt x="381" y="22"/>
                  </a:cubicBezTo>
                  <a:close/>
                  <a:moveTo>
                    <a:pt x="384" y="1"/>
                  </a:moveTo>
                  <a:cubicBezTo>
                    <a:pt x="374" y="1"/>
                    <a:pt x="364" y="4"/>
                    <a:pt x="354" y="14"/>
                  </a:cubicBezTo>
                  <a:cubicBezTo>
                    <a:pt x="256" y="124"/>
                    <a:pt x="122" y="270"/>
                    <a:pt x="25" y="428"/>
                  </a:cubicBezTo>
                  <a:cubicBezTo>
                    <a:pt x="1" y="452"/>
                    <a:pt x="13" y="489"/>
                    <a:pt x="38" y="501"/>
                  </a:cubicBezTo>
                  <a:cubicBezTo>
                    <a:pt x="49" y="501"/>
                    <a:pt x="62" y="514"/>
                    <a:pt x="74" y="514"/>
                  </a:cubicBezTo>
                  <a:cubicBezTo>
                    <a:pt x="86" y="514"/>
                    <a:pt x="98" y="501"/>
                    <a:pt x="111" y="489"/>
                  </a:cubicBezTo>
                  <a:lnTo>
                    <a:pt x="147" y="441"/>
                  </a:lnTo>
                  <a:cubicBezTo>
                    <a:pt x="232" y="331"/>
                    <a:pt x="329" y="209"/>
                    <a:pt x="427" y="100"/>
                  </a:cubicBezTo>
                  <a:cubicBezTo>
                    <a:pt x="451" y="63"/>
                    <a:pt x="438" y="39"/>
                    <a:pt x="427" y="14"/>
                  </a:cubicBezTo>
                  <a:cubicBezTo>
                    <a:pt x="413" y="8"/>
                    <a:pt x="398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2372;p36">
              <a:extLst>
                <a:ext uri="{FF2B5EF4-FFF2-40B4-BE49-F238E27FC236}">
                  <a16:creationId xmlns:a16="http://schemas.microsoft.com/office/drawing/2014/main" id="{28678B76-6728-498C-8199-15C057ED4204}"/>
                </a:ext>
              </a:extLst>
            </p:cNvPr>
            <p:cNvSpPr/>
            <p:nvPr/>
          </p:nvSpPr>
          <p:spPr>
            <a:xfrm>
              <a:off x="7485360" y="3150459"/>
              <a:ext cx="18950" cy="18015"/>
            </a:xfrm>
            <a:custGeom>
              <a:avLst/>
              <a:gdLst/>
              <a:ahLst/>
              <a:cxnLst/>
              <a:rect l="l" t="t" r="r" b="b"/>
              <a:pathLst>
                <a:path w="385" h="366" extrusionOk="0">
                  <a:moveTo>
                    <a:pt x="322" y="1"/>
                  </a:moveTo>
                  <a:cubicBezTo>
                    <a:pt x="312" y="1"/>
                    <a:pt x="303" y="4"/>
                    <a:pt x="297" y="14"/>
                  </a:cubicBezTo>
                  <a:cubicBezTo>
                    <a:pt x="212" y="111"/>
                    <a:pt x="126" y="208"/>
                    <a:pt x="29" y="293"/>
                  </a:cubicBezTo>
                  <a:cubicBezTo>
                    <a:pt x="1" y="322"/>
                    <a:pt x="32" y="365"/>
                    <a:pt x="64" y="365"/>
                  </a:cubicBezTo>
                  <a:cubicBezTo>
                    <a:pt x="73" y="365"/>
                    <a:pt x="82" y="362"/>
                    <a:pt x="90" y="354"/>
                  </a:cubicBezTo>
                  <a:cubicBezTo>
                    <a:pt x="199" y="269"/>
                    <a:pt x="285" y="171"/>
                    <a:pt x="358" y="62"/>
                  </a:cubicBezTo>
                  <a:cubicBezTo>
                    <a:pt x="385" y="35"/>
                    <a:pt x="351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2373;p36">
              <a:extLst>
                <a:ext uri="{FF2B5EF4-FFF2-40B4-BE49-F238E27FC236}">
                  <a16:creationId xmlns:a16="http://schemas.microsoft.com/office/drawing/2014/main" id="{C03328E7-48BD-426B-AE9B-24D8B1DFAE8F}"/>
                </a:ext>
              </a:extLst>
            </p:cNvPr>
            <p:cNvSpPr/>
            <p:nvPr/>
          </p:nvSpPr>
          <p:spPr>
            <a:xfrm>
              <a:off x="7485557" y="3150114"/>
              <a:ext cx="19196" cy="18999"/>
            </a:xfrm>
            <a:custGeom>
              <a:avLst/>
              <a:gdLst/>
              <a:ahLst/>
              <a:cxnLst/>
              <a:rect l="l" t="t" r="r" b="b"/>
              <a:pathLst>
                <a:path w="390" h="386" extrusionOk="0">
                  <a:moveTo>
                    <a:pt x="341" y="21"/>
                  </a:moveTo>
                  <a:cubicBezTo>
                    <a:pt x="354" y="32"/>
                    <a:pt x="366" y="57"/>
                    <a:pt x="354" y="69"/>
                  </a:cubicBezTo>
                  <a:cubicBezTo>
                    <a:pt x="257" y="191"/>
                    <a:pt x="171" y="288"/>
                    <a:pt x="86" y="361"/>
                  </a:cubicBezTo>
                  <a:cubicBezTo>
                    <a:pt x="79" y="365"/>
                    <a:pt x="73" y="366"/>
                    <a:pt x="68" y="366"/>
                  </a:cubicBezTo>
                  <a:cubicBezTo>
                    <a:pt x="55" y="366"/>
                    <a:pt x="46" y="358"/>
                    <a:pt x="38" y="349"/>
                  </a:cubicBezTo>
                  <a:cubicBezTo>
                    <a:pt x="25" y="337"/>
                    <a:pt x="13" y="324"/>
                    <a:pt x="38" y="300"/>
                  </a:cubicBezTo>
                  <a:cubicBezTo>
                    <a:pt x="135" y="215"/>
                    <a:pt x="220" y="118"/>
                    <a:pt x="293" y="21"/>
                  </a:cubicBezTo>
                  <a:close/>
                  <a:moveTo>
                    <a:pt x="324" y="1"/>
                  </a:moveTo>
                  <a:cubicBezTo>
                    <a:pt x="310" y="1"/>
                    <a:pt x="295" y="6"/>
                    <a:pt x="281" y="21"/>
                  </a:cubicBezTo>
                  <a:cubicBezTo>
                    <a:pt x="208" y="105"/>
                    <a:pt x="122" y="203"/>
                    <a:pt x="25" y="288"/>
                  </a:cubicBezTo>
                  <a:cubicBezTo>
                    <a:pt x="1" y="313"/>
                    <a:pt x="1" y="349"/>
                    <a:pt x="25" y="361"/>
                  </a:cubicBezTo>
                  <a:cubicBezTo>
                    <a:pt x="25" y="373"/>
                    <a:pt x="49" y="386"/>
                    <a:pt x="62" y="386"/>
                  </a:cubicBezTo>
                  <a:cubicBezTo>
                    <a:pt x="74" y="386"/>
                    <a:pt x="86" y="373"/>
                    <a:pt x="98" y="373"/>
                  </a:cubicBezTo>
                  <a:cubicBezTo>
                    <a:pt x="184" y="300"/>
                    <a:pt x="268" y="203"/>
                    <a:pt x="366" y="81"/>
                  </a:cubicBezTo>
                  <a:cubicBezTo>
                    <a:pt x="390" y="57"/>
                    <a:pt x="378" y="21"/>
                    <a:pt x="354" y="8"/>
                  </a:cubicBezTo>
                  <a:cubicBezTo>
                    <a:pt x="344" y="3"/>
                    <a:pt x="334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2374;p36">
              <a:extLst>
                <a:ext uri="{FF2B5EF4-FFF2-40B4-BE49-F238E27FC236}">
                  <a16:creationId xmlns:a16="http://schemas.microsoft.com/office/drawing/2014/main" id="{1E9CA290-EEDA-42FE-87F0-7322C26CA36A}"/>
                </a:ext>
              </a:extLst>
            </p:cNvPr>
            <p:cNvSpPr/>
            <p:nvPr/>
          </p:nvSpPr>
          <p:spPr>
            <a:xfrm>
              <a:off x="7435646" y="3126586"/>
              <a:ext cx="26825" cy="24856"/>
            </a:xfrm>
            <a:custGeom>
              <a:avLst/>
              <a:gdLst/>
              <a:ahLst/>
              <a:cxnLst/>
              <a:rect l="l" t="t" r="r" b="b"/>
              <a:pathLst>
                <a:path w="545" h="505" extrusionOk="0">
                  <a:moveTo>
                    <a:pt x="482" y="1"/>
                  </a:moveTo>
                  <a:cubicBezTo>
                    <a:pt x="473" y="1"/>
                    <a:pt x="463" y="4"/>
                    <a:pt x="455" y="12"/>
                  </a:cubicBezTo>
                  <a:cubicBezTo>
                    <a:pt x="334" y="170"/>
                    <a:pt x="188" y="304"/>
                    <a:pt x="42" y="426"/>
                  </a:cubicBezTo>
                  <a:cubicBezTo>
                    <a:pt x="1" y="456"/>
                    <a:pt x="38" y="504"/>
                    <a:pt x="72" y="504"/>
                  </a:cubicBezTo>
                  <a:cubicBezTo>
                    <a:pt x="79" y="504"/>
                    <a:pt x="85" y="503"/>
                    <a:pt x="91" y="499"/>
                  </a:cubicBezTo>
                  <a:cubicBezTo>
                    <a:pt x="249" y="377"/>
                    <a:pt x="395" y="231"/>
                    <a:pt x="517" y="73"/>
                  </a:cubicBezTo>
                  <a:cubicBezTo>
                    <a:pt x="545" y="44"/>
                    <a:pt x="514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2375;p36">
              <a:extLst>
                <a:ext uri="{FF2B5EF4-FFF2-40B4-BE49-F238E27FC236}">
                  <a16:creationId xmlns:a16="http://schemas.microsoft.com/office/drawing/2014/main" id="{695C9A1C-1CFF-4DB2-B442-9227203FD356}"/>
                </a:ext>
              </a:extLst>
            </p:cNvPr>
            <p:cNvSpPr/>
            <p:nvPr/>
          </p:nvSpPr>
          <p:spPr>
            <a:xfrm>
              <a:off x="7435892" y="3126193"/>
              <a:ext cx="26973" cy="25545"/>
            </a:xfrm>
            <a:custGeom>
              <a:avLst/>
              <a:gdLst/>
              <a:ahLst/>
              <a:cxnLst/>
              <a:rect l="l" t="t" r="r" b="b"/>
              <a:pathLst>
                <a:path w="548" h="519" extrusionOk="0">
                  <a:moveTo>
                    <a:pt x="499" y="20"/>
                  </a:moveTo>
                  <a:cubicBezTo>
                    <a:pt x="512" y="32"/>
                    <a:pt x="523" y="56"/>
                    <a:pt x="512" y="81"/>
                  </a:cubicBezTo>
                  <a:cubicBezTo>
                    <a:pt x="377" y="239"/>
                    <a:pt x="232" y="385"/>
                    <a:pt x="74" y="494"/>
                  </a:cubicBezTo>
                  <a:cubicBezTo>
                    <a:pt x="70" y="498"/>
                    <a:pt x="67" y="499"/>
                    <a:pt x="63" y="499"/>
                  </a:cubicBezTo>
                  <a:cubicBezTo>
                    <a:pt x="54" y="499"/>
                    <a:pt x="46" y="491"/>
                    <a:pt x="37" y="482"/>
                  </a:cubicBezTo>
                  <a:cubicBezTo>
                    <a:pt x="25" y="470"/>
                    <a:pt x="25" y="458"/>
                    <a:pt x="37" y="445"/>
                  </a:cubicBezTo>
                  <a:cubicBezTo>
                    <a:pt x="207" y="300"/>
                    <a:pt x="341" y="166"/>
                    <a:pt x="463" y="32"/>
                  </a:cubicBezTo>
                  <a:cubicBezTo>
                    <a:pt x="475" y="20"/>
                    <a:pt x="475" y="20"/>
                    <a:pt x="487" y="20"/>
                  </a:cubicBezTo>
                  <a:close/>
                  <a:moveTo>
                    <a:pt x="491" y="0"/>
                  </a:moveTo>
                  <a:cubicBezTo>
                    <a:pt x="479" y="0"/>
                    <a:pt x="465" y="6"/>
                    <a:pt x="450" y="20"/>
                  </a:cubicBezTo>
                  <a:cubicBezTo>
                    <a:pt x="329" y="154"/>
                    <a:pt x="196" y="288"/>
                    <a:pt x="25" y="434"/>
                  </a:cubicBezTo>
                  <a:cubicBezTo>
                    <a:pt x="1" y="445"/>
                    <a:pt x="1" y="470"/>
                    <a:pt x="25" y="494"/>
                  </a:cubicBezTo>
                  <a:cubicBezTo>
                    <a:pt x="37" y="507"/>
                    <a:pt x="50" y="518"/>
                    <a:pt x="61" y="518"/>
                  </a:cubicBezTo>
                  <a:cubicBezTo>
                    <a:pt x="74" y="518"/>
                    <a:pt x="86" y="518"/>
                    <a:pt x="86" y="507"/>
                  </a:cubicBezTo>
                  <a:cubicBezTo>
                    <a:pt x="244" y="397"/>
                    <a:pt x="390" y="251"/>
                    <a:pt x="523" y="93"/>
                  </a:cubicBezTo>
                  <a:cubicBezTo>
                    <a:pt x="548" y="69"/>
                    <a:pt x="536" y="32"/>
                    <a:pt x="512" y="8"/>
                  </a:cubicBezTo>
                  <a:cubicBezTo>
                    <a:pt x="507" y="3"/>
                    <a:pt x="499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2376;p36">
              <a:extLst>
                <a:ext uri="{FF2B5EF4-FFF2-40B4-BE49-F238E27FC236}">
                  <a16:creationId xmlns:a16="http://schemas.microsoft.com/office/drawing/2014/main" id="{73E08E6D-5079-47C9-AE8C-8CC53BFDB758}"/>
                </a:ext>
              </a:extLst>
            </p:cNvPr>
            <p:cNvSpPr/>
            <p:nvPr/>
          </p:nvSpPr>
          <p:spPr>
            <a:xfrm>
              <a:off x="7436384" y="3133182"/>
              <a:ext cx="29680" cy="29630"/>
            </a:xfrm>
            <a:custGeom>
              <a:avLst/>
              <a:gdLst/>
              <a:ahLst/>
              <a:cxnLst/>
              <a:rect l="l" t="t" r="r" b="b"/>
              <a:pathLst>
                <a:path w="603" h="602" extrusionOk="0">
                  <a:moveTo>
                    <a:pt x="539" y="1"/>
                  </a:moveTo>
                  <a:cubicBezTo>
                    <a:pt x="530" y="1"/>
                    <a:pt x="521" y="4"/>
                    <a:pt x="513" y="12"/>
                  </a:cubicBezTo>
                  <a:cubicBezTo>
                    <a:pt x="331" y="170"/>
                    <a:pt x="173" y="340"/>
                    <a:pt x="27" y="535"/>
                  </a:cubicBezTo>
                  <a:cubicBezTo>
                    <a:pt x="0" y="562"/>
                    <a:pt x="33" y="602"/>
                    <a:pt x="62" y="602"/>
                  </a:cubicBezTo>
                  <a:cubicBezTo>
                    <a:pt x="72" y="602"/>
                    <a:pt x="82" y="597"/>
                    <a:pt x="88" y="584"/>
                  </a:cubicBezTo>
                  <a:cubicBezTo>
                    <a:pt x="246" y="413"/>
                    <a:pt x="404" y="230"/>
                    <a:pt x="575" y="73"/>
                  </a:cubicBezTo>
                  <a:cubicBezTo>
                    <a:pt x="603" y="44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2377;p36">
              <a:extLst>
                <a:ext uri="{FF2B5EF4-FFF2-40B4-BE49-F238E27FC236}">
                  <a16:creationId xmlns:a16="http://schemas.microsoft.com/office/drawing/2014/main" id="{A2ED7FFF-A2BA-4E16-A13A-255FDEA4BA17}"/>
                </a:ext>
              </a:extLst>
            </p:cNvPr>
            <p:cNvSpPr/>
            <p:nvPr/>
          </p:nvSpPr>
          <p:spPr>
            <a:xfrm>
              <a:off x="7436483" y="3132838"/>
              <a:ext cx="29384" cy="30270"/>
            </a:xfrm>
            <a:custGeom>
              <a:avLst/>
              <a:gdLst/>
              <a:ahLst/>
              <a:cxnLst/>
              <a:rect l="l" t="t" r="r" b="b"/>
              <a:pathLst>
                <a:path w="597" h="615" extrusionOk="0">
                  <a:moveTo>
                    <a:pt x="536" y="19"/>
                  </a:moveTo>
                  <a:cubicBezTo>
                    <a:pt x="548" y="19"/>
                    <a:pt x="560" y="19"/>
                    <a:pt x="560" y="31"/>
                  </a:cubicBezTo>
                  <a:cubicBezTo>
                    <a:pt x="573" y="43"/>
                    <a:pt x="573" y="56"/>
                    <a:pt x="560" y="80"/>
                  </a:cubicBezTo>
                  <a:cubicBezTo>
                    <a:pt x="378" y="250"/>
                    <a:pt x="208" y="445"/>
                    <a:pt x="86" y="591"/>
                  </a:cubicBezTo>
                  <a:cubicBezTo>
                    <a:pt x="80" y="597"/>
                    <a:pt x="71" y="599"/>
                    <a:pt x="62" y="599"/>
                  </a:cubicBezTo>
                  <a:cubicBezTo>
                    <a:pt x="52" y="599"/>
                    <a:pt x="43" y="597"/>
                    <a:pt x="38" y="591"/>
                  </a:cubicBezTo>
                  <a:cubicBezTo>
                    <a:pt x="25" y="578"/>
                    <a:pt x="13" y="566"/>
                    <a:pt x="25" y="554"/>
                  </a:cubicBezTo>
                  <a:cubicBezTo>
                    <a:pt x="159" y="372"/>
                    <a:pt x="317" y="202"/>
                    <a:pt x="511" y="31"/>
                  </a:cubicBezTo>
                  <a:cubicBezTo>
                    <a:pt x="524" y="19"/>
                    <a:pt x="524" y="19"/>
                    <a:pt x="536" y="19"/>
                  </a:cubicBezTo>
                  <a:close/>
                  <a:moveTo>
                    <a:pt x="541" y="0"/>
                  </a:moveTo>
                  <a:cubicBezTo>
                    <a:pt x="527" y="0"/>
                    <a:pt x="512" y="6"/>
                    <a:pt x="500" y="19"/>
                  </a:cubicBezTo>
                  <a:cubicBezTo>
                    <a:pt x="305" y="189"/>
                    <a:pt x="147" y="359"/>
                    <a:pt x="13" y="542"/>
                  </a:cubicBezTo>
                  <a:cubicBezTo>
                    <a:pt x="1" y="566"/>
                    <a:pt x="13" y="591"/>
                    <a:pt x="25" y="602"/>
                  </a:cubicBezTo>
                  <a:cubicBezTo>
                    <a:pt x="38" y="615"/>
                    <a:pt x="49" y="615"/>
                    <a:pt x="62" y="615"/>
                  </a:cubicBezTo>
                  <a:cubicBezTo>
                    <a:pt x="74" y="615"/>
                    <a:pt x="86" y="615"/>
                    <a:pt x="98" y="602"/>
                  </a:cubicBezTo>
                  <a:cubicBezTo>
                    <a:pt x="220" y="456"/>
                    <a:pt x="390" y="262"/>
                    <a:pt x="573" y="92"/>
                  </a:cubicBezTo>
                  <a:cubicBezTo>
                    <a:pt x="597" y="67"/>
                    <a:pt x="597" y="31"/>
                    <a:pt x="573" y="19"/>
                  </a:cubicBezTo>
                  <a:cubicBezTo>
                    <a:pt x="566" y="6"/>
                    <a:pt x="554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2378;p36">
              <a:extLst>
                <a:ext uri="{FF2B5EF4-FFF2-40B4-BE49-F238E27FC236}">
                  <a16:creationId xmlns:a16="http://schemas.microsoft.com/office/drawing/2014/main" id="{407CC7D5-D5A4-494D-892B-4041D84A70BE}"/>
                </a:ext>
              </a:extLst>
            </p:cNvPr>
            <p:cNvSpPr/>
            <p:nvPr/>
          </p:nvSpPr>
          <p:spPr>
            <a:xfrm>
              <a:off x="7445884" y="3141255"/>
              <a:ext cx="24905" cy="24216"/>
            </a:xfrm>
            <a:custGeom>
              <a:avLst/>
              <a:gdLst/>
              <a:ahLst/>
              <a:cxnLst/>
              <a:rect l="l" t="t" r="r" b="b"/>
              <a:pathLst>
                <a:path w="506" h="492" extrusionOk="0">
                  <a:moveTo>
                    <a:pt x="449" y="0"/>
                  </a:moveTo>
                  <a:cubicBezTo>
                    <a:pt x="438" y="0"/>
                    <a:pt x="427" y="5"/>
                    <a:pt x="418" y="18"/>
                  </a:cubicBezTo>
                  <a:cubicBezTo>
                    <a:pt x="284" y="152"/>
                    <a:pt x="150" y="274"/>
                    <a:pt x="29" y="420"/>
                  </a:cubicBezTo>
                  <a:cubicBezTo>
                    <a:pt x="0" y="448"/>
                    <a:pt x="31" y="491"/>
                    <a:pt x="64" y="491"/>
                  </a:cubicBezTo>
                  <a:cubicBezTo>
                    <a:pt x="73" y="491"/>
                    <a:pt x="82" y="488"/>
                    <a:pt x="90" y="480"/>
                  </a:cubicBezTo>
                  <a:cubicBezTo>
                    <a:pt x="223" y="347"/>
                    <a:pt x="345" y="212"/>
                    <a:pt x="479" y="79"/>
                  </a:cubicBezTo>
                  <a:cubicBezTo>
                    <a:pt x="506" y="43"/>
                    <a:pt x="479" y="0"/>
                    <a:pt x="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2379;p36">
              <a:extLst>
                <a:ext uri="{FF2B5EF4-FFF2-40B4-BE49-F238E27FC236}">
                  <a16:creationId xmlns:a16="http://schemas.microsoft.com/office/drawing/2014/main" id="{65F534B8-748C-48F5-AFCD-F106D776DDCE}"/>
                </a:ext>
              </a:extLst>
            </p:cNvPr>
            <p:cNvSpPr/>
            <p:nvPr/>
          </p:nvSpPr>
          <p:spPr>
            <a:xfrm>
              <a:off x="7446081" y="3140812"/>
              <a:ext cx="24610" cy="25299"/>
            </a:xfrm>
            <a:custGeom>
              <a:avLst/>
              <a:gdLst/>
              <a:ahLst/>
              <a:cxnLst/>
              <a:rect l="l" t="t" r="r" b="b"/>
              <a:pathLst>
                <a:path w="500" h="514" extrusionOk="0">
                  <a:moveTo>
                    <a:pt x="438" y="15"/>
                  </a:moveTo>
                  <a:cubicBezTo>
                    <a:pt x="451" y="15"/>
                    <a:pt x="451" y="27"/>
                    <a:pt x="462" y="27"/>
                  </a:cubicBezTo>
                  <a:cubicBezTo>
                    <a:pt x="475" y="40"/>
                    <a:pt x="475" y="64"/>
                    <a:pt x="462" y="75"/>
                  </a:cubicBezTo>
                  <a:cubicBezTo>
                    <a:pt x="426" y="112"/>
                    <a:pt x="389" y="148"/>
                    <a:pt x="365" y="185"/>
                  </a:cubicBezTo>
                  <a:cubicBezTo>
                    <a:pt x="268" y="294"/>
                    <a:pt x="183" y="392"/>
                    <a:pt x="86" y="489"/>
                  </a:cubicBezTo>
                  <a:cubicBezTo>
                    <a:pt x="74" y="495"/>
                    <a:pt x="64" y="498"/>
                    <a:pt x="57" y="498"/>
                  </a:cubicBezTo>
                  <a:cubicBezTo>
                    <a:pt x="49" y="498"/>
                    <a:pt x="43" y="495"/>
                    <a:pt x="37" y="489"/>
                  </a:cubicBezTo>
                  <a:cubicBezTo>
                    <a:pt x="25" y="477"/>
                    <a:pt x="13" y="453"/>
                    <a:pt x="37" y="429"/>
                  </a:cubicBezTo>
                  <a:cubicBezTo>
                    <a:pt x="122" y="331"/>
                    <a:pt x="219" y="234"/>
                    <a:pt x="305" y="137"/>
                  </a:cubicBezTo>
                  <a:lnTo>
                    <a:pt x="414" y="27"/>
                  </a:lnTo>
                  <a:cubicBezTo>
                    <a:pt x="426" y="27"/>
                    <a:pt x="426" y="15"/>
                    <a:pt x="438" y="15"/>
                  </a:cubicBezTo>
                  <a:close/>
                  <a:moveTo>
                    <a:pt x="433" y="1"/>
                  </a:moveTo>
                  <a:cubicBezTo>
                    <a:pt x="423" y="1"/>
                    <a:pt x="412" y="5"/>
                    <a:pt x="402" y="15"/>
                  </a:cubicBezTo>
                  <a:lnTo>
                    <a:pt x="292" y="124"/>
                  </a:lnTo>
                  <a:cubicBezTo>
                    <a:pt x="207" y="221"/>
                    <a:pt x="110" y="319"/>
                    <a:pt x="25" y="416"/>
                  </a:cubicBezTo>
                  <a:cubicBezTo>
                    <a:pt x="0" y="453"/>
                    <a:pt x="0" y="477"/>
                    <a:pt x="25" y="502"/>
                  </a:cubicBezTo>
                  <a:cubicBezTo>
                    <a:pt x="37" y="502"/>
                    <a:pt x="49" y="513"/>
                    <a:pt x="61" y="513"/>
                  </a:cubicBezTo>
                  <a:cubicBezTo>
                    <a:pt x="73" y="513"/>
                    <a:pt x="86" y="513"/>
                    <a:pt x="97" y="502"/>
                  </a:cubicBezTo>
                  <a:cubicBezTo>
                    <a:pt x="195" y="404"/>
                    <a:pt x="280" y="307"/>
                    <a:pt x="378" y="197"/>
                  </a:cubicBezTo>
                  <a:cubicBezTo>
                    <a:pt x="414" y="161"/>
                    <a:pt x="438" y="124"/>
                    <a:pt x="475" y="88"/>
                  </a:cubicBezTo>
                  <a:cubicBezTo>
                    <a:pt x="499" y="64"/>
                    <a:pt x="487" y="40"/>
                    <a:pt x="475" y="15"/>
                  </a:cubicBezTo>
                  <a:cubicBezTo>
                    <a:pt x="461" y="8"/>
                    <a:pt x="447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2380;p36">
              <a:extLst>
                <a:ext uri="{FF2B5EF4-FFF2-40B4-BE49-F238E27FC236}">
                  <a16:creationId xmlns:a16="http://schemas.microsoft.com/office/drawing/2014/main" id="{BB2E766E-FAD4-4D14-AE44-E0D80A893009}"/>
                </a:ext>
              </a:extLst>
            </p:cNvPr>
            <p:cNvSpPr/>
            <p:nvPr/>
          </p:nvSpPr>
          <p:spPr>
            <a:xfrm>
              <a:off x="7569775" y="3074854"/>
              <a:ext cx="15554" cy="12797"/>
            </a:xfrm>
            <a:custGeom>
              <a:avLst/>
              <a:gdLst/>
              <a:ahLst/>
              <a:cxnLst/>
              <a:rect l="l" t="t" r="r" b="b"/>
              <a:pathLst>
                <a:path w="316" h="260" extrusionOk="0">
                  <a:moveTo>
                    <a:pt x="276" y="0"/>
                  </a:moveTo>
                  <a:cubicBezTo>
                    <a:pt x="271" y="0"/>
                    <a:pt x="266" y="2"/>
                    <a:pt x="260" y="5"/>
                  </a:cubicBezTo>
                  <a:cubicBezTo>
                    <a:pt x="151" y="42"/>
                    <a:pt x="78" y="102"/>
                    <a:pt x="17" y="199"/>
                  </a:cubicBezTo>
                  <a:cubicBezTo>
                    <a:pt x="1" y="232"/>
                    <a:pt x="28" y="259"/>
                    <a:pt x="55" y="259"/>
                  </a:cubicBezTo>
                  <a:cubicBezTo>
                    <a:pt x="68" y="259"/>
                    <a:pt x="82" y="252"/>
                    <a:pt x="90" y="236"/>
                  </a:cubicBezTo>
                  <a:cubicBezTo>
                    <a:pt x="138" y="175"/>
                    <a:pt x="200" y="115"/>
                    <a:pt x="273" y="78"/>
                  </a:cubicBezTo>
                  <a:cubicBezTo>
                    <a:pt x="315" y="68"/>
                    <a:pt x="311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2381;p36">
              <a:extLst>
                <a:ext uri="{FF2B5EF4-FFF2-40B4-BE49-F238E27FC236}">
                  <a16:creationId xmlns:a16="http://schemas.microsoft.com/office/drawing/2014/main" id="{D75C049C-8303-478F-9A63-E1E59DB7C8C7}"/>
                </a:ext>
              </a:extLst>
            </p:cNvPr>
            <p:cNvSpPr/>
            <p:nvPr/>
          </p:nvSpPr>
          <p:spPr>
            <a:xfrm>
              <a:off x="7569381" y="3074264"/>
              <a:ext cx="16243" cy="14028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281" y="17"/>
                  </a:moveTo>
                  <a:cubicBezTo>
                    <a:pt x="292" y="17"/>
                    <a:pt x="305" y="29"/>
                    <a:pt x="305" y="41"/>
                  </a:cubicBezTo>
                  <a:cubicBezTo>
                    <a:pt x="305" y="54"/>
                    <a:pt x="305" y="78"/>
                    <a:pt x="281" y="90"/>
                  </a:cubicBezTo>
                  <a:cubicBezTo>
                    <a:pt x="208" y="114"/>
                    <a:pt x="146" y="175"/>
                    <a:pt x="98" y="248"/>
                  </a:cubicBezTo>
                  <a:cubicBezTo>
                    <a:pt x="86" y="260"/>
                    <a:pt x="62" y="260"/>
                    <a:pt x="49" y="260"/>
                  </a:cubicBezTo>
                  <a:cubicBezTo>
                    <a:pt x="37" y="248"/>
                    <a:pt x="25" y="236"/>
                    <a:pt x="37" y="211"/>
                  </a:cubicBezTo>
                  <a:cubicBezTo>
                    <a:pt x="86" y="127"/>
                    <a:pt x="171" y="65"/>
                    <a:pt x="268" y="17"/>
                  </a:cubicBezTo>
                  <a:close/>
                  <a:moveTo>
                    <a:pt x="281" y="0"/>
                  </a:moveTo>
                  <a:cubicBezTo>
                    <a:pt x="274" y="0"/>
                    <a:pt x="266" y="2"/>
                    <a:pt x="256" y="5"/>
                  </a:cubicBezTo>
                  <a:cubicBezTo>
                    <a:pt x="159" y="41"/>
                    <a:pt x="73" y="114"/>
                    <a:pt x="25" y="200"/>
                  </a:cubicBezTo>
                  <a:cubicBezTo>
                    <a:pt x="0" y="236"/>
                    <a:pt x="13" y="260"/>
                    <a:pt x="37" y="273"/>
                  </a:cubicBezTo>
                  <a:cubicBezTo>
                    <a:pt x="49" y="273"/>
                    <a:pt x="62" y="284"/>
                    <a:pt x="73" y="284"/>
                  </a:cubicBezTo>
                  <a:cubicBezTo>
                    <a:pt x="86" y="284"/>
                    <a:pt x="98" y="273"/>
                    <a:pt x="110" y="260"/>
                  </a:cubicBezTo>
                  <a:cubicBezTo>
                    <a:pt x="159" y="187"/>
                    <a:pt x="219" y="138"/>
                    <a:pt x="292" y="102"/>
                  </a:cubicBezTo>
                  <a:cubicBezTo>
                    <a:pt x="317" y="90"/>
                    <a:pt x="329" y="54"/>
                    <a:pt x="317" y="29"/>
                  </a:cubicBezTo>
                  <a:cubicBezTo>
                    <a:pt x="308" y="12"/>
                    <a:pt x="299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2382;p36">
              <a:extLst>
                <a:ext uri="{FF2B5EF4-FFF2-40B4-BE49-F238E27FC236}">
                  <a16:creationId xmlns:a16="http://schemas.microsoft.com/office/drawing/2014/main" id="{81F5E1E7-8459-4AC0-AF67-4BA5F5391959}"/>
                </a:ext>
              </a:extLst>
            </p:cNvPr>
            <p:cNvSpPr/>
            <p:nvPr/>
          </p:nvSpPr>
          <p:spPr>
            <a:xfrm>
              <a:off x="7567265" y="3075445"/>
              <a:ext cx="27612" cy="23084"/>
            </a:xfrm>
            <a:custGeom>
              <a:avLst/>
              <a:gdLst/>
              <a:ahLst/>
              <a:cxnLst/>
              <a:rect l="l" t="t" r="r" b="b"/>
              <a:pathLst>
                <a:path w="561" h="469" extrusionOk="0">
                  <a:moveTo>
                    <a:pt x="489" y="1"/>
                  </a:moveTo>
                  <a:cubicBezTo>
                    <a:pt x="483" y="1"/>
                    <a:pt x="476" y="2"/>
                    <a:pt x="470" y="5"/>
                  </a:cubicBezTo>
                  <a:cubicBezTo>
                    <a:pt x="311" y="114"/>
                    <a:pt x="141" y="249"/>
                    <a:pt x="19" y="406"/>
                  </a:cubicBezTo>
                  <a:cubicBezTo>
                    <a:pt x="1" y="434"/>
                    <a:pt x="31" y="468"/>
                    <a:pt x="62" y="468"/>
                  </a:cubicBezTo>
                  <a:cubicBezTo>
                    <a:pt x="72" y="468"/>
                    <a:pt x="83" y="464"/>
                    <a:pt x="92" y="455"/>
                  </a:cubicBezTo>
                  <a:cubicBezTo>
                    <a:pt x="226" y="322"/>
                    <a:pt x="360" y="200"/>
                    <a:pt x="518" y="90"/>
                  </a:cubicBezTo>
                  <a:cubicBezTo>
                    <a:pt x="560" y="59"/>
                    <a:pt x="530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2383;p36">
              <a:extLst>
                <a:ext uri="{FF2B5EF4-FFF2-40B4-BE49-F238E27FC236}">
                  <a16:creationId xmlns:a16="http://schemas.microsoft.com/office/drawing/2014/main" id="{8AA8E2F8-8682-4062-BE28-7B3B99AB437D}"/>
                </a:ext>
              </a:extLst>
            </p:cNvPr>
            <p:cNvSpPr/>
            <p:nvPr/>
          </p:nvSpPr>
          <p:spPr>
            <a:xfrm>
              <a:off x="7566970" y="3075002"/>
              <a:ext cx="27612" cy="24069"/>
            </a:xfrm>
            <a:custGeom>
              <a:avLst/>
              <a:gdLst/>
              <a:ahLst/>
              <a:cxnLst/>
              <a:rect l="l" t="t" r="r" b="b"/>
              <a:pathLst>
                <a:path w="561" h="489" extrusionOk="0">
                  <a:moveTo>
                    <a:pt x="500" y="21"/>
                  </a:moveTo>
                  <a:cubicBezTo>
                    <a:pt x="512" y="21"/>
                    <a:pt x="524" y="30"/>
                    <a:pt x="524" y="39"/>
                  </a:cubicBezTo>
                  <a:cubicBezTo>
                    <a:pt x="536" y="50"/>
                    <a:pt x="536" y="75"/>
                    <a:pt x="512" y="87"/>
                  </a:cubicBezTo>
                  <a:cubicBezTo>
                    <a:pt x="378" y="185"/>
                    <a:pt x="257" y="306"/>
                    <a:pt x="135" y="428"/>
                  </a:cubicBezTo>
                  <a:lnTo>
                    <a:pt x="86" y="464"/>
                  </a:lnTo>
                  <a:cubicBezTo>
                    <a:pt x="83" y="468"/>
                    <a:pt x="78" y="469"/>
                    <a:pt x="73" y="469"/>
                  </a:cubicBezTo>
                  <a:cubicBezTo>
                    <a:pt x="61" y="469"/>
                    <a:pt x="46" y="460"/>
                    <a:pt x="38" y="452"/>
                  </a:cubicBezTo>
                  <a:cubicBezTo>
                    <a:pt x="38" y="452"/>
                    <a:pt x="25" y="440"/>
                    <a:pt x="38" y="415"/>
                  </a:cubicBezTo>
                  <a:cubicBezTo>
                    <a:pt x="171" y="245"/>
                    <a:pt x="354" y="112"/>
                    <a:pt x="487" y="26"/>
                  </a:cubicBezTo>
                  <a:cubicBezTo>
                    <a:pt x="491" y="23"/>
                    <a:pt x="496" y="21"/>
                    <a:pt x="500" y="21"/>
                  </a:cubicBezTo>
                  <a:close/>
                  <a:moveTo>
                    <a:pt x="503" y="1"/>
                  </a:moveTo>
                  <a:cubicBezTo>
                    <a:pt x="494" y="1"/>
                    <a:pt x="485" y="5"/>
                    <a:pt x="476" y="14"/>
                  </a:cubicBezTo>
                  <a:cubicBezTo>
                    <a:pt x="341" y="99"/>
                    <a:pt x="147" y="233"/>
                    <a:pt x="25" y="404"/>
                  </a:cubicBezTo>
                  <a:cubicBezTo>
                    <a:pt x="1" y="428"/>
                    <a:pt x="13" y="452"/>
                    <a:pt x="25" y="477"/>
                  </a:cubicBezTo>
                  <a:cubicBezTo>
                    <a:pt x="38" y="477"/>
                    <a:pt x="49" y="488"/>
                    <a:pt x="74" y="488"/>
                  </a:cubicBezTo>
                  <a:cubicBezTo>
                    <a:pt x="86" y="488"/>
                    <a:pt x="98" y="488"/>
                    <a:pt x="98" y="477"/>
                  </a:cubicBezTo>
                  <a:lnTo>
                    <a:pt x="147" y="440"/>
                  </a:lnTo>
                  <a:cubicBezTo>
                    <a:pt x="268" y="318"/>
                    <a:pt x="390" y="209"/>
                    <a:pt x="524" y="99"/>
                  </a:cubicBezTo>
                  <a:cubicBezTo>
                    <a:pt x="560" y="87"/>
                    <a:pt x="560" y="50"/>
                    <a:pt x="536" y="26"/>
                  </a:cubicBezTo>
                  <a:cubicBezTo>
                    <a:pt x="529" y="11"/>
                    <a:pt x="517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2384;p36">
              <a:extLst>
                <a:ext uri="{FF2B5EF4-FFF2-40B4-BE49-F238E27FC236}">
                  <a16:creationId xmlns:a16="http://schemas.microsoft.com/office/drawing/2014/main" id="{6EE8122C-9F69-403E-AE68-087EE7576E63}"/>
                </a:ext>
              </a:extLst>
            </p:cNvPr>
            <p:cNvSpPr/>
            <p:nvPr/>
          </p:nvSpPr>
          <p:spPr>
            <a:xfrm>
              <a:off x="7567314" y="3082828"/>
              <a:ext cx="27416" cy="24512"/>
            </a:xfrm>
            <a:custGeom>
              <a:avLst/>
              <a:gdLst/>
              <a:ahLst/>
              <a:cxnLst/>
              <a:rect l="l" t="t" r="r" b="b"/>
              <a:pathLst>
                <a:path w="557" h="498" extrusionOk="0">
                  <a:moveTo>
                    <a:pt x="503" y="1"/>
                  </a:moveTo>
                  <a:cubicBezTo>
                    <a:pt x="492" y="1"/>
                    <a:pt x="480" y="4"/>
                    <a:pt x="469" y="13"/>
                  </a:cubicBezTo>
                  <a:cubicBezTo>
                    <a:pt x="323" y="135"/>
                    <a:pt x="152" y="269"/>
                    <a:pt x="31" y="415"/>
                  </a:cubicBezTo>
                  <a:cubicBezTo>
                    <a:pt x="1" y="444"/>
                    <a:pt x="27" y="498"/>
                    <a:pt x="58" y="498"/>
                  </a:cubicBezTo>
                  <a:cubicBezTo>
                    <a:pt x="65" y="498"/>
                    <a:pt x="72" y="495"/>
                    <a:pt x="79" y="488"/>
                  </a:cubicBezTo>
                  <a:cubicBezTo>
                    <a:pt x="237" y="366"/>
                    <a:pt x="383" y="220"/>
                    <a:pt x="529" y="74"/>
                  </a:cubicBezTo>
                  <a:cubicBezTo>
                    <a:pt x="557" y="37"/>
                    <a:pt x="536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2385;p36">
              <a:extLst>
                <a:ext uri="{FF2B5EF4-FFF2-40B4-BE49-F238E27FC236}">
                  <a16:creationId xmlns:a16="http://schemas.microsoft.com/office/drawing/2014/main" id="{5C6B59AB-E96D-42BB-921B-2E0AAADA6965}"/>
                </a:ext>
              </a:extLst>
            </p:cNvPr>
            <p:cNvSpPr/>
            <p:nvPr/>
          </p:nvSpPr>
          <p:spPr>
            <a:xfrm>
              <a:off x="7566970" y="3082188"/>
              <a:ext cx="28203" cy="25890"/>
            </a:xfrm>
            <a:custGeom>
              <a:avLst/>
              <a:gdLst/>
              <a:ahLst/>
              <a:cxnLst/>
              <a:rect l="l" t="t" r="r" b="b"/>
              <a:pathLst>
                <a:path w="573" h="526" extrusionOk="0">
                  <a:moveTo>
                    <a:pt x="500" y="26"/>
                  </a:moveTo>
                  <a:cubicBezTo>
                    <a:pt x="512" y="26"/>
                    <a:pt x="524" y="26"/>
                    <a:pt x="536" y="39"/>
                  </a:cubicBezTo>
                  <a:cubicBezTo>
                    <a:pt x="536" y="39"/>
                    <a:pt x="549" y="63"/>
                    <a:pt x="536" y="75"/>
                  </a:cubicBezTo>
                  <a:lnTo>
                    <a:pt x="487" y="123"/>
                  </a:lnTo>
                  <a:cubicBezTo>
                    <a:pt x="366" y="245"/>
                    <a:pt x="232" y="391"/>
                    <a:pt x="86" y="501"/>
                  </a:cubicBezTo>
                  <a:cubicBezTo>
                    <a:pt x="79" y="504"/>
                    <a:pt x="73" y="506"/>
                    <a:pt x="68" y="506"/>
                  </a:cubicBezTo>
                  <a:cubicBezTo>
                    <a:pt x="55" y="506"/>
                    <a:pt x="46" y="497"/>
                    <a:pt x="38" y="488"/>
                  </a:cubicBezTo>
                  <a:cubicBezTo>
                    <a:pt x="25" y="476"/>
                    <a:pt x="25" y="452"/>
                    <a:pt x="38" y="440"/>
                  </a:cubicBezTo>
                  <a:cubicBezTo>
                    <a:pt x="159" y="306"/>
                    <a:pt x="293" y="196"/>
                    <a:pt x="427" y="75"/>
                  </a:cubicBezTo>
                  <a:lnTo>
                    <a:pt x="487" y="26"/>
                  </a:lnTo>
                  <a:close/>
                  <a:moveTo>
                    <a:pt x="504" y="1"/>
                  </a:moveTo>
                  <a:cubicBezTo>
                    <a:pt x="494" y="1"/>
                    <a:pt x="485" y="5"/>
                    <a:pt x="476" y="14"/>
                  </a:cubicBezTo>
                  <a:lnTo>
                    <a:pt x="414" y="63"/>
                  </a:lnTo>
                  <a:cubicBezTo>
                    <a:pt x="281" y="185"/>
                    <a:pt x="147" y="294"/>
                    <a:pt x="25" y="428"/>
                  </a:cubicBezTo>
                  <a:cubicBezTo>
                    <a:pt x="1" y="452"/>
                    <a:pt x="13" y="488"/>
                    <a:pt x="25" y="501"/>
                  </a:cubicBezTo>
                  <a:cubicBezTo>
                    <a:pt x="38" y="512"/>
                    <a:pt x="49" y="525"/>
                    <a:pt x="62" y="525"/>
                  </a:cubicBezTo>
                  <a:cubicBezTo>
                    <a:pt x="74" y="525"/>
                    <a:pt x="86" y="512"/>
                    <a:pt x="98" y="512"/>
                  </a:cubicBezTo>
                  <a:cubicBezTo>
                    <a:pt x="232" y="404"/>
                    <a:pt x="378" y="269"/>
                    <a:pt x="500" y="136"/>
                  </a:cubicBezTo>
                  <a:lnTo>
                    <a:pt x="549" y="87"/>
                  </a:lnTo>
                  <a:cubicBezTo>
                    <a:pt x="573" y="63"/>
                    <a:pt x="560" y="39"/>
                    <a:pt x="549" y="26"/>
                  </a:cubicBezTo>
                  <a:cubicBezTo>
                    <a:pt x="534" y="11"/>
                    <a:pt x="519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2386;p36">
              <a:extLst>
                <a:ext uri="{FF2B5EF4-FFF2-40B4-BE49-F238E27FC236}">
                  <a16:creationId xmlns:a16="http://schemas.microsoft.com/office/drawing/2014/main" id="{071F875B-C093-4B29-A2A9-FBF09507AB8E}"/>
                </a:ext>
              </a:extLst>
            </p:cNvPr>
            <p:cNvSpPr/>
            <p:nvPr/>
          </p:nvSpPr>
          <p:spPr>
            <a:xfrm>
              <a:off x="7568052" y="3087947"/>
              <a:ext cx="34602" cy="30320"/>
            </a:xfrm>
            <a:custGeom>
              <a:avLst/>
              <a:gdLst/>
              <a:ahLst/>
              <a:cxnLst/>
              <a:rect l="l" t="t" r="r" b="b"/>
              <a:pathLst>
                <a:path w="703" h="616" extrusionOk="0">
                  <a:moveTo>
                    <a:pt x="630" y="1"/>
                  </a:moveTo>
                  <a:cubicBezTo>
                    <a:pt x="624" y="1"/>
                    <a:pt x="617" y="2"/>
                    <a:pt x="611" y="6"/>
                  </a:cubicBezTo>
                  <a:cubicBezTo>
                    <a:pt x="405" y="177"/>
                    <a:pt x="198" y="347"/>
                    <a:pt x="27" y="541"/>
                  </a:cubicBezTo>
                  <a:cubicBezTo>
                    <a:pt x="0" y="578"/>
                    <a:pt x="28" y="615"/>
                    <a:pt x="59" y="615"/>
                  </a:cubicBezTo>
                  <a:cubicBezTo>
                    <a:pt x="69" y="615"/>
                    <a:pt x="80" y="611"/>
                    <a:pt x="89" y="603"/>
                  </a:cubicBezTo>
                  <a:cubicBezTo>
                    <a:pt x="283" y="432"/>
                    <a:pt x="465" y="238"/>
                    <a:pt x="672" y="68"/>
                  </a:cubicBezTo>
                  <a:cubicBezTo>
                    <a:pt x="703" y="47"/>
                    <a:pt x="665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2387;p36">
              <a:extLst>
                <a:ext uri="{FF2B5EF4-FFF2-40B4-BE49-F238E27FC236}">
                  <a16:creationId xmlns:a16="http://schemas.microsoft.com/office/drawing/2014/main" id="{A06949C8-20E7-478B-B45A-CD467F2D9AA3}"/>
                </a:ext>
              </a:extLst>
            </p:cNvPr>
            <p:cNvSpPr/>
            <p:nvPr/>
          </p:nvSpPr>
          <p:spPr>
            <a:xfrm>
              <a:off x="7568200" y="3087603"/>
              <a:ext cx="34159" cy="31255"/>
            </a:xfrm>
            <a:custGeom>
              <a:avLst/>
              <a:gdLst/>
              <a:ahLst/>
              <a:cxnLst/>
              <a:rect l="l" t="t" r="r" b="b"/>
              <a:pathLst>
                <a:path w="694" h="635" extrusionOk="0">
                  <a:moveTo>
                    <a:pt x="633" y="18"/>
                  </a:moveTo>
                  <a:cubicBezTo>
                    <a:pt x="643" y="18"/>
                    <a:pt x="650" y="24"/>
                    <a:pt x="657" y="38"/>
                  </a:cubicBezTo>
                  <a:cubicBezTo>
                    <a:pt x="669" y="38"/>
                    <a:pt x="681" y="62"/>
                    <a:pt x="657" y="75"/>
                  </a:cubicBezTo>
                  <a:cubicBezTo>
                    <a:pt x="535" y="172"/>
                    <a:pt x="426" y="281"/>
                    <a:pt x="316" y="378"/>
                  </a:cubicBezTo>
                  <a:cubicBezTo>
                    <a:pt x="243" y="451"/>
                    <a:pt x="170" y="537"/>
                    <a:pt x="86" y="610"/>
                  </a:cubicBezTo>
                  <a:cubicBezTo>
                    <a:pt x="78" y="614"/>
                    <a:pt x="71" y="615"/>
                    <a:pt x="65" y="615"/>
                  </a:cubicBezTo>
                  <a:cubicBezTo>
                    <a:pt x="53" y="615"/>
                    <a:pt x="45" y="610"/>
                    <a:pt x="37" y="610"/>
                  </a:cubicBezTo>
                  <a:cubicBezTo>
                    <a:pt x="24" y="597"/>
                    <a:pt x="24" y="573"/>
                    <a:pt x="37" y="548"/>
                  </a:cubicBezTo>
                  <a:cubicBezTo>
                    <a:pt x="195" y="354"/>
                    <a:pt x="402" y="196"/>
                    <a:pt x="608" y="26"/>
                  </a:cubicBezTo>
                  <a:cubicBezTo>
                    <a:pt x="618" y="21"/>
                    <a:pt x="627" y="18"/>
                    <a:pt x="633" y="18"/>
                  </a:cubicBezTo>
                  <a:close/>
                  <a:moveTo>
                    <a:pt x="628" y="0"/>
                  </a:moveTo>
                  <a:cubicBezTo>
                    <a:pt x="617" y="0"/>
                    <a:pt x="606" y="4"/>
                    <a:pt x="597" y="13"/>
                  </a:cubicBezTo>
                  <a:cubicBezTo>
                    <a:pt x="389" y="184"/>
                    <a:pt x="183" y="342"/>
                    <a:pt x="24" y="537"/>
                  </a:cubicBezTo>
                  <a:cubicBezTo>
                    <a:pt x="0" y="573"/>
                    <a:pt x="0" y="597"/>
                    <a:pt x="24" y="621"/>
                  </a:cubicBezTo>
                  <a:cubicBezTo>
                    <a:pt x="37" y="621"/>
                    <a:pt x="49" y="634"/>
                    <a:pt x="61" y="634"/>
                  </a:cubicBezTo>
                  <a:cubicBezTo>
                    <a:pt x="73" y="634"/>
                    <a:pt x="86" y="634"/>
                    <a:pt x="97" y="621"/>
                  </a:cubicBezTo>
                  <a:cubicBezTo>
                    <a:pt x="183" y="548"/>
                    <a:pt x="256" y="464"/>
                    <a:pt x="329" y="391"/>
                  </a:cubicBezTo>
                  <a:cubicBezTo>
                    <a:pt x="438" y="294"/>
                    <a:pt x="548" y="184"/>
                    <a:pt x="669" y="86"/>
                  </a:cubicBezTo>
                  <a:cubicBezTo>
                    <a:pt x="694" y="62"/>
                    <a:pt x="694" y="38"/>
                    <a:pt x="681" y="26"/>
                  </a:cubicBezTo>
                  <a:cubicBezTo>
                    <a:pt x="666" y="11"/>
                    <a:pt x="646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2388;p36">
              <a:extLst>
                <a:ext uri="{FF2B5EF4-FFF2-40B4-BE49-F238E27FC236}">
                  <a16:creationId xmlns:a16="http://schemas.microsoft.com/office/drawing/2014/main" id="{1477887D-63B9-4D93-8D3A-9EC9FCAA5927}"/>
                </a:ext>
              </a:extLst>
            </p:cNvPr>
            <p:cNvSpPr/>
            <p:nvPr/>
          </p:nvSpPr>
          <p:spPr>
            <a:xfrm>
              <a:off x="7559636" y="3097250"/>
              <a:ext cx="42231" cy="40311"/>
            </a:xfrm>
            <a:custGeom>
              <a:avLst/>
              <a:gdLst/>
              <a:ahLst/>
              <a:cxnLst/>
              <a:rect l="l" t="t" r="r" b="b"/>
              <a:pathLst>
                <a:path w="858" h="819" extrusionOk="0">
                  <a:moveTo>
                    <a:pt x="790" y="1"/>
                  </a:moveTo>
                  <a:cubicBezTo>
                    <a:pt x="779" y="1"/>
                    <a:pt x="768" y="4"/>
                    <a:pt x="758" y="12"/>
                  </a:cubicBezTo>
                  <a:cubicBezTo>
                    <a:pt x="503" y="219"/>
                    <a:pt x="150" y="438"/>
                    <a:pt x="17" y="754"/>
                  </a:cubicBezTo>
                  <a:cubicBezTo>
                    <a:pt x="0" y="787"/>
                    <a:pt x="27" y="819"/>
                    <a:pt x="54" y="819"/>
                  </a:cubicBezTo>
                  <a:cubicBezTo>
                    <a:pt x="68" y="819"/>
                    <a:pt x="81" y="811"/>
                    <a:pt x="89" y="790"/>
                  </a:cubicBezTo>
                  <a:cubicBezTo>
                    <a:pt x="260" y="498"/>
                    <a:pt x="563" y="292"/>
                    <a:pt x="819" y="73"/>
                  </a:cubicBezTo>
                  <a:cubicBezTo>
                    <a:pt x="857" y="44"/>
                    <a:pt x="828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2389;p36">
              <a:extLst>
                <a:ext uri="{FF2B5EF4-FFF2-40B4-BE49-F238E27FC236}">
                  <a16:creationId xmlns:a16="http://schemas.microsoft.com/office/drawing/2014/main" id="{E2A71AC8-E27B-49B9-B662-646C380F2273}"/>
                </a:ext>
              </a:extLst>
            </p:cNvPr>
            <p:cNvSpPr/>
            <p:nvPr/>
          </p:nvSpPr>
          <p:spPr>
            <a:xfrm>
              <a:off x="7559242" y="3096807"/>
              <a:ext cx="42526" cy="41197"/>
            </a:xfrm>
            <a:custGeom>
              <a:avLst/>
              <a:gdLst/>
              <a:ahLst/>
              <a:cxnLst/>
              <a:rect l="l" t="t" r="r" b="b"/>
              <a:pathLst>
                <a:path w="864" h="837" extrusionOk="0">
                  <a:moveTo>
                    <a:pt x="798" y="19"/>
                  </a:moveTo>
                  <a:cubicBezTo>
                    <a:pt x="809" y="19"/>
                    <a:pt x="820" y="26"/>
                    <a:pt x="827" y="34"/>
                  </a:cubicBezTo>
                  <a:cubicBezTo>
                    <a:pt x="839" y="45"/>
                    <a:pt x="839" y="58"/>
                    <a:pt x="827" y="82"/>
                  </a:cubicBezTo>
                  <a:cubicBezTo>
                    <a:pt x="766" y="131"/>
                    <a:pt x="706" y="179"/>
                    <a:pt x="633" y="228"/>
                  </a:cubicBezTo>
                  <a:cubicBezTo>
                    <a:pt x="438" y="398"/>
                    <a:pt x="219" y="569"/>
                    <a:pt x="85" y="799"/>
                  </a:cubicBezTo>
                  <a:cubicBezTo>
                    <a:pt x="78" y="814"/>
                    <a:pt x="71" y="819"/>
                    <a:pt x="64" y="819"/>
                  </a:cubicBezTo>
                  <a:cubicBezTo>
                    <a:pt x="59" y="819"/>
                    <a:pt x="54" y="817"/>
                    <a:pt x="49" y="812"/>
                  </a:cubicBezTo>
                  <a:cubicBezTo>
                    <a:pt x="25" y="812"/>
                    <a:pt x="12" y="788"/>
                    <a:pt x="25" y="763"/>
                  </a:cubicBezTo>
                  <a:cubicBezTo>
                    <a:pt x="133" y="507"/>
                    <a:pt x="389" y="325"/>
                    <a:pt x="620" y="155"/>
                  </a:cubicBezTo>
                  <a:cubicBezTo>
                    <a:pt x="669" y="107"/>
                    <a:pt x="730" y="70"/>
                    <a:pt x="779" y="34"/>
                  </a:cubicBezTo>
                  <a:cubicBezTo>
                    <a:pt x="783" y="23"/>
                    <a:pt x="791" y="19"/>
                    <a:pt x="798" y="19"/>
                  </a:cubicBezTo>
                  <a:close/>
                  <a:moveTo>
                    <a:pt x="800" y="1"/>
                  </a:moveTo>
                  <a:cubicBezTo>
                    <a:pt x="788" y="1"/>
                    <a:pt x="776" y="4"/>
                    <a:pt x="766" y="9"/>
                  </a:cubicBezTo>
                  <a:cubicBezTo>
                    <a:pt x="717" y="58"/>
                    <a:pt x="657" y="94"/>
                    <a:pt x="608" y="143"/>
                  </a:cubicBezTo>
                  <a:cubicBezTo>
                    <a:pt x="377" y="313"/>
                    <a:pt x="122" y="507"/>
                    <a:pt x="12" y="751"/>
                  </a:cubicBezTo>
                  <a:cubicBezTo>
                    <a:pt x="0" y="788"/>
                    <a:pt x="12" y="824"/>
                    <a:pt x="36" y="836"/>
                  </a:cubicBezTo>
                  <a:lnTo>
                    <a:pt x="61" y="836"/>
                  </a:lnTo>
                  <a:cubicBezTo>
                    <a:pt x="73" y="836"/>
                    <a:pt x="97" y="824"/>
                    <a:pt x="109" y="812"/>
                  </a:cubicBezTo>
                  <a:cubicBezTo>
                    <a:pt x="243" y="580"/>
                    <a:pt x="450" y="410"/>
                    <a:pt x="644" y="252"/>
                  </a:cubicBezTo>
                  <a:cubicBezTo>
                    <a:pt x="717" y="191"/>
                    <a:pt x="779" y="143"/>
                    <a:pt x="839" y="94"/>
                  </a:cubicBezTo>
                  <a:cubicBezTo>
                    <a:pt x="863" y="70"/>
                    <a:pt x="863" y="45"/>
                    <a:pt x="839" y="21"/>
                  </a:cubicBezTo>
                  <a:cubicBezTo>
                    <a:pt x="832" y="7"/>
                    <a:pt x="817" y="1"/>
                    <a:pt x="8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2390;p36">
              <a:extLst>
                <a:ext uri="{FF2B5EF4-FFF2-40B4-BE49-F238E27FC236}">
                  <a16:creationId xmlns:a16="http://schemas.microsoft.com/office/drawing/2014/main" id="{6CC43CC7-2868-4570-BB3E-06834D20E872}"/>
                </a:ext>
              </a:extLst>
            </p:cNvPr>
            <p:cNvSpPr/>
            <p:nvPr/>
          </p:nvSpPr>
          <p:spPr>
            <a:xfrm>
              <a:off x="7557814" y="3109260"/>
              <a:ext cx="41788" cy="41246"/>
            </a:xfrm>
            <a:custGeom>
              <a:avLst/>
              <a:gdLst/>
              <a:ahLst/>
              <a:cxnLst/>
              <a:rect l="l" t="t" r="r" b="b"/>
              <a:pathLst>
                <a:path w="849" h="838" extrusionOk="0">
                  <a:moveTo>
                    <a:pt x="784" y="0"/>
                  </a:moveTo>
                  <a:cubicBezTo>
                    <a:pt x="775" y="0"/>
                    <a:pt x="767" y="3"/>
                    <a:pt x="759" y="11"/>
                  </a:cubicBezTo>
                  <a:cubicBezTo>
                    <a:pt x="503" y="254"/>
                    <a:pt x="260" y="498"/>
                    <a:pt x="29" y="753"/>
                  </a:cubicBezTo>
                  <a:cubicBezTo>
                    <a:pt x="0" y="792"/>
                    <a:pt x="32" y="837"/>
                    <a:pt x="71" y="837"/>
                  </a:cubicBezTo>
                  <a:cubicBezTo>
                    <a:pt x="81" y="837"/>
                    <a:pt x="92" y="834"/>
                    <a:pt x="102" y="826"/>
                  </a:cubicBezTo>
                  <a:cubicBezTo>
                    <a:pt x="345" y="571"/>
                    <a:pt x="576" y="316"/>
                    <a:pt x="819" y="84"/>
                  </a:cubicBezTo>
                  <a:cubicBezTo>
                    <a:pt x="848" y="46"/>
                    <a:pt x="816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2391;p36">
              <a:extLst>
                <a:ext uri="{FF2B5EF4-FFF2-40B4-BE49-F238E27FC236}">
                  <a16:creationId xmlns:a16="http://schemas.microsoft.com/office/drawing/2014/main" id="{0F4BD41A-D5E5-4150-AFCE-5036A6F4497E}"/>
                </a:ext>
              </a:extLst>
            </p:cNvPr>
            <p:cNvSpPr/>
            <p:nvPr/>
          </p:nvSpPr>
          <p:spPr>
            <a:xfrm>
              <a:off x="7558011" y="3109113"/>
              <a:ext cx="41345" cy="42034"/>
            </a:xfrm>
            <a:custGeom>
              <a:avLst/>
              <a:gdLst/>
              <a:ahLst/>
              <a:cxnLst/>
              <a:rect l="l" t="t" r="r" b="b"/>
              <a:pathLst>
                <a:path w="840" h="854" extrusionOk="0">
                  <a:moveTo>
                    <a:pt x="784" y="17"/>
                  </a:moveTo>
                  <a:cubicBezTo>
                    <a:pt x="791" y="17"/>
                    <a:pt x="797" y="20"/>
                    <a:pt x="804" y="27"/>
                  </a:cubicBezTo>
                  <a:cubicBezTo>
                    <a:pt x="815" y="38"/>
                    <a:pt x="828" y="63"/>
                    <a:pt x="804" y="75"/>
                  </a:cubicBezTo>
                  <a:cubicBezTo>
                    <a:pt x="658" y="221"/>
                    <a:pt x="523" y="367"/>
                    <a:pt x="377" y="513"/>
                  </a:cubicBezTo>
                  <a:cubicBezTo>
                    <a:pt x="280" y="611"/>
                    <a:pt x="183" y="719"/>
                    <a:pt x="86" y="817"/>
                  </a:cubicBezTo>
                  <a:cubicBezTo>
                    <a:pt x="81" y="827"/>
                    <a:pt x="73" y="831"/>
                    <a:pt x="66" y="831"/>
                  </a:cubicBezTo>
                  <a:cubicBezTo>
                    <a:pt x="55" y="831"/>
                    <a:pt x="44" y="824"/>
                    <a:pt x="37" y="817"/>
                  </a:cubicBezTo>
                  <a:cubicBezTo>
                    <a:pt x="25" y="805"/>
                    <a:pt x="25" y="781"/>
                    <a:pt x="37" y="768"/>
                  </a:cubicBezTo>
                  <a:cubicBezTo>
                    <a:pt x="268" y="501"/>
                    <a:pt x="523" y="246"/>
                    <a:pt x="755" y="27"/>
                  </a:cubicBezTo>
                  <a:cubicBezTo>
                    <a:pt x="767" y="20"/>
                    <a:pt x="776" y="17"/>
                    <a:pt x="784" y="17"/>
                  </a:cubicBezTo>
                  <a:close/>
                  <a:moveTo>
                    <a:pt x="777" y="0"/>
                  </a:moveTo>
                  <a:cubicBezTo>
                    <a:pt x="765" y="0"/>
                    <a:pt x="752" y="4"/>
                    <a:pt x="742" y="14"/>
                  </a:cubicBezTo>
                  <a:cubicBezTo>
                    <a:pt x="512" y="233"/>
                    <a:pt x="256" y="489"/>
                    <a:pt x="25" y="756"/>
                  </a:cubicBezTo>
                  <a:cubicBezTo>
                    <a:pt x="1" y="781"/>
                    <a:pt x="13" y="817"/>
                    <a:pt x="25" y="829"/>
                  </a:cubicBezTo>
                  <a:cubicBezTo>
                    <a:pt x="37" y="841"/>
                    <a:pt x="50" y="854"/>
                    <a:pt x="61" y="854"/>
                  </a:cubicBezTo>
                  <a:cubicBezTo>
                    <a:pt x="74" y="854"/>
                    <a:pt x="86" y="841"/>
                    <a:pt x="98" y="829"/>
                  </a:cubicBezTo>
                  <a:cubicBezTo>
                    <a:pt x="195" y="732"/>
                    <a:pt x="293" y="622"/>
                    <a:pt x="390" y="525"/>
                  </a:cubicBezTo>
                  <a:cubicBezTo>
                    <a:pt x="536" y="379"/>
                    <a:pt x="669" y="233"/>
                    <a:pt x="815" y="87"/>
                  </a:cubicBezTo>
                  <a:cubicBezTo>
                    <a:pt x="840" y="63"/>
                    <a:pt x="840" y="38"/>
                    <a:pt x="815" y="14"/>
                  </a:cubicBezTo>
                  <a:cubicBezTo>
                    <a:pt x="808" y="7"/>
                    <a:pt x="793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2392;p36">
              <a:extLst>
                <a:ext uri="{FF2B5EF4-FFF2-40B4-BE49-F238E27FC236}">
                  <a16:creationId xmlns:a16="http://schemas.microsoft.com/office/drawing/2014/main" id="{31A9FA24-370A-4432-8A13-616523A07801}"/>
                </a:ext>
              </a:extLst>
            </p:cNvPr>
            <p:cNvSpPr/>
            <p:nvPr/>
          </p:nvSpPr>
          <p:spPr>
            <a:xfrm>
              <a:off x="7557913" y="3123584"/>
              <a:ext cx="41542" cy="35881"/>
            </a:xfrm>
            <a:custGeom>
              <a:avLst/>
              <a:gdLst/>
              <a:ahLst/>
              <a:cxnLst/>
              <a:rect l="l" t="t" r="r" b="b"/>
              <a:pathLst>
                <a:path w="844" h="729" extrusionOk="0">
                  <a:moveTo>
                    <a:pt x="776" y="1"/>
                  </a:moveTo>
                  <a:cubicBezTo>
                    <a:pt x="766" y="1"/>
                    <a:pt x="755" y="4"/>
                    <a:pt x="744" y="12"/>
                  </a:cubicBezTo>
                  <a:cubicBezTo>
                    <a:pt x="514" y="219"/>
                    <a:pt x="258" y="425"/>
                    <a:pt x="39" y="644"/>
                  </a:cubicBezTo>
                  <a:cubicBezTo>
                    <a:pt x="1" y="683"/>
                    <a:pt x="30" y="729"/>
                    <a:pt x="68" y="729"/>
                  </a:cubicBezTo>
                  <a:cubicBezTo>
                    <a:pt x="79" y="729"/>
                    <a:pt x="90" y="725"/>
                    <a:pt x="100" y="717"/>
                  </a:cubicBezTo>
                  <a:cubicBezTo>
                    <a:pt x="343" y="523"/>
                    <a:pt x="574" y="292"/>
                    <a:pt x="806" y="73"/>
                  </a:cubicBezTo>
                  <a:cubicBezTo>
                    <a:pt x="844" y="44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2393;p36">
              <a:extLst>
                <a:ext uri="{FF2B5EF4-FFF2-40B4-BE49-F238E27FC236}">
                  <a16:creationId xmlns:a16="http://schemas.microsoft.com/office/drawing/2014/main" id="{2079E350-0117-4807-897C-4975765681A7}"/>
                </a:ext>
              </a:extLst>
            </p:cNvPr>
            <p:cNvSpPr/>
            <p:nvPr/>
          </p:nvSpPr>
          <p:spPr>
            <a:xfrm>
              <a:off x="7558011" y="3123141"/>
              <a:ext cx="41345" cy="36423"/>
            </a:xfrm>
            <a:custGeom>
              <a:avLst/>
              <a:gdLst/>
              <a:ahLst/>
              <a:cxnLst/>
              <a:rect l="l" t="t" r="r" b="b"/>
              <a:pathLst>
                <a:path w="840" h="740" extrusionOk="0">
                  <a:moveTo>
                    <a:pt x="779" y="21"/>
                  </a:moveTo>
                  <a:cubicBezTo>
                    <a:pt x="779" y="21"/>
                    <a:pt x="791" y="21"/>
                    <a:pt x="804" y="34"/>
                  </a:cubicBezTo>
                  <a:cubicBezTo>
                    <a:pt x="815" y="45"/>
                    <a:pt x="815" y="58"/>
                    <a:pt x="804" y="70"/>
                  </a:cubicBezTo>
                  <a:lnTo>
                    <a:pt x="621" y="253"/>
                  </a:lnTo>
                  <a:cubicBezTo>
                    <a:pt x="450" y="410"/>
                    <a:pt x="280" y="569"/>
                    <a:pt x="98" y="715"/>
                  </a:cubicBezTo>
                  <a:cubicBezTo>
                    <a:pt x="86" y="721"/>
                    <a:pt x="74" y="723"/>
                    <a:pt x="63" y="723"/>
                  </a:cubicBezTo>
                  <a:cubicBezTo>
                    <a:pt x="52" y="723"/>
                    <a:pt x="43" y="721"/>
                    <a:pt x="37" y="715"/>
                  </a:cubicBezTo>
                  <a:cubicBezTo>
                    <a:pt x="25" y="702"/>
                    <a:pt x="25" y="678"/>
                    <a:pt x="37" y="666"/>
                  </a:cubicBezTo>
                  <a:cubicBezTo>
                    <a:pt x="207" y="496"/>
                    <a:pt x="390" y="337"/>
                    <a:pt x="560" y="191"/>
                  </a:cubicBezTo>
                  <a:cubicBezTo>
                    <a:pt x="621" y="131"/>
                    <a:pt x="694" y="82"/>
                    <a:pt x="755" y="21"/>
                  </a:cubicBezTo>
                  <a:close/>
                  <a:moveTo>
                    <a:pt x="777" y="1"/>
                  </a:moveTo>
                  <a:cubicBezTo>
                    <a:pt x="765" y="1"/>
                    <a:pt x="752" y="4"/>
                    <a:pt x="742" y="9"/>
                  </a:cubicBezTo>
                  <a:cubicBezTo>
                    <a:pt x="682" y="70"/>
                    <a:pt x="609" y="118"/>
                    <a:pt x="548" y="180"/>
                  </a:cubicBezTo>
                  <a:cubicBezTo>
                    <a:pt x="377" y="326"/>
                    <a:pt x="195" y="483"/>
                    <a:pt x="25" y="653"/>
                  </a:cubicBezTo>
                  <a:cubicBezTo>
                    <a:pt x="1" y="678"/>
                    <a:pt x="13" y="702"/>
                    <a:pt x="25" y="726"/>
                  </a:cubicBezTo>
                  <a:cubicBezTo>
                    <a:pt x="37" y="739"/>
                    <a:pt x="50" y="739"/>
                    <a:pt x="74" y="739"/>
                  </a:cubicBezTo>
                  <a:cubicBezTo>
                    <a:pt x="74" y="739"/>
                    <a:pt x="98" y="739"/>
                    <a:pt x="98" y="726"/>
                  </a:cubicBezTo>
                  <a:cubicBezTo>
                    <a:pt x="293" y="580"/>
                    <a:pt x="463" y="423"/>
                    <a:pt x="633" y="264"/>
                  </a:cubicBezTo>
                  <a:cubicBezTo>
                    <a:pt x="694" y="204"/>
                    <a:pt x="755" y="143"/>
                    <a:pt x="815" y="94"/>
                  </a:cubicBezTo>
                  <a:cubicBezTo>
                    <a:pt x="840" y="70"/>
                    <a:pt x="828" y="34"/>
                    <a:pt x="815" y="21"/>
                  </a:cubicBezTo>
                  <a:cubicBezTo>
                    <a:pt x="808" y="7"/>
                    <a:pt x="793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2394;p36">
              <a:extLst>
                <a:ext uri="{FF2B5EF4-FFF2-40B4-BE49-F238E27FC236}">
                  <a16:creationId xmlns:a16="http://schemas.microsoft.com/office/drawing/2014/main" id="{C690F3B1-E10F-4B63-840F-85460AAAB427}"/>
                </a:ext>
              </a:extLst>
            </p:cNvPr>
            <p:cNvSpPr/>
            <p:nvPr/>
          </p:nvSpPr>
          <p:spPr>
            <a:xfrm>
              <a:off x="7569332" y="3128998"/>
              <a:ext cx="36817" cy="32879"/>
            </a:xfrm>
            <a:custGeom>
              <a:avLst/>
              <a:gdLst/>
              <a:ahLst/>
              <a:cxnLst/>
              <a:rect l="l" t="t" r="r" b="b"/>
              <a:pathLst>
                <a:path w="748" h="668" extrusionOk="0">
                  <a:moveTo>
                    <a:pt x="684" y="0"/>
                  </a:moveTo>
                  <a:cubicBezTo>
                    <a:pt x="675" y="0"/>
                    <a:pt x="666" y="4"/>
                    <a:pt x="658" y="12"/>
                  </a:cubicBezTo>
                  <a:cubicBezTo>
                    <a:pt x="439" y="207"/>
                    <a:pt x="233" y="388"/>
                    <a:pt x="38" y="583"/>
                  </a:cubicBezTo>
                  <a:cubicBezTo>
                    <a:pt x="0" y="621"/>
                    <a:pt x="29" y="667"/>
                    <a:pt x="67" y="667"/>
                  </a:cubicBezTo>
                  <a:cubicBezTo>
                    <a:pt x="77" y="667"/>
                    <a:pt x="88" y="664"/>
                    <a:pt x="99" y="656"/>
                  </a:cubicBezTo>
                  <a:cubicBezTo>
                    <a:pt x="318" y="474"/>
                    <a:pt x="512" y="280"/>
                    <a:pt x="719" y="72"/>
                  </a:cubicBezTo>
                  <a:cubicBezTo>
                    <a:pt x="748" y="44"/>
                    <a:pt x="717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2395;p36">
              <a:extLst>
                <a:ext uri="{FF2B5EF4-FFF2-40B4-BE49-F238E27FC236}">
                  <a16:creationId xmlns:a16="http://schemas.microsoft.com/office/drawing/2014/main" id="{F5C40461-0D01-4891-A066-7D3D43C1A8B8}"/>
                </a:ext>
              </a:extLst>
            </p:cNvPr>
            <p:cNvSpPr/>
            <p:nvPr/>
          </p:nvSpPr>
          <p:spPr>
            <a:xfrm>
              <a:off x="7569381" y="3128851"/>
              <a:ext cx="36570" cy="33666"/>
            </a:xfrm>
            <a:custGeom>
              <a:avLst/>
              <a:gdLst/>
              <a:ahLst/>
              <a:cxnLst/>
              <a:rect l="l" t="t" r="r" b="b"/>
              <a:pathLst>
                <a:path w="743" h="684" extrusionOk="0">
                  <a:moveTo>
                    <a:pt x="681" y="15"/>
                  </a:moveTo>
                  <a:cubicBezTo>
                    <a:pt x="694" y="15"/>
                    <a:pt x="706" y="27"/>
                    <a:pt x="706" y="27"/>
                  </a:cubicBezTo>
                  <a:cubicBezTo>
                    <a:pt x="718" y="39"/>
                    <a:pt x="718" y="64"/>
                    <a:pt x="706" y="75"/>
                  </a:cubicBezTo>
                  <a:lnTo>
                    <a:pt x="609" y="173"/>
                  </a:lnTo>
                  <a:cubicBezTo>
                    <a:pt x="451" y="331"/>
                    <a:pt x="268" y="501"/>
                    <a:pt x="86" y="647"/>
                  </a:cubicBezTo>
                  <a:cubicBezTo>
                    <a:pt x="81" y="658"/>
                    <a:pt x="73" y="661"/>
                    <a:pt x="66" y="661"/>
                  </a:cubicBezTo>
                  <a:cubicBezTo>
                    <a:pt x="55" y="661"/>
                    <a:pt x="44" y="654"/>
                    <a:pt x="37" y="647"/>
                  </a:cubicBezTo>
                  <a:cubicBezTo>
                    <a:pt x="25" y="635"/>
                    <a:pt x="25" y="610"/>
                    <a:pt x="37" y="599"/>
                  </a:cubicBezTo>
                  <a:cubicBezTo>
                    <a:pt x="208" y="428"/>
                    <a:pt x="378" y="270"/>
                    <a:pt x="560" y="112"/>
                  </a:cubicBezTo>
                  <a:cubicBezTo>
                    <a:pt x="597" y="88"/>
                    <a:pt x="621" y="51"/>
                    <a:pt x="657" y="27"/>
                  </a:cubicBezTo>
                  <a:cubicBezTo>
                    <a:pt x="670" y="15"/>
                    <a:pt x="670" y="15"/>
                    <a:pt x="681" y="15"/>
                  </a:cubicBezTo>
                  <a:close/>
                  <a:moveTo>
                    <a:pt x="680" y="1"/>
                  </a:moveTo>
                  <a:cubicBezTo>
                    <a:pt x="668" y="1"/>
                    <a:pt x="656" y="5"/>
                    <a:pt x="645" y="15"/>
                  </a:cubicBezTo>
                  <a:cubicBezTo>
                    <a:pt x="609" y="39"/>
                    <a:pt x="584" y="75"/>
                    <a:pt x="548" y="100"/>
                  </a:cubicBezTo>
                  <a:cubicBezTo>
                    <a:pt x="365" y="258"/>
                    <a:pt x="183" y="416"/>
                    <a:pt x="25" y="586"/>
                  </a:cubicBezTo>
                  <a:cubicBezTo>
                    <a:pt x="0" y="610"/>
                    <a:pt x="13" y="647"/>
                    <a:pt x="25" y="659"/>
                  </a:cubicBezTo>
                  <a:cubicBezTo>
                    <a:pt x="37" y="672"/>
                    <a:pt x="49" y="683"/>
                    <a:pt x="62" y="683"/>
                  </a:cubicBezTo>
                  <a:cubicBezTo>
                    <a:pt x="73" y="683"/>
                    <a:pt x="86" y="672"/>
                    <a:pt x="98" y="659"/>
                  </a:cubicBezTo>
                  <a:cubicBezTo>
                    <a:pt x="281" y="513"/>
                    <a:pt x="463" y="343"/>
                    <a:pt x="621" y="185"/>
                  </a:cubicBezTo>
                  <a:cubicBezTo>
                    <a:pt x="657" y="148"/>
                    <a:pt x="694" y="124"/>
                    <a:pt x="718" y="88"/>
                  </a:cubicBezTo>
                  <a:cubicBezTo>
                    <a:pt x="743" y="64"/>
                    <a:pt x="743" y="39"/>
                    <a:pt x="718" y="15"/>
                  </a:cubicBezTo>
                  <a:cubicBezTo>
                    <a:pt x="711" y="8"/>
                    <a:pt x="696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2396;p36">
              <a:extLst>
                <a:ext uri="{FF2B5EF4-FFF2-40B4-BE49-F238E27FC236}">
                  <a16:creationId xmlns:a16="http://schemas.microsoft.com/office/drawing/2014/main" id="{35DE18F7-51B9-4AAF-9C4E-79609AC7E02A}"/>
                </a:ext>
              </a:extLst>
            </p:cNvPr>
            <p:cNvSpPr/>
            <p:nvPr/>
          </p:nvSpPr>
          <p:spPr>
            <a:xfrm>
              <a:off x="7580555" y="3135003"/>
              <a:ext cx="29778" cy="26874"/>
            </a:xfrm>
            <a:custGeom>
              <a:avLst/>
              <a:gdLst/>
              <a:ahLst/>
              <a:cxnLst/>
              <a:rect l="l" t="t" r="r" b="b"/>
              <a:pathLst>
                <a:path w="605" h="546" extrusionOk="0">
                  <a:moveTo>
                    <a:pt x="542" y="0"/>
                  </a:moveTo>
                  <a:cubicBezTo>
                    <a:pt x="533" y="0"/>
                    <a:pt x="524" y="4"/>
                    <a:pt x="516" y="12"/>
                  </a:cubicBezTo>
                  <a:cubicBezTo>
                    <a:pt x="357" y="158"/>
                    <a:pt x="187" y="303"/>
                    <a:pt x="29" y="474"/>
                  </a:cubicBezTo>
                  <a:cubicBezTo>
                    <a:pt x="0" y="502"/>
                    <a:pt x="32" y="545"/>
                    <a:pt x="70" y="545"/>
                  </a:cubicBezTo>
                  <a:cubicBezTo>
                    <a:pt x="80" y="545"/>
                    <a:pt x="92" y="542"/>
                    <a:pt x="102" y="534"/>
                  </a:cubicBezTo>
                  <a:cubicBezTo>
                    <a:pt x="260" y="388"/>
                    <a:pt x="418" y="230"/>
                    <a:pt x="576" y="72"/>
                  </a:cubicBezTo>
                  <a:cubicBezTo>
                    <a:pt x="605" y="44"/>
                    <a:pt x="574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2397;p36">
              <a:extLst>
                <a:ext uri="{FF2B5EF4-FFF2-40B4-BE49-F238E27FC236}">
                  <a16:creationId xmlns:a16="http://schemas.microsoft.com/office/drawing/2014/main" id="{5723EA63-1894-499D-8BB1-1FE7CE1069E4}"/>
                </a:ext>
              </a:extLst>
            </p:cNvPr>
            <p:cNvSpPr/>
            <p:nvPr/>
          </p:nvSpPr>
          <p:spPr>
            <a:xfrm>
              <a:off x="7580752" y="3134265"/>
              <a:ext cx="30024" cy="28252"/>
            </a:xfrm>
            <a:custGeom>
              <a:avLst/>
              <a:gdLst/>
              <a:ahLst/>
              <a:cxnLst/>
              <a:rect l="l" t="t" r="r" b="b"/>
              <a:pathLst>
                <a:path w="610" h="574" extrusionOk="0">
                  <a:moveTo>
                    <a:pt x="548" y="17"/>
                  </a:moveTo>
                  <a:cubicBezTo>
                    <a:pt x="557" y="17"/>
                    <a:pt x="566" y="20"/>
                    <a:pt x="572" y="27"/>
                  </a:cubicBezTo>
                  <a:cubicBezTo>
                    <a:pt x="572" y="38"/>
                    <a:pt x="585" y="63"/>
                    <a:pt x="572" y="75"/>
                  </a:cubicBezTo>
                  <a:cubicBezTo>
                    <a:pt x="523" y="111"/>
                    <a:pt x="487" y="160"/>
                    <a:pt x="450" y="197"/>
                  </a:cubicBezTo>
                  <a:cubicBezTo>
                    <a:pt x="329" y="306"/>
                    <a:pt x="220" y="427"/>
                    <a:pt x="86" y="549"/>
                  </a:cubicBezTo>
                  <a:cubicBezTo>
                    <a:pt x="82" y="553"/>
                    <a:pt x="78" y="554"/>
                    <a:pt x="73" y="554"/>
                  </a:cubicBezTo>
                  <a:cubicBezTo>
                    <a:pt x="61" y="554"/>
                    <a:pt x="46" y="546"/>
                    <a:pt x="37" y="537"/>
                  </a:cubicBezTo>
                  <a:cubicBezTo>
                    <a:pt x="25" y="525"/>
                    <a:pt x="25" y="513"/>
                    <a:pt x="37" y="489"/>
                  </a:cubicBezTo>
                  <a:cubicBezTo>
                    <a:pt x="147" y="367"/>
                    <a:pt x="280" y="257"/>
                    <a:pt x="402" y="136"/>
                  </a:cubicBezTo>
                  <a:cubicBezTo>
                    <a:pt x="439" y="100"/>
                    <a:pt x="475" y="63"/>
                    <a:pt x="523" y="27"/>
                  </a:cubicBezTo>
                  <a:cubicBezTo>
                    <a:pt x="530" y="20"/>
                    <a:pt x="539" y="17"/>
                    <a:pt x="548" y="17"/>
                  </a:cubicBezTo>
                  <a:close/>
                  <a:moveTo>
                    <a:pt x="542" y="0"/>
                  </a:moveTo>
                  <a:cubicBezTo>
                    <a:pt x="532" y="0"/>
                    <a:pt x="522" y="4"/>
                    <a:pt x="512" y="14"/>
                  </a:cubicBezTo>
                  <a:cubicBezTo>
                    <a:pt x="463" y="51"/>
                    <a:pt x="426" y="87"/>
                    <a:pt x="390" y="124"/>
                  </a:cubicBezTo>
                  <a:cubicBezTo>
                    <a:pt x="269" y="245"/>
                    <a:pt x="134" y="354"/>
                    <a:pt x="25" y="476"/>
                  </a:cubicBezTo>
                  <a:cubicBezTo>
                    <a:pt x="1" y="500"/>
                    <a:pt x="1" y="537"/>
                    <a:pt x="25" y="549"/>
                  </a:cubicBezTo>
                  <a:cubicBezTo>
                    <a:pt x="37" y="562"/>
                    <a:pt x="50" y="573"/>
                    <a:pt x="61" y="573"/>
                  </a:cubicBezTo>
                  <a:cubicBezTo>
                    <a:pt x="74" y="573"/>
                    <a:pt x="86" y="562"/>
                    <a:pt x="98" y="562"/>
                  </a:cubicBezTo>
                  <a:cubicBezTo>
                    <a:pt x="232" y="452"/>
                    <a:pt x="342" y="330"/>
                    <a:pt x="463" y="208"/>
                  </a:cubicBezTo>
                  <a:cubicBezTo>
                    <a:pt x="499" y="173"/>
                    <a:pt x="536" y="124"/>
                    <a:pt x="585" y="87"/>
                  </a:cubicBezTo>
                  <a:cubicBezTo>
                    <a:pt x="609" y="63"/>
                    <a:pt x="596" y="38"/>
                    <a:pt x="585" y="14"/>
                  </a:cubicBezTo>
                  <a:cubicBezTo>
                    <a:pt x="571" y="7"/>
                    <a:pt x="556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2398;p36">
              <a:extLst>
                <a:ext uri="{FF2B5EF4-FFF2-40B4-BE49-F238E27FC236}">
                  <a16:creationId xmlns:a16="http://schemas.microsoft.com/office/drawing/2014/main" id="{AF780FA4-E040-4DC5-8756-EA5BDE116E4C}"/>
                </a:ext>
              </a:extLst>
            </p:cNvPr>
            <p:cNvSpPr/>
            <p:nvPr/>
          </p:nvSpPr>
          <p:spPr>
            <a:xfrm>
              <a:off x="7594238" y="3140270"/>
              <a:ext cx="22789" cy="23133"/>
            </a:xfrm>
            <a:custGeom>
              <a:avLst/>
              <a:gdLst/>
              <a:ahLst/>
              <a:cxnLst/>
              <a:rect l="l" t="t" r="r" b="b"/>
              <a:pathLst>
                <a:path w="463" h="470" extrusionOk="0">
                  <a:moveTo>
                    <a:pt x="401" y="1"/>
                  </a:moveTo>
                  <a:cubicBezTo>
                    <a:pt x="391" y="1"/>
                    <a:pt x="380" y="5"/>
                    <a:pt x="371" y="14"/>
                  </a:cubicBezTo>
                  <a:cubicBezTo>
                    <a:pt x="262" y="148"/>
                    <a:pt x="152" y="269"/>
                    <a:pt x="31" y="391"/>
                  </a:cubicBezTo>
                  <a:cubicBezTo>
                    <a:pt x="0" y="421"/>
                    <a:pt x="30" y="470"/>
                    <a:pt x="62" y="470"/>
                  </a:cubicBezTo>
                  <a:cubicBezTo>
                    <a:pt x="67" y="470"/>
                    <a:pt x="73" y="468"/>
                    <a:pt x="79" y="464"/>
                  </a:cubicBezTo>
                  <a:cubicBezTo>
                    <a:pt x="225" y="354"/>
                    <a:pt x="347" y="208"/>
                    <a:pt x="444" y="62"/>
                  </a:cubicBezTo>
                  <a:cubicBezTo>
                    <a:pt x="462" y="35"/>
                    <a:pt x="433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2399;p36">
              <a:extLst>
                <a:ext uri="{FF2B5EF4-FFF2-40B4-BE49-F238E27FC236}">
                  <a16:creationId xmlns:a16="http://schemas.microsoft.com/office/drawing/2014/main" id="{3AF6FA85-79FD-4720-A731-42E8DE95D5D8}"/>
                </a:ext>
              </a:extLst>
            </p:cNvPr>
            <p:cNvSpPr/>
            <p:nvPr/>
          </p:nvSpPr>
          <p:spPr>
            <a:xfrm>
              <a:off x="7593943" y="3139926"/>
              <a:ext cx="23379" cy="23773"/>
            </a:xfrm>
            <a:custGeom>
              <a:avLst/>
              <a:gdLst/>
              <a:ahLst/>
              <a:cxnLst/>
              <a:rect l="l" t="t" r="r" b="b"/>
              <a:pathLst>
                <a:path w="475" h="483" extrusionOk="0">
                  <a:moveTo>
                    <a:pt x="402" y="15"/>
                  </a:moveTo>
                  <a:cubicBezTo>
                    <a:pt x="410" y="15"/>
                    <a:pt x="418" y="21"/>
                    <a:pt x="426" y="21"/>
                  </a:cubicBezTo>
                  <a:cubicBezTo>
                    <a:pt x="438" y="33"/>
                    <a:pt x="450" y="58"/>
                    <a:pt x="438" y="69"/>
                  </a:cubicBezTo>
                  <a:cubicBezTo>
                    <a:pt x="341" y="228"/>
                    <a:pt x="207" y="361"/>
                    <a:pt x="85" y="458"/>
                  </a:cubicBezTo>
                  <a:cubicBezTo>
                    <a:pt x="77" y="463"/>
                    <a:pt x="70" y="464"/>
                    <a:pt x="65" y="464"/>
                  </a:cubicBezTo>
                  <a:cubicBezTo>
                    <a:pt x="53" y="464"/>
                    <a:pt x="45" y="458"/>
                    <a:pt x="37" y="458"/>
                  </a:cubicBezTo>
                  <a:cubicBezTo>
                    <a:pt x="25" y="434"/>
                    <a:pt x="25" y="410"/>
                    <a:pt x="37" y="398"/>
                  </a:cubicBezTo>
                  <a:cubicBezTo>
                    <a:pt x="171" y="264"/>
                    <a:pt x="280" y="155"/>
                    <a:pt x="390" y="21"/>
                  </a:cubicBezTo>
                  <a:cubicBezTo>
                    <a:pt x="394" y="17"/>
                    <a:pt x="398" y="15"/>
                    <a:pt x="402" y="15"/>
                  </a:cubicBezTo>
                  <a:close/>
                  <a:moveTo>
                    <a:pt x="414" y="0"/>
                  </a:moveTo>
                  <a:cubicBezTo>
                    <a:pt x="400" y="0"/>
                    <a:pt x="384" y="6"/>
                    <a:pt x="377" y="21"/>
                  </a:cubicBezTo>
                  <a:cubicBezTo>
                    <a:pt x="268" y="142"/>
                    <a:pt x="158" y="252"/>
                    <a:pt x="25" y="385"/>
                  </a:cubicBezTo>
                  <a:cubicBezTo>
                    <a:pt x="1" y="410"/>
                    <a:pt x="12" y="447"/>
                    <a:pt x="25" y="458"/>
                  </a:cubicBezTo>
                  <a:cubicBezTo>
                    <a:pt x="37" y="471"/>
                    <a:pt x="49" y="483"/>
                    <a:pt x="61" y="483"/>
                  </a:cubicBezTo>
                  <a:cubicBezTo>
                    <a:pt x="74" y="483"/>
                    <a:pt x="85" y="483"/>
                    <a:pt x="98" y="471"/>
                  </a:cubicBezTo>
                  <a:cubicBezTo>
                    <a:pt x="219" y="374"/>
                    <a:pt x="353" y="239"/>
                    <a:pt x="450" y="82"/>
                  </a:cubicBezTo>
                  <a:cubicBezTo>
                    <a:pt x="474" y="58"/>
                    <a:pt x="463" y="21"/>
                    <a:pt x="438" y="9"/>
                  </a:cubicBezTo>
                  <a:cubicBezTo>
                    <a:pt x="433" y="4"/>
                    <a:pt x="424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2400;p36">
              <a:extLst>
                <a:ext uri="{FF2B5EF4-FFF2-40B4-BE49-F238E27FC236}">
                  <a16:creationId xmlns:a16="http://schemas.microsoft.com/office/drawing/2014/main" id="{55EF7540-D308-4664-A5E4-A292B4BA230C}"/>
                </a:ext>
              </a:extLst>
            </p:cNvPr>
            <p:cNvSpPr/>
            <p:nvPr/>
          </p:nvSpPr>
          <p:spPr>
            <a:xfrm>
              <a:off x="7682985" y="3078201"/>
              <a:ext cx="19491" cy="14914"/>
            </a:xfrm>
            <a:custGeom>
              <a:avLst/>
              <a:gdLst/>
              <a:ahLst/>
              <a:cxnLst/>
              <a:rect l="l" t="t" r="r" b="b"/>
              <a:pathLst>
                <a:path w="396" h="303" extrusionOk="0">
                  <a:moveTo>
                    <a:pt x="335" y="0"/>
                  </a:moveTo>
                  <a:cubicBezTo>
                    <a:pt x="326" y="0"/>
                    <a:pt x="317" y="3"/>
                    <a:pt x="308" y="10"/>
                  </a:cubicBezTo>
                  <a:cubicBezTo>
                    <a:pt x="210" y="71"/>
                    <a:pt x="113" y="144"/>
                    <a:pt x="27" y="229"/>
                  </a:cubicBezTo>
                  <a:cubicBezTo>
                    <a:pt x="0" y="266"/>
                    <a:pt x="28" y="302"/>
                    <a:pt x="59" y="302"/>
                  </a:cubicBezTo>
                  <a:cubicBezTo>
                    <a:pt x="69" y="302"/>
                    <a:pt x="80" y="299"/>
                    <a:pt x="89" y="290"/>
                  </a:cubicBezTo>
                  <a:cubicBezTo>
                    <a:pt x="173" y="217"/>
                    <a:pt x="259" y="144"/>
                    <a:pt x="356" y="83"/>
                  </a:cubicBezTo>
                  <a:cubicBezTo>
                    <a:pt x="396" y="54"/>
                    <a:pt x="371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2401;p36">
              <a:extLst>
                <a:ext uri="{FF2B5EF4-FFF2-40B4-BE49-F238E27FC236}">
                  <a16:creationId xmlns:a16="http://schemas.microsoft.com/office/drawing/2014/main" id="{20B3B0A7-7638-444C-BCF6-4414C50D895A}"/>
                </a:ext>
              </a:extLst>
            </p:cNvPr>
            <p:cNvSpPr/>
            <p:nvPr/>
          </p:nvSpPr>
          <p:spPr>
            <a:xfrm>
              <a:off x="7682542" y="3077808"/>
              <a:ext cx="19786" cy="15898"/>
            </a:xfrm>
            <a:custGeom>
              <a:avLst/>
              <a:gdLst/>
              <a:ahLst/>
              <a:cxnLst/>
              <a:rect l="l" t="t" r="r" b="b"/>
              <a:pathLst>
                <a:path w="402" h="323" extrusionOk="0">
                  <a:moveTo>
                    <a:pt x="341" y="13"/>
                  </a:moveTo>
                  <a:cubicBezTo>
                    <a:pt x="353" y="13"/>
                    <a:pt x="365" y="21"/>
                    <a:pt x="365" y="30"/>
                  </a:cubicBezTo>
                  <a:cubicBezTo>
                    <a:pt x="377" y="42"/>
                    <a:pt x="377" y="66"/>
                    <a:pt x="353" y="79"/>
                  </a:cubicBezTo>
                  <a:cubicBezTo>
                    <a:pt x="268" y="139"/>
                    <a:pt x="182" y="212"/>
                    <a:pt x="85" y="298"/>
                  </a:cubicBezTo>
                  <a:cubicBezTo>
                    <a:pt x="79" y="304"/>
                    <a:pt x="70" y="307"/>
                    <a:pt x="61" y="307"/>
                  </a:cubicBezTo>
                  <a:cubicBezTo>
                    <a:pt x="52" y="307"/>
                    <a:pt x="43" y="304"/>
                    <a:pt x="36" y="298"/>
                  </a:cubicBezTo>
                  <a:cubicBezTo>
                    <a:pt x="25" y="285"/>
                    <a:pt x="25" y="261"/>
                    <a:pt x="36" y="249"/>
                  </a:cubicBezTo>
                  <a:cubicBezTo>
                    <a:pt x="122" y="164"/>
                    <a:pt x="219" y="91"/>
                    <a:pt x="328" y="18"/>
                  </a:cubicBezTo>
                  <a:cubicBezTo>
                    <a:pt x="332" y="14"/>
                    <a:pt x="337" y="13"/>
                    <a:pt x="341" y="13"/>
                  </a:cubicBezTo>
                  <a:close/>
                  <a:moveTo>
                    <a:pt x="338" y="1"/>
                  </a:moveTo>
                  <a:cubicBezTo>
                    <a:pt x="331" y="1"/>
                    <a:pt x="324" y="2"/>
                    <a:pt x="317" y="6"/>
                  </a:cubicBezTo>
                  <a:cubicBezTo>
                    <a:pt x="207" y="79"/>
                    <a:pt x="109" y="152"/>
                    <a:pt x="25" y="237"/>
                  </a:cubicBezTo>
                  <a:cubicBezTo>
                    <a:pt x="0" y="261"/>
                    <a:pt x="12" y="285"/>
                    <a:pt x="25" y="310"/>
                  </a:cubicBezTo>
                  <a:cubicBezTo>
                    <a:pt x="36" y="310"/>
                    <a:pt x="49" y="322"/>
                    <a:pt x="61" y="322"/>
                  </a:cubicBezTo>
                  <a:cubicBezTo>
                    <a:pt x="73" y="322"/>
                    <a:pt x="85" y="322"/>
                    <a:pt x="98" y="310"/>
                  </a:cubicBezTo>
                  <a:cubicBezTo>
                    <a:pt x="195" y="225"/>
                    <a:pt x="280" y="152"/>
                    <a:pt x="365" y="91"/>
                  </a:cubicBezTo>
                  <a:cubicBezTo>
                    <a:pt x="390" y="79"/>
                    <a:pt x="401" y="42"/>
                    <a:pt x="377" y="18"/>
                  </a:cubicBezTo>
                  <a:cubicBezTo>
                    <a:pt x="369" y="10"/>
                    <a:pt x="35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2402;p36">
              <a:extLst>
                <a:ext uri="{FF2B5EF4-FFF2-40B4-BE49-F238E27FC236}">
                  <a16:creationId xmlns:a16="http://schemas.microsoft.com/office/drawing/2014/main" id="{81C56054-B134-47FA-B113-4B8CE55CF052}"/>
                </a:ext>
              </a:extLst>
            </p:cNvPr>
            <p:cNvSpPr/>
            <p:nvPr/>
          </p:nvSpPr>
          <p:spPr>
            <a:xfrm>
              <a:off x="7681804" y="3083222"/>
              <a:ext cx="23773" cy="19097"/>
            </a:xfrm>
            <a:custGeom>
              <a:avLst/>
              <a:gdLst/>
              <a:ahLst/>
              <a:cxnLst/>
              <a:rect l="l" t="t" r="r" b="b"/>
              <a:pathLst>
                <a:path w="483" h="388" extrusionOk="0">
                  <a:moveTo>
                    <a:pt x="412" y="0"/>
                  </a:moveTo>
                  <a:cubicBezTo>
                    <a:pt x="405" y="0"/>
                    <a:pt x="399" y="2"/>
                    <a:pt x="392" y="5"/>
                  </a:cubicBezTo>
                  <a:cubicBezTo>
                    <a:pt x="259" y="102"/>
                    <a:pt x="137" y="200"/>
                    <a:pt x="27" y="310"/>
                  </a:cubicBezTo>
                  <a:cubicBezTo>
                    <a:pt x="1" y="346"/>
                    <a:pt x="27" y="388"/>
                    <a:pt x="57" y="388"/>
                  </a:cubicBezTo>
                  <a:cubicBezTo>
                    <a:pt x="68" y="388"/>
                    <a:pt x="79" y="383"/>
                    <a:pt x="88" y="370"/>
                  </a:cubicBezTo>
                  <a:cubicBezTo>
                    <a:pt x="197" y="273"/>
                    <a:pt x="319" y="175"/>
                    <a:pt x="441" y="91"/>
                  </a:cubicBezTo>
                  <a:cubicBezTo>
                    <a:pt x="483" y="59"/>
                    <a:pt x="452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2403;p36">
              <a:extLst>
                <a:ext uri="{FF2B5EF4-FFF2-40B4-BE49-F238E27FC236}">
                  <a16:creationId xmlns:a16="http://schemas.microsoft.com/office/drawing/2014/main" id="{184AA65A-F24D-46E3-A5A7-17355EA1ED7C}"/>
                </a:ext>
              </a:extLst>
            </p:cNvPr>
            <p:cNvSpPr/>
            <p:nvPr/>
          </p:nvSpPr>
          <p:spPr>
            <a:xfrm>
              <a:off x="7681902" y="3082779"/>
              <a:ext cx="23429" cy="19885"/>
            </a:xfrm>
            <a:custGeom>
              <a:avLst/>
              <a:gdLst/>
              <a:ahLst/>
              <a:cxnLst/>
              <a:rect l="l" t="t" r="r" b="b"/>
              <a:pathLst>
                <a:path w="476" h="404" extrusionOk="0">
                  <a:moveTo>
                    <a:pt x="414" y="27"/>
                  </a:moveTo>
                  <a:cubicBezTo>
                    <a:pt x="427" y="27"/>
                    <a:pt x="439" y="27"/>
                    <a:pt x="439" y="38"/>
                  </a:cubicBezTo>
                  <a:cubicBezTo>
                    <a:pt x="451" y="51"/>
                    <a:pt x="451" y="75"/>
                    <a:pt x="439" y="87"/>
                  </a:cubicBezTo>
                  <a:cubicBezTo>
                    <a:pt x="330" y="160"/>
                    <a:pt x="220" y="257"/>
                    <a:pt x="86" y="379"/>
                  </a:cubicBezTo>
                  <a:cubicBezTo>
                    <a:pt x="74" y="385"/>
                    <a:pt x="65" y="388"/>
                    <a:pt x="57" y="388"/>
                  </a:cubicBezTo>
                  <a:cubicBezTo>
                    <a:pt x="50" y="388"/>
                    <a:pt x="44" y="385"/>
                    <a:pt x="38" y="379"/>
                  </a:cubicBezTo>
                  <a:cubicBezTo>
                    <a:pt x="25" y="367"/>
                    <a:pt x="13" y="343"/>
                    <a:pt x="38" y="330"/>
                  </a:cubicBezTo>
                  <a:cubicBezTo>
                    <a:pt x="135" y="221"/>
                    <a:pt x="257" y="124"/>
                    <a:pt x="403" y="27"/>
                  </a:cubicBezTo>
                  <a:close/>
                  <a:moveTo>
                    <a:pt x="417" y="1"/>
                  </a:moveTo>
                  <a:cubicBezTo>
                    <a:pt x="408" y="1"/>
                    <a:pt x="399" y="5"/>
                    <a:pt x="390" y="14"/>
                  </a:cubicBezTo>
                  <a:cubicBezTo>
                    <a:pt x="244" y="111"/>
                    <a:pt x="122" y="209"/>
                    <a:pt x="25" y="319"/>
                  </a:cubicBezTo>
                  <a:cubicBezTo>
                    <a:pt x="1" y="343"/>
                    <a:pt x="1" y="367"/>
                    <a:pt x="25" y="392"/>
                  </a:cubicBezTo>
                  <a:cubicBezTo>
                    <a:pt x="38" y="403"/>
                    <a:pt x="49" y="403"/>
                    <a:pt x="62" y="403"/>
                  </a:cubicBezTo>
                  <a:cubicBezTo>
                    <a:pt x="74" y="403"/>
                    <a:pt x="86" y="403"/>
                    <a:pt x="98" y="392"/>
                  </a:cubicBezTo>
                  <a:cubicBezTo>
                    <a:pt x="232" y="270"/>
                    <a:pt x="330" y="173"/>
                    <a:pt x="439" y="100"/>
                  </a:cubicBezTo>
                  <a:cubicBezTo>
                    <a:pt x="476" y="87"/>
                    <a:pt x="476" y="51"/>
                    <a:pt x="451" y="27"/>
                  </a:cubicBezTo>
                  <a:cubicBezTo>
                    <a:pt x="443" y="12"/>
                    <a:pt x="431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2404;p36">
              <a:extLst>
                <a:ext uri="{FF2B5EF4-FFF2-40B4-BE49-F238E27FC236}">
                  <a16:creationId xmlns:a16="http://schemas.microsoft.com/office/drawing/2014/main" id="{91AB7627-B2C1-4D4F-8BBC-6893593C6667}"/>
                </a:ext>
              </a:extLst>
            </p:cNvPr>
            <p:cNvSpPr/>
            <p:nvPr/>
          </p:nvSpPr>
          <p:spPr>
            <a:xfrm>
              <a:off x="7684708" y="3089178"/>
              <a:ext cx="24561" cy="21804"/>
            </a:xfrm>
            <a:custGeom>
              <a:avLst/>
              <a:gdLst/>
              <a:ahLst/>
              <a:cxnLst/>
              <a:rect l="l" t="t" r="r" b="b"/>
              <a:pathLst>
                <a:path w="499" h="443" extrusionOk="0">
                  <a:moveTo>
                    <a:pt x="434" y="1"/>
                  </a:moveTo>
                  <a:cubicBezTo>
                    <a:pt x="429" y="1"/>
                    <a:pt x="424" y="2"/>
                    <a:pt x="419" y="6"/>
                  </a:cubicBezTo>
                  <a:cubicBezTo>
                    <a:pt x="273" y="116"/>
                    <a:pt x="138" y="225"/>
                    <a:pt x="29" y="359"/>
                  </a:cubicBezTo>
                  <a:cubicBezTo>
                    <a:pt x="0" y="397"/>
                    <a:pt x="32" y="443"/>
                    <a:pt x="65" y="443"/>
                  </a:cubicBezTo>
                  <a:cubicBezTo>
                    <a:pt x="73" y="443"/>
                    <a:pt x="82" y="439"/>
                    <a:pt x="90" y="432"/>
                  </a:cubicBezTo>
                  <a:cubicBezTo>
                    <a:pt x="211" y="310"/>
                    <a:pt x="333" y="189"/>
                    <a:pt x="467" y="79"/>
                  </a:cubicBezTo>
                  <a:cubicBezTo>
                    <a:pt x="498" y="58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2405;p36">
              <a:extLst>
                <a:ext uri="{FF2B5EF4-FFF2-40B4-BE49-F238E27FC236}">
                  <a16:creationId xmlns:a16="http://schemas.microsoft.com/office/drawing/2014/main" id="{B4D5540B-5614-4102-8FD1-626ED06AF7CC}"/>
                </a:ext>
              </a:extLst>
            </p:cNvPr>
            <p:cNvSpPr/>
            <p:nvPr/>
          </p:nvSpPr>
          <p:spPr>
            <a:xfrm>
              <a:off x="7684954" y="3088784"/>
              <a:ext cx="23970" cy="22247"/>
            </a:xfrm>
            <a:custGeom>
              <a:avLst/>
              <a:gdLst/>
              <a:ahLst/>
              <a:cxnLst/>
              <a:rect l="l" t="t" r="r" b="b"/>
              <a:pathLst>
                <a:path w="487" h="452" extrusionOk="0">
                  <a:moveTo>
                    <a:pt x="426" y="21"/>
                  </a:moveTo>
                  <a:cubicBezTo>
                    <a:pt x="437" y="21"/>
                    <a:pt x="450" y="30"/>
                    <a:pt x="450" y="38"/>
                  </a:cubicBezTo>
                  <a:cubicBezTo>
                    <a:pt x="462" y="51"/>
                    <a:pt x="474" y="62"/>
                    <a:pt x="450" y="75"/>
                  </a:cubicBezTo>
                  <a:cubicBezTo>
                    <a:pt x="316" y="184"/>
                    <a:pt x="195" y="318"/>
                    <a:pt x="85" y="427"/>
                  </a:cubicBezTo>
                  <a:cubicBezTo>
                    <a:pt x="73" y="433"/>
                    <a:pt x="64" y="437"/>
                    <a:pt x="56" y="437"/>
                  </a:cubicBezTo>
                  <a:cubicBezTo>
                    <a:pt x="48" y="437"/>
                    <a:pt x="42" y="433"/>
                    <a:pt x="36" y="427"/>
                  </a:cubicBezTo>
                  <a:cubicBezTo>
                    <a:pt x="24" y="415"/>
                    <a:pt x="12" y="391"/>
                    <a:pt x="36" y="378"/>
                  </a:cubicBezTo>
                  <a:cubicBezTo>
                    <a:pt x="122" y="257"/>
                    <a:pt x="243" y="160"/>
                    <a:pt x="414" y="26"/>
                  </a:cubicBezTo>
                  <a:cubicBezTo>
                    <a:pt x="417" y="23"/>
                    <a:pt x="422" y="21"/>
                    <a:pt x="426" y="21"/>
                  </a:cubicBezTo>
                  <a:close/>
                  <a:moveTo>
                    <a:pt x="428" y="1"/>
                  </a:moveTo>
                  <a:cubicBezTo>
                    <a:pt x="419" y="1"/>
                    <a:pt x="410" y="4"/>
                    <a:pt x="401" y="14"/>
                  </a:cubicBezTo>
                  <a:cubicBezTo>
                    <a:pt x="231" y="148"/>
                    <a:pt x="109" y="245"/>
                    <a:pt x="24" y="367"/>
                  </a:cubicBezTo>
                  <a:cubicBezTo>
                    <a:pt x="0" y="391"/>
                    <a:pt x="0" y="427"/>
                    <a:pt x="24" y="440"/>
                  </a:cubicBezTo>
                  <a:cubicBezTo>
                    <a:pt x="36" y="451"/>
                    <a:pt x="49" y="451"/>
                    <a:pt x="60" y="451"/>
                  </a:cubicBezTo>
                  <a:cubicBezTo>
                    <a:pt x="73" y="451"/>
                    <a:pt x="85" y="451"/>
                    <a:pt x="97" y="440"/>
                  </a:cubicBezTo>
                  <a:cubicBezTo>
                    <a:pt x="206" y="330"/>
                    <a:pt x="328" y="208"/>
                    <a:pt x="462" y="99"/>
                  </a:cubicBezTo>
                  <a:cubicBezTo>
                    <a:pt x="487" y="75"/>
                    <a:pt x="487" y="51"/>
                    <a:pt x="474" y="26"/>
                  </a:cubicBezTo>
                  <a:cubicBezTo>
                    <a:pt x="459" y="11"/>
                    <a:pt x="444" y="1"/>
                    <a:pt x="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2406;p36">
              <a:extLst>
                <a:ext uri="{FF2B5EF4-FFF2-40B4-BE49-F238E27FC236}">
                  <a16:creationId xmlns:a16="http://schemas.microsoft.com/office/drawing/2014/main" id="{1D2BCB1D-4FF5-42A7-946F-F463E551D77E}"/>
                </a:ext>
              </a:extLst>
            </p:cNvPr>
            <p:cNvSpPr/>
            <p:nvPr/>
          </p:nvSpPr>
          <p:spPr>
            <a:xfrm>
              <a:off x="7678851" y="3099071"/>
              <a:ext cx="31304" cy="25102"/>
            </a:xfrm>
            <a:custGeom>
              <a:avLst/>
              <a:gdLst/>
              <a:ahLst/>
              <a:cxnLst/>
              <a:rect l="l" t="t" r="r" b="b"/>
              <a:pathLst>
                <a:path w="636" h="510" extrusionOk="0">
                  <a:moveTo>
                    <a:pt x="570" y="0"/>
                  </a:moveTo>
                  <a:cubicBezTo>
                    <a:pt x="559" y="0"/>
                    <a:pt x="548" y="4"/>
                    <a:pt x="538" y="12"/>
                  </a:cubicBezTo>
                  <a:cubicBezTo>
                    <a:pt x="367" y="145"/>
                    <a:pt x="197" y="291"/>
                    <a:pt x="38" y="437"/>
                  </a:cubicBezTo>
                  <a:cubicBezTo>
                    <a:pt x="0" y="466"/>
                    <a:pt x="37" y="509"/>
                    <a:pt x="72" y="509"/>
                  </a:cubicBezTo>
                  <a:cubicBezTo>
                    <a:pt x="82" y="509"/>
                    <a:pt x="92" y="506"/>
                    <a:pt x="100" y="498"/>
                  </a:cubicBezTo>
                  <a:cubicBezTo>
                    <a:pt x="270" y="352"/>
                    <a:pt x="428" y="218"/>
                    <a:pt x="598" y="72"/>
                  </a:cubicBezTo>
                  <a:cubicBezTo>
                    <a:pt x="636" y="44"/>
                    <a:pt x="607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2407;p36">
              <a:extLst>
                <a:ext uri="{FF2B5EF4-FFF2-40B4-BE49-F238E27FC236}">
                  <a16:creationId xmlns:a16="http://schemas.microsoft.com/office/drawing/2014/main" id="{5EA965B7-000E-4367-9B62-C682F5562165}"/>
                </a:ext>
              </a:extLst>
            </p:cNvPr>
            <p:cNvSpPr/>
            <p:nvPr/>
          </p:nvSpPr>
          <p:spPr>
            <a:xfrm>
              <a:off x="7678949" y="3098628"/>
              <a:ext cx="31156" cy="25545"/>
            </a:xfrm>
            <a:custGeom>
              <a:avLst/>
              <a:gdLst/>
              <a:ahLst/>
              <a:cxnLst/>
              <a:rect l="l" t="t" r="r" b="b"/>
              <a:pathLst>
                <a:path w="633" h="519" extrusionOk="0">
                  <a:moveTo>
                    <a:pt x="560" y="21"/>
                  </a:moveTo>
                  <a:cubicBezTo>
                    <a:pt x="572" y="21"/>
                    <a:pt x="584" y="21"/>
                    <a:pt x="596" y="33"/>
                  </a:cubicBezTo>
                  <a:cubicBezTo>
                    <a:pt x="609" y="45"/>
                    <a:pt x="609" y="57"/>
                    <a:pt x="596" y="70"/>
                  </a:cubicBezTo>
                  <a:cubicBezTo>
                    <a:pt x="560" y="106"/>
                    <a:pt x="523" y="130"/>
                    <a:pt x="487" y="167"/>
                  </a:cubicBezTo>
                  <a:cubicBezTo>
                    <a:pt x="353" y="276"/>
                    <a:pt x="231" y="386"/>
                    <a:pt x="98" y="495"/>
                  </a:cubicBezTo>
                  <a:cubicBezTo>
                    <a:pt x="86" y="501"/>
                    <a:pt x="73" y="504"/>
                    <a:pt x="63" y="504"/>
                  </a:cubicBezTo>
                  <a:cubicBezTo>
                    <a:pt x="52" y="504"/>
                    <a:pt x="43" y="501"/>
                    <a:pt x="36" y="495"/>
                  </a:cubicBezTo>
                  <a:cubicBezTo>
                    <a:pt x="25" y="483"/>
                    <a:pt x="25" y="459"/>
                    <a:pt x="36" y="446"/>
                  </a:cubicBezTo>
                  <a:lnTo>
                    <a:pt x="438" y="118"/>
                  </a:lnTo>
                  <a:cubicBezTo>
                    <a:pt x="474" y="81"/>
                    <a:pt x="511" y="57"/>
                    <a:pt x="547" y="33"/>
                  </a:cubicBezTo>
                  <a:cubicBezTo>
                    <a:pt x="547" y="21"/>
                    <a:pt x="560" y="21"/>
                    <a:pt x="560" y="21"/>
                  </a:cubicBezTo>
                  <a:close/>
                  <a:moveTo>
                    <a:pt x="569" y="1"/>
                  </a:moveTo>
                  <a:cubicBezTo>
                    <a:pt x="557" y="1"/>
                    <a:pt x="546" y="3"/>
                    <a:pt x="536" y="8"/>
                  </a:cubicBezTo>
                  <a:cubicBezTo>
                    <a:pt x="499" y="45"/>
                    <a:pt x="463" y="70"/>
                    <a:pt x="426" y="106"/>
                  </a:cubicBezTo>
                  <a:lnTo>
                    <a:pt x="25" y="434"/>
                  </a:lnTo>
                  <a:cubicBezTo>
                    <a:pt x="0" y="459"/>
                    <a:pt x="12" y="483"/>
                    <a:pt x="25" y="507"/>
                  </a:cubicBezTo>
                  <a:cubicBezTo>
                    <a:pt x="36" y="519"/>
                    <a:pt x="49" y="519"/>
                    <a:pt x="73" y="519"/>
                  </a:cubicBezTo>
                  <a:cubicBezTo>
                    <a:pt x="85" y="519"/>
                    <a:pt x="98" y="519"/>
                    <a:pt x="109" y="507"/>
                  </a:cubicBezTo>
                  <a:cubicBezTo>
                    <a:pt x="231" y="397"/>
                    <a:pt x="365" y="288"/>
                    <a:pt x="499" y="178"/>
                  </a:cubicBezTo>
                  <a:cubicBezTo>
                    <a:pt x="536" y="142"/>
                    <a:pt x="572" y="118"/>
                    <a:pt x="609" y="94"/>
                  </a:cubicBezTo>
                  <a:cubicBezTo>
                    <a:pt x="633" y="70"/>
                    <a:pt x="620" y="33"/>
                    <a:pt x="609" y="21"/>
                  </a:cubicBezTo>
                  <a:cubicBezTo>
                    <a:pt x="601" y="7"/>
                    <a:pt x="585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2408;p36">
              <a:extLst>
                <a:ext uri="{FF2B5EF4-FFF2-40B4-BE49-F238E27FC236}">
                  <a16:creationId xmlns:a16="http://schemas.microsoft.com/office/drawing/2014/main" id="{84F65107-F292-41BE-978D-33AF0512F759}"/>
                </a:ext>
              </a:extLst>
            </p:cNvPr>
            <p:cNvSpPr/>
            <p:nvPr/>
          </p:nvSpPr>
          <p:spPr>
            <a:xfrm>
              <a:off x="7685889" y="3105667"/>
              <a:ext cx="25496" cy="21509"/>
            </a:xfrm>
            <a:custGeom>
              <a:avLst/>
              <a:gdLst/>
              <a:ahLst/>
              <a:cxnLst/>
              <a:rect l="l" t="t" r="r" b="b"/>
              <a:pathLst>
                <a:path w="518" h="437" extrusionOk="0">
                  <a:moveTo>
                    <a:pt x="451" y="0"/>
                  </a:moveTo>
                  <a:cubicBezTo>
                    <a:pt x="440" y="0"/>
                    <a:pt x="429" y="3"/>
                    <a:pt x="419" y="11"/>
                  </a:cubicBezTo>
                  <a:cubicBezTo>
                    <a:pt x="297" y="133"/>
                    <a:pt x="163" y="254"/>
                    <a:pt x="30" y="364"/>
                  </a:cubicBezTo>
                  <a:cubicBezTo>
                    <a:pt x="1" y="392"/>
                    <a:pt x="32" y="436"/>
                    <a:pt x="64" y="436"/>
                  </a:cubicBezTo>
                  <a:cubicBezTo>
                    <a:pt x="73" y="436"/>
                    <a:pt x="82" y="433"/>
                    <a:pt x="90" y="425"/>
                  </a:cubicBezTo>
                  <a:cubicBezTo>
                    <a:pt x="236" y="327"/>
                    <a:pt x="358" y="206"/>
                    <a:pt x="479" y="72"/>
                  </a:cubicBezTo>
                  <a:cubicBezTo>
                    <a:pt x="517" y="43"/>
                    <a:pt x="488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2409;p36">
              <a:extLst>
                <a:ext uri="{FF2B5EF4-FFF2-40B4-BE49-F238E27FC236}">
                  <a16:creationId xmlns:a16="http://schemas.microsoft.com/office/drawing/2014/main" id="{9BAEB3FF-312F-4FF6-ADCD-D064E54DF3CF}"/>
                </a:ext>
              </a:extLst>
            </p:cNvPr>
            <p:cNvSpPr/>
            <p:nvPr/>
          </p:nvSpPr>
          <p:spPr>
            <a:xfrm>
              <a:off x="7686135" y="3105273"/>
              <a:ext cx="25201" cy="22494"/>
            </a:xfrm>
            <a:custGeom>
              <a:avLst/>
              <a:gdLst/>
              <a:ahLst/>
              <a:cxnLst/>
              <a:rect l="l" t="t" r="r" b="b"/>
              <a:pathLst>
                <a:path w="512" h="457" extrusionOk="0">
                  <a:moveTo>
                    <a:pt x="450" y="19"/>
                  </a:moveTo>
                  <a:cubicBezTo>
                    <a:pt x="450" y="19"/>
                    <a:pt x="463" y="19"/>
                    <a:pt x="474" y="32"/>
                  </a:cubicBezTo>
                  <a:cubicBezTo>
                    <a:pt x="487" y="43"/>
                    <a:pt x="487" y="68"/>
                    <a:pt x="474" y="80"/>
                  </a:cubicBezTo>
                  <a:cubicBezTo>
                    <a:pt x="328" y="226"/>
                    <a:pt x="207" y="335"/>
                    <a:pt x="85" y="433"/>
                  </a:cubicBezTo>
                  <a:cubicBezTo>
                    <a:pt x="75" y="438"/>
                    <a:pt x="65" y="441"/>
                    <a:pt x="55" y="441"/>
                  </a:cubicBezTo>
                  <a:cubicBezTo>
                    <a:pt x="43" y="441"/>
                    <a:pt x="32" y="435"/>
                    <a:pt x="25" y="421"/>
                  </a:cubicBezTo>
                  <a:cubicBezTo>
                    <a:pt x="25" y="421"/>
                    <a:pt x="12" y="397"/>
                    <a:pt x="36" y="384"/>
                  </a:cubicBezTo>
                  <a:cubicBezTo>
                    <a:pt x="158" y="275"/>
                    <a:pt x="292" y="153"/>
                    <a:pt x="426" y="32"/>
                  </a:cubicBezTo>
                  <a:cubicBezTo>
                    <a:pt x="426" y="19"/>
                    <a:pt x="438" y="19"/>
                    <a:pt x="450" y="19"/>
                  </a:cubicBezTo>
                  <a:close/>
                  <a:moveTo>
                    <a:pt x="450" y="1"/>
                  </a:moveTo>
                  <a:cubicBezTo>
                    <a:pt x="438" y="1"/>
                    <a:pt x="426" y="7"/>
                    <a:pt x="414" y="19"/>
                  </a:cubicBezTo>
                  <a:cubicBezTo>
                    <a:pt x="280" y="141"/>
                    <a:pt x="146" y="262"/>
                    <a:pt x="25" y="372"/>
                  </a:cubicBezTo>
                  <a:cubicBezTo>
                    <a:pt x="0" y="384"/>
                    <a:pt x="0" y="421"/>
                    <a:pt x="12" y="433"/>
                  </a:cubicBezTo>
                  <a:cubicBezTo>
                    <a:pt x="25" y="445"/>
                    <a:pt x="36" y="457"/>
                    <a:pt x="61" y="457"/>
                  </a:cubicBezTo>
                  <a:cubicBezTo>
                    <a:pt x="73" y="457"/>
                    <a:pt x="85" y="457"/>
                    <a:pt x="98" y="445"/>
                  </a:cubicBezTo>
                  <a:cubicBezTo>
                    <a:pt x="219" y="348"/>
                    <a:pt x="341" y="238"/>
                    <a:pt x="487" y="92"/>
                  </a:cubicBezTo>
                  <a:cubicBezTo>
                    <a:pt x="511" y="68"/>
                    <a:pt x="499" y="32"/>
                    <a:pt x="487" y="19"/>
                  </a:cubicBezTo>
                  <a:cubicBezTo>
                    <a:pt x="475" y="7"/>
                    <a:pt x="463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2410;p36">
              <a:extLst>
                <a:ext uri="{FF2B5EF4-FFF2-40B4-BE49-F238E27FC236}">
                  <a16:creationId xmlns:a16="http://schemas.microsoft.com/office/drawing/2014/main" id="{75624370-E637-4511-B13A-E56FB4C9D1CB}"/>
                </a:ext>
              </a:extLst>
            </p:cNvPr>
            <p:cNvSpPr/>
            <p:nvPr/>
          </p:nvSpPr>
          <p:spPr>
            <a:xfrm>
              <a:off x="7689482" y="3117037"/>
              <a:ext cx="18310" cy="14914"/>
            </a:xfrm>
            <a:custGeom>
              <a:avLst/>
              <a:gdLst/>
              <a:ahLst/>
              <a:cxnLst/>
              <a:rect l="l" t="t" r="r" b="b"/>
              <a:pathLst>
                <a:path w="372" h="303" extrusionOk="0">
                  <a:moveTo>
                    <a:pt x="305" y="0"/>
                  </a:moveTo>
                  <a:cubicBezTo>
                    <a:pt x="295" y="0"/>
                    <a:pt x="284" y="4"/>
                    <a:pt x="273" y="12"/>
                  </a:cubicBezTo>
                  <a:cubicBezTo>
                    <a:pt x="200" y="85"/>
                    <a:pt x="114" y="158"/>
                    <a:pt x="30" y="231"/>
                  </a:cubicBezTo>
                  <a:cubicBezTo>
                    <a:pt x="1" y="259"/>
                    <a:pt x="32" y="302"/>
                    <a:pt x="64" y="302"/>
                  </a:cubicBezTo>
                  <a:cubicBezTo>
                    <a:pt x="73" y="302"/>
                    <a:pt x="82" y="299"/>
                    <a:pt x="90" y="291"/>
                  </a:cubicBezTo>
                  <a:cubicBezTo>
                    <a:pt x="176" y="218"/>
                    <a:pt x="260" y="145"/>
                    <a:pt x="333" y="72"/>
                  </a:cubicBezTo>
                  <a:cubicBezTo>
                    <a:pt x="371" y="44"/>
                    <a:pt x="343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2411;p36">
              <a:extLst>
                <a:ext uri="{FF2B5EF4-FFF2-40B4-BE49-F238E27FC236}">
                  <a16:creationId xmlns:a16="http://schemas.microsoft.com/office/drawing/2014/main" id="{844A673C-EA7B-4333-87AD-BF6D998F81CE}"/>
                </a:ext>
              </a:extLst>
            </p:cNvPr>
            <p:cNvSpPr/>
            <p:nvPr/>
          </p:nvSpPr>
          <p:spPr>
            <a:xfrm>
              <a:off x="7689729" y="3116299"/>
              <a:ext cx="18015" cy="16292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304" y="14"/>
                  </a:moveTo>
                  <a:cubicBezTo>
                    <a:pt x="317" y="14"/>
                    <a:pt x="328" y="27"/>
                    <a:pt x="328" y="27"/>
                  </a:cubicBezTo>
                  <a:cubicBezTo>
                    <a:pt x="341" y="38"/>
                    <a:pt x="341" y="63"/>
                    <a:pt x="328" y="75"/>
                  </a:cubicBezTo>
                  <a:lnTo>
                    <a:pt x="292" y="111"/>
                  </a:lnTo>
                  <a:cubicBezTo>
                    <a:pt x="219" y="184"/>
                    <a:pt x="146" y="246"/>
                    <a:pt x="85" y="306"/>
                  </a:cubicBezTo>
                  <a:cubicBezTo>
                    <a:pt x="73" y="312"/>
                    <a:pt x="64" y="315"/>
                    <a:pt x="56" y="315"/>
                  </a:cubicBezTo>
                  <a:cubicBezTo>
                    <a:pt x="49" y="315"/>
                    <a:pt x="43" y="312"/>
                    <a:pt x="36" y="306"/>
                  </a:cubicBezTo>
                  <a:cubicBezTo>
                    <a:pt x="25" y="294"/>
                    <a:pt x="12" y="270"/>
                    <a:pt x="36" y="257"/>
                  </a:cubicBezTo>
                  <a:cubicBezTo>
                    <a:pt x="98" y="197"/>
                    <a:pt x="171" y="124"/>
                    <a:pt x="244" y="63"/>
                  </a:cubicBezTo>
                  <a:lnTo>
                    <a:pt x="280" y="27"/>
                  </a:lnTo>
                  <a:cubicBezTo>
                    <a:pt x="292" y="27"/>
                    <a:pt x="292" y="14"/>
                    <a:pt x="304" y="14"/>
                  </a:cubicBezTo>
                  <a:close/>
                  <a:moveTo>
                    <a:pt x="302" y="0"/>
                  </a:moveTo>
                  <a:cubicBezTo>
                    <a:pt x="290" y="0"/>
                    <a:pt x="278" y="4"/>
                    <a:pt x="268" y="14"/>
                  </a:cubicBezTo>
                  <a:lnTo>
                    <a:pt x="231" y="51"/>
                  </a:lnTo>
                  <a:cubicBezTo>
                    <a:pt x="158" y="111"/>
                    <a:pt x="85" y="184"/>
                    <a:pt x="25" y="246"/>
                  </a:cubicBezTo>
                  <a:cubicBezTo>
                    <a:pt x="0" y="270"/>
                    <a:pt x="0" y="294"/>
                    <a:pt x="25" y="319"/>
                  </a:cubicBezTo>
                  <a:cubicBezTo>
                    <a:pt x="25" y="319"/>
                    <a:pt x="49" y="330"/>
                    <a:pt x="61" y="330"/>
                  </a:cubicBezTo>
                  <a:cubicBezTo>
                    <a:pt x="73" y="330"/>
                    <a:pt x="85" y="330"/>
                    <a:pt x="98" y="319"/>
                  </a:cubicBezTo>
                  <a:cubicBezTo>
                    <a:pt x="158" y="257"/>
                    <a:pt x="231" y="197"/>
                    <a:pt x="304" y="124"/>
                  </a:cubicBezTo>
                  <a:lnTo>
                    <a:pt x="341" y="87"/>
                  </a:lnTo>
                  <a:cubicBezTo>
                    <a:pt x="365" y="63"/>
                    <a:pt x="353" y="38"/>
                    <a:pt x="341" y="14"/>
                  </a:cubicBezTo>
                  <a:cubicBezTo>
                    <a:pt x="334" y="7"/>
                    <a:pt x="318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2412;p36">
              <a:extLst>
                <a:ext uri="{FF2B5EF4-FFF2-40B4-BE49-F238E27FC236}">
                  <a16:creationId xmlns:a16="http://schemas.microsoft.com/office/drawing/2014/main" id="{3CF4FE10-2E03-4B9C-897C-6C92103D5522}"/>
                </a:ext>
              </a:extLst>
            </p:cNvPr>
            <p:cNvSpPr/>
            <p:nvPr/>
          </p:nvSpPr>
          <p:spPr>
            <a:xfrm>
              <a:off x="7660639" y="3129687"/>
              <a:ext cx="28105" cy="21115"/>
            </a:xfrm>
            <a:custGeom>
              <a:avLst/>
              <a:gdLst/>
              <a:ahLst/>
              <a:cxnLst/>
              <a:rect l="l" t="t" r="r" b="b"/>
              <a:pathLst>
                <a:path w="571" h="429" extrusionOk="0">
                  <a:moveTo>
                    <a:pt x="513" y="1"/>
                  </a:moveTo>
                  <a:cubicBezTo>
                    <a:pt x="507" y="1"/>
                    <a:pt x="500" y="3"/>
                    <a:pt x="494" y="10"/>
                  </a:cubicBezTo>
                  <a:cubicBezTo>
                    <a:pt x="335" y="120"/>
                    <a:pt x="178" y="241"/>
                    <a:pt x="32" y="350"/>
                  </a:cubicBezTo>
                  <a:cubicBezTo>
                    <a:pt x="1" y="381"/>
                    <a:pt x="30" y="429"/>
                    <a:pt x="62" y="429"/>
                  </a:cubicBezTo>
                  <a:cubicBezTo>
                    <a:pt x="68" y="429"/>
                    <a:pt x="75" y="427"/>
                    <a:pt x="81" y="423"/>
                  </a:cubicBezTo>
                  <a:cubicBezTo>
                    <a:pt x="238" y="314"/>
                    <a:pt x="384" y="204"/>
                    <a:pt x="530" y="83"/>
                  </a:cubicBezTo>
                  <a:cubicBezTo>
                    <a:pt x="570" y="62"/>
                    <a:pt x="544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2413;p36">
              <a:extLst>
                <a:ext uri="{FF2B5EF4-FFF2-40B4-BE49-F238E27FC236}">
                  <a16:creationId xmlns:a16="http://schemas.microsoft.com/office/drawing/2014/main" id="{C5108609-146A-4B9A-B38F-C96A49339B31}"/>
                </a:ext>
              </a:extLst>
            </p:cNvPr>
            <p:cNvSpPr/>
            <p:nvPr/>
          </p:nvSpPr>
          <p:spPr>
            <a:xfrm>
              <a:off x="7660343" y="3129441"/>
              <a:ext cx="28252" cy="21706"/>
            </a:xfrm>
            <a:custGeom>
              <a:avLst/>
              <a:gdLst/>
              <a:ahLst/>
              <a:cxnLst/>
              <a:rect l="l" t="t" r="r" b="b"/>
              <a:pathLst>
                <a:path w="574" h="441" extrusionOk="0">
                  <a:moveTo>
                    <a:pt x="520" y="16"/>
                  </a:moveTo>
                  <a:cubicBezTo>
                    <a:pt x="531" y="16"/>
                    <a:pt x="536" y="27"/>
                    <a:pt x="536" y="27"/>
                  </a:cubicBezTo>
                  <a:cubicBezTo>
                    <a:pt x="549" y="39"/>
                    <a:pt x="549" y="63"/>
                    <a:pt x="536" y="88"/>
                  </a:cubicBezTo>
                  <a:cubicBezTo>
                    <a:pt x="500" y="112"/>
                    <a:pt x="463" y="136"/>
                    <a:pt x="427" y="173"/>
                  </a:cubicBezTo>
                  <a:cubicBezTo>
                    <a:pt x="317" y="246"/>
                    <a:pt x="196" y="343"/>
                    <a:pt x="87" y="416"/>
                  </a:cubicBezTo>
                  <a:cubicBezTo>
                    <a:pt x="74" y="422"/>
                    <a:pt x="65" y="425"/>
                    <a:pt x="58" y="425"/>
                  </a:cubicBezTo>
                  <a:cubicBezTo>
                    <a:pt x="50" y="425"/>
                    <a:pt x="44" y="422"/>
                    <a:pt x="38" y="416"/>
                  </a:cubicBezTo>
                  <a:cubicBezTo>
                    <a:pt x="25" y="392"/>
                    <a:pt x="25" y="379"/>
                    <a:pt x="38" y="368"/>
                  </a:cubicBezTo>
                  <a:cubicBezTo>
                    <a:pt x="160" y="271"/>
                    <a:pt x="281" y="185"/>
                    <a:pt x="390" y="100"/>
                  </a:cubicBezTo>
                  <a:lnTo>
                    <a:pt x="500" y="27"/>
                  </a:lnTo>
                  <a:cubicBezTo>
                    <a:pt x="508" y="19"/>
                    <a:pt x="515" y="16"/>
                    <a:pt x="520" y="16"/>
                  </a:cubicBezTo>
                  <a:close/>
                  <a:moveTo>
                    <a:pt x="517" y="1"/>
                  </a:moveTo>
                  <a:cubicBezTo>
                    <a:pt x="508" y="1"/>
                    <a:pt x="498" y="4"/>
                    <a:pt x="487" y="15"/>
                  </a:cubicBezTo>
                  <a:lnTo>
                    <a:pt x="378" y="88"/>
                  </a:lnTo>
                  <a:cubicBezTo>
                    <a:pt x="269" y="173"/>
                    <a:pt x="147" y="258"/>
                    <a:pt x="25" y="355"/>
                  </a:cubicBezTo>
                  <a:cubicBezTo>
                    <a:pt x="1" y="368"/>
                    <a:pt x="14" y="404"/>
                    <a:pt x="25" y="416"/>
                  </a:cubicBezTo>
                  <a:cubicBezTo>
                    <a:pt x="38" y="441"/>
                    <a:pt x="50" y="441"/>
                    <a:pt x="62" y="441"/>
                  </a:cubicBezTo>
                  <a:lnTo>
                    <a:pt x="98" y="441"/>
                  </a:lnTo>
                  <a:cubicBezTo>
                    <a:pt x="208" y="355"/>
                    <a:pt x="317" y="271"/>
                    <a:pt x="439" y="185"/>
                  </a:cubicBezTo>
                  <a:cubicBezTo>
                    <a:pt x="476" y="149"/>
                    <a:pt x="512" y="125"/>
                    <a:pt x="549" y="100"/>
                  </a:cubicBezTo>
                  <a:cubicBezTo>
                    <a:pt x="573" y="76"/>
                    <a:pt x="573" y="39"/>
                    <a:pt x="549" y="15"/>
                  </a:cubicBezTo>
                  <a:cubicBezTo>
                    <a:pt x="541" y="8"/>
                    <a:pt x="530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2414;p36">
              <a:extLst>
                <a:ext uri="{FF2B5EF4-FFF2-40B4-BE49-F238E27FC236}">
                  <a16:creationId xmlns:a16="http://schemas.microsoft.com/office/drawing/2014/main" id="{F51BAF0F-D735-413C-9FE6-8EA9431CDE08}"/>
                </a:ext>
              </a:extLst>
            </p:cNvPr>
            <p:cNvSpPr/>
            <p:nvPr/>
          </p:nvSpPr>
          <p:spPr>
            <a:xfrm>
              <a:off x="7663887" y="3130278"/>
              <a:ext cx="34995" cy="26234"/>
            </a:xfrm>
            <a:custGeom>
              <a:avLst/>
              <a:gdLst/>
              <a:ahLst/>
              <a:cxnLst/>
              <a:rect l="l" t="t" r="r" b="b"/>
              <a:pathLst>
                <a:path w="711" h="533" extrusionOk="0">
                  <a:moveTo>
                    <a:pt x="656" y="0"/>
                  </a:moveTo>
                  <a:cubicBezTo>
                    <a:pt x="649" y="0"/>
                    <a:pt x="641" y="3"/>
                    <a:pt x="634" y="10"/>
                  </a:cubicBezTo>
                  <a:cubicBezTo>
                    <a:pt x="428" y="144"/>
                    <a:pt x="221" y="289"/>
                    <a:pt x="39" y="460"/>
                  </a:cubicBezTo>
                  <a:cubicBezTo>
                    <a:pt x="1" y="489"/>
                    <a:pt x="30" y="532"/>
                    <a:pt x="67" y="532"/>
                  </a:cubicBezTo>
                  <a:cubicBezTo>
                    <a:pt x="78" y="532"/>
                    <a:pt x="89" y="529"/>
                    <a:pt x="99" y="521"/>
                  </a:cubicBezTo>
                  <a:cubicBezTo>
                    <a:pt x="282" y="375"/>
                    <a:pt x="477" y="217"/>
                    <a:pt x="671" y="83"/>
                  </a:cubicBezTo>
                  <a:cubicBezTo>
                    <a:pt x="711" y="53"/>
                    <a:pt x="686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2415;p36">
              <a:extLst>
                <a:ext uri="{FF2B5EF4-FFF2-40B4-BE49-F238E27FC236}">
                  <a16:creationId xmlns:a16="http://schemas.microsoft.com/office/drawing/2014/main" id="{C2E68B89-C502-466C-B943-2DECE9E8EFC4}"/>
                </a:ext>
              </a:extLst>
            </p:cNvPr>
            <p:cNvSpPr/>
            <p:nvPr/>
          </p:nvSpPr>
          <p:spPr>
            <a:xfrm>
              <a:off x="7663936" y="3129491"/>
              <a:ext cx="34799" cy="27662"/>
            </a:xfrm>
            <a:custGeom>
              <a:avLst/>
              <a:gdLst/>
              <a:ahLst/>
              <a:cxnLst/>
              <a:rect l="l" t="t" r="r" b="b"/>
              <a:pathLst>
                <a:path w="707" h="562" extrusionOk="0">
                  <a:moveTo>
                    <a:pt x="646" y="26"/>
                  </a:moveTo>
                  <a:cubicBezTo>
                    <a:pt x="658" y="26"/>
                    <a:pt x="670" y="26"/>
                    <a:pt x="670" y="38"/>
                  </a:cubicBezTo>
                  <a:cubicBezTo>
                    <a:pt x="682" y="51"/>
                    <a:pt x="682" y="75"/>
                    <a:pt x="670" y="87"/>
                  </a:cubicBezTo>
                  <a:cubicBezTo>
                    <a:pt x="463" y="233"/>
                    <a:pt x="268" y="391"/>
                    <a:pt x="87" y="537"/>
                  </a:cubicBezTo>
                  <a:cubicBezTo>
                    <a:pt x="83" y="540"/>
                    <a:pt x="78" y="542"/>
                    <a:pt x="73" y="542"/>
                  </a:cubicBezTo>
                  <a:cubicBezTo>
                    <a:pt x="61" y="542"/>
                    <a:pt x="46" y="533"/>
                    <a:pt x="38" y="524"/>
                  </a:cubicBezTo>
                  <a:cubicBezTo>
                    <a:pt x="25" y="513"/>
                    <a:pt x="25" y="500"/>
                    <a:pt x="38" y="488"/>
                  </a:cubicBezTo>
                  <a:cubicBezTo>
                    <a:pt x="196" y="342"/>
                    <a:pt x="378" y="197"/>
                    <a:pt x="633" y="26"/>
                  </a:cubicBezTo>
                  <a:close/>
                  <a:moveTo>
                    <a:pt x="649" y="1"/>
                  </a:moveTo>
                  <a:cubicBezTo>
                    <a:pt x="640" y="1"/>
                    <a:pt x="631" y="4"/>
                    <a:pt x="622" y="14"/>
                  </a:cubicBezTo>
                  <a:cubicBezTo>
                    <a:pt x="378" y="184"/>
                    <a:pt x="196" y="330"/>
                    <a:pt x="25" y="476"/>
                  </a:cubicBezTo>
                  <a:cubicBezTo>
                    <a:pt x="1" y="500"/>
                    <a:pt x="14" y="524"/>
                    <a:pt x="25" y="537"/>
                  </a:cubicBezTo>
                  <a:cubicBezTo>
                    <a:pt x="38" y="549"/>
                    <a:pt x="50" y="561"/>
                    <a:pt x="74" y="561"/>
                  </a:cubicBezTo>
                  <a:cubicBezTo>
                    <a:pt x="74" y="561"/>
                    <a:pt x="87" y="561"/>
                    <a:pt x="98" y="549"/>
                  </a:cubicBezTo>
                  <a:cubicBezTo>
                    <a:pt x="281" y="403"/>
                    <a:pt x="476" y="245"/>
                    <a:pt x="670" y="99"/>
                  </a:cubicBezTo>
                  <a:cubicBezTo>
                    <a:pt x="706" y="87"/>
                    <a:pt x="706" y="51"/>
                    <a:pt x="682" y="26"/>
                  </a:cubicBezTo>
                  <a:cubicBezTo>
                    <a:pt x="675" y="11"/>
                    <a:pt x="663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2416;p36">
              <a:extLst>
                <a:ext uri="{FF2B5EF4-FFF2-40B4-BE49-F238E27FC236}">
                  <a16:creationId xmlns:a16="http://schemas.microsoft.com/office/drawing/2014/main" id="{B631ACC2-C951-43C7-8B97-E820B1BEC174}"/>
                </a:ext>
              </a:extLst>
            </p:cNvPr>
            <p:cNvSpPr/>
            <p:nvPr/>
          </p:nvSpPr>
          <p:spPr>
            <a:xfrm>
              <a:off x="7659506" y="3129048"/>
              <a:ext cx="51927" cy="39327"/>
            </a:xfrm>
            <a:custGeom>
              <a:avLst/>
              <a:gdLst/>
              <a:ahLst/>
              <a:cxnLst/>
              <a:rect l="l" t="t" r="r" b="b"/>
              <a:pathLst>
                <a:path w="1055" h="799" extrusionOk="0">
                  <a:moveTo>
                    <a:pt x="990" y="1"/>
                  </a:moveTo>
                  <a:cubicBezTo>
                    <a:pt x="982" y="1"/>
                    <a:pt x="974" y="4"/>
                    <a:pt x="967" y="11"/>
                  </a:cubicBezTo>
                  <a:cubicBezTo>
                    <a:pt x="663" y="254"/>
                    <a:pt x="347" y="473"/>
                    <a:pt x="31" y="716"/>
                  </a:cubicBezTo>
                  <a:cubicBezTo>
                    <a:pt x="1" y="746"/>
                    <a:pt x="19" y="799"/>
                    <a:pt x="53" y="799"/>
                  </a:cubicBezTo>
                  <a:cubicBezTo>
                    <a:pt x="61" y="799"/>
                    <a:pt x="70" y="796"/>
                    <a:pt x="79" y="789"/>
                  </a:cubicBezTo>
                  <a:cubicBezTo>
                    <a:pt x="407" y="570"/>
                    <a:pt x="712" y="327"/>
                    <a:pt x="1015" y="84"/>
                  </a:cubicBezTo>
                  <a:cubicBezTo>
                    <a:pt x="1054" y="54"/>
                    <a:pt x="1023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2417;p36">
              <a:extLst>
                <a:ext uri="{FF2B5EF4-FFF2-40B4-BE49-F238E27FC236}">
                  <a16:creationId xmlns:a16="http://schemas.microsoft.com/office/drawing/2014/main" id="{97AF7929-A288-458D-970B-9D299DA26D4D}"/>
                </a:ext>
              </a:extLst>
            </p:cNvPr>
            <p:cNvSpPr/>
            <p:nvPr/>
          </p:nvSpPr>
          <p:spPr>
            <a:xfrm>
              <a:off x="7659802" y="3128703"/>
              <a:ext cx="51533" cy="40410"/>
            </a:xfrm>
            <a:custGeom>
              <a:avLst/>
              <a:gdLst/>
              <a:ahLst/>
              <a:cxnLst/>
              <a:rect l="l" t="t" r="r" b="b"/>
              <a:pathLst>
                <a:path w="1047" h="821" extrusionOk="0">
                  <a:moveTo>
                    <a:pt x="991" y="21"/>
                  </a:moveTo>
                  <a:cubicBezTo>
                    <a:pt x="997" y="21"/>
                    <a:pt x="1003" y="24"/>
                    <a:pt x="1009" y="30"/>
                  </a:cubicBezTo>
                  <a:cubicBezTo>
                    <a:pt x="1022" y="42"/>
                    <a:pt x="1022" y="67"/>
                    <a:pt x="1009" y="78"/>
                  </a:cubicBezTo>
                  <a:cubicBezTo>
                    <a:pt x="681" y="334"/>
                    <a:pt x="377" y="577"/>
                    <a:pt x="73" y="796"/>
                  </a:cubicBezTo>
                  <a:cubicBezTo>
                    <a:pt x="66" y="800"/>
                    <a:pt x="60" y="801"/>
                    <a:pt x="55" y="801"/>
                  </a:cubicBezTo>
                  <a:cubicBezTo>
                    <a:pt x="42" y="801"/>
                    <a:pt x="33" y="793"/>
                    <a:pt x="25" y="784"/>
                  </a:cubicBezTo>
                  <a:cubicBezTo>
                    <a:pt x="12" y="772"/>
                    <a:pt x="12" y="748"/>
                    <a:pt x="36" y="735"/>
                  </a:cubicBezTo>
                  <a:cubicBezTo>
                    <a:pt x="182" y="613"/>
                    <a:pt x="341" y="492"/>
                    <a:pt x="498" y="383"/>
                  </a:cubicBezTo>
                  <a:cubicBezTo>
                    <a:pt x="657" y="261"/>
                    <a:pt x="815" y="140"/>
                    <a:pt x="973" y="30"/>
                  </a:cubicBezTo>
                  <a:cubicBezTo>
                    <a:pt x="979" y="24"/>
                    <a:pt x="985" y="21"/>
                    <a:pt x="991" y="21"/>
                  </a:cubicBezTo>
                  <a:close/>
                  <a:moveTo>
                    <a:pt x="981" y="0"/>
                  </a:moveTo>
                  <a:cubicBezTo>
                    <a:pt x="975" y="0"/>
                    <a:pt x="968" y="2"/>
                    <a:pt x="961" y="5"/>
                  </a:cubicBezTo>
                  <a:lnTo>
                    <a:pt x="487" y="370"/>
                  </a:lnTo>
                  <a:cubicBezTo>
                    <a:pt x="328" y="480"/>
                    <a:pt x="182" y="602"/>
                    <a:pt x="25" y="711"/>
                  </a:cubicBezTo>
                  <a:cubicBezTo>
                    <a:pt x="0" y="735"/>
                    <a:pt x="0" y="772"/>
                    <a:pt x="12" y="796"/>
                  </a:cubicBezTo>
                  <a:cubicBezTo>
                    <a:pt x="25" y="808"/>
                    <a:pt x="36" y="821"/>
                    <a:pt x="49" y="821"/>
                  </a:cubicBezTo>
                  <a:cubicBezTo>
                    <a:pt x="61" y="821"/>
                    <a:pt x="73" y="821"/>
                    <a:pt x="73" y="808"/>
                  </a:cubicBezTo>
                  <a:cubicBezTo>
                    <a:pt x="389" y="589"/>
                    <a:pt x="693" y="358"/>
                    <a:pt x="1022" y="91"/>
                  </a:cubicBezTo>
                  <a:cubicBezTo>
                    <a:pt x="1046" y="78"/>
                    <a:pt x="1046" y="42"/>
                    <a:pt x="1022" y="18"/>
                  </a:cubicBezTo>
                  <a:cubicBezTo>
                    <a:pt x="1013" y="9"/>
                    <a:pt x="998" y="0"/>
                    <a:pt x="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2418;p36">
              <a:extLst>
                <a:ext uri="{FF2B5EF4-FFF2-40B4-BE49-F238E27FC236}">
                  <a16:creationId xmlns:a16="http://schemas.microsoft.com/office/drawing/2014/main" id="{F497378F-D260-42C0-B3F1-A02DAF7667E1}"/>
                </a:ext>
              </a:extLst>
            </p:cNvPr>
            <p:cNvSpPr/>
            <p:nvPr/>
          </p:nvSpPr>
          <p:spPr>
            <a:xfrm>
              <a:off x="7672649" y="3135003"/>
              <a:ext cx="42329" cy="33371"/>
            </a:xfrm>
            <a:custGeom>
              <a:avLst/>
              <a:gdLst/>
              <a:ahLst/>
              <a:cxnLst/>
              <a:rect l="l" t="t" r="r" b="b"/>
              <a:pathLst>
                <a:path w="860" h="678" extrusionOk="0">
                  <a:moveTo>
                    <a:pt x="793" y="0"/>
                  </a:moveTo>
                  <a:cubicBezTo>
                    <a:pt x="783" y="0"/>
                    <a:pt x="771" y="4"/>
                    <a:pt x="761" y="12"/>
                  </a:cubicBezTo>
                  <a:cubicBezTo>
                    <a:pt x="529" y="218"/>
                    <a:pt x="286" y="401"/>
                    <a:pt x="31" y="595"/>
                  </a:cubicBezTo>
                  <a:cubicBezTo>
                    <a:pt x="1" y="615"/>
                    <a:pt x="21" y="677"/>
                    <a:pt x="56" y="677"/>
                  </a:cubicBezTo>
                  <a:cubicBezTo>
                    <a:pt x="64" y="677"/>
                    <a:pt x="71" y="674"/>
                    <a:pt x="80" y="668"/>
                  </a:cubicBezTo>
                  <a:cubicBezTo>
                    <a:pt x="347" y="498"/>
                    <a:pt x="591" y="291"/>
                    <a:pt x="821" y="72"/>
                  </a:cubicBezTo>
                  <a:cubicBezTo>
                    <a:pt x="859" y="44"/>
                    <a:pt x="831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2419;p36">
              <a:extLst>
                <a:ext uri="{FF2B5EF4-FFF2-40B4-BE49-F238E27FC236}">
                  <a16:creationId xmlns:a16="http://schemas.microsoft.com/office/drawing/2014/main" id="{6ADC05E6-5847-4671-A938-FBB310BCCE1E}"/>
                </a:ext>
              </a:extLst>
            </p:cNvPr>
            <p:cNvSpPr/>
            <p:nvPr/>
          </p:nvSpPr>
          <p:spPr>
            <a:xfrm>
              <a:off x="7672353" y="3134856"/>
              <a:ext cx="42575" cy="33617"/>
            </a:xfrm>
            <a:custGeom>
              <a:avLst/>
              <a:gdLst/>
              <a:ahLst/>
              <a:cxnLst/>
              <a:rect l="l" t="t" r="r" b="b"/>
              <a:pathLst>
                <a:path w="865" h="683" extrusionOk="0">
                  <a:moveTo>
                    <a:pt x="803" y="17"/>
                  </a:moveTo>
                  <a:cubicBezTo>
                    <a:pt x="812" y="17"/>
                    <a:pt x="821" y="20"/>
                    <a:pt x="827" y="26"/>
                  </a:cubicBezTo>
                  <a:cubicBezTo>
                    <a:pt x="840" y="39"/>
                    <a:pt x="840" y="51"/>
                    <a:pt x="827" y="75"/>
                  </a:cubicBezTo>
                  <a:cubicBezTo>
                    <a:pt x="572" y="306"/>
                    <a:pt x="329" y="501"/>
                    <a:pt x="86" y="659"/>
                  </a:cubicBezTo>
                  <a:cubicBezTo>
                    <a:pt x="74" y="665"/>
                    <a:pt x="64" y="668"/>
                    <a:pt x="57" y="668"/>
                  </a:cubicBezTo>
                  <a:cubicBezTo>
                    <a:pt x="49" y="668"/>
                    <a:pt x="43" y="665"/>
                    <a:pt x="37" y="659"/>
                  </a:cubicBezTo>
                  <a:cubicBezTo>
                    <a:pt x="25" y="634"/>
                    <a:pt x="25" y="610"/>
                    <a:pt x="49" y="598"/>
                  </a:cubicBezTo>
                  <a:cubicBezTo>
                    <a:pt x="292" y="404"/>
                    <a:pt x="548" y="221"/>
                    <a:pt x="779" y="26"/>
                  </a:cubicBezTo>
                  <a:cubicBezTo>
                    <a:pt x="785" y="20"/>
                    <a:pt x="794" y="17"/>
                    <a:pt x="803" y="17"/>
                  </a:cubicBezTo>
                  <a:close/>
                  <a:moveTo>
                    <a:pt x="802" y="0"/>
                  </a:moveTo>
                  <a:cubicBezTo>
                    <a:pt x="790" y="0"/>
                    <a:pt x="777" y="4"/>
                    <a:pt x="767" y="15"/>
                  </a:cubicBezTo>
                  <a:cubicBezTo>
                    <a:pt x="535" y="209"/>
                    <a:pt x="292" y="391"/>
                    <a:pt x="37" y="586"/>
                  </a:cubicBezTo>
                  <a:cubicBezTo>
                    <a:pt x="0" y="610"/>
                    <a:pt x="13" y="647"/>
                    <a:pt x="25" y="671"/>
                  </a:cubicBezTo>
                  <a:cubicBezTo>
                    <a:pt x="37" y="683"/>
                    <a:pt x="49" y="683"/>
                    <a:pt x="61" y="683"/>
                  </a:cubicBezTo>
                  <a:lnTo>
                    <a:pt x="86" y="683"/>
                  </a:lnTo>
                  <a:cubicBezTo>
                    <a:pt x="329" y="525"/>
                    <a:pt x="584" y="318"/>
                    <a:pt x="840" y="88"/>
                  </a:cubicBezTo>
                  <a:cubicBezTo>
                    <a:pt x="864" y="63"/>
                    <a:pt x="852" y="39"/>
                    <a:pt x="840" y="15"/>
                  </a:cubicBezTo>
                  <a:cubicBezTo>
                    <a:pt x="833" y="7"/>
                    <a:pt x="818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2420;p36">
              <a:extLst>
                <a:ext uri="{FF2B5EF4-FFF2-40B4-BE49-F238E27FC236}">
                  <a16:creationId xmlns:a16="http://schemas.microsoft.com/office/drawing/2014/main" id="{219CCD7D-EC7D-41CA-957F-208EA4D0B424}"/>
                </a:ext>
              </a:extLst>
            </p:cNvPr>
            <p:cNvSpPr/>
            <p:nvPr/>
          </p:nvSpPr>
          <p:spPr>
            <a:xfrm>
              <a:off x="7679933" y="3142436"/>
              <a:ext cx="37653" cy="31402"/>
            </a:xfrm>
            <a:custGeom>
              <a:avLst/>
              <a:gdLst/>
              <a:ahLst/>
              <a:cxnLst/>
              <a:rect l="l" t="t" r="r" b="b"/>
              <a:pathLst>
                <a:path w="765" h="638" extrusionOk="0">
                  <a:moveTo>
                    <a:pt x="704" y="1"/>
                  </a:moveTo>
                  <a:cubicBezTo>
                    <a:pt x="698" y="1"/>
                    <a:pt x="692" y="3"/>
                    <a:pt x="686" y="7"/>
                  </a:cubicBezTo>
                  <a:cubicBezTo>
                    <a:pt x="454" y="164"/>
                    <a:pt x="224" y="347"/>
                    <a:pt x="29" y="566"/>
                  </a:cubicBezTo>
                  <a:cubicBezTo>
                    <a:pt x="0" y="594"/>
                    <a:pt x="31" y="638"/>
                    <a:pt x="70" y="638"/>
                  </a:cubicBezTo>
                  <a:cubicBezTo>
                    <a:pt x="80" y="638"/>
                    <a:pt x="91" y="634"/>
                    <a:pt x="102" y="626"/>
                  </a:cubicBezTo>
                  <a:cubicBezTo>
                    <a:pt x="308" y="444"/>
                    <a:pt x="516" y="250"/>
                    <a:pt x="734" y="79"/>
                  </a:cubicBezTo>
                  <a:cubicBezTo>
                    <a:pt x="765" y="48"/>
                    <a:pt x="735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2421;p36">
              <a:extLst>
                <a:ext uri="{FF2B5EF4-FFF2-40B4-BE49-F238E27FC236}">
                  <a16:creationId xmlns:a16="http://schemas.microsoft.com/office/drawing/2014/main" id="{79DF7A30-B886-481F-9915-5A8CDCC1BBFD}"/>
                </a:ext>
              </a:extLst>
            </p:cNvPr>
            <p:cNvSpPr/>
            <p:nvPr/>
          </p:nvSpPr>
          <p:spPr>
            <a:xfrm>
              <a:off x="7680130" y="3141894"/>
              <a:ext cx="37752" cy="31993"/>
            </a:xfrm>
            <a:custGeom>
              <a:avLst/>
              <a:gdLst/>
              <a:ahLst/>
              <a:cxnLst/>
              <a:rect l="l" t="t" r="r" b="b"/>
              <a:pathLst>
                <a:path w="767" h="650" extrusionOk="0">
                  <a:moveTo>
                    <a:pt x="711" y="20"/>
                  </a:moveTo>
                  <a:cubicBezTo>
                    <a:pt x="718" y="20"/>
                    <a:pt x="724" y="23"/>
                    <a:pt x="730" y="29"/>
                  </a:cubicBezTo>
                  <a:cubicBezTo>
                    <a:pt x="742" y="42"/>
                    <a:pt x="742" y="66"/>
                    <a:pt x="730" y="78"/>
                  </a:cubicBezTo>
                  <a:cubicBezTo>
                    <a:pt x="596" y="188"/>
                    <a:pt x="463" y="309"/>
                    <a:pt x="329" y="418"/>
                  </a:cubicBezTo>
                  <a:cubicBezTo>
                    <a:pt x="256" y="480"/>
                    <a:pt x="171" y="553"/>
                    <a:pt x="85" y="626"/>
                  </a:cubicBezTo>
                  <a:cubicBezTo>
                    <a:pt x="81" y="636"/>
                    <a:pt x="73" y="639"/>
                    <a:pt x="66" y="639"/>
                  </a:cubicBezTo>
                  <a:cubicBezTo>
                    <a:pt x="55" y="639"/>
                    <a:pt x="44" y="632"/>
                    <a:pt x="37" y="626"/>
                  </a:cubicBezTo>
                  <a:cubicBezTo>
                    <a:pt x="25" y="613"/>
                    <a:pt x="12" y="601"/>
                    <a:pt x="37" y="577"/>
                  </a:cubicBezTo>
                  <a:cubicBezTo>
                    <a:pt x="195" y="407"/>
                    <a:pt x="402" y="224"/>
                    <a:pt x="682" y="29"/>
                  </a:cubicBezTo>
                  <a:cubicBezTo>
                    <a:pt x="694" y="23"/>
                    <a:pt x="703" y="20"/>
                    <a:pt x="711" y="20"/>
                  </a:cubicBezTo>
                  <a:close/>
                  <a:moveTo>
                    <a:pt x="701" y="0"/>
                  </a:moveTo>
                  <a:cubicBezTo>
                    <a:pt x="695" y="0"/>
                    <a:pt x="688" y="2"/>
                    <a:pt x="682" y="5"/>
                  </a:cubicBezTo>
                  <a:cubicBezTo>
                    <a:pt x="390" y="212"/>
                    <a:pt x="183" y="394"/>
                    <a:pt x="25" y="564"/>
                  </a:cubicBezTo>
                  <a:cubicBezTo>
                    <a:pt x="1" y="589"/>
                    <a:pt x="1" y="626"/>
                    <a:pt x="25" y="637"/>
                  </a:cubicBezTo>
                  <a:cubicBezTo>
                    <a:pt x="37" y="650"/>
                    <a:pt x="49" y="650"/>
                    <a:pt x="61" y="650"/>
                  </a:cubicBezTo>
                  <a:cubicBezTo>
                    <a:pt x="74" y="650"/>
                    <a:pt x="85" y="650"/>
                    <a:pt x="98" y="637"/>
                  </a:cubicBezTo>
                  <a:cubicBezTo>
                    <a:pt x="183" y="577"/>
                    <a:pt x="268" y="504"/>
                    <a:pt x="341" y="431"/>
                  </a:cubicBezTo>
                  <a:cubicBezTo>
                    <a:pt x="475" y="321"/>
                    <a:pt x="609" y="199"/>
                    <a:pt x="742" y="90"/>
                  </a:cubicBezTo>
                  <a:cubicBezTo>
                    <a:pt x="766" y="78"/>
                    <a:pt x="755" y="42"/>
                    <a:pt x="742" y="29"/>
                  </a:cubicBezTo>
                  <a:cubicBezTo>
                    <a:pt x="734" y="11"/>
                    <a:pt x="718" y="0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2422;p36">
              <a:extLst>
                <a:ext uri="{FF2B5EF4-FFF2-40B4-BE49-F238E27FC236}">
                  <a16:creationId xmlns:a16="http://schemas.microsoft.com/office/drawing/2014/main" id="{AF982064-9CDD-4236-99FB-EE99CAA6C6E8}"/>
                </a:ext>
              </a:extLst>
            </p:cNvPr>
            <p:cNvSpPr/>
            <p:nvPr/>
          </p:nvSpPr>
          <p:spPr>
            <a:xfrm>
              <a:off x="7695586" y="3146275"/>
              <a:ext cx="29040" cy="24561"/>
            </a:xfrm>
            <a:custGeom>
              <a:avLst/>
              <a:gdLst/>
              <a:ahLst/>
              <a:cxnLst/>
              <a:rect l="l" t="t" r="r" b="b"/>
              <a:pathLst>
                <a:path w="590" h="499" extrusionOk="0">
                  <a:moveTo>
                    <a:pt x="530" y="1"/>
                  </a:moveTo>
                  <a:cubicBezTo>
                    <a:pt x="520" y="1"/>
                    <a:pt x="510" y="4"/>
                    <a:pt x="501" y="13"/>
                  </a:cubicBezTo>
                  <a:cubicBezTo>
                    <a:pt x="344" y="135"/>
                    <a:pt x="185" y="269"/>
                    <a:pt x="39" y="415"/>
                  </a:cubicBezTo>
                  <a:cubicBezTo>
                    <a:pt x="1" y="453"/>
                    <a:pt x="31" y="499"/>
                    <a:pt x="69" y="499"/>
                  </a:cubicBezTo>
                  <a:cubicBezTo>
                    <a:pt x="79" y="499"/>
                    <a:pt x="90" y="496"/>
                    <a:pt x="100" y="488"/>
                  </a:cubicBezTo>
                  <a:cubicBezTo>
                    <a:pt x="258" y="354"/>
                    <a:pt x="416" y="208"/>
                    <a:pt x="562" y="74"/>
                  </a:cubicBezTo>
                  <a:cubicBezTo>
                    <a:pt x="590" y="38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2423;p36">
              <a:extLst>
                <a:ext uri="{FF2B5EF4-FFF2-40B4-BE49-F238E27FC236}">
                  <a16:creationId xmlns:a16="http://schemas.microsoft.com/office/drawing/2014/main" id="{AE03403F-D9CE-4654-8969-304A5CBE3718}"/>
                </a:ext>
              </a:extLst>
            </p:cNvPr>
            <p:cNvSpPr/>
            <p:nvPr/>
          </p:nvSpPr>
          <p:spPr>
            <a:xfrm>
              <a:off x="7695684" y="3145684"/>
              <a:ext cx="28794" cy="25201"/>
            </a:xfrm>
            <a:custGeom>
              <a:avLst/>
              <a:gdLst/>
              <a:ahLst/>
              <a:cxnLst/>
              <a:rect l="l" t="t" r="r" b="b"/>
              <a:pathLst>
                <a:path w="585" h="512" extrusionOk="0">
                  <a:moveTo>
                    <a:pt x="520" y="20"/>
                  </a:moveTo>
                  <a:cubicBezTo>
                    <a:pt x="537" y="20"/>
                    <a:pt x="551" y="29"/>
                    <a:pt x="560" y="38"/>
                  </a:cubicBezTo>
                  <a:cubicBezTo>
                    <a:pt x="560" y="38"/>
                    <a:pt x="572" y="62"/>
                    <a:pt x="548" y="74"/>
                  </a:cubicBezTo>
                  <a:cubicBezTo>
                    <a:pt x="414" y="208"/>
                    <a:pt x="256" y="366"/>
                    <a:pt x="98" y="487"/>
                  </a:cubicBezTo>
                  <a:cubicBezTo>
                    <a:pt x="86" y="494"/>
                    <a:pt x="74" y="497"/>
                    <a:pt x="63" y="497"/>
                  </a:cubicBezTo>
                  <a:cubicBezTo>
                    <a:pt x="53" y="497"/>
                    <a:pt x="43" y="494"/>
                    <a:pt x="37" y="487"/>
                  </a:cubicBezTo>
                  <a:cubicBezTo>
                    <a:pt x="25" y="476"/>
                    <a:pt x="25" y="451"/>
                    <a:pt x="37" y="439"/>
                  </a:cubicBezTo>
                  <a:cubicBezTo>
                    <a:pt x="183" y="293"/>
                    <a:pt x="353" y="147"/>
                    <a:pt x="499" y="25"/>
                  </a:cubicBezTo>
                  <a:cubicBezTo>
                    <a:pt x="506" y="22"/>
                    <a:pt x="513" y="20"/>
                    <a:pt x="520" y="20"/>
                  </a:cubicBezTo>
                  <a:close/>
                  <a:moveTo>
                    <a:pt x="527" y="0"/>
                  </a:moveTo>
                  <a:cubicBezTo>
                    <a:pt x="518" y="0"/>
                    <a:pt x="509" y="4"/>
                    <a:pt x="499" y="13"/>
                  </a:cubicBezTo>
                  <a:cubicBezTo>
                    <a:pt x="342" y="135"/>
                    <a:pt x="171" y="281"/>
                    <a:pt x="25" y="427"/>
                  </a:cubicBezTo>
                  <a:cubicBezTo>
                    <a:pt x="1" y="451"/>
                    <a:pt x="13" y="476"/>
                    <a:pt x="25" y="500"/>
                  </a:cubicBezTo>
                  <a:cubicBezTo>
                    <a:pt x="37" y="512"/>
                    <a:pt x="50" y="512"/>
                    <a:pt x="74" y="512"/>
                  </a:cubicBezTo>
                  <a:cubicBezTo>
                    <a:pt x="74" y="512"/>
                    <a:pt x="86" y="512"/>
                    <a:pt x="98" y="500"/>
                  </a:cubicBezTo>
                  <a:cubicBezTo>
                    <a:pt x="269" y="378"/>
                    <a:pt x="426" y="220"/>
                    <a:pt x="560" y="86"/>
                  </a:cubicBezTo>
                  <a:cubicBezTo>
                    <a:pt x="585" y="62"/>
                    <a:pt x="585" y="38"/>
                    <a:pt x="572" y="25"/>
                  </a:cubicBezTo>
                  <a:cubicBezTo>
                    <a:pt x="557" y="10"/>
                    <a:pt x="542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2424;p36">
              <a:extLst>
                <a:ext uri="{FF2B5EF4-FFF2-40B4-BE49-F238E27FC236}">
                  <a16:creationId xmlns:a16="http://schemas.microsoft.com/office/drawing/2014/main" id="{DD5845E1-98C9-49AD-A768-48BE0E54B834}"/>
                </a:ext>
              </a:extLst>
            </p:cNvPr>
            <p:cNvSpPr/>
            <p:nvPr/>
          </p:nvSpPr>
          <p:spPr>
            <a:xfrm>
              <a:off x="7705824" y="3155873"/>
              <a:ext cx="18654" cy="14963"/>
            </a:xfrm>
            <a:custGeom>
              <a:avLst/>
              <a:gdLst/>
              <a:ahLst/>
              <a:cxnLst/>
              <a:rect l="l" t="t" r="r" b="b"/>
              <a:pathLst>
                <a:path w="379" h="304" extrusionOk="0">
                  <a:moveTo>
                    <a:pt x="317" y="0"/>
                  </a:moveTo>
                  <a:cubicBezTo>
                    <a:pt x="306" y="0"/>
                    <a:pt x="293" y="4"/>
                    <a:pt x="281" y="13"/>
                  </a:cubicBezTo>
                  <a:cubicBezTo>
                    <a:pt x="196" y="74"/>
                    <a:pt x="111" y="147"/>
                    <a:pt x="38" y="232"/>
                  </a:cubicBezTo>
                  <a:cubicBezTo>
                    <a:pt x="0" y="261"/>
                    <a:pt x="29" y="304"/>
                    <a:pt x="67" y="304"/>
                  </a:cubicBezTo>
                  <a:cubicBezTo>
                    <a:pt x="77" y="304"/>
                    <a:pt x="88" y="301"/>
                    <a:pt x="99" y="293"/>
                  </a:cubicBezTo>
                  <a:cubicBezTo>
                    <a:pt x="184" y="220"/>
                    <a:pt x="269" y="147"/>
                    <a:pt x="342" y="74"/>
                  </a:cubicBezTo>
                  <a:cubicBezTo>
                    <a:pt x="379" y="37"/>
                    <a:pt x="35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2425;p36">
              <a:extLst>
                <a:ext uri="{FF2B5EF4-FFF2-40B4-BE49-F238E27FC236}">
                  <a16:creationId xmlns:a16="http://schemas.microsoft.com/office/drawing/2014/main" id="{4E3B43CD-714E-4727-839B-0D039A764383}"/>
                </a:ext>
              </a:extLst>
            </p:cNvPr>
            <p:cNvSpPr/>
            <p:nvPr/>
          </p:nvSpPr>
          <p:spPr>
            <a:xfrm>
              <a:off x="7705873" y="3155184"/>
              <a:ext cx="18605" cy="16341"/>
            </a:xfrm>
            <a:custGeom>
              <a:avLst/>
              <a:gdLst/>
              <a:ahLst/>
              <a:cxnLst/>
              <a:rect l="l" t="t" r="r" b="b"/>
              <a:pathLst>
                <a:path w="378" h="332" extrusionOk="0">
                  <a:moveTo>
                    <a:pt x="316" y="15"/>
                  </a:moveTo>
                  <a:cubicBezTo>
                    <a:pt x="329" y="15"/>
                    <a:pt x="329" y="27"/>
                    <a:pt x="341" y="27"/>
                  </a:cubicBezTo>
                  <a:cubicBezTo>
                    <a:pt x="353" y="39"/>
                    <a:pt x="353" y="64"/>
                    <a:pt x="341" y="75"/>
                  </a:cubicBezTo>
                  <a:cubicBezTo>
                    <a:pt x="243" y="173"/>
                    <a:pt x="171" y="246"/>
                    <a:pt x="98" y="307"/>
                  </a:cubicBezTo>
                  <a:cubicBezTo>
                    <a:pt x="90" y="310"/>
                    <a:pt x="83" y="312"/>
                    <a:pt x="77" y="312"/>
                  </a:cubicBezTo>
                  <a:cubicBezTo>
                    <a:pt x="60" y="312"/>
                    <a:pt x="45" y="303"/>
                    <a:pt x="37" y="294"/>
                  </a:cubicBezTo>
                  <a:cubicBezTo>
                    <a:pt x="25" y="283"/>
                    <a:pt x="25" y="270"/>
                    <a:pt x="37" y="246"/>
                  </a:cubicBezTo>
                  <a:cubicBezTo>
                    <a:pt x="110" y="185"/>
                    <a:pt x="183" y="112"/>
                    <a:pt x="292" y="27"/>
                  </a:cubicBezTo>
                  <a:cubicBezTo>
                    <a:pt x="292" y="27"/>
                    <a:pt x="305" y="15"/>
                    <a:pt x="316" y="15"/>
                  </a:cubicBezTo>
                  <a:close/>
                  <a:moveTo>
                    <a:pt x="315" y="1"/>
                  </a:moveTo>
                  <a:cubicBezTo>
                    <a:pt x="303" y="1"/>
                    <a:pt x="291" y="5"/>
                    <a:pt x="280" y="15"/>
                  </a:cubicBezTo>
                  <a:cubicBezTo>
                    <a:pt x="171" y="100"/>
                    <a:pt x="98" y="173"/>
                    <a:pt x="25" y="234"/>
                  </a:cubicBezTo>
                  <a:cubicBezTo>
                    <a:pt x="0" y="258"/>
                    <a:pt x="13" y="294"/>
                    <a:pt x="25" y="307"/>
                  </a:cubicBezTo>
                  <a:cubicBezTo>
                    <a:pt x="37" y="319"/>
                    <a:pt x="49" y="331"/>
                    <a:pt x="73" y="331"/>
                  </a:cubicBezTo>
                  <a:cubicBezTo>
                    <a:pt x="86" y="331"/>
                    <a:pt x="98" y="319"/>
                    <a:pt x="98" y="319"/>
                  </a:cubicBezTo>
                  <a:cubicBezTo>
                    <a:pt x="183" y="258"/>
                    <a:pt x="256" y="185"/>
                    <a:pt x="353" y="88"/>
                  </a:cubicBezTo>
                  <a:cubicBezTo>
                    <a:pt x="378" y="64"/>
                    <a:pt x="365" y="39"/>
                    <a:pt x="353" y="15"/>
                  </a:cubicBezTo>
                  <a:cubicBezTo>
                    <a:pt x="346" y="8"/>
                    <a:pt x="331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2426;p36">
              <a:extLst>
                <a:ext uri="{FF2B5EF4-FFF2-40B4-BE49-F238E27FC236}">
                  <a16:creationId xmlns:a16="http://schemas.microsoft.com/office/drawing/2014/main" id="{431A95D1-799D-4E29-A2F3-C3D5875E50C5}"/>
                </a:ext>
              </a:extLst>
            </p:cNvPr>
            <p:cNvSpPr/>
            <p:nvPr/>
          </p:nvSpPr>
          <p:spPr>
            <a:xfrm>
              <a:off x="7717047" y="3159516"/>
              <a:ext cx="13634" cy="12551"/>
            </a:xfrm>
            <a:custGeom>
              <a:avLst/>
              <a:gdLst/>
              <a:ahLst/>
              <a:cxnLst/>
              <a:rect l="l" t="t" r="r" b="b"/>
              <a:pathLst>
                <a:path w="277" h="255" extrusionOk="0">
                  <a:moveTo>
                    <a:pt x="212" y="1"/>
                  </a:moveTo>
                  <a:cubicBezTo>
                    <a:pt x="203" y="1"/>
                    <a:pt x="195" y="4"/>
                    <a:pt x="187" y="12"/>
                  </a:cubicBezTo>
                  <a:cubicBezTo>
                    <a:pt x="138" y="73"/>
                    <a:pt x="78" y="122"/>
                    <a:pt x="29" y="182"/>
                  </a:cubicBezTo>
                  <a:cubicBezTo>
                    <a:pt x="0" y="211"/>
                    <a:pt x="32" y="254"/>
                    <a:pt x="64" y="254"/>
                  </a:cubicBezTo>
                  <a:cubicBezTo>
                    <a:pt x="73" y="254"/>
                    <a:pt x="82" y="251"/>
                    <a:pt x="89" y="243"/>
                  </a:cubicBezTo>
                  <a:cubicBezTo>
                    <a:pt x="151" y="195"/>
                    <a:pt x="199" y="133"/>
                    <a:pt x="248" y="85"/>
                  </a:cubicBezTo>
                  <a:cubicBezTo>
                    <a:pt x="276" y="46"/>
                    <a:pt x="245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2427;p36">
              <a:extLst>
                <a:ext uri="{FF2B5EF4-FFF2-40B4-BE49-F238E27FC236}">
                  <a16:creationId xmlns:a16="http://schemas.microsoft.com/office/drawing/2014/main" id="{DA21B57E-FB2E-46F4-BBBB-83BEA6258268}"/>
                </a:ext>
              </a:extLst>
            </p:cNvPr>
            <p:cNvSpPr/>
            <p:nvPr/>
          </p:nvSpPr>
          <p:spPr>
            <a:xfrm>
              <a:off x="7717244" y="3159171"/>
              <a:ext cx="13831" cy="13535"/>
            </a:xfrm>
            <a:custGeom>
              <a:avLst/>
              <a:gdLst/>
              <a:ahLst/>
              <a:cxnLst/>
              <a:rect l="l" t="t" r="r" b="b"/>
              <a:pathLst>
                <a:path w="281" h="275" extrusionOk="0">
                  <a:moveTo>
                    <a:pt x="212" y="22"/>
                  </a:moveTo>
                  <a:cubicBezTo>
                    <a:pt x="219" y="22"/>
                    <a:pt x="226" y="25"/>
                    <a:pt x="231" y="31"/>
                  </a:cubicBezTo>
                  <a:cubicBezTo>
                    <a:pt x="244" y="43"/>
                    <a:pt x="256" y="67"/>
                    <a:pt x="244" y="80"/>
                  </a:cubicBezTo>
                  <a:lnTo>
                    <a:pt x="207" y="116"/>
                  </a:lnTo>
                  <a:cubicBezTo>
                    <a:pt x="171" y="165"/>
                    <a:pt x="122" y="202"/>
                    <a:pt x="85" y="238"/>
                  </a:cubicBezTo>
                  <a:cubicBezTo>
                    <a:pt x="80" y="248"/>
                    <a:pt x="73" y="252"/>
                    <a:pt x="66" y="252"/>
                  </a:cubicBezTo>
                  <a:cubicBezTo>
                    <a:pt x="55" y="252"/>
                    <a:pt x="44" y="245"/>
                    <a:pt x="37" y="238"/>
                  </a:cubicBezTo>
                  <a:cubicBezTo>
                    <a:pt x="25" y="238"/>
                    <a:pt x="25" y="213"/>
                    <a:pt x="37" y="189"/>
                  </a:cubicBezTo>
                  <a:cubicBezTo>
                    <a:pt x="74" y="153"/>
                    <a:pt x="110" y="104"/>
                    <a:pt x="147" y="67"/>
                  </a:cubicBezTo>
                  <a:lnTo>
                    <a:pt x="183" y="31"/>
                  </a:lnTo>
                  <a:cubicBezTo>
                    <a:pt x="195" y="25"/>
                    <a:pt x="204" y="22"/>
                    <a:pt x="212" y="22"/>
                  </a:cubicBezTo>
                  <a:close/>
                  <a:moveTo>
                    <a:pt x="212" y="0"/>
                  </a:moveTo>
                  <a:cubicBezTo>
                    <a:pt x="198" y="0"/>
                    <a:pt x="183" y="7"/>
                    <a:pt x="171" y="19"/>
                  </a:cubicBezTo>
                  <a:lnTo>
                    <a:pt x="134" y="56"/>
                  </a:lnTo>
                  <a:cubicBezTo>
                    <a:pt x="98" y="92"/>
                    <a:pt x="61" y="140"/>
                    <a:pt x="25" y="177"/>
                  </a:cubicBezTo>
                  <a:cubicBezTo>
                    <a:pt x="1" y="202"/>
                    <a:pt x="12" y="238"/>
                    <a:pt x="25" y="262"/>
                  </a:cubicBezTo>
                  <a:cubicBezTo>
                    <a:pt x="37" y="262"/>
                    <a:pt x="49" y="275"/>
                    <a:pt x="61" y="275"/>
                  </a:cubicBezTo>
                  <a:cubicBezTo>
                    <a:pt x="74" y="275"/>
                    <a:pt x="85" y="262"/>
                    <a:pt x="98" y="250"/>
                  </a:cubicBezTo>
                  <a:cubicBezTo>
                    <a:pt x="134" y="213"/>
                    <a:pt x="183" y="177"/>
                    <a:pt x="220" y="129"/>
                  </a:cubicBezTo>
                  <a:lnTo>
                    <a:pt x="256" y="92"/>
                  </a:lnTo>
                  <a:cubicBezTo>
                    <a:pt x="280" y="67"/>
                    <a:pt x="268" y="31"/>
                    <a:pt x="244" y="19"/>
                  </a:cubicBezTo>
                  <a:cubicBezTo>
                    <a:pt x="238" y="7"/>
                    <a:pt x="226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2428;p36">
              <a:extLst>
                <a:ext uri="{FF2B5EF4-FFF2-40B4-BE49-F238E27FC236}">
                  <a16:creationId xmlns:a16="http://schemas.microsoft.com/office/drawing/2014/main" id="{8B24B0C1-9F9E-4FB9-A2D1-68565D989C45}"/>
                </a:ext>
              </a:extLst>
            </p:cNvPr>
            <p:cNvSpPr/>
            <p:nvPr/>
          </p:nvSpPr>
          <p:spPr>
            <a:xfrm>
              <a:off x="7567265" y="3189443"/>
              <a:ext cx="22149" cy="23379"/>
            </a:xfrm>
            <a:custGeom>
              <a:avLst/>
              <a:gdLst/>
              <a:ahLst/>
              <a:cxnLst/>
              <a:rect l="l" t="t" r="r" b="b"/>
              <a:pathLst>
                <a:path w="450" h="475" extrusionOk="0">
                  <a:moveTo>
                    <a:pt x="386" y="1"/>
                  </a:moveTo>
                  <a:cubicBezTo>
                    <a:pt x="377" y="1"/>
                    <a:pt x="368" y="4"/>
                    <a:pt x="360" y="12"/>
                  </a:cubicBezTo>
                  <a:cubicBezTo>
                    <a:pt x="238" y="122"/>
                    <a:pt x="116" y="255"/>
                    <a:pt x="19" y="401"/>
                  </a:cubicBezTo>
                  <a:cubicBezTo>
                    <a:pt x="1" y="438"/>
                    <a:pt x="31" y="475"/>
                    <a:pt x="63" y="475"/>
                  </a:cubicBezTo>
                  <a:cubicBezTo>
                    <a:pt x="73" y="475"/>
                    <a:pt x="83" y="471"/>
                    <a:pt x="92" y="462"/>
                  </a:cubicBezTo>
                  <a:cubicBezTo>
                    <a:pt x="189" y="328"/>
                    <a:pt x="299" y="195"/>
                    <a:pt x="421" y="73"/>
                  </a:cubicBezTo>
                  <a:cubicBezTo>
                    <a:pt x="449" y="44"/>
                    <a:pt x="41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2429;p36">
              <a:extLst>
                <a:ext uri="{FF2B5EF4-FFF2-40B4-BE49-F238E27FC236}">
                  <a16:creationId xmlns:a16="http://schemas.microsoft.com/office/drawing/2014/main" id="{C8C81934-2FD7-4A09-9704-D3B3D041016B}"/>
                </a:ext>
              </a:extLst>
            </p:cNvPr>
            <p:cNvSpPr/>
            <p:nvPr/>
          </p:nvSpPr>
          <p:spPr>
            <a:xfrm>
              <a:off x="7566970" y="3188704"/>
              <a:ext cx="22789" cy="24708"/>
            </a:xfrm>
            <a:custGeom>
              <a:avLst/>
              <a:gdLst/>
              <a:ahLst/>
              <a:cxnLst/>
              <a:rect l="l" t="t" r="r" b="b"/>
              <a:pathLst>
                <a:path w="463" h="502" extrusionOk="0">
                  <a:moveTo>
                    <a:pt x="393" y="22"/>
                  </a:moveTo>
                  <a:cubicBezTo>
                    <a:pt x="405" y="22"/>
                    <a:pt x="418" y="27"/>
                    <a:pt x="427" y="27"/>
                  </a:cubicBezTo>
                  <a:cubicBezTo>
                    <a:pt x="439" y="39"/>
                    <a:pt x="439" y="64"/>
                    <a:pt x="427" y="75"/>
                  </a:cubicBezTo>
                  <a:cubicBezTo>
                    <a:pt x="317" y="185"/>
                    <a:pt x="208" y="307"/>
                    <a:pt x="86" y="465"/>
                  </a:cubicBezTo>
                  <a:cubicBezTo>
                    <a:pt x="81" y="475"/>
                    <a:pt x="76" y="479"/>
                    <a:pt x="71" y="479"/>
                  </a:cubicBezTo>
                  <a:cubicBezTo>
                    <a:pt x="64" y="479"/>
                    <a:pt x="57" y="472"/>
                    <a:pt x="49" y="465"/>
                  </a:cubicBezTo>
                  <a:cubicBezTo>
                    <a:pt x="25" y="465"/>
                    <a:pt x="25" y="440"/>
                    <a:pt x="38" y="429"/>
                  </a:cubicBezTo>
                  <a:cubicBezTo>
                    <a:pt x="122" y="294"/>
                    <a:pt x="232" y="161"/>
                    <a:pt x="378" y="27"/>
                  </a:cubicBezTo>
                  <a:cubicBezTo>
                    <a:pt x="382" y="23"/>
                    <a:pt x="387" y="22"/>
                    <a:pt x="393" y="22"/>
                  </a:cubicBezTo>
                  <a:close/>
                  <a:moveTo>
                    <a:pt x="397" y="1"/>
                  </a:moveTo>
                  <a:cubicBezTo>
                    <a:pt x="386" y="1"/>
                    <a:pt x="376" y="5"/>
                    <a:pt x="366" y="15"/>
                  </a:cubicBezTo>
                  <a:cubicBezTo>
                    <a:pt x="220" y="148"/>
                    <a:pt x="111" y="283"/>
                    <a:pt x="13" y="416"/>
                  </a:cubicBezTo>
                  <a:cubicBezTo>
                    <a:pt x="1" y="440"/>
                    <a:pt x="13" y="465"/>
                    <a:pt x="38" y="489"/>
                  </a:cubicBezTo>
                  <a:cubicBezTo>
                    <a:pt x="38" y="489"/>
                    <a:pt x="49" y="502"/>
                    <a:pt x="62" y="502"/>
                  </a:cubicBezTo>
                  <a:cubicBezTo>
                    <a:pt x="74" y="502"/>
                    <a:pt x="86" y="489"/>
                    <a:pt x="98" y="477"/>
                  </a:cubicBezTo>
                  <a:cubicBezTo>
                    <a:pt x="232" y="319"/>
                    <a:pt x="330" y="197"/>
                    <a:pt x="439" y="88"/>
                  </a:cubicBezTo>
                  <a:cubicBezTo>
                    <a:pt x="463" y="64"/>
                    <a:pt x="451" y="39"/>
                    <a:pt x="439" y="15"/>
                  </a:cubicBezTo>
                  <a:cubicBezTo>
                    <a:pt x="425" y="8"/>
                    <a:pt x="411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2430;p36">
              <a:extLst>
                <a:ext uri="{FF2B5EF4-FFF2-40B4-BE49-F238E27FC236}">
                  <a16:creationId xmlns:a16="http://schemas.microsoft.com/office/drawing/2014/main" id="{AD4DCB3B-8732-43BA-83D3-16D54AA4DFD6}"/>
                </a:ext>
              </a:extLst>
            </p:cNvPr>
            <p:cNvSpPr/>
            <p:nvPr/>
          </p:nvSpPr>
          <p:spPr>
            <a:xfrm>
              <a:off x="7569185" y="3193577"/>
              <a:ext cx="32141" cy="31156"/>
            </a:xfrm>
            <a:custGeom>
              <a:avLst/>
              <a:gdLst/>
              <a:ahLst/>
              <a:cxnLst/>
              <a:rect l="l" t="t" r="r" b="b"/>
              <a:pathLst>
                <a:path w="653" h="633" extrusionOk="0">
                  <a:moveTo>
                    <a:pt x="594" y="0"/>
                  </a:moveTo>
                  <a:cubicBezTo>
                    <a:pt x="583" y="0"/>
                    <a:pt x="573" y="4"/>
                    <a:pt x="564" y="13"/>
                  </a:cubicBezTo>
                  <a:cubicBezTo>
                    <a:pt x="369" y="171"/>
                    <a:pt x="187" y="354"/>
                    <a:pt x="29" y="560"/>
                  </a:cubicBezTo>
                  <a:cubicBezTo>
                    <a:pt x="1" y="589"/>
                    <a:pt x="32" y="633"/>
                    <a:pt x="64" y="633"/>
                  </a:cubicBezTo>
                  <a:cubicBezTo>
                    <a:pt x="73" y="633"/>
                    <a:pt x="82" y="629"/>
                    <a:pt x="90" y="621"/>
                  </a:cubicBezTo>
                  <a:cubicBezTo>
                    <a:pt x="260" y="427"/>
                    <a:pt x="431" y="244"/>
                    <a:pt x="625" y="74"/>
                  </a:cubicBezTo>
                  <a:cubicBezTo>
                    <a:pt x="652" y="37"/>
                    <a:pt x="625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2431;p36">
              <a:extLst>
                <a:ext uri="{FF2B5EF4-FFF2-40B4-BE49-F238E27FC236}">
                  <a16:creationId xmlns:a16="http://schemas.microsoft.com/office/drawing/2014/main" id="{9427A53D-38CA-4249-AB76-229B978A76F3}"/>
                </a:ext>
              </a:extLst>
            </p:cNvPr>
            <p:cNvSpPr/>
            <p:nvPr/>
          </p:nvSpPr>
          <p:spPr>
            <a:xfrm>
              <a:off x="7569381" y="3192888"/>
              <a:ext cx="31796" cy="32485"/>
            </a:xfrm>
            <a:custGeom>
              <a:avLst/>
              <a:gdLst/>
              <a:ahLst/>
              <a:cxnLst/>
              <a:rect l="l" t="t" r="r" b="b"/>
              <a:pathLst>
                <a:path w="646" h="660" extrusionOk="0">
                  <a:moveTo>
                    <a:pt x="595" y="18"/>
                  </a:moveTo>
                  <a:cubicBezTo>
                    <a:pt x="606" y="18"/>
                    <a:pt x="615" y="21"/>
                    <a:pt x="621" y="27"/>
                  </a:cubicBezTo>
                  <a:cubicBezTo>
                    <a:pt x="621" y="39"/>
                    <a:pt x="633" y="63"/>
                    <a:pt x="609" y="76"/>
                  </a:cubicBezTo>
                  <a:cubicBezTo>
                    <a:pt x="438" y="246"/>
                    <a:pt x="268" y="428"/>
                    <a:pt x="98" y="611"/>
                  </a:cubicBezTo>
                  <a:lnTo>
                    <a:pt x="86" y="623"/>
                  </a:lnTo>
                  <a:cubicBezTo>
                    <a:pt x="74" y="635"/>
                    <a:pt x="64" y="638"/>
                    <a:pt x="57" y="638"/>
                  </a:cubicBezTo>
                  <a:cubicBezTo>
                    <a:pt x="49" y="638"/>
                    <a:pt x="43" y="635"/>
                    <a:pt x="37" y="635"/>
                  </a:cubicBezTo>
                  <a:cubicBezTo>
                    <a:pt x="25" y="623"/>
                    <a:pt x="13" y="598"/>
                    <a:pt x="37" y="574"/>
                  </a:cubicBezTo>
                  <a:cubicBezTo>
                    <a:pt x="171" y="404"/>
                    <a:pt x="341" y="222"/>
                    <a:pt x="560" y="27"/>
                  </a:cubicBezTo>
                  <a:cubicBezTo>
                    <a:pt x="572" y="21"/>
                    <a:pt x="584" y="18"/>
                    <a:pt x="595" y="18"/>
                  </a:cubicBezTo>
                  <a:close/>
                  <a:moveTo>
                    <a:pt x="588" y="1"/>
                  </a:moveTo>
                  <a:cubicBezTo>
                    <a:pt x="576" y="1"/>
                    <a:pt x="563" y="5"/>
                    <a:pt x="548" y="15"/>
                  </a:cubicBezTo>
                  <a:cubicBezTo>
                    <a:pt x="329" y="209"/>
                    <a:pt x="159" y="392"/>
                    <a:pt x="13" y="562"/>
                  </a:cubicBezTo>
                  <a:cubicBezTo>
                    <a:pt x="0" y="587"/>
                    <a:pt x="0" y="623"/>
                    <a:pt x="25" y="647"/>
                  </a:cubicBezTo>
                  <a:cubicBezTo>
                    <a:pt x="37" y="647"/>
                    <a:pt x="49" y="660"/>
                    <a:pt x="62" y="660"/>
                  </a:cubicBezTo>
                  <a:cubicBezTo>
                    <a:pt x="73" y="660"/>
                    <a:pt x="86" y="647"/>
                    <a:pt x="98" y="635"/>
                  </a:cubicBezTo>
                  <a:lnTo>
                    <a:pt x="110" y="611"/>
                  </a:lnTo>
                  <a:cubicBezTo>
                    <a:pt x="281" y="441"/>
                    <a:pt x="451" y="258"/>
                    <a:pt x="621" y="88"/>
                  </a:cubicBezTo>
                  <a:cubicBezTo>
                    <a:pt x="645" y="63"/>
                    <a:pt x="645" y="39"/>
                    <a:pt x="633" y="15"/>
                  </a:cubicBezTo>
                  <a:cubicBezTo>
                    <a:pt x="619" y="8"/>
                    <a:pt x="605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2432;p36">
              <a:extLst>
                <a:ext uri="{FF2B5EF4-FFF2-40B4-BE49-F238E27FC236}">
                  <a16:creationId xmlns:a16="http://schemas.microsoft.com/office/drawing/2014/main" id="{1C52D6FB-A221-4899-AAA7-DF9F3080472E}"/>
                </a:ext>
              </a:extLst>
            </p:cNvPr>
            <p:cNvSpPr/>
            <p:nvPr/>
          </p:nvSpPr>
          <p:spPr>
            <a:xfrm>
              <a:off x="7574008" y="3203225"/>
              <a:ext cx="31993" cy="34159"/>
            </a:xfrm>
            <a:custGeom>
              <a:avLst/>
              <a:gdLst/>
              <a:ahLst/>
              <a:cxnLst/>
              <a:rect l="l" t="t" r="r" b="b"/>
              <a:pathLst>
                <a:path w="650" h="694" extrusionOk="0">
                  <a:moveTo>
                    <a:pt x="584" y="1"/>
                  </a:moveTo>
                  <a:cubicBezTo>
                    <a:pt x="573" y="1"/>
                    <a:pt x="562" y="4"/>
                    <a:pt x="551" y="12"/>
                  </a:cubicBezTo>
                  <a:cubicBezTo>
                    <a:pt x="357" y="194"/>
                    <a:pt x="162" y="401"/>
                    <a:pt x="28" y="620"/>
                  </a:cubicBezTo>
                  <a:cubicBezTo>
                    <a:pt x="1" y="657"/>
                    <a:pt x="36" y="693"/>
                    <a:pt x="65" y="693"/>
                  </a:cubicBezTo>
                  <a:cubicBezTo>
                    <a:pt x="74" y="693"/>
                    <a:pt x="83" y="689"/>
                    <a:pt x="89" y="680"/>
                  </a:cubicBezTo>
                  <a:cubicBezTo>
                    <a:pt x="260" y="474"/>
                    <a:pt x="430" y="267"/>
                    <a:pt x="612" y="72"/>
                  </a:cubicBezTo>
                  <a:cubicBezTo>
                    <a:pt x="650" y="44"/>
                    <a:pt x="621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2433;p36">
              <a:extLst>
                <a:ext uri="{FF2B5EF4-FFF2-40B4-BE49-F238E27FC236}">
                  <a16:creationId xmlns:a16="http://schemas.microsoft.com/office/drawing/2014/main" id="{ABA60880-04C9-476B-8D28-8701E9B40900}"/>
                </a:ext>
              </a:extLst>
            </p:cNvPr>
            <p:cNvSpPr/>
            <p:nvPr/>
          </p:nvSpPr>
          <p:spPr>
            <a:xfrm>
              <a:off x="7574156" y="3202880"/>
              <a:ext cx="31796" cy="35045"/>
            </a:xfrm>
            <a:custGeom>
              <a:avLst/>
              <a:gdLst/>
              <a:ahLst/>
              <a:cxnLst/>
              <a:rect l="l" t="t" r="r" b="b"/>
              <a:pathLst>
                <a:path w="646" h="712" extrusionOk="0">
                  <a:moveTo>
                    <a:pt x="584" y="19"/>
                  </a:moveTo>
                  <a:cubicBezTo>
                    <a:pt x="597" y="19"/>
                    <a:pt x="597" y="19"/>
                    <a:pt x="609" y="31"/>
                  </a:cubicBezTo>
                  <a:cubicBezTo>
                    <a:pt x="621" y="43"/>
                    <a:pt x="621" y="68"/>
                    <a:pt x="609" y="79"/>
                  </a:cubicBezTo>
                  <a:cubicBezTo>
                    <a:pt x="451" y="225"/>
                    <a:pt x="317" y="395"/>
                    <a:pt x="184" y="554"/>
                  </a:cubicBezTo>
                  <a:cubicBezTo>
                    <a:pt x="147" y="603"/>
                    <a:pt x="122" y="639"/>
                    <a:pt x="86" y="676"/>
                  </a:cubicBezTo>
                  <a:cubicBezTo>
                    <a:pt x="80" y="688"/>
                    <a:pt x="71" y="691"/>
                    <a:pt x="62" y="691"/>
                  </a:cubicBezTo>
                  <a:cubicBezTo>
                    <a:pt x="53" y="691"/>
                    <a:pt x="44" y="687"/>
                    <a:pt x="38" y="687"/>
                  </a:cubicBezTo>
                  <a:cubicBezTo>
                    <a:pt x="25" y="676"/>
                    <a:pt x="13" y="651"/>
                    <a:pt x="25" y="639"/>
                  </a:cubicBezTo>
                  <a:cubicBezTo>
                    <a:pt x="184" y="395"/>
                    <a:pt x="390" y="189"/>
                    <a:pt x="560" y="31"/>
                  </a:cubicBezTo>
                  <a:cubicBezTo>
                    <a:pt x="573" y="19"/>
                    <a:pt x="573" y="19"/>
                    <a:pt x="584" y="19"/>
                  </a:cubicBezTo>
                  <a:close/>
                  <a:moveTo>
                    <a:pt x="585" y="1"/>
                  </a:moveTo>
                  <a:cubicBezTo>
                    <a:pt x="573" y="1"/>
                    <a:pt x="561" y="7"/>
                    <a:pt x="548" y="19"/>
                  </a:cubicBezTo>
                  <a:cubicBezTo>
                    <a:pt x="378" y="177"/>
                    <a:pt x="171" y="384"/>
                    <a:pt x="13" y="627"/>
                  </a:cubicBezTo>
                  <a:cubicBezTo>
                    <a:pt x="1" y="651"/>
                    <a:pt x="13" y="687"/>
                    <a:pt x="25" y="700"/>
                  </a:cubicBezTo>
                  <a:cubicBezTo>
                    <a:pt x="38" y="700"/>
                    <a:pt x="49" y="712"/>
                    <a:pt x="62" y="712"/>
                  </a:cubicBezTo>
                  <a:cubicBezTo>
                    <a:pt x="74" y="712"/>
                    <a:pt x="86" y="700"/>
                    <a:pt x="98" y="687"/>
                  </a:cubicBezTo>
                  <a:cubicBezTo>
                    <a:pt x="135" y="651"/>
                    <a:pt x="159" y="614"/>
                    <a:pt x="195" y="566"/>
                  </a:cubicBezTo>
                  <a:cubicBezTo>
                    <a:pt x="330" y="408"/>
                    <a:pt x="463" y="238"/>
                    <a:pt x="621" y="92"/>
                  </a:cubicBezTo>
                  <a:cubicBezTo>
                    <a:pt x="646" y="68"/>
                    <a:pt x="633" y="31"/>
                    <a:pt x="621" y="19"/>
                  </a:cubicBezTo>
                  <a:cubicBezTo>
                    <a:pt x="609" y="7"/>
                    <a:pt x="597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2434;p36">
              <a:extLst>
                <a:ext uri="{FF2B5EF4-FFF2-40B4-BE49-F238E27FC236}">
                  <a16:creationId xmlns:a16="http://schemas.microsoft.com/office/drawing/2014/main" id="{67DB50B3-6D33-4DFC-B309-4E25698C9F1F}"/>
                </a:ext>
              </a:extLst>
            </p:cNvPr>
            <p:cNvSpPr/>
            <p:nvPr/>
          </p:nvSpPr>
          <p:spPr>
            <a:xfrm>
              <a:off x="7575386" y="3213414"/>
              <a:ext cx="33765" cy="38736"/>
            </a:xfrm>
            <a:custGeom>
              <a:avLst/>
              <a:gdLst/>
              <a:ahLst/>
              <a:cxnLst/>
              <a:rect l="l" t="t" r="r" b="b"/>
              <a:pathLst>
                <a:path w="686" h="787" extrusionOk="0">
                  <a:moveTo>
                    <a:pt x="622" y="0"/>
                  </a:moveTo>
                  <a:cubicBezTo>
                    <a:pt x="613" y="0"/>
                    <a:pt x="604" y="3"/>
                    <a:pt x="596" y="11"/>
                  </a:cubicBezTo>
                  <a:cubicBezTo>
                    <a:pt x="462" y="133"/>
                    <a:pt x="341" y="254"/>
                    <a:pt x="219" y="400"/>
                  </a:cubicBezTo>
                  <a:cubicBezTo>
                    <a:pt x="134" y="486"/>
                    <a:pt x="0" y="608"/>
                    <a:pt x="13" y="741"/>
                  </a:cubicBezTo>
                  <a:cubicBezTo>
                    <a:pt x="13" y="772"/>
                    <a:pt x="34" y="787"/>
                    <a:pt x="55" y="787"/>
                  </a:cubicBezTo>
                  <a:cubicBezTo>
                    <a:pt x="76" y="787"/>
                    <a:pt x="97" y="772"/>
                    <a:pt x="97" y="741"/>
                  </a:cubicBezTo>
                  <a:cubicBezTo>
                    <a:pt x="110" y="619"/>
                    <a:pt x="280" y="462"/>
                    <a:pt x="365" y="376"/>
                  </a:cubicBezTo>
                  <a:cubicBezTo>
                    <a:pt x="462" y="267"/>
                    <a:pt x="559" y="170"/>
                    <a:pt x="657" y="73"/>
                  </a:cubicBezTo>
                  <a:cubicBezTo>
                    <a:pt x="686" y="44"/>
                    <a:pt x="654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2435;p36">
              <a:extLst>
                <a:ext uri="{FF2B5EF4-FFF2-40B4-BE49-F238E27FC236}">
                  <a16:creationId xmlns:a16="http://schemas.microsoft.com/office/drawing/2014/main" id="{E02244C1-DBEC-4154-AFDC-DE19693E7139}"/>
                </a:ext>
              </a:extLst>
            </p:cNvPr>
            <p:cNvSpPr/>
            <p:nvPr/>
          </p:nvSpPr>
          <p:spPr>
            <a:xfrm>
              <a:off x="7575386" y="3213266"/>
              <a:ext cx="34159" cy="39031"/>
            </a:xfrm>
            <a:custGeom>
              <a:avLst/>
              <a:gdLst/>
              <a:ahLst/>
              <a:cxnLst/>
              <a:rect l="l" t="t" r="r" b="b"/>
              <a:pathLst>
                <a:path w="694" h="793" extrusionOk="0">
                  <a:moveTo>
                    <a:pt x="621" y="14"/>
                  </a:moveTo>
                  <a:cubicBezTo>
                    <a:pt x="632" y="14"/>
                    <a:pt x="645" y="14"/>
                    <a:pt x="657" y="27"/>
                  </a:cubicBezTo>
                  <a:cubicBezTo>
                    <a:pt x="669" y="39"/>
                    <a:pt x="669" y="51"/>
                    <a:pt x="657" y="76"/>
                  </a:cubicBezTo>
                  <a:cubicBezTo>
                    <a:pt x="535" y="173"/>
                    <a:pt x="438" y="270"/>
                    <a:pt x="353" y="367"/>
                  </a:cubicBezTo>
                  <a:cubicBezTo>
                    <a:pt x="341" y="379"/>
                    <a:pt x="316" y="403"/>
                    <a:pt x="305" y="428"/>
                  </a:cubicBezTo>
                  <a:cubicBezTo>
                    <a:pt x="219" y="513"/>
                    <a:pt x="97" y="635"/>
                    <a:pt x="86" y="744"/>
                  </a:cubicBezTo>
                  <a:cubicBezTo>
                    <a:pt x="86" y="768"/>
                    <a:pt x="73" y="781"/>
                    <a:pt x="49" y="781"/>
                  </a:cubicBezTo>
                  <a:cubicBezTo>
                    <a:pt x="37" y="781"/>
                    <a:pt x="13" y="768"/>
                    <a:pt x="13" y="744"/>
                  </a:cubicBezTo>
                  <a:cubicBezTo>
                    <a:pt x="13" y="635"/>
                    <a:pt x="97" y="538"/>
                    <a:pt x="183" y="452"/>
                  </a:cubicBezTo>
                  <a:cubicBezTo>
                    <a:pt x="195" y="440"/>
                    <a:pt x="207" y="416"/>
                    <a:pt x="219" y="403"/>
                  </a:cubicBezTo>
                  <a:cubicBezTo>
                    <a:pt x="341" y="270"/>
                    <a:pt x="462" y="148"/>
                    <a:pt x="608" y="27"/>
                  </a:cubicBezTo>
                  <a:cubicBezTo>
                    <a:pt x="608" y="14"/>
                    <a:pt x="621" y="14"/>
                    <a:pt x="621" y="14"/>
                  </a:cubicBezTo>
                  <a:close/>
                  <a:moveTo>
                    <a:pt x="627" y="0"/>
                  </a:moveTo>
                  <a:cubicBezTo>
                    <a:pt x="617" y="0"/>
                    <a:pt x="607" y="4"/>
                    <a:pt x="596" y="14"/>
                  </a:cubicBezTo>
                  <a:cubicBezTo>
                    <a:pt x="451" y="136"/>
                    <a:pt x="329" y="257"/>
                    <a:pt x="207" y="392"/>
                  </a:cubicBezTo>
                  <a:cubicBezTo>
                    <a:pt x="195" y="403"/>
                    <a:pt x="183" y="428"/>
                    <a:pt x="170" y="440"/>
                  </a:cubicBezTo>
                  <a:cubicBezTo>
                    <a:pt x="86" y="525"/>
                    <a:pt x="0" y="622"/>
                    <a:pt x="0" y="744"/>
                  </a:cubicBezTo>
                  <a:cubicBezTo>
                    <a:pt x="0" y="781"/>
                    <a:pt x="24" y="793"/>
                    <a:pt x="49" y="793"/>
                  </a:cubicBezTo>
                  <a:cubicBezTo>
                    <a:pt x="86" y="793"/>
                    <a:pt x="110" y="781"/>
                    <a:pt x="110" y="744"/>
                  </a:cubicBezTo>
                  <a:cubicBezTo>
                    <a:pt x="110" y="647"/>
                    <a:pt x="232" y="525"/>
                    <a:pt x="316" y="440"/>
                  </a:cubicBezTo>
                  <a:cubicBezTo>
                    <a:pt x="341" y="416"/>
                    <a:pt x="353" y="392"/>
                    <a:pt x="365" y="379"/>
                  </a:cubicBezTo>
                  <a:cubicBezTo>
                    <a:pt x="451" y="282"/>
                    <a:pt x="548" y="184"/>
                    <a:pt x="669" y="87"/>
                  </a:cubicBezTo>
                  <a:cubicBezTo>
                    <a:pt x="694" y="63"/>
                    <a:pt x="681" y="39"/>
                    <a:pt x="669" y="14"/>
                  </a:cubicBezTo>
                  <a:cubicBezTo>
                    <a:pt x="655" y="7"/>
                    <a:pt x="641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2436;p36">
              <a:extLst>
                <a:ext uri="{FF2B5EF4-FFF2-40B4-BE49-F238E27FC236}">
                  <a16:creationId xmlns:a16="http://schemas.microsoft.com/office/drawing/2014/main" id="{300710DD-D5F6-4CD3-8F1A-8EF6830BA2FC}"/>
                </a:ext>
              </a:extLst>
            </p:cNvPr>
            <p:cNvSpPr/>
            <p:nvPr/>
          </p:nvSpPr>
          <p:spPr>
            <a:xfrm>
              <a:off x="7582868" y="3221781"/>
              <a:ext cx="32879" cy="36817"/>
            </a:xfrm>
            <a:custGeom>
              <a:avLst/>
              <a:gdLst/>
              <a:ahLst/>
              <a:cxnLst/>
              <a:rect l="l" t="t" r="r" b="b"/>
              <a:pathLst>
                <a:path w="668" h="748" extrusionOk="0">
                  <a:moveTo>
                    <a:pt x="604" y="0"/>
                  </a:moveTo>
                  <a:cubicBezTo>
                    <a:pt x="595" y="0"/>
                    <a:pt x="586" y="4"/>
                    <a:pt x="578" y="11"/>
                  </a:cubicBezTo>
                  <a:cubicBezTo>
                    <a:pt x="371" y="219"/>
                    <a:pt x="177" y="438"/>
                    <a:pt x="18" y="668"/>
                  </a:cubicBezTo>
                  <a:cubicBezTo>
                    <a:pt x="0" y="704"/>
                    <a:pt x="36" y="747"/>
                    <a:pt x="65" y="747"/>
                  </a:cubicBezTo>
                  <a:cubicBezTo>
                    <a:pt x="75" y="747"/>
                    <a:pt x="85" y="742"/>
                    <a:pt x="91" y="730"/>
                  </a:cubicBezTo>
                  <a:cubicBezTo>
                    <a:pt x="274" y="511"/>
                    <a:pt x="444" y="292"/>
                    <a:pt x="639" y="73"/>
                  </a:cubicBezTo>
                  <a:cubicBezTo>
                    <a:pt x="667" y="44"/>
                    <a:pt x="636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2437;p36">
              <a:extLst>
                <a:ext uri="{FF2B5EF4-FFF2-40B4-BE49-F238E27FC236}">
                  <a16:creationId xmlns:a16="http://schemas.microsoft.com/office/drawing/2014/main" id="{0EDE98C3-D136-4934-A89A-B4C0E82D2971}"/>
                </a:ext>
              </a:extLst>
            </p:cNvPr>
            <p:cNvSpPr/>
            <p:nvPr/>
          </p:nvSpPr>
          <p:spPr>
            <a:xfrm>
              <a:off x="7582524" y="3221634"/>
              <a:ext cx="33027" cy="37260"/>
            </a:xfrm>
            <a:custGeom>
              <a:avLst/>
              <a:gdLst/>
              <a:ahLst/>
              <a:cxnLst/>
              <a:rect l="l" t="t" r="r" b="b"/>
              <a:pathLst>
                <a:path w="671" h="757" extrusionOk="0">
                  <a:moveTo>
                    <a:pt x="609" y="14"/>
                  </a:moveTo>
                  <a:cubicBezTo>
                    <a:pt x="622" y="14"/>
                    <a:pt x="633" y="27"/>
                    <a:pt x="633" y="27"/>
                  </a:cubicBezTo>
                  <a:cubicBezTo>
                    <a:pt x="646" y="39"/>
                    <a:pt x="658" y="63"/>
                    <a:pt x="633" y="76"/>
                  </a:cubicBezTo>
                  <a:cubicBezTo>
                    <a:pt x="439" y="282"/>
                    <a:pt x="257" y="514"/>
                    <a:pt x="98" y="733"/>
                  </a:cubicBezTo>
                  <a:cubicBezTo>
                    <a:pt x="92" y="738"/>
                    <a:pt x="83" y="741"/>
                    <a:pt x="74" y="741"/>
                  </a:cubicBezTo>
                  <a:cubicBezTo>
                    <a:pt x="65" y="741"/>
                    <a:pt x="56" y="738"/>
                    <a:pt x="50" y="733"/>
                  </a:cubicBezTo>
                  <a:cubicBezTo>
                    <a:pt x="38" y="720"/>
                    <a:pt x="25" y="696"/>
                    <a:pt x="38" y="684"/>
                  </a:cubicBezTo>
                  <a:cubicBezTo>
                    <a:pt x="184" y="465"/>
                    <a:pt x="366" y="246"/>
                    <a:pt x="585" y="27"/>
                  </a:cubicBezTo>
                  <a:cubicBezTo>
                    <a:pt x="597" y="14"/>
                    <a:pt x="609" y="14"/>
                    <a:pt x="609" y="14"/>
                  </a:cubicBezTo>
                  <a:close/>
                  <a:moveTo>
                    <a:pt x="607" y="1"/>
                  </a:moveTo>
                  <a:cubicBezTo>
                    <a:pt x="595" y="1"/>
                    <a:pt x="583" y="4"/>
                    <a:pt x="573" y="14"/>
                  </a:cubicBezTo>
                  <a:cubicBezTo>
                    <a:pt x="354" y="233"/>
                    <a:pt x="160" y="452"/>
                    <a:pt x="25" y="671"/>
                  </a:cubicBezTo>
                  <a:cubicBezTo>
                    <a:pt x="1" y="696"/>
                    <a:pt x="14" y="733"/>
                    <a:pt x="38" y="744"/>
                  </a:cubicBezTo>
                  <a:cubicBezTo>
                    <a:pt x="50" y="757"/>
                    <a:pt x="62" y="757"/>
                    <a:pt x="74" y="757"/>
                  </a:cubicBezTo>
                  <a:cubicBezTo>
                    <a:pt x="87" y="757"/>
                    <a:pt x="98" y="757"/>
                    <a:pt x="111" y="744"/>
                  </a:cubicBezTo>
                  <a:cubicBezTo>
                    <a:pt x="269" y="525"/>
                    <a:pt x="451" y="295"/>
                    <a:pt x="646" y="87"/>
                  </a:cubicBezTo>
                  <a:cubicBezTo>
                    <a:pt x="670" y="63"/>
                    <a:pt x="670" y="27"/>
                    <a:pt x="646" y="14"/>
                  </a:cubicBezTo>
                  <a:cubicBezTo>
                    <a:pt x="639" y="8"/>
                    <a:pt x="623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2438;p36">
              <a:extLst>
                <a:ext uri="{FF2B5EF4-FFF2-40B4-BE49-F238E27FC236}">
                  <a16:creationId xmlns:a16="http://schemas.microsoft.com/office/drawing/2014/main" id="{D4C73A92-A9D0-48A4-822B-D54944CC0DEB}"/>
                </a:ext>
              </a:extLst>
            </p:cNvPr>
            <p:cNvSpPr/>
            <p:nvPr/>
          </p:nvSpPr>
          <p:spPr>
            <a:xfrm>
              <a:off x="7590744" y="3252151"/>
              <a:ext cx="23675" cy="24069"/>
            </a:xfrm>
            <a:custGeom>
              <a:avLst/>
              <a:gdLst/>
              <a:ahLst/>
              <a:cxnLst/>
              <a:rect l="l" t="t" r="r" b="b"/>
              <a:pathLst>
                <a:path w="481" h="489" extrusionOk="0">
                  <a:moveTo>
                    <a:pt x="418" y="0"/>
                  </a:moveTo>
                  <a:cubicBezTo>
                    <a:pt x="405" y="0"/>
                    <a:pt x="392" y="5"/>
                    <a:pt x="382" y="15"/>
                  </a:cubicBezTo>
                  <a:cubicBezTo>
                    <a:pt x="284" y="161"/>
                    <a:pt x="163" y="283"/>
                    <a:pt x="29" y="416"/>
                  </a:cubicBezTo>
                  <a:cubicBezTo>
                    <a:pt x="0" y="445"/>
                    <a:pt x="31" y="488"/>
                    <a:pt x="64" y="488"/>
                  </a:cubicBezTo>
                  <a:cubicBezTo>
                    <a:pt x="73" y="488"/>
                    <a:pt x="82" y="485"/>
                    <a:pt x="90" y="477"/>
                  </a:cubicBezTo>
                  <a:cubicBezTo>
                    <a:pt x="236" y="356"/>
                    <a:pt x="357" y="210"/>
                    <a:pt x="455" y="64"/>
                  </a:cubicBezTo>
                  <a:cubicBezTo>
                    <a:pt x="480" y="29"/>
                    <a:pt x="450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2439;p36">
              <a:extLst>
                <a:ext uri="{FF2B5EF4-FFF2-40B4-BE49-F238E27FC236}">
                  <a16:creationId xmlns:a16="http://schemas.microsoft.com/office/drawing/2014/main" id="{DF62E61A-0A77-4D1C-A98E-8943FD1FC654}"/>
                </a:ext>
              </a:extLst>
            </p:cNvPr>
            <p:cNvSpPr/>
            <p:nvPr/>
          </p:nvSpPr>
          <p:spPr>
            <a:xfrm>
              <a:off x="7590941" y="3251413"/>
              <a:ext cx="23970" cy="24856"/>
            </a:xfrm>
            <a:custGeom>
              <a:avLst/>
              <a:gdLst/>
              <a:ahLst/>
              <a:cxnLst/>
              <a:rect l="l" t="t" r="r" b="b"/>
              <a:pathLst>
                <a:path w="487" h="505" extrusionOk="0">
                  <a:moveTo>
                    <a:pt x="414" y="18"/>
                  </a:moveTo>
                  <a:cubicBezTo>
                    <a:pt x="426" y="18"/>
                    <a:pt x="438" y="30"/>
                    <a:pt x="438" y="30"/>
                  </a:cubicBezTo>
                  <a:cubicBezTo>
                    <a:pt x="451" y="42"/>
                    <a:pt x="462" y="55"/>
                    <a:pt x="451" y="66"/>
                  </a:cubicBezTo>
                  <a:cubicBezTo>
                    <a:pt x="329" y="236"/>
                    <a:pt x="219" y="371"/>
                    <a:pt x="86" y="480"/>
                  </a:cubicBezTo>
                  <a:cubicBezTo>
                    <a:pt x="74" y="486"/>
                    <a:pt x="64" y="489"/>
                    <a:pt x="57" y="489"/>
                  </a:cubicBezTo>
                  <a:cubicBezTo>
                    <a:pt x="49" y="489"/>
                    <a:pt x="43" y="486"/>
                    <a:pt x="37" y="480"/>
                  </a:cubicBezTo>
                  <a:cubicBezTo>
                    <a:pt x="25" y="468"/>
                    <a:pt x="13" y="444"/>
                    <a:pt x="37" y="431"/>
                  </a:cubicBezTo>
                  <a:cubicBezTo>
                    <a:pt x="183" y="285"/>
                    <a:pt x="292" y="164"/>
                    <a:pt x="389" y="42"/>
                  </a:cubicBezTo>
                  <a:cubicBezTo>
                    <a:pt x="402" y="30"/>
                    <a:pt x="402" y="18"/>
                    <a:pt x="414" y="18"/>
                  </a:cubicBezTo>
                  <a:close/>
                  <a:moveTo>
                    <a:pt x="414" y="1"/>
                  </a:moveTo>
                  <a:cubicBezTo>
                    <a:pt x="398" y="1"/>
                    <a:pt x="384" y="10"/>
                    <a:pt x="378" y="30"/>
                  </a:cubicBezTo>
                  <a:cubicBezTo>
                    <a:pt x="280" y="152"/>
                    <a:pt x="171" y="273"/>
                    <a:pt x="25" y="419"/>
                  </a:cubicBezTo>
                  <a:cubicBezTo>
                    <a:pt x="0" y="444"/>
                    <a:pt x="0" y="468"/>
                    <a:pt x="13" y="492"/>
                  </a:cubicBezTo>
                  <a:cubicBezTo>
                    <a:pt x="25" y="504"/>
                    <a:pt x="49" y="504"/>
                    <a:pt x="62" y="504"/>
                  </a:cubicBezTo>
                  <a:cubicBezTo>
                    <a:pt x="73" y="504"/>
                    <a:pt x="86" y="504"/>
                    <a:pt x="98" y="492"/>
                  </a:cubicBezTo>
                  <a:cubicBezTo>
                    <a:pt x="232" y="382"/>
                    <a:pt x="341" y="249"/>
                    <a:pt x="462" y="79"/>
                  </a:cubicBezTo>
                  <a:cubicBezTo>
                    <a:pt x="487" y="55"/>
                    <a:pt x="475" y="30"/>
                    <a:pt x="451" y="18"/>
                  </a:cubicBezTo>
                  <a:cubicBezTo>
                    <a:pt x="440" y="7"/>
                    <a:pt x="426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2440;p36">
              <a:extLst>
                <a:ext uri="{FF2B5EF4-FFF2-40B4-BE49-F238E27FC236}">
                  <a16:creationId xmlns:a16="http://schemas.microsoft.com/office/drawing/2014/main" id="{8221E66A-204B-4DDF-BA30-A10B3CF1FAED}"/>
                </a:ext>
              </a:extLst>
            </p:cNvPr>
            <p:cNvSpPr/>
            <p:nvPr/>
          </p:nvSpPr>
          <p:spPr>
            <a:xfrm>
              <a:off x="7596207" y="3257713"/>
              <a:ext cx="27465" cy="29630"/>
            </a:xfrm>
            <a:custGeom>
              <a:avLst/>
              <a:gdLst/>
              <a:ahLst/>
              <a:cxnLst/>
              <a:rect l="l" t="t" r="r" b="b"/>
              <a:pathLst>
                <a:path w="558" h="602" extrusionOk="0">
                  <a:moveTo>
                    <a:pt x="491" y="0"/>
                  </a:moveTo>
                  <a:cubicBezTo>
                    <a:pt x="482" y="0"/>
                    <a:pt x="473" y="3"/>
                    <a:pt x="465" y="11"/>
                  </a:cubicBezTo>
                  <a:cubicBezTo>
                    <a:pt x="331" y="181"/>
                    <a:pt x="173" y="352"/>
                    <a:pt x="28" y="522"/>
                  </a:cubicBezTo>
                  <a:cubicBezTo>
                    <a:pt x="0" y="558"/>
                    <a:pt x="27" y="601"/>
                    <a:pt x="62" y="601"/>
                  </a:cubicBezTo>
                  <a:cubicBezTo>
                    <a:pt x="74" y="601"/>
                    <a:pt x="88" y="596"/>
                    <a:pt x="100" y="583"/>
                  </a:cubicBezTo>
                  <a:cubicBezTo>
                    <a:pt x="258" y="425"/>
                    <a:pt x="392" y="254"/>
                    <a:pt x="538" y="72"/>
                  </a:cubicBezTo>
                  <a:cubicBezTo>
                    <a:pt x="557" y="43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2441;p36">
              <a:extLst>
                <a:ext uri="{FF2B5EF4-FFF2-40B4-BE49-F238E27FC236}">
                  <a16:creationId xmlns:a16="http://schemas.microsoft.com/office/drawing/2014/main" id="{8BAFB0C2-6996-486D-8E20-063D51EB4916}"/>
                </a:ext>
              </a:extLst>
            </p:cNvPr>
            <p:cNvSpPr/>
            <p:nvPr/>
          </p:nvSpPr>
          <p:spPr>
            <a:xfrm>
              <a:off x="7596355" y="3257270"/>
              <a:ext cx="27563" cy="30369"/>
            </a:xfrm>
            <a:custGeom>
              <a:avLst/>
              <a:gdLst/>
              <a:ahLst/>
              <a:cxnLst/>
              <a:rect l="l" t="t" r="r" b="b"/>
              <a:pathLst>
                <a:path w="560" h="617" extrusionOk="0">
                  <a:moveTo>
                    <a:pt x="511" y="20"/>
                  </a:moveTo>
                  <a:cubicBezTo>
                    <a:pt x="535" y="33"/>
                    <a:pt x="535" y="57"/>
                    <a:pt x="523" y="81"/>
                  </a:cubicBezTo>
                  <a:cubicBezTo>
                    <a:pt x="389" y="252"/>
                    <a:pt x="243" y="422"/>
                    <a:pt x="85" y="592"/>
                  </a:cubicBezTo>
                  <a:cubicBezTo>
                    <a:pt x="79" y="598"/>
                    <a:pt x="70" y="601"/>
                    <a:pt x="61" y="601"/>
                  </a:cubicBezTo>
                  <a:cubicBezTo>
                    <a:pt x="52" y="601"/>
                    <a:pt x="43" y="598"/>
                    <a:pt x="36" y="592"/>
                  </a:cubicBezTo>
                  <a:cubicBezTo>
                    <a:pt x="25" y="580"/>
                    <a:pt x="25" y="555"/>
                    <a:pt x="36" y="544"/>
                  </a:cubicBezTo>
                  <a:cubicBezTo>
                    <a:pt x="97" y="458"/>
                    <a:pt x="170" y="385"/>
                    <a:pt x="243" y="300"/>
                  </a:cubicBezTo>
                  <a:cubicBezTo>
                    <a:pt x="316" y="215"/>
                    <a:pt x="401" y="117"/>
                    <a:pt x="474" y="33"/>
                  </a:cubicBezTo>
                  <a:cubicBezTo>
                    <a:pt x="487" y="20"/>
                    <a:pt x="487" y="20"/>
                    <a:pt x="498" y="20"/>
                  </a:cubicBezTo>
                  <a:close/>
                  <a:moveTo>
                    <a:pt x="502" y="0"/>
                  </a:moveTo>
                  <a:cubicBezTo>
                    <a:pt x="491" y="0"/>
                    <a:pt x="476" y="6"/>
                    <a:pt x="462" y="20"/>
                  </a:cubicBezTo>
                  <a:cubicBezTo>
                    <a:pt x="377" y="106"/>
                    <a:pt x="304" y="203"/>
                    <a:pt x="219" y="288"/>
                  </a:cubicBezTo>
                  <a:cubicBezTo>
                    <a:pt x="158" y="373"/>
                    <a:pt x="85" y="446"/>
                    <a:pt x="25" y="531"/>
                  </a:cubicBezTo>
                  <a:cubicBezTo>
                    <a:pt x="0" y="555"/>
                    <a:pt x="12" y="592"/>
                    <a:pt x="25" y="604"/>
                  </a:cubicBezTo>
                  <a:cubicBezTo>
                    <a:pt x="36" y="617"/>
                    <a:pt x="49" y="617"/>
                    <a:pt x="61" y="617"/>
                  </a:cubicBezTo>
                  <a:cubicBezTo>
                    <a:pt x="73" y="617"/>
                    <a:pt x="85" y="617"/>
                    <a:pt x="97" y="604"/>
                  </a:cubicBezTo>
                  <a:cubicBezTo>
                    <a:pt x="255" y="434"/>
                    <a:pt x="401" y="263"/>
                    <a:pt x="535" y="93"/>
                  </a:cubicBezTo>
                  <a:cubicBezTo>
                    <a:pt x="560" y="57"/>
                    <a:pt x="547" y="33"/>
                    <a:pt x="523" y="9"/>
                  </a:cubicBezTo>
                  <a:cubicBezTo>
                    <a:pt x="518" y="3"/>
                    <a:pt x="511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2442;p36">
              <a:extLst>
                <a:ext uri="{FF2B5EF4-FFF2-40B4-BE49-F238E27FC236}">
                  <a16:creationId xmlns:a16="http://schemas.microsoft.com/office/drawing/2014/main" id="{84EB7236-6704-4850-BF27-1FF9C5B5E65A}"/>
                </a:ext>
              </a:extLst>
            </p:cNvPr>
            <p:cNvSpPr/>
            <p:nvPr/>
          </p:nvSpPr>
          <p:spPr>
            <a:xfrm>
              <a:off x="7600982" y="3271446"/>
              <a:ext cx="26726" cy="28449"/>
            </a:xfrm>
            <a:custGeom>
              <a:avLst/>
              <a:gdLst/>
              <a:ahLst/>
              <a:cxnLst/>
              <a:rect l="l" t="t" r="r" b="b"/>
              <a:pathLst>
                <a:path w="543" h="578" extrusionOk="0">
                  <a:moveTo>
                    <a:pt x="479" y="1"/>
                  </a:moveTo>
                  <a:cubicBezTo>
                    <a:pt x="470" y="1"/>
                    <a:pt x="461" y="4"/>
                    <a:pt x="453" y="12"/>
                  </a:cubicBezTo>
                  <a:cubicBezTo>
                    <a:pt x="307" y="170"/>
                    <a:pt x="161" y="329"/>
                    <a:pt x="28" y="499"/>
                  </a:cubicBezTo>
                  <a:cubicBezTo>
                    <a:pt x="0" y="535"/>
                    <a:pt x="27" y="577"/>
                    <a:pt x="62" y="577"/>
                  </a:cubicBezTo>
                  <a:cubicBezTo>
                    <a:pt x="75" y="577"/>
                    <a:pt x="88" y="572"/>
                    <a:pt x="101" y="559"/>
                  </a:cubicBezTo>
                  <a:cubicBezTo>
                    <a:pt x="234" y="402"/>
                    <a:pt x="368" y="231"/>
                    <a:pt x="514" y="73"/>
                  </a:cubicBezTo>
                  <a:cubicBezTo>
                    <a:pt x="542" y="45"/>
                    <a:pt x="512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2443;p36">
              <a:extLst>
                <a:ext uri="{FF2B5EF4-FFF2-40B4-BE49-F238E27FC236}">
                  <a16:creationId xmlns:a16="http://schemas.microsoft.com/office/drawing/2014/main" id="{8FE7272F-DE15-4859-8EBF-C412A83A283F}"/>
                </a:ext>
              </a:extLst>
            </p:cNvPr>
            <p:cNvSpPr/>
            <p:nvPr/>
          </p:nvSpPr>
          <p:spPr>
            <a:xfrm>
              <a:off x="7601129" y="3271151"/>
              <a:ext cx="26382" cy="29040"/>
            </a:xfrm>
            <a:custGeom>
              <a:avLst/>
              <a:gdLst/>
              <a:ahLst/>
              <a:cxnLst/>
              <a:rect l="l" t="t" r="r" b="b"/>
              <a:pathLst>
                <a:path w="536" h="590" extrusionOk="0">
                  <a:moveTo>
                    <a:pt x="475" y="16"/>
                  </a:moveTo>
                  <a:cubicBezTo>
                    <a:pt x="485" y="16"/>
                    <a:pt x="492" y="23"/>
                    <a:pt x="499" y="30"/>
                  </a:cubicBezTo>
                  <a:cubicBezTo>
                    <a:pt x="511" y="43"/>
                    <a:pt x="523" y="54"/>
                    <a:pt x="499" y="79"/>
                  </a:cubicBezTo>
                  <a:cubicBezTo>
                    <a:pt x="377" y="213"/>
                    <a:pt x="255" y="359"/>
                    <a:pt x="146" y="492"/>
                  </a:cubicBezTo>
                  <a:lnTo>
                    <a:pt x="85" y="565"/>
                  </a:lnTo>
                  <a:cubicBezTo>
                    <a:pt x="77" y="569"/>
                    <a:pt x="70" y="571"/>
                    <a:pt x="65" y="571"/>
                  </a:cubicBezTo>
                  <a:cubicBezTo>
                    <a:pt x="53" y="571"/>
                    <a:pt x="45" y="565"/>
                    <a:pt x="36" y="565"/>
                  </a:cubicBezTo>
                  <a:cubicBezTo>
                    <a:pt x="25" y="553"/>
                    <a:pt x="25" y="529"/>
                    <a:pt x="36" y="505"/>
                  </a:cubicBezTo>
                  <a:cubicBezTo>
                    <a:pt x="146" y="359"/>
                    <a:pt x="280" y="200"/>
                    <a:pt x="450" y="30"/>
                  </a:cubicBezTo>
                  <a:cubicBezTo>
                    <a:pt x="460" y="20"/>
                    <a:pt x="468" y="16"/>
                    <a:pt x="475" y="16"/>
                  </a:cubicBezTo>
                  <a:close/>
                  <a:moveTo>
                    <a:pt x="479" y="0"/>
                  </a:moveTo>
                  <a:cubicBezTo>
                    <a:pt x="466" y="0"/>
                    <a:pt x="450" y="6"/>
                    <a:pt x="438" y="18"/>
                  </a:cubicBezTo>
                  <a:cubicBezTo>
                    <a:pt x="268" y="200"/>
                    <a:pt x="134" y="346"/>
                    <a:pt x="25" y="492"/>
                  </a:cubicBezTo>
                  <a:cubicBezTo>
                    <a:pt x="0" y="529"/>
                    <a:pt x="12" y="565"/>
                    <a:pt x="36" y="578"/>
                  </a:cubicBezTo>
                  <a:cubicBezTo>
                    <a:pt x="36" y="589"/>
                    <a:pt x="49" y="589"/>
                    <a:pt x="61" y="589"/>
                  </a:cubicBezTo>
                  <a:cubicBezTo>
                    <a:pt x="73" y="589"/>
                    <a:pt x="85" y="589"/>
                    <a:pt x="98" y="578"/>
                  </a:cubicBezTo>
                  <a:lnTo>
                    <a:pt x="158" y="505"/>
                  </a:lnTo>
                  <a:cubicBezTo>
                    <a:pt x="268" y="371"/>
                    <a:pt x="390" y="225"/>
                    <a:pt x="511" y="91"/>
                  </a:cubicBezTo>
                  <a:cubicBezTo>
                    <a:pt x="536" y="67"/>
                    <a:pt x="536" y="30"/>
                    <a:pt x="511" y="18"/>
                  </a:cubicBezTo>
                  <a:cubicBezTo>
                    <a:pt x="505" y="6"/>
                    <a:pt x="493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2444;p36">
              <a:extLst>
                <a:ext uri="{FF2B5EF4-FFF2-40B4-BE49-F238E27FC236}">
                  <a16:creationId xmlns:a16="http://schemas.microsoft.com/office/drawing/2014/main" id="{2B49C3A5-9EEA-43C3-BFA1-2B0C45F4A4FD}"/>
                </a:ext>
              </a:extLst>
            </p:cNvPr>
            <p:cNvSpPr/>
            <p:nvPr/>
          </p:nvSpPr>
          <p:spPr>
            <a:xfrm>
              <a:off x="7545263" y="3246589"/>
              <a:ext cx="38884" cy="33814"/>
            </a:xfrm>
            <a:custGeom>
              <a:avLst/>
              <a:gdLst/>
              <a:ahLst/>
              <a:cxnLst/>
              <a:rect l="l" t="t" r="r" b="b"/>
              <a:pathLst>
                <a:path w="790" h="687" extrusionOk="0">
                  <a:moveTo>
                    <a:pt x="721" y="1"/>
                  </a:moveTo>
                  <a:cubicBezTo>
                    <a:pt x="713" y="1"/>
                    <a:pt x="705" y="3"/>
                    <a:pt x="698" y="7"/>
                  </a:cubicBezTo>
                  <a:cubicBezTo>
                    <a:pt x="454" y="189"/>
                    <a:pt x="223" y="383"/>
                    <a:pt x="28" y="615"/>
                  </a:cubicBezTo>
                  <a:cubicBezTo>
                    <a:pt x="0" y="643"/>
                    <a:pt x="31" y="686"/>
                    <a:pt x="63" y="686"/>
                  </a:cubicBezTo>
                  <a:cubicBezTo>
                    <a:pt x="72" y="686"/>
                    <a:pt x="82" y="683"/>
                    <a:pt x="90" y="675"/>
                  </a:cubicBezTo>
                  <a:cubicBezTo>
                    <a:pt x="309" y="469"/>
                    <a:pt x="515" y="262"/>
                    <a:pt x="758" y="80"/>
                  </a:cubicBezTo>
                  <a:cubicBezTo>
                    <a:pt x="789" y="49"/>
                    <a:pt x="760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2445;p36">
              <a:extLst>
                <a:ext uri="{FF2B5EF4-FFF2-40B4-BE49-F238E27FC236}">
                  <a16:creationId xmlns:a16="http://schemas.microsoft.com/office/drawing/2014/main" id="{6D131A55-AD54-4715-BC65-54E31425BFC2}"/>
                </a:ext>
              </a:extLst>
            </p:cNvPr>
            <p:cNvSpPr/>
            <p:nvPr/>
          </p:nvSpPr>
          <p:spPr>
            <a:xfrm>
              <a:off x="7544869" y="3246245"/>
              <a:ext cx="38933" cy="34799"/>
            </a:xfrm>
            <a:custGeom>
              <a:avLst/>
              <a:gdLst/>
              <a:ahLst/>
              <a:cxnLst/>
              <a:rect l="l" t="t" r="r" b="b"/>
              <a:pathLst>
                <a:path w="791" h="707" extrusionOk="0">
                  <a:moveTo>
                    <a:pt x="730" y="25"/>
                  </a:moveTo>
                  <a:cubicBezTo>
                    <a:pt x="742" y="25"/>
                    <a:pt x="754" y="25"/>
                    <a:pt x="754" y="38"/>
                  </a:cubicBezTo>
                  <a:cubicBezTo>
                    <a:pt x="766" y="50"/>
                    <a:pt x="766" y="62"/>
                    <a:pt x="754" y="74"/>
                  </a:cubicBezTo>
                  <a:cubicBezTo>
                    <a:pt x="547" y="244"/>
                    <a:pt x="341" y="427"/>
                    <a:pt x="85" y="670"/>
                  </a:cubicBezTo>
                  <a:cubicBezTo>
                    <a:pt x="80" y="681"/>
                    <a:pt x="73" y="684"/>
                    <a:pt x="66" y="684"/>
                  </a:cubicBezTo>
                  <a:cubicBezTo>
                    <a:pt x="57" y="684"/>
                    <a:pt x="49" y="677"/>
                    <a:pt x="49" y="670"/>
                  </a:cubicBezTo>
                  <a:cubicBezTo>
                    <a:pt x="36" y="658"/>
                    <a:pt x="25" y="646"/>
                    <a:pt x="36" y="622"/>
                  </a:cubicBezTo>
                  <a:cubicBezTo>
                    <a:pt x="231" y="414"/>
                    <a:pt x="450" y="208"/>
                    <a:pt x="717" y="25"/>
                  </a:cubicBezTo>
                  <a:close/>
                  <a:moveTo>
                    <a:pt x="733" y="0"/>
                  </a:moveTo>
                  <a:cubicBezTo>
                    <a:pt x="724" y="0"/>
                    <a:pt x="715" y="4"/>
                    <a:pt x="706" y="14"/>
                  </a:cubicBezTo>
                  <a:cubicBezTo>
                    <a:pt x="438" y="196"/>
                    <a:pt x="219" y="403"/>
                    <a:pt x="25" y="609"/>
                  </a:cubicBezTo>
                  <a:cubicBezTo>
                    <a:pt x="0" y="633"/>
                    <a:pt x="12" y="670"/>
                    <a:pt x="36" y="682"/>
                  </a:cubicBezTo>
                  <a:cubicBezTo>
                    <a:pt x="36" y="695"/>
                    <a:pt x="49" y="706"/>
                    <a:pt x="73" y="706"/>
                  </a:cubicBezTo>
                  <a:cubicBezTo>
                    <a:pt x="73" y="706"/>
                    <a:pt x="98" y="695"/>
                    <a:pt x="98" y="682"/>
                  </a:cubicBezTo>
                  <a:cubicBezTo>
                    <a:pt x="353" y="439"/>
                    <a:pt x="560" y="257"/>
                    <a:pt x="766" y="87"/>
                  </a:cubicBezTo>
                  <a:cubicBezTo>
                    <a:pt x="790" y="74"/>
                    <a:pt x="790" y="50"/>
                    <a:pt x="766" y="25"/>
                  </a:cubicBezTo>
                  <a:cubicBezTo>
                    <a:pt x="759" y="10"/>
                    <a:pt x="747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2446;p36">
              <a:extLst>
                <a:ext uri="{FF2B5EF4-FFF2-40B4-BE49-F238E27FC236}">
                  <a16:creationId xmlns:a16="http://schemas.microsoft.com/office/drawing/2014/main" id="{4E3EEFB9-A6E6-4D23-9277-A32734B48034}"/>
                </a:ext>
              </a:extLst>
            </p:cNvPr>
            <p:cNvSpPr/>
            <p:nvPr/>
          </p:nvSpPr>
          <p:spPr>
            <a:xfrm>
              <a:off x="7536994" y="3258895"/>
              <a:ext cx="48088" cy="42477"/>
            </a:xfrm>
            <a:custGeom>
              <a:avLst/>
              <a:gdLst/>
              <a:ahLst/>
              <a:cxnLst/>
              <a:rect l="l" t="t" r="r" b="b"/>
              <a:pathLst>
                <a:path w="977" h="863" extrusionOk="0">
                  <a:moveTo>
                    <a:pt x="909" y="0"/>
                  </a:moveTo>
                  <a:cubicBezTo>
                    <a:pt x="899" y="0"/>
                    <a:pt x="888" y="4"/>
                    <a:pt x="877" y="12"/>
                  </a:cubicBezTo>
                  <a:cubicBezTo>
                    <a:pt x="585" y="255"/>
                    <a:pt x="306" y="511"/>
                    <a:pt x="39" y="790"/>
                  </a:cubicBezTo>
                  <a:cubicBezTo>
                    <a:pt x="1" y="819"/>
                    <a:pt x="29" y="862"/>
                    <a:pt x="67" y="862"/>
                  </a:cubicBezTo>
                  <a:cubicBezTo>
                    <a:pt x="77" y="862"/>
                    <a:pt x="89" y="859"/>
                    <a:pt x="99" y="851"/>
                  </a:cubicBezTo>
                  <a:cubicBezTo>
                    <a:pt x="379" y="584"/>
                    <a:pt x="658" y="328"/>
                    <a:pt x="939" y="73"/>
                  </a:cubicBezTo>
                  <a:cubicBezTo>
                    <a:pt x="977" y="44"/>
                    <a:pt x="947" y="0"/>
                    <a:pt x="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2447;p36">
              <a:extLst>
                <a:ext uri="{FF2B5EF4-FFF2-40B4-BE49-F238E27FC236}">
                  <a16:creationId xmlns:a16="http://schemas.microsoft.com/office/drawing/2014/main" id="{1A2B659D-4083-48D6-B5A5-864DC301A56A}"/>
                </a:ext>
              </a:extLst>
            </p:cNvPr>
            <p:cNvSpPr/>
            <p:nvPr/>
          </p:nvSpPr>
          <p:spPr>
            <a:xfrm>
              <a:off x="7537043" y="3258452"/>
              <a:ext cx="47940" cy="42920"/>
            </a:xfrm>
            <a:custGeom>
              <a:avLst/>
              <a:gdLst/>
              <a:ahLst/>
              <a:cxnLst/>
              <a:rect l="l" t="t" r="r" b="b"/>
              <a:pathLst>
                <a:path w="974" h="872" extrusionOk="0">
                  <a:moveTo>
                    <a:pt x="913" y="21"/>
                  </a:moveTo>
                  <a:cubicBezTo>
                    <a:pt x="925" y="21"/>
                    <a:pt x="925" y="21"/>
                    <a:pt x="938" y="33"/>
                  </a:cubicBezTo>
                  <a:cubicBezTo>
                    <a:pt x="949" y="45"/>
                    <a:pt x="949" y="57"/>
                    <a:pt x="938" y="69"/>
                  </a:cubicBezTo>
                  <a:cubicBezTo>
                    <a:pt x="670" y="312"/>
                    <a:pt x="390" y="568"/>
                    <a:pt x="135" y="811"/>
                  </a:cubicBezTo>
                  <a:lnTo>
                    <a:pt x="86" y="847"/>
                  </a:lnTo>
                  <a:cubicBezTo>
                    <a:pt x="81" y="858"/>
                    <a:pt x="73" y="862"/>
                    <a:pt x="66" y="862"/>
                  </a:cubicBezTo>
                  <a:cubicBezTo>
                    <a:pt x="55" y="862"/>
                    <a:pt x="44" y="855"/>
                    <a:pt x="38" y="847"/>
                  </a:cubicBezTo>
                  <a:cubicBezTo>
                    <a:pt x="25" y="836"/>
                    <a:pt x="25" y="811"/>
                    <a:pt x="38" y="799"/>
                  </a:cubicBezTo>
                  <a:cubicBezTo>
                    <a:pt x="293" y="544"/>
                    <a:pt x="573" y="288"/>
                    <a:pt x="889" y="21"/>
                  </a:cubicBezTo>
                  <a:close/>
                  <a:moveTo>
                    <a:pt x="911" y="0"/>
                  </a:moveTo>
                  <a:cubicBezTo>
                    <a:pt x="899" y="0"/>
                    <a:pt x="887" y="4"/>
                    <a:pt x="876" y="9"/>
                  </a:cubicBezTo>
                  <a:cubicBezTo>
                    <a:pt x="560" y="264"/>
                    <a:pt x="281" y="531"/>
                    <a:pt x="25" y="787"/>
                  </a:cubicBezTo>
                  <a:cubicBezTo>
                    <a:pt x="1" y="811"/>
                    <a:pt x="13" y="847"/>
                    <a:pt x="25" y="860"/>
                  </a:cubicBezTo>
                  <a:cubicBezTo>
                    <a:pt x="38" y="872"/>
                    <a:pt x="49" y="872"/>
                    <a:pt x="62" y="872"/>
                  </a:cubicBezTo>
                  <a:cubicBezTo>
                    <a:pt x="74" y="872"/>
                    <a:pt x="86" y="872"/>
                    <a:pt x="98" y="860"/>
                  </a:cubicBezTo>
                  <a:lnTo>
                    <a:pt x="147" y="823"/>
                  </a:lnTo>
                  <a:cubicBezTo>
                    <a:pt x="403" y="580"/>
                    <a:pt x="670" y="325"/>
                    <a:pt x="949" y="82"/>
                  </a:cubicBezTo>
                  <a:cubicBezTo>
                    <a:pt x="974" y="69"/>
                    <a:pt x="962" y="33"/>
                    <a:pt x="949" y="21"/>
                  </a:cubicBezTo>
                  <a:cubicBezTo>
                    <a:pt x="943" y="6"/>
                    <a:pt x="927" y="0"/>
                    <a:pt x="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2448;p36">
              <a:extLst>
                <a:ext uri="{FF2B5EF4-FFF2-40B4-BE49-F238E27FC236}">
                  <a16:creationId xmlns:a16="http://schemas.microsoft.com/office/drawing/2014/main" id="{FD8708A0-0B45-430C-A0B5-65F0A2C046FC}"/>
                </a:ext>
              </a:extLst>
            </p:cNvPr>
            <p:cNvSpPr/>
            <p:nvPr/>
          </p:nvSpPr>
          <p:spPr>
            <a:xfrm>
              <a:off x="7546444" y="3276319"/>
              <a:ext cx="35832" cy="29827"/>
            </a:xfrm>
            <a:custGeom>
              <a:avLst/>
              <a:gdLst/>
              <a:ahLst/>
              <a:cxnLst/>
              <a:rect l="l" t="t" r="r" b="b"/>
              <a:pathLst>
                <a:path w="728" h="606" extrusionOk="0">
                  <a:moveTo>
                    <a:pt x="676" y="1"/>
                  </a:moveTo>
                  <a:cubicBezTo>
                    <a:pt x="668" y="1"/>
                    <a:pt x="659" y="4"/>
                    <a:pt x="649" y="11"/>
                  </a:cubicBezTo>
                  <a:cubicBezTo>
                    <a:pt x="430" y="168"/>
                    <a:pt x="223" y="339"/>
                    <a:pt x="29" y="533"/>
                  </a:cubicBezTo>
                  <a:cubicBezTo>
                    <a:pt x="0" y="562"/>
                    <a:pt x="31" y="605"/>
                    <a:pt x="70" y="605"/>
                  </a:cubicBezTo>
                  <a:cubicBezTo>
                    <a:pt x="80" y="605"/>
                    <a:pt x="91" y="602"/>
                    <a:pt x="102" y="594"/>
                  </a:cubicBezTo>
                  <a:cubicBezTo>
                    <a:pt x="285" y="412"/>
                    <a:pt x="491" y="241"/>
                    <a:pt x="698" y="84"/>
                  </a:cubicBezTo>
                  <a:cubicBezTo>
                    <a:pt x="727" y="54"/>
                    <a:pt x="709" y="1"/>
                    <a:pt x="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2449;p36">
              <a:extLst>
                <a:ext uri="{FF2B5EF4-FFF2-40B4-BE49-F238E27FC236}">
                  <a16:creationId xmlns:a16="http://schemas.microsoft.com/office/drawing/2014/main" id="{21A9A7C7-5ED9-402F-ADC5-0D55156DE16F}"/>
                </a:ext>
              </a:extLst>
            </p:cNvPr>
            <p:cNvSpPr/>
            <p:nvPr/>
          </p:nvSpPr>
          <p:spPr>
            <a:xfrm>
              <a:off x="7546641" y="3275827"/>
              <a:ext cx="35389" cy="30959"/>
            </a:xfrm>
            <a:custGeom>
              <a:avLst/>
              <a:gdLst/>
              <a:ahLst/>
              <a:cxnLst/>
              <a:rect l="l" t="t" r="r" b="b"/>
              <a:pathLst>
                <a:path w="719" h="629" extrusionOk="0">
                  <a:moveTo>
                    <a:pt x="670" y="15"/>
                  </a:moveTo>
                  <a:cubicBezTo>
                    <a:pt x="682" y="15"/>
                    <a:pt x="694" y="24"/>
                    <a:pt x="694" y="32"/>
                  </a:cubicBezTo>
                  <a:cubicBezTo>
                    <a:pt x="706" y="45"/>
                    <a:pt x="706" y="69"/>
                    <a:pt x="681" y="81"/>
                  </a:cubicBezTo>
                  <a:cubicBezTo>
                    <a:pt x="462" y="251"/>
                    <a:pt x="256" y="434"/>
                    <a:pt x="86" y="592"/>
                  </a:cubicBezTo>
                  <a:cubicBezTo>
                    <a:pt x="81" y="602"/>
                    <a:pt x="73" y="606"/>
                    <a:pt x="65" y="606"/>
                  </a:cubicBezTo>
                  <a:cubicBezTo>
                    <a:pt x="55" y="606"/>
                    <a:pt x="44" y="599"/>
                    <a:pt x="37" y="592"/>
                  </a:cubicBezTo>
                  <a:cubicBezTo>
                    <a:pt x="25" y="580"/>
                    <a:pt x="13" y="567"/>
                    <a:pt x="37" y="543"/>
                  </a:cubicBezTo>
                  <a:cubicBezTo>
                    <a:pt x="208" y="373"/>
                    <a:pt x="402" y="203"/>
                    <a:pt x="657" y="21"/>
                  </a:cubicBezTo>
                  <a:cubicBezTo>
                    <a:pt x="661" y="17"/>
                    <a:pt x="666" y="15"/>
                    <a:pt x="670" y="15"/>
                  </a:cubicBezTo>
                  <a:close/>
                  <a:moveTo>
                    <a:pt x="674" y="0"/>
                  </a:moveTo>
                  <a:cubicBezTo>
                    <a:pt x="665" y="0"/>
                    <a:pt x="655" y="3"/>
                    <a:pt x="645" y="8"/>
                  </a:cubicBezTo>
                  <a:cubicBezTo>
                    <a:pt x="389" y="191"/>
                    <a:pt x="195" y="361"/>
                    <a:pt x="25" y="531"/>
                  </a:cubicBezTo>
                  <a:cubicBezTo>
                    <a:pt x="0" y="556"/>
                    <a:pt x="0" y="592"/>
                    <a:pt x="25" y="604"/>
                  </a:cubicBezTo>
                  <a:cubicBezTo>
                    <a:pt x="37" y="616"/>
                    <a:pt x="49" y="629"/>
                    <a:pt x="62" y="629"/>
                  </a:cubicBezTo>
                  <a:cubicBezTo>
                    <a:pt x="73" y="629"/>
                    <a:pt x="86" y="616"/>
                    <a:pt x="98" y="616"/>
                  </a:cubicBezTo>
                  <a:cubicBezTo>
                    <a:pt x="268" y="458"/>
                    <a:pt x="475" y="264"/>
                    <a:pt x="694" y="105"/>
                  </a:cubicBezTo>
                  <a:cubicBezTo>
                    <a:pt x="718" y="81"/>
                    <a:pt x="718" y="45"/>
                    <a:pt x="706" y="21"/>
                  </a:cubicBezTo>
                  <a:cubicBezTo>
                    <a:pt x="699" y="6"/>
                    <a:pt x="687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2450;p36">
              <a:extLst>
                <a:ext uri="{FF2B5EF4-FFF2-40B4-BE49-F238E27FC236}">
                  <a16:creationId xmlns:a16="http://schemas.microsoft.com/office/drawing/2014/main" id="{4DE8538D-3B4C-4AA9-A59D-01092CC3DB61}"/>
                </a:ext>
              </a:extLst>
            </p:cNvPr>
            <p:cNvSpPr/>
            <p:nvPr/>
          </p:nvSpPr>
          <p:spPr>
            <a:xfrm>
              <a:off x="7609399" y="3280700"/>
              <a:ext cx="23626" cy="21854"/>
            </a:xfrm>
            <a:custGeom>
              <a:avLst/>
              <a:gdLst/>
              <a:ahLst/>
              <a:cxnLst/>
              <a:rect l="l" t="t" r="r" b="b"/>
              <a:pathLst>
                <a:path w="480" h="444" extrusionOk="0">
                  <a:moveTo>
                    <a:pt x="423" y="1"/>
                  </a:moveTo>
                  <a:cubicBezTo>
                    <a:pt x="412" y="1"/>
                    <a:pt x="401" y="6"/>
                    <a:pt x="392" y="19"/>
                  </a:cubicBezTo>
                  <a:cubicBezTo>
                    <a:pt x="282" y="141"/>
                    <a:pt x="160" y="262"/>
                    <a:pt x="39" y="371"/>
                  </a:cubicBezTo>
                  <a:cubicBezTo>
                    <a:pt x="1" y="400"/>
                    <a:pt x="30" y="444"/>
                    <a:pt x="68" y="444"/>
                  </a:cubicBezTo>
                  <a:cubicBezTo>
                    <a:pt x="78" y="444"/>
                    <a:pt x="90" y="440"/>
                    <a:pt x="100" y="432"/>
                  </a:cubicBezTo>
                  <a:cubicBezTo>
                    <a:pt x="222" y="323"/>
                    <a:pt x="343" y="201"/>
                    <a:pt x="452" y="79"/>
                  </a:cubicBezTo>
                  <a:cubicBezTo>
                    <a:pt x="480" y="43"/>
                    <a:pt x="453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2451;p36">
              <a:extLst>
                <a:ext uri="{FF2B5EF4-FFF2-40B4-BE49-F238E27FC236}">
                  <a16:creationId xmlns:a16="http://schemas.microsoft.com/office/drawing/2014/main" id="{8C6A2A19-F48E-40F1-BB90-6250142EC693}"/>
                </a:ext>
              </a:extLst>
            </p:cNvPr>
            <p:cNvSpPr/>
            <p:nvPr/>
          </p:nvSpPr>
          <p:spPr>
            <a:xfrm>
              <a:off x="7609497" y="3280306"/>
              <a:ext cx="24019" cy="22887"/>
            </a:xfrm>
            <a:custGeom>
              <a:avLst/>
              <a:gdLst/>
              <a:ahLst/>
              <a:cxnLst/>
              <a:rect l="l" t="t" r="r" b="b"/>
              <a:pathLst>
                <a:path w="488" h="465" extrusionOk="0">
                  <a:moveTo>
                    <a:pt x="426" y="14"/>
                  </a:moveTo>
                  <a:lnTo>
                    <a:pt x="439" y="27"/>
                  </a:lnTo>
                  <a:cubicBezTo>
                    <a:pt x="463" y="39"/>
                    <a:pt x="463" y="63"/>
                    <a:pt x="450" y="76"/>
                  </a:cubicBezTo>
                  <a:cubicBezTo>
                    <a:pt x="329" y="222"/>
                    <a:pt x="207" y="331"/>
                    <a:pt x="85" y="440"/>
                  </a:cubicBezTo>
                  <a:cubicBezTo>
                    <a:pt x="82" y="444"/>
                    <a:pt x="78" y="445"/>
                    <a:pt x="73" y="445"/>
                  </a:cubicBezTo>
                  <a:cubicBezTo>
                    <a:pt x="61" y="445"/>
                    <a:pt x="46" y="437"/>
                    <a:pt x="37" y="428"/>
                  </a:cubicBezTo>
                  <a:cubicBezTo>
                    <a:pt x="25" y="416"/>
                    <a:pt x="25" y="403"/>
                    <a:pt x="37" y="392"/>
                  </a:cubicBezTo>
                  <a:cubicBezTo>
                    <a:pt x="147" y="295"/>
                    <a:pt x="280" y="160"/>
                    <a:pt x="402" y="27"/>
                  </a:cubicBezTo>
                  <a:cubicBezTo>
                    <a:pt x="414" y="14"/>
                    <a:pt x="414" y="14"/>
                    <a:pt x="426" y="14"/>
                  </a:cubicBezTo>
                  <a:close/>
                  <a:moveTo>
                    <a:pt x="420" y="0"/>
                  </a:moveTo>
                  <a:cubicBezTo>
                    <a:pt x="410" y="0"/>
                    <a:pt x="400" y="4"/>
                    <a:pt x="390" y="14"/>
                  </a:cubicBezTo>
                  <a:cubicBezTo>
                    <a:pt x="268" y="149"/>
                    <a:pt x="134" y="282"/>
                    <a:pt x="25" y="379"/>
                  </a:cubicBezTo>
                  <a:cubicBezTo>
                    <a:pt x="1" y="392"/>
                    <a:pt x="12" y="428"/>
                    <a:pt x="25" y="440"/>
                  </a:cubicBezTo>
                  <a:cubicBezTo>
                    <a:pt x="37" y="452"/>
                    <a:pt x="49" y="465"/>
                    <a:pt x="61" y="465"/>
                  </a:cubicBezTo>
                  <a:cubicBezTo>
                    <a:pt x="74" y="465"/>
                    <a:pt x="85" y="465"/>
                    <a:pt x="98" y="452"/>
                  </a:cubicBezTo>
                  <a:cubicBezTo>
                    <a:pt x="220" y="343"/>
                    <a:pt x="341" y="233"/>
                    <a:pt x="463" y="87"/>
                  </a:cubicBezTo>
                  <a:cubicBezTo>
                    <a:pt x="487" y="63"/>
                    <a:pt x="475" y="27"/>
                    <a:pt x="450" y="14"/>
                  </a:cubicBezTo>
                  <a:cubicBezTo>
                    <a:pt x="443" y="8"/>
                    <a:pt x="43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2452;p36">
              <a:extLst>
                <a:ext uri="{FF2B5EF4-FFF2-40B4-BE49-F238E27FC236}">
                  <a16:creationId xmlns:a16="http://schemas.microsoft.com/office/drawing/2014/main" id="{C4E602E5-6A5F-46E2-92FA-799F93A91B1A}"/>
                </a:ext>
              </a:extLst>
            </p:cNvPr>
            <p:cNvSpPr/>
            <p:nvPr/>
          </p:nvSpPr>
          <p:spPr>
            <a:xfrm>
              <a:off x="7737621" y="3002646"/>
              <a:ext cx="5414" cy="32338"/>
            </a:xfrm>
            <a:custGeom>
              <a:avLst/>
              <a:gdLst/>
              <a:ahLst/>
              <a:cxnLst/>
              <a:rect l="l" t="t" r="r" b="b"/>
              <a:pathLst>
                <a:path w="110" h="657" extrusionOk="0">
                  <a:moveTo>
                    <a:pt x="65" y="0"/>
                  </a:moveTo>
                  <a:cubicBezTo>
                    <a:pt x="43" y="0"/>
                    <a:pt x="18" y="12"/>
                    <a:pt x="12" y="37"/>
                  </a:cubicBezTo>
                  <a:cubicBezTo>
                    <a:pt x="12" y="231"/>
                    <a:pt x="0" y="426"/>
                    <a:pt x="0" y="620"/>
                  </a:cubicBezTo>
                  <a:cubicBezTo>
                    <a:pt x="0" y="645"/>
                    <a:pt x="21" y="657"/>
                    <a:pt x="44" y="657"/>
                  </a:cubicBezTo>
                  <a:cubicBezTo>
                    <a:pt x="67" y="657"/>
                    <a:pt x="91" y="645"/>
                    <a:pt x="98" y="620"/>
                  </a:cubicBezTo>
                  <a:cubicBezTo>
                    <a:pt x="98" y="426"/>
                    <a:pt x="98" y="231"/>
                    <a:pt x="109" y="37"/>
                  </a:cubicBezTo>
                  <a:cubicBezTo>
                    <a:pt x="109" y="12"/>
                    <a:pt x="8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2453;p36">
              <a:extLst>
                <a:ext uri="{FF2B5EF4-FFF2-40B4-BE49-F238E27FC236}">
                  <a16:creationId xmlns:a16="http://schemas.microsoft.com/office/drawing/2014/main" id="{C85CE127-960A-4870-95C2-5F842F2CCE6A}"/>
                </a:ext>
              </a:extLst>
            </p:cNvPr>
            <p:cNvSpPr/>
            <p:nvPr/>
          </p:nvSpPr>
          <p:spPr>
            <a:xfrm>
              <a:off x="7737621" y="3002055"/>
              <a:ext cx="5414" cy="33568"/>
            </a:xfrm>
            <a:custGeom>
              <a:avLst/>
              <a:gdLst/>
              <a:ahLst/>
              <a:cxnLst/>
              <a:rect l="l" t="t" r="r" b="b"/>
              <a:pathLst>
                <a:path w="110" h="682" extrusionOk="0">
                  <a:moveTo>
                    <a:pt x="61" y="24"/>
                  </a:moveTo>
                  <a:cubicBezTo>
                    <a:pt x="85" y="24"/>
                    <a:pt x="98" y="37"/>
                    <a:pt x="98" y="49"/>
                  </a:cubicBezTo>
                  <a:lnTo>
                    <a:pt x="98" y="170"/>
                  </a:lnTo>
                  <a:cubicBezTo>
                    <a:pt x="98" y="316"/>
                    <a:pt x="85" y="475"/>
                    <a:pt x="85" y="632"/>
                  </a:cubicBezTo>
                  <a:cubicBezTo>
                    <a:pt x="85" y="645"/>
                    <a:pt x="61" y="657"/>
                    <a:pt x="49" y="657"/>
                  </a:cubicBezTo>
                  <a:cubicBezTo>
                    <a:pt x="25" y="657"/>
                    <a:pt x="12" y="645"/>
                    <a:pt x="12" y="632"/>
                  </a:cubicBezTo>
                  <a:cubicBezTo>
                    <a:pt x="12" y="475"/>
                    <a:pt x="25" y="316"/>
                    <a:pt x="25" y="170"/>
                  </a:cubicBezTo>
                  <a:lnTo>
                    <a:pt x="25" y="49"/>
                  </a:lnTo>
                  <a:cubicBezTo>
                    <a:pt x="25" y="24"/>
                    <a:pt x="49" y="24"/>
                    <a:pt x="61" y="24"/>
                  </a:cubicBezTo>
                  <a:close/>
                  <a:moveTo>
                    <a:pt x="61" y="0"/>
                  </a:moveTo>
                  <a:cubicBezTo>
                    <a:pt x="36" y="0"/>
                    <a:pt x="12" y="24"/>
                    <a:pt x="12" y="49"/>
                  </a:cubicBezTo>
                  <a:lnTo>
                    <a:pt x="0" y="170"/>
                  </a:lnTo>
                  <a:lnTo>
                    <a:pt x="0" y="632"/>
                  </a:lnTo>
                  <a:cubicBezTo>
                    <a:pt x="0" y="657"/>
                    <a:pt x="25" y="681"/>
                    <a:pt x="49" y="681"/>
                  </a:cubicBezTo>
                  <a:cubicBezTo>
                    <a:pt x="73" y="681"/>
                    <a:pt x="98" y="657"/>
                    <a:pt x="98" y="632"/>
                  </a:cubicBezTo>
                  <a:cubicBezTo>
                    <a:pt x="109" y="475"/>
                    <a:pt x="109" y="316"/>
                    <a:pt x="109" y="170"/>
                  </a:cubicBezTo>
                  <a:lnTo>
                    <a:pt x="109" y="49"/>
                  </a:lnTo>
                  <a:cubicBezTo>
                    <a:pt x="109" y="24"/>
                    <a:pt x="8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2454;p36">
              <a:extLst>
                <a:ext uri="{FF2B5EF4-FFF2-40B4-BE49-F238E27FC236}">
                  <a16:creationId xmlns:a16="http://schemas.microsoft.com/office/drawing/2014/main" id="{B43DB7B4-BFDC-449C-833C-5F2FB78D41C4}"/>
                </a:ext>
              </a:extLst>
            </p:cNvPr>
            <p:cNvSpPr/>
            <p:nvPr/>
          </p:nvSpPr>
          <p:spPr>
            <a:xfrm>
              <a:off x="7744463" y="3003237"/>
              <a:ext cx="8121" cy="69351"/>
            </a:xfrm>
            <a:custGeom>
              <a:avLst/>
              <a:gdLst/>
              <a:ahLst/>
              <a:cxnLst/>
              <a:rect l="l" t="t" r="r" b="b"/>
              <a:pathLst>
                <a:path w="165" h="1409" extrusionOk="0">
                  <a:moveTo>
                    <a:pt x="86" y="1"/>
                  </a:moveTo>
                  <a:cubicBezTo>
                    <a:pt x="65" y="1"/>
                    <a:pt x="43" y="13"/>
                    <a:pt x="43" y="37"/>
                  </a:cubicBezTo>
                  <a:cubicBezTo>
                    <a:pt x="32" y="487"/>
                    <a:pt x="32" y="925"/>
                    <a:pt x="7" y="1362"/>
                  </a:cubicBezTo>
                  <a:cubicBezTo>
                    <a:pt x="1" y="1393"/>
                    <a:pt x="22" y="1408"/>
                    <a:pt x="45" y="1408"/>
                  </a:cubicBezTo>
                  <a:cubicBezTo>
                    <a:pt x="68" y="1408"/>
                    <a:pt x="92" y="1393"/>
                    <a:pt x="92" y="1362"/>
                  </a:cubicBezTo>
                  <a:cubicBezTo>
                    <a:pt x="129" y="925"/>
                    <a:pt x="165" y="475"/>
                    <a:pt x="129" y="37"/>
                  </a:cubicBezTo>
                  <a:cubicBezTo>
                    <a:pt x="129" y="13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2455;p36">
              <a:extLst>
                <a:ext uri="{FF2B5EF4-FFF2-40B4-BE49-F238E27FC236}">
                  <a16:creationId xmlns:a16="http://schemas.microsoft.com/office/drawing/2014/main" id="{4C087209-7AE5-483C-8D8E-2C6538566D5C}"/>
                </a:ext>
              </a:extLst>
            </p:cNvPr>
            <p:cNvSpPr/>
            <p:nvPr/>
          </p:nvSpPr>
          <p:spPr>
            <a:xfrm>
              <a:off x="7744168" y="3002646"/>
              <a:ext cx="8417" cy="70680"/>
            </a:xfrm>
            <a:custGeom>
              <a:avLst/>
              <a:gdLst/>
              <a:ahLst/>
              <a:cxnLst/>
              <a:rect l="l" t="t" r="r" b="b"/>
              <a:pathLst>
                <a:path w="171" h="1436" extrusionOk="0">
                  <a:moveTo>
                    <a:pt x="86" y="25"/>
                  </a:moveTo>
                  <a:cubicBezTo>
                    <a:pt x="111" y="25"/>
                    <a:pt x="122" y="37"/>
                    <a:pt x="122" y="49"/>
                  </a:cubicBezTo>
                  <a:cubicBezTo>
                    <a:pt x="159" y="499"/>
                    <a:pt x="135" y="949"/>
                    <a:pt x="98" y="1374"/>
                  </a:cubicBezTo>
                  <a:cubicBezTo>
                    <a:pt x="86" y="1399"/>
                    <a:pt x="62" y="1411"/>
                    <a:pt x="49" y="1411"/>
                  </a:cubicBezTo>
                  <a:cubicBezTo>
                    <a:pt x="38" y="1411"/>
                    <a:pt x="13" y="1399"/>
                    <a:pt x="13" y="1374"/>
                  </a:cubicBezTo>
                  <a:cubicBezTo>
                    <a:pt x="38" y="1120"/>
                    <a:pt x="38" y="839"/>
                    <a:pt x="49" y="584"/>
                  </a:cubicBezTo>
                  <a:cubicBezTo>
                    <a:pt x="49" y="414"/>
                    <a:pt x="49" y="231"/>
                    <a:pt x="62" y="49"/>
                  </a:cubicBezTo>
                  <a:cubicBezTo>
                    <a:pt x="62" y="25"/>
                    <a:pt x="74" y="25"/>
                    <a:pt x="86" y="25"/>
                  </a:cubicBezTo>
                  <a:close/>
                  <a:moveTo>
                    <a:pt x="86" y="1"/>
                  </a:moveTo>
                  <a:cubicBezTo>
                    <a:pt x="74" y="1"/>
                    <a:pt x="38" y="25"/>
                    <a:pt x="38" y="49"/>
                  </a:cubicBezTo>
                  <a:cubicBezTo>
                    <a:pt x="38" y="231"/>
                    <a:pt x="25" y="414"/>
                    <a:pt x="25" y="584"/>
                  </a:cubicBezTo>
                  <a:cubicBezTo>
                    <a:pt x="25" y="839"/>
                    <a:pt x="13" y="1107"/>
                    <a:pt x="1" y="1374"/>
                  </a:cubicBezTo>
                  <a:cubicBezTo>
                    <a:pt x="1" y="1411"/>
                    <a:pt x="25" y="1423"/>
                    <a:pt x="49" y="1436"/>
                  </a:cubicBezTo>
                  <a:cubicBezTo>
                    <a:pt x="74" y="1436"/>
                    <a:pt x="111" y="1411"/>
                    <a:pt x="111" y="1374"/>
                  </a:cubicBezTo>
                  <a:cubicBezTo>
                    <a:pt x="147" y="949"/>
                    <a:pt x="171" y="499"/>
                    <a:pt x="147" y="49"/>
                  </a:cubicBezTo>
                  <a:cubicBezTo>
                    <a:pt x="147" y="25"/>
                    <a:pt x="11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2456;p36">
              <a:extLst>
                <a:ext uri="{FF2B5EF4-FFF2-40B4-BE49-F238E27FC236}">
                  <a16:creationId xmlns:a16="http://schemas.microsoft.com/office/drawing/2014/main" id="{D54782C6-CA52-493E-BA00-6628329CD370}"/>
                </a:ext>
              </a:extLst>
            </p:cNvPr>
            <p:cNvSpPr/>
            <p:nvPr/>
          </p:nvSpPr>
          <p:spPr>
            <a:xfrm>
              <a:off x="7734028" y="3291922"/>
              <a:ext cx="6005" cy="95536"/>
            </a:xfrm>
            <a:custGeom>
              <a:avLst/>
              <a:gdLst/>
              <a:ahLst/>
              <a:cxnLst/>
              <a:rect l="l" t="t" r="r" b="b"/>
              <a:pathLst>
                <a:path w="122" h="1941" extrusionOk="0">
                  <a:moveTo>
                    <a:pt x="55" y="1"/>
                  </a:moveTo>
                  <a:cubicBezTo>
                    <a:pt x="33" y="1"/>
                    <a:pt x="12" y="16"/>
                    <a:pt x="12" y="46"/>
                  </a:cubicBezTo>
                  <a:cubicBezTo>
                    <a:pt x="0" y="667"/>
                    <a:pt x="0" y="1275"/>
                    <a:pt x="12" y="1894"/>
                  </a:cubicBezTo>
                  <a:cubicBezTo>
                    <a:pt x="18" y="1925"/>
                    <a:pt x="43" y="1940"/>
                    <a:pt x="65" y="1940"/>
                  </a:cubicBezTo>
                  <a:cubicBezTo>
                    <a:pt x="88" y="1940"/>
                    <a:pt x="109" y="1925"/>
                    <a:pt x="109" y="1894"/>
                  </a:cubicBezTo>
                  <a:cubicBezTo>
                    <a:pt x="122" y="1275"/>
                    <a:pt x="109" y="667"/>
                    <a:pt x="98" y="46"/>
                  </a:cubicBezTo>
                  <a:cubicBezTo>
                    <a:pt x="98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2457;p36">
              <a:extLst>
                <a:ext uri="{FF2B5EF4-FFF2-40B4-BE49-F238E27FC236}">
                  <a16:creationId xmlns:a16="http://schemas.microsoft.com/office/drawing/2014/main" id="{E6BCACF1-3618-41BC-88B7-1E9AFC1A5053}"/>
                </a:ext>
              </a:extLst>
            </p:cNvPr>
            <p:cNvSpPr/>
            <p:nvPr/>
          </p:nvSpPr>
          <p:spPr>
            <a:xfrm>
              <a:off x="7733388" y="3291775"/>
              <a:ext cx="6645" cy="95831"/>
            </a:xfrm>
            <a:custGeom>
              <a:avLst/>
              <a:gdLst/>
              <a:ahLst/>
              <a:cxnLst/>
              <a:rect l="l" t="t" r="r" b="b"/>
              <a:pathLst>
                <a:path w="135" h="1947" extrusionOk="0">
                  <a:moveTo>
                    <a:pt x="62" y="13"/>
                  </a:moveTo>
                  <a:cubicBezTo>
                    <a:pt x="86" y="13"/>
                    <a:pt x="98" y="25"/>
                    <a:pt x="98" y="49"/>
                  </a:cubicBezTo>
                  <a:cubicBezTo>
                    <a:pt x="111" y="621"/>
                    <a:pt x="122" y="1265"/>
                    <a:pt x="111" y="1897"/>
                  </a:cubicBezTo>
                  <a:cubicBezTo>
                    <a:pt x="111" y="1922"/>
                    <a:pt x="98" y="1934"/>
                    <a:pt x="74" y="1934"/>
                  </a:cubicBezTo>
                  <a:cubicBezTo>
                    <a:pt x="62" y="1934"/>
                    <a:pt x="38" y="1922"/>
                    <a:pt x="38" y="1897"/>
                  </a:cubicBezTo>
                  <a:cubicBezTo>
                    <a:pt x="25" y="1265"/>
                    <a:pt x="25" y="621"/>
                    <a:pt x="38" y="49"/>
                  </a:cubicBezTo>
                  <a:cubicBezTo>
                    <a:pt x="38" y="25"/>
                    <a:pt x="49" y="13"/>
                    <a:pt x="62" y="13"/>
                  </a:cubicBezTo>
                  <a:close/>
                  <a:moveTo>
                    <a:pt x="62" y="0"/>
                  </a:moveTo>
                  <a:cubicBezTo>
                    <a:pt x="38" y="0"/>
                    <a:pt x="13" y="13"/>
                    <a:pt x="13" y="49"/>
                  </a:cubicBezTo>
                  <a:cubicBezTo>
                    <a:pt x="13" y="621"/>
                    <a:pt x="1" y="1265"/>
                    <a:pt x="25" y="1897"/>
                  </a:cubicBezTo>
                  <a:cubicBezTo>
                    <a:pt x="25" y="1934"/>
                    <a:pt x="49" y="1946"/>
                    <a:pt x="74" y="1946"/>
                  </a:cubicBezTo>
                  <a:cubicBezTo>
                    <a:pt x="98" y="1946"/>
                    <a:pt x="135" y="1934"/>
                    <a:pt x="135" y="1897"/>
                  </a:cubicBezTo>
                  <a:cubicBezTo>
                    <a:pt x="135" y="1265"/>
                    <a:pt x="135" y="621"/>
                    <a:pt x="122" y="49"/>
                  </a:cubicBezTo>
                  <a:cubicBezTo>
                    <a:pt x="122" y="13"/>
                    <a:pt x="9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2458;p36">
              <a:extLst>
                <a:ext uri="{FF2B5EF4-FFF2-40B4-BE49-F238E27FC236}">
                  <a16:creationId xmlns:a16="http://schemas.microsoft.com/office/drawing/2014/main" id="{745D08D5-9EB4-4B43-952A-7C93554F0A1B}"/>
                </a:ext>
              </a:extLst>
            </p:cNvPr>
            <p:cNvSpPr/>
            <p:nvPr/>
          </p:nvSpPr>
          <p:spPr>
            <a:xfrm>
              <a:off x="7741756" y="3339224"/>
              <a:ext cx="5463" cy="47054"/>
            </a:xfrm>
            <a:custGeom>
              <a:avLst/>
              <a:gdLst/>
              <a:ahLst/>
              <a:cxnLst/>
              <a:rect l="l" t="t" r="r" b="b"/>
              <a:pathLst>
                <a:path w="111" h="956" extrusionOk="0">
                  <a:moveTo>
                    <a:pt x="44" y="0"/>
                  </a:moveTo>
                  <a:cubicBezTo>
                    <a:pt x="22" y="0"/>
                    <a:pt x="1" y="15"/>
                    <a:pt x="1" y="46"/>
                  </a:cubicBezTo>
                  <a:cubicBezTo>
                    <a:pt x="1" y="338"/>
                    <a:pt x="1" y="617"/>
                    <a:pt x="25" y="909"/>
                  </a:cubicBezTo>
                  <a:cubicBezTo>
                    <a:pt x="25" y="940"/>
                    <a:pt x="47" y="955"/>
                    <a:pt x="68" y="955"/>
                  </a:cubicBezTo>
                  <a:cubicBezTo>
                    <a:pt x="89" y="955"/>
                    <a:pt x="111" y="940"/>
                    <a:pt x="111" y="909"/>
                  </a:cubicBezTo>
                  <a:cubicBezTo>
                    <a:pt x="111" y="617"/>
                    <a:pt x="98" y="338"/>
                    <a:pt x="87" y="46"/>
                  </a:cubicBezTo>
                  <a:cubicBezTo>
                    <a:pt x="87" y="15"/>
                    <a:pt x="65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2459;p36">
              <a:extLst>
                <a:ext uri="{FF2B5EF4-FFF2-40B4-BE49-F238E27FC236}">
                  <a16:creationId xmlns:a16="http://schemas.microsoft.com/office/drawing/2014/main" id="{229C11C2-EFCC-4CEC-AEA8-67793878CDB7}"/>
                </a:ext>
              </a:extLst>
            </p:cNvPr>
            <p:cNvSpPr/>
            <p:nvPr/>
          </p:nvSpPr>
          <p:spPr>
            <a:xfrm>
              <a:off x="7741215" y="3339077"/>
              <a:ext cx="6595" cy="47940"/>
            </a:xfrm>
            <a:custGeom>
              <a:avLst/>
              <a:gdLst/>
              <a:ahLst/>
              <a:cxnLst/>
              <a:rect l="l" t="t" r="r" b="b"/>
              <a:pathLst>
                <a:path w="134" h="974" extrusionOk="0">
                  <a:moveTo>
                    <a:pt x="49" y="12"/>
                  </a:moveTo>
                  <a:cubicBezTo>
                    <a:pt x="73" y="12"/>
                    <a:pt x="85" y="25"/>
                    <a:pt x="85" y="49"/>
                  </a:cubicBezTo>
                  <a:cubicBezTo>
                    <a:pt x="98" y="98"/>
                    <a:pt x="98" y="158"/>
                    <a:pt x="98" y="207"/>
                  </a:cubicBezTo>
                  <a:cubicBezTo>
                    <a:pt x="109" y="438"/>
                    <a:pt x="109" y="682"/>
                    <a:pt x="109" y="912"/>
                  </a:cubicBezTo>
                  <a:cubicBezTo>
                    <a:pt x="109" y="936"/>
                    <a:pt x="98" y="949"/>
                    <a:pt x="85" y="949"/>
                  </a:cubicBezTo>
                  <a:cubicBezTo>
                    <a:pt x="61" y="949"/>
                    <a:pt x="36" y="936"/>
                    <a:pt x="36" y="912"/>
                  </a:cubicBezTo>
                  <a:cubicBezTo>
                    <a:pt x="25" y="682"/>
                    <a:pt x="25" y="438"/>
                    <a:pt x="25" y="207"/>
                  </a:cubicBezTo>
                  <a:lnTo>
                    <a:pt x="25" y="49"/>
                  </a:lnTo>
                  <a:cubicBezTo>
                    <a:pt x="25" y="25"/>
                    <a:pt x="36" y="12"/>
                    <a:pt x="49" y="12"/>
                  </a:cubicBezTo>
                  <a:close/>
                  <a:moveTo>
                    <a:pt x="49" y="0"/>
                  </a:moveTo>
                  <a:cubicBezTo>
                    <a:pt x="25" y="0"/>
                    <a:pt x="0" y="12"/>
                    <a:pt x="0" y="49"/>
                  </a:cubicBezTo>
                  <a:lnTo>
                    <a:pt x="0" y="207"/>
                  </a:lnTo>
                  <a:cubicBezTo>
                    <a:pt x="12" y="438"/>
                    <a:pt x="12" y="682"/>
                    <a:pt x="25" y="912"/>
                  </a:cubicBezTo>
                  <a:cubicBezTo>
                    <a:pt x="25" y="949"/>
                    <a:pt x="49" y="973"/>
                    <a:pt x="85" y="973"/>
                  </a:cubicBezTo>
                  <a:cubicBezTo>
                    <a:pt x="109" y="961"/>
                    <a:pt x="134" y="949"/>
                    <a:pt x="134" y="912"/>
                  </a:cubicBezTo>
                  <a:cubicBezTo>
                    <a:pt x="134" y="682"/>
                    <a:pt x="122" y="438"/>
                    <a:pt x="109" y="207"/>
                  </a:cubicBezTo>
                  <a:lnTo>
                    <a:pt x="109" y="49"/>
                  </a:lnTo>
                  <a:cubicBezTo>
                    <a:pt x="109" y="12"/>
                    <a:pt x="85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2460;p36">
              <a:extLst>
                <a:ext uri="{FF2B5EF4-FFF2-40B4-BE49-F238E27FC236}">
                  <a16:creationId xmlns:a16="http://schemas.microsoft.com/office/drawing/2014/main" id="{C557E88E-00D7-4CC0-ACF9-989943BBAC59}"/>
                </a:ext>
              </a:extLst>
            </p:cNvPr>
            <p:cNvSpPr/>
            <p:nvPr/>
          </p:nvSpPr>
          <p:spPr>
            <a:xfrm>
              <a:off x="7686726" y="3365410"/>
              <a:ext cx="79047" cy="6842"/>
            </a:xfrm>
            <a:custGeom>
              <a:avLst/>
              <a:gdLst/>
              <a:ahLst/>
              <a:cxnLst/>
              <a:rect l="l" t="t" r="r" b="b"/>
              <a:pathLst>
                <a:path w="1606" h="139" extrusionOk="0">
                  <a:moveTo>
                    <a:pt x="61" y="1"/>
                  </a:moveTo>
                  <a:cubicBezTo>
                    <a:pt x="0" y="1"/>
                    <a:pt x="13" y="85"/>
                    <a:pt x="61" y="98"/>
                  </a:cubicBezTo>
                  <a:cubicBezTo>
                    <a:pt x="434" y="125"/>
                    <a:pt x="807" y="139"/>
                    <a:pt x="1174" y="139"/>
                  </a:cubicBezTo>
                  <a:cubicBezTo>
                    <a:pt x="1299" y="139"/>
                    <a:pt x="1422" y="137"/>
                    <a:pt x="1545" y="134"/>
                  </a:cubicBezTo>
                  <a:cubicBezTo>
                    <a:pt x="1602" y="134"/>
                    <a:pt x="1605" y="48"/>
                    <a:pt x="1555" y="48"/>
                  </a:cubicBezTo>
                  <a:cubicBezTo>
                    <a:pt x="1552" y="48"/>
                    <a:pt x="1549" y="48"/>
                    <a:pt x="1545" y="49"/>
                  </a:cubicBezTo>
                  <a:cubicBezTo>
                    <a:pt x="1059" y="49"/>
                    <a:pt x="560" y="37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2461;p36">
              <a:extLst>
                <a:ext uri="{FF2B5EF4-FFF2-40B4-BE49-F238E27FC236}">
                  <a16:creationId xmlns:a16="http://schemas.microsoft.com/office/drawing/2014/main" id="{28064751-C9B0-425C-8512-94E5BC86492D}"/>
                </a:ext>
              </a:extLst>
            </p:cNvPr>
            <p:cNvSpPr/>
            <p:nvPr/>
          </p:nvSpPr>
          <p:spPr>
            <a:xfrm>
              <a:off x="7687317" y="3365410"/>
              <a:ext cx="78457" cy="7235"/>
            </a:xfrm>
            <a:custGeom>
              <a:avLst/>
              <a:gdLst/>
              <a:ahLst/>
              <a:cxnLst/>
              <a:rect l="l" t="t" r="r" b="b"/>
              <a:pathLst>
                <a:path w="1594" h="147" extrusionOk="0">
                  <a:moveTo>
                    <a:pt x="49" y="12"/>
                  </a:moveTo>
                  <a:cubicBezTo>
                    <a:pt x="406" y="40"/>
                    <a:pt x="770" y="54"/>
                    <a:pt x="1151" y="54"/>
                  </a:cubicBezTo>
                  <a:cubicBezTo>
                    <a:pt x="1276" y="54"/>
                    <a:pt x="1404" y="52"/>
                    <a:pt x="1533" y="49"/>
                  </a:cubicBezTo>
                  <a:lnTo>
                    <a:pt x="1545" y="49"/>
                  </a:lnTo>
                  <a:cubicBezTo>
                    <a:pt x="1557" y="49"/>
                    <a:pt x="1569" y="74"/>
                    <a:pt x="1569" y="85"/>
                  </a:cubicBezTo>
                  <a:cubicBezTo>
                    <a:pt x="1569" y="98"/>
                    <a:pt x="1557" y="122"/>
                    <a:pt x="1533" y="122"/>
                  </a:cubicBezTo>
                  <a:cubicBezTo>
                    <a:pt x="1416" y="125"/>
                    <a:pt x="1297" y="127"/>
                    <a:pt x="1176" y="127"/>
                  </a:cubicBezTo>
                  <a:cubicBezTo>
                    <a:pt x="811" y="127"/>
                    <a:pt x="434" y="113"/>
                    <a:pt x="49" y="85"/>
                  </a:cubicBezTo>
                  <a:cubicBezTo>
                    <a:pt x="25" y="85"/>
                    <a:pt x="12" y="61"/>
                    <a:pt x="12" y="49"/>
                  </a:cubicBezTo>
                  <a:cubicBezTo>
                    <a:pt x="12" y="25"/>
                    <a:pt x="25" y="12"/>
                    <a:pt x="49" y="12"/>
                  </a:cubicBezTo>
                  <a:close/>
                  <a:moveTo>
                    <a:pt x="49" y="1"/>
                  </a:moveTo>
                  <a:cubicBezTo>
                    <a:pt x="12" y="1"/>
                    <a:pt x="1" y="25"/>
                    <a:pt x="1" y="37"/>
                  </a:cubicBezTo>
                  <a:cubicBezTo>
                    <a:pt x="1" y="74"/>
                    <a:pt x="12" y="98"/>
                    <a:pt x="49" y="98"/>
                  </a:cubicBezTo>
                  <a:cubicBezTo>
                    <a:pt x="414" y="134"/>
                    <a:pt x="766" y="147"/>
                    <a:pt x="1120" y="147"/>
                  </a:cubicBezTo>
                  <a:cubicBezTo>
                    <a:pt x="1266" y="147"/>
                    <a:pt x="1399" y="147"/>
                    <a:pt x="1533" y="134"/>
                  </a:cubicBezTo>
                  <a:cubicBezTo>
                    <a:pt x="1569" y="134"/>
                    <a:pt x="1593" y="110"/>
                    <a:pt x="1593" y="85"/>
                  </a:cubicBezTo>
                  <a:cubicBezTo>
                    <a:pt x="1593" y="61"/>
                    <a:pt x="1569" y="37"/>
                    <a:pt x="1545" y="37"/>
                  </a:cubicBezTo>
                  <a:lnTo>
                    <a:pt x="1533" y="37"/>
                  </a:lnTo>
                  <a:cubicBezTo>
                    <a:pt x="1401" y="40"/>
                    <a:pt x="1271" y="41"/>
                    <a:pt x="1143" y="41"/>
                  </a:cubicBezTo>
                  <a:cubicBezTo>
                    <a:pt x="765" y="41"/>
                    <a:pt x="404" y="2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2462;p36">
              <a:extLst>
                <a:ext uri="{FF2B5EF4-FFF2-40B4-BE49-F238E27FC236}">
                  <a16:creationId xmlns:a16="http://schemas.microsoft.com/office/drawing/2014/main" id="{D757AE06-BA0D-41D9-ABB8-980EC88E6525}"/>
                </a:ext>
              </a:extLst>
            </p:cNvPr>
            <p:cNvSpPr/>
            <p:nvPr/>
          </p:nvSpPr>
          <p:spPr>
            <a:xfrm>
              <a:off x="7419747" y="2998019"/>
              <a:ext cx="4824" cy="25496"/>
            </a:xfrm>
            <a:custGeom>
              <a:avLst/>
              <a:gdLst/>
              <a:ahLst/>
              <a:cxnLst/>
              <a:rect l="l" t="t" r="r" b="b"/>
              <a:pathLst>
                <a:path w="98" h="518" extrusionOk="0">
                  <a:moveTo>
                    <a:pt x="55" y="0"/>
                  </a:moveTo>
                  <a:cubicBezTo>
                    <a:pt x="34" y="0"/>
                    <a:pt x="13" y="15"/>
                    <a:pt x="13" y="46"/>
                  </a:cubicBezTo>
                  <a:cubicBezTo>
                    <a:pt x="0" y="192"/>
                    <a:pt x="0" y="325"/>
                    <a:pt x="0" y="471"/>
                  </a:cubicBezTo>
                  <a:cubicBezTo>
                    <a:pt x="0" y="502"/>
                    <a:pt x="21" y="517"/>
                    <a:pt x="43" y="517"/>
                  </a:cubicBezTo>
                  <a:cubicBezTo>
                    <a:pt x="64" y="517"/>
                    <a:pt x="86" y="502"/>
                    <a:pt x="86" y="471"/>
                  </a:cubicBezTo>
                  <a:cubicBezTo>
                    <a:pt x="86" y="325"/>
                    <a:pt x="97" y="192"/>
                    <a:pt x="97" y="46"/>
                  </a:cubicBezTo>
                  <a:cubicBezTo>
                    <a:pt x="97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2463;p36">
              <a:extLst>
                <a:ext uri="{FF2B5EF4-FFF2-40B4-BE49-F238E27FC236}">
                  <a16:creationId xmlns:a16="http://schemas.microsoft.com/office/drawing/2014/main" id="{AE952108-9A5F-4CC0-A2CA-E29854642DB4}"/>
                </a:ext>
              </a:extLst>
            </p:cNvPr>
            <p:cNvSpPr/>
            <p:nvPr/>
          </p:nvSpPr>
          <p:spPr>
            <a:xfrm>
              <a:off x="7419157" y="2997872"/>
              <a:ext cx="6054" cy="25742"/>
            </a:xfrm>
            <a:custGeom>
              <a:avLst/>
              <a:gdLst/>
              <a:ahLst/>
              <a:cxnLst/>
              <a:rect l="l" t="t" r="r" b="b"/>
              <a:pathLst>
                <a:path w="123" h="523" extrusionOk="0">
                  <a:moveTo>
                    <a:pt x="61" y="12"/>
                  </a:moveTo>
                  <a:cubicBezTo>
                    <a:pt x="85" y="12"/>
                    <a:pt x="98" y="25"/>
                    <a:pt x="98" y="49"/>
                  </a:cubicBezTo>
                  <a:lnTo>
                    <a:pt x="98" y="158"/>
                  </a:lnTo>
                  <a:cubicBezTo>
                    <a:pt x="98" y="255"/>
                    <a:pt x="85" y="365"/>
                    <a:pt x="85" y="474"/>
                  </a:cubicBezTo>
                  <a:cubicBezTo>
                    <a:pt x="85" y="499"/>
                    <a:pt x="73" y="511"/>
                    <a:pt x="49" y="511"/>
                  </a:cubicBezTo>
                  <a:cubicBezTo>
                    <a:pt x="36" y="511"/>
                    <a:pt x="25" y="499"/>
                    <a:pt x="25" y="474"/>
                  </a:cubicBezTo>
                  <a:lnTo>
                    <a:pt x="25" y="158"/>
                  </a:lnTo>
                  <a:lnTo>
                    <a:pt x="36" y="49"/>
                  </a:lnTo>
                  <a:cubicBezTo>
                    <a:pt x="36" y="25"/>
                    <a:pt x="49" y="12"/>
                    <a:pt x="61" y="12"/>
                  </a:cubicBezTo>
                  <a:close/>
                  <a:moveTo>
                    <a:pt x="73" y="0"/>
                  </a:moveTo>
                  <a:cubicBezTo>
                    <a:pt x="36" y="0"/>
                    <a:pt x="12" y="12"/>
                    <a:pt x="12" y="49"/>
                  </a:cubicBezTo>
                  <a:lnTo>
                    <a:pt x="12" y="158"/>
                  </a:lnTo>
                  <a:cubicBezTo>
                    <a:pt x="12" y="255"/>
                    <a:pt x="0" y="365"/>
                    <a:pt x="0" y="474"/>
                  </a:cubicBezTo>
                  <a:cubicBezTo>
                    <a:pt x="0" y="511"/>
                    <a:pt x="25" y="523"/>
                    <a:pt x="49" y="523"/>
                  </a:cubicBezTo>
                  <a:cubicBezTo>
                    <a:pt x="73" y="523"/>
                    <a:pt x="98" y="511"/>
                    <a:pt x="109" y="474"/>
                  </a:cubicBezTo>
                  <a:lnTo>
                    <a:pt x="109" y="158"/>
                  </a:lnTo>
                  <a:lnTo>
                    <a:pt x="122" y="49"/>
                  </a:lnTo>
                  <a:cubicBezTo>
                    <a:pt x="122" y="12"/>
                    <a:pt x="9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2464;p36">
              <a:extLst>
                <a:ext uri="{FF2B5EF4-FFF2-40B4-BE49-F238E27FC236}">
                  <a16:creationId xmlns:a16="http://schemas.microsoft.com/office/drawing/2014/main" id="{4A642D16-7A2B-4523-A1EE-147D859C0695}"/>
                </a:ext>
              </a:extLst>
            </p:cNvPr>
            <p:cNvSpPr/>
            <p:nvPr/>
          </p:nvSpPr>
          <p:spPr>
            <a:xfrm>
              <a:off x="7429001" y="2999201"/>
              <a:ext cx="6940" cy="58424"/>
            </a:xfrm>
            <a:custGeom>
              <a:avLst/>
              <a:gdLst/>
              <a:ahLst/>
              <a:cxnLst/>
              <a:rect l="l" t="t" r="r" b="b"/>
              <a:pathLst>
                <a:path w="141" h="1187" extrusionOk="0">
                  <a:moveTo>
                    <a:pt x="57" y="0"/>
                  </a:moveTo>
                  <a:cubicBezTo>
                    <a:pt x="38" y="0"/>
                    <a:pt x="19" y="16"/>
                    <a:pt x="19" y="46"/>
                  </a:cubicBezTo>
                  <a:cubicBezTo>
                    <a:pt x="31" y="411"/>
                    <a:pt x="31" y="776"/>
                    <a:pt x="7" y="1141"/>
                  </a:cubicBezTo>
                  <a:cubicBezTo>
                    <a:pt x="1" y="1171"/>
                    <a:pt x="22" y="1186"/>
                    <a:pt x="45" y="1186"/>
                  </a:cubicBezTo>
                  <a:cubicBezTo>
                    <a:pt x="68" y="1186"/>
                    <a:pt x="92" y="1171"/>
                    <a:pt x="92" y="1141"/>
                  </a:cubicBezTo>
                  <a:cubicBezTo>
                    <a:pt x="128" y="776"/>
                    <a:pt x="141" y="411"/>
                    <a:pt x="104" y="46"/>
                  </a:cubicBezTo>
                  <a:cubicBezTo>
                    <a:pt x="98" y="16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2465;p36">
              <a:extLst>
                <a:ext uri="{FF2B5EF4-FFF2-40B4-BE49-F238E27FC236}">
                  <a16:creationId xmlns:a16="http://schemas.microsoft.com/office/drawing/2014/main" id="{7F7C5765-56DF-47C2-A5C0-45EBEA43789F}"/>
                </a:ext>
              </a:extLst>
            </p:cNvPr>
            <p:cNvSpPr/>
            <p:nvPr/>
          </p:nvSpPr>
          <p:spPr>
            <a:xfrm>
              <a:off x="7428706" y="2998462"/>
              <a:ext cx="7235" cy="59310"/>
            </a:xfrm>
            <a:custGeom>
              <a:avLst/>
              <a:gdLst/>
              <a:ahLst/>
              <a:cxnLst/>
              <a:rect l="l" t="t" r="r" b="b"/>
              <a:pathLst>
                <a:path w="147" h="1205" extrusionOk="0">
                  <a:moveTo>
                    <a:pt x="61" y="24"/>
                  </a:moveTo>
                  <a:cubicBezTo>
                    <a:pt x="74" y="24"/>
                    <a:pt x="98" y="37"/>
                    <a:pt x="98" y="61"/>
                  </a:cubicBezTo>
                  <a:cubicBezTo>
                    <a:pt x="134" y="402"/>
                    <a:pt x="134" y="767"/>
                    <a:pt x="86" y="1156"/>
                  </a:cubicBezTo>
                  <a:cubicBezTo>
                    <a:pt x="86" y="1180"/>
                    <a:pt x="61" y="1192"/>
                    <a:pt x="50" y="1192"/>
                  </a:cubicBezTo>
                  <a:cubicBezTo>
                    <a:pt x="37" y="1192"/>
                    <a:pt x="13" y="1180"/>
                    <a:pt x="25" y="1156"/>
                  </a:cubicBezTo>
                  <a:cubicBezTo>
                    <a:pt x="50" y="815"/>
                    <a:pt x="50" y="462"/>
                    <a:pt x="37" y="61"/>
                  </a:cubicBezTo>
                  <a:cubicBezTo>
                    <a:pt x="25" y="37"/>
                    <a:pt x="50" y="24"/>
                    <a:pt x="61" y="24"/>
                  </a:cubicBezTo>
                  <a:close/>
                  <a:moveTo>
                    <a:pt x="61" y="0"/>
                  </a:moveTo>
                  <a:cubicBezTo>
                    <a:pt x="37" y="13"/>
                    <a:pt x="13" y="24"/>
                    <a:pt x="13" y="61"/>
                  </a:cubicBezTo>
                  <a:cubicBezTo>
                    <a:pt x="37" y="462"/>
                    <a:pt x="25" y="815"/>
                    <a:pt x="1" y="1156"/>
                  </a:cubicBezTo>
                  <a:cubicBezTo>
                    <a:pt x="1" y="1192"/>
                    <a:pt x="25" y="1205"/>
                    <a:pt x="50" y="1205"/>
                  </a:cubicBezTo>
                  <a:cubicBezTo>
                    <a:pt x="74" y="1205"/>
                    <a:pt x="110" y="1192"/>
                    <a:pt x="110" y="1156"/>
                  </a:cubicBezTo>
                  <a:cubicBezTo>
                    <a:pt x="147" y="767"/>
                    <a:pt x="147" y="402"/>
                    <a:pt x="123" y="49"/>
                  </a:cubicBezTo>
                  <a:cubicBezTo>
                    <a:pt x="110" y="24"/>
                    <a:pt x="8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2466;p36">
              <a:extLst>
                <a:ext uri="{FF2B5EF4-FFF2-40B4-BE49-F238E27FC236}">
                  <a16:creationId xmlns:a16="http://schemas.microsoft.com/office/drawing/2014/main" id="{EA7C44CF-411F-4DE3-8E8B-C98CFA9E25FE}"/>
                </a:ext>
              </a:extLst>
            </p:cNvPr>
            <p:cNvSpPr/>
            <p:nvPr/>
          </p:nvSpPr>
          <p:spPr>
            <a:xfrm>
              <a:off x="7396416" y="2971538"/>
              <a:ext cx="372940" cy="415909"/>
            </a:xfrm>
            <a:custGeom>
              <a:avLst/>
              <a:gdLst/>
              <a:ahLst/>
              <a:cxnLst/>
              <a:rect l="l" t="t" r="r" b="b"/>
              <a:pathLst>
                <a:path w="7577" h="8450" extrusionOk="0">
                  <a:moveTo>
                    <a:pt x="3672" y="108"/>
                  </a:moveTo>
                  <a:cubicBezTo>
                    <a:pt x="3870" y="108"/>
                    <a:pt x="4061" y="241"/>
                    <a:pt x="4123" y="425"/>
                  </a:cubicBezTo>
                  <a:cubicBezTo>
                    <a:pt x="4220" y="730"/>
                    <a:pt x="4038" y="1009"/>
                    <a:pt x="3722" y="1022"/>
                  </a:cubicBezTo>
                  <a:cubicBezTo>
                    <a:pt x="3527" y="1022"/>
                    <a:pt x="3344" y="925"/>
                    <a:pt x="3284" y="766"/>
                  </a:cubicBezTo>
                  <a:cubicBezTo>
                    <a:pt x="3260" y="742"/>
                    <a:pt x="3247" y="717"/>
                    <a:pt x="3235" y="681"/>
                  </a:cubicBezTo>
                  <a:lnTo>
                    <a:pt x="3247" y="681"/>
                  </a:lnTo>
                  <a:cubicBezTo>
                    <a:pt x="3235" y="657"/>
                    <a:pt x="3235" y="644"/>
                    <a:pt x="3235" y="620"/>
                  </a:cubicBezTo>
                  <a:cubicBezTo>
                    <a:pt x="3235" y="608"/>
                    <a:pt x="3223" y="596"/>
                    <a:pt x="3223" y="584"/>
                  </a:cubicBezTo>
                  <a:lnTo>
                    <a:pt x="3223" y="571"/>
                  </a:lnTo>
                  <a:cubicBezTo>
                    <a:pt x="3211" y="523"/>
                    <a:pt x="3223" y="474"/>
                    <a:pt x="3260" y="438"/>
                  </a:cubicBezTo>
                  <a:cubicBezTo>
                    <a:pt x="3308" y="292"/>
                    <a:pt x="3417" y="171"/>
                    <a:pt x="3563" y="122"/>
                  </a:cubicBezTo>
                  <a:cubicBezTo>
                    <a:pt x="3599" y="112"/>
                    <a:pt x="3636" y="108"/>
                    <a:pt x="3672" y="108"/>
                  </a:cubicBezTo>
                  <a:close/>
                  <a:moveTo>
                    <a:pt x="688" y="615"/>
                  </a:moveTo>
                  <a:cubicBezTo>
                    <a:pt x="1130" y="615"/>
                    <a:pt x="1580" y="660"/>
                    <a:pt x="2019" y="669"/>
                  </a:cubicBezTo>
                  <a:cubicBezTo>
                    <a:pt x="2396" y="669"/>
                    <a:pt x="2760" y="681"/>
                    <a:pt x="3138" y="681"/>
                  </a:cubicBezTo>
                  <a:cubicBezTo>
                    <a:pt x="3131" y="955"/>
                    <a:pt x="3421" y="1127"/>
                    <a:pt x="3709" y="1127"/>
                  </a:cubicBezTo>
                  <a:cubicBezTo>
                    <a:pt x="3958" y="1127"/>
                    <a:pt x="4206" y="998"/>
                    <a:pt x="4257" y="693"/>
                  </a:cubicBezTo>
                  <a:cubicBezTo>
                    <a:pt x="4798" y="699"/>
                    <a:pt x="5339" y="712"/>
                    <a:pt x="5879" y="712"/>
                  </a:cubicBezTo>
                  <a:cubicBezTo>
                    <a:pt x="6418" y="712"/>
                    <a:pt x="6957" y="699"/>
                    <a:pt x="7492" y="657"/>
                  </a:cubicBezTo>
                  <a:lnTo>
                    <a:pt x="7492" y="657"/>
                  </a:lnTo>
                  <a:cubicBezTo>
                    <a:pt x="7382" y="3198"/>
                    <a:pt x="7248" y="5801"/>
                    <a:pt x="7406" y="8343"/>
                  </a:cubicBezTo>
                  <a:cubicBezTo>
                    <a:pt x="7200" y="8349"/>
                    <a:pt x="6995" y="8352"/>
                    <a:pt x="6789" y="8352"/>
                  </a:cubicBezTo>
                  <a:cubicBezTo>
                    <a:pt x="5778" y="8352"/>
                    <a:pt x="4766" y="8288"/>
                    <a:pt x="3746" y="8257"/>
                  </a:cubicBezTo>
                  <a:cubicBezTo>
                    <a:pt x="3384" y="8250"/>
                    <a:pt x="3022" y="8246"/>
                    <a:pt x="2661" y="8246"/>
                  </a:cubicBezTo>
                  <a:cubicBezTo>
                    <a:pt x="1818" y="8246"/>
                    <a:pt x="976" y="8268"/>
                    <a:pt x="134" y="8319"/>
                  </a:cubicBezTo>
                  <a:cubicBezTo>
                    <a:pt x="207" y="7054"/>
                    <a:pt x="98" y="5777"/>
                    <a:pt x="122" y="4500"/>
                  </a:cubicBezTo>
                  <a:cubicBezTo>
                    <a:pt x="146" y="3223"/>
                    <a:pt x="255" y="1934"/>
                    <a:pt x="146" y="644"/>
                  </a:cubicBezTo>
                  <a:cubicBezTo>
                    <a:pt x="324" y="623"/>
                    <a:pt x="506" y="615"/>
                    <a:pt x="688" y="615"/>
                  </a:cubicBezTo>
                  <a:close/>
                  <a:moveTo>
                    <a:pt x="3685" y="0"/>
                  </a:moveTo>
                  <a:cubicBezTo>
                    <a:pt x="3369" y="0"/>
                    <a:pt x="3125" y="280"/>
                    <a:pt x="3138" y="596"/>
                  </a:cubicBezTo>
                  <a:cubicBezTo>
                    <a:pt x="2760" y="584"/>
                    <a:pt x="2384" y="584"/>
                    <a:pt x="2019" y="584"/>
                  </a:cubicBezTo>
                  <a:cubicBezTo>
                    <a:pt x="1581" y="575"/>
                    <a:pt x="1126" y="530"/>
                    <a:pt x="678" y="530"/>
                  </a:cubicBezTo>
                  <a:cubicBezTo>
                    <a:pt x="490" y="530"/>
                    <a:pt x="305" y="538"/>
                    <a:pt x="122" y="560"/>
                  </a:cubicBezTo>
                  <a:cubicBezTo>
                    <a:pt x="109" y="560"/>
                    <a:pt x="98" y="571"/>
                    <a:pt x="98" y="571"/>
                  </a:cubicBezTo>
                  <a:cubicBezTo>
                    <a:pt x="73" y="571"/>
                    <a:pt x="61" y="584"/>
                    <a:pt x="61" y="608"/>
                  </a:cubicBezTo>
                  <a:cubicBezTo>
                    <a:pt x="134" y="1909"/>
                    <a:pt x="61" y="3211"/>
                    <a:pt x="25" y="4500"/>
                  </a:cubicBezTo>
                  <a:cubicBezTo>
                    <a:pt x="0" y="5789"/>
                    <a:pt x="122" y="7066"/>
                    <a:pt x="36" y="8355"/>
                  </a:cubicBezTo>
                  <a:cubicBezTo>
                    <a:pt x="25" y="8379"/>
                    <a:pt x="36" y="8416"/>
                    <a:pt x="73" y="8416"/>
                  </a:cubicBezTo>
                  <a:cubicBezTo>
                    <a:pt x="964" y="8372"/>
                    <a:pt x="1849" y="8340"/>
                    <a:pt x="2737" y="8340"/>
                  </a:cubicBezTo>
                  <a:cubicBezTo>
                    <a:pt x="3073" y="8340"/>
                    <a:pt x="3409" y="8345"/>
                    <a:pt x="3746" y="8355"/>
                  </a:cubicBezTo>
                  <a:cubicBezTo>
                    <a:pt x="4777" y="8385"/>
                    <a:pt x="5799" y="8449"/>
                    <a:pt x="6826" y="8449"/>
                  </a:cubicBezTo>
                  <a:cubicBezTo>
                    <a:pt x="7035" y="8449"/>
                    <a:pt x="7245" y="8446"/>
                    <a:pt x="7455" y="8440"/>
                  </a:cubicBezTo>
                  <a:cubicBezTo>
                    <a:pt x="7492" y="8440"/>
                    <a:pt x="7503" y="8416"/>
                    <a:pt x="7503" y="8392"/>
                  </a:cubicBezTo>
                  <a:lnTo>
                    <a:pt x="7503" y="8367"/>
                  </a:lnTo>
                  <a:cubicBezTo>
                    <a:pt x="7333" y="5777"/>
                    <a:pt x="7552" y="3174"/>
                    <a:pt x="7576" y="584"/>
                  </a:cubicBezTo>
                  <a:cubicBezTo>
                    <a:pt x="7576" y="560"/>
                    <a:pt x="7552" y="547"/>
                    <a:pt x="7528" y="547"/>
                  </a:cubicBezTo>
                  <a:cubicBezTo>
                    <a:pt x="6963" y="605"/>
                    <a:pt x="6394" y="622"/>
                    <a:pt x="5826" y="622"/>
                  </a:cubicBezTo>
                  <a:cubicBezTo>
                    <a:pt x="5306" y="622"/>
                    <a:pt x="4786" y="607"/>
                    <a:pt x="4268" y="596"/>
                  </a:cubicBezTo>
                  <a:lnTo>
                    <a:pt x="4268" y="584"/>
                  </a:lnTo>
                  <a:cubicBezTo>
                    <a:pt x="4268" y="268"/>
                    <a:pt x="4001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2467;p36">
              <a:extLst>
                <a:ext uri="{FF2B5EF4-FFF2-40B4-BE49-F238E27FC236}">
                  <a16:creationId xmlns:a16="http://schemas.microsoft.com/office/drawing/2014/main" id="{4CDC2F70-D509-47A7-B3DE-A7EDBADB336A}"/>
                </a:ext>
              </a:extLst>
            </p:cNvPr>
            <p:cNvSpPr/>
            <p:nvPr/>
          </p:nvSpPr>
          <p:spPr>
            <a:xfrm>
              <a:off x="7396958" y="2970898"/>
              <a:ext cx="372989" cy="416697"/>
            </a:xfrm>
            <a:custGeom>
              <a:avLst/>
              <a:gdLst/>
              <a:ahLst/>
              <a:cxnLst/>
              <a:rect l="l" t="t" r="r" b="b"/>
              <a:pathLst>
                <a:path w="7578" h="8466" extrusionOk="0">
                  <a:moveTo>
                    <a:pt x="3673" y="132"/>
                  </a:moveTo>
                  <a:cubicBezTo>
                    <a:pt x="3858" y="132"/>
                    <a:pt x="4039" y="255"/>
                    <a:pt x="4100" y="438"/>
                  </a:cubicBezTo>
                  <a:cubicBezTo>
                    <a:pt x="4148" y="584"/>
                    <a:pt x="4136" y="730"/>
                    <a:pt x="4051" y="840"/>
                  </a:cubicBezTo>
                  <a:cubicBezTo>
                    <a:pt x="3978" y="949"/>
                    <a:pt x="3857" y="1011"/>
                    <a:pt x="3711" y="1022"/>
                  </a:cubicBezTo>
                  <a:cubicBezTo>
                    <a:pt x="3516" y="1022"/>
                    <a:pt x="3333" y="925"/>
                    <a:pt x="3273" y="779"/>
                  </a:cubicBezTo>
                  <a:lnTo>
                    <a:pt x="3236" y="706"/>
                  </a:lnTo>
                  <a:lnTo>
                    <a:pt x="3249" y="706"/>
                  </a:lnTo>
                  <a:lnTo>
                    <a:pt x="3249" y="694"/>
                  </a:lnTo>
                  <a:cubicBezTo>
                    <a:pt x="3236" y="670"/>
                    <a:pt x="3236" y="657"/>
                    <a:pt x="3224" y="633"/>
                  </a:cubicBezTo>
                  <a:lnTo>
                    <a:pt x="3224" y="621"/>
                  </a:lnTo>
                  <a:lnTo>
                    <a:pt x="3224" y="597"/>
                  </a:lnTo>
                  <a:lnTo>
                    <a:pt x="3224" y="584"/>
                  </a:lnTo>
                  <a:cubicBezTo>
                    <a:pt x="3212" y="536"/>
                    <a:pt x="3224" y="500"/>
                    <a:pt x="3249" y="451"/>
                  </a:cubicBezTo>
                  <a:cubicBezTo>
                    <a:pt x="3309" y="305"/>
                    <a:pt x="3419" y="184"/>
                    <a:pt x="3565" y="147"/>
                  </a:cubicBezTo>
                  <a:cubicBezTo>
                    <a:pt x="3600" y="137"/>
                    <a:pt x="3637" y="132"/>
                    <a:pt x="3673" y="132"/>
                  </a:cubicBezTo>
                  <a:close/>
                  <a:moveTo>
                    <a:pt x="3668" y="120"/>
                  </a:moveTo>
                  <a:cubicBezTo>
                    <a:pt x="3629" y="120"/>
                    <a:pt x="3590" y="125"/>
                    <a:pt x="3552" y="135"/>
                  </a:cubicBezTo>
                  <a:cubicBezTo>
                    <a:pt x="3406" y="171"/>
                    <a:pt x="3285" y="293"/>
                    <a:pt x="3236" y="451"/>
                  </a:cubicBezTo>
                  <a:cubicBezTo>
                    <a:pt x="3200" y="487"/>
                    <a:pt x="3187" y="536"/>
                    <a:pt x="3212" y="584"/>
                  </a:cubicBezTo>
                  <a:lnTo>
                    <a:pt x="3212" y="597"/>
                  </a:lnTo>
                  <a:lnTo>
                    <a:pt x="3212" y="621"/>
                  </a:lnTo>
                  <a:lnTo>
                    <a:pt x="3212" y="633"/>
                  </a:lnTo>
                  <a:cubicBezTo>
                    <a:pt x="3212" y="657"/>
                    <a:pt x="3224" y="670"/>
                    <a:pt x="3224" y="682"/>
                  </a:cubicBezTo>
                  <a:lnTo>
                    <a:pt x="3224" y="694"/>
                  </a:lnTo>
                  <a:cubicBezTo>
                    <a:pt x="3236" y="730"/>
                    <a:pt x="3249" y="755"/>
                    <a:pt x="3260" y="792"/>
                  </a:cubicBezTo>
                  <a:cubicBezTo>
                    <a:pt x="3322" y="938"/>
                    <a:pt x="3492" y="1035"/>
                    <a:pt x="3686" y="1035"/>
                  </a:cubicBezTo>
                  <a:lnTo>
                    <a:pt x="3711" y="1035"/>
                  </a:lnTo>
                  <a:cubicBezTo>
                    <a:pt x="3868" y="1035"/>
                    <a:pt x="3990" y="974"/>
                    <a:pt x="4076" y="852"/>
                  </a:cubicBezTo>
                  <a:cubicBezTo>
                    <a:pt x="4148" y="743"/>
                    <a:pt x="4173" y="584"/>
                    <a:pt x="4124" y="427"/>
                  </a:cubicBezTo>
                  <a:cubicBezTo>
                    <a:pt x="4063" y="244"/>
                    <a:pt x="3866" y="120"/>
                    <a:pt x="3668" y="120"/>
                  </a:cubicBezTo>
                  <a:close/>
                  <a:moveTo>
                    <a:pt x="666" y="642"/>
                  </a:moveTo>
                  <a:cubicBezTo>
                    <a:pt x="906" y="642"/>
                    <a:pt x="1149" y="656"/>
                    <a:pt x="1387" y="670"/>
                  </a:cubicBezTo>
                  <a:cubicBezTo>
                    <a:pt x="1595" y="670"/>
                    <a:pt x="1801" y="682"/>
                    <a:pt x="2008" y="694"/>
                  </a:cubicBezTo>
                  <a:cubicBezTo>
                    <a:pt x="2373" y="694"/>
                    <a:pt x="2749" y="694"/>
                    <a:pt x="3103" y="706"/>
                  </a:cubicBezTo>
                  <a:lnTo>
                    <a:pt x="3114" y="706"/>
                  </a:lnTo>
                  <a:cubicBezTo>
                    <a:pt x="3114" y="962"/>
                    <a:pt x="3370" y="1120"/>
                    <a:pt x="3625" y="1144"/>
                  </a:cubicBezTo>
                  <a:cubicBezTo>
                    <a:pt x="3648" y="1146"/>
                    <a:pt x="3671" y="1147"/>
                    <a:pt x="3694" y="1147"/>
                  </a:cubicBezTo>
                  <a:cubicBezTo>
                    <a:pt x="3952" y="1147"/>
                    <a:pt x="4202" y="1020"/>
                    <a:pt x="4257" y="719"/>
                  </a:cubicBezTo>
                  <a:lnTo>
                    <a:pt x="4647" y="719"/>
                  </a:lnTo>
                  <a:cubicBezTo>
                    <a:pt x="5024" y="729"/>
                    <a:pt x="5408" y="736"/>
                    <a:pt x="5795" y="736"/>
                  </a:cubicBezTo>
                  <a:cubicBezTo>
                    <a:pt x="6355" y="736"/>
                    <a:pt x="6920" y="720"/>
                    <a:pt x="7481" y="670"/>
                  </a:cubicBezTo>
                  <a:lnTo>
                    <a:pt x="7481" y="670"/>
                  </a:lnTo>
                  <a:cubicBezTo>
                    <a:pt x="7468" y="901"/>
                    <a:pt x="7456" y="1144"/>
                    <a:pt x="7444" y="1375"/>
                  </a:cubicBezTo>
                  <a:cubicBezTo>
                    <a:pt x="7346" y="3662"/>
                    <a:pt x="7237" y="6033"/>
                    <a:pt x="7383" y="8356"/>
                  </a:cubicBezTo>
                  <a:cubicBezTo>
                    <a:pt x="7241" y="8358"/>
                    <a:pt x="7098" y="8359"/>
                    <a:pt x="6954" y="8359"/>
                  </a:cubicBezTo>
                  <a:cubicBezTo>
                    <a:pt x="6264" y="8359"/>
                    <a:pt x="5565" y="8337"/>
                    <a:pt x="4890" y="8307"/>
                  </a:cubicBezTo>
                  <a:cubicBezTo>
                    <a:pt x="4513" y="8295"/>
                    <a:pt x="4124" y="8270"/>
                    <a:pt x="3735" y="8270"/>
                  </a:cubicBezTo>
                  <a:cubicBezTo>
                    <a:pt x="3333" y="8259"/>
                    <a:pt x="2932" y="8246"/>
                    <a:pt x="2555" y="8246"/>
                  </a:cubicBezTo>
                  <a:cubicBezTo>
                    <a:pt x="1704" y="8246"/>
                    <a:pt x="914" y="8270"/>
                    <a:pt x="135" y="8332"/>
                  </a:cubicBezTo>
                  <a:cubicBezTo>
                    <a:pt x="171" y="7602"/>
                    <a:pt x="160" y="6860"/>
                    <a:pt x="135" y="6154"/>
                  </a:cubicBezTo>
                  <a:cubicBezTo>
                    <a:pt x="123" y="5619"/>
                    <a:pt x="111" y="5060"/>
                    <a:pt x="123" y="4513"/>
                  </a:cubicBezTo>
                  <a:cubicBezTo>
                    <a:pt x="123" y="4184"/>
                    <a:pt x="135" y="3856"/>
                    <a:pt x="147" y="3540"/>
                  </a:cubicBezTo>
                  <a:cubicBezTo>
                    <a:pt x="184" y="2592"/>
                    <a:pt x="220" y="1619"/>
                    <a:pt x="147" y="670"/>
                  </a:cubicBezTo>
                  <a:cubicBezTo>
                    <a:pt x="317" y="649"/>
                    <a:pt x="491" y="642"/>
                    <a:pt x="666" y="642"/>
                  </a:cubicBezTo>
                  <a:close/>
                  <a:moveTo>
                    <a:pt x="698" y="622"/>
                  </a:moveTo>
                  <a:cubicBezTo>
                    <a:pt x="510" y="622"/>
                    <a:pt x="321" y="629"/>
                    <a:pt x="135" y="646"/>
                  </a:cubicBezTo>
                  <a:lnTo>
                    <a:pt x="123" y="646"/>
                  </a:lnTo>
                  <a:lnTo>
                    <a:pt x="123" y="657"/>
                  </a:lnTo>
                  <a:cubicBezTo>
                    <a:pt x="208" y="1619"/>
                    <a:pt x="171" y="2592"/>
                    <a:pt x="135" y="3540"/>
                  </a:cubicBezTo>
                  <a:cubicBezTo>
                    <a:pt x="123" y="3856"/>
                    <a:pt x="111" y="4184"/>
                    <a:pt x="98" y="4513"/>
                  </a:cubicBezTo>
                  <a:cubicBezTo>
                    <a:pt x="87" y="5060"/>
                    <a:pt x="111" y="5619"/>
                    <a:pt x="123" y="6154"/>
                  </a:cubicBezTo>
                  <a:cubicBezTo>
                    <a:pt x="135" y="6860"/>
                    <a:pt x="160" y="7602"/>
                    <a:pt x="111" y="8332"/>
                  </a:cubicBezTo>
                  <a:lnTo>
                    <a:pt x="111" y="8343"/>
                  </a:lnTo>
                  <a:lnTo>
                    <a:pt x="123" y="8343"/>
                  </a:lnTo>
                  <a:cubicBezTo>
                    <a:pt x="901" y="8293"/>
                    <a:pt x="1709" y="8266"/>
                    <a:pt x="2557" y="8266"/>
                  </a:cubicBezTo>
                  <a:cubicBezTo>
                    <a:pt x="2941" y="8266"/>
                    <a:pt x="3333" y="8272"/>
                    <a:pt x="3735" y="8283"/>
                  </a:cubicBezTo>
                  <a:cubicBezTo>
                    <a:pt x="4124" y="8295"/>
                    <a:pt x="4513" y="8307"/>
                    <a:pt x="4890" y="8319"/>
                  </a:cubicBezTo>
                  <a:cubicBezTo>
                    <a:pt x="5511" y="8343"/>
                    <a:pt x="6155" y="8380"/>
                    <a:pt x="6800" y="8380"/>
                  </a:cubicBezTo>
                  <a:cubicBezTo>
                    <a:pt x="7006" y="8380"/>
                    <a:pt x="7201" y="8368"/>
                    <a:pt x="7395" y="8368"/>
                  </a:cubicBezTo>
                  <a:lnTo>
                    <a:pt x="7408" y="8368"/>
                  </a:lnTo>
                  <a:lnTo>
                    <a:pt x="7408" y="8356"/>
                  </a:lnTo>
                  <a:cubicBezTo>
                    <a:pt x="7262" y="6045"/>
                    <a:pt x="7359" y="3673"/>
                    <a:pt x="7468" y="1375"/>
                  </a:cubicBezTo>
                  <a:cubicBezTo>
                    <a:pt x="7468" y="1132"/>
                    <a:pt x="7481" y="901"/>
                    <a:pt x="7492" y="670"/>
                  </a:cubicBezTo>
                  <a:lnTo>
                    <a:pt x="7492" y="657"/>
                  </a:lnTo>
                  <a:lnTo>
                    <a:pt x="7481" y="657"/>
                  </a:lnTo>
                  <a:cubicBezTo>
                    <a:pt x="6949" y="706"/>
                    <a:pt x="6410" y="719"/>
                    <a:pt x="5872" y="719"/>
                  </a:cubicBezTo>
                  <a:cubicBezTo>
                    <a:pt x="5461" y="719"/>
                    <a:pt x="5052" y="712"/>
                    <a:pt x="4647" y="706"/>
                  </a:cubicBezTo>
                  <a:cubicBezTo>
                    <a:pt x="4513" y="694"/>
                    <a:pt x="4379" y="694"/>
                    <a:pt x="4246" y="694"/>
                  </a:cubicBezTo>
                  <a:lnTo>
                    <a:pt x="4233" y="694"/>
                  </a:lnTo>
                  <a:lnTo>
                    <a:pt x="4233" y="706"/>
                  </a:lnTo>
                  <a:cubicBezTo>
                    <a:pt x="4188" y="996"/>
                    <a:pt x="3939" y="1123"/>
                    <a:pt x="3691" y="1123"/>
                  </a:cubicBezTo>
                  <a:cubicBezTo>
                    <a:pt x="3669" y="1123"/>
                    <a:pt x="3647" y="1122"/>
                    <a:pt x="3625" y="1120"/>
                  </a:cubicBezTo>
                  <a:cubicBezTo>
                    <a:pt x="3382" y="1095"/>
                    <a:pt x="3127" y="949"/>
                    <a:pt x="3139" y="694"/>
                  </a:cubicBezTo>
                  <a:lnTo>
                    <a:pt x="3139" y="682"/>
                  </a:lnTo>
                  <a:lnTo>
                    <a:pt x="3103" y="682"/>
                  </a:lnTo>
                  <a:cubicBezTo>
                    <a:pt x="2749" y="682"/>
                    <a:pt x="2373" y="682"/>
                    <a:pt x="2008" y="670"/>
                  </a:cubicBezTo>
                  <a:cubicBezTo>
                    <a:pt x="1801" y="670"/>
                    <a:pt x="1595" y="657"/>
                    <a:pt x="1387" y="646"/>
                  </a:cubicBezTo>
                  <a:cubicBezTo>
                    <a:pt x="1160" y="632"/>
                    <a:pt x="929" y="622"/>
                    <a:pt x="698" y="622"/>
                  </a:cubicBezTo>
                  <a:close/>
                  <a:moveTo>
                    <a:pt x="3674" y="25"/>
                  </a:moveTo>
                  <a:cubicBezTo>
                    <a:pt x="3820" y="25"/>
                    <a:pt x="3966" y="86"/>
                    <a:pt x="4076" y="195"/>
                  </a:cubicBezTo>
                  <a:cubicBezTo>
                    <a:pt x="4184" y="305"/>
                    <a:pt x="4246" y="451"/>
                    <a:pt x="4246" y="597"/>
                  </a:cubicBezTo>
                  <a:lnTo>
                    <a:pt x="4246" y="609"/>
                  </a:lnTo>
                  <a:lnTo>
                    <a:pt x="4246" y="621"/>
                  </a:lnTo>
                  <a:lnTo>
                    <a:pt x="4257" y="621"/>
                  </a:lnTo>
                  <a:cubicBezTo>
                    <a:pt x="4403" y="621"/>
                    <a:pt x="4562" y="633"/>
                    <a:pt x="4720" y="633"/>
                  </a:cubicBezTo>
                  <a:cubicBezTo>
                    <a:pt x="5097" y="638"/>
                    <a:pt x="5478" y="645"/>
                    <a:pt x="5859" y="645"/>
                  </a:cubicBezTo>
                  <a:cubicBezTo>
                    <a:pt x="6414" y="645"/>
                    <a:pt x="6969" y="630"/>
                    <a:pt x="7517" y="573"/>
                  </a:cubicBezTo>
                  <a:lnTo>
                    <a:pt x="7554" y="573"/>
                  </a:lnTo>
                  <a:cubicBezTo>
                    <a:pt x="7554" y="584"/>
                    <a:pt x="7565" y="597"/>
                    <a:pt x="7565" y="597"/>
                  </a:cubicBezTo>
                  <a:cubicBezTo>
                    <a:pt x="7554" y="1436"/>
                    <a:pt x="7517" y="2275"/>
                    <a:pt x="7492" y="3090"/>
                  </a:cubicBezTo>
                  <a:cubicBezTo>
                    <a:pt x="7432" y="4829"/>
                    <a:pt x="7371" y="6617"/>
                    <a:pt x="7481" y="8380"/>
                  </a:cubicBezTo>
                  <a:lnTo>
                    <a:pt x="7481" y="8392"/>
                  </a:lnTo>
                  <a:lnTo>
                    <a:pt x="7481" y="8405"/>
                  </a:lnTo>
                  <a:cubicBezTo>
                    <a:pt x="7481" y="8416"/>
                    <a:pt x="7481" y="8429"/>
                    <a:pt x="7468" y="8429"/>
                  </a:cubicBezTo>
                  <a:cubicBezTo>
                    <a:pt x="7468" y="8441"/>
                    <a:pt x="7456" y="8441"/>
                    <a:pt x="7444" y="8441"/>
                  </a:cubicBezTo>
                  <a:cubicBezTo>
                    <a:pt x="7206" y="8448"/>
                    <a:pt x="6967" y="8451"/>
                    <a:pt x="6727" y="8451"/>
                  </a:cubicBezTo>
                  <a:cubicBezTo>
                    <a:pt x="6111" y="8451"/>
                    <a:pt x="5495" y="8431"/>
                    <a:pt x="4890" y="8405"/>
                  </a:cubicBezTo>
                  <a:cubicBezTo>
                    <a:pt x="4513" y="8380"/>
                    <a:pt x="4124" y="8368"/>
                    <a:pt x="3735" y="8356"/>
                  </a:cubicBezTo>
                  <a:cubicBezTo>
                    <a:pt x="3419" y="8356"/>
                    <a:pt x="3078" y="8343"/>
                    <a:pt x="2738" y="8343"/>
                  </a:cubicBezTo>
                  <a:cubicBezTo>
                    <a:pt x="1935" y="8343"/>
                    <a:pt x="1059" y="8368"/>
                    <a:pt x="62" y="8416"/>
                  </a:cubicBezTo>
                  <a:cubicBezTo>
                    <a:pt x="50" y="8416"/>
                    <a:pt x="50" y="8416"/>
                    <a:pt x="38" y="8405"/>
                  </a:cubicBezTo>
                  <a:cubicBezTo>
                    <a:pt x="38" y="8405"/>
                    <a:pt x="25" y="8380"/>
                    <a:pt x="38" y="8368"/>
                  </a:cubicBezTo>
                  <a:cubicBezTo>
                    <a:pt x="87" y="7626"/>
                    <a:pt x="62" y="6872"/>
                    <a:pt x="38" y="6154"/>
                  </a:cubicBezTo>
                  <a:cubicBezTo>
                    <a:pt x="25" y="5619"/>
                    <a:pt x="14" y="5060"/>
                    <a:pt x="25" y="4513"/>
                  </a:cubicBezTo>
                  <a:cubicBezTo>
                    <a:pt x="38" y="4209"/>
                    <a:pt x="38" y="3905"/>
                    <a:pt x="50" y="3600"/>
                  </a:cubicBezTo>
                  <a:cubicBezTo>
                    <a:pt x="87" y="2628"/>
                    <a:pt x="111" y="1619"/>
                    <a:pt x="50" y="621"/>
                  </a:cubicBezTo>
                  <a:lnTo>
                    <a:pt x="62" y="609"/>
                  </a:lnTo>
                  <a:cubicBezTo>
                    <a:pt x="62" y="597"/>
                    <a:pt x="74" y="597"/>
                    <a:pt x="87" y="597"/>
                  </a:cubicBezTo>
                  <a:cubicBezTo>
                    <a:pt x="98" y="584"/>
                    <a:pt x="98" y="584"/>
                    <a:pt x="111" y="584"/>
                  </a:cubicBezTo>
                  <a:cubicBezTo>
                    <a:pt x="303" y="562"/>
                    <a:pt x="498" y="555"/>
                    <a:pt x="692" y="555"/>
                  </a:cubicBezTo>
                  <a:cubicBezTo>
                    <a:pt x="929" y="555"/>
                    <a:pt x="1166" y="566"/>
                    <a:pt x="1400" y="573"/>
                  </a:cubicBezTo>
                  <a:cubicBezTo>
                    <a:pt x="1595" y="584"/>
                    <a:pt x="1801" y="597"/>
                    <a:pt x="2008" y="597"/>
                  </a:cubicBezTo>
                  <a:cubicBezTo>
                    <a:pt x="2373" y="609"/>
                    <a:pt x="2725" y="609"/>
                    <a:pt x="3127" y="609"/>
                  </a:cubicBezTo>
                  <a:lnTo>
                    <a:pt x="3127" y="597"/>
                  </a:lnTo>
                  <a:cubicBezTo>
                    <a:pt x="3127" y="451"/>
                    <a:pt x="3187" y="293"/>
                    <a:pt x="3297" y="184"/>
                  </a:cubicBezTo>
                  <a:cubicBezTo>
                    <a:pt x="3394" y="74"/>
                    <a:pt x="3528" y="25"/>
                    <a:pt x="3674" y="25"/>
                  </a:cubicBezTo>
                  <a:close/>
                  <a:moveTo>
                    <a:pt x="3674" y="1"/>
                  </a:moveTo>
                  <a:cubicBezTo>
                    <a:pt x="3528" y="1"/>
                    <a:pt x="3394" y="62"/>
                    <a:pt x="3285" y="171"/>
                  </a:cubicBezTo>
                  <a:cubicBezTo>
                    <a:pt x="3176" y="281"/>
                    <a:pt x="3114" y="438"/>
                    <a:pt x="3114" y="597"/>
                  </a:cubicBezTo>
                  <a:cubicBezTo>
                    <a:pt x="2725" y="597"/>
                    <a:pt x="2373" y="584"/>
                    <a:pt x="2008" y="584"/>
                  </a:cubicBezTo>
                  <a:cubicBezTo>
                    <a:pt x="1801" y="584"/>
                    <a:pt x="1595" y="573"/>
                    <a:pt x="1400" y="560"/>
                  </a:cubicBezTo>
                  <a:cubicBezTo>
                    <a:pt x="1154" y="546"/>
                    <a:pt x="900" y="532"/>
                    <a:pt x="650" y="532"/>
                  </a:cubicBezTo>
                  <a:cubicBezTo>
                    <a:pt x="467" y="532"/>
                    <a:pt x="286" y="540"/>
                    <a:pt x="111" y="560"/>
                  </a:cubicBezTo>
                  <a:cubicBezTo>
                    <a:pt x="98" y="560"/>
                    <a:pt x="87" y="573"/>
                    <a:pt x="87" y="573"/>
                  </a:cubicBezTo>
                  <a:cubicBezTo>
                    <a:pt x="74" y="573"/>
                    <a:pt x="62" y="584"/>
                    <a:pt x="50" y="597"/>
                  </a:cubicBezTo>
                  <a:cubicBezTo>
                    <a:pt x="38" y="597"/>
                    <a:pt x="38" y="609"/>
                    <a:pt x="38" y="621"/>
                  </a:cubicBezTo>
                  <a:cubicBezTo>
                    <a:pt x="98" y="1619"/>
                    <a:pt x="62" y="2628"/>
                    <a:pt x="38" y="3600"/>
                  </a:cubicBezTo>
                  <a:cubicBezTo>
                    <a:pt x="25" y="3905"/>
                    <a:pt x="14" y="4209"/>
                    <a:pt x="14" y="4513"/>
                  </a:cubicBezTo>
                  <a:cubicBezTo>
                    <a:pt x="1" y="5060"/>
                    <a:pt x="14" y="5619"/>
                    <a:pt x="25" y="6154"/>
                  </a:cubicBezTo>
                  <a:cubicBezTo>
                    <a:pt x="50" y="6872"/>
                    <a:pt x="62" y="7626"/>
                    <a:pt x="14" y="8368"/>
                  </a:cubicBezTo>
                  <a:cubicBezTo>
                    <a:pt x="14" y="8392"/>
                    <a:pt x="14" y="8405"/>
                    <a:pt x="25" y="8416"/>
                  </a:cubicBezTo>
                  <a:cubicBezTo>
                    <a:pt x="38" y="8429"/>
                    <a:pt x="50" y="8441"/>
                    <a:pt x="62" y="8441"/>
                  </a:cubicBezTo>
                  <a:cubicBezTo>
                    <a:pt x="1041" y="8391"/>
                    <a:pt x="1900" y="8363"/>
                    <a:pt x="2693" y="8363"/>
                  </a:cubicBezTo>
                  <a:cubicBezTo>
                    <a:pt x="3052" y="8363"/>
                    <a:pt x="3398" y="8369"/>
                    <a:pt x="3735" y="8380"/>
                  </a:cubicBezTo>
                  <a:cubicBezTo>
                    <a:pt x="4124" y="8392"/>
                    <a:pt x="4513" y="8405"/>
                    <a:pt x="4890" y="8416"/>
                  </a:cubicBezTo>
                  <a:cubicBezTo>
                    <a:pt x="5522" y="8441"/>
                    <a:pt x="6167" y="8465"/>
                    <a:pt x="6811" y="8465"/>
                  </a:cubicBezTo>
                  <a:lnTo>
                    <a:pt x="7444" y="8465"/>
                  </a:lnTo>
                  <a:cubicBezTo>
                    <a:pt x="7456" y="8465"/>
                    <a:pt x="7468" y="8453"/>
                    <a:pt x="7481" y="8441"/>
                  </a:cubicBezTo>
                  <a:cubicBezTo>
                    <a:pt x="7492" y="8429"/>
                    <a:pt x="7492" y="8416"/>
                    <a:pt x="7492" y="8405"/>
                  </a:cubicBezTo>
                  <a:cubicBezTo>
                    <a:pt x="7505" y="8392"/>
                    <a:pt x="7505" y="8392"/>
                    <a:pt x="7505" y="8380"/>
                  </a:cubicBezTo>
                  <a:cubicBezTo>
                    <a:pt x="7383" y="6617"/>
                    <a:pt x="7444" y="4829"/>
                    <a:pt x="7505" y="3090"/>
                  </a:cubicBezTo>
                  <a:cubicBezTo>
                    <a:pt x="7541" y="2275"/>
                    <a:pt x="7565" y="1436"/>
                    <a:pt x="7578" y="597"/>
                  </a:cubicBezTo>
                  <a:cubicBezTo>
                    <a:pt x="7578" y="584"/>
                    <a:pt x="7578" y="573"/>
                    <a:pt x="7565" y="560"/>
                  </a:cubicBezTo>
                  <a:cubicBezTo>
                    <a:pt x="7558" y="560"/>
                    <a:pt x="7544" y="555"/>
                    <a:pt x="7532" y="555"/>
                  </a:cubicBezTo>
                  <a:cubicBezTo>
                    <a:pt x="7526" y="555"/>
                    <a:pt x="7521" y="556"/>
                    <a:pt x="7517" y="560"/>
                  </a:cubicBezTo>
                  <a:cubicBezTo>
                    <a:pt x="6973" y="610"/>
                    <a:pt x="6421" y="627"/>
                    <a:pt x="5871" y="627"/>
                  </a:cubicBezTo>
                  <a:cubicBezTo>
                    <a:pt x="5485" y="627"/>
                    <a:pt x="5100" y="619"/>
                    <a:pt x="4720" y="609"/>
                  </a:cubicBezTo>
                  <a:lnTo>
                    <a:pt x="4257" y="609"/>
                  </a:lnTo>
                  <a:lnTo>
                    <a:pt x="4270" y="597"/>
                  </a:lnTo>
                  <a:cubicBezTo>
                    <a:pt x="4270" y="438"/>
                    <a:pt x="4209" y="293"/>
                    <a:pt x="4087" y="184"/>
                  </a:cubicBezTo>
                  <a:cubicBezTo>
                    <a:pt x="3978" y="62"/>
                    <a:pt x="3832" y="1"/>
                    <a:pt x="3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2468;p36">
              <a:extLst>
                <a:ext uri="{FF2B5EF4-FFF2-40B4-BE49-F238E27FC236}">
                  <a16:creationId xmlns:a16="http://schemas.microsoft.com/office/drawing/2014/main" id="{10F87D50-D6CC-4A23-BA74-4DF51F48F92B}"/>
                </a:ext>
              </a:extLst>
            </p:cNvPr>
            <p:cNvSpPr/>
            <p:nvPr/>
          </p:nvSpPr>
          <p:spPr>
            <a:xfrm>
              <a:off x="7579816" y="3256286"/>
              <a:ext cx="6152" cy="7777"/>
            </a:xfrm>
            <a:custGeom>
              <a:avLst/>
              <a:gdLst/>
              <a:ahLst/>
              <a:cxnLst/>
              <a:rect l="l" t="t" r="r" b="b"/>
              <a:pathLst>
                <a:path w="125" h="158" extrusionOk="0">
                  <a:moveTo>
                    <a:pt x="94" y="1"/>
                  </a:moveTo>
                  <a:cubicBezTo>
                    <a:pt x="90" y="1"/>
                    <a:pt x="85" y="2"/>
                    <a:pt x="80" y="4"/>
                  </a:cubicBezTo>
                  <a:cubicBezTo>
                    <a:pt x="56" y="53"/>
                    <a:pt x="32" y="89"/>
                    <a:pt x="7" y="137"/>
                  </a:cubicBezTo>
                  <a:cubicBezTo>
                    <a:pt x="0" y="152"/>
                    <a:pt x="10" y="158"/>
                    <a:pt x="22" y="158"/>
                  </a:cubicBezTo>
                  <a:cubicBezTo>
                    <a:pt x="30" y="158"/>
                    <a:pt x="39" y="155"/>
                    <a:pt x="44" y="150"/>
                  </a:cubicBezTo>
                  <a:cubicBezTo>
                    <a:pt x="56" y="101"/>
                    <a:pt x="80" y="65"/>
                    <a:pt x="105" y="40"/>
                  </a:cubicBezTo>
                  <a:cubicBezTo>
                    <a:pt x="124" y="20"/>
                    <a:pt x="112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2469;p36">
              <a:extLst>
                <a:ext uri="{FF2B5EF4-FFF2-40B4-BE49-F238E27FC236}">
                  <a16:creationId xmlns:a16="http://schemas.microsoft.com/office/drawing/2014/main" id="{97F95D38-46D6-4E3E-BFF0-640EDF3813FB}"/>
                </a:ext>
              </a:extLst>
            </p:cNvPr>
            <p:cNvSpPr/>
            <p:nvPr/>
          </p:nvSpPr>
          <p:spPr>
            <a:xfrm>
              <a:off x="7579570" y="3255990"/>
              <a:ext cx="6595" cy="8269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110" y="22"/>
                  </a:moveTo>
                  <a:lnTo>
                    <a:pt x="110" y="35"/>
                  </a:lnTo>
                  <a:cubicBezTo>
                    <a:pt x="74" y="71"/>
                    <a:pt x="61" y="107"/>
                    <a:pt x="37" y="143"/>
                  </a:cubicBezTo>
                  <a:lnTo>
                    <a:pt x="37" y="156"/>
                  </a:lnTo>
                  <a:lnTo>
                    <a:pt x="25" y="156"/>
                  </a:lnTo>
                  <a:lnTo>
                    <a:pt x="25" y="143"/>
                  </a:lnTo>
                  <a:cubicBezTo>
                    <a:pt x="37" y="95"/>
                    <a:pt x="61" y="59"/>
                    <a:pt x="98" y="22"/>
                  </a:cubicBezTo>
                  <a:close/>
                  <a:moveTo>
                    <a:pt x="104" y="1"/>
                  </a:moveTo>
                  <a:cubicBezTo>
                    <a:pt x="98" y="1"/>
                    <a:pt x="92" y="4"/>
                    <a:pt x="85" y="10"/>
                  </a:cubicBezTo>
                  <a:cubicBezTo>
                    <a:pt x="49" y="46"/>
                    <a:pt x="25" y="95"/>
                    <a:pt x="1" y="132"/>
                  </a:cubicBezTo>
                  <a:cubicBezTo>
                    <a:pt x="1" y="143"/>
                    <a:pt x="1" y="156"/>
                    <a:pt x="12" y="156"/>
                  </a:cubicBezTo>
                  <a:cubicBezTo>
                    <a:pt x="12" y="168"/>
                    <a:pt x="25" y="168"/>
                    <a:pt x="25" y="168"/>
                  </a:cubicBezTo>
                  <a:lnTo>
                    <a:pt x="37" y="168"/>
                  </a:lnTo>
                  <a:cubicBezTo>
                    <a:pt x="49" y="168"/>
                    <a:pt x="49" y="168"/>
                    <a:pt x="61" y="156"/>
                  </a:cubicBezTo>
                  <a:cubicBezTo>
                    <a:pt x="74" y="119"/>
                    <a:pt x="98" y="83"/>
                    <a:pt x="122" y="46"/>
                  </a:cubicBezTo>
                  <a:cubicBezTo>
                    <a:pt x="134" y="35"/>
                    <a:pt x="134" y="22"/>
                    <a:pt x="122" y="10"/>
                  </a:cubicBezTo>
                  <a:cubicBezTo>
                    <a:pt x="116" y="4"/>
                    <a:pt x="11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2470;p36">
              <a:extLst>
                <a:ext uri="{FF2B5EF4-FFF2-40B4-BE49-F238E27FC236}">
                  <a16:creationId xmlns:a16="http://schemas.microsoft.com/office/drawing/2014/main" id="{DF8A89CA-6E24-4F9A-B35B-BD26C6B234E3}"/>
                </a:ext>
              </a:extLst>
            </p:cNvPr>
            <p:cNvSpPr/>
            <p:nvPr/>
          </p:nvSpPr>
          <p:spPr>
            <a:xfrm>
              <a:off x="7582130" y="3255449"/>
              <a:ext cx="9303" cy="11714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65" y="0"/>
                  </a:moveTo>
                  <a:cubicBezTo>
                    <a:pt x="162" y="0"/>
                    <a:pt x="158" y="3"/>
                    <a:pt x="155" y="9"/>
                  </a:cubicBezTo>
                  <a:cubicBezTo>
                    <a:pt x="95" y="70"/>
                    <a:pt x="46" y="130"/>
                    <a:pt x="9" y="203"/>
                  </a:cubicBezTo>
                  <a:cubicBezTo>
                    <a:pt x="1" y="220"/>
                    <a:pt x="16" y="238"/>
                    <a:pt x="31" y="238"/>
                  </a:cubicBezTo>
                  <a:cubicBezTo>
                    <a:pt x="37" y="238"/>
                    <a:pt x="42" y="235"/>
                    <a:pt x="46" y="227"/>
                  </a:cubicBezTo>
                  <a:cubicBezTo>
                    <a:pt x="82" y="154"/>
                    <a:pt x="131" y="94"/>
                    <a:pt x="179" y="33"/>
                  </a:cubicBezTo>
                  <a:cubicBezTo>
                    <a:pt x="189" y="24"/>
                    <a:pt x="177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2471;p36">
              <a:extLst>
                <a:ext uri="{FF2B5EF4-FFF2-40B4-BE49-F238E27FC236}">
                  <a16:creationId xmlns:a16="http://schemas.microsoft.com/office/drawing/2014/main" id="{B63136D0-0C6C-47C7-920D-9EE5AE47B2A3}"/>
                </a:ext>
              </a:extLst>
            </p:cNvPr>
            <p:cNvSpPr/>
            <p:nvPr/>
          </p:nvSpPr>
          <p:spPr>
            <a:xfrm>
              <a:off x="7581982" y="3255252"/>
              <a:ext cx="9598" cy="12059"/>
            </a:xfrm>
            <a:custGeom>
              <a:avLst/>
              <a:gdLst/>
              <a:ahLst/>
              <a:cxnLst/>
              <a:rect l="l" t="t" r="r" b="b"/>
              <a:pathLst>
                <a:path w="195" h="245" extrusionOk="0">
                  <a:moveTo>
                    <a:pt x="171" y="13"/>
                  </a:moveTo>
                  <a:lnTo>
                    <a:pt x="182" y="25"/>
                  </a:lnTo>
                  <a:lnTo>
                    <a:pt x="171" y="37"/>
                  </a:lnTo>
                  <a:cubicBezTo>
                    <a:pt x="122" y="86"/>
                    <a:pt x="73" y="158"/>
                    <a:pt x="36" y="231"/>
                  </a:cubicBezTo>
                  <a:lnTo>
                    <a:pt x="25" y="231"/>
                  </a:lnTo>
                  <a:lnTo>
                    <a:pt x="25" y="220"/>
                  </a:lnTo>
                  <a:cubicBezTo>
                    <a:pt x="61" y="147"/>
                    <a:pt x="109" y="74"/>
                    <a:pt x="158" y="13"/>
                  </a:cubicBezTo>
                  <a:close/>
                  <a:moveTo>
                    <a:pt x="146" y="1"/>
                  </a:moveTo>
                  <a:cubicBezTo>
                    <a:pt x="98" y="74"/>
                    <a:pt x="49" y="134"/>
                    <a:pt x="0" y="207"/>
                  </a:cubicBezTo>
                  <a:lnTo>
                    <a:pt x="0" y="231"/>
                  </a:lnTo>
                  <a:cubicBezTo>
                    <a:pt x="12" y="244"/>
                    <a:pt x="25" y="244"/>
                    <a:pt x="36" y="244"/>
                  </a:cubicBezTo>
                  <a:cubicBezTo>
                    <a:pt x="36" y="244"/>
                    <a:pt x="49" y="244"/>
                    <a:pt x="49" y="231"/>
                  </a:cubicBezTo>
                  <a:cubicBezTo>
                    <a:pt x="85" y="171"/>
                    <a:pt x="134" y="98"/>
                    <a:pt x="195" y="50"/>
                  </a:cubicBezTo>
                  <a:lnTo>
                    <a:pt x="195" y="13"/>
                  </a:lnTo>
                  <a:cubicBezTo>
                    <a:pt x="195" y="13"/>
                    <a:pt x="182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2472;p36">
              <a:extLst>
                <a:ext uri="{FF2B5EF4-FFF2-40B4-BE49-F238E27FC236}">
                  <a16:creationId xmlns:a16="http://schemas.microsoft.com/office/drawing/2014/main" id="{5D060915-656B-4A94-8FC6-5101E3C759E9}"/>
                </a:ext>
              </a:extLst>
            </p:cNvPr>
            <p:cNvSpPr/>
            <p:nvPr/>
          </p:nvSpPr>
          <p:spPr>
            <a:xfrm>
              <a:off x="7579816" y="3256286"/>
              <a:ext cx="17670" cy="17719"/>
            </a:xfrm>
            <a:custGeom>
              <a:avLst/>
              <a:gdLst/>
              <a:ahLst/>
              <a:cxnLst/>
              <a:rect l="l" t="t" r="r" b="b"/>
              <a:pathLst>
                <a:path w="359" h="360" extrusionOk="0">
                  <a:moveTo>
                    <a:pt x="332" y="1"/>
                  </a:moveTo>
                  <a:cubicBezTo>
                    <a:pt x="329" y="1"/>
                    <a:pt x="326" y="2"/>
                    <a:pt x="324" y="4"/>
                  </a:cubicBezTo>
                  <a:cubicBezTo>
                    <a:pt x="215" y="113"/>
                    <a:pt x="117" y="223"/>
                    <a:pt x="20" y="332"/>
                  </a:cubicBezTo>
                  <a:cubicBezTo>
                    <a:pt x="0" y="342"/>
                    <a:pt x="20" y="360"/>
                    <a:pt x="35" y="360"/>
                  </a:cubicBezTo>
                  <a:cubicBezTo>
                    <a:pt x="38" y="360"/>
                    <a:pt x="42" y="359"/>
                    <a:pt x="44" y="356"/>
                  </a:cubicBezTo>
                  <a:cubicBezTo>
                    <a:pt x="142" y="247"/>
                    <a:pt x="239" y="137"/>
                    <a:pt x="348" y="29"/>
                  </a:cubicBezTo>
                  <a:cubicBezTo>
                    <a:pt x="358" y="18"/>
                    <a:pt x="344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2473;p36">
              <a:extLst>
                <a:ext uri="{FF2B5EF4-FFF2-40B4-BE49-F238E27FC236}">
                  <a16:creationId xmlns:a16="http://schemas.microsoft.com/office/drawing/2014/main" id="{A01FFC6F-09C3-488F-83B8-8513B32F4B57}"/>
                </a:ext>
              </a:extLst>
            </p:cNvPr>
            <p:cNvSpPr/>
            <p:nvPr/>
          </p:nvSpPr>
          <p:spPr>
            <a:xfrm>
              <a:off x="7579570" y="3255990"/>
              <a:ext cx="18015" cy="18507"/>
            </a:xfrm>
            <a:custGeom>
              <a:avLst/>
              <a:gdLst/>
              <a:ahLst/>
              <a:cxnLst/>
              <a:rect l="l" t="t" r="r" b="b"/>
              <a:pathLst>
                <a:path w="366" h="376" extrusionOk="0">
                  <a:moveTo>
                    <a:pt x="332" y="17"/>
                  </a:moveTo>
                  <a:cubicBezTo>
                    <a:pt x="336" y="17"/>
                    <a:pt x="341" y="22"/>
                    <a:pt x="341" y="22"/>
                  </a:cubicBezTo>
                  <a:cubicBezTo>
                    <a:pt x="341" y="22"/>
                    <a:pt x="353" y="22"/>
                    <a:pt x="341" y="35"/>
                  </a:cubicBezTo>
                  <a:lnTo>
                    <a:pt x="37" y="362"/>
                  </a:lnTo>
                  <a:lnTo>
                    <a:pt x="25" y="362"/>
                  </a:lnTo>
                  <a:lnTo>
                    <a:pt x="25" y="338"/>
                  </a:lnTo>
                  <a:lnTo>
                    <a:pt x="329" y="22"/>
                  </a:lnTo>
                  <a:cubicBezTo>
                    <a:pt x="329" y="18"/>
                    <a:pt x="330" y="17"/>
                    <a:pt x="332" y="17"/>
                  </a:cubicBezTo>
                  <a:close/>
                  <a:moveTo>
                    <a:pt x="335" y="1"/>
                  </a:moveTo>
                  <a:cubicBezTo>
                    <a:pt x="329" y="1"/>
                    <a:pt x="323" y="4"/>
                    <a:pt x="317" y="10"/>
                  </a:cubicBezTo>
                  <a:lnTo>
                    <a:pt x="12" y="326"/>
                  </a:lnTo>
                  <a:cubicBezTo>
                    <a:pt x="1" y="351"/>
                    <a:pt x="12" y="362"/>
                    <a:pt x="12" y="375"/>
                  </a:cubicBezTo>
                  <a:lnTo>
                    <a:pt x="49" y="375"/>
                  </a:lnTo>
                  <a:lnTo>
                    <a:pt x="353" y="46"/>
                  </a:lnTo>
                  <a:cubicBezTo>
                    <a:pt x="366" y="35"/>
                    <a:pt x="366" y="10"/>
                    <a:pt x="353" y="10"/>
                  </a:cubicBezTo>
                  <a:cubicBezTo>
                    <a:pt x="347" y="4"/>
                    <a:pt x="341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2474;p36">
              <a:extLst>
                <a:ext uri="{FF2B5EF4-FFF2-40B4-BE49-F238E27FC236}">
                  <a16:creationId xmlns:a16="http://schemas.microsoft.com/office/drawing/2014/main" id="{C258E9E6-1B87-459E-90F6-11C4DB360505}"/>
                </a:ext>
              </a:extLst>
            </p:cNvPr>
            <p:cNvSpPr/>
            <p:nvPr/>
          </p:nvSpPr>
          <p:spPr>
            <a:xfrm>
              <a:off x="7575534" y="3265293"/>
              <a:ext cx="21312" cy="22838"/>
            </a:xfrm>
            <a:custGeom>
              <a:avLst/>
              <a:gdLst/>
              <a:ahLst/>
              <a:cxnLst/>
              <a:rect l="l" t="t" r="r" b="b"/>
              <a:pathLst>
                <a:path w="433" h="464" extrusionOk="0">
                  <a:moveTo>
                    <a:pt x="400" y="0"/>
                  </a:moveTo>
                  <a:cubicBezTo>
                    <a:pt x="395" y="0"/>
                    <a:pt x="391" y="1"/>
                    <a:pt x="386" y="3"/>
                  </a:cubicBezTo>
                  <a:cubicBezTo>
                    <a:pt x="240" y="125"/>
                    <a:pt x="119" y="271"/>
                    <a:pt x="10" y="429"/>
                  </a:cubicBezTo>
                  <a:cubicBezTo>
                    <a:pt x="1" y="446"/>
                    <a:pt x="10" y="464"/>
                    <a:pt x="21" y="464"/>
                  </a:cubicBezTo>
                  <a:cubicBezTo>
                    <a:pt x="26" y="464"/>
                    <a:pt x="30" y="461"/>
                    <a:pt x="34" y="454"/>
                  </a:cubicBezTo>
                  <a:cubicBezTo>
                    <a:pt x="143" y="295"/>
                    <a:pt x="277" y="149"/>
                    <a:pt x="423" y="27"/>
                  </a:cubicBezTo>
                  <a:cubicBezTo>
                    <a:pt x="433" y="18"/>
                    <a:pt x="418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2475;p36">
              <a:extLst>
                <a:ext uri="{FF2B5EF4-FFF2-40B4-BE49-F238E27FC236}">
                  <a16:creationId xmlns:a16="http://schemas.microsoft.com/office/drawing/2014/main" id="{6356F2B6-F159-40D5-8961-2C740055629F}"/>
                </a:ext>
              </a:extLst>
            </p:cNvPr>
            <p:cNvSpPr/>
            <p:nvPr/>
          </p:nvSpPr>
          <p:spPr>
            <a:xfrm>
              <a:off x="7575386" y="3264850"/>
              <a:ext cx="21558" cy="23380"/>
            </a:xfrm>
            <a:custGeom>
              <a:avLst/>
              <a:gdLst/>
              <a:ahLst/>
              <a:cxnLst/>
              <a:rect l="l" t="t" r="r" b="b"/>
              <a:pathLst>
                <a:path w="438" h="475" extrusionOk="0">
                  <a:moveTo>
                    <a:pt x="414" y="25"/>
                  </a:moveTo>
                  <a:lnTo>
                    <a:pt x="414" y="36"/>
                  </a:lnTo>
                  <a:cubicBezTo>
                    <a:pt x="268" y="158"/>
                    <a:pt x="146" y="304"/>
                    <a:pt x="37" y="463"/>
                  </a:cubicBezTo>
                  <a:lnTo>
                    <a:pt x="24" y="463"/>
                  </a:lnTo>
                  <a:cubicBezTo>
                    <a:pt x="13" y="463"/>
                    <a:pt x="13" y="450"/>
                    <a:pt x="13" y="450"/>
                  </a:cubicBezTo>
                  <a:cubicBezTo>
                    <a:pt x="122" y="292"/>
                    <a:pt x="256" y="146"/>
                    <a:pt x="402" y="25"/>
                  </a:cubicBezTo>
                  <a:close/>
                  <a:moveTo>
                    <a:pt x="414" y="0"/>
                  </a:moveTo>
                  <a:cubicBezTo>
                    <a:pt x="402" y="0"/>
                    <a:pt x="402" y="0"/>
                    <a:pt x="389" y="12"/>
                  </a:cubicBezTo>
                  <a:cubicBezTo>
                    <a:pt x="243" y="134"/>
                    <a:pt x="110" y="280"/>
                    <a:pt x="0" y="438"/>
                  </a:cubicBezTo>
                  <a:cubicBezTo>
                    <a:pt x="0" y="450"/>
                    <a:pt x="0" y="463"/>
                    <a:pt x="13" y="474"/>
                  </a:cubicBezTo>
                  <a:lnTo>
                    <a:pt x="24" y="474"/>
                  </a:lnTo>
                  <a:cubicBezTo>
                    <a:pt x="37" y="474"/>
                    <a:pt x="49" y="474"/>
                    <a:pt x="49" y="463"/>
                  </a:cubicBezTo>
                  <a:cubicBezTo>
                    <a:pt x="159" y="317"/>
                    <a:pt x="280" y="171"/>
                    <a:pt x="426" y="49"/>
                  </a:cubicBezTo>
                  <a:cubicBezTo>
                    <a:pt x="438" y="36"/>
                    <a:pt x="438" y="36"/>
                    <a:pt x="438" y="25"/>
                  </a:cubicBezTo>
                  <a:cubicBezTo>
                    <a:pt x="438" y="12"/>
                    <a:pt x="426" y="12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2476;p36">
              <a:extLst>
                <a:ext uri="{FF2B5EF4-FFF2-40B4-BE49-F238E27FC236}">
                  <a16:creationId xmlns:a16="http://schemas.microsoft.com/office/drawing/2014/main" id="{D91256B7-DF66-4C00-AAD0-E3D40FC5886A}"/>
                </a:ext>
              </a:extLst>
            </p:cNvPr>
            <p:cNvSpPr/>
            <p:nvPr/>
          </p:nvSpPr>
          <p:spPr>
            <a:xfrm>
              <a:off x="7574944" y="3273070"/>
              <a:ext cx="21903" cy="23429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419" y="0"/>
                  </a:moveTo>
                  <a:cubicBezTo>
                    <a:pt x="416" y="0"/>
                    <a:pt x="413" y="1"/>
                    <a:pt x="411" y="4"/>
                  </a:cubicBezTo>
                  <a:lnTo>
                    <a:pt x="9" y="442"/>
                  </a:lnTo>
                  <a:cubicBezTo>
                    <a:pt x="1" y="459"/>
                    <a:pt x="11" y="476"/>
                    <a:pt x="21" y="476"/>
                  </a:cubicBezTo>
                  <a:cubicBezTo>
                    <a:pt x="25" y="476"/>
                    <a:pt x="30" y="473"/>
                    <a:pt x="33" y="466"/>
                  </a:cubicBezTo>
                  <a:lnTo>
                    <a:pt x="435" y="28"/>
                  </a:lnTo>
                  <a:cubicBezTo>
                    <a:pt x="445" y="18"/>
                    <a:pt x="431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2477;p36">
              <a:extLst>
                <a:ext uri="{FF2B5EF4-FFF2-40B4-BE49-F238E27FC236}">
                  <a16:creationId xmlns:a16="http://schemas.microsoft.com/office/drawing/2014/main" id="{6D76705A-BF00-4C7C-90B3-C266DC69F25A}"/>
                </a:ext>
              </a:extLst>
            </p:cNvPr>
            <p:cNvSpPr/>
            <p:nvPr/>
          </p:nvSpPr>
          <p:spPr>
            <a:xfrm>
              <a:off x="7574156" y="3272627"/>
              <a:ext cx="22789" cy="24610"/>
            </a:xfrm>
            <a:custGeom>
              <a:avLst/>
              <a:gdLst/>
              <a:ahLst/>
              <a:cxnLst/>
              <a:rect l="l" t="t" r="r" b="b"/>
              <a:pathLst>
                <a:path w="463" h="500" extrusionOk="0">
                  <a:moveTo>
                    <a:pt x="439" y="13"/>
                  </a:moveTo>
                  <a:lnTo>
                    <a:pt x="451" y="24"/>
                  </a:lnTo>
                  <a:cubicBezTo>
                    <a:pt x="451" y="24"/>
                    <a:pt x="451" y="37"/>
                    <a:pt x="439" y="37"/>
                  </a:cubicBezTo>
                  <a:lnTo>
                    <a:pt x="49" y="475"/>
                  </a:lnTo>
                  <a:lnTo>
                    <a:pt x="38" y="475"/>
                  </a:lnTo>
                  <a:cubicBezTo>
                    <a:pt x="25" y="475"/>
                    <a:pt x="25" y="462"/>
                    <a:pt x="38" y="462"/>
                  </a:cubicBezTo>
                  <a:lnTo>
                    <a:pt x="427" y="24"/>
                  </a:lnTo>
                  <a:lnTo>
                    <a:pt x="439" y="13"/>
                  </a:lnTo>
                  <a:close/>
                  <a:moveTo>
                    <a:pt x="439" y="0"/>
                  </a:moveTo>
                  <a:cubicBezTo>
                    <a:pt x="439" y="0"/>
                    <a:pt x="427" y="0"/>
                    <a:pt x="414" y="13"/>
                  </a:cubicBezTo>
                  <a:lnTo>
                    <a:pt x="13" y="451"/>
                  </a:lnTo>
                  <a:cubicBezTo>
                    <a:pt x="1" y="462"/>
                    <a:pt x="13" y="475"/>
                    <a:pt x="25" y="487"/>
                  </a:cubicBezTo>
                  <a:lnTo>
                    <a:pt x="38" y="499"/>
                  </a:lnTo>
                  <a:cubicBezTo>
                    <a:pt x="49" y="499"/>
                    <a:pt x="49" y="487"/>
                    <a:pt x="62" y="487"/>
                  </a:cubicBezTo>
                  <a:lnTo>
                    <a:pt x="451" y="49"/>
                  </a:lnTo>
                  <a:cubicBezTo>
                    <a:pt x="463" y="37"/>
                    <a:pt x="463" y="24"/>
                    <a:pt x="463" y="24"/>
                  </a:cubicBezTo>
                  <a:cubicBezTo>
                    <a:pt x="463" y="13"/>
                    <a:pt x="451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2478;p36">
              <a:extLst>
                <a:ext uri="{FF2B5EF4-FFF2-40B4-BE49-F238E27FC236}">
                  <a16:creationId xmlns:a16="http://schemas.microsoft.com/office/drawing/2014/main" id="{F0A9A20C-B912-4C80-B01B-7B2BD2D80523}"/>
                </a:ext>
              </a:extLst>
            </p:cNvPr>
            <p:cNvSpPr/>
            <p:nvPr/>
          </p:nvSpPr>
          <p:spPr>
            <a:xfrm>
              <a:off x="7574353" y="3281438"/>
              <a:ext cx="23675" cy="25004"/>
            </a:xfrm>
            <a:custGeom>
              <a:avLst/>
              <a:gdLst/>
              <a:ahLst/>
              <a:cxnLst/>
              <a:rect l="l" t="t" r="r" b="b"/>
              <a:pathLst>
                <a:path w="481" h="508" extrusionOk="0">
                  <a:moveTo>
                    <a:pt x="449" y="0"/>
                  </a:moveTo>
                  <a:cubicBezTo>
                    <a:pt x="444" y="0"/>
                    <a:pt x="439" y="1"/>
                    <a:pt x="435" y="4"/>
                  </a:cubicBezTo>
                  <a:cubicBezTo>
                    <a:pt x="277" y="150"/>
                    <a:pt x="143" y="308"/>
                    <a:pt x="9" y="478"/>
                  </a:cubicBezTo>
                  <a:cubicBezTo>
                    <a:pt x="0" y="496"/>
                    <a:pt x="11" y="507"/>
                    <a:pt x="22" y="507"/>
                  </a:cubicBezTo>
                  <a:cubicBezTo>
                    <a:pt x="26" y="507"/>
                    <a:pt x="30" y="506"/>
                    <a:pt x="34" y="502"/>
                  </a:cubicBezTo>
                  <a:cubicBezTo>
                    <a:pt x="167" y="332"/>
                    <a:pt x="313" y="174"/>
                    <a:pt x="472" y="28"/>
                  </a:cubicBezTo>
                  <a:cubicBezTo>
                    <a:pt x="481" y="18"/>
                    <a:pt x="467" y="0"/>
                    <a:pt x="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2479;p36">
              <a:extLst>
                <a:ext uri="{FF2B5EF4-FFF2-40B4-BE49-F238E27FC236}">
                  <a16:creationId xmlns:a16="http://schemas.microsoft.com/office/drawing/2014/main" id="{6B108C59-8CE2-43E2-B316-B173430EB841}"/>
                </a:ext>
              </a:extLst>
            </p:cNvPr>
            <p:cNvSpPr/>
            <p:nvPr/>
          </p:nvSpPr>
          <p:spPr>
            <a:xfrm>
              <a:off x="7574156" y="3281143"/>
              <a:ext cx="24019" cy="25644"/>
            </a:xfrm>
            <a:custGeom>
              <a:avLst/>
              <a:gdLst/>
              <a:ahLst/>
              <a:cxnLst/>
              <a:rect l="l" t="t" r="r" b="b"/>
              <a:pathLst>
                <a:path w="488" h="521" extrusionOk="0">
                  <a:moveTo>
                    <a:pt x="454" y="16"/>
                  </a:moveTo>
                  <a:cubicBezTo>
                    <a:pt x="458" y="16"/>
                    <a:pt x="463" y="22"/>
                    <a:pt x="463" y="22"/>
                  </a:cubicBezTo>
                  <a:cubicBezTo>
                    <a:pt x="463" y="22"/>
                    <a:pt x="476" y="22"/>
                    <a:pt x="463" y="34"/>
                  </a:cubicBezTo>
                  <a:cubicBezTo>
                    <a:pt x="305" y="180"/>
                    <a:pt x="159" y="326"/>
                    <a:pt x="38" y="496"/>
                  </a:cubicBezTo>
                  <a:cubicBezTo>
                    <a:pt x="31" y="502"/>
                    <a:pt x="28" y="505"/>
                    <a:pt x="25" y="505"/>
                  </a:cubicBezTo>
                  <a:cubicBezTo>
                    <a:pt x="22" y="505"/>
                    <a:pt x="19" y="502"/>
                    <a:pt x="13" y="496"/>
                  </a:cubicBezTo>
                  <a:cubicBezTo>
                    <a:pt x="147" y="326"/>
                    <a:pt x="293" y="168"/>
                    <a:pt x="451" y="22"/>
                  </a:cubicBezTo>
                  <a:cubicBezTo>
                    <a:pt x="451" y="18"/>
                    <a:pt x="452" y="16"/>
                    <a:pt x="454" y="16"/>
                  </a:cubicBezTo>
                  <a:close/>
                  <a:moveTo>
                    <a:pt x="457" y="0"/>
                  </a:moveTo>
                  <a:cubicBezTo>
                    <a:pt x="451" y="0"/>
                    <a:pt x="445" y="4"/>
                    <a:pt x="439" y="10"/>
                  </a:cubicBezTo>
                  <a:cubicBezTo>
                    <a:pt x="281" y="143"/>
                    <a:pt x="135" y="314"/>
                    <a:pt x="1" y="484"/>
                  </a:cubicBezTo>
                  <a:cubicBezTo>
                    <a:pt x="1" y="496"/>
                    <a:pt x="1" y="508"/>
                    <a:pt x="13" y="508"/>
                  </a:cubicBezTo>
                  <a:cubicBezTo>
                    <a:pt x="13" y="521"/>
                    <a:pt x="25" y="521"/>
                    <a:pt x="25" y="521"/>
                  </a:cubicBezTo>
                  <a:cubicBezTo>
                    <a:pt x="38" y="521"/>
                    <a:pt x="38" y="521"/>
                    <a:pt x="49" y="508"/>
                  </a:cubicBezTo>
                  <a:cubicBezTo>
                    <a:pt x="171" y="338"/>
                    <a:pt x="317" y="192"/>
                    <a:pt x="476" y="46"/>
                  </a:cubicBezTo>
                  <a:cubicBezTo>
                    <a:pt x="487" y="34"/>
                    <a:pt x="487" y="22"/>
                    <a:pt x="476" y="10"/>
                  </a:cubicBezTo>
                  <a:cubicBezTo>
                    <a:pt x="469" y="4"/>
                    <a:pt x="463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2480;p36">
              <a:extLst>
                <a:ext uri="{FF2B5EF4-FFF2-40B4-BE49-F238E27FC236}">
                  <a16:creationId xmlns:a16="http://schemas.microsoft.com/office/drawing/2014/main" id="{F260D1F6-F5FB-492C-BA3D-03EFC9B46EE5}"/>
                </a:ext>
              </a:extLst>
            </p:cNvPr>
            <p:cNvSpPr/>
            <p:nvPr/>
          </p:nvSpPr>
          <p:spPr>
            <a:xfrm>
              <a:off x="7574993" y="3289806"/>
              <a:ext cx="23035" cy="26628"/>
            </a:xfrm>
            <a:custGeom>
              <a:avLst/>
              <a:gdLst/>
              <a:ahLst/>
              <a:cxnLst/>
              <a:rect l="l" t="t" r="r" b="b"/>
              <a:pathLst>
                <a:path w="468" h="541" extrusionOk="0">
                  <a:moveTo>
                    <a:pt x="442" y="1"/>
                  </a:moveTo>
                  <a:cubicBezTo>
                    <a:pt x="439" y="1"/>
                    <a:pt x="436" y="2"/>
                    <a:pt x="434" y="4"/>
                  </a:cubicBezTo>
                  <a:cubicBezTo>
                    <a:pt x="337" y="102"/>
                    <a:pt x="251" y="199"/>
                    <a:pt x="178" y="296"/>
                  </a:cubicBezTo>
                  <a:cubicBezTo>
                    <a:pt x="118" y="356"/>
                    <a:pt x="21" y="429"/>
                    <a:pt x="8" y="515"/>
                  </a:cubicBezTo>
                  <a:cubicBezTo>
                    <a:pt x="1" y="530"/>
                    <a:pt x="12" y="540"/>
                    <a:pt x="24" y="540"/>
                  </a:cubicBezTo>
                  <a:cubicBezTo>
                    <a:pt x="32" y="540"/>
                    <a:pt x="40" y="536"/>
                    <a:pt x="45" y="527"/>
                  </a:cubicBezTo>
                  <a:cubicBezTo>
                    <a:pt x="45" y="478"/>
                    <a:pt x="105" y="429"/>
                    <a:pt x="142" y="393"/>
                  </a:cubicBezTo>
                  <a:cubicBezTo>
                    <a:pt x="167" y="345"/>
                    <a:pt x="203" y="308"/>
                    <a:pt x="240" y="272"/>
                  </a:cubicBezTo>
                  <a:cubicBezTo>
                    <a:pt x="313" y="186"/>
                    <a:pt x="386" y="113"/>
                    <a:pt x="459" y="29"/>
                  </a:cubicBezTo>
                  <a:cubicBezTo>
                    <a:pt x="468" y="18"/>
                    <a:pt x="454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2481;p36">
              <a:extLst>
                <a:ext uri="{FF2B5EF4-FFF2-40B4-BE49-F238E27FC236}">
                  <a16:creationId xmlns:a16="http://schemas.microsoft.com/office/drawing/2014/main" id="{71EFC6F5-73FF-4CD7-BC7F-98B198FC4DFF}"/>
                </a:ext>
              </a:extLst>
            </p:cNvPr>
            <p:cNvSpPr/>
            <p:nvPr/>
          </p:nvSpPr>
          <p:spPr>
            <a:xfrm>
              <a:off x="7574796" y="3289510"/>
              <a:ext cx="23379" cy="27416"/>
            </a:xfrm>
            <a:custGeom>
              <a:avLst/>
              <a:gdLst/>
              <a:ahLst/>
              <a:cxnLst/>
              <a:rect l="l" t="t" r="r" b="b"/>
              <a:pathLst>
                <a:path w="475" h="557" extrusionOk="0">
                  <a:moveTo>
                    <a:pt x="450" y="22"/>
                  </a:moveTo>
                  <a:cubicBezTo>
                    <a:pt x="450" y="22"/>
                    <a:pt x="463" y="22"/>
                    <a:pt x="450" y="35"/>
                  </a:cubicBezTo>
                  <a:cubicBezTo>
                    <a:pt x="377" y="119"/>
                    <a:pt x="304" y="192"/>
                    <a:pt x="244" y="265"/>
                  </a:cubicBezTo>
                  <a:cubicBezTo>
                    <a:pt x="207" y="314"/>
                    <a:pt x="171" y="351"/>
                    <a:pt x="134" y="387"/>
                  </a:cubicBezTo>
                  <a:cubicBezTo>
                    <a:pt x="122" y="399"/>
                    <a:pt x="122" y="411"/>
                    <a:pt x="109" y="411"/>
                  </a:cubicBezTo>
                  <a:cubicBezTo>
                    <a:pt x="85" y="448"/>
                    <a:pt x="49" y="484"/>
                    <a:pt x="36" y="533"/>
                  </a:cubicBezTo>
                  <a:cubicBezTo>
                    <a:pt x="36" y="545"/>
                    <a:pt x="36" y="545"/>
                    <a:pt x="25" y="545"/>
                  </a:cubicBezTo>
                  <a:cubicBezTo>
                    <a:pt x="25" y="545"/>
                    <a:pt x="12" y="533"/>
                    <a:pt x="25" y="533"/>
                  </a:cubicBezTo>
                  <a:cubicBezTo>
                    <a:pt x="25" y="460"/>
                    <a:pt x="85" y="399"/>
                    <a:pt x="134" y="351"/>
                  </a:cubicBezTo>
                  <a:cubicBezTo>
                    <a:pt x="158" y="338"/>
                    <a:pt x="171" y="314"/>
                    <a:pt x="182" y="302"/>
                  </a:cubicBezTo>
                  <a:cubicBezTo>
                    <a:pt x="268" y="216"/>
                    <a:pt x="353" y="119"/>
                    <a:pt x="438" y="22"/>
                  </a:cubicBezTo>
                  <a:close/>
                  <a:moveTo>
                    <a:pt x="444" y="1"/>
                  </a:moveTo>
                  <a:cubicBezTo>
                    <a:pt x="438" y="1"/>
                    <a:pt x="432" y="4"/>
                    <a:pt x="426" y="10"/>
                  </a:cubicBezTo>
                  <a:cubicBezTo>
                    <a:pt x="341" y="108"/>
                    <a:pt x="255" y="205"/>
                    <a:pt x="171" y="289"/>
                  </a:cubicBezTo>
                  <a:cubicBezTo>
                    <a:pt x="158" y="302"/>
                    <a:pt x="146" y="326"/>
                    <a:pt x="122" y="338"/>
                  </a:cubicBezTo>
                  <a:cubicBezTo>
                    <a:pt x="73" y="387"/>
                    <a:pt x="12" y="460"/>
                    <a:pt x="0" y="521"/>
                  </a:cubicBezTo>
                  <a:cubicBezTo>
                    <a:pt x="0" y="545"/>
                    <a:pt x="12" y="557"/>
                    <a:pt x="25" y="557"/>
                  </a:cubicBezTo>
                  <a:cubicBezTo>
                    <a:pt x="36" y="557"/>
                    <a:pt x="49" y="545"/>
                    <a:pt x="49" y="533"/>
                  </a:cubicBezTo>
                  <a:cubicBezTo>
                    <a:pt x="61" y="497"/>
                    <a:pt x="98" y="460"/>
                    <a:pt x="122" y="424"/>
                  </a:cubicBezTo>
                  <a:cubicBezTo>
                    <a:pt x="134" y="424"/>
                    <a:pt x="134" y="411"/>
                    <a:pt x="146" y="399"/>
                  </a:cubicBezTo>
                  <a:cubicBezTo>
                    <a:pt x="182" y="362"/>
                    <a:pt x="219" y="326"/>
                    <a:pt x="255" y="278"/>
                  </a:cubicBezTo>
                  <a:cubicBezTo>
                    <a:pt x="317" y="205"/>
                    <a:pt x="390" y="132"/>
                    <a:pt x="463" y="46"/>
                  </a:cubicBezTo>
                  <a:cubicBezTo>
                    <a:pt x="474" y="35"/>
                    <a:pt x="474" y="22"/>
                    <a:pt x="463" y="10"/>
                  </a:cubicBezTo>
                  <a:cubicBezTo>
                    <a:pt x="456" y="4"/>
                    <a:pt x="450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2482;p36">
              <a:extLst>
                <a:ext uri="{FF2B5EF4-FFF2-40B4-BE49-F238E27FC236}">
                  <a16:creationId xmlns:a16="http://schemas.microsoft.com/office/drawing/2014/main" id="{8CFA5CBB-D8F6-4661-AE52-D76F2B6F32B5}"/>
                </a:ext>
              </a:extLst>
            </p:cNvPr>
            <p:cNvSpPr/>
            <p:nvPr/>
          </p:nvSpPr>
          <p:spPr>
            <a:xfrm>
              <a:off x="7577897" y="3299059"/>
              <a:ext cx="19491" cy="22838"/>
            </a:xfrm>
            <a:custGeom>
              <a:avLst/>
              <a:gdLst/>
              <a:ahLst/>
              <a:cxnLst/>
              <a:rect l="l" t="t" r="r" b="b"/>
              <a:pathLst>
                <a:path w="396" h="464" extrusionOk="0">
                  <a:moveTo>
                    <a:pt x="375" y="1"/>
                  </a:moveTo>
                  <a:cubicBezTo>
                    <a:pt x="371" y="1"/>
                    <a:pt x="366" y="4"/>
                    <a:pt x="363" y="11"/>
                  </a:cubicBezTo>
                  <a:cubicBezTo>
                    <a:pt x="241" y="144"/>
                    <a:pt x="119" y="290"/>
                    <a:pt x="10" y="436"/>
                  </a:cubicBezTo>
                  <a:cubicBezTo>
                    <a:pt x="0" y="446"/>
                    <a:pt x="14" y="464"/>
                    <a:pt x="26" y="464"/>
                  </a:cubicBezTo>
                  <a:cubicBezTo>
                    <a:pt x="29" y="464"/>
                    <a:pt x="32" y="463"/>
                    <a:pt x="35" y="460"/>
                  </a:cubicBezTo>
                  <a:cubicBezTo>
                    <a:pt x="144" y="314"/>
                    <a:pt x="265" y="168"/>
                    <a:pt x="387" y="35"/>
                  </a:cubicBezTo>
                  <a:cubicBezTo>
                    <a:pt x="396" y="18"/>
                    <a:pt x="386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2483;p36">
              <a:extLst>
                <a:ext uri="{FF2B5EF4-FFF2-40B4-BE49-F238E27FC236}">
                  <a16:creationId xmlns:a16="http://schemas.microsoft.com/office/drawing/2014/main" id="{D6298EA0-74A0-483A-B62E-118C1C490BB7}"/>
                </a:ext>
              </a:extLst>
            </p:cNvPr>
            <p:cNvSpPr/>
            <p:nvPr/>
          </p:nvSpPr>
          <p:spPr>
            <a:xfrm>
              <a:off x="7577208" y="3298518"/>
              <a:ext cx="20968" cy="23822"/>
            </a:xfrm>
            <a:custGeom>
              <a:avLst/>
              <a:gdLst/>
              <a:ahLst/>
              <a:cxnLst/>
              <a:rect l="l" t="t" r="r" b="b"/>
              <a:pathLst>
                <a:path w="426" h="484" extrusionOk="0">
                  <a:moveTo>
                    <a:pt x="389" y="22"/>
                  </a:moveTo>
                  <a:cubicBezTo>
                    <a:pt x="401" y="22"/>
                    <a:pt x="401" y="33"/>
                    <a:pt x="401" y="33"/>
                  </a:cubicBezTo>
                  <a:cubicBezTo>
                    <a:pt x="268" y="179"/>
                    <a:pt x="158" y="314"/>
                    <a:pt x="36" y="460"/>
                  </a:cubicBezTo>
                  <a:cubicBezTo>
                    <a:pt x="36" y="460"/>
                    <a:pt x="36" y="465"/>
                    <a:pt x="33" y="465"/>
                  </a:cubicBezTo>
                  <a:cubicBezTo>
                    <a:pt x="31" y="465"/>
                    <a:pt x="28" y="464"/>
                    <a:pt x="24" y="460"/>
                  </a:cubicBezTo>
                  <a:lnTo>
                    <a:pt x="24" y="447"/>
                  </a:lnTo>
                  <a:cubicBezTo>
                    <a:pt x="146" y="301"/>
                    <a:pt x="255" y="155"/>
                    <a:pt x="389" y="22"/>
                  </a:cubicBezTo>
                  <a:close/>
                  <a:moveTo>
                    <a:pt x="387" y="0"/>
                  </a:moveTo>
                  <a:cubicBezTo>
                    <a:pt x="380" y="0"/>
                    <a:pt x="371" y="3"/>
                    <a:pt x="365" y="9"/>
                  </a:cubicBezTo>
                  <a:cubicBezTo>
                    <a:pt x="243" y="155"/>
                    <a:pt x="122" y="289"/>
                    <a:pt x="12" y="435"/>
                  </a:cubicBezTo>
                  <a:cubicBezTo>
                    <a:pt x="0" y="447"/>
                    <a:pt x="12" y="471"/>
                    <a:pt x="24" y="484"/>
                  </a:cubicBezTo>
                  <a:lnTo>
                    <a:pt x="36" y="484"/>
                  </a:lnTo>
                  <a:cubicBezTo>
                    <a:pt x="36" y="484"/>
                    <a:pt x="49" y="484"/>
                    <a:pt x="49" y="471"/>
                  </a:cubicBezTo>
                  <a:cubicBezTo>
                    <a:pt x="170" y="325"/>
                    <a:pt x="292" y="192"/>
                    <a:pt x="414" y="46"/>
                  </a:cubicBezTo>
                  <a:cubicBezTo>
                    <a:pt x="425" y="33"/>
                    <a:pt x="414" y="22"/>
                    <a:pt x="401" y="9"/>
                  </a:cubicBezTo>
                  <a:cubicBezTo>
                    <a:pt x="401" y="3"/>
                    <a:pt x="395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2484;p36">
              <a:extLst>
                <a:ext uri="{FF2B5EF4-FFF2-40B4-BE49-F238E27FC236}">
                  <a16:creationId xmlns:a16="http://schemas.microsoft.com/office/drawing/2014/main" id="{BE081C4B-F9B7-49CD-B885-83728095E848}"/>
                </a:ext>
              </a:extLst>
            </p:cNvPr>
            <p:cNvSpPr/>
            <p:nvPr/>
          </p:nvSpPr>
          <p:spPr>
            <a:xfrm>
              <a:off x="7581145" y="3304720"/>
              <a:ext cx="19245" cy="22297"/>
            </a:xfrm>
            <a:custGeom>
              <a:avLst/>
              <a:gdLst/>
              <a:ahLst/>
              <a:cxnLst/>
              <a:rect l="l" t="t" r="r" b="b"/>
              <a:pathLst>
                <a:path w="391" h="453" extrusionOk="0">
                  <a:moveTo>
                    <a:pt x="359" y="0"/>
                  </a:moveTo>
                  <a:cubicBezTo>
                    <a:pt x="354" y="0"/>
                    <a:pt x="349" y="2"/>
                    <a:pt x="345" y="5"/>
                  </a:cubicBezTo>
                  <a:cubicBezTo>
                    <a:pt x="236" y="151"/>
                    <a:pt x="126" y="285"/>
                    <a:pt x="17" y="418"/>
                  </a:cubicBezTo>
                  <a:cubicBezTo>
                    <a:pt x="0" y="435"/>
                    <a:pt x="7" y="453"/>
                    <a:pt x="21" y="453"/>
                  </a:cubicBezTo>
                  <a:cubicBezTo>
                    <a:pt x="27" y="453"/>
                    <a:pt x="35" y="450"/>
                    <a:pt x="42" y="443"/>
                  </a:cubicBezTo>
                  <a:cubicBezTo>
                    <a:pt x="151" y="309"/>
                    <a:pt x="272" y="163"/>
                    <a:pt x="382" y="29"/>
                  </a:cubicBezTo>
                  <a:cubicBezTo>
                    <a:pt x="391" y="11"/>
                    <a:pt x="374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2485;p36">
              <a:extLst>
                <a:ext uri="{FF2B5EF4-FFF2-40B4-BE49-F238E27FC236}">
                  <a16:creationId xmlns:a16="http://schemas.microsoft.com/office/drawing/2014/main" id="{44301BDE-215B-4C56-B0C5-31FEBA822EAE}"/>
                </a:ext>
              </a:extLst>
            </p:cNvPr>
            <p:cNvSpPr/>
            <p:nvPr/>
          </p:nvSpPr>
          <p:spPr>
            <a:xfrm>
              <a:off x="7580752" y="3304375"/>
              <a:ext cx="19786" cy="23330"/>
            </a:xfrm>
            <a:custGeom>
              <a:avLst/>
              <a:gdLst/>
              <a:ahLst/>
              <a:cxnLst/>
              <a:rect l="l" t="t" r="r" b="b"/>
              <a:pathLst>
                <a:path w="402" h="474" extrusionOk="0">
                  <a:moveTo>
                    <a:pt x="378" y="12"/>
                  </a:moveTo>
                  <a:lnTo>
                    <a:pt x="378" y="24"/>
                  </a:lnTo>
                  <a:cubicBezTo>
                    <a:pt x="269" y="170"/>
                    <a:pt x="159" y="316"/>
                    <a:pt x="37" y="450"/>
                  </a:cubicBezTo>
                  <a:cubicBezTo>
                    <a:pt x="25" y="450"/>
                    <a:pt x="25" y="450"/>
                    <a:pt x="25" y="438"/>
                  </a:cubicBezTo>
                  <a:cubicBezTo>
                    <a:pt x="147" y="304"/>
                    <a:pt x="256" y="158"/>
                    <a:pt x="366" y="24"/>
                  </a:cubicBezTo>
                  <a:cubicBezTo>
                    <a:pt x="366" y="12"/>
                    <a:pt x="378" y="12"/>
                    <a:pt x="378" y="12"/>
                  </a:cubicBezTo>
                  <a:close/>
                  <a:moveTo>
                    <a:pt x="390" y="0"/>
                  </a:moveTo>
                  <a:cubicBezTo>
                    <a:pt x="378" y="0"/>
                    <a:pt x="353" y="0"/>
                    <a:pt x="353" y="12"/>
                  </a:cubicBezTo>
                  <a:cubicBezTo>
                    <a:pt x="244" y="146"/>
                    <a:pt x="134" y="292"/>
                    <a:pt x="13" y="425"/>
                  </a:cubicBezTo>
                  <a:cubicBezTo>
                    <a:pt x="1" y="425"/>
                    <a:pt x="1" y="438"/>
                    <a:pt x="13" y="450"/>
                  </a:cubicBezTo>
                  <a:cubicBezTo>
                    <a:pt x="13" y="462"/>
                    <a:pt x="25" y="462"/>
                    <a:pt x="25" y="474"/>
                  </a:cubicBezTo>
                  <a:lnTo>
                    <a:pt x="37" y="474"/>
                  </a:lnTo>
                  <a:lnTo>
                    <a:pt x="50" y="462"/>
                  </a:lnTo>
                  <a:cubicBezTo>
                    <a:pt x="171" y="328"/>
                    <a:pt x="280" y="182"/>
                    <a:pt x="390" y="36"/>
                  </a:cubicBezTo>
                  <a:cubicBezTo>
                    <a:pt x="402" y="24"/>
                    <a:pt x="402" y="12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2486;p36">
              <a:extLst>
                <a:ext uri="{FF2B5EF4-FFF2-40B4-BE49-F238E27FC236}">
                  <a16:creationId xmlns:a16="http://schemas.microsoft.com/office/drawing/2014/main" id="{AC1F97C9-F063-4F24-A141-F07142897B29}"/>
                </a:ext>
              </a:extLst>
            </p:cNvPr>
            <p:cNvSpPr/>
            <p:nvPr/>
          </p:nvSpPr>
          <p:spPr>
            <a:xfrm>
              <a:off x="7585723" y="3313137"/>
              <a:ext cx="15209" cy="15603"/>
            </a:xfrm>
            <a:custGeom>
              <a:avLst/>
              <a:gdLst/>
              <a:ahLst/>
              <a:cxnLst/>
              <a:rect l="l" t="t" r="r" b="b"/>
              <a:pathLst>
                <a:path w="309" h="317" extrusionOk="0">
                  <a:moveTo>
                    <a:pt x="278" y="1"/>
                  </a:moveTo>
                  <a:cubicBezTo>
                    <a:pt x="274" y="1"/>
                    <a:pt x="269" y="2"/>
                    <a:pt x="265" y="4"/>
                  </a:cubicBezTo>
                  <a:cubicBezTo>
                    <a:pt x="179" y="101"/>
                    <a:pt x="95" y="187"/>
                    <a:pt x="9" y="284"/>
                  </a:cubicBezTo>
                  <a:cubicBezTo>
                    <a:pt x="0" y="293"/>
                    <a:pt x="12" y="317"/>
                    <a:pt x="23" y="317"/>
                  </a:cubicBezTo>
                  <a:cubicBezTo>
                    <a:pt x="27" y="317"/>
                    <a:pt x="30" y="314"/>
                    <a:pt x="33" y="309"/>
                  </a:cubicBezTo>
                  <a:cubicBezTo>
                    <a:pt x="119" y="211"/>
                    <a:pt x="204" y="126"/>
                    <a:pt x="289" y="28"/>
                  </a:cubicBezTo>
                  <a:cubicBezTo>
                    <a:pt x="309" y="19"/>
                    <a:pt x="297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2487;p36">
              <a:extLst>
                <a:ext uri="{FF2B5EF4-FFF2-40B4-BE49-F238E27FC236}">
                  <a16:creationId xmlns:a16="http://schemas.microsoft.com/office/drawing/2014/main" id="{A6457F2C-B9C1-447C-87FA-B112D8F88348}"/>
                </a:ext>
              </a:extLst>
            </p:cNvPr>
            <p:cNvSpPr/>
            <p:nvPr/>
          </p:nvSpPr>
          <p:spPr>
            <a:xfrm>
              <a:off x="7585575" y="3312743"/>
              <a:ext cx="15603" cy="16193"/>
            </a:xfrm>
            <a:custGeom>
              <a:avLst/>
              <a:gdLst/>
              <a:ahLst/>
              <a:cxnLst/>
              <a:rect l="l" t="t" r="r" b="b"/>
              <a:pathLst>
                <a:path w="317" h="329" extrusionOk="0">
                  <a:moveTo>
                    <a:pt x="292" y="25"/>
                  </a:moveTo>
                  <a:lnTo>
                    <a:pt x="292" y="36"/>
                  </a:lnTo>
                  <a:cubicBezTo>
                    <a:pt x="207" y="122"/>
                    <a:pt x="122" y="219"/>
                    <a:pt x="36" y="317"/>
                  </a:cubicBezTo>
                  <a:lnTo>
                    <a:pt x="25" y="317"/>
                  </a:lnTo>
                  <a:cubicBezTo>
                    <a:pt x="25" y="304"/>
                    <a:pt x="12" y="304"/>
                    <a:pt x="25" y="292"/>
                  </a:cubicBezTo>
                  <a:cubicBezTo>
                    <a:pt x="109" y="207"/>
                    <a:pt x="195" y="109"/>
                    <a:pt x="280" y="25"/>
                  </a:cubicBezTo>
                  <a:close/>
                  <a:moveTo>
                    <a:pt x="292" y="0"/>
                  </a:moveTo>
                  <a:cubicBezTo>
                    <a:pt x="280" y="0"/>
                    <a:pt x="268" y="0"/>
                    <a:pt x="268" y="12"/>
                  </a:cubicBezTo>
                  <a:cubicBezTo>
                    <a:pt x="182" y="98"/>
                    <a:pt x="85" y="195"/>
                    <a:pt x="12" y="292"/>
                  </a:cubicBezTo>
                  <a:cubicBezTo>
                    <a:pt x="0" y="304"/>
                    <a:pt x="0" y="317"/>
                    <a:pt x="12" y="328"/>
                  </a:cubicBezTo>
                  <a:lnTo>
                    <a:pt x="49" y="328"/>
                  </a:lnTo>
                  <a:cubicBezTo>
                    <a:pt x="134" y="231"/>
                    <a:pt x="219" y="134"/>
                    <a:pt x="304" y="49"/>
                  </a:cubicBezTo>
                  <a:cubicBezTo>
                    <a:pt x="304" y="36"/>
                    <a:pt x="316" y="36"/>
                    <a:pt x="316" y="25"/>
                  </a:cubicBezTo>
                  <a:lnTo>
                    <a:pt x="304" y="12"/>
                  </a:lnTo>
                  <a:cubicBezTo>
                    <a:pt x="304" y="0"/>
                    <a:pt x="292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2488;p36">
              <a:extLst>
                <a:ext uri="{FF2B5EF4-FFF2-40B4-BE49-F238E27FC236}">
                  <a16:creationId xmlns:a16="http://schemas.microsoft.com/office/drawing/2014/main" id="{D9F507A5-3854-4929-98D8-02D54704A6A6}"/>
                </a:ext>
              </a:extLst>
            </p:cNvPr>
            <p:cNvSpPr/>
            <p:nvPr/>
          </p:nvSpPr>
          <p:spPr>
            <a:xfrm>
              <a:off x="7630613" y="3192199"/>
              <a:ext cx="6792" cy="7678"/>
            </a:xfrm>
            <a:custGeom>
              <a:avLst/>
              <a:gdLst/>
              <a:ahLst/>
              <a:cxnLst/>
              <a:rect l="l" t="t" r="r" b="b"/>
              <a:pathLst>
                <a:path w="138" h="156" extrusionOk="0">
                  <a:moveTo>
                    <a:pt x="107" y="0"/>
                  </a:moveTo>
                  <a:cubicBezTo>
                    <a:pt x="95" y="0"/>
                    <a:pt x="83" y="6"/>
                    <a:pt x="83" y="17"/>
                  </a:cubicBezTo>
                  <a:cubicBezTo>
                    <a:pt x="86" y="21"/>
                    <a:pt x="88" y="24"/>
                    <a:pt x="90" y="27"/>
                  </a:cubicBezTo>
                  <a:lnTo>
                    <a:pt x="90" y="27"/>
                  </a:lnTo>
                  <a:cubicBezTo>
                    <a:pt x="83" y="40"/>
                    <a:pt x="67" y="56"/>
                    <a:pt x="58" y="66"/>
                  </a:cubicBezTo>
                  <a:cubicBezTo>
                    <a:pt x="34" y="90"/>
                    <a:pt x="21" y="102"/>
                    <a:pt x="10" y="126"/>
                  </a:cubicBezTo>
                  <a:cubicBezTo>
                    <a:pt x="0" y="144"/>
                    <a:pt x="18" y="155"/>
                    <a:pt x="32" y="155"/>
                  </a:cubicBezTo>
                  <a:cubicBezTo>
                    <a:pt x="37" y="155"/>
                    <a:pt x="42" y="154"/>
                    <a:pt x="46" y="150"/>
                  </a:cubicBezTo>
                  <a:cubicBezTo>
                    <a:pt x="58" y="126"/>
                    <a:pt x="70" y="102"/>
                    <a:pt x="94" y="77"/>
                  </a:cubicBezTo>
                  <a:cubicBezTo>
                    <a:pt x="107" y="66"/>
                    <a:pt x="131" y="41"/>
                    <a:pt x="131" y="29"/>
                  </a:cubicBezTo>
                  <a:cubicBezTo>
                    <a:pt x="138" y="9"/>
                    <a:pt x="12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2489;p36">
              <a:extLst>
                <a:ext uri="{FF2B5EF4-FFF2-40B4-BE49-F238E27FC236}">
                  <a16:creationId xmlns:a16="http://schemas.microsoft.com/office/drawing/2014/main" id="{8C450B86-B730-4B7D-88A8-19A0F0AF56FB}"/>
                </a:ext>
              </a:extLst>
            </p:cNvPr>
            <p:cNvSpPr/>
            <p:nvPr/>
          </p:nvSpPr>
          <p:spPr>
            <a:xfrm>
              <a:off x="7630416" y="3191805"/>
              <a:ext cx="7235" cy="8417"/>
            </a:xfrm>
            <a:custGeom>
              <a:avLst/>
              <a:gdLst/>
              <a:ahLst/>
              <a:cxnLst/>
              <a:rect l="l" t="t" r="r" b="b"/>
              <a:pathLst>
                <a:path w="147" h="171" extrusionOk="0">
                  <a:moveTo>
                    <a:pt x="98" y="49"/>
                  </a:moveTo>
                  <a:lnTo>
                    <a:pt x="98" y="74"/>
                  </a:lnTo>
                  <a:cubicBezTo>
                    <a:pt x="98" y="74"/>
                    <a:pt x="87" y="74"/>
                    <a:pt x="87" y="85"/>
                  </a:cubicBezTo>
                  <a:cubicBezTo>
                    <a:pt x="74" y="98"/>
                    <a:pt x="50" y="122"/>
                    <a:pt x="38" y="147"/>
                  </a:cubicBezTo>
                  <a:lnTo>
                    <a:pt x="38" y="158"/>
                  </a:lnTo>
                  <a:lnTo>
                    <a:pt x="25" y="147"/>
                  </a:lnTo>
                  <a:lnTo>
                    <a:pt x="25" y="134"/>
                  </a:lnTo>
                  <a:cubicBezTo>
                    <a:pt x="38" y="122"/>
                    <a:pt x="50" y="98"/>
                    <a:pt x="62" y="85"/>
                  </a:cubicBezTo>
                  <a:cubicBezTo>
                    <a:pt x="74" y="74"/>
                    <a:pt x="74" y="61"/>
                    <a:pt x="87" y="61"/>
                  </a:cubicBezTo>
                  <a:cubicBezTo>
                    <a:pt x="87" y="61"/>
                    <a:pt x="87" y="49"/>
                    <a:pt x="98" y="49"/>
                  </a:cubicBezTo>
                  <a:close/>
                  <a:moveTo>
                    <a:pt x="87" y="1"/>
                  </a:moveTo>
                  <a:lnTo>
                    <a:pt x="87" y="12"/>
                  </a:lnTo>
                  <a:lnTo>
                    <a:pt x="87" y="25"/>
                  </a:lnTo>
                  <a:lnTo>
                    <a:pt x="74" y="25"/>
                  </a:lnTo>
                  <a:lnTo>
                    <a:pt x="87" y="37"/>
                  </a:lnTo>
                  <a:cubicBezTo>
                    <a:pt x="74" y="37"/>
                    <a:pt x="74" y="49"/>
                    <a:pt x="74" y="49"/>
                  </a:cubicBezTo>
                  <a:cubicBezTo>
                    <a:pt x="62" y="49"/>
                    <a:pt x="50" y="61"/>
                    <a:pt x="50" y="74"/>
                  </a:cubicBezTo>
                  <a:cubicBezTo>
                    <a:pt x="38" y="85"/>
                    <a:pt x="25" y="110"/>
                    <a:pt x="14" y="134"/>
                  </a:cubicBezTo>
                  <a:cubicBezTo>
                    <a:pt x="1" y="147"/>
                    <a:pt x="1" y="147"/>
                    <a:pt x="14" y="158"/>
                  </a:cubicBezTo>
                  <a:cubicBezTo>
                    <a:pt x="14" y="171"/>
                    <a:pt x="25" y="171"/>
                    <a:pt x="38" y="171"/>
                  </a:cubicBezTo>
                  <a:cubicBezTo>
                    <a:pt x="50" y="171"/>
                    <a:pt x="50" y="171"/>
                    <a:pt x="62" y="158"/>
                  </a:cubicBezTo>
                  <a:cubicBezTo>
                    <a:pt x="74" y="134"/>
                    <a:pt x="87" y="110"/>
                    <a:pt x="98" y="98"/>
                  </a:cubicBezTo>
                  <a:lnTo>
                    <a:pt x="98" y="85"/>
                  </a:lnTo>
                  <a:cubicBezTo>
                    <a:pt x="111" y="85"/>
                    <a:pt x="111" y="85"/>
                    <a:pt x="111" y="74"/>
                  </a:cubicBezTo>
                  <a:cubicBezTo>
                    <a:pt x="123" y="74"/>
                    <a:pt x="123" y="74"/>
                    <a:pt x="135" y="61"/>
                  </a:cubicBezTo>
                  <a:cubicBezTo>
                    <a:pt x="135" y="49"/>
                    <a:pt x="147" y="49"/>
                    <a:pt x="147" y="37"/>
                  </a:cubicBezTo>
                  <a:cubicBezTo>
                    <a:pt x="147" y="25"/>
                    <a:pt x="147" y="12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2490;p36">
              <a:extLst>
                <a:ext uri="{FF2B5EF4-FFF2-40B4-BE49-F238E27FC236}">
                  <a16:creationId xmlns:a16="http://schemas.microsoft.com/office/drawing/2014/main" id="{E9F35306-1A35-40B4-A67A-FEF6DEDC1ADC}"/>
                </a:ext>
              </a:extLst>
            </p:cNvPr>
            <p:cNvSpPr/>
            <p:nvPr/>
          </p:nvSpPr>
          <p:spPr>
            <a:xfrm>
              <a:off x="7631745" y="3192002"/>
              <a:ext cx="12256" cy="11370"/>
            </a:xfrm>
            <a:custGeom>
              <a:avLst/>
              <a:gdLst/>
              <a:ahLst/>
              <a:cxnLst/>
              <a:rect l="l" t="t" r="r" b="b"/>
              <a:pathLst>
                <a:path w="249" h="231" extrusionOk="0">
                  <a:moveTo>
                    <a:pt x="222" y="0"/>
                  </a:moveTo>
                  <a:cubicBezTo>
                    <a:pt x="217" y="0"/>
                    <a:pt x="211" y="3"/>
                    <a:pt x="205" y="8"/>
                  </a:cubicBezTo>
                  <a:cubicBezTo>
                    <a:pt x="144" y="70"/>
                    <a:pt x="71" y="130"/>
                    <a:pt x="11" y="203"/>
                  </a:cubicBezTo>
                  <a:cubicBezTo>
                    <a:pt x="1" y="213"/>
                    <a:pt x="14" y="231"/>
                    <a:pt x="27" y="231"/>
                  </a:cubicBezTo>
                  <a:cubicBezTo>
                    <a:pt x="30" y="231"/>
                    <a:pt x="33" y="230"/>
                    <a:pt x="35" y="227"/>
                  </a:cubicBezTo>
                  <a:cubicBezTo>
                    <a:pt x="96" y="154"/>
                    <a:pt x="168" y="94"/>
                    <a:pt x="230" y="33"/>
                  </a:cubicBezTo>
                  <a:cubicBezTo>
                    <a:pt x="248" y="24"/>
                    <a:pt x="239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2491;p36">
              <a:extLst>
                <a:ext uri="{FF2B5EF4-FFF2-40B4-BE49-F238E27FC236}">
                  <a16:creationId xmlns:a16="http://schemas.microsoft.com/office/drawing/2014/main" id="{C4121926-C31B-45AF-B132-4832E5FE3B01}"/>
                </a:ext>
              </a:extLst>
            </p:cNvPr>
            <p:cNvSpPr/>
            <p:nvPr/>
          </p:nvSpPr>
          <p:spPr>
            <a:xfrm>
              <a:off x="7631647" y="3191559"/>
              <a:ext cx="12650" cy="12256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232" y="17"/>
                  </a:moveTo>
                  <a:lnTo>
                    <a:pt x="232" y="30"/>
                  </a:lnTo>
                  <a:cubicBezTo>
                    <a:pt x="159" y="90"/>
                    <a:pt x="98" y="163"/>
                    <a:pt x="37" y="225"/>
                  </a:cubicBezTo>
                  <a:cubicBezTo>
                    <a:pt x="37" y="236"/>
                    <a:pt x="25" y="236"/>
                    <a:pt x="25" y="236"/>
                  </a:cubicBezTo>
                  <a:lnTo>
                    <a:pt x="25" y="225"/>
                  </a:lnTo>
                  <a:lnTo>
                    <a:pt x="25" y="212"/>
                  </a:lnTo>
                  <a:cubicBezTo>
                    <a:pt x="86" y="152"/>
                    <a:pt x="146" y="79"/>
                    <a:pt x="219" y="17"/>
                  </a:cubicBezTo>
                  <a:close/>
                  <a:moveTo>
                    <a:pt x="219" y="0"/>
                  </a:moveTo>
                  <a:cubicBezTo>
                    <a:pt x="215" y="0"/>
                    <a:pt x="211" y="2"/>
                    <a:pt x="207" y="6"/>
                  </a:cubicBezTo>
                  <a:cubicBezTo>
                    <a:pt x="134" y="66"/>
                    <a:pt x="73" y="139"/>
                    <a:pt x="13" y="200"/>
                  </a:cubicBezTo>
                  <a:cubicBezTo>
                    <a:pt x="0" y="212"/>
                    <a:pt x="0" y="225"/>
                    <a:pt x="0" y="225"/>
                  </a:cubicBezTo>
                  <a:cubicBezTo>
                    <a:pt x="13" y="236"/>
                    <a:pt x="13" y="249"/>
                    <a:pt x="25" y="249"/>
                  </a:cubicBezTo>
                  <a:cubicBezTo>
                    <a:pt x="37" y="249"/>
                    <a:pt x="37" y="249"/>
                    <a:pt x="49" y="236"/>
                  </a:cubicBezTo>
                  <a:cubicBezTo>
                    <a:pt x="110" y="176"/>
                    <a:pt x="170" y="103"/>
                    <a:pt x="243" y="42"/>
                  </a:cubicBezTo>
                  <a:cubicBezTo>
                    <a:pt x="256" y="42"/>
                    <a:pt x="256" y="17"/>
                    <a:pt x="243" y="6"/>
                  </a:cubicBezTo>
                  <a:cubicBezTo>
                    <a:pt x="236" y="6"/>
                    <a:pt x="227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2492;p36">
              <a:extLst>
                <a:ext uri="{FF2B5EF4-FFF2-40B4-BE49-F238E27FC236}">
                  <a16:creationId xmlns:a16="http://schemas.microsoft.com/office/drawing/2014/main" id="{8719A00A-2ED8-4177-BF9A-A9E645EF142C}"/>
                </a:ext>
              </a:extLst>
            </p:cNvPr>
            <p:cNvSpPr/>
            <p:nvPr/>
          </p:nvSpPr>
          <p:spPr>
            <a:xfrm>
              <a:off x="7631204" y="3195497"/>
              <a:ext cx="14668" cy="15160"/>
            </a:xfrm>
            <a:custGeom>
              <a:avLst/>
              <a:gdLst/>
              <a:ahLst/>
              <a:cxnLst/>
              <a:rect l="l" t="t" r="r" b="b"/>
              <a:pathLst>
                <a:path w="298" h="308" extrusionOk="0">
                  <a:moveTo>
                    <a:pt x="273" y="0"/>
                  </a:moveTo>
                  <a:cubicBezTo>
                    <a:pt x="267" y="0"/>
                    <a:pt x="260" y="3"/>
                    <a:pt x="252" y="10"/>
                  </a:cubicBezTo>
                  <a:cubicBezTo>
                    <a:pt x="168" y="96"/>
                    <a:pt x="82" y="181"/>
                    <a:pt x="9" y="278"/>
                  </a:cubicBezTo>
                  <a:cubicBezTo>
                    <a:pt x="1" y="296"/>
                    <a:pt x="18" y="307"/>
                    <a:pt x="32" y="307"/>
                  </a:cubicBezTo>
                  <a:cubicBezTo>
                    <a:pt x="38" y="307"/>
                    <a:pt x="43" y="306"/>
                    <a:pt x="46" y="302"/>
                  </a:cubicBezTo>
                  <a:cubicBezTo>
                    <a:pt x="119" y="205"/>
                    <a:pt x="192" y="108"/>
                    <a:pt x="289" y="35"/>
                  </a:cubicBezTo>
                  <a:cubicBezTo>
                    <a:pt x="298" y="18"/>
                    <a:pt x="288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2493;p36">
              <a:extLst>
                <a:ext uri="{FF2B5EF4-FFF2-40B4-BE49-F238E27FC236}">
                  <a16:creationId xmlns:a16="http://schemas.microsoft.com/office/drawing/2014/main" id="{C1199B00-B708-42BB-A9C2-A0D571753843}"/>
                </a:ext>
              </a:extLst>
            </p:cNvPr>
            <p:cNvSpPr/>
            <p:nvPr/>
          </p:nvSpPr>
          <p:spPr>
            <a:xfrm>
              <a:off x="7631056" y="3194955"/>
              <a:ext cx="15012" cy="16046"/>
            </a:xfrm>
            <a:custGeom>
              <a:avLst/>
              <a:gdLst/>
              <a:ahLst/>
              <a:cxnLst/>
              <a:rect l="l" t="t" r="r" b="b"/>
              <a:pathLst>
                <a:path w="305" h="326" extrusionOk="0">
                  <a:moveTo>
                    <a:pt x="280" y="21"/>
                  </a:moveTo>
                  <a:cubicBezTo>
                    <a:pt x="280" y="21"/>
                    <a:pt x="292" y="34"/>
                    <a:pt x="280" y="34"/>
                  </a:cubicBezTo>
                  <a:cubicBezTo>
                    <a:pt x="195" y="119"/>
                    <a:pt x="110" y="204"/>
                    <a:pt x="37" y="302"/>
                  </a:cubicBezTo>
                  <a:cubicBezTo>
                    <a:pt x="37" y="305"/>
                    <a:pt x="35" y="307"/>
                    <a:pt x="34" y="307"/>
                  </a:cubicBezTo>
                  <a:cubicBezTo>
                    <a:pt x="30" y="307"/>
                    <a:pt x="25" y="302"/>
                    <a:pt x="25" y="302"/>
                  </a:cubicBezTo>
                  <a:lnTo>
                    <a:pt x="25" y="289"/>
                  </a:lnTo>
                  <a:cubicBezTo>
                    <a:pt x="98" y="192"/>
                    <a:pt x="182" y="107"/>
                    <a:pt x="268" y="21"/>
                  </a:cubicBezTo>
                  <a:close/>
                  <a:moveTo>
                    <a:pt x="274" y="0"/>
                  </a:moveTo>
                  <a:cubicBezTo>
                    <a:pt x="268" y="0"/>
                    <a:pt x="262" y="3"/>
                    <a:pt x="255" y="10"/>
                  </a:cubicBezTo>
                  <a:cubicBezTo>
                    <a:pt x="171" y="94"/>
                    <a:pt x="85" y="180"/>
                    <a:pt x="12" y="289"/>
                  </a:cubicBezTo>
                  <a:cubicBezTo>
                    <a:pt x="1" y="302"/>
                    <a:pt x="1" y="313"/>
                    <a:pt x="12" y="313"/>
                  </a:cubicBezTo>
                  <a:cubicBezTo>
                    <a:pt x="25" y="326"/>
                    <a:pt x="25" y="326"/>
                    <a:pt x="37" y="326"/>
                  </a:cubicBezTo>
                  <a:cubicBezTo>
                    <a:pt x="37" y="326"/>
                    <a:pt x="49" y="326"/>
                    <a:pt x="61" y="313"/>
                  </a:cubicBezTo>
                  <a:cubicBezTo>
                    <a:pt x="122" y="216"/>
                    <a:pt x="207" y="131"/>
                    <a:pt x="292" y="46"/>
                  </a:cubicBezTo>
                  <a:cubicBezTo>
                    <a:pt x="304" y="34"/>
                    <a:pt x="304" y="21"/>
                    <a:pt x="292" y="10"/>
                  </a:cubicBezTo>
                  <a:cubicBezTo>
                    <a:pt x="286" y="3"/>
                    <a:pt x="2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2494;p36">
              <a:extLst>
                <a:ext uri="{FF2B5EF4-FFF2-40B4-BE49-F238E27FC236}">
                  <a16:creationId xmlns:a16="http://schemas.microsoft.com/office/drawing/2014/main" id="{32FC8E08-E08F-49CA-9063-A430F6F0A908}"/>
                </a:ext>
              </a:extLst>
            </p:cNvPr>
            <p:cNvSpPr/>
            <p:nvPr/>
          </p:nvSpPr>
          <p:spPr>
            <a:xfrm>
              <a:off x="7627069" y="3203028"/>
              <a:ext cx="18310" cy="20131"/>
            </a:xfrm>
            <a:custGeom>
              <a:avLst/>
              <a:gdLst/>
              <a:ahLst/>
              <a:cxnLst/>
              <a:rect l="l" t="t" r="r" b="b"/>
              <a:pathLst>
                <a:path w="372" h="409" extrusionOk="0">
                  <a:moveTo>
                    <a:pt x="344" y="0"/>
                  </a:moveTo>
                  <a:cubicBezTo>
                    <a:pt x="341" y="0"/>
                    <a:pt x="339" y="1"/>
                    <a:pt x="336" y="3"/>
                  </a:cubicBezTo>
                  <a:cubicBezTo>
                    <a:pt x="227" y="125"/>
                    <a:pt x="118" y="247"/>
                    <a:pt x="20" y="368"/>
                  </a:cubicBezTo>
                  <a:cubicBezTo>
                    <a:pt x="0" y="388"/>
                    <a:pt x="13" y="408"/>
                    <a:pt x="32" y="408"/>
                  </a:cubicBezTo>
                  <a:cubicBezTo>
                    <a:pt x="36" y="408"/>
                    <a:pt x="40" y="407"/>
                    <a:pt x="45" y="405"/>
                  </a:cubicBezTo>
                  <a:cubicBezTo>
                    <a:pt x="142" y="284"/>
                    <a:pt x="252" y="162"/>
                    <a:pt x="361" y="40"/>
                  </a:cubicBezTo>
                  <a:cubicBezTo>
                    <a:pt x="371" y="20"/>
                    <a:pt x="357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2495;p36">
              <a:extLst>
                <a:ext uri="{FF2B5EF4-FFF2-40B4-BE49-F238E27FC236}">
                  <a16:creationId xmlns:a16="http://schemas.microsoft.com/office/drawing/2014/main" id="{4F894F66-83B7-476B-AF60-3AD75AC0F5B3}"/>
                </a:ext>
              </a:extLst>
            </p:cNvPr>
            <p:cNvSpPr/>
            <p:nvPr/>
          </p:nvSpPr>
          <p:spPr>
            <a:xfrm>
              <a:off x="7626823" y="3202733"/>
              <a:ext cx="19245" cy="20820"/>
            </a:xfrm>
            <a:custGeom>
              <a:avLst/>
              <a:gdLst/>
              <a:ahLst/>
              <a:cxnLst/>
              <a:rect l="l" t="t" r="r" b="b"/>
              <a:pathLst>
                <a:path w="391" h="423" extrusionOk="0">
                  <a:moveTo>
                    <a:pt x="355" y="16"/>
                  </a:moveTo>
                  <a:cubicBezTo>
                    <a:pt x="355" y="16"/>
                    <a:pt x="358" y="22"/>
                    <a:pt x="366" y="22"/>
                  </a:cubicBezTo>
                  <a:lnTo>
                    <a:pt x="366" y="34"/>
                  </a:lnTo>
                  <a:lnTo>
                    <a:pt x="38" y="398"/>
                  </a:lnTo>
                  <a:lnTo>
                    <a:pt x="25" y="398"/>
                  </a:lnTo>
                  <a:lnTo>
                    <a:pt x="25" y="387"/>
                  </a:lnTo>
                  <a:lnTo>
                    <a:pt x="354" y="22"/>
                  </a:lnTo>
                  <a:cubicBezTo>
                    <a:pt x="354" y="18"/>
                    <a:pt x="354" y="16"/>
                    <a:pt x="355" y="16"/>
                  </a:cubicBezTo>
                  <a:close/>
                  <a:moveTo>
                    <a:pt x="354" y="1"/>
                  </a:moveTo>
                  <a:cubicBezTo>
                    <a:pt x="348" y="1"/>
                    <a:pt x="341" y="3"/>
                    <a:pt x="341" y="9"/>
                  </a:cubicBezTo>
                  <a:lnTo>
                    <a:pt x="14" y="374"/>
                  </a:lnTo>
                  <a:cubicBezTo>
                    <a:pt x="1" y="387"/>
                    <a:pt x="1" y="398"/>
                    <a:pt x="14" y="411"/>
                  </a:cubicBezTo>
                  <a:cubicBezTo>
                    <a:pt x="25" y="423"/>
                    <a:pt x="25" y="423"/>
                    <a:pt x="38" y="423"/>
                  </a:cubicBezTo>
                  <a:cubicBezTo>
                    <a:pt x="38" y="423"/>
                    <a:pt x="50" y="423"/>
                    <a:pt x="50" y="411"/>
                  </a:cubicBezTo>
                  <a:lnTo>
                    <a:pt x="378" y="46"/>
                  </a:lnTo>
                  <a:cubicBezTo>
                    <a:pt x="390" y="34"/>
                    <a:pt x="378" y="22"/>
                    <a:pt x="366" y="9"/>
                  </a:cubicBezTo>
                  <a:cubicBezTo>
                    <a:pt x="366" y="3"/>
                    <a:pt x="360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2496;p36">
              <a:extLst>
                <a:ext uri="{FF2B5EF4-FFF2-40B4-BE49-F238E27FC236}">
                  <a16:creationId xmlns:a16="http://schemas.microsoft.com/office/drawing/2014/main" id="{423E3187-9E8F-4F4E-9171-B9E69F82225F}"/>
                </a:ext>
              </a:extLst>
            </p:cNvPr>
            <p:cNvSpPr/>
            <p:nvPr/>
          </p:nvSpPr>
          <p:spPr>
            <a:xfrm>
              <a:off x="7624018" y="3211986"/>
              <a:ext cx="22395" cy="24413"/>
            </a:xfrm>
            <a:custGeom>
              <a:avLst/>
              <a:gdLst/>
              <a:ahLst/>
              <a:cxnLst/>
              <a:rect l="l" t="t" r="r" b="b"/>
              <a:pathLst>
                <a:path w="455" h="496" extrusionOk="0">
                  <a:moveTo>
                    <a:pt x="425" y="1"/>
                  </a:moveTo>
                  <a:cubicBezTo>
                    <a:pt x="421" y="1"/>
                    <a:pt x="416" y="2"/>
                    <a:pt x="411" y="4"/>
                  </a:cubicBezTo>
                  <a:cubicBezTo>
                    <a:pt x="265" y="150"/>
                    <a:pt x="131" y="296"/>
                    <a:pt x="9" y="466"/>
                  </a:cubicBezTo>
                  <a:cubicBezTo>
                    <a:pt x="1" y="484"/>
                    <a:pt x="12" y="495"/>
                    <a:pt x="23" y="495"/>
                  </a:cubicBezTo>
                  <a:cubicBezTo>
                    <a:pt x="26" y="495"/>
                    <a:pt x="31" y="494"/>
                    <a:pt x="34" y="491"/>
                  </a:cubicBezTo>
                  <a:cubicBezTo>
                    <a:pt x="155" y="320"/>
                    <a:pt x="289" y="174"/>
                    <a:pt x="435" y="29"/>
                  </a:cubicBezTo>
                  <a:cubicBezTo>
                    <a:pt x="455" y="18"/>
                    <a:pt x="443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2497;p36">
              <a:extLst>
                <a:ext uri="{FF2B5EF4-FFF2-40B4-BE49-F238E27FC236}">
                  <a16:creationId xmlns:a16="http://schemas.microsoft.com/office/drawing/2014/main" id="{7741A02C-19DF-4430-AA20-C6D441D00155}"/>
                </a:ext>
              </a:extLst>
            </p:cNvPr>
            <p:cNvSpPr/>
            <p:nvPr/>
          </p:nvSpPr>
          <p:spPr>
            <a:xfrm>
              <a:off x="7623870" y="3211297"/>
              <a:ext cx="22789" cy="25447"/>
            </a:xfrm>
            <a:custGeom>
              <a:avLst/>
              <a:gdLst/>
              <a:ahLst/>
              <a:cxnLst/>
              <a:rect l="l" t="t" r="r" b="b"/>
              <a:pathLst>
                <a:path w="463" h="517" extrusionOk="0">
                  <a:moveTo>
                    <a:pt x="426" y="18"/>
                  </a:moveTo>
                  <a:cubicBezTo>
                    <a:pt x="438" y="18"/>
                    <a:pt x="438" y="30"/>
                    <a:pt x="438" y="30"/>
                  </a:cubicBezTo>
                  <a:lnTo>
                    <a:pt x="438" y="43"/>
                  </a:lnTo>
                  <a:cubicBezTo>
                    <a:pt x="292" y="176"/>
                    <a:pt x="158" y="334"/>
                    <a:pt x="37" y="492"/>
                  </a:cubicBezTo>
                  <a:lnTo>
                    <a:pt x="12" y="492"/>
                  </a:lnTo>
                  <a:lnTo>
                    <a:pt x="12" y="480"/>
                  </a:lnTo>
                  <a:cubicBezTo>
                    <a:pt x="134" y="322"/>
                    <a:pt x="280" y="164"/>
                    <a:pt x="426" y="18"/>
                  </a:cubicBezTo>
                  <a:close/>
                  <a:moveTo>
                    <a:pt x="424" y="1"/>
                  </a:moveTo>
                  <a:cubicBezTo>
                    <a:pt x="421" y="1"/>
                    <a:pt x="417" y="2"/>
                    <a:pt x="414" y="6"/>
                  </a:cubicBezTo>
                  <a:cubicBezTo>
                    <a:pt x="268" y="152"/>
                    <a:pt x="122" y="310"/>
                    <a:pt x="1" y="480"/>
                  </a:cubicBezTo>
                  <a:lnTo>
                    <a:pt x="1" y="505"/>
                  </a:lnTo>
                  <a:cubicBezTo>
                    <a:pt x="1" y="505"/>
                    <a:pt x="12" y="516"/>
                    <a:pt x="25" y="516"/>
                  </a:cubicBezTo>
                  <a:cubicBezTo>
                    <a:pt x="37" y="516"/>
                    <a:pt x="37" y="516"/>
                    <a:pt x="49" y="505"/>
                  </a:cubicBezTo>
                  <a:cubicBezTo>
                    <a:pt x="171" y="346"/>
                    <a:pt x="304" y="188"/>
                    <a:pt x="450" y="54"/>
                  </a:cubicBezTo>
                  <a:cubicBezTo>
                    <a:pt x="463" y="43"/>
                    <a:pt x="463" y="18"/>
                    <a:pt x="450" y="18"/>
                  </a:cubicBezTo>
                  <a:cubicBezTo>
                    <a:pt x="442" y="9"/>
                    <a:pt x="433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2498;p36">
              <a:extLst>
                <a:ext uri="{FF2B5EF4-FFF2-40B4-BE49-F238E27FC236}">
                  <a16:creationId xmlns:a16="http://schemas.microsoft.com/office/drawing/2014/main" id="{F67121F1-16C1-4D65-849E-A9CFAB8FC70B}"/>
                </a:ext>
              </a:extLst>
            </p:cNvPr>
            <p:cNvSpPr/>
            <p:nvPr/>
          </p:nvSpPr>
          <p:spPr>
            <a:xfrm>
              <a:off x="7624559" y="3220354"/>
              <a:ext cx="22592" cy="24364"/>
            </a:xfrm>
            <a:custGeom>
              <a:avLst/>
              <a:gdLst/>
              <a:ahLst/>
              <a:cxnLst/>
              <a:rect l="l" t="t" r="r" b="b"/>
              <a:pathLst>
                <a:path w="459" h="495" extrusionOk="0">
                  <a:moveTo>
                    <a:pt x="432" y="1"/>
                  </a:moveTo>
                  <a:cubicBezTo>
                    <a:pt x="430" y="1"/>
                    <a:pt x="427" y="2"/>
                    <a:pt x="424" y="4"/>
                  </a:cubicBezTo>
                  <a:cubicBezTo>
                    <a:pt x="278" y="150"/>
                    <a:pt x="144" y="308"/>
                    <a:pt x="11" y="467"/>
                  </a:cubicBezTo>
                  <a:cubicBezTo>
                    <a:pt x="1" y="476"/>
                    <a:pt x="15" y="494"/>
                    <a:pt x="27" y="494"/>
                  </a:cubicBezTo>
                  <a:cubicBezTo>
                    <a:pt x="30" y="494"/>
                    <a:pt x="33" y="493"/>
                    <a:pt x="35" y="491"/>
                  </a:cubicBezTo>
                  <a:cubicBezTo>
                    <a:pt x="169" y="332"/>
                    <a:pt x="303" y="175"/>
                    <a:pt x="449" y="29"/>
                  </a:cubicBezTo>
                  <a:cubicBezTo>
                    <a:pt x="458" y="19"/>
                    <a:pt x="444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2499;p36">
              <a:extLst>
                <a:ext uri="{FF2B5EF4-FFF2-40B4-BE49-F238E27FC236}">
                  <a16:creationId xmlns:a16="http://schemas.microsoft.com/office/drawing/2014/main" id="{3C1C6BE7-5EA8-4A1F-A586-49F407635814}"/>
                </a:ext>
              </a:extLst>
            </p:cNvPr>
            <p:cNvSpPr/>
            <p:nvPr/>
          </p:nvSpPr>
          <p:spPr>
            <a:xfrm>
              <a:off x="7624461" y="3220108"/>
              <a:ext cx="22789" cy="25004"/>
            </a:xfrm>
            <a:custGeom>
              <a:avLst/>
              <a:gdLst/>
              <a:ahLst/>
              <a:cxnLst/>
              <a:rect l="l" t="t" r="r" b="b"/>
              <a:pathLst>
                <a:path w="463" h="508" extrusionOk="0">
                  <a:moveTo>
                    <a:pt x="437" y="12"/>
                  </a:moveTo>
                  <a:cubicBezTo>
                    <a:pt x="438" y="12"/>
                    <a:pt x="438" y="15"/>
                    <a:pt x="438" y="21"/>
                  </a:cubicBezTo>
                  <a:cubicBezTo>
                    <a:pt x="451" y="21"/>
                    <a:pt x="451" y="21"/>
                    <a:pt x="438" y="34"/>
                  </a:cubicBezTo>
                  <a:cubicBezTo>
                    <a:pt x="305" y="180"/>
                    <a:pt x="159" y="326"/>
                    <a:pt x="25" y="483"/>
                  </a:cubicBezTo>
                  <a:lnTo>
                    <a:pt x="25" y="496"/>
                  </a:lnTo>
                  <a:lnTo>
                    <a:pt x="13" y="483"/>
                  </a:lnTo>
                  <a:lnTo>
                    <a:pt x="13" y="472"/>
                  </a:lnTo>
                  <a:cubicBezTo>
                    <a:pt x="146" y="313"/>
                    <a:pt x="292" y="167"/>
                    <a:pt x="426" y="21"/>
                  </a:cubicBezTo>
                  <a:cubicBezTo>
                    <a:pt x="432" y="15"/>
                    <a:pt x="435" y="12"/>
                    <a:pt x="437" y="12"/>
                  </a:cubicBezTo>
                  <a:close/>
                  <a:moveTo>
                    <a:pt x="437" y="0"/>
                  </a:moveTo>
                  <a:cubicBezTo>
                    <a:pt x="429" y="0"/>
                    <a:pt x="420" y="3"/>
                    <a:pt x="414" y="9"/>
                  </a:cubicBezTo>
                  <a:cubicBezTo>
                    <a:pt x="268" y="155"/>
                    <a:pt x="135" y="301"/>
                    <a:pt x="0" y="459"/>
                  </a:cubicBezTo>
                  <a:lnTo>
                    <a:pt x="0" y="496"/>
                  </a:lnTo>
                  <a:cubicBezTo>
                    <a:pt x="0" y="496"/>
                    <a:pt x="13" y="508"/>
                    <a:pt x="25" y="508"/>
                  </a:cubicBezTo>
                  <a:cubicBezTo>
                    <a:pt x="37" y="508"/>
                    <a:pt x="37" y="508"/>
                    <a:pt x="37" y="496"/>
                  </a:cubicBezTo>
                  <a:cubicBezTo>
                    <a:pt x="171" y="337"/>
                    <a:pt x="316" y="191"/>
                    <a:pt x="462" y="45"/>
                  </a:cubicBezTo>
                  <a:cubicBezTo>
                    <a:pt x="462" y="34"/>
                    <a:pt x="462" y="9"/>
                    <a:pt x="451" y="9"/>
                  </a:cubicBezTo>
                  <a:cubicBezTo>
                    <a:pt x="451" y="3"/>
                    <a:pt x="445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2500;p36">
              <a:extLst>
                <a:ext uri="{FF2B5EF4-FFF2-40B4-BE49-F238E27FC236}">
                  <a16:creationId xmlns:a16="http://schemas.microsoft.com/office/drawing/2014/main" id="{FAB8B756-B6A4-4037-A507-509C87F1A8AD}"/>
                </a:ext>
              </a:extLst>
            </p:cNvPr>
            <p:cNvSpPr/>
            <p:nvPr/>
          </p:nvSpPr>
          <p:spPr>
            <a:xfrm>
              <a:off x="7627562" y="3227589"/>
              <a:ext cx="20722" cy="20672"/>
            </a:xfrm>
            <a:custGeom>
              <a:avLst/>
              <a:gdLst/>
              <a:ahLst/>
              <a:cxnLst/>
              <a:rect l="l" t="t" r="r" b="b"/>
              <a:pathLst>
                <a:path w="421" h="420" extrusionOk="0">
                  <a:moveTo>
                    <a:pt x="393" y="1"/>
                  </a:moveTo>
                  <a:cubicBezTo>
                    <a:pt x="391" y="1"/>
                    <a:pt x="389" y="2"/>
                    <a:pt x="388" y="3"/>
                  </a:cubicBezTo>
                  <a:cubicBezTo>
                    <a:pt x="363" y="20"/>
                    <a:pt x="349" y="30"/>
                    <a:pt x="343" y="47"/>
                  </a:cubicBezTo>
                  <a:lnTo>
                    <a:pt x="343" y="47"/>
                  </a:lnTo>
                  <a:cubicBezTo>
                    <a:pt x="232" y="158"/>
                    <a:pt x="121" y="270"/>
                    <a:pt x="10" y="393"/>
                  </a:cubicBezTo>
                  <a:cubicBezTo>
                    <a:pt x="1" y="402"/>
                    <a:pt x="15" y="420"/>
                    <a:pt x="27" y="420"/>
                  </a:cubicBezTo>
                  <a:cubicBezTo>
                    <a:pt x="30" y="420"/>
                    <a:pt x="32" y="419"/>
                    <a:pt x="35" y="417"/>
                  </a:cubicBezTo>
                  <a:cubicBezTo>
                    <a:pt x="137" y="314"/>
                    <a:pt x="239" y="203"/>
                    <a:pt x="342" y="98"/>
                  </a:cubicBezTo>
                  <a:lnTo>
                    <a:pt x="342" y="98"/>
                  </a:lnTo>
                  <a:cubicBezTo>
                    <a:pt x="345" y="100"/>
                    <a:pt x="348" y="101"/>
                    <a:pt x="352" y="101"/>
                  </a:cubicBezTo>
                  <a:cubicBezTo>
                    <a:pt x="358" y="101"/>
                    <a:pt x="363" y="97"/>
                    <a:pt x="363" y="88"/>
                  </a:cubicBezTo>
                  <a:cubicBezTo>
                    <a:pt x="375" y="64"/>
                    <a:pt x="388" y="52"/>
                    <a:pt x="399" y="39"/>
                  </a:cubicBezTo>
                  <a:lnTo>
                    <a:pt x="399" y="39"/>
                  </a:lnTo>
                  <a:cubicBezTo>
                    <a:pt x="399" y="39"/>
                    <a:pt x="399" y="39"/>
                    <a:pt x="399" y="39"/>
                  </a:cubicBezTo>
                  <a:cubicBezTo>
                    <a:pt x="420" y="29"/>
                    <a:pt x="40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2501;p36">
              <a:extLst>
                <a:ext uri="{FF2B5EF4-FFF2-40B4-BE49-F238E27FC236}">
                  <a16:creationId xmlns:a16="http://schemas.microsoft.com/office/drawing/2014/main" id="{B6E2292B-2ED8-45C7-B073-FF4A702E721E}"/>
                </a:ext>
              </a:extLst>
            </p:cNvPr>
            <p:cNvSpPr/>
            <p:nvPr/>
          </p:nvSpPr>
          <p:spPr>
            <a:xfrm>
              <a:off x="7627463" y="3227245"/>
              <a:ext cx="20968" cy="21460"/>
            </a:xfrm>
            <a:custGeom>
              <a:avLst/>
              <a:gdLst/>
              <a:ahLst/>
              <a:cxnLst/>
              <a:rect l="l" t="t" r="r" b="b"/>
              <a:pathLst>
                <a:path w="426" h="436" extrusionOk="0">
                  <a:moveTo>
                    <a:pt x="401" y="22"/>
                  </a:moveTo>
                  <a:lnTo>
                    <a:pt x="401" y="35"/>
                  </a:lnTo>
                  <a:lnTo>
                    <a:pt x="390" y="22"/>
                  </a:lnTo>
                  <a:close/>
                  <a:moveTo>
                    <a:pt x="377" y="35"/>
                  </a:moveTo>
                  <a:lnTo>
                    <a:pt x="390" y="46"/>
                  </a:lnTo>
                  <a:lnTo>
                    <a:pt x="341" y="95"/>
                  </a:lnTo>
                  <a:lnTo>
                    <a:pt x="341" y="83"/>
                  </a:lnTo>
                  <a:cubicBezTo>
                    <a:pt x="341" y="71"/>
                    <a:pt x="353" y="71"/>
                    <a:pt x="353" y="59"/>
                  </a:cubicBezTo>
                  <a:lnTo>
                    <a:pt x="377" y="35"/>
                  </a:lnTo>
                  <a:close/>
                  <a:moveTo>
                    <a:pt x="328" y="83"/>
                  </a:moveTo>
                  <a:lnTo>
                    <a:pt x="328" y="108"/>
                  </a:lnTo>
                  <a:lnTo>
                    <a:pt x="37" y="411"/>
                  </a:lnTo>
                  <a:cubicBezTo>
                    <a:pt x="37" y="424"/>
                    <a:pt x="25" y="424"/>
                    <a:pt x="25" y="424"/>
                  </a:cubicBezTo>
                  <a:cubicBezTo>
                    <a:pt x="25" y="424"/>
                    <a:pt x="25" y="411"/>
                    <a:pt x="12" y="411"/>
                  </a:cubicBezTo>
                  <a:lnTo>
                    <a:pt x="25" y="400"/>
                  </a:lnTo>
                  <a:lnTo>
                    <a:pt x="328" y="83"/>
                  </a:lnTo>
                  <a:close/>
                  <a:moveTo>
                    <a:pt x="396" y="1"/>
                  </a:moveTo>
                  <a:cubicBezTo>
                    <a:pt x="390" y="1"/>
                    <a:pt x="383" y="4"/>
                    <a:pt x="377" y="10"/>
                  </a:cubicBezTo>
                  <a:cubicBezTo>
                    <a:pt x="353" y="22"/>
                    <a:pt x="341" y="35"/>
                    <a:pt x="341" y="46"/>
                  </a:cubicBezTo>
                  <a:lnTo>
                    <a:pt x="12" y="387"/>
                  </a:lnTo>
                  <a:cubicBezTo>
                    <a:pt x="1" y="400"/>
                    <a:pt x="1" y="411"/>
                    <a:pt x="1" y="411"/>
                  </a:cubicBezTo>
                  <a:cubicBezTo>
                    <a:pt x="1" y="424"/>
                    <a:pt x="12" y="436"/>
                    <a:pt x="25" y="436"/>
                  </a:cubicBezTo>
                  <a:cubicBezTo>
                    <a:pt x="37" y="436"/>
                    <a:pt x="37" y="436"/>
                    <a:pt x="49" y="424"/>
                  </a:cubicBezTo>
                  <a:lnTo>
                    <a:pt x="353" y="108"/>
                  </a:lnTo>
                  <a:cubicBezTo>
                    <a:pt x="365" y="108"/>
                    <a:pt x="377" y="108"/>
                    <a:pt x="377" y="95"/>
                  </a:cubicBezTo>
                  <a:lnTo>
                    <a:pt x="401" y="59"/>
                  </a:lnTo>
                  <a:lnTo>
                    <a:pt x="414" y="46"/>
                  </a:lnTo>
                  <a:cubicBezTo>
                    <a:pt x="426" y="35"/>
                    <a:pt x="426" y="22"/>
                    <a:pt x="414" y="10"/>
                  </a:cubicBezTo>
                  <a:cubicBezTo>
                    <a:pt x="408" y="4"/>
                    <a:pt x="402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2502;p36">
              <a:extLst>
                <a:ext uri="{FF2B5EF4-FFF2-40B4-BE49-F238E27FC236}">
                  <a16:creationId xmlns:a16="http://schemas.microsoft.com/office/drawing/2014/main" id="{83B505A9-A469-440B-9292-15A800B43ACF}"/>
                </a:ext>
              </a:extLst>
            </p:cNvPr>
            <p:cNvSpPr/>
            <p:nvPr/>
          </p:nvSpPr>
          <p:spPr>
            <a:xfrm>
              <a:off x="7630023" y="3234727"/>
              <a:ext cx="18211" cy="18704"/>
            </a:xfrm>
            <a:custGeom>
              <a:avLst/>
              <a:gdLst/>
              <a:ahLst/>
              <a:cxnLst/>
              <a:rect l="l" t="t" r="r" b="b"/>
              <a:pathLst>
                <a:path w="370" h="380" extrusionOk="0">
                  <a:moveTo>
                    <a:pt x="339" y="1"/>
                  </a:moveTo>
                  <a:cubicBezTo>
                    <a:pt x="334" y="1"/>
                    <a:pt x="330" y="2"/>
                    <a:pt x="325" y="4"/>
                  </a:cubicBezTo>
                  <a:cubicBezTo>
                    <a:pt x="203" y="113"/>
                    <a:pt x="106" y="223"/>
                    <a:pt x="9" y="345"/>
                  </a:cubicBezTo>
                  <a:cubicBezTo>
                    <a:pt x="1" y="362"/>
                    <a:pt x="10" y="379"/>
                    <a:pt x="21" y="379"/>
                  </a:cubicBezTo>
                  <a:cubicBezTo>
                    <a:pt x="25" y="379"/>
                    <a:pt x="30" y="376"/>
                    <a:pt x="33" y="369"/>
                  </a:cubicBezTo>
                  <a:cubicBezTo>
                    <a:pt x="131" y="248"/>
                    <a:pt x="240" y="138"/>
                    <a:pt x="349" y="40"/>
                  </a:cubicBezTo>
                  <a:cubicBezTo>
                    <a:pt x="369" y="21"/>
                    <a:pt x="357" y="1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2503;p36">
              <a:extLst>
                <a:ext uri="{FF2B5EF4-FFF2-40B4-BE49-F238E27FC236}">
                  <a16:creationId xmlns:a16="http://schemas.microsoft.com/office/drawing/2014/main" id="{0A788AFF-B548-4167-AC61-CB0741CA813D}"/>
                </a:ext>
              </a:extLst>
            </p:cNvPr>
            <p:cNvSpPr/>
            <p:nvPr/>
          </p:nvSpPr>
          <p:spPr>
            <a:xfrm>
              <a:off x="7629235" y="3234284"/>
              <a:ext cx="19196" cy="19836"/>
            </a:xfrm>
            <a:custGeom>
              <a:avLst/>
              <a:gdLst/>
              <a:ahLst/>
              <a:cxnLst/>
              <a:rect l="l" t="t" r="r" b="b"/>
              <a:pathLst>
                <a:path w="390" h="403" extrusionOk="0">
                  <a:moveTo>
                    <a:pt x="365" y="25"/>
                  </a:moveTo>
                  <a:lnTo>
                    <a:pt x="365" y="38"/>
                  </a:lnTo>
                  <a:cubicBezTo>
                    <a:pt x="244" y="135"/>
                    <a:pt x="135" y="257"/>
                    <a:pt x="38" y="378"/>
                  </a:cubicBezTo>
                  <a:lnTo>
                    <a:pt x="25" y="378"/>
                  </a:lnTo>
                  <a:lnTo>
                    <a:pt x="25" y="366"/>
                  </a:lnTo>
                  <a:cubicBezTo>
                    <a:pt x="122" y="244"/>
                    <a:pt x="232" y="122"/>
                    <a:pt x="354" y="25"/>
                  </a:cubicBezTo>
                  <a:close/>
                  <a:moveTo>
                    <a:pt x="365" y="1"/>
                  </a:moveTo>
                  <a:cubicBezTo>
                    <a:pt x="354" y="1"/>
                    <a:pt x="341" y="1"/>
                    <a:pt x="341" y="13"/>
                  </a:cubicBezTo>
                  <a:cubicBezTo>
                    <a:pt x="219" y="111"/>
                    <a:pt x="111" y="232"/>
                    <a:pt x="13" y="354"/>
                  </a:cubicBezTo>
                  <a:cubicBezTo>
                    <a:pt x="13" y="366"/>
                    <a:pt x="1" y="366"/>
                    <a:pt x="13" y="378"/>
                  </a:cubicBezTo>
                  <a:cubicBezTo>
                    <a:pt x="13" y="390"/>
                    <a:pt x="25" y="403"/>
                    <a:pt x="38" y="403"/>
                  </a:cubicBezTo>
                  <a:lnTo>
                    <a:pt x="49" y="390"/>
                  </a:lnTo>
                  <a:cubicBezTo>
                    <a:pt x="147" y="268"/>
                    <a:pt x="256" y="147"/>
                    <a:pt x="378" y="49"/>
                  </a:cubicBezTo>
                  <a:cubicBezTo>
                    <a:pt x="378" y="49"/>
                    <a:pt x="390" y="38"/>
                    <a:pt x="390" y="25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2504;p36">
              <a:extLst>
                <a:ext uri="{FF2B5EF4-FFF2-40B4-BE49-F238E27FC236}">
                  <a16:creationId xmlns:a16="http://schemas.microsoft.com/office/drawing/2014/main" id="{0EBB5DE0-F482-42E2-8498-B2AF07111855}"/>
                </a:ext>
              </a:extLst>
            </p:cNvPr>
            <p:cNvSpPr/>
            <p:nvPr/>
          </p:nvSpPr>
          <p:spPr>
            <a:xfrm>
              <a:off x="7630170" y="3240141"/>
              <a:ext cx="19343" cy="17965"/>
            </a:xfrm>
            <a:custGeom>
              <a:avLst/>
              <a:gdLst/>
              <a:ahLst/>
              <a:cxnLst/>
              <a:rect l="l" t="t" r="r" b="b"/>
              <a:pathLst>
                <a:path w="393" h="365" extrusionOk="0">
                  <a:moveTo>
                    <a:pt x="367" y="0"/>
                  </a:moveTo>
                  <a:cubicBezTo>
                    <a:pt x="364" y="0"/>
                    <a:pt x="361" y="1"/>
                    <a:pt x="359" y="3"/>
                  </a:cubicBezTo>
                  <a:cubicBezTo>
                    <a:pt x="237" y="113"/>
                    <a:pt x="128" y="222"/>
                    <a:pt x="19" y="332"/>
                  </a:cubicBezTo>
                  <a:cubicBezTo>
                    <a:pt x="0" y="341"/>
                    <a:pt x="10" y="365"/>
                    <a:pt x="26" y="365"/>
                  </a:cubicBezTo>
                  <a:cubicBezTo>
                    <a:pt x="31" y="365"/>
                    <a:pt x="37" y="362"/>
                    <a:pt x="43" y="357"/>
                  </a:cubicBezTo>
                  <a:cubicBezTo>
                    <a:pt x="152" y="247"/>
                    <a:pt x="273" y="138"/>
                    <a:pt x="383" y="28"/>
                  </a:cubicBezTo>
                  <a:cubicBezTo>
                    <a:pt x="393" y="18"/>
                    <a:pt x="379" y="0"/>
                    <a:pt x="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2505;p36">
              <a:extLst>
                <a:ext uri="{FF2B5EF4-FFF2-40B4-BE49-F238E27FC236}">
                  <a16:creationId xmlns:a16="http://schemas.microsoft.com/office/drawing/2014/main" id="{EF439BFB-4C54-4202-8ED2-CFA848FBACA3}"/>
                </a:ext>
              </a:extLst>
            </p:cNvPr>
            <p:cNvSpPr/>
            <p:nvPr/>
          </p:nvSpPr>
          <p:spPr>
            <a:xfrm>
              <a:off x="7629875" y="3239846"/>
              <a:ext cx="19786" cy="18458"/>
            </a:xfrm>
            <a:custGeom>
              <a:avLst/>
              <a:gdLst/>
              <a:ahLst/>
              <a:cxnLst/>
              <a:rect l="l" t="t" r="r" b="b"/>
              <a:pathLst>
                <a:path w="402" h="375" extrusionOk="0">
                  <a:moveTo>
                    <a:pt x="373" y="16"/>
                  </a:moveTo>
                  <a:cubicBezTo>
                    <a:pt x="377" y="16"/>
                    <a:pt x="377" y="22"/>
                    <a:pt x="377" y="22"/>
                  </a:cubicBezTo>
                  <a:cubicBezTo>
                    <a:pt x="377" y="22"/>
                    <a:pt x="389" y="22"/>
                    <a:pt x="377" y="34"/>
                  </a:cubicBezTo>
                  <a:lnTo>
                    <a:pt x="36" y="363"/>
                  </a:lnTo>
                  <a:lnTo>
                    <a:pt x="25" y="363"/>
                  </a:lnTo>
                  <a:lnTo>
                    <a:pt x="25" y="350"/>
                  </a:lnTo>
                  <a:lnTo>
                    <a:pt x="365" y="22"/>
                  </a:lnTo>
                  <a:cubicBezTo>
                    <a:pt x="369" y="18"/>
                    <a:pt x="372" y="16"/>
                    <a:pt x="373" y="16"/>
                  </a:cubicBezTo>
                  <a:close/>
                  <a:moveTo>
                    <a:pt x="376" y="1"/>
                  </a:moveTo>
                  <a:cubicBezTo>
                    <a:pt x="368" y="1"/>
                    <a:pt x="359" y="3"/>
                    <a:pt x="352" y="9"/>
                  </a:cubicBezTo>
                  <a:lnTo>
                    <a:pt x="12" y="338"/>
                  </a:lnTo>
                  <a:cubicBezTo>
                    <a:pt x="0" y="350"/>
                    <a:pt x="0" y="363"/>
                    <a:pt x="12" y="374"/>
                  </a:cubicBezTo>
                  <a:lnTo>
                    <a:pt x="49" y="374"/>
                  </a:lnTo>
                  <a:lnTo>
                    <a:pt x="389" y="46"/>
                  </a:lnTo>
                  <a:cubicBezTo>
                    <a:pt x="401" y="34"/>
                    <a:pt x="401" y="22"/>
                    <a:pt x="389" y="9"/>
                  </a:cubicBezTo>
                  <a:cubicBezTo>
                    <a:pt x="389" y="3"/>
                    <a:pt x="383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2506;p36">
              <a:extLst>
                <a:ext uri="{FF2B5EF4-FFF2-40B4-BE49-F238E27FC236}">
                  <a16:creationId xmlns:a16="http://schemas.microsoft.com/office/drawing/2014/main" id="{E80E111F-8979-4778-8388-45F8F4AD8D38}"/>
                </a:ext>
              </a:extLst>
            </p:cNvPr>
            <p:cNvSpPr/>
            <p:nvPr/>
          </p:nvSpPr>
          <p:spPr>
            <a:xfrm>
              <a:off x="7689335" y="3127226"/>
              <a:ext cx="5611" cy="7531"/>
            </a:xfrm>
            <a:custGeom>
              <a:avLst/>
              <a:gdLst/>
              <a:ahLst/>
              <a:cxnLst/>
              <a:rect l="l" t="t" r="r" b="b"/>
              <a:pathLst>
                <a:path w="114" h="153" extrusionOk="0">
                  <a:moveTo>
                    <a:pt x="90" y="1"/>
                  </a:moveTo>
                  <a:cubicBezTo>
                    <a:pt x="84" y="1"/>
                    <a:pt x="76" y="3"/>
                    <a:pt x="69" y="11"/>
                  </a:cubicBezTo>
                  <a:cubicBezTo>
                    <a:pt x="44" y="48"/>
                    <a:pt x="20" y="84"/>
                    <a:pt x="8" y="133"/>
                  </a:cubicBezTo>
                  <a:cubicBezTo>
                    <a:pt x="1" y="147"/>
                    <a:pt x="11" y="153"/>
                    <a:pt x="22" y="153"/>
                  </a:cubicBezTo>
                  <a:cubicBezTo>
                    <a:pt x="31" y="153"/>
                    <a:pt x="40" y="150"/>
                    <a:pt x="44" y="145"/>
                  </a:cubicBezTo>
                  <a:cubicBezTo>
                    <a:pt x="57" y="97"/>
                    <a:pt x="81" y="60"/>
                    <a:pt x="106" y="24"/>
                  </a:cubicBezTo>
                  <a:cubicBezTo>
                    <a:pt x="114" y="15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2507;p36">
              <a:extLst>
                <a:ext uri="{FF2B5EF4-FFF2-40B4-BE49-F238E27FC236}">
                  <a16:creationId xmlns:a16="http://schemas.microsoft.com/office/drawing/2014/main" id="{80BD1936-0E6D-43F8-A55A-C8A2BC80CB41}"/>
                </a:ext>
              </a:extLst>
            </p:cNvPr>
            <p:cNvSpPr/>
            <p:nvPr/>
          </p:nvSpPr>
          <p:spPr>
            <a:xfrm>
              <a:off x="7689089" y="3126685"/>
              <a:ext cx="6054" cy="8269"/>
            </a:xfrm>
            <a:custGeom>
              <a:avLst/>
              <a:gdLst/>
              <a:ahLst/>
              <a:cxnLst/>
              <a:rect l="l" t="t" r="r" b="b"/>
              <a:pathLst>
                <a:path w="123" h="168" extrusionOk="0">
                  <a:moveTo>
                    <a:pt x="98" y="22"/>
                  </a:moveTo>
                  <a:cubicBezTo>
                    <a:pt x="111" y="22"/>
                    <a:pt x="111" y="35"/>
                    <a:pt x="98" y="35"/>
                  </a:cubicBezTo>
                  <a:cubicBezTo>
                    <a:pt x="74" y="71"/>
                    <a:pt x="49" y="108"/>
                    <a:pt x="38" y="144"/>
                  </a:cubicBezTo>
                  <a:cubicBezTo>
                    <a:pt x="38" y="156"/>
                    <a:pt x="38" y="156"/>
                    <a:pt x="25" y="156"/>
                  </a:cubicBezTo>
                  <a:lnTo>
                    <a:pt x="13" y="156"/>
                  </a:lnTo>
                  <a:lnTo>
                    <a:pt x="13" y="144"/>
                  </a:lnTo>
                  <a:cubicBezTo>
                    <a:pt x="38" y="95"/>
                    <a:pt x="62" y="59"/>
                    <a:pt x="86" y="22"/>
                  </a:cubicBezTo>
                  <a:close/>
                  <a:moveTo>
                    <a:pt x="92" y="1"/>
                  </a:moveTo>
                  <a:cubicBezTo>
                    <a:pt x="86" y="1"/>
                    <a:pt x="80" y="4"/>
                    <a:pt x="74" y="10"/>
                  </a:cubicBezTo>
                  <a:cubicBezTo>
                    <a:pt x="38" y="46"/>
                    <a:pt x="25" y="95"/>
                    <a:pt x="1" y="144"/>
                  </a:cubicBezTo>
                  <a:lnTo>
                    <a:pt x="1" y="168"/>
                  </a:lnTo>
                  <a:lnTo>
                    <a:pt x="38" y="168"/>
                  </a:lnTo>
                  <a:cubicBezTo>
                    <a:pt x="38" y="168"/>
                    <a:pt x="49" y="168"/>
                    <a:pt x="49" y="156"/>
                  </a:cubicBezTo>
                  <a:cubicBezTo>
                    <a:pt x="74" y="119"/>
                    <a:pt x="86" y="83"/>
                    <a:pt x="122" y="46"/>
                  </a:cubicBezTo>
                  <a:cubicBezTo>
                    <a:pt x="122" y="35"/>
                    <a:pt x="122" y="22"/>
                    <a:pt x="111" y="10"/>
                  </a:cubicBezTo>
                  <a:cubicBezTo>
                    <a:pt x="104" y="4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2508;p36">
              <a:extLst>
                <a:ext uri="{FF2B5EF4-FFF2-40B4-BE49-F238E27FC236}">
                  <a16:creationId xmlns:a16="http://schemas.microsoft.com/office/drawing/2014/main" id="{008F210F-32F7-407A-808E-17B2ACC12DB8}"/>
                </a:ext>
              </a:extLst>
            </p:cNvPr>
            <p:cNvSpPr/>
            <p:nvPr/>
          </p:nvSpPr>
          <p:spPr>
            <a:xfrm>
              <a:off x="7691845" y="3128112"/>
              <a:ext cx="8367" cy="8564"/>
            </a:xfrm>
            <a:custGeom>
              <a:avLst/>
              <a:gdLst/>
              <a:ahLst/>
              <a:cxnLst/>
              <a:rect l="l" t="t" r="r" b="b"/>
              <a:pathLst>
                <a:path w="170" h="174" extrusionOk="0">
                  <a:moveTo>
                    <a:pt x="141" y="1"/>
                  </a:moveTo>
                  <a:cubicBezTo>
                    <a:pt x="136" y="1"/>
                    <a:pt x="131" y="2"/>
                    <a:pt x="128" y="6"/>
                  </a:cubicBezTo>
                  <a:lnTo>
                    <a:pt x="18" y="152"/>
                  </a:lnTo>
                  <a:cubicBezTo>
                    <a:pt x="1" y="160"/>
                    <a:pt x="13" y="174"/>
                    <a:pt x="26" y="174"/>
                  </a:cubicBezTo>
                  <a:cubicBezTo>
                    <a:pt x="32" y="174"/>
                    <a:pt x="38" y="171"/>
                    <a:pt x="42" y="163"/>
                  </a:cubicBezTo>
                  <a:cubicBezTo>
                    <a:pt x="79" y="115"/>
                    <a:pt x="115" y="79"/>
                    <a:pt x="152" y="30"/>
                  </a:cubicBezTo>
                  <a:cubicBezTo>
                    <a:pt x="170" y="12"/>
                    <a:pt x="155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2509;p36">
              <a:extLst>
                <a:ext uri="{FF2B5EF4-FFF2-40B4-BE49-F238E27FC236}">
                  <a16:creationId xmlns:a16="http://schemas.microsoft.com/office/drawing/2014/main" id="{A35FE0F7-8498-456F-83DD-3FF145104AF2}"/>
                </a:ext>
              </a:extLst>
            </p:cNvPr>
            <p:cNvSpPr/>
            <p:nvPr/>
          </p:nvSpPr>
          <p:spPr>
            <a:xfrm>
              <a:off x="7691501" y="3127374"/>
              <a:ext cx="9056" cy="9992"/>
            </a:xfrm>
            <a:custGeom>
              <a:avLst/>
              <a:gdLst/>
              <a:ahLst/>
              <a:cxnLst/>
              <a:rect l="l" t="t" r="r" b="b"/>
              <a:pathLst>
                <a:path w="184" h="203" extrusionOk="0">
                  <a:moveTo>
                    <a:pt x="159" y="21"/>
                  </a:moveTo>
                  <a:lnTo>
                    <a:pt x="159" y="32"/>
                  </a:lnTo>
                  <a:lnTo>
                    <a:pt x="49" y="178"/>
                  </a:lnTo>
                  <a:lnTo>
                    <a:pt x="25" y="178"/>
                  </a:lnTo>
                  <a:lnTo>
                    <a:pt x="25" y="167"/>
                  </a:lnTo>
                  <a:lnTo>
                    <a:pt x="135" y="21"/>
                  </a:lnTo>
                  <a:close/>
                  <a:moveTo>
                    <a:pt x="152" y="0"/>
                  </a:moveTo>
                  <a:cubicBezTo>
                    <a:pt x="141" y="0"/>
                    <a:pt x="129" y="6"/>
                    <a:pt x="122" y="21"/>
                  </a:cubicBezTo>
                  <a:lnTo>
                    <a:pt x="13" y="154"/>
                  </a:lnTo>
                  <a:cubicBezTo>
                    <a:pt x="0" y="167"/>
                    <a:pt x="13" y="178"/>
                    <a:pt x="13" y="191"/>
                  </a:cubicBezTo>
                  <a:cubicBezTo>
                    <a:pt x="25" y="203"/>
                    <a:pt x="25" y="203"/>
                    <a:pt x="37" y="203"/>
                  </a:cubicBezTo>
                  <a:cubicBezTo>
                    <a:pt x="49" y="203"/>
                    <a:pt x="49" y="191"/>
                    <a:pt x="62" y="191"/>
                  </a:cubicBezTo>
                  <a:lnTo>
                    <a:pt x="171" y="45"/>
                  </a:lnTo>
                  <a:cubicBezTo>
                    <a:pt x="183" y="32"/>
                    <a:pt x="183" y="21"/>
                    <a:pt x="171" y="8"/>
                  </a:cubicBezTo>
                  <a:cubicBezTo>
                    <a:pt x="166" y="3"/>
                    <a:pt x="159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2510;p36">
              <a:extLst>
                <a:ext uri="{FF2B5EF4-FFF2-40B4-BE49-F238E27FC236}">
                  <a16:creationId xmlns:a16="http://schemas.microsoft.com/office/drawing/2014/main" id="{3A803A6D-25CB-4E7C-808B-54378AA9FF78}"/>
                </a:ext>
              </a:extLst>
            </p:cNvPr>
            <p:cNvSpPr/>
            <p:nvPr/>
          </p:nvSpPr>
          <p:spPr>
            <a:xfrm>
              <a:off x="7686332" y="3136480"/>
              <a:ext cx="14471" cy="17572"/>
            </a:xfrm>
            <a:custGeom>
              <a:avLst/>
              <a:gdLst/>
              <a:ahLst/>
              <a:cxnLst/>
              <a:rect l="l" t="t" r="r" b="b"/>
              <a:pathLst>
                <a:path w="294" h="357" extrusionOk="0">
                  <a:moveTo>
                    <a:pt x="265" y="1"/>
                  </a:moveTo>
                  <a:cubicBezTo>
                    <a:pt x="260" y="1"/>
                    <a:pt x="255" y="2"/>
                    <a:pt x="251" y="6"/>
                  </a:cubicBezTo>
                  <a:cubicBezTo>
                    <a:pt x="167" y="115"/>
                    <a:pt x="94" y="225"/>
                    <a:pt x="8" y="334"/>
                  </a:cubicBezTo>
                  <a:cubicBezTo>
                    <a:pt x="0" y="342"/>
                    <a:pt x="15" y="357"/>
                    <a:pt x="29" y="357"/>
                  </a:cubicBezTo>
                  <a:cubicBezTo>
                    <a:pt x="35" y="357"/>
                    <a:pt x="41" y="354"/>
                    <a:pt x="45" y="346"/>
                  </a:cubicBezTo>
                  <a:cubicBezTo>
                    <a:pt x="118" y="249"/>
                    <a:pt x="203" y="139"/>
                    <a:pt x="276" y="30"/>
                  </a:cubicBezTo>
                  <a:cubicBezTo>
                    <a:pt x="293" y="12"/>
                    <a:pt x="279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2511;p36">
              <a:extLst>
                <a:ext uri="{FF2B5EF4-FFF2-40B4-BE49-F238E27FC236}">
                  <a16:creationId xmlns:a16="http://schemas.microsoft.com/office/drawing/2014/main" id="{FA901A36-2341-4330-8EAD-974C7845C40B}"/>
                </a:ext>
              </a:extLst>
            </p:cNvPr>
            <p:cNvSpPr/>
            <p:nvPr/>
          </p:nvSpPr>
          <p:spPr>
            <a:xfrm>
              <a:off x="7686135" y="3136135"/>
              <a:ext cx="14963" cy="18605"/>
            </a:xfrm>
            <a:custGeom>
              <a:avLst/>
              <a:gdLst/>
              <a:ahLst/>
              <a:cxnLst/>
              <a:rect l="l" t="t" r="r" b="b"/>
              <a:pathLst>
                <a:path w="304" h="378" extrusionOk="0">
                  <a:moveTo>
                    <a:pt x="268" y="13"/>
                  </a:moveTo>
                  <a:cubicBezTo>
                    <a:pt x="280" y="13"/>
                    <a:pt x="280" y="25"/>
                    <a:pt x="280" y="25"/>
                  </a:cubicBezTo>
                  <a:lnTo>
                    <a:pt x="36" y="353"/>
                  </a:lnTo>
                  <a:cubicBezTo>
                    <a:pt x="36" y="357"/>
                    <a:pt x="35" y="359"/>
                    <a:pt x="33" y="359"/>
                  </a:cubicBezTo>
                  <a:cubicBezTo>
                    <a:pt x="30" y="359"/>
                    <a:pt x="25" y="353"/>
                    <a:pt x="25" y="353"/>
                  </a:cubicBezTo>
                  <a:lnTo>
                    <a:pt x="25" y="341"/>
                  </a:lnTo>
                  <a:lnTo>
                    <a:pt x="255" y="25"/>
                  </a:lnTo>
                  <a:lnTo>
                    <a:pt x="268" y="13"/>
                  </a:lnTo>
                  <a:close/>
                  <a:moveTo>
                    <a:pt x="268" y="0"/>
                  </a:moveTo>
                  <a:cubicBezTo>
                    <a:pt x="268" y="0"/>
                    <a:pt x="255" y="0"/>
                    <a:pt x="244" y="13"/>
                  </a:cubicBezTo>
                  <a:lnTo>
                    <a:pt x="12" y="341"/>
                  </a:lnTo>
                  <a:cubicBezTo>
                    <a:pt x="0" y="341"/>
                    <a:pt x="0" y="365"/>
                    <a:pt x="12" y="365"/>
                  </a:cubicBezTo>
                  <a:cubicBezTo>
                    <a:pt x="25" y="378"/>
                    <a:pt x="25" y="378"/>
                    <a:pt x="36" y="378"/>
                  </a:cubicBezTo>
                  <a:cubicBezTo>
                    <a:pt x="36" y="378"/>
                    <a:pt x="49" y="378"/>
                    <a:pt x="61" y="365"/>
                  </a:cubicBezTo>
                  <a:lnTo>
                    <a:pt x="292" y="37"/>
                  </a:lnTo>
                  <a:cubicBezTo>
                    <a:pt x="292" y="37"/>
                    <a:pt x="304" y="25"/>
                    <a:pt x="292" y="13"/>
                  </a:cubicBezTo>
                  <a:cubicBezTo>
                    <a:pt x="292" y="0"/>
                    <a:pt x="280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2512;p36">
              <a:extLst>
                <a:ext uri="{FF2B5EF4-FFF2-40B4-BE49-F238E27FC236}">
                  <a16:creationId xmlns:a16="http://schemas.microsoft.com/office/drawing/2014/main" id="{95DC253F-F923-4AEE-A38C-64C0A87BC22B}"/>
                </a:ext>
              </a:extLst>
            </p:cNvPr>
            <p:cNvSpPr/>
            <p:nvPr/>
          </p:nvSpPr>
          <p:spPr>
            <a:xfrm>
              <a:off x="7685053" y="3143420"/>
              <a:ext cx="17079" cy="19245"/>
            </a:xfrm>
            <a:custGeom>
              <a:avLst/>
              <a:gdLst/>
              <a:ahLst/>
              <a:cxnLst/>
              <a:rect l="l" t="t" r="r" b="b"/>
              <a:pathLst>
                <a:path w="347" h="391" extrusionOk="0">
                  <a:moveTo>
                    <a:pt x="327" y="1"/>
                  </a:moveTo>
                  <a:cubicBezTo>
                    <a:pt x="322" y="1"/>
                    <a:pt x="318" y="4"/>
                    <a:pt x="314" y="11"/>
                  </a:cubicBezTo>
                  <a:cubicBezTo>
                    <a:pt x="217" y="120"/>
                    <a:pt x="107" y="241"/>
                    <a:pt x="10" y="363"/>
                  </a:cubicBezTo>
                  <a:cubicBezTo>
                    <a:pt x="0" y="373"/>
                    <a:pt x="14" y="391"/>
                    <a:pt x="26" y="391"/>
                  </a:cubicBezTo>
                  <a:cubicBezTo>
                    <a:pt x="29" y="391"/>
                    <a:pt x="32" y="390"/>
                    <a:pt x="34" y="387"/>
                  </a:cubicBezTo>
                  <a:cubicBezTo>
                    <a:pt x="131" y="266"/>
                    <a:pt x="241" y="157"/>
                    <a:pt x="339" y="35"/>
                  </a:cubicBezTo>
                  <a:cubicBezTo>
                    <a:pt x="347" y="18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2513;p36">
              <a:extLst>
                <a:ext uri="{FF2B5EF4-FFF2-40B4-BE49-F238E27FC236}">
                  <a16:creationId xmlns:a16="http://schemas.microsoft.com/office/drawing/2014/main" id="{03724487-DBDA-4ABF-B6B3-3570403FC333}"/>
                </a:ext>
              </a:extLst>
            </p:cNvPr>
            <p:cNvSpPr/>
            <p:nvPr/>
          </p:nvSpPr>
          <p:spPr>
            <a:xfrm>
              <a:off x="7684954" y="3142879"/>
              <a:ext cx="17375" cy="20229"/>
            </a:xfrm>
            <a:custGeom>
              <a:avLst/>
              <a:gdLst/>
              <a:ahLst/>
              <a:cxnLst/>
              <a:rect l="l" t="t" r="r" b="b"/>
              <a:pathLst>
                <a:path w="353" h="411" extrusionOk="0">
                  <a:moveTo>
                    <a:pt x="328" y="22"/>
                  </a:moveTo>
                  <a:cubicBezTo>
                    <a:pt x="328" y="22"/>
                    <a:pt x="341" y="33"/>
                    <a:pt x="328" y="33"/>
                  </a:cubicBezTo>
                  <a:lnTo>
                    <a:pt x="24" y="387"/>
                  </a:lnTo>
                  <a:lnTo>
                    <a:pt x="12" y="387"/>
                  </a:lnTo>
                  <a:lnTo>
                    <a:pt x="12" y="374"/>
                  </a:lnTo>
                  <a:lnTo>
                    <a:pt x="316" y="22"/>
                  </a:lnTo>
                  <a:close/>
                  <a:moveTo>
                    <a:pt x="322" y="0"/>
                  </a:moveTo>
                  <a:cubicBezTo>
                    <a:pt x="316" y="0"/>
                    <a:pt x="310" y="3"/>
                    <a:pt x="304" y="9"/>
                  </a:cubicBezTo>
                  <a:lnTo>
                    <a:pt x="0" y="362"/>
                  </a:lnTo>
                  <a:lnTo>
                    <a:pt x="0" y="387"/>
                  </a:lnTo>
                  <a:cubicBezTo>
                    <a:pt x="0" y="398"/>
                    <a:pt x="12" y="411"/>
                    <a:pt x="24" y="411"/>
                  </a:cubicBezTo>
                  <a:cubicBezTo>
                    <a:pt x="36" y="411"/>
                    <a:pt x="36" y="411"/>
                    <a:pt x="49" y="398"/>
                  </a:cubicBezTo>
                  <a:lnTo>
                    <a:pt x="341" y="46"/>
                  </a:lnTo>
                  <a:cubicBezTo>
                    <a:pt x="352" y="33"/>
                    <a:pt x="352" y="22"/>
                    <a:pt x="341" y="9"/>
                  </a:cubicBezTo>
                  <a:cubicBezTo>
                    <a:pt x="334" y="3"/>
                    <a:pt x="328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2514;p36">
              <a:extLst>
                <a:ext uri="{FF2B5EF4-FFF2-40B4-BE49-F238E27FC236}">
                  <a16:creationId xmlns:a16="http://schemas.microsoft.com/office/drawing/2014/main" id="{24F6F1C9-F70B-4786-BC2A-AE6C5690C2A1}"/>
                </a:ext>
              </a:extLst>
            </p:cNvPr>
            <p:cNvSpPr/>
            <p:nvPr/>
          </p:nvSpPr>
          <p:spPr>
            <a:xfrm>
              <a:off x="7682690" y="3150607"/>
              <a:ext cx="20082" cy="23183"/>
            </a:xfrm>
            <a:custGeom>
              <a:avLst/>
              <a:gdLst/>
              <a:ahLst/>
              <a:cxnLst/>
              <a:rect l="l" t="t" r="r" b="b"/>
              <a:pathLst>
                <a:path w="408" h="471" extrusionOk="0">
                  <a:moveTo>
                    <a:pt x="387" y="1"/>
                  </a:moveTo>
                  <a:cubicBezTo>
                    <a:pt x="382" y="1"/>
                    <a:pt x="378" y="4"/>
                    <a:pt x="374" y="11"/>
                  </a:cubicBezTo>
                  <a:cubicBezTo>
                    <a:pt x="252" y="144"/>
                    <a:pt x="131" y="290"/>
                    <a:pt x="9" y="436"/>
                  </a:cubicBezTo>
                  <a:cubicBezTo>
                    <a:pt x="1" y="453"/>
                    <a:pt x="11" y="470"/>
                    <a:pt x="21" y="470"/>
                  </a:cubicBezTo>
                  <a:cubicBezTo>
                    <a:pt x="26" y="470"/>
                    <a:pt x="30" y="467"/>
                    <a:pt x="33" y="460"/>
                  </a:cubicBezTo>
                  <a:cubicBezTo>
                    <a:pt x="155" y="314"/>
                    <a:pt x="277" y="168"/>
                    <a:pt x="398" y="35"/>
                  </a:cubicBezTo>
                  <a:cubicBezTo>
                    <a:pt x="407" y="18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2515;p36">
              <a:extLst>
                <a:ext uri="{FF2B5EF4-FFF2-40B4-BE49-F238E27FC236}">
                  <a16:creationId xmlns:a16="http://schemas.microsoft.com/office/drawing/2014/main" id="{1DA3647E-FB61-4A57-850A-CEF3D8A4B3D0}"/>
                </a:ext>
              </a:extLst>
            </p:cNvPr>
            <p:cNvSpPr/>
            <p:nvPr/>
          </p:nvSpPr>
          <p:spPr>
            <a:xfrm>
              <a:off x="7682542" y="3149918"/>
              <a:ext cx="20377" cy="24561"/>
            </a:xfrm>
            <a:custGeom>
              <a:avLst/>
              <a:gdLst/>
              <a:ahLst/>
              <a:cxnLst/>
              <a:rect l="l" t="t" r="r" b="b"/>
              <a:pathLst>
                <a:path w="414" h="499" extrusionOk="0">
                  <a:moveTo>
                    <a:pt x="390" y="25"/>
                  </a:moveTo>
                  <a:lnTo>
                    <a:pt x="390" y="36"/>
                  </a:lnTo>
                  <a:cubicBezTo>
                    <a:pt x="268" y="182"/>
                    <a:pt x="146" y="328"/>
                    <a:pt x="36" y="474"/>
                  </a:cubicBezTo>
                  <a:lnTo>
                    <a:pt x="25" y="474"/>
                  </a:lnTo>
                  <a:cubicBezTo>
                    <a:pt x="25" y="474"/>
                    <a:pt x="12" y="463"/>
                    <a:pt x="25" y="463"/>
                  </a:cubicBezTo>
                  <a:cubicBezTo>
                    <a:pt x="134" y="317"/>
                    <a:pt x="255" y="171"/>
                    <a:pt x="377" y="25"/>
                  </a:cubicBezTo>
                  <a:close/>
                  <a:moveTo>
                    <a:pt x="390" y="0"/>
                  </a:moveTo>
                  <a:cubicBezTo>
                    <a:pt x="377" y="0"/>
                    <a:pt x="365" y="12"/>
                    <a:pt x="365" y="12"/>
                  </a:cubicBezTo>
                  <a:cubicBezTo>
                    <a:pt x="244" y="158"/>
                    <a:pt x="122" y="304"/>
                    <a:pt x="12" y="450"/>
                  </a:cubicBezTo>
                  <a:cubicBezTo>
                    <a:pt x="0" y="463"/>
                    <a:pt x="0" y="474"/>
                    <a:pt x="12" y="487"/>
                  </a:cubicBezTo>
                  <a:lnTo>
                    <a:pt x="25" y="499"/>
                  </a:lnTo>
                  <a:cubicBezTo>
                    <a:pt x="36" y="499"/>
                    <a:pt x="36" y="487"/>
                    <a:pt x="49" y="487"/>
                  </a:cubicBezTo>
                  <a:cubicBezTo>
                    <a:pt x="158" y="341"/>
                    <a:pt x="280" y="195"/>
                    <a:pt x="401" y="49"/>
                  </a:cubicBezTo>
                  <a:cubicBezTo>
                    <a:pt x="414" y="49"/>
                    <a:pt x="414" y="36"/>
                    <a:pt x="414" y="25"/>
                  </a:cubicBezTo>
                  <a:lnTo>
                    <a:pt x="3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2516;p36">
              <a:extLst>
                <a:ext uri="{FF2B5EF4-FFF2-40B4-BE49-F238E27FC236}">
                  <a16:creationId xmlns:a16="http://schemas.microsoft.com/office/drawing/2014/main" id="{CE8A9CCC-5712-4BCD-9C62-E0E30B3445F0}"/>
                </a:ext>
              </a:extLst>
            </p:cNvPr>
            <p:cNvSpPr/>
            <p:nvPr/>
          </p:nvSpPr>
          <p:spPr>
            <a:xfrm>
              <a:off x="7683281" y="3157498"/>
              <a:ext cx="19540" cy="23478"/>
            </a:xfrm>
            <a:custGeom>
              <a:avLst/>
              <a:gdLst/>
              <a:ahLst/>
              <a:cxnLst/>
              <a:rect l="l" t="t" r="r" b="b"/>
              <a:pathLst>
                <a:path w="397" h="477" extrusionOk="0">
                  <a:moveTo>
                    <a:pt x="364" y="1"/>
                  </a:moveTo>
                  <a:cubicBezTo>
                    <a:pt x="359" y="1"/>
                    <a:pt x="355" y="2"/>
                    <a:pt x="350" y="4"/>
                  </a:cubicBezTo>
                  <a:cubicBezTo>
                    <a:pt x="240" y="150"/>
                    <a:pt x="119" y="296"/>
                    <a:pt x="10" y="442"/>
                  </a:cubicBezTo>
                  <a:cubicBezTo>
                    <a:pt x="1" y="459"/>
                    <a:pt x="10" y="476"/>
                    <a:pt x="21" y="476"/>
                  </a:cubicBezTo>
                  <a:cubicBezTo>
                    <a:pt x="26" y="476"/>
                    <a:pt x="30" y="473"/>
                    <a:pt x="34" y="466"/>
                  </a:cubicBezTo>
                  <a:cubicBezTo>
                    <a:pt x="156" y="320"/>
                    <a:pt x="265" y="174"/>
                    <a:pt x="386" y="28"/>
                  </a:cubicBezTo>
                  <a:cubicBezTo>
                    <a:pt x="397" y="19"/>
                    <a:pt x="382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2517;p36">
              <a:extLst>
                <a:ext uri="{FF2B5EF4-FFF2-40B4-BE49-F238E27FC236}">
                  <a16:creationId xmlns:a16="http://schemas.microsoft.com/office/drawing/2014/main" id="{8896C83C-B11E-4DB2-A184-6B18E76433C9}"/>
                </a:ext>
              </a:extLst>
            </p:cNvPr>
            <p:cNvSpPr/>
            <p:nvPr/>
          </p:nvSpPr>
          <p:spPr>
            <a:xfrm>
              <a:off x="7683133" y="3157252"/>
              <a:ext cx="19786" cy="24413"/>
            </a:xfrm>
            <a:custGeom>
              <a:avLst/>
              <a:gdLst/>
              <a:ahLst/>
              <a:cxnLst/>
              <a:rect l="l" t="t" r="r" b="b"/>
              <a:pathLst>
                <a:path w="402" h="496" extrusionOk="0">
                  <a:moveTo>
                    <a:pt x="369" y="16"/>
                  </a:moveTo>
                  <a:cubicBezTo>
                    <a:pt x="371" y="16"/>
                    <a:pt x="373" y="17"/>
                    <a:pt x="378" y="22"/>
                  </a:cubicBezTo>
                  <a:lnTo>
                    <a:pt x="378" y="33"/>
                  </a:lnTo>
                  <a:lnTo>
                    <a:pt x="37" y="471"/>
                  </a:lnTo>
                  <a:lnTo>
                    <a:pt x="24" y="471"/>
                  </a:lnTo>
                  <a:cubicBezTo>
                    <a:pt x="13" y="471"/>
                    <a:pt x="13" y="460"/>
                    <a:pt x="24" y="460"/>
                  </a:cubicBezTo>
                  <a:lnTo>
                    <a:pt x="365" y="22"/>
                  </a:lnTo>
                  <a:cubicBezTo>
                    <a:pt x="365" y="22"/>
                    <a:pt x="365" y="16"/>
                    <a:pt x="369" y="16"/>
                  </a:cubicBezTo>
                  <a:close/>
                  <a:moveTo>
                    <a:pt x="371" y="0"/>
                  </a:moveTo>
                  <a:cubicBezTo>
                    <a:pt x="365" y="0"/>
                    <a:pt x="359" y="3"/>
                    <a:pt x="353" y="9"/>
                  </a:cubicBezTo>
                  <a:lnTo>
                    <a:pt x="0" y="447"/>
                  </a:lnTo>
                  <a:cubicBezTo>
                    <a:pt x="0" y="460"/>
                    <a:pt x="0" y="471"/>
                    <a:pt x="13" y="484"/>
                  </a:cubicBezTo>
                  <a:lnTo>
                    <a:pt x="24" y="496"/>
                  </a:lnTo>
                  <a:cubicBezTo>
                    <a:pt x="37" y="496"/>
                    <a:pt x="37" y="484"/>
                    <a:pt x="49" y="484"/>
                  </a:cubicBezTo>
                  <a:lnTo>
                    <a:pt x="389" y="46"/>
                  </a:lnTo>
                  <a:cubicBezTo>
                    <a:pt x="402" y="33"/>
                    <a:pt x="402" y="9"/>
                    <a:pt x="389" y="9"/>
                  </a:cubicBezTo>
                  <a:cubicBezTo>
                    <a:pt x="383" y="3"/>
                    <a:pt x="377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2518;p36">
              <a:extLst>
                <a:ext uri="{FF2B5EF4-FFF2-40B4-BE49-F238E27FC236}">
                  <a16:creationId xmlns:a16="http://schemas.microsoft.com/office/drawing/2014/main" id="{88195C83-B559-499E-9A71-ABBD56290405}"/>
                </a:ext>
              </a:extLst>
            </p:cNvPr>
            <p:cNvSpPr/>
            <p:nvPr/>
          </p:nvSpPr>
          <p:spPr>
            <a:xfrm>
              <a:off x="7686332" y="3163454"/>
              <a:ext cx="18851" cy="22937"/>
            </a:xfrm>
            <a:custGeom>
              <a:avLst/>
              <a:gdLst/>
              <a:ahLst/>
              <a:cxnLst/>
              <a:rect l="l" t="t" r="r" b="b"/>
              <a:pathLst>
                <a:path w="383" h="466" extrusionOk="0">
                  <a:moveTo>
                    <a:pt x="350" y="0"/>
                  </a:moveTo>
                  <a:cubicBezTo>
                    <a:pt x="345" y="0"/>
                    <a:pt x="340" y="2"/>
                    <a:pt x="337" y="5"/>
                  </a:cubicBezTo>
                  <a:lnTo>
                    <a:pt x="8" y="442"/>
                  </a:lnTo>
                  <a:cubicBezTo>
                    <a:pt x="0" y="451"/>
                    <a:pt x="9" y="466"/>
                    <a:pt x="24" y="466"/>
                  </a:cubicBezTo>
                  <a:cubicBezTo>
                    <a:pt x="30" y="466"/>
                    <a:pt x="38" y="463"/>
                    <a:pt x="45" y="455"/>
                  </a:cubicBezTo>
                  <a:cubicBezTo>
                    <a:pt x="154" y="309"/>
                    <a:pt x="264" y="175"/>
                    <a:pt x="373" y="29"/>
                  </a:cubicBezTo>
                  <a:cubicBezTo>
                    <a:pt x="382" y="11"/>
                    <a:pt x="36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2519;p36">
              <a:extLst>
                <a:ext uri="{FF2B5EF4-FFF2-40B4-BE49-F238E27FC236}">
                  <a16:creationId xmlns:a16="http://schemas.microsoft.com/office/drawing/2014/main" id="{3A182513-97A6-4F65-ACAB-32F6FFEA8486}"/>
                </a:ext>
              </a:extLst>
            </p:cNvPr>
            <p:cNvSpPr/>
            <p:nvPr/>
          </p:nvSpPr>
          <p:spPr>
            <a:xfrm>
              <a:off x="7686135" y="3163060"/>
              <a:ext cx="19196" cy="24019"/>
            </a:xfrm>
            <a:custGeom>
              <a:avLst/>
              <a:gdLst/>
              <a:ahLst/>
              <a:cxnLst/>
              <a:rect l="l" t="t" r="r" b="b"/>
              <a:pathLst>
                <a:path w="390" h="488" extrusionOk="0">
                  <a:moveTo>
                    <a:pt x="353" y="13"/>
                  </a:moveTo>
                  <a:cubicBezTo>
                    <a:pt x="365" y="13"/>
                    <a:pt x="365" y="25"/>
                    <a:pt x="365" y="25"/>
                  </a:cubicBezTo>
                  <a:lnTo>
                    <a:pt x="36" y="463"/>
                  </a:lnTo>
                  <a:lnTo>
                    <a:pt x="25" y="463"/>
                  </a:lnTo>
                  <a:cubicBezTo>
                    <a:pt x="12" y="463"/>
                    <a:pt x="12" y="450"/>
                    <a:pt x="25" y="450"/>
                  </a:cubicBezTo>
                  <a:lnTo>
                    <a:pt x="353" y="25"/>
                  </a:lnTo>
                  <a:lnTo>
                    <a:pt x="353" y="13"/>
                  </a:lnTo>
                  <a:close/>
                  <a:moveTo>
                    <a:pt x="377" y="1"/>
                  </a:moveTo>
                  <a:cubicBezTo>
                    <a:pt x="365" y="1"/>
                    <a:pt x="353" y="1"/>
                    <a:pt x="341" y="13"/>
                  </a:cubicBezTo>
                  <a:lnTo>
                    <a:pt x="0" y="439"/>
                  </a:lnTo>
                  <a:cubicBezTo>
                    <a:pt x="0" y="450"/>
                    <a:pt x="0" y="463"/>
                    <a:pt x="12" y="475"/>
                  </a:cubicBezTo>
                  <a:lnTo>
                    <a:pt x="25" y="487"/>
                  </a:lnTo>
                  <a:cubicBezTo>
                    <a:pt x="36" y="487"/>
                    <a:pt x="49" y="475"/>
                    <a:pt x="49" y="475"/>
                  </a:cubicBezTo>
                  <a:lnTo>
                    <a:pt x="377" y="37"/>
                  </a:lnTo>
                  <a:cubicBezTo>
                    <a:pt x="390" y="25"/>
                    <a:pt x="390" y="13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2520;p36">
              <a:extLst>
                <a:ext uri="{FF2B5EF4-FFF2-40B4-BE49-F238E27FC236}">
                  <a16:creationId xmlns:a16="http://schemas.microsoft.com/office/drawing/2014/main" id="{C830FE7C-F6C3-4358-AB42-C02A9CC10F36}"/>
                </a:ext>
              </a:extLst>
            </p:cNvPr>
            <p:cNvSpPr/>
            <p:nvPr/>
          </p:nvSpPr>
          <p:spPr>
            <a:xfrm>
              <a:off x="7688646" y="3175464"/>
              <a:ext cx="14766" cy="15357"/>
            </a:xfrm>
            <a:custGeom>
              <a:avLst/>
              <a:gdLst/>
              <a:ahLst/>
              <a:cxnLst/>
              <a:rect l="l" t="t" r="r" b="b"/>
              <a:pathLst>
                <a:path w="300" h="312" extrusionOk="0">
                  <a:moveTo>
                    <a:pt x="273" y="1"/>
                  </a:moveTo>
                  <a:cubicBezTo>
                    <a:pt x="270" y="1"/>
                    <a:pt x="268" y="2"/>
                    <a:pt x="266" y="4"/>
                  </a:cubicBezTo>
                  <a:cubicBezTo>
                    <a:pt x="180" y="101"/>
                    <a:pt x="95" y="187"/>
                    <a:pt x="10" y="284"/>
                  </a:cubicBezTo>
                  <a:cubicBezTo>
                    <a:pt x="0" y="294"/>
                    <a:pt x="15" y="312"/>
                    <a:pt x="27" y="312"/>
                  </a:cubicBezTo>
                  <a:cubicBezTo>
                    <a:pt x="29" y="312"/>
                    <a:pt x="32" y="311"/>
                    <a:pt x="34" y="308"/>
                  </a:cubicBezTo>
                  <a:cubicBezTo>
                    <a:pt x="120" y="211"/>
                    <a:pt x="204" y="126"/>
                    <a:pt x="290" y="28"/>
                  </a:cubicBezTo>
                  <a:cubicBezTo>
                    <a:pt x="299" y="19"/>
                    <a:pt x="28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2521;p36">
              <a:extLst>
                <a:ext uri="{FF2B5EF4-FFF2-40B4-BE49-F238E27FC236}">
                  <a16:creationId xmlns:a16="http://schemas.microsoft.com/office/drawing/2014/main" id="{18886FA3-CC9F-405C-8D1A-F61039D13B59}"/>
                </a:ext>
              </a:extLst>
            </p:cNvPr>
            <p:cNvSpPr/>
            <p:nvPr/>
          </p:nvSpPr>
          <p:spPr>
            <a:xfrm>
              <a:off x="7688547" y="3175218"/>
              <a:ext cx="14963" cy="16046"/>
            </a:xfrm>
            <a:custGeom>
              <a:avLst/>
              <a:gdLst/>
              <a:ahLst/>
              <a:cxnLst/>
              <a:rect l="l" t="t" r="r" b="b"/>
              <a:pathLst>
                <a:path w="304" h="326" extrusionOk="0">
                  <a:moveTo>
                    <a:pt x="276" y="16"/>
                  </a:moveTo>
                  <a:cubicBezTo>
                    <a:pt x="279" y="16"/>
                    <a:pt x="279" y="22"/>
                    <a:pt x="279" y="22"/>
                  </a:cubicBezTo>
                  <a:cubicBezTo>
                    <a:pt x="279" y="22"/>
                    <a:pt x="292" y="22"/>
                    <a:pt x="279" y="33"/>
                  </a:cubicBezTo>
                  <a:lnTo>
                    <a:pt x="36" y="313"/>
                  </a:lnTo>
                  <a:lnTo>
                    <a:pt x="24" y="313"/>
                  </a:lnTo>
                  <a:cubicBezTo>
                    <a:pt x="12" y="301"/>
                    <a:pt x="12" y="301"/>
                    <a:pt x="24" y="289"/>
                  </a:cubicBezTo>
                  <a:lnTo>
                    <a:pt x="268" y="22"/>
                  </a:lnTo>
                  <a:cubicBezTo>
                    <a:pt x="271" y="17"/>
                    <a:pt x="274" y="16"/>
                    <a:pt x="276" y="16"/>
                  </a:cubicBezTo>
                  <a:close/>
                  <a:moveTo>
                    <a:pt x="273" y="0"/>
                  </a:moveTo>
                  <a:cubicBezTo>
                    <a:pt x="267" y="0"/>
                    <a:pt x="261" y="3"/>
                    <a:pt x="255" y="9"/>
                  </a:cubicBezTo>
                  <a:lnTo>
                    <a:pt x="12" y="276"/>
                  </a:lnTo>
                  <a:cubicBezTo>
                    <a:pt x="0" y="289"/>
                    <a:pt x="0" y="313"/>
                    <a:pt x="12" y="325"/>
                  </a:cubicBezTo>
                  <a:lnTo>
                    <a:pt x="24" y="325"/>
                  </a:lnTo>
                  <a:cubicBezTo>
                    <a:pt x="36" y="325"/>
                    <a:pt x="36" y="325"/>
                    <a:pt x="49" y="313"/>
                  </a:cubicBezTo>
                  <a:lnTo>
                    <a:pt x="292" y="46"/>
                  </a:lnTo>
                  <a:cubicBezTo>
                    <a:pt x="304" y="33"/>
                    <a:pt x="304" y="9"/>
                    <a:pt x="292" y="9"/>
                  </a:cubicBezTo>
                  <a:cubicBezTo>
                    <a:pt x="286" y="3"/>
                    <a:pt x="280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2522;p36">
              <a:extLst>
                <a:ext uri="{FF2B5EF4-FFF2-40B4-BE49-F238E27FC236}">
                  <a16:creationId xmlns:a16="http://schemas.microsoft.com/office/drawing/2014/main" id="{A0890682-1B57-402A-A6D4-8A2023BF0AA2}"/>
                </a:ext>
              </a:extLst>
            </p:cNvPr>
            <p:cNvSpPr/>
            <p:nvPr/>
          </p:nvSpPr>
          <p:spPr>
            <a:xfrm>
              <a:off x="7690516" y="3180878"/>
              <a:ext cx="13486" cy="14126"/>
            </a:xfrm>
            <a:custGeom>
              <a:avLst/>
              <a:gdLst/>
              <a:ahLst/>
              <a:cxnLst/>
              <a:rect l="l" t="t" r="r" b="b"/>
              <a:pathLst>
                <a:path w="274" h="287" extrusionOk="0">
                  <a:moveTo>
                    <a:pt x="248" y="0"/>
                  </a:moveTo>
                  <a:cubicBezTo>
                    <a:pt x="245" y="0"/>
                    <a:pt x="242" y="1"/>
                    <a:pt x="239" y="4"/>
                  </a:cubicBezTo>
                  <a:cubicBezTo>
                    <a:pt x="166" y="88"/>
                    <a:pt x="93" y="174"/>
                    <a:pt x="20" y="247"/>
                  </a:cubicBezTo>
                  <a:cubicBezTo>
                    <a:pt x="1" y="267"/>
                    <a:pt x="21" y="287"/>
                    <a:pt x="36" y="287"/>
                  </a:cubicBezTo>
                  <a:cubicBezTo>
                    <a:pt x="39" y="287"/>
                    <a:pt x="42" y="285"/>
                    <a:pt x="45" y="283"/>
                  </a:cubicBezTo>
                  <a:cubicBezTo>
                    <a:pt x="118" y="198"/>
                    <a:pt x="203" y="113"/>
                    <a:pt x="264" y="28"/>
                  </a:cubicBezTo>
                  <a:cubicBezTo>
                    <a:pt x="274" y="18"/>
                    <a:pt x="260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2523;p36">
              <a:extLst>
                <a:ext uri="{FF2B5EF4-FFF2-40B4-BE49-F238E27FC236}">
                  <a16:creationId xmlns:a16="http://schemas.microsoft.com/office/drawing/2014/main" id="{C2B73BE4-CDC1-4629-9237-FF94C19EDD43}"/>
                </a:ext>
              </a:extLst>
            </p:cNvPr>
            <p:cNvSpPr/>
            <p:nvPr/>
          </p:nvSpPr>
          <p:spPr>
            <a:xfrm>
              <a:off x="7690319" y="3180435"/>
              <a:ext cx="14372" cy="15012"/>
            </a:xfrm>
            <a:custGeom>
              <a:avLst/>
              <a:gdLst/>
              <a:ahLst/>
              <a:cxnLst/>
              <a:rect l="l" t="t" r="r" b="b"/>
              <a:pathLst>
                <a:path w="292" h="305" extrusionOk="0">
                  <a:moveTo>
                    <a:pt x="256" y="25"/>
                  </a:moveTo>
                  <a:cubicBezTo>
                    <a:pt x="268" y="25"/>
                    <a:pt x="268" y="25"/>
                    <a:pt x="268" y="37"/>
                  </a:cubicBezTo>
                  <a:cubicBezTo>
                    <a:pt x="195" y="122"/>
                    <a:pt x="122" y="207"/>
                    <a:pt x="37" y="280"/>
                  </a:cubicBezTo>
                  <a:lnTo>
                    <a:pt x="24" y="280"/>
                  </a:lnTo>
                  <a:lnTo>
                    <a:pt x="24" y="268"/>
                  </a:lnTo>
                  <a:cubicBezTo>
                    <a:pt x="110" y="195"/>
                    <a:pt x="183" y="110"/>
                    <a:pt x="256" y="25"/>
                  </a:cubicBezTo>
                  <a:close/>
                  <a:moveTo>
                    <a:pt x="268" y="0"/>
                  </a:moveTo>
                  <a:cubicBezTo>
                    <a:pt x="256" y="0"/>
                    <a:pt x="243" y="0"/>
                    <a:pt x="232" y="13"/>
                  </a:cubicBezTo>
                  <a:cubicBezTo>
                    <a:pt x="170" y="97"/>
                    <a:pt x="97" y="183"/>
                    <a:pt x="13" y="256"/>
                  </a:cubicBezTo>
                  <a:cubicBezTo>
                    <a:pt x="0" y="268"/>
                    <a:pt x="13" y="280"/>
                    <a:pt x="13" y="292"/>
                  </a:cubicBezTo>
                  <a:cubicBezTo>
                    <a:pt x="24" y="292"/>
                    <a:pt x="24" y="305"/>
                    <a:pt x="37" y="305"/>
                  </a:cubicBezTo>
                  <a:lnTo>
                    <a:pt x="49" y="292"/>
                  </a:lnTo>
                  <a:cubicBezTo>
                    <a:pt x="134" y="219"/>
                    <a:pt x="207" y="134"/>
                    <a:pt x="280" y="49"/>
                  </a:cubicBezTo>
                  <a:cubicBezTo>
                    <a:pt x="292" y="37"/>
                    <a:pt x="280" y="13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2524;p36">
              <a:extLst>
                <a:ext uri="{FF2B5EF4-FFF2-40B4-BE49-F238E27FC236}">
                  <a16:creationId xmlns:a16="http://schemas.microsoft.com/office/drawing/2014/main" id="{5388153F-FAA2-4937-9684-D247926A5CFC}"/>
                </a:ext>
              </a:extLst>
            </p:cNvPr>
            <p:cNvSpPr/>
            <p:nvPr/>
          </p:nvSpPr>
          <p:spPr>
            <a:xfrm>
              <a:off x="7579177" y="3129048"/>
              <a:ext cx="6251" cy="7777"/>
            </a:xfrm>
            <a:custGeom>
              <a:avLst/>
              <a:gdLst/>
              <a:ahLst/>
              <a:cxnLst/>
              <a:rect l="l" t="t" r="r" b="b"/>
              <a:pathLst>
                <a:path w="127" h="158" extrusionOk="0">
                  <a:moveTo>
                    <a:pt x="106" y="1"/>
                  </a:moveTo>
                  <a:cubicBezTo>
                    <a:pt x="102" y="1"/>
                    <a:pt x="97" y="4"/>
                    <a:pt x="93" y="11"/>
                  </a:cubicBezTo>
                  <a:cubicBezTo>
                    <a:pt x="57" y="47"/>
                    <a:pt x="33" y="84"/>
                    <a:pt x="9" y="133"/>
                  </a:cubicBezTo>
                  <a:cubicBezTo>
                    <a:pt x="1" y="147"/>
                    <a:pt x="12" y="158"/>
                    <a:pt x="24" y="158"/>
                  </a:cubicBezTo>
                  <a:cubicBezTo>
                    <a:pt x="32" y="158"/>
                    <a:pt x="40" y="154"/>
                    <a:pt x="45" y="144"/>
                  </a:cubicBezTo>
                  <a:cubicBezTo>
                    <a:pt x="57" y="108"/>
                    <a:pt x="82" y="60"/>
                    <a:pt x="118" y="35"/>
                  </a:cubicBezTo>
                  <a:cubicBezTo>
                    <a:pt x="127" y="18"/>
                    <a:pt x="11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2525;p36">
              <a:extLst>
                <a:ext uri="{FF2B5EF4-FFF2-40B4-BE49-F238E27FC236}">
                  <a16:creationId xmlns:a16="http://schemas.microsoft.com/office/drawing/2014/main" id="{0AE31188-9FE7-4B5B-A595-61075BD5C682}"/>
                </a:ext>
              </a:extLst>
            </p:cNvPr>
            <p:cNvSpPr/>
            <p:nvPr/>
          </p:nvSpPr>
          <p:spPr>
            <a:xfrm>
              <a:off x="7578980" y="3128358"/>
              <a:ext cx="7186" cy="9007"/>
            </a:xfrm>
            <a:custGeom>
              <a:avLst/>
              <a:gdLst/>
              <a:ahLst/>
              <a:cxnLst/>
              <a:rect l="l" t="t" r="r" b="b"/>
              <a:pathLst>
                <a:path w="146" h="183" extrusionOk="0">
                  <a:moveTo>
                    <a:pt x="110" y="25"/>
                  </a:moveTo>
                  <a:cubicBezTo>
                    <a:pt x="122" y="25"/>
                    <a:pt x="122" y="37"/>
                    <a:pt x="122" y="37"/>
                  </a:cubicBezTo>
                  <a:cubicBezTo>
                    <a:pt x="86" y="74"/>
                    <a:pt x="61" y="110"/>
                    <a:pt x="37" y="158"/>
                  </a:cubicBezTo>
                  <a:lnTo>
                    <a:pt x="24" y="158"/>
                  </a:lnTo>
                  <a:cubicBezTo>
                    <a:pt x="37" y="110"/>
                    <a:pt x="61" y="61"/>
                    <a:pt x="97" y="25"/>
                  </a:cubicBezTo>
                  <a:close/>
                  <a:moveTo>
                    <a:pt x="110" y="1"/>
                  </a:moveTo>
                  <a:cubicBezTo>
                    <a:pt x="97" y="1"/>
                    <a:pt x="97" y="12"/>
                    <a:pt x="86" y="12"/>
                  </a:cubicBezTo>
                  <a:cubicBezTo>
                    <a:pt x="49" y="49"/>
                    <a:pt x="24" y="98"/>
                    <a:pt x="0" y="147"/>
                  </a:cubicBezTo>
                  <a:lnTo>
                    <a:pt x="0" y="171"/>
                  </a:lnTo>
                  <a:cubicBezTo>
                    <a:pt x="13" y="183"/>
                    <a:pt x="24" y="183"/>
                    <a:pt x="24" y="183"/>
                  </a:cubicBezTo>
                  <a:lnTo>
                    <a:pt x="37" y="183"/>
                  </a:lnTo>
                  <a:cubicBezTo>
                    <a:pt x="37" y="183"/>
                    <a:pt x="49" y="171"/>
                    <a:pt x="49" y="158"/>
                  </a:cubicBezTo>
                  <a:cubicBezTo>
                    <a:pt x="73" y="122"/>
                    <a:pt x="97" y="85"/>
                    <a:pt x="134" y="49"/>
                  </a:cubicBezTo>
                  <a:cubicBezTo>
                    <a:pt x="146" y="37"/>
                    <a:pt x="134" y="25"/>
                    <a:pt x="122" y="12"/>
                  </a:cubicBezTo>
                  <a:cubicBezTo>
                    <a:pt x="122" y="12"/>
                    <a:pt x="122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2526;p36">
              <a:extLst>
                <a:ext uri="{FF2B5EF4-FFF2-40B4-BE49-F238E27FC236}">
                  <a16:creationId xmlns:a16="http://schemas.microsoft.com/office/drawing/2014/main" id="{0148A412-FE24-49CA-A0E6-3D1D2695FC89}"/>
                </a:ext>
              </a:extLst>
            </p:cNvPr>
            <p:cNvSpPr/>
            <p:nvPr/>
          </p:nvSpPr>
          <p:spPr>
            <a:xfrm>
              <a:off x="7582130" y="3128457"/>
              <a:ext cx="7924" cy="9155"/>
            </a:xfrm>
            <a:custGeom>
              <a:avLst/>
              <a:gdLst/>
              <a:ahLst/>
              <a:cxnLst/>
              <a:rect l="l" t="t" r="r" b="b"/>
              <a:pathLst>
                <a:path w="161" h="186" extrusionOk="0">
                  <a:moveTo>
                    <a:pt x="139" y="0"/>
                  </a:moveTo>
                  <a:cubicBezTo>
                    <a:pt x="133" y="0"/>
                    <a:pt x="126" y="3"/>
                    <a:pt x="119" y="10"/>
                  </a:cubicBezTo>
                  <a:cubicBezTo>
                    <a:pt x="82" y="47"/>
                    <a:pt x="46" y="108"/>
                    <a:pt x="9" y="156"/>
                  </a:cubicBezTo>
                  <a:cubicBezTo>
                    <a:pt x="0" y="174"/>
                    <a:pt x="17" y="186"/>
                    <a:pt x="32" y="186"/>
                  </a:cubicBezTo>
                  <a:cubicBezTo>
                    <a:pt x="37" y="186"/>
                    <a:pt x="43" y="184"/>
                    <a:pt x="46" y="181"/>
                  </a:cubicBezTo>
                  <a:cubicBezTo>
                    <a:pt x="70" y="120"/>
                    <a:pt x="106" y="72"/>
                    <a:pt x="143" y="35"/>
                  </a:cubicBezTo>
                  <a:cubicBezTo>
                    <a:pt x="160" y="17"/>
                    <a:pt x="153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2527;p36">
              <a:extLst>
                <a:ext uri="{FF2B5EF4-FFF2-40B4-BE49-F238E27FC236}">
                  <a16:creationId xmlns:a16="http://schemas.microsoft.com/office/drawing/2014/main" id="{480B0E4C-2FB0-4B16-B6C9-B153E13C3581}"/>
                </a:ext>
              </a:extLst>
            </p:cNvPr>
            <p:cNvSpPr/>
            <p:nvPr/>
          </p:nvSpPr>
          <p:spPr>
            <a:xfrm>
              <a:off x="7581982" y="3128112"/>
              <a:ext cx="8417" cy="9893"/>
            </a:xfrm>
            <a:custGeom>
              <a:avLst/>
              <a:gdLst/>
              <a:ahLst/>
              <a:cxnLst/>
              <a:rect l="l" t="t" r="r" b="b"/>
              <a:pathLst>
                <a:path w="171" h="201" extrusionOk="0">
                  <a:moveTo>
                    <a:pt x="134" y="17"/>
                  </a:moveTo>
                  <a:cubicBezTo>
                    <a:pt x="146" y="17"/>
                    <a:pt x="146" y="17"/>
                    <a:pt x="146" y="30"/>
                  </a:cubicBezTo>
                  <a:lnTo>
                    <a:pt x="36" y="176"/>
                  </a:lnTo>
                  <a:cubicBezTo>
                    <a:pt x="36" y="188"/>
                    <a:pt x="25" y="188"/>
                    <a:pt x="25" y="188"/>
                  </a:cubicBezTo>
                  <a:lnTo>
                    <a:pt x="25" y="176"/>
                  </a:lnTo>
                  <a:cubicBezTo>
                    <a:pt x="49" y="115"/>
                    <a:pt x="85" y="66"/>
                    <a:pt x="134" y="17"/>
                  </a:cubicBezTo>
                  <a:close/>
                  <a:moveTo>
                    <a:pt x="134" y="0"/>
                  </a:moveTo>
                  <a:cubicBezTo>
                    <a:pt x="127" y="0"/>
                    <a:pt x="122" y="6"/>
                    <a:pt x="122" y="6"/>
                  </a:cubicBezTo>
                  <a:cubicBezTo>
                    <a:pt x="73" y="54"/>
                    <a:pt x="36" y="103"/>
                    <a:pt x="12" y="163"/>
                  </a:cubicBezTo>
                  <a:cubicBezTo>
                    <a:pt x="0" y="176"/>
                    <a:pt x="12" y="188"/>
                    <a:pt x="25" y="200"/>
                  </a:cubicBezTo>
                  <a:lnTo>
                    <a:pt x="36" y="200"/>
                  </a:lnTo>
                  <a:cubicBezTo>
                    <a:pt x="36" y="200"/>
                    <a:pt x="49" y="200"/>
                    <a:pt x="49" y="188"/>
                  </a:cubicBezTo>
                  <a:lnTo>
                    <a:pt x="158" y="42"/>
                  </a:lnTo>
                  <a:cubicBezTo>
                    <a:pt x="171" y="42"/>
                    <a:pt x="171" y="30"/>
                    <a:pt x="171" y="17"/>
                  </a:cubicBezTo>
                  <a:cubicBezTo>
                    <a:pt x="158" y="6"/>
                    <a:pt x="158" y="6"/>
                    <a:pt x="146" y="6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2528;p36">
              <a:extLst>
                <a:ext uri="{FF2B5EF4-FFF2-40B4-BE49-F238E27FC236}">
                  <a16:creationId xmlns:a16="http://schemas.microsoft.com/office/drawing/2014/main" id="{2E022070-31FE-4C7D-8C0E-C15C5CF9CF4B}"/>
                </a:ext>
              </a:extLst>
            </p:cNvPr>
            <p:cNvSpPr/>
            <p:nvPr/>
          </p:nvSpPr>
          <p:spPr>
            <a:xfrm>
              <a:off x="7576125" y="3138941"/>
              <a:ext cx="12354" cy="14225"/>
            </a:xfrm>
            <a:custGeom>
              <a:avLst/>
              <a:gdLst/>
              <a:ahLst/>
              <a:cxnLst/>
              <a:rect l="l" t="t" r="r" b="b"/>
              <a:pathLst>
                <a:path w="251" h="289" extrusionOk="0">
                  <a:moveTo>
                    <a:pt x="218" y="1"/>
                  </a:moveTo>
                  <a:cubicBezTo>
                    <a:pt x="214" y="1"/>
                    <a:pt x="209" y="2"/>
                    <a:pt x="204" y="5"/>
                  </a:cubicBezTo>
                  <a:cubicBezTo>
                    <a:pt x="131" y="89"/>
                    <a:pt x="71" y="175"/>
                    <a:pt x="9" y="259"/>
                  </a:cubicBezTo>
                  <a:cubicBezTo>
                    <a:pt x="1" y="277"/>
                    <a:pt x="18" y="289"/>
                    <a:pt x="32" y="289"/>
                  </a:cubicBezTo>
                  <a:cubicBezTo>
                    <a:pt x="38" y="289"/>
                    <a:pt x="43" y="287"/>
                    <a:pt x="46" y="284"/>
                  </a:cubicBezTo>
                  <a:cubicBezTo>
                    <a:pt x="95" y="186"/>
                    <a:pt x="168" y="102"/>
                    <a:pt x="241" y="29"/>
                  </a:cubicBezTo>
                  <a:cubicBezTo>
                    <a:pt x="250" y="19"/>
                    <a:pt x="236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2529;p36">
              <a:extLst>
                <a:ext uri="{FF2B5EF4-FFF2-40B4-BE49-F238E27FC236}">
                  <a16:creationId xmlns:a16="http://schemas.microsoft.com/office/drawing/2014/main" id="{A48A4982-6AFC-4EBC-9FF3-F49F42E6FEAD}"/>
                </a:ext>
              </a:extLst>
            </p:cNvPr>
            <p:cNvSpPr/>
            <p:nvPr/>
          </p:nvSpPr>
          <p:spPr>
            <a:xfrm>
              <a:off x="7575977" y="3138498"/>
              <a:ext cx="12600" cy="15061"/>
            </a:xfrm>
            <a:custGeom>
              <a:avLst/>
              <a:gdLst/>
              <a:ahLst/>
              <a:cxnLst/>
              <a:rect l="l" t="t" r="r" b="b"/>
              <a:pathLst>
                <a:path w="256" h="306" extrusionOk="0">
                  <a:moveTo>
                    <a:pt x="231" y="14"/>
                  </a:moveTo>
                  <a:lnTo>
                    <a:pt x="231" y="25"/>
                  </a:lnTo>
                  <a:lnTo>
                    <a:pt x="231" y="38"/>
                  </a:lnTo>
                  <a:cubicBezTo>
                    <a:pt x="158" y="111"/>
                    <a:pt x="98" y="195"/>
                    <a:pt x="37" y="281"/>
                  </a:cubicBezTo>
                  <a:cubicBezTo>
                    <a:pt x="37" y="281"/>
                    <a:pt x="37" y="286"/>
                    <a:pt x="33" y="286"/>
                  </a:cubicBezTo>
                  <a:cubicBezTo>
                    <a:pt x="32" y="286"/>
                    <a:pt x="29" y="285"/>
                    <a:pt x="25" y="281"/>
                  </a:cubicBezTo>
                  <a:cubicBezTo>
                    <a:pt x="12" y="281"/>
                    <a:pt x="12" y="281"/>
                    <a:pt x="25" y="268"/>
                  </a:cubicBezTo>
                  <a:cubicBezTo>
                    <a:pt x="74" y="184"/>
                    <a:pt x="147" y="98"/>
                    <a:pt x="220" y="14"/>
                  </a:cubicBezTo>
                  <a:close/>
                  <a:moveTo>
                    <a:pt x="207" y="1"/>
                  </a:moveTo>
                  <a:cubicBezTo>
                    <a:pt x="134" y="87"/>
                    <a:pt x="61" y="171"/>
                    <a:pt x="1" y="268"/>
                  </a:cubicBezTo>
                  <a:lnTo>
                    <a:pt x="1" y="293"/>
                  </a:lnTo>
                  <a:cubicBezTo>
                    <a:pt x="12" y="293"/>
                    <a:pt x="12" y="305"/>
                    <a:pt x="25" y="305"/>
                  </a:cubicBezTo>
                  <a:cubicBezTo>
                    <a:pt x="37" y="305"/>
                    <a:pt x="49" y="305"/>
                    <a:pt x="49" y="293"/>
                  </a:cubicBezTo>
                  <a:cubicBezTo>
                    <a:pt x="110" y="208"/>
                    <a:pt x="171" y="122"/>
                    <a:pt x="244" y="50"/>
                  </a:cubicBezTo>
                  <a:cubicBezTo>
                    <a:pt x="256" y="38"/>
                    <a:pt x="256" y="25"/>
                    <a:pt x="256" y="14"/>
                  </a:cubicBezTo>
                  <a:cubicBezTo>
                    <a:pt x="244" y="14"/>
                    <a:pt x="244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2530;p36">
              <a:extLst>
                <a:ext uri="{FF2B5EF4-FFF2-40B4-BE49-F238E27FC236}">
                  <a16:creationId xmlns:a16="http://schemas.microsoft.com/office/drawing/2014/main" id="{2717153D-7D73-4EED-B8E9-3A61A9927364}"/>
                </a:ext>
              </a:extLst>
            </p:cNvPr>
            <p:cNvSpPr/>
            <p:nvPr/>
          </p:nvSpPr>
          <p:spPr>
            <a:xfrm>
              <a:off x="7574058" y="3142534"/>
              <a:ext cx="16784" cy="18851"/>
            </a:xfrm>
            <a:custGeom>
              <a:avLst/>
              <a:gdLst/>
              <a:ahLst/>
              <a:cxnLst/>
              <a:rect l="l" t="t" r="r" b="b"/>
              <a:pathLst>
                <a:path w="341" h="383" extrusionOk="0">
                  <a:moveTo>
                    <a:pt x="315" y="1"/>
                  </a:moveTo>
                  <a:cubicBezTo>
                    <a:pt x="312" y="1"/>
                    <a:pt x="310" y="2"/>
                    <a:pt x="307" y="5"/>
                  </a:cubicBezTo>
                  <a:cubicBezTo>
                    <a:pt x="197" y="113"/>
                    <a:pt x="100" y="235"/>
                    <a:pt x="15" y="357"/>
                  </a:cubicBezTo>
                  <a:cubicBezTo>
                    <a:pt x="0" y="372"/>
                    <a:pt x="8" y="382"/>
                    <a:pt x="20" y="382"/>
                  </a:cubicBezTo>
                  <a:cubicBezTo>
                    <a:pt x="27" y="382"/>
                    <a:pt x="35" y="379"/>
                    <a:pt x="40" y="369"/>
                  </a:cubicBezTo>
                  <a:cubicBezTo>
                    <a:pt x="124" y="259"/>
                    <a:pt x="222" y="138"/>
                    <a:pt x="332" y="29"/>
                  </a:cubicBezTo>
                  <a:cubicBezTo>
                    <a:pt x="341" y="19"/>
                    <a:pt x="3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2531;p36">
              <a:extLst>
                <a:ext uri="{FF2B5EF4-FFF2-40B4-BE49-F238E27FC236}">
                  <a16:creationId xmlns:a16="http://schemas.microsoft.com/office/drawing/2014/main" id="{CF349361-AB10-4B79-8531-2612A86621B7}"/>
                </a:ext>
              </a:extLst>
            </p:cNvPr>
            <p:cNvSpPr/>
            <p:nvPr/>
          </p:nvSpPr>
          <p:spPr>
            <a:xfrm>
              <a:off x="7573615" y="3142288"/>
              <a:ext cx="17375" cy="19639"/>
            </a:xfrm>
            <a:custGeom>
              <a:avLst/>
              <a:gdLst/>
              <a:ahLst/>
              <a:cxnLst/>
              <a:rect l="l" t="t" r="r" b="b"/>
              <a:pathLst>
                <a:path w="353" h="399" extrusionOk="0">
                  <a:moveTo>
                    <a:pt x="324" y="16"/>
                  </a:moveTo>
                  <a:cubicBezTo>
                    <a:pt x="328" y="16"/>
                    <a:pt x="328" y="21"/>
                    <a:pt x="328" y="21"/>
                  </a:cubicBezTo>
                  <a:cubicBezTo>
                    <a:pt x="328" y="21"/>
                    <a:pt x="341" y="21"/>
                    <a:pt x="328" y="34"/>
                  </a:cubicBezTo>
                  <a:cubicBezTo>
                    <a:pt x="231" y="143"/>
                    <a:pt x="133" y="253"/>
                    <a:pt x="49" y="374"/>
                  </a:cubicBezTo>
                  <a:lnTo>
                    <a:pt x="24" y="374"/>
                  </a:lnTo>
                  <a:lnTo>
                    <a:pt x="24" y="362"/>
                  </a:lnTo>
                  <a:cubicBezTo>
                    <a:pt x="122" y="240"/>
                    <a:pt x="219" y="131"/>
                    <a:pt x="316" y="21"/>
                  </a:cubicBezTo>
                  <a:cubicBezTo>
                    <a:pt x="320" y="17"/>
                    <a:pt x="323" y="16"/>
                    <a:pt x="324" y="16"/>
                  </a:cubicBezTo>
                  <a:close/>
                  <a:moveTo>
                    <a:pt x="322" y="0"/>
                  </a:moveTo>
                  <a:cubicBezTo>
                    <a:pt x="316" y="0"/>
                    <a:pt x="310" y="3"/>
                    <a:pt x="304" y="10"/>
                  </a:cubicBezTo>
                  <a:cubicBezTo>
                    <a:pt x="206" y="118"/>
                    <a:pt x="97" y="228"/>
                    <a:pt x="12" y="362"/>
                  </a:cubicBezTo>
                  <a:cubicBezTo>
                    <a:pt x="0" y="362"/>
                    <a:pt x="0" y="374"/>
                    <a:pt x="12" y="386"/>
                  </a:cubicBezTo>
                  <a:cubicBezTo>
                    <a:pt x="12" y="386"/>
                    <a:pt x="24" y="399"/>
                    <a:pt x="36" y="399"/>
                  </a:cubicBezTo>
                  <a:cubicBezTo>
                    <a:pt x="49" y="399"/>
                    <a:pt x="49" y="399"/>
                    <a:pt x="60" y="386"/>
                  </a:cubicBezTo>
                  <a:cubicBezTo>
                    <a:pt x="146" y="264"/>
                    <a:pt x="243" y="155"/>
                    <a:pt x="341" y="45"/>
                  </a:cubicBezTo>
                  <a:cubicBezTo>
                    <a:pt x="352" y="34"/>
                    <a:pt x="352" y="21"/>
                    <a:pt x="341" y="10"/>
                  </a:cubicBezTo>
                  <a:cubicBezTo>
                    <a:pt x="334" y="3"/>
                    <a:pt x="328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2532;p36">
              <a:extLst>
                <a:ext uri="{FF2B5EF4-FFF2-40B4-BE49-F238E27FC236}">
                  <a16:creationId xmlns:a16="http://schemas.microsoft.com/office/drawing/2014/main" id="{A123EB60-6180-4E26-BA83-23BD288520FE}"/>
                </a:ext>
              </a:extLst>
            </p:cNvPr>
            <p:cNvSpPr/>
            <p:nvPr/>
          </p:nvSpPr>
          <p:spPr>
            <a:xfrm>
              <a:off x="7573713" y="3148539"/>
              <a:ext cx="17768" cy="20377"/>
            </a:xfrm>
            <a:custGeom>
              <a:avLst/>
              <a:gdLst/>
              <a:ahLst/>
              <a:cxnLst/>
              <a:rect l="l" t="t" r="r" b="b"/>
              <a:pathLst>
                <a:path w="361" h="414" extrusionOk="0">
                  <a:moveTo>
                    <a:pt x="334" y="1"/>
                  </a:moveTo>
                  <a:cubicBezTo>
                    <a:pt x="331" y="1"/>
                    <a:pt x="328" y="2"/>
                    <a:pt x="326" y="4"/>
                  </a:cubicBezTo>
                  <a:cubicBezTo>
                    <a:pt x="217" y="126"/>
                    <a:pt x="107" y="247"/>
                    <a:pt x="10" y="381"/>
                  </a:cubicBezTo>
                  <a:cubicBezTo>
                    <a:pt x="1" y="390"/>
                    <a:pt x="13" y="413"/>
                    <a:pt x="24" y="413"/>
                  </a:cubicBezTo>
                  <a:cubicBezTo>
                    <a:pt x="28" y="413"/>
                    <a:pt x="31" y="411"/>
                    <a:pt x="34" y="405"/>
                  </a:cubicBezTo>
                  <a:cubicBezTo>
                    <a:pt x="131" y="272"/>
                    <a:pt x="241" y="150"/>
                    <a:pt x="350" y="28"/>
                  </a:cubicBezTo>
                  <a:cubicBezTo>
                    <a:pt x="360" y="18"/>
                    <a:pt x="347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2533;p36">
              <a:extLst>
                <a:ext uri="{FF2B5EF4-FFF2-40B4-BE49-F238E27FC236}">
                  <a16:creationId xmlns:a16="http://schemas.microsoft.com/office/drawing/2014/main" id="{CA8E8524-117C-4943-A0EA-A4B60B152C99}"/>
                </a:ext>
              </a:extLst>
            </p:cNvPr>
            <p:cNvSpPr/>
            <p:nvPr/>
          </p:nvSpPr>
          <p:spPr>
            <a:xfrm>
              <a:off x="7572975" y="3148096"/>
              <a:ext cx="18605" cy="21017"/>
            </a:xfrm>
            <a:custGeom>
              <a:avLst/>
              <a:gdLst/>
              <a:ahLst/>
              <a:cxnLst/>
              <a:rect l="l" t="t" r="r" b="b"/>
              <a:pathLst>
                <a:path w="378" h="427" extrusionOk="0">
                  <a:moveTo>
                    <a:pt x="354" y="13"/>
                  </a:moveTo>
                  <a:lnTo>
                    <a:pt x="365" y="25"/>
                  </a:lnTo>
                  <a:lnTo>
                    <a:pt x="365" y="37"/>
                  </a:lnTo>
                  <a:cubicBezTo>
                    <a:pt x="244" y="159"/>
                    <a:pt x="146" y="281"/>
                    <a:pt x="37" y="414"/>
                  </a:cubicBezTo>
                  <a:cubicBezTo>
                    <a:pt x="25" y="414"/>
                    <a:pt x="25" y="402"/>
                    <a:pt x="25" y="390"/>
                  </a:cubicBezTo>
                  <a:cubicBezTo>
                    <a:pt x="135" y="268"/>
                    <a:pt x="232" y="135"/>
                    <a:pt x="354" y="13"/>
                  </a:cubicBezTo>
                  <a:close/>
                  <a:moveTo>
                    <a:pt x="354" y="0"/>
                  </a:moveTo>
                  <a:cubicBezTo>
                    <a:pt x="354" y="0"/>
                    <a:pt x="341" y="0"/>
                    <a:pt x="329" y="13"/>
                  </a:cubicBezTo>
                  <a:cubicBezTo>
                    <a:pt x="219" y="122"/>
                    <a:pt x="122" y="256"/>
                    <a:pt x="13" y="390"/>
                  </a:cubicBezTo>
                  <a:cubicBezTo>
                    <a:pt x="0" y="402"/>
                    <a:pt x="13" y="414"/>
                    <a:pt x="25" y="427"/>
                  </a:cubicBezTo>
                  <a:lnTo>
                    <a:pt x="49" y="427"/>
                  </a:lnTo>
                  <a:cubicBezTo>
                    <a:pt x="159" y="292"/>
                    <a:pt x="268" y="171"/>
                    <a:pt x="378" y="49"/>
                  </a:cubicBezTo>
                  <a:lnTo>
                    <a:pt x="378" y="13"/>
                  </a:lnTo>
                  <a:cubicBezTo>
                    <a:pt x="378" y="13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2534;p36">
              <a:extLst>
                <a:ext uri="{FF2B5EF4-FFF2-40B4-BE49-F238E27FC236}">
                  <a16:creationId xmlns:a16="http://schemas.microsoft.com/office/drawing/2014/main" id="{97EE2E33-15FF-4D65-8F0B-9D1158D4FAFB}"/>
                </a:ext>
              </a:extLst>
            </p:cNvPr>
            <p:cNvSpPr/>
            <p:nvPr/>
          </p:nvSpPr>
          <p:spPr>
            <a:xfrm>
              <a:off x="7576174" y="3153905"/>
              <a:ext cx="16981" cy="18704"/>
            </a:xfrm>
            <a:custGeom>
              <a:avLst/>
              <a:gdLst/>
              <a:ahLst/>
              <a:cxnLst/>
              <a:rect l="l" t="t" r="r" b="b"/>
              <a:pathLst>
                <a:path w="345" h="380" extrusionOk="0">
                  <a:moveTo>
                    <a:pt x="309" y="1"/>
                  </a:moveTo>
                  <a:cubicBezTo>
                    <a:pt x="306" y="1"/>
                    <a:pt x="303" y="2"/>
                    <a:pt x="300" y="4"/>
                  </a:cubicBezTo>
                  <a:cubicBezTo>
                    <a:pt x="191" y="114"/>
                    <a:pt x="94" y="236"/>
                    <a:pt x="8" y="357"/>
                  </a:cubicBezTo>
                  <a:cubicBezTo>
                    <a:pt x="0" y="365"/>
                    <a:pt x="9" y="379"/>
                    <a:pt x="24" y="379"/>
                  </a:cubicBezTo>
                  <a:cubicBezTo>
                    <a:pt x="30" y="379"/>
                    <a:pt x="38" y="376"/>
                    <a:pt x="45" y="369"/>
                  </a:cubicBezTo>
                  <a:cubicBezTo>
                    <a:pt x="130" y="247"/>
                    <a:pt x="227" y="138"/>
                    <a:pt x="325" y="28"/>
                  </a:cubicBezTo>
                  <a:cubicBezTo>
                    <a:pt x="344" y="19"/>
                    <a:pt x="324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2535;p36">
              <a:extLst>
                <a:ext uri="{FF2B5EF4-FFF2-40B4-BE49-F238E27FC236}">
                  <a16:creationId xmlns:a16="http://schemas.microsoft.com/office/drawing/2014/main" id="{52815853-D529-4FDB-887A-CD898DA78BD6}"/>
                </a:ext>
              </a:extLst>
            </p:cNvPr>
            <p:cNvSpPr/>
            <p:nvPr/>
          </p:nvSpPr>
          <p:spPr>
            <a:xfrm>
              <a:off x="7575977" y="3153412"/>
              <a:ext cx="17375" cy="19885"/>
            </a:xfrm>
            <a:custGeom>
              <a:avLst/>
              <a:gdLst/>
              <a:ahLst/>
              <a:cxnLst/>
              <a:rect l="l" t="t" r="r" b="b"/>
              <a:pathLst>
                <a:path w="353" h="404" extrusionOk="0">
                  <a:moveTo>
                    <a:pt x="323" y="17"/>
                  </a:moveTo>
                  <a:cubicBezTo>
                    <a:pt x="326" y="17"/>
                    <a:pt x="329" y="20"/>
                    <a:pt x="329" y="27"/>
                  </a:cubicBezTo>
                  <a:lnTo>
                    <a:pt x="329" y="38"/>
                  </a:lnTo>
                  <a:cubicBezTo>
                    <a:pt x="220" y="136"/>
                    <a:pt x="122" y="257"/>
                    <a:pt x="37" y="379"/>
                  </a:cubicBezTo>
                  <a:lnTo>
                    <a:pt x="12" y="379"/>
                  </a:lnTo>
                  <a:cubicBezTo>
                    <a:pt x="12" y="379"/>
                    <a:pt x="12" y="367"/>
                    <a:pt x="25" y="367"/>
                  </a:cubicBezTo>
                  <a:cubicBezTo>
                    <a:pt x="110" y="246"/>
                    <a:pt x="207" y="124"/>
                    <a:pt x="317" y="27"/>
                  </a:cubicBezTo>
                  <a:cubicBezTo>
                    <a:pt x="317" y="20"/>
                    <a:pt x="320" y="17"/>
                    <a:pt x="323" y="17"/>
                  </a:cubicBezTo>
                  <a:close/>
                  <a:moveTo>
                    <a:pt x="320" y="0"/>
                  </a:moveTo>
                  <a:cubicBezTo>
                    <a:pt x="315" y="0"/>
                    <a:pt x="310" y="4"/>
                    <a:pt x="304" y="14"/>
                  </a:cubicBezTo>
                  <a:cubicBezTo>
                    <a:pt x="195" y="111"/>
                    <a:pt x="98" y="233"/>
                    <a:pt x="1" y="355"/>
                  </a:cubicBezTo>
                  <a:lnTo>
                    <a:pt x="1" y="379"/>
                  </a:lnTo>
                  <a:cubicBezTo>
                    <a:pt x="1" y="392"/>
                    <a:pt x="12" y="403"/>
                    <a:pt x="25" y="403"/>
                  </a:cubicBezTo>
                  <a:cubicBezTo>
                    <a:pt x="37" y="403"/>
                    <a:pt x="49" y="392"/>
                    <a:pt x="49" y="392"/>
                  </a:cubicBezTo>
                  <a:cubicBezTo>
                    <a:pt x="134" y="270"/>
                    <a:pt x="231" y="148"/>
                    <a:pt x="341" y="51"/>
                  </a:cubicBezTo>
                  <a:cubicBezTo>
                    <a:pt x="353" y="38"/>
                    <a:pt x="341" y="14"/>
                    <a:pt x="341" y="14"/>
                  </a:cubicBezTo>
                  <a:cubicBezTo>
                    <a:pt x="334" y="7"/>
                    <a:pt x="327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2536;p36">
              <a:extLst>
                <a:ext uri="{FF2B5EF4-FFF2-40B4-BE49-F238E27FC236}">
                  <a16:creationId xmlns:a16="http://schemas.microsoft.com/office/drawing/2014/main" id="{8BDA4FFD-AABC-4EDC-AB2C-B606B9A9C3EA}"/>
                </a:ext>
              </a:extLst>
            </p:cNvPr>
            <p:cNvSpPr/>
            <p:nvPr/>
          </p:nvSpPr>
          <p:spPr>
            <a:xfrm>
              <a:off x="7579669" y="3161731"/>
              <a:ext cx="13486" cy="12305"/>
            </a:xfrm>
            <a:custGeom>
              <a:avLst/>
              <a:gdLst/>
              <a:ahLst/>
              <a:cxnLst/>
              <a:rect l="l" t="t" r="r" b="b"/>
              <a:pathLst>
                <a:path w="274" h="250" extrusionOk="0">
                  <a:moveTo>
                    <a:pt x="243" y="0"/>
                  </a:moveTo>
                  <a:cubicBezTo>
                    <a:pt x="239" y="0"/>
                    <a:pt x="234" y="1"/>
                    <a:pt x="229" y="4"/>
                  </a:cubicBezTo>
                  <a:cubicBezTo>
                    <a:pt x="156" y="64"/>
                    <a:pt x="83" y="137"/>
                    <a:pt x="10" y="223"/>
                  </a:cubicBezTo>
                  <a:cubicBezTo>
                    <a:pt x="1" y="232"/>
                    <a:pt x="15" y="250"/>
                    <a:pt x="34" y="250"/>
                  </a:cubicBezTo>
                  <a:cubicBezTo>
                    <a:pt x="38" y="250"/>
                    <a:pt x="43" y="249"/>
                    <a:pt x="47" y="247"/>
                  </a:cubicBezTo>
                  <a:cubicBezTo>
                    <a:pt x="108" y="161"/>
                    <a:pt x="181" y="88"/>
                    <a:pt x="254" y="28"/>
                  </a:cubicBezTo>
                  <a:cubicBezTo>
                    <a:pt x="273" y="18"/>
                    <a:pt x="261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2537;p36">
              <a:extLst>
                <a:ext uri="{FF2B5EF4-FFF2-40B4-BE49-F238E27FC236}">
                  <a16:creationId xmlns:a16="http://schemas.microsoft.com/office/drawing/2014/main" id="{EBA1581E-6A15-471C-A76E-500CFDEA3301}"/>
                </a:ext>
              </a:extLst>
            </p:cNvPr>
            <p:cNvSpPr/>
            <p:nvPr/>
          </p:nvSpPr>
          <p:spPr>
            <a:xfrm>
              <a:off x="7579570" y="3161042"/>
              <a:ext cx="13782" cy="13437"/>
            </a:xfrm>
            <a:custGeom>
              <a:avLst/>
              <a:gdLst/>
              <a:ahLst/>
              <a:cxnLst/>
              <a:rect l="l" t="t" r="r" b="b"/>
              <a:pathLst>
                <a:path w="280" h="273" extrusionOk="0">
                  <a:moveTo>
                    <a:pt x="244" y="18"/>
                  </a:moveTo>
                  <a:cubicBezTo>
                    <a:pt x="256" y="18"/>
                    <a:pt x="256" y="18"/>
                    <a:pt x="256" y="29"/>
                  </a:cubicBezTo>
                  <a:cubicBezTo>
                    <a:pt x="171" y="102"/>
                    <a:pt x="98" y="175"/>
                    <a:pt x="37" y="248"/>
                  </a:cubicBezTo>
                  <a:lnTo>
                    <a:pt x="25" y="248"/>
                  </a:lnTo>
                  <a:lnTo>
                    <a:pt x="25" y="237"/>
                  </a:lnTo>
                  <a:cubicBezTo>
                    <a:pt x="85" y="164"/>
                    <a:pt x="158" y="91"/>
                    <a:pt x="244" y="18"/>
                  </a:cubicBezTo>
                  <a:close/>
                  <a:moveTo>
                    <a:pt x="244" y="0"/>
                  </a:moveTo>
                  <a:cubicBezTo>
                    <a:pt x="240" y="0"/>
                    <a:pt x="235" y="2"/>
                    <a:pt x="231" y="5"/>
                  </a:cubicBezTo>
                  <a:cubicBezTo>
                    <a:pt x="147" y="78"/>
                    <a:pt x="74" y="151"/>
                    <a:pt x="12" y="224"/>
                  </a:cubicBezTo>
                  <a:cubicBezTo>
                    <a:pt x="1" y="237"/>
                    <a:pt x="1" y="248"/>
                    <a:pt x="12" y="248"/>
                  </a:cubicBezTo>
                  <a:cubicBezTo>
                    <a:pt x="12" y="261"/>
                    <a:pt x="25" y="273"/>
                    <a:pt x="25" y="273"/>
                  </a:cubicBezTo>
                  <a:lnTo>
                    <a:pt x="37" y="273"/>
                  </a:lnTo>
                  <a:cubicBezTo>
                    <a:pt x="37" y="273"/>
                    <a:pt x="49" y="273"/>
                    <a:pt x="49" y="261"/>
                  </a:cubicBezTo>
                  <a:cubicBezTo>
                    <a:pt x="110" y="188"/>
                    <a:pt x="183" y="115"/>
                    <a:pt x="268" y="42"/>
                  </a:cubicBezTo>
                  <a:cubicBezTo>
                    <a:pt x="280" y="42"/>
                    <a:pt x="280" y="29"/>
                    <a:pt x="268" y="18"/>
                  </a:cubicBezTo>
                  <a:cubicBezTo>
                    <a:pt x="268" y="9"/>
                    <a:pt x="256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2538;p36">
              <a:extLst>
                <a:ext uri="{FF2B5EF4-FFF2-40B4-BE49-F238E27FC236}">
                  <a16:creationId xmlns:a16="http://schemas.microsoft.com/office/drawing/2014/main" id="{27E57B5D-036D-40DF-A124-03417B1896E2}"/>
                </a:ext>
              </a:extLst>
            </p:cNvPr>
            <p:cNvSpPr/>
            <p:nvPr/>
          </p:nvSpPr>
          <p:spPr>
            <a:xfrm>
              <a:off x="7520110" y="3190427"/>
              <a:ext cx="7924" cy="8515"/>
            </a:xfrm>
            <a:custGeom>
              <a:avLst/>
              <a:gdLst/>
              <a:ahLst/>
              <a:cxnLst/>
              <a:rect l="l" t="t" r="r" b="b"/>
              <a:pathLst>
                <a:path w="161" h="173" extrusionOk="0">
                  <a:moveTo>
                    <a:pt x="134" y="1"/>
                  </a:moveTo>
                  <a:cubicBezTo>
                    <a:pt x="131" y="1"/>
                    <a:pt x="128" y="2"/>
                    <a:pt x="126" y="4"/>
                  </a:cubicBezTo>
                  <a:cubicBezTo>
                    <a:pt x="77" y="53"/>
                    <a:pt x="41" y="102"/>
                    <a:pt x="17" y="150"/>
                  </a:cubicBezTo>
                  <a:cubicBezTo>
                    <a:pt x="0" y="158"/>
                    <a:pt x="12" y="172"/>
                    <a:pt x="25" y="172"/>
                  </a:cubicBezTo>
                  <a:cubicBezTo>
                    <a:pt x="31" y="172"/>
                    <a:pt x="37" y="170"/>
                    <a:pt x="41" y="162"/>
                  </a:cubicBezTo>
                  <a:cubicBezTo>
                    <a:pt x="77" y="113"/>
                    <a:pt x="101" y="77"/>
                    <a:pt x="150" y="40"/>
                  </a:cubicBezTo>
                  <a:cubicBezTo>
                    <a:pt x="160" y="21"/>
                    <a:pt x="146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2539;p36">
              <a:extLst>
                <a:ext uri="{FF2B5EF4-FFF2-40B4-BE49-F238E27FC236}">
                  <a16:creationId xmlns:a16="http://schemas.microsoft.com/office/drawing/2014/main" id="{A18C8010-C264-4CA7-AD80-BA9E023DCF65}"/>
                </a:ext>
              </a:extLst>
            </p:cNvPr>
            <p:cNvSpPr/>
            <p:nvPr/>
          </p:nvSpPr>
          <p:spPr>
            <a:xfrm>
              <a:off x="7519717" y="3190132"/>
              <a:ext cx="8417" cy="9499"/>
            </a:xfrm>
            <a:custGeom>
              <a:avLst/>
              <a:gdLst/>
              <a:ahLst/>
              <a:cxnLst/>
              <a:rect l="l" t="t" r="r" b="b"/>
              <a:pathLst>
                <a:path w="171" h="193" extrusionOk="0">
                  <a:moveTo>
                    <a:pt x="146" y="22"/>
                  </a:moveTo>
                  <a:cubicBezTo>
                    <a:pt x="146" y="22"/>
                    <a:pt x="158" y="35"/>
                    <a:pt x="146" y="35"/>
                  </a:cubicBezTo>
                  <a:cubicBezTo>
                    <a:pt x="109" y="71"/>
                    <a:pt x="73" y="119"/>
                    <a:pt x="49" y="168"/>
                  </a:cubicBezTo>
                  <a:lnTo>
                    <a:pt x="25" y="168"/>
                  </a:lnTo>
                  <a:lnTo>
                    <a:pt x="25" y="156"/>
                  </a:lnTo>
                  <a:cubicBezTo>
                    <a:pt x="61" y="108"/>
                    <a:pt x="98" y="59"/>
                    <a:pt x="134" y="22"/>
                  </a:cubicBezTo>
                  <a:close/>
                  <a:moveTo>
                    <a:pt x="140" y="1"/>
                  </a:moveTo>
                  <a:cubicBezTo>
                    <a:pt x="134" y="1"/>
                    <a:pt x="128" y="4"/>
                    <a:pt x="122" y="10"/>
                  </a:cubicBezTo>
                  <a:cubicBezTo>
                    <a:pt x="85" y="46"/>
                    <a:pt x="49" y="95"/>
                    <a:pt x="12" y="144"/>
                  </a:cubicBezTo>
                  <a:cubicBezTo>
                    <a:pt x="1" y="156"/>
                    <a:pt x="1" y="168"/>
                    <a:pt x="12" y="168"/>
                  </a:cubicBezTo>
                  <a:cubicBezTo>
                    <a:pt x="12" y="181"/>
                    <a:pt x="25" y="181"/>
                    <a:pt x="37" y="192"/>
                  </a:cubicBezTo>
                  <a:cubicBezTo>
                    <a:pt x="49" y="192"/>
                    <a:pt x="49" y="181"/>
                    <a:pt x="61" y="181"/>
                  </a:cubicBezTo>
                  <a:cubicBezTo>
                    <a:pt x="85" y="132"/>
                    <a:pt x="122" y="83"/>
                    <a:pt x="158" y="46"/>
                  </a:cubicBezTo>
                  <a:cubicBezTo>
                    <a:pt x="171" y="35"/>
                    <a:pt x="171" y="22"/>
                    <a:pt x="158" y="10"/>
                  </a:cubicBezTo>
                  <a:cubicBezTo>
                    <a:pt x="152" y="4"/>
                    <a:pt x="14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2540;p36">
              <a:extLst>
                <a:ext uri="{FF2B5EF4-FFF2-40B4-BE49-F238E27FC236}">
                  <a16:creationId xmlns:a16="http://schemas.microsoft.com/office/drawing/2014/main" id="{E828923A-2BBB-480F-A5F7-DD1FA6E51B14}"/>
                </a:ext>
              </a:extLst>
            </p:cNvPr>
            <p:cNvSpPr/>
            <p:nvPr/>
          </p:nvSpPr>
          <p:spPr>
            <a:xfrm>
              <a:off x="7528084" y="3194808"/>
              <a:ext cx="2461" cy="1870"/>
            </a:xfrm>
            <a:custGeom>
              <a:avLst/>
              <a:gdLst/>
              <a:ahLst/>
              <a:cxnLst/>
              <a:rect l="l" t="t" r="r" b="b"/>
              <a:pathLst>
                <a:path w="50" h="38" extrusionOk="0">
                  <a:moveTo>
                    <a:pt x="25" y="0"/>
                  </a:moveTo>
                  <a:cubicBezTo>
                    <a:pt x="1" y="0"/>
                    <a:pt x="1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2541;p36">
              <a:extLst>
                <a:ext uri="{FF2B5EF4-FFF2-40B4-BE49-F238E27FC236}">
                  <a16:creationId xmlns:a16="http://schemas.microsoft.com/office/drawing/2014/main" id="{A9285014-7BDB-4C20-A179-BF2C91B25B70}"/>
                </a:ext>
              </a:extLst>
            </p:cNvPr>
            <p:cNvSpPr/>
            <p:nvPr/>
          </p:nvSpPr>
          <p:spPr>
            <a:xfrm>
              <a:off x="7528084" y="3194808"/>
              <a:ext cx="2461" cy="2412"/>
            </a:xfrm>
            <a:custGeom>
              <a:avLst/>
              <a:gdLst/>
              <a:ahLst/>
              <a:cxnLst/>
              <a:rect l="l" t="t" r="r" b="b"/>
              <a:pathLst>
                <a:path w="50" h="49" extrusionOk="0">
                  <a:moveTo>
                    <a:pt x="25" y="13"/>
                  </a:moveTo>
                  <a:cubicBezTo>
                    <a:pt x="37" y="13"/>
                    <a:pt x="37" y="24"/>
                    <a:pt x="37" y="24"/>
                  </a:cubicBezTo>
                  <a:lnTo>
                    <a:pt x="37" y="37"/>
                  </a:lnTo>
                  <a:lnTo>
                    <a:pt x="25" y="37"/>
                  </a:lnTo>
                  <a:lnTo>
                    <a:pt x="25" y="24"/>
                  </a:lnTo>
                  <a:lnTo>
                    <a:pt x="25" y="13"/>
                  </a:lnTo>
                  <a:close/>
                  <a:moveTo>
                    <a:pt x="25" y="0"/>
                  </a:moveTo>
                  <a:cubicBezTo>
                    <a:pt x="12" y="0"/>
                    <a:pt x="1" y="13"/>
                    <a:pt x="1" y="24"/>
                  </a:cubicBezTo>
                  <a:cubicBezTo>
                    <a:pt x="1" y="37"/>
                    <a:pt x="12" y="49"/>
                    <a:pt x="25" y="49"/>
                  </a:cubicBezTo>
                  <a:cubicBezTo>
                    <a:pt x="49" y="49"/>
                    <a:pt x="49" y="37"/>
                    <a:pt x="49" y="24"/>
                  </a:cubicBezTo>
                  <a:cubicBezTo>
                    <a:pt x="49" y="13"/>
                    <a:pt x="49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2542;p36">
              <a:extLst>
                <a:ext uri="{FF2B5EF4-FFF2-40B4-BE49-F238E27FC236}">
                  <a16:creationId xmlns:a16="http://schemas.microsoft.com/office/drawing/2014/main" id="{01ECAE5D-4E2B-4A13-874D-23EF609D699D}"/>
                </a:ext>
              </a:extLst>
            </p:cNvPr>
            <p:cNvSpPr/>
            <p:nvPr/>
          </p:nvSpPr>
          <p:spPr>
            <a:xfrm>
              <a:off x="7522325" y="3194020"/>
              <a:ext cx="14077" cy="12354"/>
            </a:xfrm>
            <a:custGeom>
              <a:avLst/>
              <a:gdLst/>
              <a:ahLst/>
              <a:cxnLst/>
              <a:rect l="l" t="t" r="r" b="b"/>
              <a:pathLst>
                <a:path w="286" h="251" extrusionOk="0">
                  <a:moveTo>
                    <a:pt x="253" y="1"/>
                  </a:moveTo>
                  <a:cubicBezTo>
                    <a:pt x="249" y="1"/>
                    <a:pt x="244" y="2"/>
                    <a:pt x="239" y="4"/>
                  </a:cubicBezTo>
                  <a:cubicBezTo>
                    <a:pt x="166" y="77"/>
                    <a:pt x="93" y="150"/>
                    <a:pt x="20" y="211"/>
                  </a:cubicBezTo>
                  <a:cubicBezTo>
                    <a:pt x="1" y="231"/>
                    <a:pt x="13" y="251"/>
                    <a:pt x="32" y="251"/>
                  </a:cubicBezTo>
                  <a:cubicBezTo>
                    <a:pt x="36" y="251"/>
                    <a:pt x="40" y="250"/>
                    <a:pt x="45" y="248"/>
                  </a:cubicBezTo>
                  <a:cubicBezTo>
                    <a:pt x="118" y="175"/>
                    <a:pt x="191" y="102"/>
                    <a:pt x="275" y="29"/>
                  </a:cubicBezTo>
                  <a:cubicBezTo>
                    <a:pt x="286" y="19"/>
                    <a:pt x="272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2543;p36">
              <a:extLst>
                <a:ext uri="{FF2B5EF4-FFF2-40B4-BE49-F238E27FC236}">
                  <a16:creationId xmlns:a16="http://schemas.microsoft.com/office/drawing/2014/main" id="{57CFC80F-064B-4E1C-8B03-FEC018EF9781}"/>
                </a:ext>
              </a:extLst>
            </p:cNvPr>
            <p:cNvSpPr/>
            <p:nvPr/>
          </p:nvSpPr>
          <p:spPr>
            <a:xfrm>
              <a:off x="7522129" y="3193577"/>
              <a:ext cx="14421" cy="13240"/>
            </a:xfrm>
            <a:custGeom>
              <a:avLst/>
              <a:gdLst/>
              <a:ahLst/>
              <a:cxnLst/>
              <a:rect l="l" t="t" r="r" b="b"/>
              <a:pathLst>
                <a:path w="293" h="269" extrusionOk="0">
                  <a:moveTo>
                    <a:pt x="255" y="13"/>
                  </a:moveTo>
                  <a:cubicBezTo>
                    <a:pt x="268" y="13"/>
                    <a:pt x="268" y="25"/>
                    <a:pt x="268" y="25"/>
                  </a:cubicBezTo>
                  <a:lnTo>
                    <a:pt x="268" y="38"/>
                  </a:lnTo>
                  <a:lnTo>
                    <a:pt x="36" y="244"/>
                  </a:lnTo>
                  <a:lnTo>
                    <a:pt x="24" y="244"/>
                  </a:lnTo>
                  <a:lnTo>
                    <a:pt x="24" y="232"/>
                  </a:lnTo>
                  <a:lnTo>
                    <a:pt x="255" y="25"/>
                  </a:lnTo>
                  <a:lnTo>
                    <a:pt x="255" y="13"/>
                  </a:lnTo>
                  <a:close/>
                  <a:moveTo>
                    <a:pt x="243" y="1"/>
                  </a:moveTo>
                  <a:lnTo>
                    <a:pt x="12" y="220"/>
                  </a:lnTo>
                  <a:cubicBezTo>
                    <a:pt x="12" y="220"/>
                    <a:pt x="0" y="232"/>
                    <a:pt x="0" y="244"/>
                  </a:cubicBezTo>
                  <a:lnTo>
                    <a:pt x="24" y="268"/>
                  </a:lnTo>
                  <a:lnTo>
                    <a:pt x="36" y="268"/>
                  </a:lnTo>
                  <a:cubicBezTo>
                    <a:pt x="36" y="268"/>
                    <a:pt x="49" y="268"/>
                    <a:pt x="49" y="257"/>
                  </a:cubicBezTo>
                  <a:lnTo>
                    <a:pt x="279" y="49"/>
                  </a:lnTo>
                  <a:cubicBezTo>
                    <a:pt x="292" y="38"/>
                    <a:pt x="292" y="13"/>
                    <a:pt x="279" y="13"/>
                  </a:cubicBezTo>
                  <a:cubicBezTo>
                    <a:pt x="268" y="1"/>
                    <a:pt x="25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2544;p36">
              <a:extLst>
                <a:ext uri="{FF2B5EF4-FFF2-40B4-BE49-F238E27FC236}">
                  <a16:creationId xmlns:a16="http://schemas.microsoft.com/office/drawing/2014/main" id="{E047B89A-0381-4843-AEF3-9E83BCA455AB}"/>
                </a:ext>
              </a:extLst>
            </p:cNvPr>
            <p:cNvSpPr/>
            <p:nvPr/>
          </p:nvSpPr>
          <p:spPr>
            <a:xfrm>
              <a:off x="7521735" y="3192248"/>
              <a:ext cx="12305" cy="10533"/>
            </a:xfrm>
            <a:custGeom>
              <a:avLst/>
              <a:gdLst/>
              <a:ahLst/>
              <a:cxnLst/>
              <a:rect l="l" t="t" r="r" b="b"/>
              <a:pathLst>
                <a:path w="250" h="214" extrusionOk="0">
                  <a:moveTo>
                    <a:pt x="222" y="0"/>
                  </a:moveTo>
                  <a:cubicBezTo>
                    <a:pt x="220" y="0"/>
                    <a:pt x="217" y="1"/>
                    <a:pt x="214" y="3"/>
                  </a:cubicBezTo>
                  <a:cubicBezTo>
                    <a:pt x="141" y="65"/>
                    <a:pt x="81" y="125"/>
                    <a:pt x="20" y="186"/>
                  </a:cubicBezTo>
                  <a:cubicBezTo>
                    <a:pt x="0" y="196"/>
                    <a:pt x="13" y="214"/>
                    <a:pt x="31" y="214"/>
                  </a:cubicBezTo>
                  <a:cubicBezTo>
                    <a:pt x="35" y="214"/>
                    <a:pt x="40" y="213"/>
                    <a:pt x="44" y="211"/>
                  </a:cubicBezTo>
                  <a:cubicBezTo>
                    <a:pt x="105" y="149"/>
                    <a:pt x="166" y="89"/>
                    <a:pt x="239" y="28"/>
                  </a:cubicBezTo>
                  <a:cubicBezTo>
                    <a:pt x="249" y="18"/>
                    <a:pt x="23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2545;p36">
              <a:extLst>
                <a:ext uri="{FF2B5EF4-FFF2-40B4-BE49-F238E27FC236}">
                  <a16:creationId xmlns:a16="http://schemas.microsoft.com/office/drawing/2014/main" id="{A4E5FBA1-2A2C-47D5-8858-CCF384D3FF09}"/>
                </a:ext>
              </a:extLst>
            </p:cNvPr>
            <p:cNvSpPr/>
            <p:nvPr/>
          </p:nvSpPr>
          <p:spPr>
            <a:xfrm>
              <a:off x="7521489" y="3191559"/>
              <a:ext cx="12650" cy="11665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230" y="21"/>
                  </a:moveTo>
                  <a:cubicBezTo>
                    <a:pt x="232" y="21"/>
                    <a:pt x="232" y="24"/>
                    <a:pt x="232" y="30"/>
                  </a:cubicBezTo>
                  <a:cubicBezTo>
                    <a:pt x="232" y="30"/>
                    <a:pt x="244" y="30"/>
                    <a:pt x="232" y="42"/>
                  </a:cubicBezTo>
                  <a:lnTo>
                    <a:pt x="37" y="212"/>
                  </a:lnTo>
                  <a:cubicBezTo>
                    <a:pt x="37" y="216"/>
                    <a:pt x="36" y="218"/>
                    <a:pt x="34" y="218"/>
                  </a:cubicBezTo>
                  <a:cubicBezTo>
                    <a:pt x="30" y="218"/>
                    <a:pt x="25" y="212"/>
                    <a:pt x="25" y="212"/>
                  </a:cubicBezTo>
                  <a:lnTo>
                    <a:pt x="25" y="200"/>
                  </a:lnTo>
                  <a:lnTo>
                    <a:pt x="219" y="30"/>
                  </a:lnTo>
                  <a:cubicBezTo>
                    <a:pt x="226" y="24"/>
                    <a:pt x="229" y="21"/>
                    <a:pt x="230" y="21"/>
                  </a:cubicBezTo>
                  <a:close/>
                  <a:moveTo>
                    <a:pt x="220" y="0"/>
                  </a:moveTo>
                  <a:cubicBezTo>
                    <a:pt x="216" y="0"/>
                    <a:pt x="211" y="2"/>
                    <a:pt x="208" y="6"/>
                  </a:cubicBezTo>
                  <a:lnTo>
                    <a:pt x="13" y="188"/>
                  </a:lnTo>
                  <a:cubicBezTo>
                    <a:pt x="1" y="200"/>
                    <a:pt x="1" y="212"/>
                    <a:pt x="13" y="225"/>
                  </a:cubicBezTo>
                  <a:cubicBezTo>
                    <a:pt x="25" y="236"/>
                    <a:pt x="25" y="236"/>
                    <a:pt x="37" y="236"/>
                  </a:cubicBezTo>
                  <a:cubicBezTo>
                    <a:pt x="37" y="236"/>
                    <a:pt x="49" y="236"/>
                    <a:pt x="49" y="225"/>
                  </a:cubicBezTo>
                  <a:lnTo>
                    <a:pt x="244" y="54"/>
                  </a:lnTo>
                  <a:cubicBezTo>
                    <a:pt x="256" y="42"/>
                    <a:pt x="256" y="17"/>
                    <a:pt x="244" y="17"/>
                  </a:cubicBezTo>
                  <a:cubicBezTo>
                    <a:pt x="244" y="9"/>
                    <a:pt x="23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2546;p36">
              <a:extLst>
                <a:ext uri="{FF2B5EF4-FFF2-40B4-BE49-F238E27FC236}">
                  <a16:creationId xmlns:a16="http://schemas.microsoft.com/office/drawing/2014/main" id="{F1110759-B71C-49B6-86F9-E8819575F9FC}"/>
                </a:ext>
              </a:extLst>
            </p:cNvPr>
            <p:cNvSpPr/>
            <p:nvPr/>
          </p:nvSpPr>
          <p:spPr>
            <a:xfrm>
              <a:off x="7519864" y="3201256"/>
              <a:ext cx="15357" cy="14323"/>
            </a:xfrm>
            <a:custGeom>
              <a:avLst/>
              <a:gdLst/>
              <a:ahLst/>
              <a:cxnLst/>
              <a:rect l="l" t="t" r="r" b="b"/>
              <a:pathLst>
                <a:path w="312" h="291" extrusionOk="0">
                  <a:moveTo>
                    <a:pt x="286" y="1"/>
                  </a:moveTo>
                  <a:cubicBezTo>
                    <a:pt x="283" y="1"/>
                    <a:pt x="280" y="2"/>
                    <a:pt x="277" y="3"/>
                  </a:cubicBezTo>
                  <a:cubicBezTo>
                    <a:pt x="179" y="76"/>
                    <a:pt x="95" y="161"/>
                    <a:pt x="9" y="258"/>
                  </a:cubicBezTo>
                  <a:cubicBezTo>
                    <a:pt x="0" y="268"/>
                    <a:pt x="12" y="291"/>
                    <a:pt x="24" y="291"/>
                  </a:cubicBezTo>
                  <a:cubicBezTo>
                    <a:pt x="27" y="291"/>
                    <a:pt x="31" y="288"/>
                    <a:pt x="34" y="283"/>
                  </a:cubicBezTo>
                  <a:cubicBezTo>
                    <a:pt x="119" y="198"/>
                    <a:pt x="204" y="112"/>
                    <a:pt x="301" y="39"/>
                  </a:cubicBezTo>
                  <a:cubicBezTo>
                    <a:pt x="312" y="29"/>
                    <a:pt x="304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2547;p36">
              <a:extLst>
                <a:ext uri="{FF2B5EF4-FFF2-40B4-BE49-F238E27FC236}">
                  <a16:creationId xmlns:a16="http://schemas.microsoft.com/office/drawing/2014/main" id="{77482F7C-366C-46EC-8CEA-427579E6F773}"/>
                </a:ext>
              </a:extLst>
            </p:cNvPr>
            <p:cNvSpPr/>
            <p:nvPr/>
          </p:nvSpPr>
          <p:spPr>
            <a:xfrm>
              <a:off x="7519717" y="3200911"/>
              <a:ext cx="15603" cy="14914"/>
            </a:xfrm>
            <a:custGeom>
              <a:avLst/>
              <a:gdLst/>
              <a:ahLst/>
              <a:cxnLst/>
              <a:rect l="l" t="t" r="r" b="b"/>
              <a:pathLst>
                <a:path w="317" h="303" extrusionOk="0">
                  <a:moveTo>
                    <a:pt x="304" y="22"/>
                  </a:moveTo>
                  <a:cubicBezTo>
                    <a:pt x="304" y="22"/>
                    <a:pt x="304" y="35"/>
                    <a:pt x="292" y="35"/>
                  </a:cubicBezTo>
                  <a:cubicBezTo>
                    <a:pt x="195" y="108"/>
                    <a:pt x="109" y="192"/>
                    <a:pt x="37" y="290"/>
                  </a:cubicBezTo>
                  <a:lnTo>
                    <a:pt x="25" y="290"/>
                  </a:lnTo>
                  <a:cubicBezTo>
                    <a:pt x="25" y="290"/>
                    <a:pt x="12" y="290"/>
                    <a:pt x="12" y="278"/>
                  </a:cubicBezTo>
                  <a:lnTo>
                    <a:pt x="12" y="265"/>
                  </a:lnTo>
                  <a:cubicBezTo>
                    <a:pt x="98" y="181"/>
                    <a:pt x="195" y="95"/>
                    <a:pt x="292" y="22"/>
                  </a:cubicBezTo>
                  <a:close/>
                  <a:moveTo>
                    <a:pt x="298" y="1"/>
                  </a:moveTo>
                  <a:cubicBezTo>
                    <a:pt x="292" y="1"/>
                    <a:pt x="286" y="4"/>
                    <a:pt x="280" y="10"/>
                  </a:cubicBezTo>
                  <a:cubicBezTo>
                    <a:pt x="182" y="83"/>
                    <a:pt x="85" y="168"/>
                    <a:pt x="1" y="265"/>
                  </a:cubicBezTo>
                  <a:lnTo>
                    <a:pt x="1" y="290"/>
                  </a:lnTo>
                  <a:cubicBezTo>
                    <a:pt x="1" y="302"/>
                    <a:pt x="12" y="302"/>
                    <a:pt x="25" y="302"/>
                  </a:cubicBezTo>
                  <a:lnTo>
                    <a:pt x="49" y="302"/>
                  </a:lnTo>
                  <a:cubicBezTo>
                    <a:pt x="122" y="205"/>
                    <a:pt x="207" y="119"/>
                    <a:pt x="304" y="59"/>
                  </a:cubicBezTo>
                  <a:cubicBezTo>
                    <a:pt x="317" y="46"/>
                    <a:pt x="317" y="22"/>
                    <a:pt x="317" y="10"/>
                  </a:cubicBezTo>
                  <a:cubicBezTo>
                    <a:pt x="310" y="4"/>
                    <a:pt x="304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2548;p36">
              <a:extLst>
                <a:ext uri="{FF2B5EF4-FFF2-40B4-BE49-F238E27FC236}">
                  <a16:creationId xmlns:a16="http://schemas.microsoft.com/office/drawing/2014/main" id="{BCD1D3EF-1510-49AB-A733-8E06472F77E3}"/>
                </a:ext>
              </a:extLst>
            </p:cNvPr>
            <p:cNvSpPr/>
            <p:nvPr/>
          </p:nvSpPr>
          <p:spPr>
            <a:xfrm>
              <a:off x="7516813" y="3205390"/>
              <a:ext cx="17768" cy="17768"/>
            </a:xfrm>
            <a:custGeom>
              <a:avLst/>
              <a:gdLst/>
              <a:ahLst/>
              <a:cxnLst/>
              <a:rect l="l" t="t" r="r" b="b"/>
              <a:pathLst>
                <a:path w="361" h="361" extrusionOk="0">
                  <a:moveTo>
                    <a:pt x="334" y="1"/>
                  </a:moveTo>
                  <a:cubicBezTo>
                    <a:pt x="332" y="1"/>
                    <a:pt x="329" y="2"/>
                    <a:pt x="327" y="4"/>
                  </a:cubicBezTo>
                  <a:cubicBezTo>
                    <a:pt x="217" y="114"/>
                    <a:pt x="120" y="223"/>
                    <a:pt x="11" y="333"/>
                  </a:cubicBezTo>
                  <a:cubicBezTo>
                    <a:pt x="1" y="342"/>
                    <a:pt x="15" y="360"/>
                    <a:pt x="27" y="360"/>
                  </a:cubicBezTo>
                  <a:cubicBezTo>
                    <a:pt x="30" y="360"/>
                    <a:pt x="33" y="359"/>
                    <a:pt x="35" y="357"/>
                  </a:cubicBezTo>
                  <a:lnTo>
                    <a:pt x="351" y="41"/>
                  </a:lnTo>
                  <a:cubicBezTo>
                    <a:pt x="361" y="21"/>
                    <a:pt x="346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2549;p36">
              <a:extLst>
                <a:ext uri="{FF2B5EF4-FFF2-40B4-BE49-F238E27FC236}">
                  <a16:creationId xmlns:a16="http://schemas.microsoft.com/office/drawing/2014/main" id="{22FCF1E0-B213-4C81-8857-077E367A76FB}"/>
                </a:ext>
              </a:extLst>
            </p:cNvPr>
            <p:cNvSpPr/>
            <p:nvPr/>
          </p:nvSpPr>
          <p:spPr>
            <a:xfrm>
              <a:off x="7516714" y="3205144"/>
              <a:ext cx="18015" cy="18408"/>
            </a:xfrm>
            <a:custGeom>
              <a:avLst/>
              <a:gdLst/>
              <a:ahLst/>
              <a:cxnLst/>
              <a:rect l="l" t="t" r="r" b="b"/>
              <a:pathLst>
                <a:path w="366" h="374" extrusionOk="0">
                  <a:moveTo>
                    <a:pt x="341" y="22"/>
                  </a:moveTo>
                  <a:cubicBezTo>
                    <a:pt x="341" y="22"/>
                    <a:pt x="353" y="33"/>
                    <a:pt x="341" y="33"/>
                  </a:cubicBezTo>
                  <a:cubicBezTo>
                    <a:pt x="243" y="143"/>
                    <a:pt x="134" y="252"/>
                    <a:pt x="37" y="349"/>
                  </a:cubicBezTo>
                  <a:cubicBezTo>
                    <a:pt x="37" y="362"/>
                    <a:pt x="37" y="362"/>
                    <a:pt x="25" y="362"/>
                  </a:cubicBezTo>
                  <a:lnTo>
                    <a:pt x="25" y="349"/>
                  </a:lnTo>
                  <a:lnTo>
                    <a:pt x="25" y="338"/>
                  </a:lnTo>
                  <a:cubicBezTo>
                    <a:pt x="122" y="241"/>
                    <a:pt x="232" y="131"/>
                    <a:pt x="329" y="22"/>
                  </a:cubicBezTo>
                  <a:close/>
                  <a:moveTo>
                    <a:pt x="335" y="0"/>
                  </a:moveTo>
                  <a:cubicBezTo>
                    <a:pt x="329" y="0"/>
                    <a:pt x="323" y="3"/>
                    <a:pt x="316" y="9"/>
                  </a:cubicBezTo>
                  <a:cubicBezTo>
                    <a:pt x="219" y="119"/>
                    <a:pt x="110" y="228"/>
                    <a:pt x="13" y="325"/>
                  </a:cubicBezTo>
                  <a:cubicBezTo>
                    <a:pt x="0" y="338"/>
                    <a:pt x="0" y="349"/>
                    <a:pt x="0" y="349"/>
                  </a:cubicBezTo>
                  <a:cubicBezTo>
                    <a:pt x="0" y="362"/>
                    <a:pt x="13" y="374"/>
                    <a:pt x="25" y="374"/>
                  </a:cubicBezTo>
                  <a:cubicBezTo>
                    <a:pt x="37" y="374"/>
                    <a:pt x="49" y="374"/>
                    <a:pt x="49" y="362"/>
                  </a:cubicBezTo>
                  <a:cubicBezTo>
                    <a:pt x="159" y="265"/>
                    <a:pt x="256" y="155"/>
                    <a:pt x="353" y="46"/>
                  </a:cubicBezTo>
                  <a:cubicBezTo>
                    <a:pt x="365" y="33"/>
                    <a:pt x="365" y="22"/>
                    <a:pt x="353" y="9"/>
                  </a:cubicBezTo>
                  <a:cubicBezTo>
                    <a:pt x="347" y="3"/>
                    <a:pt x="341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2550;p36">
              <a:extLst>
                <a:ext uri="{FF2B5EF4-FFF2-40B4-BE49-F238E27FC236}">
                  <a16:creationId xmlns:a16="http://schemas.microsoft.com/office/drawing/2014/main" id="{362EC1EE-D61E-41AA-B758-5F3890FA7871}"/>
                </a:ext>
              </a:extLst>
            </p:cNvPr>
            <p:cNvSpPr/>
            <p:nvPr/>
          </p:nvSpPr>
          <p:spPr>
            <a:xfrm>
              <a:off x="7515631" y="3210214"/>
              <a:ext cx="21361" cy="20131"/>
            </a:xfrm>
            <a:custGeom>
              <a:avLst/>
              <a:gdLst/>
              <a:ahLst/>
              <a:cxnLst/>
              <a:rect l="l" t="t" r="r" b="b"/>
              <a:pathLst>
                <a:path w="434" h="409" extrusionOk="0">
                  <a:moveTo>
                    <a:pt x="407" y="0"/>
                  </a:moveTo>
                  <a:cubicBezTo>
                    <a:pt x="404" y="0"/>
                    <a:pt x="402" y="1"/>
                    <a:pt x="400" y="3"/>
                  </a:cubicBezTo>
                  <a:cubicBezTo>
                    <a:pt x="278" y="138"/>
                    <a:pt x="144" y="259"/>
                    <a:pt x="11" y="368"/>
                  </a:cubicBezTo>
                  <a:cubicBezTo>
                    <a:pt x="0" y="388"/>
                    <a:pt x="15" y="408"/>
                    <a:pt x="27" y="408"/>
                  </a:cubicBezTo>
                  <a:cubicBezTo>
                    <a:pt x="30" y="408"/>
                    <a:pt x="33" y="407"/>
                    <a:pt x="35" y="405"/>
                  </a:cubicBezTo>
                  <a:cubicBezTo>
                    <a:pt x="181" y="283"/>
                    <a:pt x="302" y="162"/>
                    <a:pt x="424" y="28"/>
                  </a:cubicBezTo>
                  <a:cubicBezTo>
                    <a:pt x="434" y="18"/>
                    <a:pt x="419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2551;p36">
              <a:extLst>
                <a:ext uri="{FF2B5EF4-FFF2-40B4-BE49-F238E27FC236}">
                  <a16:creationId xmlns:a16="http://schemas.microsoft.com/office/drawing/2014/main" id="{F3C07441-BF3E-49BD-87AE-29EBA0975A39}"/>
                </a:ext>
              </a:extLst>
            </p:cNvPr>
            <p:cNvSpPr/>
            <p:nvPr/>
          </p:nvSpPr>
          <p:spPr>
            <a:xfrm>
              <a:off x="7515484" y="3209771"/>
              <a:ext cx="21608" cy="20968"/>
            </a:xfrm>
            <a:custGeom>
              <a:avLst/>
              <a:gdLst/>
              <a:ahLst/>
              <a:cxnLst/>
              <a:rect l="l" t="t" r="r" b="b"/>
              <a:pathLst>
                <a:path w="439" h="426" extrusionOk="0">
                  <a:moveTo>
                    <a:pt x="414" y="12"/>
                  </a:moveTo>
                  <a:lnTo>
                    <a:pt x="414" y="25"/>
                  </a:lnTo>
                  <a:cubicBezTo>
                    <a:pt x="414" y="25"/>
                    <a:pt x="427" y="25"/>
                    <a:pt x="414" y="37"/>
                  </a:cubicBezTo>
                  <a:cubicBezTo>
                    <a:pt x="305" y="171"/>
                    <a:pt x="171" y="292"/>
                    <a:pt x="38" y="401"/>
                  </a:cubicBezTo>
                  <a:lnTo>
                    <a:pt x="14" y="401"/>
                  </a:lnTo>
                  <a:cubicBezTo>
                    <a:pt x="14" y="390"/>
                    <a:pt x="14" y="390"/>
                    <a:pt x="25" y="390"/>
                  </a:cubicBezTo>
                  <a:cubicBezTo>
                    <a:pt x="159" y="280"/>
                    <a:pt x="281" y="147"/>
                    <a:pt x="403" y="25"/>
                  </a:cubicBezTo>
                  <a:cubicBezTo>
                    <a:pt x="403" y="12"/>
                    <a:pt x="414" y="12"/>
                    <a:pt x="414" y="12"/>
                  </a:cubicBezTo>
                  <a:close/>
                  <a:moveTo>
                    <a:pt x="427" y="1"/>
                  </a:moveTo>
                  <a:cubicBezTo>
                    <a:pt x="414" y="1"/>
                    <a:pt x="403" y="1"/>
                    <a:pt x="390" y="12"/>
                  </a:cubicBezTo>
                  <a:cubicBezTo>
                    <a:pt x="268" y="134"/>
                    <a:pt x="147" y="268"/>
                    <a:pt x="14" y="377"/>
                  </a:cubicBezTo>
                  <a:cubicBezTo>
                    <a:pt x="1" y="377"/>
                    <a:pt x="1" y="390"/>
                    <a:pt x="1" y="401"/>
                  </a:cubicBezTo>
                  <a:cubicBezTo>
                    <a:pt x="1" y="414"/>
                    <a:pt x="14" y="414"/>
                    <a:pt x="14" y="426"/>
                  </a:cubicBezTo>
                  <a:lnTo>
                    <a:pt x="25" y="426"/>
                  </a:lnTo>
                  <a:cubicBezTo>
                    <a:pt x="38" y="426"/>
                    <a:pt x="38" y="414"/>
                    <a:pt x="50" y="414"/>
                  </a:cubicBezTo>
                  <a:cubicBezTo>
                    <a:pt x="184" y="304"/>
                    <a:pt x="317" y="183"/>
                    <a:pt x="427" y="49"/>
                  </a:cubicBezTo>
                  <a:cubicBezTo>
                    <a:pt x="439" y="37"/>
                    <a:pt x="439" y="12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2552;p36">
              <a:extLst>
                <a:ext uri="{FF2B5EF4-FFF2-40B4-BE49-F238E27FC236}">
                  <a16:creationId xmlns:a16="http://schemas.microsoft.com/office/drawing/2014/main" id="{FC12C0E6-5831-4BA5-8507-5B5841B2BEDA}"/>
                </a:ext>
              </a:extLst>
            </p:cNvPr>
            <p:cNvSpPr/>
            <p:nvPr/>
          </p:nvSpPr>
          <p:spPr>
            <a:xfrm>
              <a:off x="7515631" y="3215579"/>
              <a:ext cx="21854" cy="21952"/>
            </a:xfrm>
            <a:custGeom>
              <a:avLst/>
              <a:gdLst/>
              <a:ahLst/>
              <a:cxnLst/>
              <a:rect l="l" t="t" r="r" b="b"/>
              <a:pathLst>
                <a:path w="444" h="446" extrusionOk="0">
                  <a:moveTo>
                    <a:pt x="414" y="1"/>
                  </a:moveTo>
                  <a:cubicBezTo>
                    <a:pt x="409" y="1"/>
                    <a:pt x="405" y="2"/>
                    <a:pt x="400" y="4"/>
                  </a:cubicBezTo>
                  <a:cubicBezTo>
                    <a:pt x="265" y="137"/>
                    <a:pt x="132" y="272"/>
                    <a:pt x="11" y="418"/>
                  </a:cubicBezTo>
                  <a:cubicBezTo>
                    <a:pt x="0" y="427"/>
                    <a:pt x="14" y="445"/>
                    <a:pt x="27" y="445"/>
                  </a:cubicBezTo>
                  <a:cubicBezTo>
                    <a:pt x="30" y="445"/>
                    <a:pt x="33" y="444"/>
                    <a:pt x="35" y="442"/>
                  </a:cubicBezTo>
                  <a:cubicBezTo>
                    <a:pt x="156" y="296"/>
                    <a:pt x="290" y="162"/>
                    <a:pt x="424" y="29"/>
                  </a:cubicBezTo>
                  <a:cubicBezTo>
                    <a:pt x="444" y="18"/>
                    <a:pt x="432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2553;p36">
              <a:extLst>
                <a:ext uri="{FF2B5EF4-FFF2-40B4-BE49-F238E27FC236}">
                  <a16:creationId xmlns:a16="http://schemas.microsoft.com/office/drawing/2014/main" id="{7F62B594-2CCE-453A-B7DC-750C9A1837A1}"/>
                </a:ext>
              </a:extLst>
            </p:cNvPr>
            <p:cNvSpPr/>
            <p:nvPr/>
          </p:nvSpPr>
          <p:spPr>
            <a:xfrm>
              <a:off x="7515484" y="3215284"/>
              <a:ext cx="22247" cy="22641"/>
            </a:xfrm>
            <a:custGeom>
              <a:avLst/>
              <a:gdLst/>
              <a:ahLst/>
              <a:cxnLst/>
              <a:rect l="l" t="t" r="r" b="b"/>
              <a:pathLst>
                <a:path w="452" h="460" extrusionOk="0">
                  <a:moveTo>
                    <a:pt x="418" y="17"/>
                  </a:moveTo>
                  <a:cubicBezTo>
                    <a:pt x="421" y="17"/>
                    <a:pt x="427" y="22"/>
                    <a:pt x="427" y="22"/>
                  </a:cubicBezTo>
                  <a:lnTo>
                    <a:pt x="427" y="35"/>
                  </a:lnTo>
                  <a:cubicBezTo>
                    <a:pt x="293" y="168"/>
                    <a:pt x="159" y="302"/>
                    <a:pt x="38" y="448"/>
                  </a:cubicBezTo>
                  <a:lnTo>
                    <a:pt x="25" y="448"/>
                  </a:lnTo>
                  <a:lnTo>
                    <a:pt x="14" y="435"/>
                  </a:lnTo>
                  <a:lnTo>
                    <a:pt x="25" y="424"/>
                  </a:lnTo>
                  <a:cubicBezTo>
                    <a:pt x="147" y="289"/>
                    <a:pt x="281" y="143"/>
                    <a:pt x="414" y="22"/>
                  </a:cubicBezTo>
                  <a:cubicBezTo>
                    <a:pt x="414" y="18"/>
                    <a:pt x="416" y="17"/>
                    <a:pt x="418" y="17"/>
                  </a:cubicBezTo>
                  <a:close/>
                  <a:moveTo>
                    <a:pt x="421" y="1"/>
                  </a:moveTo>
                  <a:cubicBezTo>
                    <a:pt x="415" y="1"/>
                    <a:pt x="409" y="4"/>
                    <a:pt x="403" y="10"/>
                  </a:cubicBezTo>
                  <a:cubicBezTo>
                    <a:pt x="268" y="132"/>
                    <a:pt x="135" y="278"/>
                    <a:pt x="1" y="411"/>
                  </a:cubicBezTo>
                  <a:lnTo>
                    <a:pt x="1" y="448"/>
                  </a:lnTo>
                  <a:cubicBezTo>
                    <a:pt x="1" y="448"/>
                    <a:pt x="14" y="460"/>
                    <a:pt x="25" y="460"/>
                  </a:cubicBezTo>
                  <a:lnTo>
                    <a:pt x="50" y="460"/>
                  </a:lnTo>
                  <a:cubicBezTo>
                    <a:pt x="171" y="314"/>
                    <a:pt x="305" y="180"/>
                    <a:pt x="439" y="46"/>
                  </a:cubicBezTo>
                  <a:cubicBezTo>
                    <a:pt x="451" y="35"/>
                    <a:pt x="451" y="10"/>
                    <a:pt x="439" y="10"/>
                  </a:cubicBezTo>
                  <a:cubicBezTo>
                    <a:pt x="433" y="4"/>
                    <a:pt x="42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2554;p36">
              <a:extLst>
                <a:ext uri="{FF2B5EF4-FFF2-40B4-BE49-F238E27FC236}">
                  <a16:creationId xmlns:a16="http://schemas.microsoft.com/office/drawing/2014/main" id="{DBA3C77A-2347-422D-8687-A880E143D72E}"/>
                </a:ext>
              </a:extLst>
            </p:cNvPr>
            <p:cNvSpPr/>
            <p:nvPr/>
          </p:nvSpPr>
          <p:spPr>
            <a:xfrm>
              <a:off x="7517453" y="3221584"/>
              <a:ext cx="22444" cy="22740"/>
            </a:xfrm>
            <a:custGeom>
              <a:avLst/>
              <a:gdLst/>
              <a:ahLst/>
              <a:cxnLst/>
              <a:rect l="l" t="t" r="r" b="b"/>
              <a:pathLst>
                <a:path w="456" h="462" extrusionOk="0">
                  <a:moveTo>
                    <a:pt x="421" y="0"/>
                  </a:moveTo>
                  <a:cubicBezTo>
                    <a:pt x="417" y="0"/>
                    <a:pt x="414" y="1"/>
                    <a:pt x="411" y="4"/>
                  </a:cubicBezTo>
                  <a:cubicBezTo>
                    <a:pt x="277" y="137"/>
                    <a:pt x="144" y="283"/>
                    <a:pt x="10" y="429"/>
                  </a:cubicBezTo>
                  <a:cubicBezTo>
                    <a:pt x="1" y="439"/>
                    <a:pt x="13" y="462"/>
                    <a:pt x="24" y="462"/>
                  </a:cubicBezTo>
                  <a:cubicBezTo>
                    <a:pt x="27" y="462"/>
                    <a:pt x="31" y="459"/>
                    <a:pt x="34" y="453"/>
                  </a:cubicBezTo>
                  <a:cubicBezTo>
                    <a:pt x="168" y="307"/>
                    <a:pt x="301" y="161"/>
                    <a:pt x="436" y="28"/>
                  </a:cubicBezTo>
                  <a:cubicBezTo>
                    <a:pt x="455" y="18"/>
                    <a:pt x="43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2555;p36">
              <a:extLst>
                <a:ext uri="{FF2B5EF4-FFF2-40B4-BE49-F238E27FC236}">
                  <a16:creationId xmlns:a16="http://schemas.microsoft.com/office/drawing/2014/main" id="{2BD1C32F-B7FF-4CFC-BFE8-83385A5EB22F}"/>
                </a:ext>
              </a:extLst>
            </p:cNvPr>
            <p:cNvSpPr/>
            <p:nvPr/>
          </p:nvSpPr>
          <p:spPr>
            <a:xfrm>
              <a:off x="7517305" y="3221141"/>
              <a:ext cx="22198" cy="23379"/>
            </a:xfrm>
            <a:custGeom>
              <a:avLst/>
              <a:gdLst/>
              <a:ahLst/>
              <a:cxnLst/>
              <a:rect l="l" t="t" r="r" b="b"/>
              <a:pathLst>
                <a:path w="451" h="475" extrusionOk="0">
                  <a:moveTo>
                    <a:pt x="426" y="13"/>
                  </a:moveTo>
                  <a:lnTo>
                    <a:pt x="439" y="24"/>
                  </a:lnTo>
                  <a:lnTo>
                    <a:pt x="439" y="37"/>
                  </a:lnTo>
                  <a:cubicBezTo>
                    <a:pt x="293" y="170"/>
                    <a:pt x="158" y="316"/>
                    <a:pt x="37" y="462"/>
                  </a:cubicBezTo>
                  <a:lnTo>
                    <a:pt x="25" y="462"/>
                  </a:lnTo>
                  <a:cubicBezTo>
                    <a:pt x="25" y="451"/>
                    <a:pt x="13" y="451"/>
                    <a:pt x="25" y="438"/>
                  </a:cubicBezTo>
                  <a:cubicBezTo>
                    <a:pt x="147" y="292"/>
                    <a:pt x="280" y="159"/>
                    <a:pt x="426" y="24"/>
                  </a:cubicBezTo>
                  <a:lnTo>
                    <a:pt x="426" y="13"/>
                  </a:lnTo>
                  <a:close/>
                  <a:moveTo>
                    <a:pt x="439" y="0"/>
                  </a:moveTo>
                  <a:cubicBezTo>
                    <a:pt x="426" y="0"/>
                    <a:pt x="414" y="0"/>
                    <a:pt x="414" y="13"/>
                  </a:cubicBezTo>
                  <a:cubicBezTo>
                    <a:pt x="268" y="146"/>
                    <a:pt x="134" y="280"/>
                    <a:pt x="13" y="426"/>
                  </a:cubicBezTo>
                  <a:cubicBezTo>
                    <a:pt x="1" y="451"/>
                    <a:pt x="1" y="462"/>
                    <a:pt x="13" y="475"/>
                  </a:cubicBezTo>
                  <a:lnTo>
                    <a:pt x="50" y="475"/>
                  </a:lnTo>
                  <a:cubicBezTo>
                    <a:pt x="171" y="329"/>
                    <a:pt x="304" y="183"/>
                    <a:pt x="450" y="49"/>
                  </a:cubicBezTo>
                  <a:lnTo>
                    <a:pt x="450" y="24"/>
                  </a:lnTo>
                  <a:cubicBezTo>
                    <a:pt x="450" y="13"/>
                    <a:pt x="439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2556;p36">
              <a:extLst>
                <a:ext uri="{FF2B5EF4-FFF2-40B4-BE49-F238E27FC236}">
                  <a16:creationId xmlns:a16="http://schemas.microsoft.com/office/drawing/2014/main" id="{2C1A076D-499E-4F0A-A6B7-0F0281C69DE5}"/>
                </a:ext>
              </a:extLst>
            </p:cNvPr>
            <p:cNvSpPr/>
            <p:nvPr/>
          </p:nvSpPr>
          <p:spPr>
            <a:xfrm>
              <a:off x="7519963" y="3227885"/>
              <a:ext cx="19393" cy="21460"/>
            </a:xfrm>
            <a:custGeom>
              <a:avLst/>
              <a:gdLst/>
              <a:ahLst/>
              <a:cxnLst/>
              <a:rect l="l" t="t" r="r" b="b"/>
              <a:pathLst>
                <a:path w="394" h="436" extrusionOk="0">
                  <a:moveTo>
                    <a:pt x="370" y="1"/>
                  </a:moveTo>
                  <a:cubicBezTo>
                    <a:pt x="367" y="1"/>
                    <a:pt x="363" y="3"/>
                    <a:pt x="360" y="9"/>
                  </a:cubicBezTo>
                  <a:cubicBezTo>
                    <a:pt x="287" y="82"/>
                    <a:pt x="214" y="155"/>
                    <a:pt x="141" y="241"/>
                  </a:cubicBezTo>
                  <a:cubicBezTo>
                    <a:pt x="93" y="289"/>
                    <a:pt x="20" y="338"/>
                    <a:pt x="7" y="411"/>
                  </a:cubicBezTo>
                  <a:cubicBezTo>
                    <a:pt x="0" y="426"/>
                    <a:pt x="11" y="436"/>
                    <a:pt x="23" y="436"/>
                  </a:cubicBezTo>
                  <a:cubicBezTo>
                    <a:pt x="31" y="436"/>
                    <a:pt x="39" y="432"/>
                    <a:pt x="44" y="423"/>
                  </a:cubicBezTo>
                  <a:cubicBezTo>
                    <a:pt x="56" y="350"/>
                    <a:pt x="153" y="277"/>
                    <a:pt x="214" y="216"/>
                  </a:cubicBezTo>
                  <a:cubicBezTo>
                    <a:pt x="263" y="155"/>
                    <a:pt x="323" y="95"/>
                    <a:pt x="385" y="33"/>
                  </a:cubicBezTo>
                  <a:cubicBezTo>
                    <a:pt x="394" y="25"/>
                    <a:pt x="382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2557;p36">
              <a:extLst>
                <a:ext uri="{FF2B5EF4-FFF2-40B4-BE49-F238E27FC236}">
                  <a16:creationId xmlns:a16="http://schemas.microsoft.com/office/drawing/2014/main" id="{BD143302-6952-44E2-84E2-93C82F240811}"/>
                </a:ext>
              </a:extLst>
            </p:cNvPr>
            <p:cNvSpPr/>
            <p:nvPr/>
          </p:nvSpPr>
          <p:spPr>
            <a:xfrm>
              <a:off x="7519717" y="3227737"/>
              <a:ext cx="19786" cy="22149"/>
            </a:xfrm>
            <a:custGeom>
              <a:avLst/>
              <a:gdLst/>
              <a:ahLst/>
              <a:cxnLst/>
              <a:rect l="l" t="t" r="r" b="b"/>
              <a:pathLst>
                <a:path w="402" h="450" extrusionOk="0">
                  <a:moveTo>
                    <a:pt x="377" y="12"/>
                  </a:moveTo>
                  <a:lnTo>
                    <a:pt x="377" y="25"/>
                  </a:lnTo>
                  <a:lnTo>
                    <a:pt x="207" y="219"/>
                  </a:lnTo>
                  <a:cubicBezTo>
                    <a:pt x="195" y="231"/>
                    <a:pt x="182" y="244"/>
                    <a:pt x="158" y="255"/>
                  </a:cubicBezTo>
                  <a:cubicBezTo>
                    <a:pt x="109" y="304"/>
                    <a:pt x="49" y="365"/>
                    <a:pt x="37" y="426"/>
                  </a:cubicBezTo>
                  <a:cubicBezTo>
                    <a:pt x="37" y="430"/>
                    <a:pt x="35" y="431"/>
                    <a:pt x="33" y="431"/>
                  </a:cubicBezTo>
                  <a:cubicBezTo>
                    <a:pt x="30" y="431"/>
                    <a:pt x="25" y="426"/>
                    <a:pt x="25" y="426"/>
                  </a:cubicBezTo>
                  <a:lnTo>
                    <a:pt x="12" y="426"/>
                  </a:lnTo>
                  <a:cubicBezTo>
                    <a:pt x="37" y="365"/>
                    <a:pt x="73" y="317"/>
                    <a:pt x="122" y="280"/>
                  </a:cubicBezTo>
                  <a:lnTo>
                    <a:pt x="158" y="244"/>
                  </a:lnTo>
                  <a:lnTo>
                    <a:pt x="365" y="12"/>
                  </a:lnTo>
                  <a:close/>
                  <a:moveTo>
                    <a:pt x="353" y="0"/>
                  </a:moveTo>
                  <a:lnTo>
                    <a:pt x="146" y="231"/>
                  </a:lnTo>
                  <a:lnTo>
                    <a:pt x="109" y="268"/>
                  </a:lnTo>
                  <a:cubicBezTo>
                    <a:pt x="61" y="317"/>
                    <a:pt x="12" y="353"/>
                    <a:pt x="1" y="414"/>
                  </a:cubicBezTo>
                  <a:cubicBezTo>
                    <a:pt x="1" y="426"/>
                    <a:pt x="1" y="450"/>
                    <a:pt x="12" y="450"/>
                  </a:cubicBezTo>
                  <a:lnTo>
                    <a:pt x="25" y="450"/>
                  </a:lnTo>
                  <a:cubicBezTo>
                    <a:pt x="37" y="450"/>
                    <a:pt x="49" y="438"/>
                    <a:pt x="49" y="426"/>
                  </a:cubicBezTo>
                  <a:cubicBezTo>
                    <a:pt x="73" y="377"/>
                    <a:pt x="122" y="317"/>
                    <a:pt x="171" y="268"/>
                  </a:cubicBezTo>
                  <a:cubicBezTo>
                    <a:pt x="195" y="255"/>
                    <a:pt x="207" y="244"/>
                    <a:pt x="219" y="231"/>
                  </a:cubicBezTo>
                  <a:lnTo>
                    <a:pt x="390" y="36"/>
                  </a:lnTo>
                  <a:cubicBezTo>
                    <a:pt x="401" y="36"/>
                    <a:pt x="401" y="25"/>
                    <a:pt x="401" y="12"/>
                  </a:cubicBezTo>
                  <a:cubicBezTo>
                    <a:pt x="401" y="12"/>
                    <a:pt x="390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2558;p36">
              <a:extLst>
                <a:ext uri="{FF2B5EF4-FFF2-40B4-BE49-F238E27FC236}">
                  <a16:creationId xmlns:a16="http://schemas.microsoft.com/office/drawing/2014/main" id="{31AA07D4-2D3B-4E0A-8394-6FD0812EB586}"/>
                </a:ext>
              </a:extLst>
            </p:cNvPr>
            <p:cNvSpPr/>
            <p:nvPr/>
          </p:nvSpPr>
          <p:spPr>
            <a:xfrm>
              <a:off x="7520652" y="3234234"/>
              <a:ext cx="19442" cy="19737"/>
            </a:xfrm>
            <a:custGeom>
              <a:avLst/>
              <a:gdLst/>
              <a:ahLst/>
              <a:cxnLst/>
              <a:rect l="l" t="t" r="r" b="b"/>
              <a:pathLst>
                <a:path w="395" h="401" extrusionOk="0">
                  <a:moveTo>
                    <a:pt x="347" y="1"/>
                  </a:moveTo>
                  <a:cubicBezTo>
                    <a:pt x="337" y="1"/>
                    <a:pt x="327" y="11"/>
                    <a:pt x="334" y="26"/>
                  </a:cubicBezTo>
                  <a:cubicBezTo>
                    <a:pt x="346" y="39"/>
                    <a:pt x="188" y="185"/>
                    <a:pt x="176" y="196"/>
                  </a:cubicBezTo>
                  <a:cubicBezTo>
                    <a:pt x="127" y="258"/>
                    <a:pt x="66" y="318"/>
                    <a:pt x="18" y="367"/>
                  </a:cubicBezTo>
                  <a:cubicBezTo>
                    <a:pt x="0" y="384"/>
                    <a:pt x="7" y="401"/>
                    <a:pt x="22" y="401"/>
                  </a:cubicBezTo>
                  <a:cubicBezTo>
                    <a:pt x="28" y="401"/>
                    <a:pt x="35" y="398"/>
                    <a:pt x="42" y="391"/>
                  </a:cubicBezTo>
                  <a:cubicBezTo>
                    <a:pt x="115" y="318"/>
                    <a:pt x="188" y="233"/>
                    <a:pt x="273" y="160"/>
                  </a:cubicBezTo>
                  <a:cubicBezTo>
                    <a:pt x="298" y="123"/>
                    <a:pt x="395" y="63"/>
                    <a:pt x="358" y="14"/>
                  </a:cubicBezTo>
                  <a:cubicBezTo>
                    <a:pt x="358" y="5"/>
                    <a:pt x="353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2559;p36">
              <a:extLst>
                <a:ext uri="{FF2B5EF4-FFF2-40B4-BE49-F238E27FC236}">
                  <a16:creationId xmlns:a16="http://schemas.microsoft.com/office/drawing/2014/main" id="{1A91FF68-0479-4EE1-8397-ABBE85731EEC}"/>
                </a:ext>
              </a:extLst>
            </p:cNvPr>
            <p:cNvSpPr/>
            <p:nvPr/>
          </p:nvSpPr>
          <p:spPr>
            <a:xfrm>
              <a:off x="7520307" y="3233742"/>
              <a:ext cx="19786" cy="20968"/>
            </a:xfrm>
            <a:custGeom>
              <a:avLst/>
              <a:gdLst/>
              <a:ahLst/>
              <a:cxnLst/>
              <a:rect l="l" t="t" r="r" b="b"/>
              <a:pathLst>
                <a:path w="402" h="426" extrusionOk="0">
                  <a:moveTo>
                    <a:pt x="365" y="24"/>
                  </a:moveTo>
                  <a:cubicBezTo>
                    <a:pt x="378" y="60"/>
                    <a:pt x="329" y="109"/>
                    <a:pt x="292" y="133"/>
                  </a:cubicBezTo>
                  <a:cubicBezTo>
                    <a:pt x="280" y="146"/>
                    <a:pt x="280" y="158"/>
                    <a:pt x="268" y="158"/>
                  </a:cubicBezTo>
                  <a:cubicBezTo>
                    <a:pt x="195" y="243"/>
                    <a:pt x="122" y="316"/>
                    <a:pt x="37" y="401"/>
                  </a:cubicBezTo>
                  <a:lnTo>
                    <a:pt x="25" y="401"/>
                  </a:lnTo>
                  <a:lnTo>
                    <a:pt x="25" y="389"/>
                  </a:lnTo>
                  <a:cubicBezTo>
                    <a:pt x="86" y="328"/>
                    <a:pt x="134" y="268"/>
                    <a:pt x="195" y="219"/>
                  </a:cubicBezTo>
                  <a:cubicBezTo>
                    <a:pt x="195" y="219"/>
                    <a:pt x="195" y="206"/>
                    <a:pt x="207" y="195"/>
                  </a:cubicBezTo>
                  <a:cubicBezTo>
                    <a:pt x="341" y="60"/>
                    <a:pt x="353" y="49"/>
                    <a:pt x="353" y="36"/>
                  </a:cubicBezTo>
                  <a:cubicBezTo>
                    <a:pt x="341" y="36"/>
                    <a:pt x="341" y="24"/>
                    <a:pt x="353" y="24"/>
                  </a:cubicBezTo>
                  <a:close/>
                  <a:moveTo>
                    <a:pt x="353" y="0"/>
                  </a:moveTo>
                  <a:cubicBezTo>
                    <a:pt x="341" y="0"/>
                    <a:pt x="341" y="12"/>
                    <a:pt x="329" y="12"/>
                  </a:cubicBezTo>
                  <a:lnTo>
                    <a:pt x="329" y="36"/>
                  </a:lnTo>
                  <a:cubicBezTo>
                    <a:pt x="329" y="49"/>
                    <a:pt x="280" y="97"/>
                    <a:pt x="195" y="182"/>
                  </a:cubicBezTo>
                  <a:cubicBezTo>
                    <a:pt x="183" y="195"/>
                    <a:pt x="183" y="206"/>
                    <a:pt x="183" y="206"/>
                  </a:cubicBezTo>
                  <a:cubicBezTo>
                    <a:pt x="122" y="255"/>
                    <a:pt x="73" y="316"/>
                    <a:pt x="13" y="377"/>
                  </a:cubicBezTo>
                  <a:cubicBezTo>
                    <a:pt x="13" y="377"/>
                    <a:pt x="0" y="389"/>
                    <a:pt x="13" y="401"/>
                  </a:cubicBezTo>
                  <a:cubicBezTo>
                    <a:pt x="13" y="414"/>
                    <a:pt x="13" y="414"/>
                    <a:pt x="25" y="425"/>
                  </a:cubicBezTo>
                  <a:lnTo>
                    <a:pt x="37" y="425"/>
                  </a:lnTo>
                  <a:lnTo>
                    <a:pt x="49" y="414"/>
                  </a:lnTo>
                  <a:cubicBezTo>
                    <a:pt x="134" y="328"/>
                    <a:pt x="207" y="255"/>
                    <a:pt x="280" y="170"/>
                  </a:cubicBezTo>
                  <a:cubicBezTo>
                    <a:pt x="292" y="170"/>
                    <a:pt x="292" y="158"/>
                    <a:pt x="305" y="146"/>
                  </a:cubicBezTo>
                  <a:cubicBezTo>
                    <a:pt x="341" y="109"/>
                    <a:pt x="402" y="60"/>
                    <a:pt x="378" y="12"/>
                  </a:cubicBezTo>
                  <a:cubicBezTo>
                    <a:pt x="378" y="12"/>
                    <a:pt x="365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2560;p36">
              <a:extLst>
                <a:ext uri="{FF2B5EF4-FFF2-40B4-BE49-F238E27FC236}">
                  <a16:creationId xmlns:a16="http://schemas.microsoft.com/office/drawing/2014/main" id="{10049A8B-73F4-41BF-81F7-3808927C6927}"/>
                </a:ext>
              </a:extLst>
            </p:cNvPr>
            <p:cNvSpPr/>
            <p:nvPr/>
          </p:nvSpPr>
          <p:spPr>
            <a:xfrm>
              <a:off x="7462816" y="3129983"/>
              <a:ext cx="6448" cy="8023"/>
            </a:xfrm>
            <a:custGeom>
              <a:avLst/>
              <a:gdLst/>
              <a:ahLst/>
              <a:cxnLst/>
              <a:rect l="l" t="t" r="r" b="b"/>
              <a:pathLst>
                <a:path w="131" h="163" extrusionOk="0">
                  <a:moveTo>
                    <a:pt x="95" y="1"/>
                  </a:moveTo>
                  <a:cubicBezTo>
                    <a:pt x="92" y="1"/>
                    <a:pt x="88" y="1"/>
                    <a:pt x="86" y="4"/>
                  </a:cubicBezTo>
                  <a:cubicBezTo>
                    <a:pt x="49" y="41"/>
                    <a:pt x="25" y="89"/>
                    <a:pt x="1" y="138"/>
                  </a:cubicBezTo>
                  <a:cubicBezTo>
                    <a:pt x="1" y="153"/>
                    <a:pt x="15" y="163"/>
                    <a:pt x="25" y="163"/>
                  </a:cubicBezTo>
                  <a:cubicBezTo>
                    <a:pt x="32" y="163"/>
                    <a:pt x="38" y="159"/>
                    <a:pt x="38" y="150"/>
                  </a:cubicBezTo>
                  <a:cubicBezTo>
                    <a:pt x="49" y="101"/>
                    <a:pt x="74" y="65"/>
                    <a:pt x="111" y="28"/>
                  </a:cubicBezTo>
                  <a:cubicBezTo>
                    <a:pt x="130" y="18"/>
                    <a:pt x="11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2561;p36">
              <a:extLst>
                <a:ext uri="{FF2B5EF4-FFF2-40B4-BE49-F238E27FC236}">
                  <a16:creationId xmlns:a16="http://schemas.microsoft.com/office/drawing/2014/main" id="{23A7C3BA-FAF6-45ED-BCBD-65B8A98EA00F}"/>
                </a:ext>
              </a:extLst>
            </p:cNvPr>
            <p:cNvSpPr/>
            <p:nvPr/>
          </p:nvSpPr>
          <p:spPr>
            <a:xfrm>
              <a:off x="7462275" y="3129687"/>
              <a:ext cx="7186" cy="8860"/>
            </a:xfrm>
            <a:custGeom>
              <a:avLst/>
              <a:gdLst/>
              <a:ahLst/>
              <a:cxnLst/>
              <a:rect l="l" t="t" r="r" b="b"/>
              <a:pathLst>
                <a:path w="146" h="180" extrusionOk="0">
                  <a:moveTo>
                    <a:pt x="112" y="17"/>
                  </a:moveTo>
                  <a:cubicBezTo>
                    <a:pt x="116" y="17"/>
                    <a:pt x="122" y="22"/>
                    <a:pt x="122" y="22"/>
                  </a:cubicBezTo>
                  <a:lnTo>
                    <a:pt x="122" y="34"/>
                  </a:lnTo>
                  <a:cubicBezTo>
                    <a:pt x="85" y="71"/>
                    <a:pt x="60" y="107"/>
                    <a:pt x="36" y="156"/>
                  </a:cubicBezTo>
                  <a:lnTo>
                    <a:pt x="24" y="156"/>
                  </a:lnTo>
                  <a:cubicBezTo>
                    <a:pt x="36" y="95"/>
                    <a:pt x="73" y="58"/>
                    <a:pt x="109" y="22"/>
                  </a:cubicBezTo>
                  <a:cubicBezTo>
                    <a:pt x="109" y="18"/>
                    <a:pt x="110" y="17"/>
                    <a:pt x="112" y="17"/>
                  </a:cubicBezTo>
                  <a:close/>
                  <a:moveTo>
                    <a:pt x="115" y="1"/>
                  </a:moveTo>
                  <a:cubicBezTo>
                    <a:pt x="109" y="1"/>
                    <a:pt x="103" y="4"/>
                    <a:pt x="97" y="10"/>
                  </a:cubicBezTo>
                  <a:cubicBezTo>
                    <a:pt x="49" y="47"/>
                    <a:pt x="24" y="95"/>
                    <a:pt x="12" y="144"/>
                  </a:cubicBezTo>
                  <a:cubicBezTo>
                    <a:pt x="0" y="156"/>
                    <a:pt x="0" y="168"/>
                    <a:pt x="12" y="168"/>
                  </a:cubicBezTo>
                  <a:cubicBezTo>
                    <a:pt x="12" y="180"/>
                    <a:pt x="24" y="180"/>
                    <a:pt x="36" y="180"/>
                  </a:cubicBezTo>
                  <a:cubicBezTo>
                    <a:pt x="49" y="180"/>
                    <a:pt x="60" y="168"/>
                    <a:pt x="60" y="156"/>
                  </a:cubicBezTo>
                  <a:cubicBezTo>
                    <a:pt x="73" y="120"/>
                    <a:pt x="97" y="83"/>
                    <a:pt x="133" y="47"/>
                  </a:cubicBezTo>
                  <a:cubicBezTo>
                    <a:pt x="146" y="34"/>
                    <a:pt x="133" y="22"/>
                    <a:pt x="133" y="10"/>
                  </a:cubicBezTo>
                  <a:cubicBezTo>
                    <a:pt x="127" y="4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2562;p36">
              <a:extLst>
                <a:ext uri="{FF2B5EF4-FFF2-40B4-BE49-F238E27FC236}">
                  <a16:creationId xmlns:a16="http://schemas.microsoft.com/office/drawing/2014/main" id="{31C7F7BB-DF95-4F71-8D47-32F27D8D491C}"/>
                </a:ext>
              </a:extLst>
            </p:cNvPr>
            <p:cNvSpPr/>
            <p:nvPr/>
          </p:nvSpPr>
          <p:spPr>
            <a:xfrm>
              <a:off x="7464195" y="3131164"/>
              <a:ext cx="9844" cy="10927"/>
            </a:xfrm>
            <a:custGeom>
              <a:avLst/>
              <a:gdLst/>
              <a:ahLst/>
              <a:cxnLst/>
              <a:rect l="l" t="t" r="r" b="b"/>
              <a:pathLst>
                <a:path w="200" h="222" extrusionOk="0">
                  <a:moveTo>
                    <a:pt x="164" y="1"/>
                  </a:moveTo>
                  <a:cubicBezTo>
                    <a:pt x="161" y="1"/>
                    <a:pt x="158" y="2"/>
                    <a:pt x="156" y="4"/>
                  </a:cubicBezTo>
                  <a:cubicBezTo>
                    <a:pt x="94" y="65"/>
                    <a:pt x="46" y="126"/>
                    <a:pt x="10" y="199"/>
                  </a:cubicBezTo>
                  <a:cubicBezTo>
                    <a:pt x="1" y="207"/>
                    <a:pt x="10" y="222"/>
                    <a:pt x="20" y="222"/>
                  </a:cubicBezTo>
                  <a:cubicBezTo>
                    <a:pt x="25" y="222"/>
                    <a:pt x="30" y="219"/>
                    <a:pt x="34" y="211"/>
                  </a:cubicBezTo>
                  <a:cubicBezTo>
                    <a:pt x="70" y="150"/>
                    <a:pt x="119" y="77"/>
                    <a:pt x="180" y="28"/>
                  </a:cubicBezTo>
                  <a:cubicBezTo>
                    <a:pt x="200" y="19"/>
                    <a:pt x="179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2563;p36">
              <a:extLst>
                <a:ext uri="{FF2B5EF4-FFF2-40B4-BE49-F238E27FC236}">
                  <a16:creationId xmlns:a16="http://schemas.microsoft.com/office/drawing/2014/main" id="{FAAC9677-BD2F-4522-BF8B-923A4999E969}"/>
                </a:ext>
              </a:extLst>
            </p:cNvPr>
            <p:cNvSpPr/>
            <p:nvPr/>
          </p:nvSpPr>
          <p:spPr>
            <a:xfrm>
              <a:off x="7463456" y="3130770"/>
              <a:ext cx="10189" cy="12010"/>
            </a:xfrm>
            <a:custGeom>
              <a:avLst/>
              <a:gdLst/>
              <a:ahLst/>
              <a:cxnLst/>
              <a:rect l="l" t="t" r="r" b="b"/>
              <a:pathLst>
                <a:path w="207" h="244" extrusionOk="0">
                  <a:moveTo>
                    <a:pt x="182" y="12"/>
                  </a:moveTo>
                  <a:cubicBezTo>
                    <a:pt x="195" y="12"/>
                    <a:pt x="195" y="25"/>
                    <a:pt x="195" y="25"/>
                  </a:cubicBezTo>
                  <a:lnTo>
                    <a:pt x="195" y="36"/>
                  </a:lnTo>
                  <a:cubicBezTo>
                    <a:pt x="134" y="85"/>
                    <a:pt x="85" y="146"/>
                    <a:pt x="49" y="219"/>
                  </a:cubicBezTo>
                  <a:lnTo>
                    <a:pt x="25" y="219"/>
                  </a:lnTo>
                  <a:lnTo>
                    <a:pt x="25" y="207"/>
                  </a:lnTo>
                  <a:cubicBezTo>
                    <a:pt x="73" y="134"/>
                    <a:pt x="122" y="73"/>
                    <a:pt x="182" y="25"/>
                  </a:cubicBezTo>
                  <a:lnTo>
                    <a:pt x="182" y="12"/>
                  </a:lnTo>
                  <a:close/>
                  <a:moveTo>
                    <a:pt x="171" y="0"/>
                  </a:moveTo>
                  <a:cubicBezTo>
                    <a:pt x="109" y="61"/>
                    <a:pt x="49" y="122"/>
                    <a:pt x="12" y="195"/>
                  </a:cubicBezTo>
                  <a:cubicBezTo>
                    <a:pt x="0" y="219"/>
                    <a:pt x="12" y="231"/>
                    <a:pt x="25" y="231"/>
                  </a:cubicBezTo>
                  <a:cubicBezTo>
                    <a:pt x="25" y="244"/>
                    <a:pt x="36" y="244"/>
                    <a:pt x="36" y="244"/>
                  </a:cubicBezTo>
                  <a:lnTo>
                    <a:pt x="49" y="244"/>
                  </a:lnTo>
                  <a:cubicBezTo>
                    <a:pt x="49" y="231"/>
                    <a:pt x="61" y="231"/>
                    <a:pt x="61" y="231"/>
                  </a:cubicBezTo>
                  <a:cubicBezTo>
                    <a:pt x="98" y="158"/>
                    <a:pt x="146" y="98"/>
                    <a:pt x="207" y="49"/>
                  </a:cubicBezTo>
                  <a:lnTo>
                    <a:pt x="207" y="25"/>
                  </a:lnTo>
                  <a:cubicBezTo>
                    <a:pt x="207" y="12"/>
                    <a:pt x="195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2564;p36">
              <a:extLst>
                <a:ext uri="{FF2B5EF4-FFF2-40B4-BE49-F238E27FC236}">
                  <a16:creationId xmlns:a16="http://schemas.microsoft.com/office/drawing/2014/main" id="{FDBE0CFA-FDC3-462A-A8D6-9C399B1ECDC2}"/>
                </a:ext>
              </a:extLst>
            </p:cNvPr>
            <p:cNvSpPr/>
            <p:nvPr/>
          </p:nvSpPr>
          <p:spPr>
            <a:xfrm>
              <a:off x="7464195" y="3132395"/>
              <a:ext cx="13437" cy="15061"/>
            </a:xfrm>
            <a:custGeom>
              <a:avLst/>
              <a:gdLst/>
              <a:ahLst/>
              <a:cxnLst/>
              <a:rect l="l" t="t" r="r" b="b"/>
              <a:pathLst>
                <a:path w="273" h="306" extrusionOk="0">
                  <a:moveTo>
                    <a:pt x="237" y="0"/>
                  </a:moveTo>
                  <a:cubicBezTo>
                    <a:pt x="234" y="0"/>
                    <a:pt x="231" y="1"/>
                    <a:pt x="229" y="3"/>
                  </a:cubicBezTo>
                  <a:cubicBezTo>
                    <a:pt x="143" y="89"/>
                    <a:pt x="70" y="174"/>
                    <a:pt x="10" y="283"/>
                  </a:cubicBezTo>
                  <a:cubicBezTo>
                    <a:pt x="1" y="292"/>
                    <a:pt x="10" y="306"/>
                    <a:pt x="20" y="306"/>
                  </a:cubicBezTo>
                  <a:cubicBezTo>
                    <a:pt x="25" y="306"/>
                    <a:pt x="30" y="303"/>
                    <a:pt x="34" y="295"/>
                  </a:cubicBezTo>
                  <a:cubicBezTo>
                    <a:pt x="94" y="198"/>
                    <a:pt x="167" y="113"/>
                    <a:pt x="253" y="40"/>
                  </a:cubicBezTo>
                  <a:cubicBezTo>
                    <a:pt x="273" y="20"/>
                    <a:pt x="251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2565;p36">
              <a:extLst>
                <a:ext uri="{FF2B5EF4-FFF2-40B4-BE49-F238E27FC236}">
                  <a16:creationId xmlns:a16="http://schemas.microsoft.com/office/drawing/2014/main" id="{BEFEF8A8-B3A2-4A1E-85FE-3F2FB38C399C}"/>
                </a:ext>
              </a:extLst>
            </p:cNvPr>
            <p:cNvSpPr/>
            <p:nvPr/>
          </p:nvSpPr>
          <p:spPr>
            <a:xfrm>
              <a:off x="7463456" y="3132099"/>
              <a:ext cx="14421" cy="16046"/>
            </a:xfrm>
            <a:custGeom>
              <a:avLst/>
              <a:gdLst/>
              <a:ahLst/>
              <a:cxnLst/>
              <a:rect l="l" t="t" r="r" b="b"/>
              <a:pathLst>
                <a:path w="293" h="326" extrusionOk="0">
                  <a:moveTo>
                    <a:pt x="268" y="22"/>
                  </a:moveTo>
                  <a:lnTo>
                    <a:pt x="268" y="34"/>
                  </a:lnTo>
                  <a:cubicBezTo>
                    <a:pt x="182" y="107"/>
                    <a:pt x="109" y="204"/>
                    <a:pt x="49" y="301"/>
                  </a:cubicBezTo>
                  <a:lnTo>
                    <a:pt x="36" y="301"/>
                  </a:lnTo>
                  <a:cubicBezTo>
                    <a:pt x="25" y="301"/>
                    <a:pt x="25" y="301"/>
                    <a:pt x="25" y="289"/>
                  </a:cubicBezTo>
                  <a:cubicBezTo>
                    <a:pt x="85" y="192"/>
                    <a:pt x="171" y="95"/>
                    <a:pt x="255" y="22"/>
                  </a:cubicBezTo>
                  <a:close/>
                  <a:moveTo>
                    <a:pt x="262" y="1"/>
                  </a:moveTo>
                  <a:cubicBezTo>
                    <a:pt x="256" y="1"/>
                    <a:pt x="249" y="3"/>
                    <a:pt x="244" y="9"/>
                  </a:cubicBezTo>
                  <a:cubicBezTo>
                    <a:pt x="146" y="95"/>
                    <a:pt x="73" y="180"/>
                    <a:pt x="12" y="277"/>
                  </a:cubicBezTo>
                  <a:cubicBezTo>
                    <a:pt x="0" y="289"/>
                    <a:pt x="12" y="314"/>
                    <a:pt x="25" y="314"/>
                  </a:cubicBezTo>
                  <a:lnTo>
                    <a:pt x="36" y="325"/>
                  </a:lnTo>
                  <a:cubicBezTo>
                    <a:pt x="49" y="325"/>
                    <a:pt x="61" y="314"/>
                    <a:pt x="61" y="314"/>
                  </a:cubicBezTo>
                  <a:cubicBezTo>
                    <a:pt x="122" y="217"/>
                    <a:pt x="195" y="119"/>
                    <a:pt x="280" y="46"/>
                  </a:cubicBezTo>
                  <a:cubicBezTo>
                    <a:pt x="292" y="34"/>
                    <a:pt x="280" y="22"/>
                    <a:pt x="280" y="9"/>
                  </a:cubicBezTo>
                  <a:cubicBezTo>
                    <a:pt x="274" y="3"/>
                    <a:pt x="268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2566;p36">
              <a:extLst>
                <a:ext uri="{FF2B5EF4-FFF2-40B4-BE49-F238E27FC236}">
                  <a16:creationId xmlns:a16="http://schemas.microsoft.com/office/drawing/2014/main" id="{FA456D93-69E7-4BD1-9BDE-92848FDE256B}"/>
                </a:ext>
              </a:extLst>
            </p:cNvPr>
            <p:cNvSpPr/>
            <p:nvPr/>
          </p:nvSpPr>
          <p:spPr>
            <a:xfrm>
              <a:off x="7461733" y="3137464"/>
              <a:ext cx="15947" cy="18654"/>
            </a:xfrm>
            <a:custGeom>
              <a:avLst/>
              <a:gdLst/>
              <a:ahLst/>
              <a:cxnLst/>
              <a:rect l="l" t="t" r="r" b="b"/>
              <a:pathLst>
                <a:path w="324" h="379" extrusionOk="0">
                  <a:moveTo>
                    <a:pt x="303" y="0"/>
                  </a:moveTo>
                  <a:cubicBezTo>
                    <a:pt x="299" y="0"/>
                    <a:pt x="294" y="3"/>
                    <a:pt x="290" y="10"/>
                  </a:cubicBezTo>
                  <a:cubicBezTo>
                    <a:pt x="193" y="119"/>
                    <a:pt x="108" y="229"/>
                    <a:pt x="11" y="338"/>
                  </a:cubicBezTo>
                  <a:cubicBezTo>
                    <a:pt x="1" y="358"/>
                    <a:pt x="15" y="378"/>
                    <a:pt x="28" y="378"/>
                  </a:cubicBezTo>
                  <a:cubicBezTo>
                    <a:pt x="30" y="378"/>
                    <a:pt x="33" y="377"/>
                    <a:pt x="35" y="375"/>
                  </a:cubicBezTo>
                  <a:cubicBezTo>
                    <a:pt x="133" y="253"/>
                    <a:pt x="217" y="143"/>
                    <a:pt x="315" y="35"/>
                  </a:cubicBezTo>
                  <a:cubicBezTo>
                    <a:pt x="324" y="17"/>
                    <a:pt x="314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2567;p36">
              <a:extLst>
                <a:ext uri="{FF2B5EF4-FFF2-40B4-BE49-F238E27FC236}">
                  <a16:creationId xmlns:a16="http://schemas.microsoft.com/office/drawing/2014/main" id="{831BBFB6-EF07-4244-89E7-8881FE81E30B}"/>
                </a:ext>
              </a:extLst>
            </p:cNvPr>
            <p:cNvSpPr/>
            <p:nvPr/>
          </p:nvSpPr>
          <p:spPr>
            <a:xfrm>
              <a:off x="7461635" y="3136874"/>
              <a:ext cx="16243" cy="19639"/>
            </a:xfrm>
            <a:custGeom>
              <a:avLst/>
              <a:gdLst/>
              <a:ahLst/>
              <a:cxnLst/>
              <a:rect l="l" t="t" r="r" b="b"/>
              <a:pathLst>
                <a:path w="330" h="399" extrusionOk="0">
                  <a:moveTo>
                    <a:pt x="305" y="22"/>
                  </a:moveTo>
                  <a:cubicBezTo>
                    <a:pt x="305" y="22"/>
                    <a:pt x="317" y="34"/>
                    <a:pt x="305" y="34"/>
                  </a:cubicBezTo>
                  <a:lnTo>
                    <a:pt x="37" y="374"/>
                  </a:lnTo>
                  <a:cubicBezTo>
                    <a:pt x="37" y="374"/>
                    <a:pt x="32" y="380"/>
                    <a:pt x="28" y="380"/>
                  </a:cubicBezTo>
                  <a:cubicBezTo>
                    <a:pt x="26" y="380"/>
                    <a:pt x="25" y="379"/>
                    <a:pt x="25" y="374"/>
                  </a:cubicBezTo>
                  <a:cubicBezTo>
                    <a:pt x="25" y="374"/>
                    <a:pt x="13" y="363"/>
                    <a:pt x="25" y="363"/>
                  </a:cubicBezTo>
                  <a:lnTo>
                    <a:pt x="292" y="22"/>
                  </a:lnTo>
                  <a:close/>
                  <a:moveTo>
                    <a:pt x="299" y="1"/>
                  </a:moveTo>
                  <a:cubicBezTo>
                    <a:pt x="293" y="1"/>
                    <a:pt x="286" y="4"/>
                    <a:pt x="281" y="10"/>
                  </a:cubicBezTo>
                  <a:lnTo>
                    <a:pt x="13" y="350"/>
                  </a:lnTo>
                  <a:cubicBezTo>
                    <a:pt x="0" y="363"/>
                    <a:pt x="0" y="387"/>
                    <a:pt x="13" y="387"/>
                  </a:cubicBezTo>
                  <a:cubicBezTo>
                    <a:pt x="13" y="399"/>
                    <a:pt x="25" y="399"/>
                    <a:pt x="25" y="399"/>
                  </a:cubicBezTo>
                  <a:cubicBezTo>
                    <a:pt x="37" y="399"/>
                    <a:pt x="37" y="399"/>
                    <a:pt x="49" y="387"/>
                  </a:cubicBezTo>
                  <a:lnTo>
                    <a:pt x="317" y="47"/>
                  </a:lnTo>
                  <a:cubicBezTo>
                    <a:pt x="329" y="34"/>
                    <a:pt x="329" y="22"/>
                    <a:pt x="317" y="10"/>
                  </a:cubicBezTo>
                  <a:cubicBezTo>
                    <a:pt x="311" y="4"/>
                    <a:pt x="305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2568;p36">
              <a:extLst>
                <a:ext uri="{FF2B5EF4-FFF2-40B4-BE49-F238E27FC236}">
                  <a16:creationId xmlns:a16="http://schemas.microsoft.com/office/drawing/2014/main" id="{2C55188A-BA21-4413-9A0D-367C85C4629C}"/>
                </a:ext>
              </a:extLst>
            </p:cNvPr>
            <p:cNvSpPr/>
            <p:nvPr/>
          </p:nvSpPr>
          <p:spPr>
            <a:xfrm>
              <a:off x="7463013" y="3146423"/>
              <a:ext cx="14077" cy="17227"/>
            </a:xfrm>
            <a:custGeom>
              <a:avLst/>
              <a:gdLst/>
              <a:ahLst/>
              <a:cxnLst/>
              <a:rect l="l" t="t" r="r" b="b"/>
              <a:pathLst>
                <a:path w="286" h="350" extrusionOk="0">
                  <a:moveTo>
                    <a:pt x="265" y="0"/>
                  </a:moveTo>
                  <a:cubicBezTo>
                    <a:pt x="261" y="0"/>
                    <a:pt x="256" y="3"/>
                    <a:pt x="253" y="10"/>
                  </a:cubicBezTo>
                  <a:cubicBezTo>
                    <a:pt x="155" y="96"/>
                    <a:pt x="70" y="205"/>
                    <a:pt x="9" y="326"/>
                  </a:cubicBezTo>
                  <a:cubicBezTo>
                    <a:pt x="1" y="335"/>
                    <a:pt x="10" y="349"/>
                    <a:pt x="20" y="349"/>
                  </a:cubicBezTo>
                  <a:cubicBezTo>
                    <a:pt x="25" y="349"/>
                    <a:pt x="30" y="347"/>
                    <a:pt x="34" y="339"/>
                  </a:cubicBezTo>
                  <a:cubicBezTo>
                    <a:pt x="94" y="229"/>
                    <a:pt x="180" y="120"/>
                    <a:pt x="277" y="34"/>
                  </a:cubicBezTo>
                  <a:cubicBezTo>
                    <a:pt x="285" y="17"/>
                    <a:pt x="27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2569;p36">
              <a:extLst>
                <a:ext uri="{FF2B5EF4-FFF2-40B4-BE49-F238E27FC236}">
                  <a16:creationId xmlns:a16="http://schemas.microsoft.com/office/drawing/2014/main" id="{BAB0101F-B6DC-46B1-9F68-0809A5D2E994}"/>
                </a:ext>
              </a:extLst>
            </p:cNvPr>
            <p:cNvSpPr/>
            <p:nvPr/>
          </p:nvSpPr>
          <p:spPr>
            <a:xfrm>
              <a:off x="7462816" y="3146029"/>
              <a:ext cx="14421" cy="18310"/>
            </a:xfrm>
            <a:custGeom>
              <a:avLst/>
              <a:gdLst/>
              <a:ahLst/>
              <a:cxnLst/>
              <a:rect l="l" t="t" r="r" b="b"/>
              <a:pathLst>
                <a:path w="293" h="372" extrusionOk="0">
                  <a:moveTo>
                    <a:pt x="268" y="18"/>
                  </a:moveTo>
                  <a:lnTo>
                    <a:pt x="268" y="31"/>
                  </a:lnTo>
                  <a:cubicBezTo>
                    <a:pt x="171" y="128"/>
                    <a:pt x="98" y="225"/>
                    <a:pt x="38" y="347"/>
                  </a:cubicBezTo>
                  <a:lnTo>
                    <a:pt x="25" y="347"/>
                  </a:lnTo>
                  <a:cubicBezTo>
                    <a:pt x="13" y="347"/>
                    <a:pt x="13" y="347"/>
                    <a:pt x="13" y="334"/>
                  </a:cubicBezTo>
                  <a:cubicBezTo>
                    <a:pt x="86" y="213"/>
                    <a:pt x="159" y="115"/>
                    <a:pt x="257" y="18"/>
                  </a:cubicBezTo>
                  <a:close/>
                  <a:moveTo>
                    <a:pt x="260" y="1"/>
                  </a:moveTo>
                  <a:cubicBezTo>
                    <a:pt x="255" y="1"/>
                    <a:pt x="252" y="6"/>
                    <a:pt x="244" y="6"/>
                  </a:cubicBezTo>
                  <a:cubicBezTo>
                    <a:pt x="147" y="104"/>
                    <a:pt x="62" y="213"/>
                    <a:pt x="1" y="323"/>
                  </a:cubicBezTo>
                  <a:lnTo>
                    <a:pt x="1" y="347"/>
                  </a:lnTo>
                  <a:cubicBezTo>
                    <a:pt x="1" y="347"/>
                    <a:pt x="1" y="359"/>
                    <a:pt x="13" y="359"/>
                  </a:cubicBezTo>
                  <a:lnTo>
                    <a:pt x="25" y="371"/>
                  </a:lnTo>
                  <a:lnTo>
                    <a:pt x="25" y="359"/>
                  </a:lnTo>
                  <a:cubicBezTo>
                    <a:pt x="38" y="359"/>
                    <a:pt x="49" y="359"/>
                    <a:pt x="49" y="347"/>
                  </a:cubicBezTo>
                  <a:cubicBezTo>
                    <a:pt x="111" y="237"/>
                    <a:pt x="195" y="140"/>
                    <a:pt x="281" y="42"/>
                  </a:cubicBezTo>
                  <a:cubicBezTo>
                    <a:pt x="293" y="42"/>
                    <a:pt x="293" y="31"/>
                    <a:pt x="293" y="18"/>
                  </a:cubicBezTo>
                  <a:cubicBezTo>
                    <a:pt x="293" y="18"/>
                    <a:pt x="281" y="6"/>
                    <a:pt x="268" y="6"/>
                  </a:cubicBezTo>
                  <a:cubicBezTo>
                    <a:pt x="264" y="2"/>
                    <a:pt x="262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2570;p36">
              <a:extLst>
                <a:ext uri="{FF2B5EF4-FFF2-40B4-BE49-F238E27FC236}">
                  <a16:creationId xmlns:a16="http://schemas.microsoft.com/office/drawing/2014/main" id="{9524EE41-38D6-45BE-A215-913FADC94A19}"/>
                </a:ext>
              </a:extLst>
            </p:cNvPr>
            <p:cNvSpPr/>
            <p:nvPr/>
          </p:nvSpPr>
          <p:spPr>
            <a:xfrm>
              <a:off x="7461783" y="3153609"/>
              <a:ext cx="14717" cy="18113"/>
            </a:xfrm>
            <a:custGeom>
              <a:avLst/>
              <a:gdLst/>
              <a:ahLst/>
              <a:cxnLst/>
              <a:rect l="l" t="t" r="r" b="b"/>
              <a:pathLst>
                <a:path w="299" h="368" extrusionOk="0">
                  <a:moveTo>
                    <a:pt x="274" y="0"/>
                  </a:moveTo>
                  <a:cubicBezTo>
                    <a:pt x="268" y="0"/>
                    <a:pt x="260" y="3"/>
                    <a:pt x="253" y="10"/>
                  </a:cubicBezTo>
                  <a:cubicBezTo>
                    <a:pt x="168" y="107"/>
                    <a:pt x="83" y="217"/>
                    <a:pt x="10" y="339"/>
                  </a:cubicBezTo>
                  <a:cubicBezTo>
                    <a:pt x="1" y="357"/>
                    <a:pt x="11" y="368"/>
                    <a:pt x="23" y="368"/>
                  </a:cubicBezTo>
                  <a:cubicBezTo>
                    <a:pt x="27" y="368"/>
                    <a:pt x="31" y="366"/>
                    <a:pt x="34" y="363"/>
                  </a:cubicBezTo>
                  <a:cubicBezTo>
                    <a:pt x="107" y="242"/>
                    <a:pt x="192" y="132"/>
                    <a:pt x="289" y="34"/>
                  </a:cubicBezTo>
                  <a:cubicBezTo>
                    <a:pt x="298" y="17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2571;p36">
              <a:extLst>
                <a:ext uri="{FF2B5EF4-FFF2-40B4-BE49-F238E27FC236}">
                  <a16:creationId xmlns:a16="http://schemas.microsoft.com/office/drawing/2014/main" id="{8560A638-C08B-46D6-BD4B-52B76F8EFF05}"/>
                </a:ext>
              </a:extLst>
            </p:cNvPr>
            <p:cNvSpPr/>
            <p:nvPr/>
          </p:nvSpPr>
          <p:spPr>
            <a:xfrm>
              <a:off x="7461635" y="3153019"/>
              <a:ext cx="15012" cy="19048"/>
            </a:xfrm>
            <a:custGeom>
              <a:avLst/>
              <a:gdLst/>
              <a:ahLst/>
              <a:cxnLst/>
              <a:rect l="l" t="t" r="r" b="b"/>
              <a:pathLst>
                <a:path w="305" h="387" extrusionOk="0">
                  <a:moveTo>
                    <a:pt x="281" y="22"/>
                  </a:moveTo>
                  <a:lnTo>
                    <a:pt x="281" y="35"/>
                  </a:lnTo>
                  <a:cubicBezTo>
                    <a:pt x="183" y="144"/>
                    <a:pt x="110" y="254"/>
                    <a:pt x="37" y="363"/>
                  </a:cubicBezTo>
                  <a:lnTo>
                    <a:pt x="25" y="375"/>
                  </a:lnTo>
                  <a:lnTo>
                    <a:pt x="13" y="363"/>
                  </a:lnTo>
                  <a:cubicBezTo>
                    <a:pt x="86" y="241"/>
                    <a:pt x="171" y="132"/>
                    <a:pt x="268" y="22"/>
                  </a:cubicBezTo>
                  <a:close/>
                  <a:moveTo>
                    <a:pt x="274" y="1"/>
                  </a:moveTo>
                  <a:cubicBezTo>
                    <a:pt x="268" y="1"/>
                    <a:pt x="262" y="4"/>
                    <a:pt x="256" y="10"/>
                  </a:cubicBezTo>
                  <a:cubicBezTo>
                    <a:pt x="159" y="119"/>
                    <a:pt x="73" y="229"/>
                    <a:pt x="0" y="351"/>
                  </a:cubicBezTo>
                  <a:lnTo>
                    <a:pt x="0" y="375"/>
                  </a:lnTo>
                  <a:lnTo>
                    <a:pt x="13" y="387"/>
                  </a:lnTo>
                  <a:lnTo>
                    <a:pt x="25" y="387"/>
                  </a:lnTo>
                  <a:cubicBezTo>
                    <a:pt x="37" y="387"/>
                    <a:pt x="49" y="387"/>
                    <a:pt x="49" y="375"/>
                  </a:cubicBezTo>
                  <a:cubicBezTo>
                    <a:pt x="122" y="254"/>
                    <a:pt x="195" y="144"/>
                    <a:pt x="292" y="46"/>
                  </a:cubicBezTo>
                  <a:cubicBezTo>
                    <a:pt x="305" y="35"/>
                    <a:pt x="305" y="22"/>
                    <a:pt x="292" y="10"/>
                  </a:cubicBezTo>
                  <a:cubicBezTo>
                    <a:pt x="286" y="4"/>
                    <a:pt x="280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2572;p36">
              <a:extLst>
                <a:ext uri="{FF2B5EF4-FFF2-40B4-BE49-F238E27FC236}">
                  <a16:creationId xmlns:a16="http://schemas.microsoft.com/office/drawing/2014/main" id="{ADC8B8F0-5BDB-46CA-BC0C-191FE812FC3E}"/>
                </a:ext>
              </a:extLst>
            </p:cNvPr>
            <p:cNvSpPr/>
            <p:nvPr/>
          </p:nvSpPr>
          <p:spPr>
            <a:xfrm>
              <a:off x="7460454" y="3159565"/>
              <a:ext cx="16636" cy="20968"/>
            </a:xfrm>
            <a:custGeom>
              <a:avLst/>
              <a:gdLst/>
              <a:ahLst/>
              <a:cxnLst/>
              <a:rect l="l" t="t" r="r" b="b"/>
              <a:pathLst>
                <a:path w="338" h="426" extrusionOk="0">
                  <a:moveTo>
                    <a:pt x="317" y="1"/>
                  </a:moveTo>
                  <a:cubicBezTo>
                    <a:pt x="313" y="1"/>
                    <a:pt x="308" y="4"/>
                    <a:pt x="305" y="11"/>
                  </a:cubicBezTo>
                  <a:cubicBezTo>
                    <a:pt x="243" y="84"/>
                    <a:pt x="170" y="157"/>
                    <a:pt x="110" y="230"/>
                  </a:cubicBezTo>
                  <a:cubicBezTo>
                    <a:pt x="73" y="278"/>
                    <a:pt x="13" y="340"/>
                    <a:pt x="0" y="400"/>
                  </a:cubicBezTo>
                  <a:cubicBezTo>
                    <a:pt x="0" y="415"/>
                    <a:pt x="9" y="426"/>
                    <a:pt x="20" y="426"/>
                  </a:cubicBezTo>
                  <a:cubicBezTo>
                    <a:pt x="26" y="426"/>
                    <a:pt x="32" y="422"/>
                    <a:pt x="37" y="413"/>
                  </a:cubicBezTo>
                  <a:cubicBezTo>
                    <a:pt x="49" y="340"/>
                    <a:pt x="134" y="267"/>
                    <a:pt x="183" y="205"/>
                  </a:cubicBezTo>
                  <a:cubicBezTo>
                    <a:pt x="232" y="145"/>
                    <a:pt x="280" y="96"/>
                    <a:pt x="329" y="35"/>
                  </a:cubicBezTo>
                  <a:cubicBezTo>
                    <a:pt x="337" y="18"/>
                    <a:pt x="327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2573;p36">
              <a:extLst>
                <a:ext uri="{FF2B5EF4-FFF2-40B4-BE49-F238E27FC236}">
                  <a16:creationId xmlns:a16="http://schemas.microsoft.com/office/drawing/2014/main" id="{5C93E6FB-BEAE-48B5-A9A1-40375AA21F4B}"/>
                </a:ext>
              </a:extLst>
            </p:cNvPr>
            <p:cNvSpPr/>
            <p:nvPr/>
          </p:nvSpPr>
          <p:spPr>
            <a:xfrm>
              <a:off x="7459863" y="3159024"/>
              <a:ext cx="18015" cy="22051"/>
            </a:xfrm>
            <a:custGeom>
              <a:avLst/>
              <a:gdLst/>
              <a:ahLst/>
              <a:cxnLst/>
              <a:rect l="l" t="t" r="r" b="b"/>
              <a:pathLst>
                <a:path w="366" h="448" extrusionOk="0">
                  <a:moveTo>
                    <a:pt x="341" y="22"/>
                  </a:moveTo>
                  <a:lnTo>
                    <a:pt x="341" y="34"/>
                  </a:lnTo>
                  <a:cubicBezTo>
                    <a:pt x="280" y="107"/>
                    <a:pt x="231" y="156"/>
                    <a:pt x="182" y="216"/>
                  </a:cubicBezTo>
                  <a:lnTo>
                    <a:pt x="146" y="253"/>
                  </a:lnTo>
                  <a:cubicBezTo>
                    <a:pt x="98" y="302"/>
                    <a:pt x="49" y="362"/>
                    <a:pt x="36" y="424"/>
                  </a:cubicBezTo>
                  <a:lnTo>
                    <a:pt x="36" y="435"/>
                  </a:lnTo>
                  <a:cubicBezTo>
                    <a:pt x="36" y="435"/>
                    <a:pt x="25" y="435"/>
                    <a:pt x="25" y="424"/>
                  </a:cubicBezTo>
                  <a:cubicBezTo>
                    <a:pt x="25" y="362"/>
                    <a:pt x="73" y="314"/>
                    <a:pt x="109" y="278"/>
                  </a:cubicBezTo>
                  <a:cubicBezTo>
                    <a:pt x="109" y="265"/>
                    <a:pt x="122" y="253"/>
                    <a:pt x="134" y="241"/>
                  </a:cubicBezTo>
                  <a:cubicBezTo>
                    <a:pt x="195" y="180"/>
                    <a:pt x="255" y="107"/>
                    <a:pt x="328" y="22"/>
                  </a:cubicBezTo>
                  <a:close/>
                  <a:moveTo>
                    <a:pt x="330" y="1"/>
                  </a:moveTo>
                  <a:cubicBezTo>
                    <a:pt x="323" y="1"/>
                    <a:pt x="317" y="4"/>
                    <a:pt x="317" y="10"/>
                  </a:cubicBezTo>
                  <a:cubicBezTo>
                    <a:pt x="244" y="95"/>
                    <a:pt x="182" y="168"/>
                    <a:pt x="122" y="229"/>
                  </a:cubicBezTo>
                  <a:cubicBezTo>
                    <a:pt x="109" y="241"/>
                    <a:pt x="98" y="253"/>
                    <a:pt x="98" y="265"/>
                  </a:cubicBezTo>
                  <a:cubicBezTo>
                    <a:pt x="49" y="314"/>
                    <a:pt x="12" y="362"/>
                    <a:pt x="0" y="411"/>
                  </a:cubicBezTo>
                  <a:cubicBezTo>
                    <a:pt x="0" y="424"/>
                    <a:pt x="0" y="435"/>
                    <a:pt x="12" y="448"/>
                  </a:cubicBezTo>
                  <a:lnTo>
                    <a:pt x="36" y="448"/>
                  </a:lnTo>
                  <a:cubicBezTo>
                    <a:pt x="49" y="448"/>
                    <a:pt x="49" y="435"/>
                    <a:pt x="49" y="424"/>
                  </a:cubicBezTo>
                  <a:cubicBezTo>
                    <a:pt x="61" y="375"/>
                    <a:pt x="109" y="314"/>
                    <a:pt x="158" y="265"/>
                  </a:cubicBezTo>
                  <a:lnTo>
                    <a:pt x="195" y="229"/>
                  </a:lnTo>
                  <a:cubicBezTo>
                    <a:pt x="244" y="168"/>
                    <a:pt x="292" y="107"/>
                    <a:pt x="353" y="46"/>
                  </a:cubicBezTo>
                  <a:cubicBezTo>
                    <a:pt x="365" y="34"/>
                    <a:pt x="353" y="22"/>
                    <a:pt x="353" y="10"/>
                  </a:cubicBezTo>
                  <a:cubicBezTo>
                    <a:pt x="347" y="4"/>
                    <a:pt x="338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2574;p36">
              <a:extLst>
                <a:ext uri="{FF2B5EF4-FFF2-40B4-BE49-F238E27FC236}">
                  <a16:creationId xmlns:a16="http://schemas.microsoft.com/office/drawing/2014/main" id="{C6DDCD00-FE0A-467A-9919-15D39B0EA66F}"/>
                </a:ext>
              </a:extLst>
            </p:cNvPr>
            <p:cNvSpPr/>
            <p:nvPr/>
          </p:nvSpPr>
          <p:spPr>
            <a:xfrm>
              <a:off x="7463604" y="3162568"/>
              <a:ext cx="15111" cy="18753"/>
            </a:xfrm>
            <a:custGeom>
              <a:avLst/>
              <a:gdLst/>
              <a:ahLst/>
              <a:cxnLst/>
              <a:rect l="l" t="t" r="r" b="b"/>
              <a:pathLst>
                <a:path w="307" h="381" extrusionOk="0">
                  <a:moveTo>
                    <a:pt x="285" y="1"/>
                  </a:moveTo>
                  <a:cubicBezTo>
                    <a:pt x="279" y="1"/>
                    <a:pt x="272" y="4"/>
                    <a:pt x="265" y="11"/>
                  </a:cubicBezTo>
                  <a:cubicBezTo>
                    <a:pt x="168" y="120"/>
                    <a:pt x="82" y="230"/>
                    <a:pt x="9" y="352"/>
                  </a:cubicBezTo>
                  <a:cubicBezTo>
                    <a:pt x="0" y="369"/>
                    <a:pt x="11" y="380"/>
                    <a:pt x="22" y="380"/>
                  </a:cubicBezTo>
                  <a:cubicBezTo>
                    <a:pt x="26" y="380"/>
                    <a:pt x="30" y="379"/>
                    <a:pt x="33" y="376"/>
                  </a:cubicBezTo>
                  <a:cubicBezTo>
                    <a:pt x="106" y="254"/>
                    <a:pt x="192" y="133"/>
                    <a:pt x="289" y="35"/>
                  </a:cubicBezTo>
                  <a:cubicBezTo>
                    <a:pt x="306" y="18"/>
                    <a:pt x="29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2575;p36">
              <a:extLst>
                <a:ext uri="{FF2B5EF4-FFF2-40B4-BE49-F238E27FC236}">
                  <a16:creationId xmlns:a16="http://schemas.microsoft.com/office/drawing/2014/main" id="{E250937D-2232-411F-B5D7-D8A788D73D61}"/>
                </a:ext>
              </a:extLst>
            </p:cNvPr>
            <p:cNvSpPr/>
            <p:nvPr/>
          </p:nvSpPr>
          <p:spPr>
            <a:xfrm>
              <a:off x="7462816" y="3162026"/>
              <a:ext cx="16243" cy="19639"/>
            </a:xfrm>
            <a:custGeom>
              <a:avLst/>
              <a:gdLst/>
              <a:ahLst/>
              <a:cxnLst/>
              <a:rect l="l" t="t" r="r" b="b"/>
              <a:pathLst>
                <a:path w="330" h="399" extrusionOk="0">
                  <a:moveTo>
                    <a:pt x="305" y="22"/>
                  </a:moveTo>
                  <a:lnTo>
                    <a:pt x="305" y="34"/>
                  </a:lnTo>
                  <a:cubicBezTo>
                    <a:pt x="208" y="144"/>
                    <a:pt x="122" y="253"/>
                    <a:pt x="49" y="374"/>
                  </a:cubicBezTo>
                  <a:lnTo>
                    <a:pt x="38" y="387"/>
                  </a:lnTo>
                  <a:cubicBezTo>
                    <a:pt x="25" y="387"/>
                    <a:pt x="25" y="374"/>
                    <a:pt x="25" y="374"/>
                  </a:cubicBezTo>
                  <a:cubicBezTo>
                    <a:pt x="98" y="253"/>
                    <a:pt x="195" y="131"/>
                    <a:pt x="293" y="22"/>
                  </a:cubicBezTo>
                  <a:close/>
                  <a:moveTo>
                    <a:pt x="299" y="1"/>
                  </a:moveTo>
                  <a:cubicBezTo>
                    <a:pt x="293" y="1"/>
                    <a:pt x="287" y="4"/>
                    <a:pt x="281" y="9"/>
                  </a:cubicBezTo>
                  <a:cubicBezTo>
                    <a:pt x="184" y="119"/>
                    <a:pt x="86" y="241"/>
                    <a:pt x="13" y="363"/>
                  </a:cubicBezTo>
                  <a:cubicBezTo>
                    <a:pt x="1" y="374"/>
                    <a:pt x="13" y="387"/>
                    <a:pt x="25" y="399"/>
                  </a:cubicBezTo>
                  <a:lnTo>
                    <a:pt x="38" y="399"/>
                  </a:lnTo>
                  <a:cubicBezTo>
                    <a:pt x="49" y="399"/>
                    <a:pt x="49" y="399"/>
                    <a:pt x="62" y="387"/>
                  </a:cubicBezTo>
                  <a:cubicBezTo>
                    <a:pt x="135" y="265"/>
                    <a:pt x="220" y="155"/>
                    <a:pt x="317" y="46"/>
                  </a:cubicBezTo>
                  <a:cubicBezTo>
                    <a:pt x="330" y="34"/>
                    <a:pt x="330" y="22"/>
                    <a:pt x="317" y="9"/>
                  </a:cubicBezTo>
                  <a:cubicBezTo>
                    <a:pt x="311" y="4"/>
                    <a:pt x="305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2576;p36">
              <a:extLst>
                <a:ext uri="{FF2B5EF4-FFF2-40B4-BE49-F238E27FC236}">
                  <a16:creationId xmlns:a16="http://schemas.microsoft.com/office/drawing/2014/main" id="{A448D60C-D047-440E-84EB-7FC9084BE42B}"/>
                </a:ext>
              </a:extLst>
            </p:cNvPr>
            <p:cNvSpPr/>
            <p:nvPr/>
          </p:nvSpPr>
          <p:spPr>
            <a:xfrm>
              <a:off x="7462964" y="3170345"/>
              <a:ext cx="15307" cy="16292"/>
            </a:xfrm>
            <a:custGeom>
              <a:avLst/>
              <a:gdLst/>
              <a:ahLst/>
              <a:cxnLst/>
              <a:rect l="l" t="t" r="r" b="b"/>
              <a:pathLst>
                <a:path w="311" h="331" extrusionOk="0">
                  <a:moveTo>
                    <a:pt x="290" y="1"/>
                  </a:moveTo>
                  <a:cubicBezTo>
                    <a:pt x="286" y="1"/>
                    <a:pt x="281" y="3"/>
                    <a:pt x="278" y="11"/>
                  </a:cubicBezTo>
                  <a:cubicBezTo>
                    <a:pt x="192" y="108"/>
                    <a:pt x="108" y="205"/>
                    <a:pt x="10" y="291"/>
                  </a:cubicBezTo>
                  <a:cubicBezTo>
                    <a:pt x="0" y="311"/>
                    <a:pt x="14" y="330"/>
                    <a:pt x="33" y="330"/>
                  </a:cubicBezTo>
                  <a:cubicBezTo>
                    <a:pt x="37" y="330"/>
                    <a:pt x="42" y="329"/>
                    <a:pt x="46" y="327"/>
                  </a:cubicBezTo>
                  <a:lnTo>
                    <a:pt x="302" y="35"/>
                  </a:lnTo>
                  <a:cubicBezTo>
                    <a:pt x="310" y="18"/>
                    <a:pt x="301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2577;p36">
              <a:extLst>
                <a:ext uri="{FF2B5EF4-FFF2-40B4-BE49-F238E27FC236}">
                  <a16:creationId xmlns:a16="http://schemas.microsoft.com/office/drawing/2014/main" id="{33D3AA83-DA3B-4FB2-AE04-CDD7B7A74D96}"/>
                </a:ext>
              </a:extLst>
            </p:cNvPr>
            <p:cNvSpPr/>
            <p:nvPr/>
          </p:nvSpPr>
          <p:spPr>
            <a:xfrm>
              <a:off x="7462816" y="3169803"/>
              <a:ext cx="16243" cy="17276"/>
            </a:xfrm>
            <a:custGeom>
              <a:avLst/>
              <a:gdLst/>
              <a:ahLst/>
              <a:cxnLst/>
              <a:rect l="l" t="t" r="r" b="b"/>
              <a:pathLst>
                <a:path w="330" h="351" extrusionOk="0">
                  <a:moveTo>
                    <a:pt x="293" y="22"/>
                  </a:moveTo>
                  <a:cubicBezTo>
                    <a:pt x="305" y="22"/>
                    <a:pt x="305" y="34"/>
                    <a:pt x="305" y="34"/>
                  </a:cubicBezTo>
                  <a:lnTo>
                    <a:pt x="38" y="326"/>
                  </a:lnTo>
                  <a:lnTo>
                    <a:pt x="25" y="326"/>
                  </a:lnTo>
                  <a:lnTo>
                    <a:pt x="25" y="313"/>
                  </a:lnTo>
                  <a:lnTo>
                    <a:pt x="293" y="22"/>
                  </a:lnTo>
                  <a:close/>
                  <a:moveTo>
                    <a:pt x="291" y="0"/>
                  </a:moveTo>
                  <a:cubicBezTo>
                    <a:pt x="284" y="0"/>
                    <a:pt x="275" y="4"/>
                    <a:pt x="268" y="10"/>
                  </a:cubicBezTo>
                  <a:lnTo>
                    <a:pt x="13" y="302"/>
                  </a:lnTo>
                  <a:cubicBezTo>
                    <a:pt x="1" y="313"/>
                    <a:pt x="1" y="326"/>
                    <a:pt x="13" y="338"/>
                  </a:cubicBezTo>
                  <a:cubicBezTo>
                    <a:pt x="13" y="350"/>
                    <a:pt x="25" y="350"/>
                    <a:pt x="38" y="350"/>
                  </a:cubicBezTo>
                  <a:cubicBezTo>
                    <a:pt x="38" y="350"/>
                    <a:pt x="49" y="350"/>
                    <a:pt x="49" y="338"/>
                  </a:cubicBezTo>
                  <a:lnTo>
                    <a:pt x="317" y="46"/>
                  </a:lnTo>
                  <a:cubicBezTo>
                    <a:pt x="330" y="34"/>
                    <a:pt x="317" y="22"/>
                    <a:pt x="305" y="10"/>
                  </a:cubicBezTo>
                  <a:cubicBezTo>
                    <a:pt x="305" y="4"/>
                    <a:pt x="299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2578;p36">
              <a:extLst>
                <a:ext uri="{FF2B5EF4-FFF2-40B4-BE49-F238E27FC236}">
                  <a16:creationId xmlns:a16="http://schemas.microsoft.com/office/drawing/2014/main" id="{C5198938-C421-4A6F-8660-808CEF2A37E2}"/>
                </a:ext>
              </a:extLst>
            </p:cNvPr>
            <p:cNvSpPr/>
            <p:nvPr/>
          </p:nvSpPr>
          <p:spPr>
            <a:xfrm>
              <a:off x="7447065" y="3072639"/>
              <a:ext cx="49958" cy="59753"/>
            </a:xfrm>
            <a:custGeom>
              <a:avLst/>
              <a:gdLst/>
              <a:ahLst/>
              <a:cxnLst/>
              <a:rect l="l" t="t" r="r" b="b"/>
              <a:pathLst>
                <a:path w="1015" h="1214" extrusionOk="0">
                  <a:moveTo>
                    <a:pt x="512" y="94"/>
                  </a:moveTo>
                  <a:cubicBezTo>
                    <a:pt x="646" y="94"/>
                    <a:pt x="773" y="173"/>
                    <a:pt x="831" y="342"/>
                  </a:cubicBezTo>
                  <a:cubicBezTo>
                    <a:pt x="904" y="525"/>
                    <a:pt x="904" y="779"/>
                    <a:pt x="795" y="950"/>
                  </a:cubicBezTo>
                  <a:cubicBezTo>
                    <a:pt x="727" y="1053"/>
                    <a:pt x="616" y="1134"/>
                    <a:pt x="482" y="1134"/>
                  </a:cubicBezTo>
                  <a:cubicBezTo>
                    <a:pt x="473" y="1134"/>
                    <a:pt x="464" y="1133"/>
                    <a:pt x="455" y="1133"/>
                  </a:cubicBezTo>
                  <a:cubicBezTo>
                    <a:pt x="309" y="1108"/>
                    <a:pt x="223" y="974"/>
                    <a:pt x="175" y="841"/>
                  </a:cubicBezTo>
                  <a:cubicBezTo>
                    <a:pt x="103" y="644"/>
                    <a:pt x="118" y="412"/>
                    <a:pt x="222" y="227"/>
                  </a:cubicBezTo>
                  <a:lnTo>
                    <a:pt x="222" y="227"/>
                  </a:lnTo>
                  <a:cubicBezTo>
                    <a:pt x="304" y="140"/>
                    <a:pt x="410" y="94"/>
                    <a:pt x="512" y="94"/>
                  </a:cubicBezTo>
                  <a:close/>
                  <a:moveTo>
                    <a:pt x="495" y="0"/>
                  </a:moveTo>
                  <a:cubicBezTo>
                    <a:pt x="354" y="0"/>
                    <a:pt x="216" y="72"/>
                    <a:pt x="146" y="217"/>
                  </a:cubicBezTo>
                  <a:lnTo>
                    <a:pt x="146" y="217"/>
                  </a:lnTo>
                  <a:cubicBezTo>
                    <a:pt x="0" y="449"/>
                    <a:pt x="30" y="786"/>
                    <a:pt x="163" y="1011"/>
                  </a:cubicBezTo>
                  <a:cubicBezTo>
                    <a:pt x="247" y="1147"/>
                    <a:pt x="376" y="1214"/>
                    <a:pt x="506" y="1214"/>
                  </a:cubicBezTo>
                  <a:cubicBezTo>
                    <a:pt x="620" y="1214"/>
                    <a:pt x="734" y="1162"/>
                    <a:pt x="820" y="1060"/>
                  </a:cubicBezTo>
                  <a:cubicBezTo>
                    <a:pt x="1014" y="828"/>
                    <a:pt x="1014" y="379"/>
                    <a:pt x="820" y="147"/>
                  </a:cubicBezTo>
                  <a:cubicBezTo>
                    <a:pt x="733" y="50"/>
                    <a:pt x="613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2579;p36">
              <a:extLst>
                <a:ext uri="{FF2B5EF4-FFF2-40B4-BE49-F238E27FC236}">
                  <a16:creationId xmlns:a16="http://schemas.microsoft.com/office/drawing/2014/main" id="{2B1D0095-44F9-4B1D-BE08-B3A66848F116}"/>
                </a:ext>
              </a:extLst>
            </p:cNvPr>
            <p:cNvSpPr/>
            <p:nvPr/>
          </p:nvSpPr>
          <p:spPr>
            <a:xfrm>
              <a:off x="7446672" y="3072393"/>
              <a:ext cx="50943" cy="60196"/>
            </a:xfrm>
            <a:custGeom>
              <a:avLst/>
              <a:gdLst/>
              <a:ahLst/>
              <a:cxnLst/>
              <a:rect l="l" t="t" r="r" b="b"/>
              <a:pathLst>
                <a:path w="1035" h="1223" extrusionOk="0">
                  <a:moveTo>
                    <a:pt x="271" y="110"/>
                  </a:moveTo>
                  <a:cubicBezTo>
                    <a:pt x="275" y="110"/>
                    <a:pt x="280" y="116"/>
                    <a:pt x="280" y="116"/>
                  </a:cubicBezTo>
                  <a:cubicBezTo>
                    <a:pt x="293" y="116"/>
                    <a:pt x="293" y="128"/>
                    <a:pt x="280" y="140"/>
                  </a:cubicBezTo>
                  <a:cubicBezTo>
                    <a:pt x="268" y="165"/>
                    <a:pt x="244" y="189"/>
                    <a:pt x="231" y="213"/>
                  </a:cubicBezTo>
                  <a:lnTo>
                    <a:pt x="183" y="262"/>
                  </a:lnTo>
                  <a:cubicBezTo>
                    <a:pt x="171" y="274"/>
                    <a:pt x="171" y="274"/>
                    <a:pt x="158" y="274"/>
                  </a:cubicBezTo>
                  <a:cubicBezTo>
                    <a:pt x="158" y="262"/>
                    <a:pt x="147" y="262"/>
                    <a:pt x="147" y="249"/>
                  </a:cubicBezTo>
                  <a:cubicBezTo>
                    <a:pt x="183" y="201"/>
                    <a:pt x="220" y="152"/>
                    <a:pt x="268" y="116"/>
                  </a:cubicBezTo>
                  <a:cubicBezTo>
                    <a:pt x="268" y="112"/>
                    <a:pt x="270" y="110"/>
                    <a:pt x="271" y="110"/>
                  </a:cubicBezTo>
                  <a:close/>
                  <a:moveTo>
                    <a:pt x="514" y="110"/>
                  </a:moveTo>
                  <a:cubicBezTo>
                    <a:pt x="534" y="110"/>
                    <a:pt x="553" y="112"/>
                    <a:pt x="572" y="116"/>
                  </a:cubicBezTo>
                  <a:cubicBezTo>
                    <a:pt x="694" y="128"/>
                    <a:pt x="791" y="213"/>
                    <a:pt x="839" y="347"/>
                  </a:cubicBezTo>
                  <a:cubicBezTo>
                    <a:pt x="901" y="517"/>
                    <a:pt x="901" y="773"/>
                    <a:pt x="791" y="955"/>
                  </a:cubicBezTo>
                  <a:cubicBezTo>
                    <a:pt x="724" y="1066"/>
                    <a:pt x="607" y="1127"/>
                    <a:pt x="495" y="1127"/>
                  </a:cubicBezTo>
                  <a:cubicBezTo>
                    <a:pt x="484" y="1127"/>
                    <a:pt x="473" y="1126"/>
                    <a:pt x="463" y="1125"/>
                  </a:cubicBezTo>
                  <a:cubicBezTo>
                    <a:pt x="341" y="1113"/>
                    <a:pt x="256" y="1016"/>
                    <a:pt x="195" y="833"/>
                  </a:cubicBezTo>
                  <a:cubicBezTo>
                    <a:pt x="110" y="627"/>
                    <a:pt x="134" y="395"/>
                    <a:pt x="244" y="225"/>
                  </a:cubicBezTo>
                  <a:cubicBezTo>
                    <a:pt x="324" y="155"/>
                    <a:pt x="421" y="110"/>
                    <a:pt x="514" y="110"/>
                  </a:cubicBezTo>
                  <a:close/>
                  <a:moveTo>
                    <a:pt x="503" y="13"/>
                  </a:moveTo>
                  <a:cubicBezTo>
                    <a:pt x="626" y="13"/>
                    <a:pt x="743" y="71"/>
                    <a:pt x="815" y="165"/>
                  </a:cubicBezTo>
                  <a:cubicBezTo>
                    <a:pt x="1010" y="384"/>
                    <a:pt x="1010" y="833"/>
                    <a:pt x="815" y="1052"/>
                  </a:cubicBezTo>
                  <a:cubicBezTo>
                    <a:pt x="737" y="1153"/>
                    <a:pt x="629" y="1212"/>
                    <a:pt x="507" y="1212"/>
                  </a:cubicBezTo>
                  <a:cubicBezTo>
                    <a:pt x="497" y="1212"/>
                    <a:pt x="486" y="1212"/>
                    <a:pt x="475" y="1211"/>
                  </a:cubicBezTo>
                  <a:cubicBezTo>
                    <a:pt x="353" y="1198"/>
                    <a:pt x="244" y="1125"/>
                    <a:pt x="183" y="1016"/>
                  </a:cubicBezTo>
                  <a:cubicBezTo>
                    <a:pt x="49" y="809"/>
                    <a:pt x="25" y="493"/>
                    <a:pt x="134" y="274"/>
                  </a:cubicBezTo>
                  <a:cubicBezTo>
                    <a:pt x="147" y="274"/>
                    <a:pt x="147" y="286"/>
                    <a:pt x="147" y="286"/>
                  </a:cubicBezTo>
                  <a:cubicBezTo>
                    <a:pt x="155" y="290"/>
                    <a:pt x="162" y="292"/>
                    <a:pt x="167" y="292"/>
                  </a:cubicBezTo>
                  <a:cubicBezTo>
                    <a:pt x="179" y="292"/>
                    <a:pt x="187" y="286"/>
                    <a:pt x="195" y="286"/>
                  </a:cubicBezTo>
                  <a:cubicBezTo>
                    <a:pt x="110" y="444"/>
                    <a:pt x="110" y="651"/>
                    <a:pt x="171" y="846"/>
                  </a:cubicBezTo>
                  <a:cubicBezTo>
                    <a:pt x="231" y="1028"/>
                    <a:pt x="341" y="1125"/>
                    <a:pt x="463" y="1149"/>
                  </a:cubicBezTo>
                  <a:cubicBezTo>
                    <a:pt x="473" y="1150"/>
                    <a:pt x="483" y="1151"/>
                    <a:pt x="493" y="1151"/>
                  </a:cubicBezTo>
                  <a:cubicBezTo>
                    <a:pt x="614" y="1151"/>
                    <a:pt x="724" y="1080"/>
                    <a:pt x="803" y="967"/>
                  </a:cubicBezTo>
                  <a:cubicBezTo>
                    <a:pt x="925" y="784"/>
                    <a:pt x="912" y="517"/>
                    <a:pt x="852" y="335"/>
                  </a:cubicBezTo>
                  <a:cubicBezTo>
                    <a:pt x="803" y="201"/>
                    <a:pt x="706" y="116"/>
                    <a:pt x="585" y="92"/>
                  </a:cubicBezTo>
                  <a:cubicBezTo>
                    <a:pt x="566" y="90"/>
                    <a:pt x="548" y="89"/>
                    <a:pt x="530" y="89"/>
                  </a:cubicBezTo>
                  <a:cubicBezTo>
                    <a:pt x="439" y="89"/>
                    <a:pt x="351" y="116"/>
                    <a:pt x="280" y="176"/>
                  </a:cubicBezTo>
                  <a:cubicBezTo>
                    <a:pt x="280" y="165"/>
                    <a:pt x="293" y="152"/>
                    <a:pt x="304" y="152"/>
                  </a:cubicBezTo>
                  <a:cubicBezTo>
                    <a:pt x="317" y="128"/>
                    <a:pt x="304" y="116"/>
                    <a:pt x="304" y="103"/>
                  </a:cubicBezTo>
                  <a:cubicBezTo>
                    <a:pt x="299" y="98"/>
                    <a:pt x="290" y="95"/>
                    <a:pt x="280" y="95"/>
                  </a:cubicBezTo>
                  <a:cubicBezTo>
                    <a:pt x="271" y="95"/>
                    <a:pt x="262" y="98"/>
                    <a:pt x="256" y="103"/>
                  </a:cubicBezTo>
                  <a:cubicBezTo>
                    <a:pt x="249" y="107"/>
                    <a:pt x="243" y="111"/>
                    <a:pt x="236" y="116"/>
                  </a:cubicBezTo>
                  <a:lnTo>
                    <a:pt x="236" y="116"/>
                  </a:lnTo>
                  <a:cubicBezTo>
                    <a:pt x="292" y="60"/>
                    <a:pt x="362" y="28"/>
                    <a:pt x="439" y="19"/>
                  </a:cubicBezTo>
                  <a:cubicBezTo>
                    <a:pt x="460" y="15"/>
                    <a:pt x="482" y="13"/>
                    <a:pt x="503" y="13"/>
                  </a:cubicBezTo>
                  <a:close/>
                  <a:moveTo>
                    <a:pt x="503" y="1"/>
                  </a:moveTo>
                  <a:cubicBezTo>
                    <a:pt x="481" y="1"/>
                    <a:pt x="460" y="3"/>
                    <a:pt x="439" y="6"/>
                  </a:cubicBezTo>
                  <a:cubicBezTo>
                    <a:pt x="304" y="19"/>
                    <a:pt x="195" y="103"/>
                    <a:pt x="134" y="225"/>
                  </a:cubicBezTo>
                  <a:lnTo>
                    <a:pt x="134" y="249"/>
                  </a:lnTo>
                  <a:cubicBezTo>
                    <a:pt x="1" y="481"/>
                    <a:pt x="37" y="809"/>
                    <a:pt x="171" y="1028"/>
                  </a:cubicBezTo>
                  <a:cubicBezTo>
                    <a:pt x="231" y="1149"/>
                    <a:pt x="353" y="1222"/>
                    <a:pt x="475" y="1222"/>
                  </a:cubicBezTo>
                  <a:lnTo>
                    <a:pt x="512" y="1222"/>
                  </a:lnTo>
                  <a:cubicBezTo>
                    <a:pt x="633" y="1222"/>
                    <a:pt x="742" y="1174"/>
                    <a:pt x="839" y="1065"/>
                  </a:cubicBezTo>
                  <a:cubicBezTo>
                    <a:pt x="1034" y="833"/>
                    <a:pt x="1022" y="384"/>
                    <a:pt x="828" y="152"/>
                  </a:cubicBezTo>
                  <a:cubicBezTo>
                    <a:pt x="745" y="59"/>
                    <a:pt x="626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2580;p36">
              <a:extLst>
                <a:ext uri="{FF2B5EF4-FFF2-40B4-BE49-F238E27FC236}">
                  <a16:creationId xmlns:a16="http://schemas.microsoft.com/office/drawing/2014/main" id="{98733C08-7050-4D34-BD3C-AC75609E8B54}"/>
                </a:ext>
              </a:extLst>
            </p:cNvPr>
            <p:cNvSpPr/>
            <p:nvPr/>
          </p:nvSpPr>
          <p:spPr>
            <a:xfrm>
              <a:off x="7458042" y="3126931"/>
              <a:ext cx="25398" cy="66792"/>
            </a:xfrm>
            <a:custGeom>
              <a:avLst/>
              <a:gdLst/>
              <a:ahLst/>
              <a:cxnLst/>
              <a:rect l="l" t="t" r="r" b="b"/>
              <a:pathLst>
                <a:path w="516" h="1357" extrusionOk="0">
                  <a:moveTo>
                    <a:pt x="126" y="0"/>
                  </a:moveTo>
                  <a:cubicBezTo>
                    <a:pt x="119" y="0"/>
                    <a:pt x="114" y="2"/>
                    <a:pt x="110" y="5"/>
                  </a:cubicBezTo>
                  <a:cubicBezTo>
                    <a:pt x="73" y="66"/>
                    <a:pt x="49" y="127"/>
                    <a:pt x="13" y="187"/>
                  </a:cubicBezTo>
                  <a:cubicBezTo>
                    <a:pt x="0" y="200"/>
                    <a:pt x="13" y="224"/>
                    <a:pt x="25" y="224"/>
                  </a:cubicBezTo>
                  <a:cubicBezTo>
                    <a:pt x="232" y="357"/>
                    <a:pt x="0" y="857"/>
                    <a:pt x="0" y="1039"/>
                  </a:cubicBezTo>
                  <a:cubicBezTo>
                    <a:pt x="0" y="1160"/>
                    <a:pt x="122" y="1257"/>
                    <a:pt x="183" y="1343"/>
                  </a:cubicBezTo>
                  <a:cubicBezTo>
                    <a:pt x="194" y="1353"/>
                    <a:pt x="204" y="1357"/>
                    <a:pt x="214" y="1357"/>
                  </a:cubicBezTo>
                  <a:cubicBezTo>
                    <a:pt x="228" y="1357"/>
                    <a:pt x="242" y="1350"/>
                    <a:pt x="256" y="1343"/>
                  </a:cubicBezTo>
                  <a:cubicBezTo>
                    <a:pt x="329" y="1246"/>
                    <a:pt x="402" y="1148"/>
                    <a:pt x="487" y="1063"/>
                  </a:cubicBezTo>
                  <a:cubicBezTo>
                    <a:pt x="516" y="1035"/>
                    <a:pt x="492" y="991"/>
                    <a:pt x="463" y="991"/>
                  </a:cubicBezTo>
                  <a:cubicBezTo>
                    <a:pt x="455" y="991"/>
                    <a:pt x="446" y="994"/>
                    <a:pt x="438" y="1003"/>
                  </a:cubicBezTo>
                  <a:cubicBezTo>
                    <a:pt x="354" y="1087"/>
                    <a:pt x="280" y="1171"/>
                    <a:pt x="214" y="1255"/>
                  </a:cubicBezTo>
                  <a:lnTo>
                    <a:pt x="214" y="1255"/>
                  </a:lnTo>
                  <a:cubicBezTo>
                    <a:pt x="187" y="1220"/>
                    <a:pt x="161" y="1187"/>
                    <a:pt x="135" y="1160"/>
                  </a:cubicBezTo>
                  <a:cubicBezTo>
                    <a:pt x="86" y="1087"/>
                    <a:pt x="86" y="1051"/>
                    <a:pt x="98" y="966"/>
                  </a:cubicBezTo>
                  <a:cubicBezTo>
                    <a:pt x="110" y="832"/>
                    <a:pt x="146" y="686"/>
                    <a:pt x="171" y="552"/>
                  </a:cubicBezTo>
                  <a:cubicBezTo>
                    <a:pt x="194" y="414"/>
                    <a:pt x="206" y="265"/>
                    <a:pt x="84" y="188"/>
                  </a:cubicBezTo>
                  <a:lnTo>
                    <a:pt x="84" y="188"/>
                  </a:lnTo>
                  <a:cubicBezTo>
                    <a:pt x="107" y="135"/>
                    <a:pt x="138" y="82"/>
                    <a:pt x="159" y="30"/>
                  </a:cubicBezTo>
                  <a:cubicBezTo>
                    <a:pt x="168" y="12"/>
                    <a:pt x="144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2581;p36">
              <a:extLst>
                <a:ext uri="{FF2B5EF4-FFF2-40B4-BE49-F238E27FC236}">
                  <a16:creationId xmlns:a16="http://schemas.microsoft.com/office/drawing/2014/main" id="{B9E5473D-78BC-4DCF-83D6-1A63986F7648}"/>
                </a:ext>
              </a:extLst>
            </p:cNvPr>
            <p:cNvSpPr/>
            <p:nvPr/>
          </p:nvSpPr>
          <p:spPr>
            <a:xfrm>
              <a:off x="7457451" y="3126537"/>
              <a:ext cx="26382" cy="67727"/>
            </a:xfrm>
            <a:custGeom>
              <a:avLst/>
              <a:gdLst/>
              <a:ahLst/>
              <a:cxnLst/>
              <a:rect l="l" t="t" r="r" b="b"/>
              <a:pathLst>
                <a:path w="536" h="1376" extrusionOk="0">
                  <a:moveTo>
                    <a:pt x="231" y="1278"/>
                  </a:moveTo>
                  <a:lnTo>
                    <a:pt x="244" y="1290"/>
                  </a:lnTo>
                  <a:lnTo>
                    <a:pt x="207" y="1290"/>
                  </a:lnTo>
                  <a:cubicBezTo>
                    <a:pt x="220" y="1290"/>
                    <a:pt x="220" y="1278"/>
                    <a:pt x="231" y="1278"/>
                  </a:cubicBezTo>
                  <a:close/>
                  <a:moveTo>
                    <a:pt x="158" y="13"/>
                  </a:moveTo>
                  <a:cubicBezTo>
                    <a:pt x="158" y="25"/>
                    <a:pt x="171" y="25"/>
                    <a:pt x="158" y="38"/>
                  </a:cubicBezTo>
                  <a:cubicBezTo>
                    <a:pt x="134" y="86"/>
                    <a:pt x="122" y="135"/>
                    <a:pt x="98" y="184"/>
                  </a:cubicBezTo>
                  <a:cubicBezTo>
                    <a:pt x="85" y="184"/>
                    <a:pt x="85" y="171"/>
                    <a:pt x="74" y="171"/>
                  </a:cubicBezTo>
                  <a:lnTo>
                    <a:pt x="61" y="159"/>
                  </a:lnTo>
                  <a:lnTo>
                    <a:pt x="85" y="244"/>
                  </a:lnTo>
                  <a:lnTo>
                    <a:pt x="98" y="232"/>
                  </a:lnTo>
                  <a:lnTo>
                    <a:pt x="98" y="208"/>
                  </a:lnTo>
                  <a:cubicBezTo>
                    <a:pt x="207" y="293"/>
                    <a:pt x="195" y="414"/>
                    <a:pt x="171" y="560"/>
                  </a:cubicBezTo>
                  <a:cubicBezTo>
                    <a:pt x="158" y="609"/>
                    <a:pt x="147" y="657"/>
                    <a:pt x="147" y="706"/>
                  </a:cubicBezTo>
                  <a:cubicBezTo>
                    <a:pt x="122" y="792"/>
                    <a:pt x="110" y="889"/>
                    <a:pt x="98" y="974"/>
                  </a:cubicBezTo>
                  <a:cubicBezTo>
                    <a:pt x="85" y="1059"/>
                    <a:pt x="85" y="1095"/>
                    <a:pt x="147" y="1168"/>
                  </a:cubicBezTo>
                  <a:cubicBezTo>
                    <a:pt x="171" y="1192"/>
                    <a:pt x="195" y="1229"/>
                    <a:pt x="220" y="1254"/>
                  </a:cubicBezTo>
                  <a:lnTo>
                    <a:pt x="220" y="1265"/>
                  </a:lnTo>
                  <a:lnTo>
                    <a:pt x="183" y="1302"/>
                  </a:lnTo>
                  <a:lnTo>
                    <a:pt x="171" y="1314"/>
                  </a:lnTo>
                  <a:cubicBezTo>
                    <a:pt x="171" y="1302"/>
                    <a:pt x="158" y="1302"/>
                    <a:pt x="158" y="1290"/>
                  </a:cubicBezTo>
                  <a:cubicBezTo>
                    <a:pt x="85" y="1217"/>
                    <a:pt x="25" y="1144"/>
                    <a:pt x="25" y="1047"/>
                  </a:cubicBezTo>
                  <a:cubicBezTo>
                    <a:pt x="25" y="998"/>
                    <a:pt x="49" y="913"/>
                    <a:pt x="74" y="816"/>
                  </a:cubicBezTo>
                  <a:cubicBezTo>
                    <a:pt x="122" y="597"/>
                    <a:pt x="195" y="330"/>
                    <a:pt x="49" y="232"/>
                  </a:cubicBezTo>
                  <a:cubicBezTo>
                    <a:pt x="37" y="220"/>
                    <a:pt x="25" y="208"/>
                    <a:pt x="37" y="195"/>
                  </a:cubicBezTo>
                  <a:cubicBezTo>
                    <a:pt x="61" y="135"/>
                    <a:pt x="98" y="74"/>
                    <a:pt x="134" y="25"/>
                  </a:cubicBezTo>
                  <a:cubicBezTo>
                    <a:pt x="134" y="13"/>
                    <a:pt x="134" y="13"/>
                    <a:pt x="147" y="13"/>
                  </a:cubicBezTo>
                  <a:close/>
                  <a:moveTo>
                    <a:pt x="475" y="1013"/>
                  </a:moveTo>
                  <a:cubicBezTo>
                    <a:pt x="484" y="1013"/>
                    <a:pt x="493" y="1016"/>
                    <a:pt x="499" y="1022"/>
                  </a:cubicBezTo>
                  <a:cubicBezTo>
                    <a:pt x="512" y="1035"/>
                    <a:pt x="512" y="1047"/>
                    <a:pt x="499" y="1059"/>
                  </a:cubicBezTo>
                  <a:cubicBezTo>
                    <a:pt x="414" y="1156"/>
                    <a:pt x="329" y="1241"/>
                    <a:pt x="256" y="1338"/>
                  </a:cubicBezTo>
                  <a:cubicBezTo>
                    <a:pt x="244" y="1351"/>
                    <a:pt x="231" y="1363"/>
                    <a:pt x="220" y="1363"/>
                  </a:cubicBezTo>
                  <a:lnTo>
                    <a:pt x="207" y="1351"/>
                  </a:lnTo>
                  <a:cubicBezTo>
                    <a:pt x="195" y="1338"/>
                    <a:pt x="183" y="1327"/>
                    <a:pt x="183" y="1314"/>
                  </a:cubicBezTo>
                  <a:lnTo>
                    <a:pt x="268" y="1302"/>
                  </a:lnTo>
                  <a:lnTo>
                    <a:pt x="244" y="1265"/>
                  </a:lnTo>
                  <a:cubicBezTo>
                    <a:pt x="304" y="1168"/>
                    <a:pt x="377" y="1095"/>
                    <a:pt x="450" y="1022"/>
                  </a:cubicBezTo>
                  <a:cubicBezTo>
                    <a:pt x="457" y="1016"/>
                    <a:pt x="466" y="1013"/>
                    <a:pt x="475" y="1013"/>
                  </a:cubicBezTo>
                  <a:close/>
                  <a:moveTo>
                    <a:pt x="158" y="1"/>
                  </a:moveTo>
                  <a:cubicBezTo>
                    <a:pt x="147" y="1"/>
                    <a:pt x="122" y="1"/>
                    <a:pt x="110" y="13"/>
                  </a:cubicBezTo>
                  <a:cubicBezTo>
                    <a:pt x="85" y="74"/>
                    <a:pt x="49" y="122"/>
                    <a:pt x="25" y="184"/>
                  </a:cubicBezTo>
                  <a:cubicBezTo>
                    <a:pt x="12" y="208"/>
                    <a:pt x="12" y="232"/>
                    <a:pt x="37" y="244"/>
                  </a:cubicBezTo>
                  <a:cubicBezTo>
                    <a:pt x="171" y="330"/>
                    <a:pt x="98" y="597"/>
                    <a:pt x="49" y="816"/>
                  </a:cubicBezTo>
                  <a:cubicBezTo>
                    <a:pt x="25" y="913"/>
                    <a:pt x="1" y="986"/>
                    <a:pt x="1" y="1047"/>
                  </a:cubicBezTo>
                  <a:cubicBezTo>
                    <a:pt x="1" y="1144"/>
                    <a:pt x="74" y="1229"/>
                    <a:pt x="147" y="1302"/>
                  </a:cubicBezTo>
                  <a:cubicBezTo>
                    <a:pt x="158" y="1327"/>
                    <a:pt x="171" y="1338"/>
                    <a:pt x="195" y="1363"/>
                  </a:cubicBezTo>
                  <a:cubicBezTo>
                    <a:pt x="195" y="1375"/>
                    <a:pt x="207" y="1375"/>
                    <a:pt x="220" y="1375"/>
                  </a:cubicBezTo>
                  <a:cubicBezTo>
                    <a:pt x="244" y="1375"/>
                    <a:pt x="256" y="1363"/>
                    <a:pt x="268" y="1351"/>
                  </a:cubicBezTo>
                  <a:cubicBezTo>
                    <a:pt x="341" y="1254"/>
                    <a:pt x="426" y="1168"/>
                    <a:pt x="512" y="1084"/>
                  </a:cubicBezTo>
                  <a:cubicBezTo>
                    <a:pt x="536" y="1059"/>
                    <a:pt x="523" y="1022"/>
                    <a:pt x="512" y="1011"/>
                  </a:cubicBezTo>
                  <a:cubicBezTo>
                    <a:pt x="499" y="998"/>
                    <a:pt x="487" y="992"/>
                    <a:pt x="475" y="992"/>
                  </a:cubicBezTo>
                  <a:cubicBezTo>
                    <a:pt x="463" y="992"/>
                    <a:pt x="451" y="998"/>
                    <a:pt x="439" y="1011"/>
                  </a:cubicBezTo>
                  <a:cubicBezTo>
                    <a:pt x="366" y="1084"/>
                    <a:pt x="293" y="1156"/>
                    <a:pt x="231" y="1241"/>
                  </a:cubicBezTo>
                  <a:cubicBezTo>
                    <a:pt x="207" y="1217"/>
                    <a:pt x="183" y="1192"/>
                    <a:pt x="158" y="1156"/>
                  </a:cubicBezTo>
                  <a:cubicBezTo>
                    <a:pt x="110" y="1095"/>
                    <a:pt x="110" y="1059"/>
                    <a:pt x="110" y="986"/>
                  </a:cubicBezTo>
                  <a:lnTo>
                    <a:pt x="122" y="974"/>
                  </a:lnTo>
                  <a:cubicBezTo>
                    <a:pt x="122" y="889"/>
                    <a:pt x="147" y="803"/>
                    <a:pt x="158" y="719"/>
                  </a:cubicBezTo>
                  <a:cubicBezTo>
                    <a:pt x="171" y="670"/>
                    <a:pt x="183" y="609"/>
                    <a:pt x="183" y="560"/>
                  </a:cubicBezTo>
                  <a:cubicBezTo>
                    <a:pt x="207" y="451"/>
                    <a:pt x="231" y="281"/>
                    <a:pt x="110" y="195"/>
                  </a:cubicBezTo>
                  <a:cubicBezTo>
                    <a:pt x="134" y="147"/>
                    <a:pt x="158" y="98"/>
                    <a:pt x="183" y="38"/>
                  </a:cubicBezTo>
                  <a:cubicBezTo>
                    <a:pt x="183" y="25"/>
                    <a:pt x="183" y="13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2582;p36">
              <a:extLst>
                <a:ext uri="{FF2B5EF4-FFF2-40B4-BE49-F238E27FC236}">
                  <a16:creationId xmlns:a16="http://schemas.microsoft.com/office/drawing/2014/main" id="{08F7C7BD-84FD-47A3-9F64-C4FD554E5D25}"/>
                </a:ext>
              </a:extLst>
            </p:cNvPr>
            <p:cNvSpPr/>
            <p:nvPr/>
          </p:nvSpPr>
          <p:spPr>
            <a:xfrm>
              <a:off x="7473301" y="3143666"/>
              <a:ext cx="9942" cy="36177"/>
            </a:xfrm>
            <a:custGeom>
              <a:avLst/>
              <a:gdLst/>
              <a:ahLst/>
              <a:cxnLst/>
              <a:rect l="l" t="t" r="r" b="b"/>
              <a:pathLst>
                <a:path w="202" h="735" extrusionOk="0">
                  <a:moveTo>
                    <a:pt x="19" y="1"/>
                  </a:moveTo>
                  <a:cubicBezTo>
                    <a:pt x="8" y="1"/>
                    <a:pt x="0" y="10"/>
                    <a:pt x="7" y="30"/>
                  </a:cubicBezTo>
                  <a:cubicBezTo>
                    <a:pt x="31" y="249"/>
                    <a:pt x="92" y="480"/>
                    <a:pt x="128" y="699"/>
                  </a:cubicBezTo>
                  <a:cubicBezTo>
                    <a:pt x="128" y="724"/>
                    <a:pt x="141" y="735"/>
                    <a:pt x="156" y="735"/>
                  </a:cubicBezTo>
                  <a:cubicBezTo>
                    <a:pt x="177" y="735"/>
                    <a:pt x="201" y="715"/>
                    <a:pt x="201" y="687"/>
                  </a:cubicBezTo>
                  <a:cubicBezTo>
                    <a:pt x="165" y="455"/>
                    <a:pt x="128" y="225"/>
                    <a:pt x="44" y="17"/>
                  </a:cubicBezTo>
                  <a:cubicBezTo>
                    <a:pt x="38" y="7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2583;p36">
              <a:extLst>
                <a:ext uri="{FF2B5EF4-FFF2-40B4-BE49-F238E27FC236}">
                  <a16:creationId xmlns:a16="http://schemas.microsoft.com/office/drawing/2014/main" id="{C4796877-6511-49CA-A078-FCB35F5FEE2E}"/>
                </a:ext>
              </a:extLst>
            </p:cNvPr>
            <p:cNvSpPr/>
            <p:nvPr/>
          </p:nvSpPr>
          <p:spPr>
            <a:xfrm>
              <a:off x="7473005" y="3143322"/>
              <a:ext cx="10828" cy="36570"/>
            </a:xfrm>
            <a:custGeom>
              <a:avLst/>
              <a:gdLst/>
              <a:ahLst/>
              <a:cxnLst/>
              <a:rect l="l" t="t" r="r" b="b"/>
              <a:pathLst>
                <a:path w="220" h="743" extrusionOk="0">
                  <a:moveTo>
                    <a:pt x="25" y="13"/>
                  </a:moveTo>
                  <a:cubicBezTo>
                    <a:pt x="37" y="13"/>
                    <a:pt x="37" y="13"/>
                    <a:pt x="50" y="24"/>
                  </a:cubicBezTo>
                  <a:cubicBezTo>
                    <a:pt x="123" y="232"/>
                    <a:pt x="159" y="462"/>
                    <a:pt x="196" y="694"/>
                  </a:cubicBezTo>
                  <a:cubicBezTo>
                    <a:pt x="196" y="706"/>
                    <a:pt x="196" y="718"/>
                    <a:pt x="183" y="718"/>
                  </a:cubicBezTo>
                  <a:cubicBezTo>
                    <a:pt x="171" y="730"/>
                    <a:pt x="159" y="730"/>
                    <a:pt x="147" y="730"/>
                  </a:cubicBezTo>
                  <a:cubicBezTo>
                    <a:pt x="147" y="730"/>
                    <a:pt x="134" y="718"/>
                    <a:pt x="134" y="706"/>
                  </a:cubicBezTo>
                  <a:cubicBezTo>
                    <a:pt x="123" y="597"/>
                    <a:pt x="98" y="487"/>
                    <a:pt x="74" y="378"/>
                  </a:cubicBezTo>
                  <a:cubicBezTo>
                    <a:pt x="61" y="268"/>
                    <a:pt x="37" y="146"/>
                    <a:pt x="13" y="37"/>
                  </a:cubicBezTo>
                  <a:cubicBezTo>
                    <a:pt x="13" y="24"/>
                    <a:pt x="25" y="13"/>
                    <a:pt x="25" y="13"/>
                  </a:cubicBezTo>
                  <a:close/>
                  <a:moveTo>
                    <a:pt x="25" y="0"/>
                  </a:moveTo>
                  <a:cubicBezTo>
                    <a:pt x="13" y="0"/>
                    <a:pt x="1" y="13"/>
                    <a:pt x="1" y="37"/>
                  </a:cubicBezTo>
                  <a:cubicBezTo>
                    <a:pt x="13" y="146"/>
                    <a:pt x="37" y="268"/>
                    <a:pt x="61" y="378"/>
                  </a:cubicBezTo>
                  <a:cubicBezTo>
                    <a:pt x="86" y="487"/>
                    <a:pt x="98" y="597"/>
                    <a:pt x="123" y="718"/>
                  </a:cubicBezTo>
                  <a:cubicBezTo>
                    <a:pt x="123" y="730"/>
                    <a:pt x="134" y="743"/>
                    <a:pt x="147" y="743"/>
                  </a:cubicBezTo>
                  <a:lnTo>
                    <a:pt x="159" y="743"/>
                  </a:lnTo>
                  <a:cubicBezTo>
                    <a:pt x="171" y="743"/>
                    <a:pt x="183" y="743"/>
                    <a:pt x="196" y="730"/>
                  </a:cubicBezTo>
                  <a:cubicBezTo>
                    <a:pt x="207" y="730"/>
                    <a:pt x="220" y="706"/>
                    <a:pt x="220" y="694"/>
                  </a:cubicBezTo>
                  <a:cubicBezTo>
                    <a:pt x="183" y="451"/>
                    <a:pt x="134" y="232"/>
                    <a:pt x="61" y="24"/>
                  </a:cubicBezTo>
                  <a:cubicBezTo>
                    <a:pt x="50" y="0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2584;p36">
              <a:extLst>
                <a:ext uri="{FF2B5EF4-FFF2-40B4-BE49-F238E27FC236}">
                  <a16:creationId xmlns:a16="http://schemas.microsoft.com/office/drawing/2014/main" id="{DA561FFB-1271-4BBB-870A-C774DE8ED904}"/>
                </a:ext>
              </a:extLst>
            </p:cNvPr>
            <p:cNvSpPr/>
            <p:nvPr/>
          </p:nvSpPr>
          <p:spPr>
            <a:xfrm>
              <a:off x="7471824" y="3130426"/>
              <a:ext cx="9007" cy="15307"/>
            </a:xfrm>
            <a:custGeom>
              <a:avLst/>
              <a:gdLst/>
              <a:ahLst/>
              <a:cxnLst/>
              <a:rect l="l" t="t" r="r" b="b"/>
              <a:pathLst>
                <a:path w="183" h="311" extrusionOk="0">
                  <a:moveTo>
                    <a:pt x="93" y="1"/>
                  </a:moveTo>
                  <a:cubicBezTo>
                    <a:pt x="83" y="1"/>
                    <a:pt x="74" y="7"/>
                    <a:pt x="74" y="19"/>
                  </a:cubicBezTo>
                  <a:cubicBezTo>
                    <a:pt x="61" y="43"/>
                    <a:pt x="61" y="56"/>
                    <a:pt x="74" y="80"/>
                  </a:cubicBezTo>
                  <a:cubicBezTo>
                    <a:pt x="85" y="105"/>
                    <a:pt x="98" y="116"/>
                    <a:pt x="85" y="141"/>
                  </a:cubicBezTo>
                  <a:cubicBezTo>
                    <a:pt x="85" y="165"/>
                    <a:pt x="61" y="189"/>
                    <a:pt x="49" y="214"/>
                  </a:cubicBezTo>
                  <a:cubicBezTo>
                    <a:pt x="39" y="224"/>
                    <a:pt x="29" y="242"/>
                    <a:pt x="19" y="262"/>
                  </a:cubicBezTo>
                  <a:lnTo>
                    <a:pt x="12" y="262"/>
                  </a:lnTo>
                  <a:cubicBezTo>
                    <a:pt x="12" y="262"/>
                    <a:pt x="12" y="275"/>
                    <a:pt x="1" y="275"/>
                  </a:cubicBezTo>
                  <a:cubicBezTo>
                    <a:pt x="1" y="286"/>
                    <a:pt x="12" y="299"/>
                    <a:pt x="25" y="311"/>
                  </a:cubicBezTo>
                  <a:cubicBezTo>
                    <a:pt x="37" y="311"/>
                    <a:pt x="49" y="311"/>
                    <a:pt x="61" y="299"/>
                  </a:cubicBezTo>
                  <a:cubicBezTo>
                    <a:pt x="98" y="262"/>
                    <a:pt x="134" y="202"/>
                    <a:pt x="158" y="153"/>
                  </a:cubicBezTo>
                  <a:cubicBezTo>
                    <a:pt x="183" y="105"/>
                    <a:pt x="147" y="56"/>
                    <a:pt x="122" y="19"/>
                  </a:cubicBezTo>
                  <a:cubicBezTo>
                    <a:pt x="116" y="7"/>
                    <a:pt x="10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2585;p36">
              <a:extLst>
                <a:ext uri="{FF2B5EF4-FFF2-40B4-BE49-F238E27FC236}">
                  <a16:creationId xmlns:a16="http://schemas.microsoft.com/office/drawing/2014/main" id="{A90A052E-34E8-4DF4-97C8-06E34DD90C02}"/>
                </a:ext>
              </a:extLst>
            </p:cNvPr>
            <p:cNvSpPr/>
            <p:nvPr/>
          </p:nvSpPr>
          <p:spPr>
            <a:xfrm>
              <a:off x="7471824" y="3130130"/>
              <a:ext cx="9647" cy="16243"/>
            </a:xfrm>
            <a:custGeom>
              <a:avLst/>
              <a:gdLst/>
              <a:ahLst/>
              <a:cxnLst/>
              <a:rect l="l" t="t" r="r" b="b"/>
              <a:pathLst>
                <a:path w="196" h="330" extrusionOk="0">
                  <a:moveTo>
                    <a:pt x="37" y="281"/>
                  </a:moveTo>
                  <a:lnTo>
                    <a:pt x="37" y="305"/>
                  </a:lnTo>
                  <a:lnTo>
                    <a:pt x="25" y="305"/>
                  </a:lnTo>
                  <a:lnTo>
                    <a:pt x="12" y="292"/>
                  </a:lnTo>
                  <a:lnTo>
                    <a:pt x="37" y="281"/>
                  </a:lnTo>
                  <a:close/>
                  <a:moveTo>
                    <a:pt x="85" y="13"/>
                  </a:moveTo>
                  <a:cubicBezTo>
                    <a:pt x="98" y="13"/>
                    <a:pt x="110" y="25"/>
                    <a:pt x="122" y="25"/>
                  </a:cubicBezTo>
                  <a:cubicBezTo>
                    <a:pt x="147" y="74"/>
                    <a:pt x="171" y="111"/>
                    <a:pt x="147" y="159"/>
                  </a:cubicBezTo>
                  <a:cubicBezTo>
                    <a:pt x="134" y="208"/>
                    <a:pt x="85" y="268"/>
                    <a:pt x="49" y="305"/>
                  </a:cubicBezTo>
                  <a:cubicBezTo>
                    <a:pt x="61" y="292"/>
                    <a:pt x="61" y="281"/>
                    <a:pt x="61" y="268"/>
                  </a:cubicBezTo>
                  <a:cubicBezTo>
                    <a:pt x="49" y="268"/>
                    <a:pt x="49" y="257"/>
                    <a:pt x="37" y="257"/>
                  </a:cubicBezTo>
                  <a:cubicBezTo>
                    <a:pt x="37" y="244"/>
                    <a:pt x="49" y="232"/>
                    <a:pt x="49" y="232"/>
                  </a:cubicBezTo>
                  <a:lnTo>
                    <a:pt x="61" y="220"/>
                  </a:lnTo>
                  <a:cubicBezTo>
                    <a:pt x="61" y="208"/>
                    <a:pt x="61" y="208"/>
                    <a:pt x="74" y="195"/>
                  </a:cubicBezTo>
                  <a:cubicBezTo>
                    <a:pt x="85" y="184"/>
                    <a:pt x="98" y="171"/>
                    <a:pt x="98" y="147"/>
                  </a:cubicBezTo>
                  <a:cubicBezTo>
                    <a:pt x="110" y="135"/>
                    <a:pt x="98" y="111"/>
                    <a:pt x="85" y="98"/>
                  </a:cubicBezTo>
                  <a:lnTo>
                    <a:pt x="85" y="86"/>
                  </a:lnTo>
                  <a:cubicBezTo>
                    <a:pt x="74" y="62"/>
                    <a:pt x="74" y="49"/>
                    <a:pt x="74" y="25"/>
                  </a:cubicBezTo>
                  <a:cubicBezTo>
                    <a:pt x="85" y="25"/>
                    <a:pt x="85" y="13"/>
                    <a:pt x="85" y="13"/>
                  </a:cubicBezTo>
                  <a:close/>
                  <a:moveTo>
                    <a:pt x="85" y="1"/>
                  </a:moveTo>
                  <a:cubicBezTo>
                    <a:pt x="74" y="1"/>
                    <a:pt x="61" y="13"/>
                    <a:pt x="61" y="25"/>
                  </a:cubicBezTo>
                  <a:lnTo>
                    <a:pt x="61" y="86"/>
                  </a:lnTo>
                  <a:cubicBezTo>
                    <a:pt x="61" y="98"/>
                    <a:pt x="74" y="98"/>
                    <a:pt x="74" y="111"/>
                  </a:cubicBezTo>
                  <a:cubicBezTo>
                    <a:pt x="74" y="122"/>
                    <a:pt x="85" y="135"/>
                    <a:pt x="85" y="147"/>
                  </a:cubicBezTo>
                  <a:cubicBezTo>
                    <a:pt x="74" y="159"/>
                    <a:pt x="74" y="171"/>
                    <a:pt x="61" y="184"/>
                  </a:cubicBezTo>
                  <a:cubicBezTo>
                    <a:pt x="49" y="195"/>
                    <a:pt x="49" y="208"/>
                    <a:pt x="37" y="208"/>
                  </a:cubicBezTo>
                  <a:lnTo>
                    <a:pt x="37" y="220"/>
                  </a:lnTo>
                  <a:cubicBezTo>
                    <a:pt x="25" y="232"/>
                    <a:pt x="25" y="244"/>
                    <a:pt x="12" y="257"/>
                  </a:cubicBezTo>
                  <a:cubicBezTo>
                    <a:pt x="1" y="268"/>
                    <a:pt x="1" y="281"/>
                    <a:pt x="1" y="281"/>
                  </a:cubicBezTo>
                  <a:lnTo>
                    <a:pt x="1" y="292"/>
                  </a:lnTo>
                  <a:cubicBezTo>
                    <a:pt x="1" y="305"/>
                    <a:pt x="12" y="317"/>
                    <a:pt x="25" y="317"/>
                  </a:cubicBezTo>
                  <a:cubicBezTo>
                    <a:pt x="25" y="329"/>
                    <a:pt x="37" y="329"/>
                    <a:pt x="37" y="329"/>
                  </a:cubicBezTo>
                  <a:cubicBezTo>
                    <a:pt x="49" y="329"/>
                    <a:pt x="61" y="317"/>
                    <a:pt x="61" y="317"/>
                  </a:cubicBezTo>
                  <a:cubicBezTo>
                    <a:pt x="110" y="281"/>
                    <a:pt x="147" y="220"/>
                    <a:pt x="171" y="159"/>
                  </a:cubicBezTo>
                  <a:cubicBezTo>
                    <a:pt x="195" y="111"/>
                    <a:pt x="158" y="62"/>
                    <a:pt x="134" y="13"/>
                  </a:cubicBezTo>
                  <a:cubicBezTo>
                    <a:pt x="122" y="1"/>
                    <a:pt x="11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2586;p36">
              <a:extLst>
                <a:ext uri="{FF2B5EF4-FFF2-40B4-BE49-F238E27FC236}">
                  <a16:creationId xmlns:a16="http://schemas.microsoft.com/office/drawing/2014/main" id="{E1DD07D3-3D76-45F3-8D43-F2447A93AAA4}"/>
                </a:ext>
              </a:extLst>
            </p:cNvPr>
            <p:cNvSpPr/>
            <p:nvPr/>
          </p:nvSpPr>
          <p:spPr>
            <a:xfrm>
              <a:off x="7429985" y="3125208"/>
              <a:ext cx="29926" cy="45381"/>
            </a:xfrm>
            <a:custGeom>
              <a:avLst/>
              <a:gdLst/>
              <a:ahLst/>
              <a:cxnLst/>
              <a:rect l="l" t="t" r="r" b="b"/>
              <a:pathLst>
                <a:path w="608" h="922" extrusionOk="0">
                  <a:moveTo>
                    <a:pt x="548" y="1"/>
                  </a:moveTo>
                  <a:cubicBezTo>
                    <a:pt x="168" y="1"/>
                    <a:pt x="0" y="574"/>
                    <a:pt x="24" y="867"/>
                  </a:cubicBezTo>
                  <a:cubicBezTo>
                    <a:pt x="24" y="904"/>
                    <a:pt x="48" y="922"/>
                    <a:pt x="72" y="922"/>
                  </a:cubicBezTo>
                  <a:cubicBezTo>
                    <a:pt x="97" y="922"/>
                    <a:pt x="121" y="904"/>
                    <a:pt x="121" y="867"/>
                  </a:cubicBezTo>
                  <a:cubicBezTo>
                    <a:pt x="97" y="502"/>
                    <a:pt x="218" y="162"/>
                    <a:pt x="595" y="40"/>
                  </a:cubicBezTo>
                  <a:cubicBezTo>
                    <a:pt x="607" y="40"/>
                    <a:pt x="607" y="16"/>
                    <a:pt x="595" y="3"/>
                  </a:cubicBezTo>
                  <a:cubicBezTo>
                    <a:pt x="579" y="1"/>
                    <a:pt x="56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2587;p36">
              <a:extLst>
                <a:ext uri="{FF2B5EF4-FFF2-40B4-BE49-F238E27FC236}">
                  <a16:creationId xmlns:a16="http://schemas.microsoft.com/office/drawing/2014/main" id="{6C2C33D2-BD29-4D5E-9565-2A1D0E284EFC}"/>
                </a:ext>
              </a:extLst>
            </p:cNvPr>
            <p:cNvSpPr/>
            <p:nvPr/>
          </p:nvSpPr>
          <p:spPr>
            <a:xfrm>
              <a:off x="7429296" y="3125011"/>
              <a:ext cx="31205" cy="45873"/>
            </a:xfrm>
            <a:custGeom>
              <a:avLst/>
              <a:gdLst/>
              <a:ahLst/>
              <a:cxnLst/>
              <a:rect l="l" t="t" r="r" b="b"/>
              <a:pathLst>
                <a:path w="634" h="932" extrusionOk="0">
                  <a:moveTo>
                    <a:pt x="609" y="20"/>
                  </a:moveTo>
                  <a:lnTo>
                    <a:pt x="609" y="32"/>
                  </a:lnTo>
                  <a:cubicBezTo>
                    <a:pt x="609" y="32"/>
                    <a:pt x="609" y="44"/>
                    <a:pt x="597" y="44"/>
                  </a:cubicBezTo>
                  <a:cubicBezTo>
                    <a:pt x="414" y="105"/>
                    <a:pt x="86" y="299"/>
                    <a:pt x="122" y="871"/>
                  </a:cubicBezTo>
                  <a:cubicBezTo>
                    <a:pt x="122" y="896"/>
                    <a:pt x="111" y="907"/>
                    <a:pt x="86" y="920"/>
                  </a:cubicBezTo>
                  <a:cubicBezTo>
                    <a:pt x="62" y="920"/>
                    <a:pt x="38" y="907"/>
                    <a:pt x="38" y="871"/>
                  </a:cubicBezTo>
                  <a:cubicBezTo>
                    <a:pt x="25" y="640"/>
                    <a:pt x="122" y="299"/>
                    <a:pt x="293" y="129"/>
                  </a:cubicBezTo>
                  <a:cubicBezTo>
                    <a:pt x="378" y="56"/>
                    <a:pt x="463" y="20"/>
                    <a:pt x="548" y="20"/>
                  </a:cubicBezTo>
                  <a:close/>
                  <a:moveTo>
                    <a:pt x="538" y="0"/>
                  </a:moveTo>
                  <a:cubicBezTo>
                    <a:pt x="444" y="0"/>
                    <a:pt x="359" y="39"/>
                    <a:pt x="281" y="117"/>
                  </a:cubicBezTo>
                  <a:cubicBezTo>
                    <a:pt x="98" y="288"/>
                    <a:pt x="1" y="640"/>
                    <a:pt x="25" y="871"/>
                  </a:cubicBezTo>
                  <a:cubicBezTo>
                    <a:pt x="25" y="907"/>
                    <a:pt x="62" y="932"/>
                    <a:pt x="86" y="932"/>
                  </a:cubicBezTo>
                  <a:cubicBezTo>
                    <a:pt x="122" y="932"/>
                    <a:pt x="147" y="907"/>
                    <a:pt x="147" y="871"/>
                  </a:cubicBezTo>
                  <a:cubicBezTo>
                    <a:pt x="111" y="312"/>
                    <a:pt x="414" y="117"/>
                    <a:pt x="609" y="56"/>
                  </a:cubicBezTo>
                  <a:cubicBezTo>
                    <a:pt x="621" y="56"/>
                    <a:pt x="633" y="44"/>
                    <a:pt x="621" y="20"/>
                  </a:cubicBezTo>
                  <a:cubicBezTo>
                    <a:pt x="621" y="7"/>
                    <a:pt x="621" y="7"/>
                    <a:pt x="609" y="7"/>
                  </a:cubicBezTo>
                  <a:cubicBezTo>
                    <a:pt x="585" y="2"/>
                    <a:pt x="561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2588;p36">
              <a:extLst>
                <a:ext uri="{FF2B5EF4-FFF2-40B4-BE49-F238E27FC236}">
                  <a16:creationId xmlns:a16="http://schemas.microsoft.com/office/drawing/2014/main" id="{CEE1C4E2-6178-41EA-8016-009BC0CE9DAB}"/>
                </a:ext>
              </a:extLst>
            </p:cNvPr>
            <p:cNvSpPr/>
            <p:nvPr/>
          </p:nvSpPr>
          <p:spPr>
            <a:xfrm>
              <a:off x="7433529" y="3167933"/>
              <a:ext cx="26973" cy="4331"/>
            </a:xfrm>
            <a:custGeom>
              <a:avLst/>
              <a:gdLst/>
              <a:ahLst/>
              <a:cxnLst/>
              <a:rect l="l" t="t" r="r" b="b"/>
              <a:pathLst>
                <a:path w="548" h="88" extrusionOk="0">
                  <a:moveTo>
                    <a:pt x="365" y="0"/>
                  </a:moveTo>
                  <a:cubicBezTo>
                    <a:pt x="260" y="0"/>
                    <a:pt x="154" y="11"/>
                    <a:pt x="49" y="11"/>
                  </a:cubicBezTo>
                  <a:cubicBezTo>
                    <a:pt x="0" y="11"/>
                    <a:pt x="0" y="84"/>
                    <a:pt x="49" y="84"/>
                  </a:cubicBezTo>
                  <a:cubicBezTo>
                    <a:pt x="129" y="84"/>
                    <a:pt x="210" y="87"/>
                    <a:pt x="290" y="87"/>
                  </a:cubicBezTo>
                  <a:cubicBezTo>
                    <a:pt x="368" y="87"/>
                    <a:pt x="445" y="84"/>
                    <a:pt x="523" y="72"/>
                  </a:cubicBezTo>
                  <a:cubicBezTo>
                    <a:pt x="547" y="72"/>
                    <a:pt x="547" y="24"/>
                    <a:pt x="523" y="11"/>
                  </a:cubicBezTo>
                  <a:cubicBezTo>
                    <a:pt x="470" y="3"/>
                    <a:pt x="41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2589;p36">
              <a:extLst>
                <a:ext uri="{FF2B5EF4-FFF2-40B4-BE49-F238E27FC236}">
                  <a16:creationId xmlns:a16="http://schemas.microsoft.com/office/drawing/2014/main" id="{ECED38C6-2A72-467F-A5D8-F06FDD0D1C1F}"/>
                </a:ext>
              </a:extLst>
            </p:cNvPr>
            <p:cNvSpPr/>
            <p:nvPr/>
          </p:nvSpPr>
          <p:spPr>
            <a:xfrm>
              <a:off x="7433529" y="3167687"/>
              <a:ext cx="26973" cy="5020"/>
            </a:xfrm>
            <a:custGeom>
              <a:avLst/>
              <a:gdLst/>
              <a:ahLst/>
              <a:cxnLst/>
              <a:rect l="l" t="t" r="r" b="b"/>
              <a:pathLst>
                <a:path w="548" h="102" extrusionOk="0">
                  <a:moveTo>
                    <a:pt x="171" y="16"/>
                  </a:moveTo>
                  <a:cubicBezTo>
                    <a:pt x="280" y="16"/>
                    <a:pt x="401" y="16"/>
                    <a:pt x="523" y="29"/>
                  </a:cubicBezTo>
                  <a:cubicBezTo>
                    <a:pt x="535" y="29"/>
                    <a:pt x="535" y="40"/>
                    <a:pt x="535" y="53"/>
                  </a:cubicBezTo>
                  <a:cubicBezTo>
                    <a:pt x="535" y="65"/>
                    <a:pt x="535" y="65"/>
                    <a:pt x="523" y="65"/>
                  </a:cubicBezTo>
                  <a:cubicBezTo>
                    <a:pt x="451" y="79"/>
                    <a:pt x="379" y="85"/>
                    <a:pt x="310" y="85"/>
                  </a:cubicBezTo>
                  <a:cubicBezTo>
                    <a:pt x="262" y="85"/>
                    <a:pt x="215" y="82"/>
                    <a:pt x="171" y="77"/>
                  </a:cubicBezTo>
                  <a:lnTo>
                    <a:pt x="49" y="77"/>
                  </a:lnTo>
                  <a:cubicBezTo>
                    <a:pt x="25" y="77"/>
                    <a:pt x="25" y="65"/>
                    <a:pt x="25" y="53"/>
                  </a:cubicBezTo>
                  <a:cubicBezTo>
                    <a:pt x="25" y="40"/>
                    <a:pt x="25" y="29"/>
                    <a:pt x="49" y="29"/>
                  </a:cubicBezTo>
                  <a:cubicBezTo>
                    <a:pt x="85" y="29"/>
                    <a:pt x="122" y="29"/>
                    <a:pt x="171" y="16"/>
                  </a:cubicBezTo>
                  <a:close/>
                  <a:moveTo>
                    <a:pt x="345" y="1"/>
                  </a:moveTo>
                  <a:cubicBezTo>
                    <a:pt x="285" y="1"/>
                    <a:pt x="226" y="4"/>
                    <a:pt x="171" y="4"/>
                  </a:cubicBezTo>
                  <a:lnTo>
                    <a:pt x="49" y="4"/>
                  </a:lnTo>
                  <a:cubicBezTo>
                    <a:pt x="25" y="4"/>
                    <a:pt x="0" y="29"/>
                    <a:pt x="0" y="53"/>
                  </a:cubicBezTo>
                  <a:cubicBezTo>
                    <a:pt x="0" y="77"/>
                    <a:pt x="25" y="89"/>
                    <a:pt x="49" y="89"/>
                  </a:cubicBezTo>
                  <a:cubicBezTo>
                    <a:pt x="85" y="102"/>
                    <a:pt x="122" y="102"/>
                    <a:pt x="171" y="102"/>
                  </a:cubicBezTo>
                  <a:lnTo>
                    <a:pt x="328" y="102"/>
                  </a:lnTo>
                  <a:cubicBezTo>
                    <a:pt x="389" y="102"/>
                    <a:pt x="462" y="102"/>
                    <a:pt x="523" y="89"/>
                  </a:cubicBezTo>
                  <a:cubicBezTo>
                    <a:pt x="535" y="89"/>
                    <a:pt x="547" y="65"/>
                    <a:pt x="547" y="53"/>
                  </a:cubicBezTo>
                  <a:cubicBezTo>
                    <a:pt x="547" y="29"/>
                    <a:pt x="535" y="16"/>
                    <a:pt x="523" y="16"/>
                  </a:cubicBezTo>
                  <a:cubicBezTo>
                    <a:pt x="463" y="4"/>
                    <a:pt x="404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2590;p36">
              <a:extLst>
                <a:ext uri="{FF2B5EF4-FFF2-40B4-BE49-F238E27FC236}">
                  <a16:creationId xmlns:a16="http://schemas.microsoft.com/office/drawing/2014/main" id="{02CEA50E-E776-44ED-BDC9-BCAF48CF6C95}"/>
                </a:ext>
              </a:extLst>
            </p:cNvPr>
            <p:cNvSpPr/>
            <p:nvPr/>
          </p:nvSpPr>
          <p:spPr>
            <a:xfrm>
              <a:off x="7483194" y="3124765"/>
              <a:ext cx="28203" cy="48875"/>
            </a:xfrm>
            <a:custGeom>
              <a:avLst/>
              <a:gdLst/>
              <a:ahLst/>
              <a:cxnLst/>
              <a:rect l="l" t="t" r="r" b="b"/>
              <a:pathLst>
                <a:path w="573" h="993" extrusionOk="0">
                  <a:moveTo>
                    <a:pt x="25" y="1"/>
                  </a:moveTo>
                  <a:cubicBezTo>
                    <a:pt x="0" y="1"/>
                    <a:pt x="0" y="37"/>
                    <a:pt x="13" y="49"/>
                  </a:cubicBezTo>
                  <a:cubicBezTo>
                    <a:pt x="365" y="183"/>
                    <a:pt x="426" y="620"/>
                    <a:pt x="426" y="949"/>
                  </a:cubicBezTo>
                  <a:cubicBezTo>
                    <a:pt x="426" y="976"/>
                    <a:pt x="449" y="992"/>
                    <a:pt x="471" y="992"/>
                  </a:cubicBezTo>
                  <a:cubicBezTo>
                    <a:pt x="489" y="992"/>
                    <a:pt x="506" y="982"/>
                    <a:pt x="511" y="961"/>
                  </a:cubicBezTo>
                  <a:cubicBezTo>
                    <a:pt x="572" y="657"/>
                    <a:pt x="414" y="2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2591;p36">
              <a:extLst>
                <a:ext uri="{FF2B5EF4-FFF2-40B4-BE49-F238E27FC236}">
                  <a16:creationId xmlns:a16="http://schemas.microsoft.com/office/drawing/2014/main" id="{3E50BFC0-91EE-439D-947D-AE94F6D1E2A4}"/>
                </a:ext>
              </a:extLst>
            </p:cNvPr>
            <p:cNvSpPr/>
            <p:nvPr/>
          </p:nvSpPr>
          <p:spPr>
            <a:xfrm>
              <a:off x="7482604" y="3124175"/>
              <a:ext cx="28154" cy="50303"/>
            </a:xfrm>
            <a:custGeom>
              <a:avLst/>
              <a:gdLst/>
              <a:ahLst/>
              <a:cxnLst/>
              <a:rect l="l" t="t" r="r" b="b"/>
              <a:pathLst>
                <a:path w="572" h="1022" extrusionOk="0">
                  <a:moveTo>
                    <a:pt x="37" y="24"/>
                  </a:moveTo>
                  <a:cubicBezTo>
                    <a:pt x="146" y="24"/>
                    <a:pt x="244" y="86"/>
                    <a:pt x="328" y="195"/>
                  </a:cubicBezTo>
                  <a:cubicBezTo>
                    <a:pt x="499" y="402"/>
                    <a:pt x="547" y="767"/>
                    <a:pt x="511" y="973"/>
                  </a:cubicBezTo>
                  <a:cubicBezTo>
                    <a:pt x="511" y="997"/>
                    <a:pt x="487" y="997"/>
                    <a:pt x="474" y="997"/>
                  </a:cubicBezTo>
                  <a:cubicBezTo>
                    <a:pt x="463" y="997"/>
                    <a:pt x="450" y="986"/>
                    <a:pt x="450" y="973"/>
                  </a:cubicBezTo>
                  <a:cubicBezTo>
                    <a:pt x="450" y="462"/>
                    <a:pt x="304" y="159"/>
                    <a:pt x="25" y="49"/>
                  </a:cubicBezTo>
                  <a:lnTo>
                    <a:pt x="25" y="24"/>
                  </a:lnTo>
                  <a:close/>
                  <a:moveTo>
                    <a:pt x="37" y="0"/>
                  </a:moveTo>
                  <a:cubicBezTo>
                    <a:pt x="12" y="0"/>
                    <a:pt x="12" y="13"/>
                    <a:pt x="1" y="24"/>
                  </a:cubicBezTo>
                  <a:cubicBezTo>
                    <a:pt x="1" y="37"/>
                    <a:pt x="12" y="61"/>
                    <a:pt x="25" y="61"/>
                  </a:cubicBezTo>
                  <a:cubicBezTo>
                    <a:pt x="292" y="170"/>
                    <a:pt x="426" y="475"/>
                    <a:pt x="426" y="973"/>
                  </a:cubicBezTo>
                  <a:cubicBezTo>
                    <a:pt x="426" y="997"/>
                    <a:pt x="450" y="1010"/>
                    <a:pt x="474" y="1022"/>
                  </a:cubicBezTo>
                  <a:cubicBezTo>
                    <a:pt x="499" y="1022"/>
                    <a:pt x="523" y="1010"/>
                    <a:pt x="523" y="986"/>
                  </a:cubicBezTo>
                  <a:cubicBezTo>
                    <a:pt x="572" y="767"/>
                    <a:pt x="511" y="402"/>
                    <a:pt x="341" y="183"/>
                  </a:cubicBezTo>
                  <a:cubicBezTo>
                    <a:pt x="255" y="73"/>
                    <a:pt x="146" y="13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2592;p36">
              <a:extLst>
                <a:ext uri="{FF2B5EF4-FFF2-40B4-BE49-F238E27FC236}">
                  <a16:creationId xmlns:a16="http://schemas.microsoft.com/office/drawing/2014/main" id="{DB8A20CE-5AE7-4AB0-B1B5-9C854A931281}"/>
                </a:ext>
              </a:extLst>
            </p:cNvPr>
            <p:cNvSpPr/>
            <p:nvPr/>
          </p:nvSpPr>
          <p:spPr>
            <a:xfrm>
              <a:off x="7479010" y="3168080"/>
              <a:ext cx="28154" cy="5020"/>
            </a:xfrm>
            <a:custGeom>
              <a:avLst/>
              <a:gdLst/>
              <a:ahLst/>
              <a:cxnLst/>
              <a:rect l="l" t="t" r="r" b="b"/>
              <a:pathLst>
                <a:path w="572" h="102" extrusionOk="0">
                  <a:moveTo>
                    <a:pt x="241" y="0"/>
                  </a:moveTo>
                  <a:cubicBezTo>
                    <a:pt x="169" y="0"/>
                    <a:pt x="100" y="5"/>
                    <a:pt x="37" y="21"/>
                  </a:cubicBezTo>
                  <a:cubicBezTo>
                    <a:pt x="27" y="21"/>
                    <a:pt x="20" y="25"/>
                    <a:pt x="15" y="31"/>
                  </a:cubicBezTo>
                  <a:lnTo>
                    <a:pt x="15" y="31"/>
                  </a:lnTo>
                  <a:cubicBezTo>
                    <a:pt x="14" y="32"/>
                    <a:pt x="13" y="32"/>
                    <a:pt x="12" y="32"/>
                  </a:cubicBezTo>
                  <a:cubicBezTo>
                    <a:pt x="1" y="32"/>
                    <a:pt x="1" y="69"/>
                    <a:pt x="12" y="69"/>
                  </a:cubicBezTo>
                  <a:cubicBezTo>
                    <a:pt x="13" y="70"/>
                    <a:pt x="14" y="70"/>
                    <a:pt x="15" y="70"/>
                  </a:cubicBezTo>
                  <a:lnTo>
                    <a:pt x="15" y="70"/>
                  </a:lnTo>
                  <a:cubicBezTo>
                    <a:pt x="20" y="77"/>
                    <a:pt x="27" y="81"/>
                    <a:pt x="37" y="81"/>
                  </a:cubicBezTo>
                  <a:cubicBezTo>
                    <a:pt x="100" y="97"/>
                    <a:pt x="169" y="101"/>
                    <a:pt x="241" y="101"/>
                  </a:cubicBezTo>
                  <a:cubicBezTo>
                    <a:pt x="336" y="101"/>
                    <a:pt x="433" y="94"/>
                    <a:pt x="523" y="94"/>
                  </a:cubicBezTo>
                  <a:cubicBezTo>
                    <a:pt x="572" y="94"/>
                    <a:pt x="572" y="8"/>
                    <a:pt x="523" y="8"/>
                  </a:cubicBezTo>
                  <a:cubicBezTo>
                    <a:pt x="433" y="8"/>
                    <a:pt x="336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2593;p36">
              <a:extLst>
                <a:ext uri="{FF2B5EF4-FFF2-40B4-BE49-F238E27FC236}">
                  <a16:creationId xmlns:a16="http://schemas.microsoft.com/office/drawing/2014/main" id="{8EE251E8-37AD-4661-B56F-B026BA06FB4F}"/>
                </a:ext>
              </a:extLst>
            </p:cNvPr>
            <p:cNvSpPr/>
            <p:nvPr/>
          </p:nvSpPr>
          <p:spPr>
            <a:xfrm>
              <a:off x="7478370" y="3167441"/>
              <a:ext cx="28794" cy="6448"/>
            </a:xfrm>
            <a:custGeom>
              <a:avLst/>
              <a:gdLst/>
              <a:ahLst/>
              <a:cxnLst/>
              <a:rect l="l" t="t" r="r" b="b"/>
              <a:pathLst>
                <a:path w="585" h="131" extrusionOk="0">
                  <a:moveTo>
                    <a:pt x="536" y="34"/>
                  </a:moveTo>
                  <a:cubicBezTo>
                    <a:pt x="560" y="34"/>
                    <a:pt x="573" y="45"/>
                    <a:pt x="573" y="70"/>
                  </a:cubicBezTo>
                  <a:cubicBezTo>
                    <a:pt x="573" y="82"/>
                    <a:pt x="560" y="94"/>
                    <a:pt x="536" y="107"/>
                  </a:cubicBezTo>
                  <a:lnTo>
                    <a:pt x="536" y="34"/>
                  </a:lnTo>
                  <a:close/>
                  <a:moveTo>
                    <a:pt x="414" y="21"/>
                  </a:moveTo>
                  <a:cubicBezTo>
                    <a:pt x="451" y="21"/>
                    <a:pt x="487" y="34"/>
                    <a:pt x="524" y="34"/>
                  </a:cubicBezTo>
                  <a:lnTo>
                    <a:pt x="524" y="107"/>
                  </a:lnTo>
                  <a:lnTo>
                    <a:pt x="414" y="107"/>
                  </a:lnTo>
                  <a:cubicBezTo>
                    <a:pt x="362" y="107"/>
                    <a:pt x="309" y="108"/>
                    <a:pt x="258" y="108"/>
                  </a:cubicBezTo>
                  <a:cubicBezTo>
                    <a:pt x="179" y="108"/>
                    <a:pt x="104" y="104"/>
                    <a:pt x="38" y="82"/>
                  </a:cubicBezTo>
                  <a:lnTo>
                    <a:pt x="38" y="70"/>
                  </a:lnTo>
                  <a:lnTo>
                    <a:pt x="38" y="45"/>
                  </a:lnTo>
                  <a:cubicBezTo>
                    <a:pt x="147" y="21"/>
                    <a:pt x="281" y="21"/>
                    <a:pt x="414" y="21"/>
                  </a:cubicBezTo>
                  <a:close/>
                  <a:moveTo>
                    <a:pt x="251" y="1"/>
                  </a:moveTo>
                  <a:cubicBezTo>
                    <a:pt x="181" y="1"/>
                    <a:pt x="113" y="7"/>
                    <a:pt x="50" y="21"/>
                  </a:cubicBezTo>
                  <a:cubicBezTo>
                    <a:pt x="38" y="21"/>
                    <a:pt x="25" y="34"/>
                    <a:pt x="25" y="34"/>
                  </a:cubicBezTo>
                  <a:cubicBezTo>
                    <a:pt x="14" y="45"/>
                    <a:pt x="1" y="45"/>
                    <a:pt x="1" y="70"/>
                  </a:cubicBezTo>
                  <a:cubicBezTo>
                    <a:pt x="1" y="82"/>
                    <a:pt x="14" y="94"/>
                    <a:pt x="25" y="94"/>
                  </a:cubicBezTo>
                  <a:cubicBezTo>
                    <a:pt x="25" y="94"/>
                    <a:pt x="38" y="107"/>
                    <a:pt x="50" y="107"/>
                  </a:cubicBezTo>
                  <a:cubicBezTo>
                    <a:pt x="111" y="118"/>
                    <a:pt x="184" y="131"/>
                    <a:pt x="257" y="131"/>
                  </a:cubicBezTo>
                  <a:cubicBezTo>
                    <a:pt x="305" y="131"/>
                    <a:pt x="354" y="118"/>
                    <a:pt x="403" y="118"/>
                  </a:cubicBezTo>
                  <a:lnTo>
                    <a:pt x="536" y="118"/>
                  </a:lnTo>
                  <a:cubicBezTo>
                    <a:pt x="573" y="118"/>
                    <a:pt x="585" y="94"/>
                    <a:pt x="585" y="70"/>
                  </a:cubicBezTo>
                  <a:cubicBezTo>
                    <a:pt x="585" y="45"/>
                    <a:pt x="573" y="9"/>
                    <a:pt x="536" y="9"/>
                  </a:cubicBezTo>
                  <a:lnTo>
                    <a:pt x="403" y="9"/>
                  </a:lnTo>
                  <a:cubicBezTo>
                    <a:pt x="352" y="4"/>
                    <a:pt x="30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2594;p36">
              <a:extLst>
                <a:ext uri="{FF2B5EF4-FFF2-40B4-BE49-F238E27FC236}">
                  <a16:creationId xmlns:a16="http://schemas.microsoft.com/office/drawing/2014/main" id="{3C6FDD98-8370-41EF-A227-EE600C384537}"/>
                </a:ext>
              </a:extLst>
            </p:cNvPr>
            <p:cNvSpPr/>
            <p:nvPr/>
          </p:nvSpPr>
          <p:spPr>
            <a:xfrm>
              <a:off x="7560522" y="3183093"/>
              <a:ext cx="62755" cy="7511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627" y="108"/>
                  </a:moveTo>
                  <a:cubicBezTo>
                    <a:pt x="675" y="108"/>
                    <a:pt x="725" y="121"/>
                    <a:pt x="777" y="153"/>
                  </a:cubicBezTo>
                  <a:cubicBezTo>
                    <a:pt x="898" y="226"/>
                    <a:pt x="983" y="372"/>
                    <a:pt x="1044" y="506"/>
                  </a:cubicBezTo>
                  <a:cubicBezTo>
                    <a:pt x="1153" y="797"/>
                    <a:pt x="1093" y="1162"/>
                    <a:pt x="813" y="1345"/>
                  </a:cubicBezTo>
                  <a:cubicBezTo>
                    <a:pt x="743" y="1394"/>
                    <a:pt x="661" y="1421"/>
                    <a:pt x="580" y="1421"/>
                  </a:cubicBezTo>
                  <a:cubicBezTo>
                    <a:pt x="480" y="1421"/>
                    <a:pt x="382" y="1379"/>
                    <a:pt x="315" y="1284"/>
                  </a:cubicBezTo>
                  <a:cubicBezTo>
                    <a:pt x="229" y="1162"/>
                    <a:pt x="169" y="992"/>
                    <a:pt x="156" y="846"/>
                  </a:cubicBezTo>
                  <a:cubicBezTo>
                    <a:pt x="136" y="651"/>
                    <a:pt x="165" y="455"/>
                    <a:pt x="259" y="305"/>
                  </a:cubicBezTo>
                  <a:lnTo>
                    <a:pt x="259" y="305"/>
                  </a:lnTo>
                  <a:cubicBezTo>
                    <a:pt x="261" y="303"/>
                    <a:pt x="264" y="302"/>
                    <a:pt x="266" y="299"/>
                  </a:cubicBezTo>
                  <a:cubicBezTo>
                    <a:pt x="373" y="210"/>
                    <a:pt x="493" y="108"/>
                    <a:pt x="627" y="108"/>
                  </a:cubicBezTo>
                  <a:close/>
                  <a:moveTo>
                    <a:pt x="612" y="1"/>
                  </a:moveTo>
                  <a:cubicBezTo>
                    <a:pt x="528" y="1"/>
                    <a:pt x="444" y="31"/>
                    <a:pt x="373" y="80"/>
                  </a:cubicBezTo>
                  <a:lnTo>
                    <a:pt x="373" y="80"/>
                  </a:lnTo>
                  <a:cubicBezTo>
                    <a:pt x="99" y="228"/>
                    <a:pt x="0" y="617"/>
                    <a:pt x="59" y="919"/>
                  </a:cubicBezTo>
                  <a:cubicBezTo>
                    <a:pt x="96" y="1102"/>
                    <a:pt x="180" y="1345"/>
                    <a:pt x="339" y="1454"/>
                  </a:cubicBezTo>
                  <a:cubicBezTo>
                    <a:pt x="409" y="1503"/>
                    <a:pt x="492" y="1526"/>
                    <a:pt x="575" y="1526"/>
                  </a:cubicBezTo>
                  <a:cubicBezTo>
                    <a:pt x="680" y="1526"/>
                    <a:pt x="786" y="1491"/>
                    <a:pt x="874" y="1430"/>
                  </a:cubicBezTo>
                  <a:cubicBezTo>
                    <a:pt x="1226" y="1199"/>
                    <a:pt x="1275" y="725"/>
                    <a:pt x="1093" y="372"/>
                  </a:cubicBezTo>
                  <a:cubicBezTo>
                    <a:pt x="1007" y="202"/>
                    <a:pt x="874" y="32"/>
                    <a:pt x="680" y="7"/>
                  </a:cubicBezTo>
                  <a:cubicBezTo>
                    <a:pt x="657" y="3"/>
                    <a:pt x="63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2595;p36">
              <a:extLst>
                <a:ext uri="{FF2B5EF4-FFF2-40B4-BE49-F238E27FC236}">
                  <a16:creationId xmlns:a16="http://schemas.microsoft.com/office/drawing/2014/main" id="{B6CBD68A-3F1F-4E21-B5A8-A2A630BCD226}"/>
                </a:ext>
              </a:extLst>
            </p:cNvPr>
            <p:cNvSpPr/>
            <p:nvPr/>
          </p:nvSpPr>
          <p:spPr>
            <a:xfrm>
              <a:off x="7561014" y="3182650"/>
              <a:ext cx="62263" cy="76242"/>
            </a:xfrm>
            <a:custGeom>
              <a:avLst/>
              <a:gdLst/>
              <a:ahLst/>
              <a:cxnLst/>
              <a:rect l="l" t="t" r="r" b="b"/>
              <a:pathLst>
                <a:path w="1265" h="1549" extrusionOk="0">
                  <a:moveTo>
                    <a:pt x="608" y="41"/>
                  </a:moveTo>
                  <a:cubicBezTo>
                    <a:pt x="608" y="52"/>
                    <a:pt x="608" y="52"/>
                    <a:pt x="597" y="52"/>
                  </a:cubicBezTo>
                  <a:cubicBezTo>
                    <a:pt x="438" y="89"/>
                    <a:pt x="329" y="187"/>
                    <a:pt x="243" y="296"/>
                  </a:cubicBezTo>
                  <a:cubicBezTo>
                    <a:pt x="243" y="302"/>
                    <a:pt x="237" y="305"/>
                    <a:pt x="231" y="305"/>
                  </a:cubicBezTo>
                  <a:cubicBezTo>
                    <a:pt x="225" y="305"/>
                    <a:pt x="219" y="302"/>
                    <a:pt x="219" y="296"/>
                  </a:cubicBezTo>
                  <a:cubicBezTo>
                    <a:pt x="207" y="296"/>
                    <a:pt x="195" y="284"/>
                    <a:pt x="207" y="271"/>
                  </a:cubicBezTo>
                  <a:cubicBezTo>
                    <a:pt x="243" y="198"/>
                    <a:pt x="305" y="138"/>
                    <a:pt x="378" y="101"/>
                  </a:cubicBezTo>
                  <a:cubicBezTo>
                    <a:pt x="438" y="65"/>
                    <a:pt x="511" y="41"/>
                    <a:pt x="597" y="41"/>
                  </a:cubicBezTo>
                  <a:close/>
                  <a:moveTo>
                    <a:pt x="615" y="123"/>
                  </a:moveTo>
                  <a:cubicBezTo>
                    <a:pt x="659" y="123"/>
                    <a:pt x="705" y="135"/>
                    <a:pt x="754" y="162"/>
                  </a:cubicBezTo>
                  <a:cubicBezTo>
                    <a:pt x="900" y="247"/>
                    <a:pt x="986" y="417"/>
                    <a:pt x="1022" y="515"/>
                  </a:cubicBezTo>
                  <a:cubicBezTo>
                    <a:pt x="1168" y="892"/>
                    <a:pt x="1010" y="1208"/>
                    <a:pt x="803" y="1342"/>
                  </a:cubicBezTo>
                  <a:cubicBezTo>
                    <a:pt x="735" y="1387"/>
                    <a:pt x="651" y="1417"/>
                    <a:pt x="568" y="1417"/>
                  </a:cubicBezTo>
                  <a:cubicBezTo>
                    <a:pt x="474" y="1417"/>
                    <a:pt x="381" y="1378"/>
                    <a:pt x="316" y="1281"/>
                  </a:cubicBezTo>
                  <a:cubicBezTo>
                    <a:pt x="232" y="1160"/>
                    <a:pt x="170" y="1001"/>
                    <a:pt x="159" y="855"/>
                  </a:cubicBezTo>
                  <a:cubicBezTo>
                    <a:pt x="134" y="673"/>
                    <a:pt x="159" y="466"/>
                    <a:pt x="268" y="308"/>
                  </a:cubicBezTo>
                  <a:cubicBezTo>
                    <a:pt x="368" y="226"/>
                    <a:pt x="482" y="123"/>
                    <a:pt x="615" y="123"/>
                  </a:cubicBezTo>
                  <a:close/>
                  <a:moveTo>
                    <a:pt x="608" y="19"/>
                  </a:moveTo>
                  <a:cubicBezTo>
                    <a:pt x="630" y="19"/>
                    <a:pt x="651" y="22"/>
                    <a:pt x="670" y="28"/>
                  </a:cubicBezTo>
                  <a:cubicBezTo>
                    <a:pt x="888" y="52"/>
                    <a:pt x="1010" y="260"/>
                    <a:pt x="1070" y="381"/>
                  </a:cubicBezTo>
                  <a:cubicBezTo>
                    <a:pt x="1241" y="722"/>
                    <a:pt x="1216" y="1196"/>
                    <a:pt x="851" y="1439"/>
                  </a:cubicBezTo>
                  <a:cubicBezTo>
                    <a:pt x="766" y="1489"/>
                    <a:pt x="659" y="1527"/>
                    <a:pt x="553" y="1527"/>
                  </a:cubicBezTo>
                  <a:cubicBezTo>
                    <a:pt x="479" y="1527"/>
                    <a:pt x="406" y="1508"/>
                    <a:pt x="341" y="1463"/>
                  </a:cubicBezTo>
                  <a:cubicBezTo>
                    <a:pt x="183" y="1354"/>
                    <a:pt x="86" y="1111"/>
                    <a:pt x="61" y="928"/>
                  </a:cubicBezTo>
                  <a:cubicBezTo>
                    <a:pt x="14" y="679"/>
                    <a:pt x="70" y="418"/>
                    <a:pt x="198" y="247"/>
                  </a:cubicBezTo>
                  <a:lnTo>
                    <a:pt x="198" y="247"/>
                  </a:lnTo>
                  <a:cubicBezTo>
                    <a:pt x="196" y="251"/>
                    <a:pt x="195" y="255"/>
                    <a:pt x="195" y="260"/>
                  </a:cubicBezTo>
                  <a:cubicBezTo>
                    <a:pt x="183" y="271"/>
                    <a:pt x="183" y="296"/>
                    <a:pt x="207" y="308"/>
                  </a:cubicBezTo>
                  <a:cubicBezTo>
                    <a:pt x="207" y="320"/>
                    <a:pt x="219" y="320"/>
                    <a:pt x="232" y="320"/>
                  </a:cubicBezTo>
                  <a:cubicBezTo>
                    <a:pt x="146" y="479"/>
                    <a:pt x="122" y="673"/>
                    <a:pt x="134" y="855"/>
                  </a:cubicBezTo>
                  <a:cubicBezTo>
                    <a:pt x="159" y="1001"/>
                    <a:pt x="219" y="1171"/>
                    <a:pt x="305" y="1293"/>
                  </a:cubicBezTo>
                  <a:cubicBezTo>
                    <a:pt x="369" y="1396"/>
                    <a:pt x="465" y="1438"/>
                    <a:pt x="563" y="1438"/>
                  </a:cubicBezTo>
                  <a:cubicBezTo>
                    <a:pt x="651" y="1438"/>
                    <a:pt x="741" y="1405"/>
                    <a:pt x="815" y="1354"/>
                  </a:cubicBezTo>
                  <a:cubicBezTo>
                    <a:pt x="1022" y="1220"/>
                    <a:pt x="1180" y="904"/>
                    <a:pt x="1034" y="515"/>
                  </a:cubicBezTo>
                  <a:cubicBezTo>
                    <a:pt x="997" y="393"/>
                    <a:pt x="913" y="235"/>
                    <a:pt x="767" y="150"/>
                  </a:cubicBezTo>
                  <a:cubicBezTo>
                    <a:pt x="713" y="121"/>
                    <a:pt x="663" y="109"/>
                    <a:pt x="615" y="109"/>
                  </a:cubicBezTo>
                  <a:cubicBezTo>
                    <a:pt x="500" y="109"/>
                    <a:pt x="399" y="178"/>
                    <a:pt x="305" y="247"/>
                  </a:cubicBezTo>
                  <a:cubicBezTo>
                    <a:pt x="378" y="162"/>
                    <a:pt x="475" y="101"/>
                    <a:pt x="608" y="77"/>
                  </a:cubicBezTo>
                  <a:cubicBezTo>
                    <a:pt x="621" y="77"/>
                    <a:pt x="633" y="65"/>
                    <a:pt x="621" y="41"/>
                  </a:cubicBezTo>
                  <a:cubicBezTo>
                    <a:pt x="621" y="32"/>
                    <a:pt x="615" y="24"/>
                    <a:pt x="607" y="19"/>
                  </a:cubicBezTo>
                  <a:lnTo>
                    <a:pt x="607" y="19"/>
                  </a:lnTo>
                  <a:cubicBezTo>
                    <a:pt x="608" y="19"/>
                    <a:pt x="608" y="19"/>
                    <a:pt x="608" y="19"/>
                  </a:cubicBezTo>
                  <a:close/>
                  <a:moveTo>
                    <a:pt x="616" y="1"/>
                  </a:moveTo>
                  <a:cubicBezTo>
                    <a:pt x="525" y="1"/>
                    <a:pt x="437" y="26"/>
                    <a:pt x="365" y="77"/>
                  </a:cubicBezTo>
                  <a:cubicBezTo>
                    <a:pt x="305" y="114"/>
                    <a:pt x="243" y="162"/>
                    <a:pt x="195" y="223"/>
                  </a:cubicBezTo>
                  <a:cubicBezTo>
                    <a:pt x="61" y="393"/>
                    <a:pt x="0" y="673"/>
                    <a:pt x="37" y="928"/>
                  </a:cubicBezTo>
                  <a:cubicBezTo>
                    <a:pt x="73" y="1111"/>
                    <a:pt x="170" y="1366"/>
                    <a:pt x="329" y="1476"/>
                  </a:cubicBezTo>
                  <a:cubicBezTo>
                    <a:pt x="402" y="1525"/>
                    <a:pt x="475" y="1549"/>
                    <a:pt x="560" y="1549"/>
                  </a:cubicBezTo>
                  <a:cubicBezTo>
                    <a:pt x="670" y="1549"/>
                    <a:pt x="779" y="1512"/>
                    <a:pt x="864" y="1452"/>
                  </a:cubicBezTo>
                  <a:cubicBezTo>
                    <a:pt x="1241" y="1208"/>
                    <a:pt x="1265" y="709"/>
                    <a:pt x="1095" y="369"/>
                  </a:cubicBezTo>
                  <a:cubicBezTo>
                    <a:pt x="1034" y="247"/>
                    <a:pt x="888" y="41"/>
                    <a:pt x="670" y="4"/>
                  </a:cubicBezTo>
                  <a:cubicBezTo>
                    <a:pt x="652" y="2"/>
                    <a:pt x="634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2596;p36">
              <a:extLst>
                <a:ext uri="{FF2B5EF4-FFF2-40B4-BE49-F238E27FC236}">
                  <a16:creationId xmlns:a16="http://schemas.microsoft.com/office/drawing/2014/main" id="{32DD60E0-6C53-47D5-B3DB-5D82C466FB4C}"/>
                </a:ext>
              </a:extLst>
            </p:cNvPr>
            <p:cNvSpPr/>
            <p:nvPr/>
          </p:nvSpPr>
          <p:spPr>
            <a:xfrm>
              <a:off x="7528084" y="3245359"/>
              <a:ext cx="48383" cy="58178"/>
            </a:xfrm>
            <a:custGeom>
              <a:avLst/>
              <a:gdLst/>
              <a:ahLst/>
              <a:cxnLst/>
              <a:rect l="l" t="t" r="r" b="b"/>
              <a:pathLst>
                <a:path w="983" h="1182" extrusionOk="0">
                  <a:moveTo>
                    <a:pt x="872" y="1"/>
                  </a:moveTo>
                  <a:cubicBezTo>
                    <a:pt x="667" y="1"/>
                    <a:pt x="423" y="257"/>
                    <a:pt x="317" y="384"/>
                  </a:cubicBezTo>
                  <a:cubicBezTo>
                    <a:pt x="158" y="578"/>
                    <a:pt x="1" y="919"/>
                    <a:pt x="122" y="1162"/>
                  </a:cubicBezTo>
                  <a:cubicBezTo>
                    <a:pt x="131" y="1176"/>
                    <a:pt x="144" y="1181"/>
                    <a:pt x="156" y="1181"/>
                  </a:cubicBezTo>
                  <a:cubicBezTo>
                    <a:pt x="176" y="1181"/>
                    <a:pt x="195" y="1166"/>
                    <a:pt x="195" y="1150"/>
                  </a:cubicBezTo>
                  <a:cubicBezTo>
                    <a:pt x="207" y="1029"/>
                    <a:pt x="195" y="907"/>
                    <a:pt x="220" y="786"/>
                  </a:cubicBezTo>
                  <a:cubicBezTo>
                    <a:pt x="256" y="676"/>
                    <a:pt x="304" y="578"/>
                    <a:pt x="366" y="481"/>
                  </a:cubicBezTo>
                  <a:cubicBezTo>
                    <a:pt x="485" y="327"/>
                    <a:pt x="720" y="56"/>
                    <a:pt x="935" y="56"/>
                  </a:cubicBezTo>
                  <a:cubicBezTo>
                    <a:pt x="940" y="56"/>
                    <a:pt x="945" y="56"/>
                    <a:pt x="949" y="56"/>
                  </a:cubicBezTo>
                  <a:cubicBezTo>
                    <a:pt x="953" y="58"/>
                    <a:pt x="956" y="58"/>
                    <a:pt x="959" y="58"/>
                  </a:cubicBezTo>
                  <a:cubicBezTo>
                    <a:pt x="976" y="58"/>
                    <a:pt x="982" y="30"/>
                    <a:pt x="961" y="19"/>
                  </a:cubicBezTo>
                  <a:cubicBezTo>
                    <a:pt x="933" y="6"/>
                    <a:pt x="903" y="1"/>
                    <a:pt x="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2597;p36">
              <a:extLst>
                <a:ext uri="{FF2B5EF4-FFF2-40B4-BE49-F238E27FC236}">
                  <a16:creationId xmlns:a16="http://schemas.microsoft.com/office/drawing/2014/main" id="{1077D609-11B7-4D87-A4D9-9E930EDCEA97}"/>
                </a:ext>
              </a:extLst>
            </p:cNvPr>
            <p:cNvSpPr/>
            <p:nvPr/>
          </p:nvSpPr>
          <p:spPr>
            <a:xfrm>
              <a:off x="7529856" y="3245112"/>
              <a:ext cx="46759" cy="59310"/>
            </a:xfrm>
            <a:custGeom>
              <a:avLst/>
              <a:gdLst/>
              <a:ahLst/>
              <a:cxnLst/>
              <a:rect l="l" t="t" r="r" b="b"/>
              <a:pathLst>
                <a:path w="950" h="1205" extrusionOk="0">
                  <a:moveTo>
                    <a:pt x="828" y="12"/>
                  </a:moveTo>
                  <a:cubicBezTo>
                    <a:pt x="865" y="12"/>
                    <a:pt x="889" y="24"/>
                    <a:pt x="925" y="37"/>
                  </a:cubicBezTo>
                  <a:lnTo>
                    <a:pt x="925" y="48"/>
                  </a:lnTo>
                  <a:cubicBezTo>
                    <a:pt x="925" y="48"/>
                    <a:pt x="925" y="61"/>
                    <a:pt x="913" y="61"/>
                  </a:cubicBezTo>
                  <a:lnTo>
                    <a:pt x="901" y="61"/>
                  </a:lnTo>
                  <a:cubicBezTo>
                    <a:pt x="694" y="61"/>
                    <a:pt x="463" y="292"/>
                    <a:pt x="317" y="486"/>
                  </a:cubicBezTo>
                  <a:cubicBezTo>
                    <a:pt x="257" y="583"/>
                    <a:pt x="208" y="693"/>
                    <a:pt x="184" y="791"/>
                  </a:cubicBezTo>
                  <a:cubicBezTo>
                    <a:pt x="159" y="864"/>
                    <a:pt x="159" y="937"/>
                    <a:pt x="159" y="1010"/>
                  </a:cubicBezTo>
                  <a:lnTo>
                    <a:pt x="159" y="1155"/>
                  </a:lnTo>
                  <a:cubicBezTo>
                    <a:pt x="147" y="1167"/>
                    <a:pt x="135" y="1180"/>
                    <a:pt x="122" y="1180"/>
                  </a:cubicBezTo>
                  <a:cubicBezTo>
                    <a:pt x="122" y="1180"/>
                    <a:pt x="111" y="1180"/>
                    <a:pt x="98" y="1167"/>
                  </a:cubicBezTo>
                  <a:cubicBezTo>
                    <a:pt x="13" y="1010"/>
                    <a:pt x="38" y="693"/>
                    <a:pt x="293" y="389"/>
                  </a:cubicBezTo>
                  <a:cubicBezTo>
                    <a:pt x="330" y="353"/>
                    <a:pt x="609" y="12"/>
                    <a:pt x="828" y="12"/>
                  </a:cubicBezTo>
                  <a:close/>
                  <a:moveTo>
                    <a:pt x="823" y="0"/>
                  </a:moveTo>
                  <a:cubicBezTo>
                    <a:pt x="746" y="0"/>
                    <a:pt x="659" y="35"/>
                    <a:pt x="560" y="110"/>
                  </a:cubicBezTo>
                  <a:cubicBezTo>
                    <a:pt x="427" y="207"/>
                    <a:pt x="317" y="328"/>
                    <a:pt x="281" y="377"/>
                  </a:cubicBezTo>
                  <a:cubicBezTo>
                    <a:pt x="25" y="693"/>
                    <a:pt x="1" y="1010"/>
                    <a:pt x="86" y="1180"/>
                  </a:cubicBezTo>
                  <a:cubicBezTo>
                    <a:pt x="86" y="1191"/>
                    <a:pt x="111" y="1204"/>
                    <a:pt x="122" y="1204"/>
                  </a:cubicBezTo>
                  <a:lnTo>
                    <a:pt x="122" y="1191"/>
                  </a:lnTo>
                  <a:cubicBezTo>
                    <a:pt x="147" y="1191"/>
                    <a:pt x="171" y="1180"/>
                    <a:pt x="171" y="1155"/>
                  </a:cubicBezTo>
                  <a:lnTo>
                    <a:pt x="171" y="1010"/>
                  </a:lnTo>
                  <a:cubicBezTo>
                    <a:pt x="184" y="937"/>
                    <a:pt x="184" y="864"/>
                    <a:pt x="195" y="791"/>
                  </a:cubicBezTo>
                  <a:cubicBezTo>
                    <a:pt x="220" y="693"/>
                    <a:pt x="268" y="596"/>
                    <a:pt x="341" y="499"/>
                  </a:cubicBezTo>
                  <a:cubicBezTo>
                    <a:pt x="472" y="297"/>
                    <a:pt x="707" y="72"/>
                    <a:pt x="899" y="72"/>
                  </a:cubicBezTo>
                  <a:cubicBezTo>
                    <a:pt x="904" y="72"/>
                    <a:pt x="909" y="72"/>
                    <a:pt x="913" y="73"/>
                  </a:cubicBezTo>
                  <a:cubicBezTo>
                    <a:pt x="925" y="73"/>
                    <a:pt x="938" y="61"/>
                    <a:pt x="949" y="48"/>
                  </a:cubicBezTo>
                  <a:cubicBezTo>
                    <a:pt x="949" y="37"/>
                    <a:pt x="938" y="24"/>
                    <a:pt x="925" y="24"/>
                  </a:cubicBezTo>
                  <a:cubicBezTo>
                    <a:pt x="894" y="8"/>
                    <a:pt x="859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2598;p36">
              <a:extLst>
                <a:ext uri="{FF2B5EF4-FFF2-40B4-BE49-F238E27FC236}">
                  <a16:creationId xmlns:a16="http://schemas.microsoft.com/office/drawing/2014/main" id="{F5F3F2ED-6649-48FD-A35C-0BCDDB4B3B7B}"/>
                </a:ext>
              </a:extLst>
            </p:cNvPr>
            <p:cNvSpPr/>
            <p:nvPr/>
          </p:nvSpPr>
          <p:spPr>
            <a:xfrm>
              <a:off x="7605461" y="3243833"/>
              <a:ext cx="34602" cy="61722"/>
            </a:xfrm>
            <a:custGeom>
              <a:avLst/>
              <a:gdLst/>
              <a:ahLst/>
              <a:cxnLst/>
              <a:rect l="l" t="t" r="r" b="b"/>
              <a:pathLst>
                <a:path w="703" h="1254" extrusionOk="0">
                  <a:moveTo>
                    <a:pt x="50" y="0"/>
                  </a:moveTo>
                  <a:cubicBezTo>
                    <a:pt x="18" y="0"/>
                    <a:pt x="1" y="63"/>
                    <a:pt x="46" y="74"/>
                  </a:cubicBezTo>
                  <a:cubicBezTo>
                    <a:pt x="508" y="233"/>
                    <a:pt x="630" y="780"/>
                    <a:pt x="605" y="1217"/>
                  </a:cubicBezTo>
                  <a:cubicBezTo>
                    <a:pt x="605" y="1242"/>
                    <a:pt x="623" y="1254"/>
                    <a:pt x="642" y="1254"/>
                  </a:cubicBezTo>
                  <a:cubicBezTo>
                    <a:pt x="660" y="1254"/>
                    <a:pt x="678" y="1242"/>
                    <a:pt x="678" y="1217"/>
                  </a:cubicBezTo>
                  <a:cubicBezTo>
                    <a:pt x="702" y="744"/>
                    <a:pt x="557" y="172"/>
                    <a:pt x="58" y="1"/>
                  </a:cubicBezTo>
                  <a:cubicBezTo>
                    <a:pt x="56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2599;p36">
              <a:extLst>
                <a:ext uri="{FF2B5EF4-FFF2-40B4-BE49-F238E27FC236}">
                  <a16:creationId xmlns:a16="http://schemas.microsoft.com/office/drawing/2014/main" id="{E53273CC-9298-4DD5-8BF5-115123FACFF9}"/>
                </a:ext>
              </a:extLst>
            </p:cNvPr>
            <p:cNvSpPr/>
            <p:nvPr/>
          </p:nvSpPr>
          <p:spPr>
            <a:xfrm>
              <a:off x="7605904" y="3243439"/>
              <a:ext cx="34799" cy="62755"/>
            </a:xfrm>
            <a:custGeom>
              <a:avLst/>
              <a:gdLst/>
              <a:ahLst/>
              <a:cxnLst/>
              <a:rect l="l" t="t" r="r" b="b"/>
              <a:pathLst>
                <a:path w="707" h="1275" extrusionOk="0">
                  <a:moveTo>
                    <a:pt x="49" y="22"/>
                  </a:moveTo>
                  <a:cubicBezTo>
                    <a:pt x="536" y="192"/>
                    <a:pt x="682" y="752"/>
                    <a:pt x="669" y="1225"/>
                  </a:cubicBezTo>
                  <a:cubicBezTo>
                    <a:pt x="669" y="1238"/>
                    <a:pt x="657" y="1250"/>
                    <a:pt x="645" y="1250"/>
                  </a:cubicBezTo>
                  <a:lnTo>
                    <a:pt x="621" y="1250"/>
                  </a:lnTo>
                  <a:cubicBezTo>
                    <a:pt x="609" y="1250"/>
                    <a:pt x="609" y="1238"/>
                    <a:pt x="609" y="1225"/>
                  </a:cubicBezTo>
                  <a:cubicBezTo>
                    <a:pt x="621" y="982"/>
                    <a:pt x="585" y="739"/>
                    <a:pt x="512" y="544"/>
                  </a:cubicBezTo>
                  <a:cubicBezTo>
                    <a:pt x="402" y="301"/>
                    <a:pt x="244" y="144"/>
                    <a:pt x="37" y="71"/>
                  </a:cubicBezTo>
                  <a:cubicBezTo>
                    <a:pt x="25" y="71"/>
                    <a:pt x="12" y="58"/>
                    <a:pt x="12" y="58"/>
                  </a:cubicBezTo>
                  <a:cubicBezTo>
                    <a:pt x="12" y="46"/>
                    <a:pt x="12" y="34"/>
                    <a:pt x="25" y="22"/>
                  </a:cubicBezTo>
                  <a:close/>
                  <a:moveTo>
                    <a:pt x="31" y="1"/>
                  </a:moveTo>
                  <a:cubicBezTo>
                    <a:pt x="25" y="1"/>
                    <a:pt x="19" y="3"/>
                    <a:pt x="12" y="9"/>
                  </a:cubicBezTo>
                  <a:cubicBezTo>
                    <a:pt x="1" y="22"/>
                    <a:pt x="1" y="46"/>
                    <a:pt x="1" y="58"/>
                  </a:cubicBezTo>
                  <a:cubicBezTo>
                    <a:pt x="1" y="71"/>
                    <a:pt x="12" y="82"/>
                    <a:pt x="25" y="95"/>
                  </a:cubicBezTo>
                  <a:cubicBezTo>
                    <a:pt x="171" y="144"/>
                    <a:pt x="633" y="362"/>
                    <a:pt x="596" y="1225"/>
                  </a:cubicBezTo>
                  <a:cubicBezTo>
                    <a:pt x="596" y="1238"/>
                    <a:pt x="596" y="1262"/>
                    <a:pt x="609" y="1262"/>
                  </a:cubicBezTo>
                  <a:cubicBezTo>
                    <a:pt x="621" y="1274"/>
                    <a:pt x="621" y="1274"/>
                    <a:pt x="633" y="1274"/>
                  </a:cubicBezTo>
                  <a:cubicBezTo>
                    <a:pt x="645" y="1274"/>
                    <a:pt x="657" y="1274"/>
                    <a:pt x="657" y="1262"/>
                  </a:cubicBezTo>
                  <a:cubicBezTo>
                    <a:pt x="669" y="1262"/>
                    <a:pt x="682" y="1250"/>
                    <a:pt x="682" y="1225"/>
                  </a:cubicBezTo>
                  <a:cubicBezTo>
                    <a:pt x="706" y="752"/>
                    <a:pt x="548" y="168"/>
                    <a:pt x="49" y="9"/>
                  </a:cubicBezTo>
                  <a:cubicBezTo>
                    <a:pt x="43" y="3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2600;p36">
              <a:extLst>
                <a:ext uri="{FF2B5EF4-FFF2-40B4-BE49-F238E27FC236}">
                  <a16:creationId xmlns:a16="http://schemas.microsoft.com/office/drawing/2014/main" id="{9CA768AB-A633-48E8-9A74-3F192B3653D8}"/>
                </a:ext>
              </a:extLst>
            </p:cNvPr>
            <p:cNvSpPr/>
            <p:nvPr/>
          </p:nvSpPr>
          <p:spPr>
            <a:xfrm>
              <a:off x="7575386" y="3254661"/>
              <a:ext cx="11419" cy="15504"/>
            </a:xfrm>
            <a:custGeom>
              <a:avLst/>
              <a:gdLst/>
              <a:ahLst/>
              <a:cxnLst/>
              <a:rect l="l" t="t" r="r" b="b"/>
              <a:pathLst>
                <a:path w="232" h="315" extrusionOk="0">
                  <a:moveTo>
                    <a:pt x="97" y="0"/>
                  </a:moveTo>
                  <a:cubicBezTo>
                    <a:pt x="24" y="0"/>
                    <a:pt x="0" y="122"/>
                    <a:pt x="13" y="183"/>
                  </a:cubicBezTo>
                  <a:cubicBezTo>
                    <a:pt x="33" y="253"/>
                    <a:pt x="102" y="314"/>
                    <a:pt x="166" y="314"/>
                  </a:cubicBezTo>
                  <a:cubicBezTo>
                    <a:pt x="180" y="314"/>
                    <a:pt x="194" y="311"/>
                    <a:pt x="207" y="305"/>
                  </a:cubicBezTo>
                  <a:cubicBezTo>
                    <a:pt x="232" y="292"/>
                    <a:pt x="232" y="256"/>
                    <a:pt x="207" y="243"/>
                  </a:cubicBezTo>
                  <a:cubicBezTo>
                    <a:pt x="170" y="219"/>
                    <a:pt x="110" y="219"/>
                    <a:pt x="97" y="159"/>
                  </a:cubicBezTo>
                  <a:cubicBezTo>
                    <a:pt x="86" y="134"/>
                    <a:pt x="86" y="110"/>
                    <a:pt x="86" y="86"/>
                  </a:cubicBezTo>
                  <a:cubicBezTo>
                    <a:pt x="97" y="62"/>
                    <a:pt x="122" y="49"/>
                    <a:pt x="122" y="25"/>
                  </a:cubicBezTo>
                  <a:cubicBezTo>
                    <a:pt x="122" y="13"/>
                    <a:pt x="12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2601;p36">
              <a:extLst>
                <a:ext uri="{FF2B5EF4-FFF2-40B4-BE49-F238E27FC236}">
                  <a16:creationId xmlns:a16="http://schemas.microsoft.com/office/drawing/2014/main" id="{A66CA7FB-9EB8-4FE0-B5CF-2D357B140CD3}"/>
                </a:ext>
              </a:extLst>
            </p:cNvPr>
            <p:cNvSpPr/>
            <p:nvPr/>
          </p:nvSpPr>
          <p:spPr>
            <a:xfrm>
              <a:off x="7575386" y="3254071"/>
              <a:ext cx="11419" cy="16193"/>
            </a:xfrm>
            <a:custGeom>
              <a:avLst/>
              <a:gdLst/>
              <a:ahLst/>
              <a:cxnLst/>
              <a:rect l="l" t="t" r="r" b="b"/>
              <a:pathLst>
                <a:path w="232" h="329" extrusionOk="0">
                  <a:moveTo>
                    <a:pt x="97" y="12"/>
                  </a:moveTo>
                  <a:cubicBezTo>
                    <a:pt x="110" y="12"/>
                    <a:pt x="110" y="12"/>
                    <a:pt x="110" y="25"/>
                  </a:cubicBezTo>
                  <a:lnTo>
                    <a:pt x="110" y="37"/>
                  </a:lnTo>
                  <a:cubicBezTo>
                    <a:pt x="110" y="37"/>
                    <a:pt x="110" y="49"/>
                    <a:pt x="97" y="61"/>
                  </a:cubicBezTo>
                  <a:cubicBezTo>
                    <a:pt x="97" y="74"/>
                    <a:pt x="86" y="85"/>
                    <a:pt x="86" y="98"/>
                  </a:cubicBezTo>
                  <a:cubicBezTo>
                    <a:pt x="73" y="122"/>
                    <a:pt x="73" y="146"/>
                    <a:pt x="86" y="171"/>
                  </a:cubicBezTo>
                  <a:cubicBezTo>
                    <a:pt x="97" y="219"/>
                    <a:pt x="134" y="231"/>
                    <a:pt x="170" y="244"/>
                  </a:cubicBezTo>
                  <a:cubicBezTo>
                    <a:pt x="183" y="255"/>
                    <a:pt x="195" y="255"/>
                    <a:pt x="207" y="268"/>
                  </a:cubicBezTo>
                  <a:cubicBezTo>
                    <a:pt x="207" y="268"/>
                    <a:pt x="219" y="280"/>
                    <a:pt x="219" y="292"/>
                  </a:cubicBezTo>
                  <a:cubicBezTo>
                    <a:pt x="219" y="292"/>
                    <a:pt x="219" y="304"/>
                    <a:pt x="207" y="304"/>
                  </a:cubicBezTo>
                  <a:cubicBezTo>
                    <a:pt x="189" y="310"/>
                    <a:pt x="171" y="314"/>
                    <a:pt x="155" y="314"/>
                  </a:cubicBezTo>
                  <a:cubicBezTo>
                    <a:pt x="140" y="314"/>
                    <a:pt x="128" y="310"/>
                    <a:pt x="122" y="304"/>
                  </a:cubicBezTo>
                  <a:cubicBezTo>
                    <a:pt x="73" y="280"/>
                    <a:pt x="37" y="244"/>
                    <a:pt x="24" y="195"/>
                  </a:cubicBezTo>
                  <a:cubicBezTo>
                    <a:pt x="13" y="158"/>
                    <a:pt x="24" y="85"/>
                    <a:pt x="49" y="49"/>
                  </a:cubicBezTo>
                  <a:cubicBezTo>
                    <a:pt x="61" y="25"/>
                    <a:pt x="86" y="12"/>
                    <a:pt x="97" y="12"/>
                  </a:cubicBezTo>
                  <a:close/>
                  <a:moveTo>
                    <a:pt x="97" y="1"/>
                  </a:moveTo>
                  <a:cubicBezTo>
                    <a:pt x="73" y="1"/>
                    <a:pt x="49" y="12"/>
                    <a:pt x="37" y="37"/>
                  </a:cubicBezTo>
                  <a:cubicBezTo>
                    <a:pt x="0" y="85"/>
                    <a:pt x="0" y="158"/>
                    <a:pt x="13" y="207"/>
                  </a:cubicBezTo>
                  <a:cubicBezTo>
                    <a:pt x="24" y="255"/>
                    <a:pt x="61" y="304"/>
                    <a:pt x="110" y="317"/>
                  </a:cubicBezTo>
                  <a:cubicBezTo>
                    <a:pt x="122" y="328"/>
                    <a:pt x="146" y="328"/>
                    <a:pt x="159" y="328"/>
                  </a:cubicBezTo>
                  <a:cubicBezTo>
                    <a:pt x="183" y="328"/>
                    <a:pt x="195" y="328"/>
                    <a:pt x="219" y="317"/>
                  </a:cubicBezTo>
                  <a:cubicBezTo>
                    <a:pt x="232" y="317"/>
                    <a:pt x="232" y="304"/>
                    <a:pt x="232" y="292"/>
                  </a:cubicBezTo>
                  <a:cubicBezTo>
                    <a:pt x="232" y="268"/>
                    <a:pt x="232" y="255"/>
                    <a:pt x="219" y="255"/>
                  </a:cubicBezTo>
                  <a:cubicBezTo>
                    <a:pt x="207" y="244"/>
                    <a:pt x="195" y="244"/>
                    <a:pt x="183" y="231"/>
                  </a:cubicBezTo>
                  <a:cubicBezTo>
                    <a:pt x="146" y="219"/>
                    <a:pt x="122" y="207"/>
                    <a:pt x="97" y="171"/>
                  </a:cubicBezTo>
                  <a:lnTo>
                    <a:pt x="97" y="98"/>
                  </a:lnTo>
                  <a:cubicBezTo>
                    <a:pt x="97" y="85"/>
                    <a:pt x="110" y="85"/>
                    <a:pt x="110" y="74"/>
                  </a:cubicBezTo>
                  <a:cubicBezTo>
                    <a:pt x="122" y="61"/>
                    <a:pt x="122" y="49"/>
                    <a:pt x="134" y="37"/>
                  </a:cubicBezTo>
                  <a:cubicBezTo>
                    <a:pt x="134" y="25"/>
                    <a:pt x="134" y="12"/>
                    <a:pt x="122" y="12"/>
                  </a:cubicBezTo>
                  <a:cubicBezTo>
                    <a:pt x="122" y="1"/>
                    <a:pt x="11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2602;p36">
              <a:extLst>
                <a:ext uri="{FF2B5EF4-FFF2-40B4-BE49-F238E27FC236}">
                  <a16:creationId xmlns:a16="http://schemas.microsoft.com/office/drawing/2014/main" id="{7C8E897F-2D7D-439E-A27F-CB65D84DC7F2}"/>
                </a:ext>
              </a:extLst>
            </p:cNvPr>
            <p:cNvSpPr/>
            <p:nvPr/>
          </p:nvSpPr>
          <p:spPr>
            <a:xfrm>
              <a:off x="7590941" y="3254661"/>
              <a:ext cx="10238" cy="13683"/>
            </a:xfrm>
            <a:custGeom>
              <a:avLst/>
              <a:gdLst/>
              <a:ahLst/>
              <a:cxnLst/>
              <a:rect l="l" t="t" r="r" b="b"/>
              <a:pathLst>
                <a:path w="208" h="278" extrusionOk="0">
                  <a:moveTo>
                    <a:pt x="62" y="0"/>
                  </a:moveTo>
                  <a:cubicBezTo>
                    <a:pt x="37" y="0"/>
                    <a:pt x="37" y="37"/>
                    <a:pt x="62" y="37"/>
                  </a:cubicBezTo>
                  <a:cubicBezTo>
                    <a:pt x="86" y="49"/>
                    <a:pt x="122" y="98"/>
                    <a:pt x="110" y="134"/>
                  </a:cubicBezTo>
                  <a:cubicBezTo>
                    <a:pt x="110" y="183"/>
                    <a:pt x="62" y="195"/>
                    <a:pt x="25" y="219"/>
                  </a:cubicBezTo>
                  <a:cubicBezTo>
                    <a:pt x="13" y="219"/>
                    <a:pt x="0" y="256"/>
                    <a:pt x="25" y="268"/>
                  </a:cubicBezTo>
                  <a:cubicBezTo>
                    <a:pt x="40" y="275"/>
                    <a:pt x="56" y="278"/>
                    <a:pt x="71" y="278"/>
                  </a:cubicBezTo>
                  <a:cubicBezTo>
                    <a:pt x="138" y="278"/>
                    <a:pt x="195" y="216"/>
                    <a:pt x="195" y="146"/>
                  </a:cubicBezTo>
                  <a:cubicBezTo>
                    <a:pt x="207" y="110"/>
                    <a:pt x="195" y="73"/>
                    <a:pt x="159" y="49"/>
                  </a:cubicBezTo>
                  <a:cubicBezTo>
                    <a:pt x="146" y="25"/>
                    <a:pt x="135" y="13"/>
                    <a:pt x="122" y="13"/>
                  </a:cubicBezTo>
                  <a:cubicBezTo>
                    <a:pt x="98" y="0"/>
                    <a:pt x="86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2603;p36">
              <a:extLst>
                <a:ext uri="{FF2B5EF4-FFF2-40B4-BE49-F238E27FC236}">
                  <a16:creationId xmlns:a16="http://schemas.microsoft.com/office/drawing/2014/main" id="{347B925E-3137-4CDA-B629-5DD992B96664}"/>
                </a:ext>
              </a:extLst>
            </p:cNvPr>
            <p:cNvSpPr/>
            <p:nvPr/>
          </p:nvSpPr>
          <p:spPr>
            <a:xfrm>
              <a:off x="7590941" y="3254071"/>
              <a:ext cx="10238" cy="15012"/>
            </a:xfrm>
            <a:custGeom>
              <a:avLst/>
              <a:gdLst/>
              <a:ahLst/>
              <a:cxnLst/>
              <a:rect l="l" t="t" r="r" b="b"/>
              <a:pathLst>
                <a:path w="208" h="305" extrusionOk="0">
                  <a:moveTo>
                    <a:pt x="110" y="25"/>
                  </a:moveTo>
                  <a:cubicBezTo>
                    <a:pt x="135" y="37"/>
                    <a:pt x="146" y="49"/>
                    <a:pt x="159" y="61"/>
                  </a:cubicBezTo>
                  <a:cubicBezTo>
                    <a:pt x="183" y="85"/>
                    <a:pt x="195" y="122"/>
                    <a:pt x="195" y="158"/>
                  </a:cubicBezTo>
                  <a:cubicBezTo>
                    <a:pt x="183" y="207"/>
                    <a:pt x="159" y="244"/>
                    <a:pt x="122" y="268"/>
                  </a:cubicBezTo>
                  <a:cubicBezTo>
                    <a:pt x="110" y="274"/>
                    <a:pt x="95" y="277"/>
                    <a:pt x="78" y="277"/>
                  </a:cubicBezTo>
                  <a:cubicBezTo>
                    <a:pt x="61" y="277"/>
                    <a:pt x="43" y="274"/>
                    <a:pt x="25" y="268"/>
                  </a:cubicBezTo>
                  <a:lnTo>
                    <a:pt x="25" y="255"/>
                  </a:lnTo>
                  <a:lnTo>
                    <a:pt x="25" y="231"/>
                  </a:lnTo>
                  <a:lnTo>
                    <a:pt x="49" y="231"/>
                  </a:lnTo>
                  <a:cubicBezTo>
                    <a:pt x="73" y="207"/>
                    <a:pt x="110" y="195"/>
                    <a:pt x="122" y="146"/>
                  </a:cubicBezTo>
                  <a:cubicBezTo>
                    <a:pt x="122" y="110"/>
                    <a:pt x="98" y="61"/>
                    <a:pt x="62" y="37"/>
                  </a:cubicBezTo>
                  <a:cubicBezTo>
                    <a:pt x="49" y="37"/>
                    <a:pt x="49" y="37"/>
                    <a:pt x="49" y="25"/>
                  </a:cubicBezTo>
                  <a:close/>
                  <a:moveTo>
                    <a:pt x="62" y="1"/>
                  </a:moveTo>
                  <a:cubicBezTo>
                    <a:pt x="49" y="1"/>
                    <a:pt x="37" y="12"/>
                    <a:pt x="37" y="25"/>
                  </a:cubicBezTo>
                  <a:cubicBezTo>
                    <a:pt x="37" y="37"/>
                    <a:pt x="37" y="49"/>
                    <a:pt x="49" y="61"/>
                  </a:cubicBezTo>
                  <a:cubicBezTo>
                    <a:pt x="86" y="74"/>
                    <a:pt x="110" y="110"/>
                    <a:pt x="110" y="146"/>
                  </a:cubicBezTo>
                  <a:cubicBezTo>
                    <a:pt x="98" y="182"/>
                    <a:pt x="73" y="195"/>
                    <a:pt x="37" y="207"/>
                  </a:cubicBezTo>
                  <a:cubicBezTo>
                    <a:pt x="37" y="219"/>
                    <a:pt x="25" y="219"/>
                    <a:pt x="25" y="219"/>
                  </a:cubicBezTo>
                  <a:cubicBezTo>
                    <a:pt x="13" y="219"/>
                    <a:pt x="0" y="244"/>
                    <a:pt x="0" y="255"/>
                  </a:cubicBezTo>
                  <a:cubicBezTo>
                    <a:pt x="0" y="268"/>
                    <a:pt x="13" y="280"/>
                    <a:pt x="25" y="292"/>
                  </a:cubicBezTo>
                  <a:cubicBezTo>
                    <a:pt x="37" y="292"/>
                    <a:pt x="49" y="304"/>
                    <a:pt x="73" y="304"/>
                  </a:cubicBezTo>
                  <a:cubicBezTo>
                    <a:pt x="86" y="304"/>
                    <a:pt x="110" y="292"/>
                    <a:pt x="135" y="280"/>
                  </a:cubicBezTo>
                  <a:cubicBezTo>
                    <a:pt x="171" y="255"/>
                    <a:pt x="207" y="207"/>
                    <a:pt x="207" y="158"/>
                  </a:cubicBezTo>
                  <a:cubicBezTo>
                    <a:pt x="207" y="122"/>
                    <a:pt x="195" y="85"/>
                    <a:pt x="171" y="49"/>
                  </a:cubicBezTo>
                  <a:cubicBezTo>
                    <a:pt x="159" y="37"/>
                    <a:pt x="146" y="25"/>
                    <a:pt x="122" y="12"/>
                  </a:cubicBezTo>
                  <a:cubicBezTo>
                    <a:pt x="98" y="1"/>
                    <a:pt x="86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2604;p36">
              <a:extLst>
                <a:ext uri="{FF2B5EF4-FFF2-40B4-BE49-F238E27FC236}">
                  <a16:creationId xmlns:a16="http://schemas.microsoft.com/office/drawing/2014/main" id="{7EB9F787-0A81-48BA-9C19-6C73F250C9B1}"/>
                </a:ext>
              </a:extLst>
            </p:cNvPr>
            <p:cNvSpPr/>
            <p:nvPr/>
          </p:nvSpPr>
          <p:spPr>
            <a:xfrm>
              <a:off x="7570021" y="3266918"/>
              <a:ext cx="18900" cy="66595"/>
            </a:xfrm>
            <a:custGeom>
              <a:avLst/>
              <a:gdLst/>
              <a:ahLst/>
              <a:cxnLst/>
              <a:rect l="l" t="t" r="r" b="b"/>
              <a:pathLst>
                <a:path w="384" h="1353" extrusionOk="0">
                  <a:moveTo>
                    <a:pt x="230" y="1"/>
                  </a:moveTo>
                  <a:cubicBezTo>
                    <a:pt x="222" y="1"/>
                    <a:pt x="213" y="7"/>
                    <a:pt x="206" y="19"/>
                  </a:cubicBezTo>
                  <a:cubicBezTo>
                    <a:pt x="109" y="286"/>
                    <a:pt x="49" y="603"/>
                    <a:pt x="24" y="883"/>
                  </a:cubicBezTo>
                  <a:cubicBezTo>
                    <a:pt x="0" y="1077"/>
                    <a:pt x="170" y="1223"/>
                    <a:pt x="304" y="1345"/>
                  </a:cubicBezTo>
                  <a:cubicBezTo>
                    <a:pt x="312" y="1350"/>
                    <a:pt x="321" y="1353"/>
                    <a:pt x="329" y="1353"/>
                  </a:cubicBezTo>
                  <a:cubicBezTo>
                    <a:pt x="359" y="1353"/>
                    <a:pt x="384" y="1324"/>
                    <a:pt x="365" y="1296"/>
                  </a:cubicBezTo>
                  <a:cubicBezTo>
                    <a:pt x="304" y="1223"/>
                    <a:pt x="231" y="1162"/>
                    <a:pt x="170" y="1077"/>
                  </a:cubicBezTo>
                  <a:cubicBezTo>
                    <a:pt x="73" y="943"/>
                    <a:pt x="122" y="810"/>
                    <a:pt x="146" y="651"/>
                  </a:cubicBezTo>
                  <a:cubicBezTo>
                    <a:pt x="182" y="445"/>
                    <a:pt x="231" y="238"/>
                    <a:pt x="243" y="19"/>
                  </a:cubicBezTo>
                  <a:cubicBezTo>
                    <a:pt x="243" y="7"/>
                    <a:pt x="23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2605;p36">
              <a:extLst>
                <a:ext uri="{FF2B5EF4-FFF2-40B4-BE49-F238E27FC236}">
                  <a16:creationId xmlns:a16="http://schemas.microsoft.com/office/drawing/2014/main" id="{C261DD86-B064-424E-A344-376798FFDEEF}"/>
                </a:ext>
              </a:extLst>
            </p:cNvPr>
            <p:cNvSpPr/>
            <p:nvPr/>
          </p:nvSpPr>
          <p:spPr>
            <a:xfrm>
              <a:off x="7569381" y="3266622"/>
              <a:ext cx="19196" cy="67087"/>
            </a:xfrm>
            <a:custGeom>
              <a:avLst/>
              <a:gdLst/>
              <a:ahLst/>
              <a:cxnLst/>
              <a:rect l="l" t="t" r="r" b="b"/>
              <a:pathLst>
                <a:path w="390" h="1363" extrusionOk="0">
                  <a:moveTo>
                    <a:pt x="244" y="13"/>
                  </a:moveTo>
                  <a:lnTo>
                    <a:pt x="256" y="25"/>
                  </a:lnTo>
                  <a:cubicBezTo>
                    <a:pt x="244" y="183"/>
                    <a:pt x="208" y="354"/>
                    <a:pt x="183" y="511"/>
                  </a:cubicBezTo>
                  <a:lnTo>
                    <a:pt x="146" y="657"/>
                  </a:lnTo>
                  <a:cubicBezTo>
                    <a:pt x="146" y="681"/>
                    <a:pt x="146" y="706"/>
                    <a:pt x="135" y="730"/>
                  </a:cubicBezTo>
                  <a:cubicBezTo>
                    <a:pt x="110" y="864"/>
                    <a:pt x="86" y="973"/>
                    <a:pt x="183" y="1095"/>
                  </a:cubicBezTo>
                  <a:cubicBezTo>
                    <a:pt x="208" y="1132"/>
                    <a:pt x="232" y="1156"/>
                    <a:pt x="268" y="1192"/>
                  </a:cubicBezTo>
                  <a:cubicBezTo>
                    <a:pt x="305" y="1229"/>
                    <a:pt x="341" y="1265"/>
                    <a:pt x="365" y="1314"/>
                  </a:cubicBezTo>
                  <a:cubicBezTo>
                    <a:pt x="378" y="1327"/>
                    <a:pt x="365" y="1338"/>
                    <a:pt x="365" y="1338"/>
                  </a:cubicBezTo>
                  <a:cubicBezTo>
                    <a:pt x="359" y="1345"/>
                    <a:pt x="353" y="1348"/>
                    <a:pt x="347" y="1348"/>
                  </a:cubicBezTo>
                  <a:cubicBezTo>
                    <a:pt x="341" y="1348"/>
                    <a:pt x="335" y="1345"/>
                    <a:pt x="329" y="1338"/>
                  </a:cubicBezTo>
                  <a:cubicBezTo>
                    <a:pt x="195" y="1241"/>
                    <a:pt x="25" y="1095"/>
                    <a:pt x="49" y="889"/>
                  </a:cubicBezTo>
                  <a:cubicBezTo>
                    <a:pt x="73" y="657"/>
                    <a:pt x="122" y="329"/>
                    <a:pt x="232" y="25"/>
                  </a:cubicBezTo>
                  <a:cubicBezTo>
                    <a:pt x="232" y="13"/>
                    <a:pt x="244" y="13"/>
                    <a:pt x="244" y="13"/>
                  </a:cubicBezTo>
                  <a:close/>
                  <a:moveTo>
                    <a:pt x="244" y="0"/>
                  </a:moveTo>
                  <a:cubicBezTo>
                    <a:pt x="232" y="0"/>
                    <a:pt x="219" y="0"/>
                    <a:pt x="219" y="13"/>
                  </a:cubicBezTo>
                  <a:cubicBezTo>
                    <a:pt x="110" y="317"/>
                    <a:pt x="49" y="657"/>
                    <a:pt x="25" y="889"/>
                  </a:cubicBezTo>
                  <a:cubicBezTo>
                    <a:pt x="0" y="1095"/>
                    <a:pt x="183" y="1241"/>
                    <a:pt x="317" y="1351"/>
                  </a:cubicBezTo>
                  <a:cubicBezTo>
                    <a:pt x="329" y="1363"/>
                    <a:pt x="329" y="1363"/>
                    <a:pt x="341" y="1363"/>
                  </a:cubicBezTo>
                  <a:cubicBezTo>
                    <a:pt x="354" y="1363"/>
                    <a:pt x="365" y="1363"/>
                    <a:pt x="378" y="1351"/>
                  </a:cubicBezTo>
                  <a:cubicBezTo>
                    <a:pt x="390" y="1338"/>
                    <a:pt x="390" y="1314"/>
                    <a:pt x="378" y="1302"/>
                  </a:cubicBezTo>
                  <a:cubicBezTo>
                    <a:pt x="354" y="1254"/>
                    <a:pt x="317" y="1217"/>
                    <a:pt x="281" y="1181"/>
                  </a:cubicBezTo>
                  <a:cubicBezTo>
                    <a:pt x="256" y="1144"/>
                    <a:pt x="219" y="1119"/>
                    <a:pt x="195" y="1083"/>
                  </a:cubicBezTo>
                  <a:cubicBezTo>
                    <a:pt x="110" y="962"/>
                    <a:pt x="135" y="864"/>
                    <a:pt x="159" y="743"/>
                  </a:cubicBezTo>
                  <a:cubicBezTo>
                    <a:pt x="159" y="718"/>
                    <a:pt x="171" y="694"/>
                    <a:pt x="171" y="670"/>
                  </a:cubicBezTo>
                  <a:cubicBezTo>
                    <a:pt x="183" y="609"/>
                    <a:pt x="183" y="560"/>
                    <a:pt x="195" y="511"/>
                  </a:cubicBezTo>
                  <a:cubicBezTo>
                    <a:pt x="232" y="354"/>
                    <a:pt x="256" y="195"/>
                    <a:pt x="268" y="25"/>
                  </a:cubicBezTo>
                  <a:cubicBezTo>
                    <a:pt x="268" y="13"/>
                    <a:pt x="256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2606;p36">
              <a:extLst>
                <a:ext uri="{FF2B5EF4-FFF2-40B4-BE49-F238E27FC236}">
                  <a16:creationId xmlns:a16="http://schemas.microsoft.com/office/drawing/2014/main" id="{81A3F0CE-2D86-4F69-8C24-8844E977CA16}"/>
                </a:ext>
              </a:extLst>
            </p:cNvPr>
            <p:cNvSpPr/>
            <p:nvPr/>
          </p:nvSpPr>
          <p:spPr>
            <a:xfrm>
              <a:off x="7584640" y="3265146"/>
              <a:ext cx="20131" cy="69449"/>
            </a:xfrm>
            <a:custGeom>
              <a:avLst/>
              <a:gdLst/>
              <a:ahLst/>
              <a:cxnLst/>
              <a:rect l="l" t="t" r="r" b="b"/>
              <a:pathLst>
                <a:path w="409" h="1411" extrusionOk="0">
                  <a:moveTo>
                    <a:pt x="215" y="1"/>
                  </a:moveTo>
                  <a:cubicBezTo>
                    <a:pt x="207" y="1"/>
                    <a:pt x="201" y="7"/>
                    <a:pt x="201" y="19"/>
                  </a:cubicBezTo>
                  <a:cubicBezTo>
                    <a:pt x="201" y="262"/>
                    <a:pt x="250" y="493"/>
                    <a:pt x="274" y="724"/>
                  </a:cubicBezTo>
                  <a:cubicBezTo>
                    <a:pt x="287" y="821"/>
                    <a:pt x="323" y="930"/>
                    <a:pt x="311" y="1016"/>
                  </a:cubicBezTo>
                  <a:cubicBezTo>
                    <a:pt x="287" y="1162"/>
                    <a:pt x="128" y="1247"/>
                    <a:pt x="31" y="1332"/>
                  </a:cubicBezTo>
                  <a:cubicBezTo>
                    <a:pt x="1" y="1363"/>
                    <a:pt x="30" y="1411"/>
                    <a:pt x="69" y="1411"/>
                  </a:cubicBezTo>
                  <a:cubicBezTo>
                    <a:pt x="77" y="1411"/>
                    <a:pt x="85" y="1409"/>
                    <a:pt x="92" y="1405"/>
                  </a:cubicBezTo>
                  <a:cubicBezTo>
                    <a:pt x="274" y="1271"/>
                    <a:pt x="408" y="1149"/>
                    <a:pt x="371" y="919"/>
                  </a:cubicBezTo>
                  <a:cubicBezTo>
                    <a:pt x="335" y="627"/>
                    <a:pt x="311" y="311"/>
                    <a:pt x="238" y="19"/>
                  </a:cubicBezTo>
                  <a:cubicBezTo>
                    <a:pt x="232" y="7"/>
                    <a:pt x="223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2607;p36">
              <a:extLst>
                <a:ext uri="{FF2B5EF4-FFF2-40B4-BE49-F238E27FC236}">
                  <a16:creationId xmlns:a16="http://schemas.microsoft.com/office/drawing/2014/main" id="{7FD6BE9E-1CCC-43E7-93BD-D889618327D4}"/>
                </a:ext>
              </a:extLst>
            </p:cNvPr>
            <p:cNvSpPr/>
            <p:nvPr/>
          </p:nvSpPr>
          <p:spPr>
            <a:xfrm>
              <a:off x="7584936" y="3264850"/>
              <a:ext cx="19836" cy="70040"/>
            </a:xfrm>
            <a:custGeom>
              <a:avLst/>
              <a:gdLst/>
              <a:ahLst/>
              <a:cxnLst/>
              <a:rect l="l" t="t" r="r" b="b"/>
              <a:pathLst>
                <a:path w="403" h="1423" extrusionOk="0">
                  <a:moveTo>
                    <a:pt x="208" y="12"/>
                  </a:moveTo>
                  <a:cubicBezTo>
                    <a:pt x="220" y="12"/>
                    <a:pt x="220" y="12"/>
                    <a:pt x="220" y="25"/>
                  </a:cubicBezTo>
                  <a:cubicBezTo>
                    <a:pt x="293" y="292"/>
                    <a:pt x="317" y="572"/>
                    <a:pt x="354" y="839"/>
                  </a:cubicBezTo>
                  <a:lnTo>
                    <a:pt x="365" y="925"/>
                  </a:lnTo>
                  <a:cubicBezTo>
                    <a:pt x="390" y="1144"/>
                    <a:pt x="281" y="1265"/>
                    <a:pt x="74" y="1399"/>
                  </a:cubicBezTo>
                  <a:cubicBezTo>
                    <a:pt x="70" y="1402"/>
                    <a:pt x="67" y="1404"/>
                    <a:pt x="63" y="1404"/>
                  </a:cubicBezTo>
                  <a:cubicBezTo>
                    <a:pt x="55" y="1404"/>
                    <a:pt x="46" y="1395"/>
                    <a:pt x="38" y="1387"/>
                  </a:cubicBezTo>
                  <a:cubicBezTo>
                    <a:pt x="25" y="1374"/>
                    <a:pt x="13" y="1350"/>
                    <a:pt x="38" y="1338"/>
                  </a:cubicBezTo>
                  <a:cubicBezTo>
                    <a:pt x="62" y="1326"/>
                    <a:pt x="86" y="1301"/>
                    <a:pt x="111" y="1277"/>
                  </a:cubicBezTo>
                  <a:cubicBezTo>
                    <a:pt x="195" y="1217"/>
                    <a:pt x="293" y="1144"/>
                    <a:pt x="317" y="1022"/>
                  </a:cubicBezTo>
                  <a:cubicBezTo>
                    <a:pt x="317" y="961"/>
                    <a:pt x="305" y="888"/>
                    <a:pt x="293" y="815"/>
                  </a:cubicBezTo>
                  <a:cubicBezTo>
                    <a:pt x="293" y="790"/>
                    <a:pt x="281" y="754"/>
                    <a:pt x="281" y="730"/>
                  </a:cubicBezTo>
                  <a:cubicBezTo>
                    <a:pt x="268" y="669"/>
                    <a:pt x="268" y="620"/>
                    <a:pt x="257" y="560"/>
                  </a:cubicBezTo>
                  <a:cubicBezTo>
                    <a:pt x="232" y="390"/>
                    <a:pt x="208" y="207"/>
                    <a:pt x="195" y="25"/>
                  </a:cubicBezTo>
                  <a:cubicBezTo>
                    <a:pt x="195" y="12"/>
                    <a:pt x="208" y="12"/>
                    <a:pt x="208" y="12"/>
                  </a:cubicBezTo>
                  <a:close/>
                  <a:moveTo>
                    <a:pt x="208" y="0"/>
                  </a:moveTo>
                  <a:cubicBezTo>
                    <a:pt x="195" y="0"/>
                    <a:pt x="184" y="12"/>
                    <a:pt x="184" y="25"/>
                  </a:cubicBezTo>
                  <a:cubicBezTo>
                    <a:pt x="184" y="207"/>
                    <a:pt x="208" y="390"/>
                    <a:pt x="244" y="560"/>
                  </a:cubicBezTo>
                  <a:cubicBezTo>
                    <a:pt x="244" y="620"/>
                    <a:pt x="257" y="681"/>
                    <a:pt x="268" y="730"/>
                  </a:cubicBezTo>
                  <a:cubicBezTo>
                    <a:pt x="268" y="766"/>
                    <a:pt x="268" y="790"/>
                    <a:pt x="281" y="815"/>
                  </a:cubicBezTo>
                  <a:cubicBezTo>
                    <a:pt x="293" y="888"/>
                    <a:pt x="305" y="961"/>
                    <a:pt x="293" y="1022"/>
                  </a:cubicBezTo>
                  <a:cubicBezTo>
                    <a:pt x="281" y="1131"/>
                    <a:pt x="195" y="1192"/>
                    <a:pt x="111" y="1265"/>
                  </a:cubicBezTo>
                  <a:cubicBezTo>
                    <a:pt x="74" y="1290"/>
                    <a:pt x="49" y="1301"/>
                    <a:pt x="25" y="1326"/>
                  </a:cubicBezTo>
                  <a:cubicBezTo>
                    <a:pt x="1" y="1350"/>
                    <a:pt x="1" y="1387"/>
                    <a:pt x="25" y="1399"/>
                  </a:cubicBezTo>
                  <a:cubicBezTo>
                    <a:pt x="25" y="1411"/>
                    <a:pt x="49" y="1423"/>
                    <a:pt x="62" y="1423"/>
                  </a:cubicBezTo>
                  <a:cubicBezTo>
                    <a:pt x="74" y="1423"/>
                    <a:pt x="74" y="1423"/>
                    <a:pt x="86" y="1411"/>
                  </a:cubicBezTo>
                  <a:cubicBezTo>
                    <a:pt x="293" y="1277"/>
                    <a:pt x="402" y="1155"/>
                    <a:pt x="378" y="925"/>
                  </a:cubicBezTo>
                  <a:lnTo>
                    <a:pt x="365" y="839"/>
                  </a:lnTo>
                  <a:cubicBezTo>
                    <a:pt x="341" y="572"/>
                    <a:pt x="305" y="280"/>
                    <a:pt x="244" y="25"/>
                  </a:cubicBezTo>
                  <a:cubicBezTo>
                    <a:pt x="232" y="0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2608;p36">
              <a:extLst>
                <a:ext uri="{FF2B5EF4-FFF2-40B4-BE49-F238E27FC236}">
                  <a16:creationId xmlns:a16="http://schemas.microsoft.com/office/drawing/2014/main" id="{26055C1C-451D-4691-A537-38397F78B467}"/>
                </a:ext>
              </a:extLst>
            </p:cNvPr>
            <p:cNvSpPr/>
            <p:nvPr/>
          </p:nvSpPr>
          <p:spPr>
            <a:xfrm>
              <a:off x="7535861" y="3300831"/>
              <a:ext cx="38342" cy="6595"/>
            </a:xfrm>
            <a:custGeom>
              <a:avLst/>
              <a:gdLst/>
              <a:ahLst/>
              <a:cxnLst/>
              <a:rect l="l" t="t" r="r" b="b"/>
              <a:pathLst>
                <a:path w="779" h="134" extrusionOk="0">
                  <a:moveTo>
                    <a:pt x="176" y="0"/>
                  </a:moveTo>
                  <a:cubicBezTo>
                    <a:pt x="120" y="0"/>
                    <a:pt x="67" y="8"/>
                    <a:pt x="13" y="35"/>
                  </a:cubicBezTo>
                  <a:cubicBezTo>
                    <a:pt x="0" y="35"/>
                    <a:pt x="0" y="59"/>
                    <a:pt x="13" y="59"/>
                  </a:cubicBezTo>
                  <a:cubicBezTo>
                    <a:pt x="73" y="103"/>
                    <a:pt x="146" y="109"/>
                    <a:pt x="222" y="109"/>
                  </a:cubicBezTo>
                  <a:cubicBezTo>
                    <a:pt x="253" y="109"/>
                    <a:pt x="285" y="108"/>
                    <a:pt x="317" y="108"/>
                  </a:cubicBezTo>
                  <a:cubicBezTo>
                    <a:pt x="451" y="121"/>
                    <a:pt x="584" y="121"/>
                    <a:pt x="718" y="132"/>
                  </a:cubicBezTo>
                  <a:cubicBezTo>
                    <a:pt x="722" y="133"/>
                    <a:pt x="725" y="133"/>
                    <a:pt x="728" y="133"/>
                  </a:cubicBezTo>
                  <a:cubicBezTo>
                    <a:pt x="779" y="133"/>
                    <a:pt x="775" y="35"/>
                    <a:pt x="718" y="35"/>
                  </a:cubicBezTo>
                  <a:cubicBezTo>
                    <a:pt x="584" y="23"/>
                    <a:pt x="451" y="11"/>
                    <a:pt x="317" y="11"/>
                  </a:cubicBezTo>
                  <a:cubicBezTo>
                    <a:pt x="268" y="6"/>
                    <a:pt x="221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2609;p36">
              <a:extLst>
                <a:ext uri="{FF2B5EF4-FFF2-40B4-BE49-F238E27FC236}">
                  <a16:creationId xmlns:a16="http://schemas.microsoft.com/office/drawing/2014/main" id="{1092CA2C-F2CD-47B3-B8AF-52B3E4F8A9C2}"/>
                </a:ext>
              </a:extLst>
            </p:cNvPr>
            <p:cNvSpPr/>
            <p:nvPr/>
          </p:nvSpPr>
          <p:spPr>
            <a:xfrm>
              <a:off x="7535861" y="3300388"/>
              <a:ext cx="38342" cy="7629"/>
            </a:xfrm>
            <a:custGeom>
              <a:avLst/>
              <a:gdLst/>
              <a:ahLst/>
              <a:cxnLst/>
              <a:rect l="l" t="t" r="r" b="b"/>
              <a:pathLst>
                <a:path w="779" h="155" extrusionOk="0">
                  <a:moveTo>
                    <a:pt x="317" y="20"/>
                  </a:moveTo>
                  <a:cubicBezTo>
                    <a:pt x="438" y="32"/>
                    <a:pt x="572" y="32"/>
                    <a:pt x="706" y="44"/>
                  </a:cubicBezTo>
                  <a:cubicBezTo>
                    <a:pt x="743" y="44"/>
                    <a:pt x="754" y="81"/>
                    <a:pt x="754" y="93"/>
                  </a:cubicBezTo>
                  <a:cubicBezTo>
                    <a:pt x="754" y="113"/>
                    <a:pt x="747" y="133"/>
                    <a:pt x="730" y="133"/>
                  </a:cubicBezTo>
                  <a:cubicBezTo>
                    <a:pt x="727" y="133"/>
                    <a:pt x="723" y="132"/>
                    <a:pt x="718" y="130"/>
                  </a:cubicBezTo>
                  <a:cubicBezTo>
                    <a:pt x="572" y="117"/>
                    <a:pt x="438" y="117"/>
                    <a:pt x="317" y="105"/>
                  </a:cubicBezTo>
                  <a:lnTo>
                    <a:pt x="244" y="105"/>
                  </a:lnTo>
                  <a:cubicBezTo>
                    <a:pt x="171" y="105"/>
                    <a:pt x="86" y="105"/>
                    <a:pt x="13" y="68"/>
                  </a:cubicBezTo>
                  <a:lnTo>
                    <a:pt x="13" y="57"/>
                  </a:lnTo>
                  <a:lnTo>
                    <a:pt x="13" y="44"/>
                  </a:lnTo>
                  <a:cubicBezTo>
                    <a:pt x="62" y="20"/>
                    <a:pt x="122" y="20"/>
                    <a:pt x="183" y="20"/>
                  </a:cubicBezTo>
                  <a:close/>
                  <a:moveTo>
                    <a:pt x="165" y="1"/>
                  </a:moveTo>
                  <a:cubicBezTo>
                    <a:pt x="110" y="1"/>
                    <a:pt x="59" y="9"/>
                    <a:pt x="13" y="32"/>
                  </a:cubicBezTo>
                  <a:cubicBezTo>
                    <a:pt x="0" y="44"/>
                    <a:pt x="0" y="44"/>
                    <a:pt x="0" y="57"/>
                  </a:cubicBezTo>
                  <a:cubicBezTo>
                    <a:pt x="0" y="68"/>
                    <a:pt x="0" y="81"/>
                    <a:pt x="13" y="81"/>
                  </a:cubicBezTo>
                  <a:cubicBezTo>
                    <a:pt x="86" y="117"/>
                    <a:pt x="171" y="117"/>
                    <a:pt x="244" y="130"/>
                  </a:cubicBezTo>
                  <a:lnTo>
                    <a:pt x="317" y="130"/>
                  </a:lnTo>
                  <a:cubicBezTo>
                    <a:pt x="438" y="130"/>
                    <a:pt x="572" y="141"/>
                    <a:pt x="706" y="154"/>
                  </a:cubicBezTo>
                  <a:lnTo>
                    <a:pt x="718" y="154"/>
                  </a:lnTo>
                  <a:cubicBezTo>
                    <a:pt x="754" y="154"/>
                    <a:pt x="767" y="130"/>
                    <a:pt x="767" y="105"/>
                  </a:cubicBezTo>
                  <a:cubicBezTo>
                    <a:pt x="779" y="68"/>
                    <a:pt x="754" y="32"/>
                    <a:pt x="718" y="32"/>
                  </a:cubicBezTo>
                  <a:cubicBezTo>
                    <a:pt x="572" y="20"/>
                    <a:pt x="438" y="8"/>
                    <a:pt x="317" y="8"/>
                  </a:cubicBezTo>
                  <a:lnTo>
                    <a:pt x="268" y="8"/>
                  </a:lnTo>
                  <a:cubicBezTo>
                    <a:pt x="232" y="3"/>
                    <a:pt x="198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2610;p36">
              <a:extLst>
                <a:ext uri="{FF2B5EF4-FFF2-40B4-BE49-F238E27FC236}">
                  <a16:creationId xmlns:a16="http://schemas.microsoft.com/office/drawing/2014/main" id="{232F2E3A-51D4-45AB-A593-C2E0B49E5677}"/>
                </a:ext>
              </a:extLst>
            </p:cNvPr>
            <p:cNvSpPr/>
            <p:nvPr/>
          </p:nvSpPr>
          <p:spPr>
            <a:xfrm>
              <a:off x="7598767" y="3301324"/>
              <a:ext cx="39524" cy="5513"/>
            </a:xfrm>
            <a:custGeom>
              <a:avLst/>
              <a:gdLst/>
              <a:ahLst/>
              <a:cxnLst/>
              <a:rect l="l" t="t" r="r" b="b"/>
              <a:pathLst>
                <a:path w="803" h="112" extrusionOk="0">
                  <a:moveTo>
                    <a:pt x="324" y="0"/>
                  </a:moveTo>
                  <a:cubicBezTo>
                    <a:pt x="249" y="0"/>
                    <a:pt x="175" y="4"/>
                    <a:pt x="106" y="16"/>
                  </a:cubicBezTo>
                  <a:lnTo>
                    <a:pt x="106" y="16"/>
                  </a:lnTo>
                  <a:cubicBezTo>
                    <a:pt x="87" y="15"/>
                    <a:pt x="68" y="14"/>
                    <a:pt x="48" y="13"/>
                  </a:cubicBezTo>
                  <a:cubicBezTo>
                    <a:pt x="3" y="13"/>
                    <a:pt x="0" y="88"/>
                    <a:pt x="40" y="88"/>
                  </a:cubicBezTo>
                  <a:cubicBezTo>
                    <a:pt x="42" y="88"/>
                    <a:pt x="45" y="87"/>
                    <a:pt x="48" y="86"/>
                  </a:cubicBezTo>
                  <a:cubicBezTo>
                    <a:pt x="52" y="86"/>
                    <a:pt x="56" y="86"/>
                    <a:pt x="59" y="86"/>
                  </a:cubicBezTo>
                  <a:lnTo>
                    <a:pt x="59" y="86"/>
                  </a:lnTo>
                  <a:cubicBezTo>
                    <a:pt x="59" y="86"/>
                    <a:pt x="60" y="86"/>
                    <a:pt x="60" y="86"/>
                  </a:cubicBezTo>
                  <a:cubicBezTo>
                    <a:pt x="142" y="106"/>
                    <a:pt x="232" y="112"/>
                    <a:pt x="324" y="112"/>
                  </a:cubicBezTo>
                  <a:cubicBezTo>
                    <a:pt x="464" y="112"/>
                    <a:pt x="609" y="98"/>
                    <a:pt x="741" y="98"/>
                  </a:cubicBezTo>
                  <a:cubicBezTo>
                    <a:pt x="802" y="98"/>
                    <a:pt x="802" y="13"/>
                    <a:pt x="741" y="13"/>
                  </a:cubicBezTo>
                  <a:cubicBezTo>
                    <a:pt x="609" y="13"/>
                    <a:pt x="464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2611;p36">
              <a:extLst>
                <a:ext uri="{FF2B5EF4-FFF2-40B4-BE49-F238E27FC236}">
                  <a16:creationId xmlns:a16="http://schemas.microsoft.com/office/drawing/2014/main" id="{31784664-6F43-40EE-BF12-E5920E4D7D41}"/>
                </a:ext>
              </a:extLst>
            </p:cNvPr>
            <p:cNvSpPr/>
            <p:nvPr/>
          </p:nvSpPr>
          <p:spPr>
            <a:xfrm>
              <a:off x="7598718" y="3300684"/>
              <a:ext cx="38933" cy="6694"/>
            </a:xfrm>
            <a:custGeom>
              <a:avLst/>
              <a:gdLst/>
              <a:ahLst/>
              <a:cxnLst/>
              <a:rect l="l" t="t" r="r" b="b"/>
              <a:pathLst>
                <a:path w="791" h="136" extrusionOk="0">
                  <a:moveTo>
                    <a:pt x="312" y="17"/>
                  </a:moveTo>
                  <a:cubicBezTo>
                    <a:pt x="363" y="17"/>
                    <a:pt x="414" y="20"/>
                    <a:pt x="463" y="26"/>
                  </a:cubicBezTo>
                  <a:lnTo>
                    <a:pt x="171" y="26"/>
                  </a:lnTo>
                  <a:cubicBezTo>
                    <a:pt x="213" y="20"/>
                    <a:pt x="262" y="17"/>
                    <a:pt x="312" y="17"/>
                  </a:cubicBezTo>
                  <a:close/>
                  <a:moveTo>
                    <a:pt x="37" y="38"/>
                  </a:moveTo>
                  <a:lnTo>
                    <a:pt x="37" y="62"/>
                  </a:lnTo>
                  <a:lnTo>
                    <a:pt x="37" y="99"/>
                  </a:lnTo>
                  <a:cubicBezTo>
                    <a:pt x="37" y="87"/>
                    <a:pt x="25" y="87"/>
                    <a:pt x="25" y="87"/>
                  </a:cubicBezTo>
                  <a:lnTo>
                    <a:pt x="25" y="51"/>
                  </a:lnTo>
                  <a:lnTo>
                    <a:pt x="37" y="38"/>
                  </a:lnTo>
                  <a:close/>
                  <a:moveTo>
                    <a:pt x="731" y="26"/>
                  </a:moveTo>
                  <a:lnTo>
                    <a:pt x="731" y="99"/>
                  </a:lnTo>
                  <a:lnTo>
                    <a:pt x="475" y="99"/>
                  </a:lnTo>
                  <a:cubicBezTo>
                    <a:pt x="390" y="99"/>
                    <a:pt x="293" y="87"/>
                    <a:pt x="207" y="87"/>
                  </a:cubicBezTo>
                  <a:cubicBezTo>
                    <a:pt x="158" y="87"/>
                    <a:pt x="122" y="87"/>
                    <a:pt x="74" y="99"/>
                  </a:cubicBezTo>
                  <a:cubicBezTo>
                    <a:pt x="74" y="99"/>
                    <a:pt x="74" y="87"/>
                    <a:pt x="61" y="87"/>
                  </a:cubicBezTo>
                  <a:cubicBezTo>
                    <a:pt x="49" y="87"/>
                    <a:pt x="49" y="75"/>
                    <a:pt x="49" y="62"/>
                  </a:cubicBezTo>
                  <a:cubicBezTo>
                    <a:pt x="49" y="62"/>
                    <a:pt x="49" y="51"/>
                    <a:pt x="61" y="38"/>
                  </a:cubicBezTo>
                  <a:lnTo>
                    <a:pt x="74" y="38"/>
                  </a:lnTo>
                  <a:cubicBezTo>
                    <a:pt x="118" y="42"/>
                    <a:pt x="163" y="44"/>
                    <a:pt x="207" y="44"/>
                  </a:cubicBezTo>
                  <a:cubicBezTo>
                    <a:pt x="296" y="44"/>
                    <a:pt x="386" y="38"/>
                    <a:pt x="475" y="38"/>
                  </a:cubicBezTo>
                  <a:cubicBezTo>
                    <a:pt x="560" y="38"/>
                    <a:pt x="645" y="26"/>
                    <a:pt x="731" y="26"/>
                  </a:cubicBezTo>
                  <a:close/>
                  <a:moveTo>
                    <a:pt x="755" y="26"/>
                  </a:moveTo>
                  <a:cubicBezTo>
                    <a:pt x="767" y="38"/>
                    <a:pt x="779" y="51"/>
                    <a:pt x="779" y="62"/>
                  </a:cubicBezTo>
                  <a:cubicBezTo>
                    <a:pt x="779" y="87"/>
                    <a:pt x="767" y="99"/>
                    <a:pt x="755" y="99"/>
                  </a:cubicBezTo>
                  <a:lnTo>
                    <a:pt x="755" y="26"/>
                  </a:lnTo>
                  <a:close/>
                  <a:moveTo>
                    <a:pt x="463" y="111"/>
                  </a:moveTo>
                  <a:cubicBezTo>
                    <a:pt x="414" y="117"/>
                    <a:pt x="363" y="121"/>
                    <a:pt x="312" y="121"/>
                  </a:cubicBezTo>
                  <a:cubicBezTo>
                    <a:pt x="262" y="121"/>
                    <a:pt x="213" y="117"/>
                    <a:pt x="171" y="111"/>
                  </a:cubicBezTo>
                  <a:close/>
                  <a:moveTo>
                    <a:pt x="352" y="0"/>
                  </a:moveTo>
                  <a:cubicBezTo>
                    <a:pt x="256" y="0"/>
                    <a:pt x="160" y="5"/>
                    <a:pt x="74" y="26"/>
                  </a:cubicBezTo>
                  <a:lnTo>
                    <a:pt x="49" y="26"/>
                  </a:lnTo>
                  <a:cubicBezTo>
                    <a:pt x="37" y="26"/>
                    <a:pt x="25" y="26"/>
                    <a:pt x="13" y="38"/>
                  </a:cubicBezTo>
                  <a:cubicBezTo>
                    <a:pt x="1" y="62"/>
                    <a:pt x="1" y="75"/>
                    <a:pt x="13" y="99"/>
                  </a:cubicBezTo>
                  <a:cubicBezTo>
                    <a:pt x="25" y="111"/>
                    <a:pt x="37" y="111"/>
                    <a:pt x="49" y="111"/>
                  </a:cubicBezTo>
                  <a:lnTo>
                    <a:pt x="74" y="111"/>
                  </a:lnTo>
                  <a:cubicBezTo>
                    <a:pt x="158" y="135"/>
                    <a:pt x="244" y="135"/>
                    <a:pt x="329" y="135"/>
                  </a:cubicBezTo>
                  <a:cubicBezTo>
                    <a:pt x="402" y="135"/>
                    <a:pt x="475" y="135"/>
                    <a:pt x="548" y="124"/>
                  </a:cubicBezTo>
                  <a:lnTo>
                    <a:pt x="755" y="124"/>
                  </a:lnTo>
                  <a:cubicBezTo>
                    <a:pt x="779" y="111"/>
                    <a:pt x="791" y="87"/>
                    <a:pt x="791" y="62"/>
                  </a:cubicBezTo>
                  <a:cubicBezTo>
                    <a:pt x="791" y="38"/>
                    <a:pt x="779" y="14"/>
                    <a:pt x="755" y="14"/>
                  </a:cubicBezTo>
                  <a:lnTo>
                    <a:pt x="742" y="14"/>
                  </a:lnTo>
                  <a:cubicBezTo>
                    <a:pt x="682" y="14"/>
                    <a:pt x="621" y="14"/>
                    <a:pt x="548" y="2"/>
                  </a:cubicBezTo>
                  <a:cubicBezTo>
                    <a:pt x="484" y="2"/>
                    <a:pt x="417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2612;p36">
              <a:extLst>
                <a:ext uri="{FF2B5EF4-FFF2-40B4-BE49-F238E27FC236}">
                  <a16:creationId xmlns:a16="http://schemas.microsoft.com/office/drawing/2014/main" id="{BF5EA1BA-CAF3-4D07-941B-69B770EA3F61}"/>
                </a:ext>
              </a:extLst>
            </p:cNvPr>
            <p:cNvSpPr/>
            <p:nvPr/>
          </p:nvSpPr>
          <p:spPr>
            <a:xfrm>
              <a:off x="7606642" y="3246146"/>
              <a:ext cx="35832" cy="58621"/>
            </a:xfrm>
            <a:custGeom>
              <a:avLst/>
              <a:gdLst/>
              <a:ahLst/>
              <a:cxnLst/>
              <a:rect l="l" t="t" r="r" b="b"/>
              <a:pathLst>
                <a:path w="728" h="1191" extrusionOk="0">
                  <a:moveTo>
                    <a:pt x="25" y="1"/>
                  </a:moveTo>
                  <a:cubicBezTo>
                    <a:pt x="7" y="1"/>
                    <a:pt x="1" y="29"/>
                    <a:pt x="22" y="40"/>
                  </a:cubicBezTo>
                  <a:cubicBezTo>
                    <a:pt x="229" y="162"/>
                    <a:pt x="375" y="307"/>
                    <a:pt x="448" y="526"/>
                  </a:cubicBezTo>
                  <a:cubicBezTo>
                    <a:pt x="533" y="745"/>
                    <a:pt x="497" y="952"/>
                    <a:pt x="545" y="1159"/>
                  </a:cubicBezTo>
                  <a:cubicBezTo>
                    <a:pt x="545" y="1181"/>
                    <a:pt x="558" y="1191"/>
                    <a:pt x="573" y="1191"/>
                  </a:cubicBezTo>
                  <a:cubicBezTo>
                    <a:pt x="591" y="1191"/>
                    <a:pt x="611" y="1178"/>
                    <a:pt x="618" y="1159"/>
                  </a:cubicBezTo>
                  <a:cubicBezTo>
                    <a:pt x="727" y="745"/>
                    <a:pt x="484" y="125"/>
                    <a:pt x="34" y="3"/>
                  </a:cubicBezTo>
                  <a:cubicBezTo>
                    <a:pt x="31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2613;p36">
              <a:extLst>
                <a:ext uri="{FF2B5EF4-FFF2-40B4-BE49-F238E27FC236}">
                  <a16:creationId xmlns:a16="http://schemas.microsoft.com/office/drawing/2014/main" id="{50AD1D56-88C9-48A6-A6E6-9FDA63A3F828}"/>
                </a:ext>
              </a:extLst>
            </p:cNvPr>
            <p:cNvSpPr/>
            <p:nvPr/>
          </p:nvSpPr>
          <p:spPr>
            <a:xfrm>
              <a:off x="7606495" y="3245703"/>
              <a:ext cx="34208" cy="59261"/>
            </a:xfrm>
            <a:custGeom>
              <a:avLst/>
              <a:gdLst/>
              <a:ahLst/>
              <a:cxnLst/>
              <a:rect l="l" t="t" r="r" b="b"/>
              <a:pathLst>
                <a:path w="695" h="1204" extrusionOk="0">
                  <a:moveTo>
                    <a:pt x="37" y="12"/>
                  </a:moveTo>
                  <a:cubicBezTo>
                    <a:pt x="219" y="61"/>
                    <a:pt x="378" y="207"/>
                    <a:pt x="487" y="401"/>
                  </a:cubicBezTo>
                  <a:cubicBezTo>
                    <a:pt x="633" y="644"/>
                    <a:pt x="670" y="936"/>
                    <a:pt x="609" y="1168"/>
                  </a:cubicBezTo>
                  <a:cubicBezTo>
                    <a:pt x="609" y="1179"/>
                    <a:pt x="597" y="1192"/>
                    <a:pt x="573" y="1192"/>
                  </a:cubicBezTo>
                  <a:cubicBezTo>
                    <a:pt x="573" y="1192"/>
                    <a:pt x="560" y="1192"/>
                    <a:pt x="548" y="1168"/>
                  </a:cubicBezTo>
                  <a:cubicBezTo>
                    <a:pt x="536" y="1095"/>
                    <a:pt x="536" y="1009"/>
                    <a:pt x="524" y="925"/>
                  </a:cubicBezTo>
                  <a:cubicBezTo>
                    <a:pt x="524" y="803"/>
                    <a:pt x="511" y="669"/>
                    <a:pt x="463" y="535"/>
                  </a:cubicBezTo>
                  <a:cubicBezTo>
                    <a:pt x="390" y="328"/>
                    <a:pt x="244" y="158"/>
                    <a:pt x="25" y="36"/>
                  </a:cubicBezTo>
                  <a:lnTo>
                    <a:pt x="25" y="25"/>
                  </a:lnTo>
                  <a:cubicBezTo>
                    <a:pt x="25" y="25"/>
                    <a:pt x="25" y="12"/>
                    <a:pt x="37" y="12"/>
                  </a:cubicBezTo>
                  <a:close/>
                  <a:moveTo>
                    <a:pt x="37" y="0"/>
                  </a:moveTo>
                  <a:cubicBezTo>
                    <a:pt x="25" y="0"/>
                    <a:pt x="13" y="0"/>
                    <a:pt x="13" y="25"/>
                  </a:cubicBezTo>
                  <a:cubicBezTo>
                    <a:pt x="0" y="36"/>
                    <a:pt x="0" y="49"/>
                    <a:pt x="25" y="61"/>
                  </a:cubicBezTo>
                  <a:cubicBezTo>
                    <a:pt x="232" y="182"/>
                    <a:pt x="365" y="341"/>
                    <a:pt x="451" y="547"/>
                  </a:cubicBezTo>
                  <a:cubicBezTo>
                    <a:pt x="500" y="669"/>
                    <a:pt x="500" y="803"/>
                    <a:pt x="511" y="925"/>
                  </a:cubicBezTo>
                  <a:cubicBezTo>
                    <a:pt x="511" y="1009"/>
                    <a:pt x="524" y="1095"/>
                    <a:pt x="536" y="1179"/>
                  </a:cubicBezTo>
                  <a:cubicBezTo>
                    <a:pt x="536" y="1192"/>
                    <a:pt x="560" y="1204"/>
                    <a:pt x="573" y="1204"/>
                  </a:cubicBezTo>
                  <a:lnTo>
                    <a:pt x="584" y="1204"/>
                  </a:lnTo>
                  <a:cubicBezTo>
                    <a:pt x="597" y="1204"/>
                    <a:pt x="621" y="1204"/>
                    <a:pt x="633" y="1179"/>
                  </a:cubicBezTo>
                  <a:cubicBezTo>
                    <a:pt x="694" y="936"/>
                    <a:pt x="645" y="644"/>
                    <a:pt x="500" y="389"/>
                  </a:cubicBezTo>
                  <a:cubicBezTo>
                    <a:pt x="390" y="195"/>
                    <a:pt x="219" y="4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2614;p36">
              <a:extLst>
                <a:ext uri="{FF2B5EF4-FFF2-40B4-BE49-F238E27FC236}">
                  <a16:creationId xmlns:a16="http://schemas.microsoft.com/office/drawing/2014/main" id="{467A4C2B-9419-4DF8-8AE1-A05255990A98}"/>
                </a:ext>
              </a:extLst>
            </p:cNvPr>
            <p:cNvSpPr/>
            <p:nvPr/>
          </p:nvSpPr>
          <p:spPr>
            <a:xfrm>
              <a:off x="7535271" y="3298961"/>
              <a:ext cx="8318" cy="4430"/>
            </a:xfrm>
            <a:custGeom>
              <a:avLst/>
              <a:gdLst/>
              <a:ahLst/>
              <a:cxnLst/>
              <a:rect l="l" t="t" r="r" b="b"/>
              <a:pathLst>
                <a:path w="169" h="90" extrusionOk="0">
                  <a:moveTo>
                    <a:pt x="37" y="0"/>
                  </a:moveTo>
                  <a:cubicBezTo>
                    <a:pt x="25" y="0"/>
                    <a:pt x="1" y="13"/>
                    <a:pt x="1" y="37"/>
                  </a:cubicBezTo>
                  <a:cubicBezTo>
                    <a:pt x="19" y="74"/>
                    <a:pt x="67" y="90"/>
                    <a:pt x="104" y="90"/>
                  </a:cubicBezTo>
                  <a:cubicBezTo>
                    <a:pt x="115" y="90"/>
                    <a:pt x="126" y="89"/>
                    <a:pt x="134" y="86"/>
                  </a:cubicBezTo>
                  <a:cubicBezTo>
                    <a:pt x="139" y="86"/>
                    <a:pt x="143" y="86"/>
                    <a:pt x="147" y="85"/>
                  </a:cubicBezTo>
                  <a:lnTo>
                    <a:pt x="147" y="85"/>
                  </a:lnTo>
                  <a:cubicBezTo>
                    <a:pt x="147" y="85"/>
                    <a:pt x="147" y="86"/>
                    <a:pt x="147" y="86"/>
                  </a:cubicBezTo>
                  <a:cubicBezTo>
                    <a:pt x="147" y="86"/>
                    <a:pt x="148" y="85"/>
                    <a:pt x="148" y="85"/>
                  </a:cubicBezTo>
                  <a:lnTo>
                    <a:pt x="148" y="85"/>
                  </a:lnTo>
                  <a:cubicBezTo>
                    <a:pt x="153" y="84"/>
                    <a:pt x="156" y="82"/>
                    <a:pt x="158" y="78"/>
                  </a:cubicBezTo>
                  <a:lnTo>
                    <a:pt x="158" y="78"/>
                  </a:lnTo>
                  <a:cubicBezTo>
                    <a:pt x="168" y="67"/>
                    <a:pt x="167" y="54"/>
                    <a:pt x="155" y="50"/>
                  </a:cubicBezTo>
                  <a:lnTo>
                    <a:pt x="155" y="50"/>
                  </a:lnTo>
                  <a:cubicBezTo>
                    <a:pt x="151" y="43"/>
                    <a:pt x="143" y="37"/>
                    <a:pt x="134" y="37"/>
                  </a:cubicBezTo>
                  <a:cubicBezTo>
                    <a:pt x="122" y="37"/>
                    <a:pt x="110" y="37"/>
                    <a:pt x="85" y="24"/>
                  </a:cubicBezTo>
                  <a:cubicBezTo>
                    <a:pt x="74" y="13"/>
                    <a:pt x="6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2615;p36">
              <a:extLst>
                <a:ext uri="{FF2B5EF4-FFF2-40B4-BE49-F238E27FC236}">
                  <a16:creationId xmlns:a16="http://schemas.microsoft.com/office/drawing/2014/main" id="{DE6B1F12-095A-468A-AE8D-77BBE0F8460D}"/>
                </a:ext>
              </a:extLst>
            </p:cNvPr>
            <p:cNvSpPr/>
            <p:nvPr/>
          </p:nvSpPr>
          <p:spPr>
            <a:xfrm>
              <a:off x="7534680" y="3298370"/>
              <a:ext cx="9007" cy="5414"/>
            </a:xfrm>
            <a:custGeom>
              <a:avLst/>
              <a:gdLst/>
              <a:ahLst/>
              <a:cxnLst/>
              <a:rect l="l" t="t" r="r" b="b"/>
              <a:pathLst>
                <a:path w="183" h="110" extrusionOk="0">
                  <a:moveTo>
                    <a:pt x="49" y="25"/>
                  </a:moveTo>
                  <a:cubicBezTo>
                    <a:pt x="61" y="25"/>
                    <a:pt x="73" y="25"/>
                    <a:pt x="73" y="36"/>
                  </a:cubicBezTo>
                  <a:cubicBezTo>
                    <a:pt x="86" y="36"/>
                    <a:pt x="86" y="36"/>
                    <a:pt x="97" y="49"/>
                  </a:cubicBezTo>
                  <a:cubicBezTo>
                    <a:pt x="110" y="49"/>
                    <a:pt x="122" y="49"/>
                    <a:pt x="134" y="61"/>
                  </a:cubicBezTo>
                  <a:lnTo>
                    <a:pt x="159" y="73"/>
                  </a:lnTo>
                  <a:lnTo>
                    <a:pt x="146" y="98"/>
                  </a:lnTo>
                  <a:cubicBezTo>
                    <a:pt x="97" y="98"/>
                    <a:pt x="37" y="85"/>
                    <a:pt x="24" y="49"/>
                  </a:cubicBezTo>
                  <a:lnTo>
                    <a:pt x="24" y="25"/>
                  </a:lnTo>
                  <a:close/>
                  <a:moveTo>
                    <a:pt x="49" y="0"/>
                  </a:moveTo>
                  <a:cubicBezTo>
                    <a:pt x="37" y="0"/>
                    <a:pt x="24" y="0"/>
                    <a:pt x="13" y="12"/>
                  </a:cubicBezTo>
                  <a:cubicBezTo>
                    <a:pt x="0" y="25"/>
                    <a:pt x="0" y="36"/>
                    <a:pt x="13" y="49"/>
                  </a:cubicBezTo>
                  <a:cubicBezTo>
                    <a:pt x="24" y="98"/>
                    <a:pt x="73" y="109"/>
                    <a:pt x="122" y="109"/>
                  </a:cubicBezTo>
                  <a:lnTo>
                    <a:pt x="159" y="109"/>
                  </a:lnTo>
                  <a:cubicBezTo>
                    <a:pt x="159" y="109"/>
                    <a:pt x="170" y="109"/>
                    <a:pt x="170" y="98"/>
                  </a:cubicBezTo>
                  <a:lnTo>
                    <a:pt x="183" y="98"/>
                  </a:lnTo>
                  <a:lnTo>
                    <a:pt x="183" y="85"/>
                  </a:lnTo>
                  <a:lnTo>
                    <a:pt x="183" y="73"/>
                  </a:lnTo>
                  <a:lnTo>
                    <a:pt x="183" y="61"/>
                  </a:lnTo>
                  <a:cubicBezTo>
                    <a:pt x="183" y="49"/>
                    <a:pt x="170" y="49"/>
                    <a:pt x="170" y="49"/>
                  </a:cubicBezTo>
                  <a:lnTo>
                    <a:pt x="159" y="49"/>
                  </a:lnTo>
                  <a:cubicBezTo>
                    <a:pt x="134" y="36"/>
                    <a:pt x="122" y="36"/>
                    <a:pt x="110" y="25"/>
                  </a:cubicBezTo>
                  <a:lnTo>
                    <a:pt x="86" y="25"/>
                  </a:lnTo>
                  <a:cubicBezTo>
                    <a:pt x="73" y="12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2616;p36">
              <a:extLst>
                <a:ext uri="{FF2B5EF4-FFF2-40B4-BE49-F238E27FC236}">
                  <a16:creationId xmlns:a16="http://schemas.microsoft.com/office/drawing/2014/main" id="{0E34929E-30D5-441D-A5E8-AC5D2981876C}"/>
                </a:ext>
              </a:extLst>
            </p:cNvPr>
            <p:cNvSpPr/>
            <p:nvPr/>
          </p:nvSpPr>
          <p:spPr>
            <a:xfrm>
              <a:off x="7628644" y="3297730"/>
              <a:ext cx="7826" cy="7235"/>
            </a:xfrm>
            <a:custGeom>
              <a:avLst/>
              <a:gdLst/>
              <a:ahLst/>
              <a:cxnLst/>
              <a:rect l="l" t="t" r="r" b="b"/>
              <a:pathLst>
                <a:path w="159" h="147" extrusionOk="0">
                  <a:moveTo>
                    <a:pt x="140" y="0"/>
                  </a:moveTo>
                  <a:cubicBezTo>
                    <a:pt x="133" y="0"/>
                    <a:pt x="127" y="4"/>
                    <a:pt x="123" y="13"/>
                  </a:cubicBezTo>
                  <a:cubicBezTo>
                    <a:pt x="110" y="38"/>
                    <a:pt x="98" y="49"/>
                    <a:pt x="74" y="62"/>
                  </a:cubicBezTo>
                  <a:cubicBezTo>
                    <a:pt x="61" y="74"/>
                    <a:pt x="37" y="86"/>
                    <a:pt x="25" y="98"/>
                  </a:cubicBezTo>
                  <a:cubicBezTo>
                    <a:pt x="1" y="111"/>
                    <a:pt x="13" y="147"/>
                    <a:pt x="37" y="147"/>
                  </a:cubicBezTo>
                  <a:cubicBezTo>
                    <a:pt x="98" y="147"/>
                    <a:pt x="147" y="86"/>
                    <a:pt x="159" y="25"/>
                  </a:cubicBezTo>
                  <a:cubicBezTo>
                    <a:pt x="159" y="10"/>
                    <a:pt x="149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2617;p36">
              <a:extLst>
                <a:ext uri="{FF2B5EF4-FFF2-40B4-BE49-F238E27FC236}">
                  <a16:creationId xmlns:a16="http://schemas.microsoft.com/office/drawing/2014/main" id="{09A063C1-7E93-49B4-B4ED-D06D5317BCF6}"/>
                </a:ext>
              </a:extLst>
            </p:cNvPr>
            <p:cNvSpPr/>
            <p:nvPr/>
          </p:nvSpPr>
          <p:spPr>
            <a:xfrm>
              <a:off x="7628644" y="3297189"/>
              <a:ext cx="8466" cy="7777"/>
            </a:xfrm>
            <a:custGeom>
              <a:avLst/>
              <a:gdLst/>
              <a:ahLst/>
              <a:cxnLst/>
              <a:rect l="l" t="t" r="r" b="b"/>
              <a:pathLst>
                <a:path w="172" h="158" extrusionOk="0">
                  <a:moveTo>
                    <a:pt x="134" y="24"/>
                  </a:moveTo>
                  <a:cubicBezTo>
                    <a:pt x="147" y="24"/>
                    <a:pt x="147" y="24"/>
                    <a:pt x="147" y="36"/>
                  </a:cubicBezTo>
                  <a:cubicBezTo>
                    <a:pt x="134" y="85"/>
                    <a:pt x="86" y="146"/>
                    <a:pt x="37" y="146"/>
                  </a:cubicBezTo>
                  <a:cubicBezTo>
                    <a:pt x="25" y="146"/>
                    <a:pt x="25" y="146"/>
                    <a:pt x="25" y="133"/>
                  </a:cubicBezTo>
                  <a:cubicBezTo>
                    <a:pt x="13" y="122"/>
                    <a:pt x="25" y="122"/>
                    <a:pt x="25" y="109"/>
                  </a:cubicBezTo>
                  <a:cubicBezTo>
                    <a:pt x="37" y="109"/>
                    <a:pt x="50" y="97"/>
                    <a:pt x="50" y="97"/>
                  </a:cubicBezTo>
                  <a:cubicBezTo>
                    <a:pt x="61" y="97"/>
                    <a:pt x="74" y="85"/>
                    <a:pt x="86" y="85"/>
                  </a:cubicBezTo>
                  <a:cubicBezTo>
                    <a:pt x="98" y="60"/>
                    <a:pt x="110" y="49"/>
                    <a:pt x="123" y="24"/>
                  </a:cubicBezTo>
                  <a:close/>
                  <a:moveTo>
                    <a:pt x="147" y="0"/>
                  </a:moveTo>
                  <a:cubicBezTo>
                    <a:pt x="134" y="0"/>
                    <a:pt x="123" y="12"/>
                    <a:pt x="110" y="24"/>
                  </a:cubicBezTo>
                  <a:lnTo>
                    <a:pt x="74" y="60"/>
                  </a:lnTo>
                  <a:cubicBezTo>
                    <a:pt x="61" y="73"/>
                    <a:pt x="50" y="73"/>
                    <a:pt x="50" y="85"/>
                  </a:cubicBezTo>
                  <a:cubicBezTo>
                    <a:pt x="37" y="85"/>
                    <a:pt x="25" y="97"/>
                    <a:pt x="13" y="97"/>
                  </a:cubicBezTo>
                  <a:cubicBezTo>
                    <a:pt x="1" y="109"/>
                    <a:pt x="1" y="122"/>
                    <a:pt x="1" y="133"/>
                  </a:cubicBezTo>
                  <a:cubicBezTo>
                    <a:pt x="13" y="158"/>
                    <a:pt x="25" y="158"/>
                    <a:pt x="37" y="158"/>
                  </a:cubicBezTo>
                  <a:cubicBezTo>
                    <a:pt x="110" y="158"/>
                    <a:pt x="159" y="97"/>
                    <a:pt x="171" y="36"/>
                  </a:cubicBezTo>
                  <a:cubicBezTo>
                    <a:pt x="171" y="24"/>
                    <a:pt x="159" y="12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2618;p36">
              <a:extLst>
                <a:ext uri="{FF2B5EF4-FFF2-40B4-BE49-F238E27FC236}">
                  <a16:creationId xmlns:a16="http://schemas.microsoft.com/office/drawing/2014/main" id="{CBC7026C-FDC9-4098-9CAE-47D69C1BC45B}"/>
                </a:ext>
              </a:extLst>
            </p:cNvPr>
            <p:cNvSpPr/>
            <p:nvPr/>
          </p:nvSpPr>
          <p:spPr>
            <a:xfrm>
              <a:off x="7501702" y="3123239"/>
              <a:ext cx="57587" cy="69203"/>
            </a:xfrm>
            <a:custGeom>
              <a:avLst/>
              <a:gdLst/>
              <a:ahLst/>
              <a:cxnLst/>
              <a:rect l="l" t="t" r="r" b="b"/>
              <a:pathLst>
                <a:path w="1170" h="1406" extrusionOk="0">
                  <a:moveTo>
                    <a:pt x="653" y="106"/>
                  </a:moveTo>
                  <a:cubicBezTo>
                    <a:pt x="825" y="106"/>
                    <a:pt x="998" y="191"/>
                    <a:pt x="1048" y="360"/>
                  </a:cubicBezTo>
                  <a:cubicBezTo>
                    <a:pt x="1121" y="615"/>
                    <a:pt x="1072" y="992"/>
                    <a:pt x="877" y="1187"/>
                  </a:cubicBezTo>
                  <a:cubicBezTo>
                    <a:pt x="791" y="1273"/>
                    <a:pt x="690" y="1312"/>
                    <a:pt x="593" y="1312"/>
                  </a:cubicBezTo>
                  <a:cubicBezTo>
                    <a:pt x="415" y="1312"/>
                    <a:pt x="246" y="1184"/>
                    <a:pt x="184" y="980"/>
                  </a:cubicBezTo>
                  <a:cubicBezTo>
                    <a:pt x="125" y="794"/>
                    <a:pt x="160" y="554"/>
                    <a:pt x="248" y="355"/>
                  </a:cubicBezTo>
                  <a:lnTo>
                    <a:pt x="248" y="355"/>
                  </a:lnTo>
                  <a:cubicBezTo>
                    <a:pt x="258" y="353"/>
                    <a:pt x="265" y="346"/>
                    <a:pt x="269" y="335"/>
                  </a:cubicBezTo>
                  <a:cubicBezTo>
                    <a:pt x="328" y="182"/>
                    <a:pt x="491" y="106"/>
                    <a:pt x="653" y="106"/>
                  </a:cubicBezTo>
                  <a:close/>
                  <a:moveTo>
                    <a:pt x="668" y="0"/>
                  </a:moveTo>
                  <a:cubicBezTo>
                    <a:pt x="479" y="0"/>
                    <a:pt x="293" y="85"/>
                    <a:pt x="225" y="253"/>
                  </a:cubicBezTo>
                  <a:lnTo>
                    <a:pt x="225" y="253"/>
                  </a:lnTo>
                  <a:cubicBezTo>
                    <a:pt x="45" y="512"/>
                    <a:pt x="0" y="916"/>
                    <a:pt x="159" y="1175"/>
                  </a:cubicBezTo>
                  <a:cubicBezTo>
                    <a:pt x="265" y="1330"/>
                    <a:pt x="425" y="1406"/>
                    <a:pt x="585" y="1406"/>
                  </a:cubicBezTo>
                  <a:cubicBezTo>
                    <a:pt x="738" y="1406"/>
                    <a:pt x="892" y="1336"/>
                    <a:pt x="999" y="1199"/>
                  </a:cubicBezTo>
                  <a:cubicBezTo>
                    <a:pt x="1132" y="1029"/>
                    <a:pt x="1169" y="822"/>
                    <a:pt x="1169" y="615"/>
                  </a:cubicBezTo>
                  <a:cubicBezTo>
                    <a:pt x="1169" y="445"/>
                    <a:pt x="1169" y="262"/>
                    <a:pt x="1035" y="129"/>
                  </a:cubicBezTo>
                  <a:cubicBezTo>
                    <a:pt x="940" y="43"/>
                    <a:pt x="803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2619;p36">
              <a:extLst>
                <a:ext uri="{FF2B5EF4-FFF2-40B4-BE49-F238E27FC236}">
                  <a16:creationId xmlns:a16="http://schemas.microsoft.com/office/drawing/2014/main" id="{78141DE7-E922-4E66-A186-062A68B8A116}"/>
                </a:ext>
              </a:extLst>
            </p:cNvPr>
            <p:cNvSpPr/>
            <p:nvPr/>
          </p:nvSpPr>
          <p:spPr>
            <a:xfrm>
              <a:off x="7501160" y="3122895"/>
              <a:ext cx="58670" cy="70188"/>
            </a:xfrm>
            <a:custGeom>
              <a:avLst/>
              <a:gdLst/>
              <a:ahLst/>
              <a:cxnLst/>
              <a:rect l="l" t="t" r="r" b="b"/>
              <a:pathLst>
                <a:path w="1192" h="1426" extrusionOk="0">
                  <a:moveTo>
                    <a:pt x="402" y="112"/>
                  </a:moveTo>
                  <a:lnTo>
                    <a:pt x="402" y="136"/>
                  </a:lnTo>
                  <a:cubicBezTo>
                    <a:pt x="341" y="196"/>
                    <a:pt x="292" y="269"/>
                    <a:pt x="256" y="355"/>
                  </a:cubicBezTo>
                  <a:lnTo>
                    <a:pt x="243" y="355"/>
                  </a:lnTo>
                  <a:cubicBezTo>
                    <a:pt x="232" y="355"/>
                    <a:pt x="219" y="342"/>
                    <a:pt x="219" y="331"/>
                  </a:cubicBezTo>
                  <a:cubicBezTo>
                    <a:pt x="232" y="306"/>
                    <a:pt x="232" y="282"/>
                    <a:pt x="243" y="258"/>
                  </a:cubicBezTo>
                  <a:cubicBezTo>
                    <a:pt x="280" y="209"/>
                    <a:pt x="329" y="160"/>
                    <a:pt x="378" y="112"/>
                  </a:cubicBezTo>
                  <a:close/>
                  <a:moveTo>
                    <a:pt x="648" y="122"/>
                  </a:moveTo>
                  <a:cubicBezTo>
                    <a:pt x="659" y="122"/>
                    <a:pt x="670" y="123"/>
                    <a:pt x="681" y="123"/>
                  </a:cubicBezTo>
                  <a:cubicBezTo>
                    <a:pt x="864" y="136"/>
                    <a:pt x="1010" y="233"/>
                    <a:pt x="1046" y="367"/>
                  </a:cubicBezTo>
                  <a:cubicBezTo>
                    <a:pt x="1143" y="683"/>
                    <a:pt x="1034" y="1036"/>
                    <a:pt x="876" y="1182"/>
                  </a:cubicBezTo>
                  <a:cubicBezTo>
                    <a:pt x="803" y="1263"/>
                    <a:pt x="710" y="1305"/>
                    <a:pt x="611" y="1305"/>
                  </a:cubicBezTo>
                  <a:cubicBezTo>
                    <a:pt x="578" y="1305"/>
                    <a:pt x="544" y="1300"/>
                    <a:pt x="511" y="1291"/>
                  </a:cubicBezTo>
                  <a:cubicBezTo>
                    <a:pt x="365" y="1255"/>
                    <a:pt x="256" y="1145"/>
                    <a:pt x="207" y="987"/>
                  </a:cubicBezTo>
                  <a:cubicBezTo>
                    <a:pt x="146" y="804"/>
                    <a:pt x="183" y="574"/>
                    <a:pt x="268" y="367"/>
                  </a:cubicBezTo>
                  <a:cubicBezTo>
                    <a:pt x="280" y="367"/>
                    <a:pt x="280" y="355"/>
                    <a:pt x="292" y="342"/>
                  </a:cubicBezTo>
                  <a:cubicBezTo>
                    <a:pt x="338" y="205"/>
                    <a:pt x="480" y="122"/>
                    <a:pt x="648" y="122"/>
                  </a:cubicBezTo>
                  <a:close/>
                  <a:moveTo>
                    <a:pt x="670" y="18"/>
                  </a:moveTo>
                  <a:cubicBezTo>
                    <a:pt x="811" y="18"/>
                    <a:pt x="948" y="61"/>
                    <a:pt x="1034" y="148"/>
                  </a:cubicBezTo>
                  <a:cubicBezTo>
                    <a:pt x="1156" y="258"/>
                    <a:pt x="1180" y="439"/>
                    <a:pt x="1168" y="622"/>
                  </a:cubicBezTo>
                  <a:cubicBezTo>
                    <a:pt x="1168" y="866"/>
                    <a:pt x="1107" y="1060"/>
                    <a:pt x="1010" y="1194"/>
                  </a:cubicBezTo>
                  <a:cubicBezTo>
                    <a:pt x="900" y="1328"/>
                    <a:pt x="754" y="1401"/>
                    <a:pt x="596" y="1401"/>
                  </a:cubicBezTo>
                  <a:lnTo>
                    <a:pt x="572" y="1401"/>
                  </a:lnTo>
                  <a:cubicBezTo>
                    <a:pt x="414" y="1401"/>
                    <a:pt x="280" y="1315"/>
                    <a:pt x="183" y="1169"/>
                  </a:cubicBezTo>
                  <a:cubicBezTo>
                    <a:pt x="37" y="950"/>
                    <a:pt x="61" y="585"/>
                    <a:pt x="207" y="318"/>
                  </a:cubicBezTo>
                  <a:cubicBezTo>
                    <a:pt x="207" y="342"/>
                    <a:pt x="219" y="367"/>
                    <a:pt x="232" y="367"/>
                  </a:cubicBezTo>
                  <a:lnTo>
                    <a:pt x="243" y="367"/>
                  </a:lnTo>
                  <a:cubicBezTo>
                    <a:pt x="159" y="574"/>
                    <a:pt x="134" y="817"/>
                    <a:pt x="195" y="987"/>
                  </a:cubicBezTo>
                  <a:cubicBezTo>
                    <a:pt x="243" y="1158"/>
                    <a:pt x="365" y="1279"/>
                    <a:pt x="511" y="1315"/>
                  </a:cubicBezTo>
                  <a:cubicBezTo>
                    <a:pt x="541" y="1323"/>
                    <a:pt x="571" y="1327"/>
                    <a:pt x="600" y="1327"/>
                  </a:cubicBezTo>
                  <a:cubicBezTo>
                    <a:pt x="703" y="1327"/>
                    <a:pt x="803" y="1279"/>
                    <a:pt x="888" y="1194"/>
                  </a:cubicBezTo>
                  <a:cubicBezTo>
                    <a:pt x="1046" y="1036"/>
                    <a:pt x="1156" y="683"/>
                    <a:pt x="1070" y="367"/>
                  </a:cubicBezTo>
                  <a:cubicBezTo>
                    <a:pt x="1022" y="221"/>
                    <a:pt x="876" y="112"/>
                    <a:pt x="681" y="99"/>
                  </a:cubicBezTo>
                  <a:cubicBezTo>
                    <a:pt x="548" y="99"/>
                    <a:pt x="426" y="148"/>
                    <a:pt x="341" y="221"/>
                  </a:cubicBezTo>
                  <a:cubicBezTo>
                    <a:pt x="365" y="196"/>
                    <a:pt x="389" y="172"/>
                    <a:pt x="414" y="136"/>
                  </a:cubicBezTo>
                  <a:lnTo>
                    <a:pt x="414" y="99"/>
                  </a:lnTo>
                  <a:lnTo>
                    <a:pt x="389" y="99"/>
                  </a:lnTo>
                  <a:cubicBezTo>
                    <a:pt x="426" y="75"/>
                    <a:pt x="462" y="50"/>
                    <a:pt x="499" y="39"/>
                  </a:cubicBezTo>
                  <a:cubicBezTo>
                    <a:pt x="555" y="25"/>
                    <a:pt x="613" y="18"/>
                    <a:pt x="670" y="18"/>
                  </a:cubicBezTo>
                  <a:close/>
                  <a:moveTo>
                    <a:pt x="674" y="0"/>
                  </a:moveTo>
                  <a:cubicBezTo>
                    <a:pt x="615" y="0"/>
                    <a:pt x="556" y="8"/>
                    <a:pt x="499" y="26"/>
                  </a:cubicBezTo>
                  <a:cubicBezTo>
                    <a:pt x="365" y="63"/>
                    <a:pt x="280" y="148"/>
                    <a:pt x="232" y="245"/>
                  </a:cubicBezTo>
                  <a:cubicBezTo>
                    <a:pt x="37" y="512"/>
                    <a:pt x="0" y="926"/>
                    <a:pt x="170" y="1182"/>
                  </a:cubicBezTo>
                  <a:cubicBezTo>
                    <a:pt x="268" y="1328"/>
                    <a:pt x="414" y="1412"/>
                    <a:pt x="572" y="1425"/>
                  </a:cubicBezTo>
                  <a:lnTo>
                    <a:pt x="596" y="1425"/>
                  </a:lnTo>
                  <a:cubicBezTo>
                    <a:pt x="754" y="1425"/>
                    <a:pt x="913" y="1339"/>
                    <a:pt x="1022" y="1206"/>
                  </a:cubicBezTo>
                  <a:cubicBezTo>
                    <a:pt x="1132" y="1060"/>
                    <a:pt x="1180" y="877"/>
                    <a:pt x="1192" y="622"/>
                  </a:cubicBezTo>
                  <a:cubicBezTo>
                    <a:pt x="1192" y="439"/>
                    <a:pt x="1180" y="258"/>
                    <a:pt x="1046" y="136"/>
                  </a:cubicBezTo>
                  <a:cubicBezTo>
                    <a:pt x="960" y="50"/>
                    <a:pt x="819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2620;p36">
              <a:extLst>
                <a:ext uri="{FF2B5EF4-FFF2-40B4-BE49-F238E27FC236}">
                  <a16:creationId xmlns:a16="http://schemas.microsoft.com/office/drawing/2014/main" id="{0EC68B74-8ACD-4AB8-B88E-766191A704C5}"/>
                </a:ext>
              </a:extLst>
            </p:cNvPr>
            <p:cNvSpPr/>
            <p:nvPr/>
          </p:nvSpPr>
          <p:spPr>
            <a:xfrm>
              <a:off x="7476598" y="3180435"/>
              <a:ext cx="38933" cy="55422"/>
            </a:xfrm>
            <a:custGeom>
              <a:avLst/>
              <a:gdLst/>
              <a:ahLst/>
              <a:cxnLst/>
              <a:rect l="l" t="t" r="r" b="b"/>
              <a:pathLst>
                <a:path w="791" h="1126" extrusionOk="0">
                  <a:moveTo>
                    <a:pt x="755" y="0"/>
                  </a:moveTo>
                  <a:cubicBezTo>
                    <a:pt x="293" y="25"/>
                    <a:pt x="1" y="681"/>
                    <a:pt x="61" y="1095"/>
                  </a:cubicBezTo>
                  <a:cubicBezTo>
                    <a:pt x="61" y="1116"/>
                    <a:pt x="78" y="1126"/>
                    <a:pt x="96" y="1126"/>
                  </a:cubicBezTo>
                  <a:cubicBezTo>
                    <a:pt x="120" y="1126"/>
                    <a:pt x="147" y="1110"/>
                    <a:pt x="147" y="1083"/>
                  </a:cubicBezTo>
                  <a:cubicBezTo>
                    <a:pt x="159" y="621"/>
                    <a:pt x="329" y="232"/>
                    <a:pt x="767" y="49"/>
                  </a:cubicBezTo>
                  <a:cubicBezTo>
                    <a:pt x="791" y="37"/>
                    <a:pt x="779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2621;p36">
              <a:extLst>
                <a:ext uri="{FF2B5EF4-FFF2-40B4-BE49-F238E27FC236}">
                  <a16:creationId xmlns:a16="http://schemas.microsoft.com/office/drawing/2014/main" id="{5ADBABDA-33BE-4DEC-8607-48B076CA09F2}"/>
                </a:ext>
              </a:extLst>
            </p:cNvPr>
            <p:cNvSpPr/>
            <p:nvPr/>
          </p:nvSpPr>
          <p:spPr>
            <a:xfrm>
              <a:off x="7477189" y="3180435"/>
              <a:ext cx="38342" cy="55717"/>
            </a:xfrm>
            <a:custGeom>
              <a:avLst/>
              <a:gdLst/>
              <a:ahLst/>
              <a:cxnLst/>
              <a:rect l="l" t="t" r="r" b="b"/>
              <a:pathLst>
                <a:path w="779" h="1132" extrusionOk="0">
                  <a:moveTo>
                    <a:pt x="743" y="13"/>
                  </a:moveTo>
                  <a:cubicBezTo>
                    <a:pt x="755" y="13"/>
                    <a:pt x="755" y="13"/>
                    <a:pt x="755" y="25"/>
                  </a:cubicBezTo>
                  <a:lnTo>
                    <a:pt x="755" y="37"/>
                  </a:lnTo>
                  <a:cubicBezTo>
                    <a:pt x="354" y="207"/>
                    <a:pt x="147" y="560"/>
                    <a:pt x="135" y="1083"/>
                  </a:cubicBezTo>
                  <a:cubicBezTo>
                    <a:pt x="135" y="1095"/>
                    <a:pt x="111" y="1119"/>
                    <a:pt x="86" y="1119"/>
                  </a:cubicBezTo>
                  <a:cubicBezTo>
                    <a:pt x="86" y="1119"/>
                    <a:pt x="62" y="1119"/>
                    <a:pt x="49" y="1083"/>
                  </a:cubicBezTo>
                  <a:cubicBezTo>
                    <a:pt x="13" y="840"/>
                    <a:pt x="122" y="487"/>
                    <a:pt x="305" y="268"/>
                  </a:cubicBezTo>
                  <a:cubicBezTo>
                    <a:pt x="438" y="110"/>
                    <a:pt x="584" y="25"/>
                    <a:pt x="743" y="13"/>
                  </a:cubicBezTo>
                  <a:close/>
                  <a:moveTo>
                    <a:pt x="743" y="0"/>
                  </a:moveTo>
                  <a:cubicBezTo>
                    <a:pt x="584" y="0"/>
                    <a:pt x="427" y="97"/>
                    <a:pt x="292" y="256"/>
                  </a:cubicBezTo>
                  <a:cubicBezTo>
                    <a:pt x="111" y="475"/>
                    <a:pt x="1" y="827"/>
                    <a:pt x="38" y="1095"/>
                  </a:cubicBezTo>
                  <a:cubicBezTo>
                    <a:pt x="38" y="1119"/>
                    <a:pt x="62" y="1132"/>
                    <a:pt x="86" y="1132"/>
                  </a:cubicBezTo>
                  <a:cubicBezTo>
                    <a:pt x="122" y="1132"/>
                    <a:pt x="147" y="1107"/>
                    <a:pt x="147" y="1083"/>
                  </a:cubicBezTo>
                  <a:cubicBezTo>
                    <a:pt x="159" y="572"/>
                    <a:pt x="365" y="219"/>
                    <a:pt x="767" y="49"/>
                  </a:cubicBezTo>
                  <a:cubicBezTo>
                    <a:pt x="779" y="49"/>
                    <a:pt x="779" y="37"/>
                    <a:pt x="779" y="25"/>
                  </a:cubicBezTo>
                  <a:cubicBezTo>
                    <a:pt x="779" y="13"/>
                    <a:pt x="767" y="0"/>
                    <a:pt x="7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2622;p36">
              <a:extLst>
                <a:ext uri="{FF2B5EF4-FFF2-40B4-BE49-F238E27FC236}">
                  <a16:creationId xmlns:a16="http://schemas.microsoft.com/office/drawing/2014/main" id="{EB93ACD3-D106-499C-B943-AB0B593DF37A}"/>
                </a:ext>
              </a:extLst>
            </p:cNvPr>
            <p:cNvSpPr/>
            <p:nvPr/>
          </p:nvSpPr>
          <p:spPr>
            <a:xfrm>
              <a:off x="7516714" y="3189197"/>
              <a:ext cx="12010" cy="15357"/>
            </a:xfrm>
            <a:custGeom>
              <a:avLst/>
              <a:gdLst/>
              <a:ahLst/>
              <a:cxnLst/>
              <a:rect l="l" t="t" r="r" b="b"/>
              <a:pathLst>
                <a:path w="244" h="312" extrusionOk="0">
                  <a:moveTo>
                    <a:pt x="109" y="0"/>
                  </a:moveTo>
                  <a:cubicBezTo>
                    <a:pt x="105" y="0"/>
                    <a:pt x="101" y="2"/>
                    <a:pt x="98" y="5"/>
                  </a:cubicBezTo>
                  <a:cubicBezTo>
                    <a:pt x="25" y="41"/>
                    <a:pt x="0" y="151"/>
                    <a:pt x="25" y="224"/>
                  </a:cubicBezTo>
                  <a:cubicBezTo>
                    <a:pt x="52" y="277"/>
                    <a:pt x="104" y="311"/>
                    <a:pt x="155" y="311"/>
                  </a:cubicBezTo>
                  <a:cubicBezTo>
                    <a:pt x="173" y="311"/>
                    <a:pt x="191" y="307"/>
                    <a:pt x="207" y="297"/>
                  </a:cubicBezTo>
                  <a:cubicBezTo>
                    <a:pt x="243" y="273"/>
                    <a:pt x="232" y="224"/>
                    <a:pt x="195" y="224"/>
                  </a:cubicBezTo>
                  <a:cubicBezTo>
                    <a:pt x="188" y="226"/>
                    <a:pt x="182" y="226"/>
                    <a:pt x="176" y="226"/>
                  </a:cubicBezTo>
                  <a:cubicBezTo>
                    <a:pt x="137" y="226"/>
                    <a:pt x="109" y="195"/>
                    <a:pt x="98" y="163"/>
                  </a:cubicBezTo>
                  <a:cubicBezTo>
                    <a:pt x="98" y="114"/>
                    <a:pt x="122" y="65"/>
                    <a:pt x="122" y="29"/>
                  </a:cubicBezTo>
                  <a:cubicBezTo>
                    <a:pt x="131" y="12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2623;p36">
              <a:extLst>
                <a:ext uri="{FF2B5EF4-FFF2-40B4-BE49-F238E27FC236}">
                  <a16:creationId xmlns:a16="http://schemas.microsoft.com/office/drawing/2014/main" id="{3CFE3F41-257D-46D2-93D8-CF74A542CED1}"/>
                </a:ext>
              </a:extLst>
            </p:cNvPr>
            <p:cNvSpPr/>
            <p:nvPr/>
          </p:nvSpPr>
          <p:spPr>
            <a:xfrm>
              <a:off x="7516124" y="3188803"/>
              <a:ext cx="12600" cy="16243"/>
            </a:xfrm>
            <a:custGeom>
              <a:avLst/>
              <a:gdLst/>
              <a:ahLst/>
              <a:cxnLst/>
              <a:rect l="l" t="t" r="r" b="b"/>
              <a:pathLst>
                <a:path w="256" h="330" extrusionOk="0">
                  <a:moveTo>
                    <a:pt x="122" y="25"/>
                  </a:moveTo>
                  <a:cubicBezTo>
                    <a:pt x="134" y="25"/>
                    <a:pt x="134" y="25"/>
                    <a:pt x="134" y="37"/>
                  </a:cubicBezTo>
                  <a:cubicBezTo>
                    <a:pt x="134" y="49"/>
                    <a:pt x="122" y="62"/>
                    <a:pt x="122" y="86"/>
                  </a:cubicBezTo>
                  <a:cubicBezTo>
                    <a:pt x="110" y="110"/>
                    <a:pt x="98" y="135"/>
                    <a:pt x="98" y="171"/>
                  </a:cubicBezTo>
                  <a:cubicBezTo>
                    <a:pt x="108" y="213"/>
                    <a:pt x="146" y="246"/>
                    <a:pt x="187" y="246"/>
                  </a:cubicBezTo>
                  <a:cubicBezTo>
                    <a:pt x="194" y="246"/>
                    <a:pt x="200" y="245"/>
                    <a:pt x="207" y="244"/>
                  </a:cubicBezTo>
                  <a:cubicBezTo>
                    <a:pt x="219" y="244"/>
                    <a:pt x="231" y="256"/>
                    <a:pt x="231" y="256"/>
                  </a:cubicBezTo>
                  <a:cubicBezTo>
                    <a:pt x="231" y="268"/>
                    <a:pt x="231" y="292"/>
                    <a:pt x="219" y="292"/>
                  </a:cubicBezTo>
                  <a:cubicBezTo>
                    <a:pt x="205" y="307"/>
                    <a:pt x="186" y="313"/>
                    <a:pt x="166" y="313"/>
                  </a:cubicBezTo>
                  <a:cubicBezTo>
                    <a:pt x="152" y="313"/>
                    <a:pt x="137" y="310"/>
                    <a:pt x="122" y="305"/>
                  </a:cubicBezTo>
                  <a:cubicBezTo>
                    <a:pt x="98" y="292"/>
                    <a:pt x="61" y="268"/>
                    <a:pt x="49" y="232"/>
                  </a:cubicBezTo>
                  <a:cubicBezTo>
                    <a:pt x="12" y="159"/>
                    <a:pt x="37" y="49"/>
                    <a:pt x="110" y="25"/>
                  </a:cubicBezTo>
                  <a:close/>
                  <a:moveTo>
                    <a:pt x="98" y="0"/>
                  </a:moveTo>
                  <a:cubicBezTo>
                    <a:pt x="25" y="49"/>
                    <a:pt x="1" y="159"/>
                    <a:pt x="25" y="232"/>
                  </a:cubicBezTo>
                  <a:cubicBezTo>
                    <a:pt x="49" y="281"/>
                    <a:pt x="85" y="317"/>
                    <a:pt x="122" y="329"/>
                  </a:cubicBezTo>
                  <a:lnTo>
                    <a:pt x="158" y="329"/>
                  </a:lnTo>
                  <a:cubicBezTo>
                    <a:pt x="182" y="329"/>
                    <a:pt x="207" y="329"/>
                    <a:pt x="231" y="305"/>
                  </a:cubicBezTo>
                  <a:cubicBezTo>
                    <a:pt x="244" y="292"/>
                    <a:pt x="255" y="268"/>
                    <a:pt x="244" y="256"/>
                  </a:cubicBezTo>
                  <a:cubicBezTo>
                    <a:pt x="244" y="232"/>
                    <a:pt x="219" y="232"/>
                    <a:pt x="207" y="232"/>
                  </a:cubicBezTo>
                  <a:cubicBezTo>
                    <a:pt x="158" y="232"/>
                    <a:pt x="122" y="208"/>
                    <a:pt x="122" y="171"/>
                  </a:cubicBezTo>
                  <a:cubicBezTo>
                    <a:pt x="122" y="135"/>
                    <a:pt x="122" y="110"/>
                    <a:pt x="134" y="86"/>
                  </a:cubicBezTo>
                  <a:cubicBezTo>
                    <a:pt x="146" y="73"/>
                    <a:pt x="146" y="49"/>
                    <a:pt x="146" y="37"/>
                  </a:cubicBezTo>
                  <a:cubicBezTo>
                    <a:pt x="146" y="25"/>
                    <a:pt x="146" y="13"/>
                    <a:pt x="134" y="13"/>
                  </a:cubicBezTo>
                  <a:cubicBezTo>
                    <a:pt x="122" y="0"/>
                    <a:pt x="11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2624;p36">
              <a:extLst>
                <a:ext uri="{FF2B5EF4-FFF2-40B4-BE49-F238E27FC236}">
                  <a16:creationId xmlns:a16="http://schemas.microsoft.com/office/drawing/2014/main" id="{57C922F2-4C69-4DB3-8536-CBD9DC6DDF5E}"/>
                </a:ext>
              </a:extLst>
            </p:cNvPr>
            <p:cNvSpPr/>
            <p:nvPr/>
          </p:nvSpPr>
          <p:spPr>
            <a:xfrm>
              <a:off x="7528823" y="3188261"/>
              <a:ext cx="11862" cy="18064"/>
            </a:xfrm>
            <a:custGeom>
              <a:avLst/>
              <a:gdLst/>
              <a:ahLst/>
              <a:cxnLst/>
              <a:rect l="l" t="t" r="r" b="b"/>
              <a:pathLst>
                <a:path w="241" h="367" extrusionOk="0">
                  <a:moveTo>
                    <a:pt x="130" y="1"/>
                  </a:moveTo>
                  <a:cubicBezTo>
                    <a:pt x="120" y="1"/>
                    <a:pt x="113" y="7"/>
                    <a:pt x="107" y="24"/>
                  </a:cubicBezTo>
                  <a:cubicBezTo>
                    <a:pt x="95" y="24"/>
                    <a:pt x="95" y="36"/>
                    <a:pt x="107" y="48"/>
                  </a:cubicBezTo>
                  <a:cubicBezTo>
                    <a:pt x="111" y="52"/>
                    <a:pt x="115" y="53"/>
                    <a:pt x="120" y="53"/>
                  </a:cubicBezTo>
                  <a:cubicBezTo>
                    <a:pt x="121" y="53"/>
                    <a:pt x="123" y="53"/>
                    <a:pt x="125" y="53"/>
                  </a:cubicBezTo>
                  <a:lnTo>
                    <a:pt x="125" y="53"/>
                  </a:lnTo>
                  <a:cubicBezTo>
                    <a:pt x="156" y="82"/>
                    <a:pt x="155" y="160"/>
                    <a:pt x="143" y="206"/>
                  </a:cubicBezTo>
                  <a:cubicBezTo>
                    <a:pt x="119" y="255"/>
                    <a:pt x="70" y="292"/>
                    <a:pt x="22" y="316"/>
                  </a:cubicBezTo>
                  <a:cubicBezTo>
                    <a:pt x="0" y="326"/>
                    <a:pt x="8" y="366"/>
                    <a:pt x="35" y="366"/>
                  </a:cubicBezTo>
                  <a:cubicBezTo>
                    <a:pt x="39" y="366"/>
                    <a:pt x="42" y="366"/>
                    <a:pt x="46" y="365"/>
                  </a:cubicBezTo>
                  <a:cubicBezTo>
                    <a:pt x="156" y="365"/>
                    <a:pt x="241" y="267"/>
                    <a:pt x="229" y="157"/>
                  </a:cubicBezTo>
                  <a:cubicBezTo>
                    <a:pt x="229" y="109"/>
                    <a:pt x="205" y="48"/>
                    <a:pt x="168" y="24"/>
                  </a:cubicBezTo>
                  <a:cubicBezTo>
                    <a:pt x="154" y="11"/>
                    <a:pt x="141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2625;p36">
              <a:extLst>
                <a:ext uri="{FF2B5EF4-FFF2-40B4-BE49-F238E27FC236}">
                  <a16:creationId xmlns:a16="http://schemas.microsoft.com/office/drawing/2014/main" id="{82AE2DD5-ACFA-4EC3-B969-424D3651FEF2}"/>
                </a:ext>
              </a:extLst>
            </p:cNvPr>
            <p:cNvSpPr/>
            <p:nvPr/>
          </p:nvSpPr>
          <p:spPr>
            <a:xfrm>
              <a:off x="7528675" y="3187621"/>
              <a:ext cx="12010" cy="19196"/>
            </a:xfrm>
            <a:custGeom>
              <a:avLst/>
              <a:gdLst/>
              <a:ahLst/>
              <a:cxnLst/>
              <a:rect l="l" t="t" r="r" b="b"/>
              <a:pathLst>
                <a:path w="244" h="390" extrusionOk="0">
                  <a:moveTo>
                    <a:pt x="135" y="24"/>
                  </a:moveTo>
                  <a:lnTo>
                    <a:pt x="135" y="49"/>
                  </a:lnTo>
                  <a:lnTo>
                    <a:pt x="110" y="49"/>
                  </a:lnTo>
                  <a:lnTo>
                    <a:pt x="110" y="37"/>
                  </a:lnTo>
                  <a:cubicBezTo>
                    <a:pt x="122" y="24"/>
                    <a:pt x="122" y="24"/>
                    <a:pt x="135" y="24"/>
                  </a:cubicBezTo>
                  <a:close/>
                  <a:moveTo>
                    <a:pt x="146" y="24"/>
                  </a:moveTo>
                  <a:cubicBezTo>
                    <a:pt x="159" y="24"/>
                    <a:pt x="159" y="37"/>
                    <a:pt x="159" y="37"/>
                  </a:cubicBezTo>
                  <a:cubicBezTo>
                    <a:pt x="195" y="73"/>
                    <a:pt x="219" y="122"/>
                    <a:pt x="219" y="170"/>
                  </a:cubicBezTo>
                  <a:cubicBezTo>
                    <a:pt x="232" y="219"/>
                    <a:pt x="208" y="268"/>
                    <a:pt x="183" y="305"/>
                  </a:cubicBezTo>
                  <a:cubicBezTo>
                    <a:pt x="146" y="353"/>
                    <a:pt x="98" y="365"/>
                    <a:pt x="49" y="378"/>
                  </a:cubicBezTo>
                  <a:cubicBezTo>
                    <a:pt x="37" y="378"/>
                    <a:pt x="25" y="365"/>
                    <a:pt x="25" y="353"/>
                  </a:cubicBezTo>
                  <a:cubicBezTo>
                    <a:pt x="25" y="341"/>
                    <a:pt x="25" y="341"/>
                    <a:pt x="37" y="329"/>
                  </a:cubicBezTo>
                  <a:cubicBezTo>
                    <a:pt x="98" y="305"/>
                    <a:pt x="135" y="268"/>
                    <a:pt x="159" y="219"/>
                  </a:cubicBezTo>
                  <a:cubicBezTo>
                    <a:pt x="171" y="183"/>
                    <a:pt x="171" y="110"/>
                    <a:pt x="146" y="73"/>
                  </a:cubicBezTo>
                  <a:cubicBezTo>
                    <a:pt x="159" y="61"/>
                    <a:pt x="159" y="49"/>
                    <a:pt x="159" y="37"/>
                  </a:cubicBezTo>
                  <a:lnTo>
                    <a:pt x="146" y="24"/>
                  </a:lnTo>
                  <a:close/>
                  <a:moveTo>
                    <a:pt x="122" y="0"/>
                  </a:moveTo>
                  <a:cubicBezTo>
                    <a:pt x="122" y="13"/>
                    <a:pt x="110" y="13"/>
                    <a:pt x="98" y="24"/>
                  </a:cubicBezTo>
                  <a:lnTo>
                    <a:pt x="98" y="49"/>
                  </a:lnTo>
                  <a:lnTo>
                    <a:pt x="98" y="61"/>
                  </a:lnTo>
                  <a:lnTo>
                    <a:pt x="110" y="73"/>
                  </a:lnTo>
                  <a:lnTo>
                    <a:pt x="122" y="73"/>
                  </a:lnTo>
                  <a:cubicBezTo>
                    <a:pt x="146" y="110"/>
                    <a:pt x="146" y="183"/>
                    <a:pt x="135" y="207"/>
                  </a:cubicBezTo>
                  <a:cubicBezTo>
                    <a:pt x="122" y="256"/>
                    <a:pt x="86" y="292"/>
                    <a:pt x="25" y="316"/>
                  </a:cubicBezTo>
                  <a:cubicBezTo>
                    <a:pt x="13" y="316"/>
                    <a:pt x="0" y="341"/>
                    <a:pt x="13" y="353"/>
                  </a:cubicBezTo>
                  <a:cubicBezTo>
                    <a:pt x="13" y="378"/>
                    <a:pt x="25" y="389"/>
                    <a:pt x="49" y="389"/>
                  </a:cubicBezTo>
                  <a:cubicBezTo>
                    <a:pt x="98" y="389"/>
                    <a:pt x="159" y="365"/>
                    <a:pt x="195" y="316"/>
                  </a:cubicBezTo>
                  <a:cubicBezTo>
                    <a:pt x="232" y="280"/>
                    <a:pt x="244" y="219"/>
                    <a:pt x="244" y="170"/>
                  </a:cubicBezTo>
                  <a:cubicBezTo>
                    <a:pt x="244" y="110"/>
                    <a:pt x="219" y="61"/>
                    <a:pt x="171" y="24"/>
                  </a:cubicBezTo>
                  <a:cubicBezTo>
                    <a:pt x="159" y="13"/>
                    <a:pt x="146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2626;p36">
              <a:extLst>
                <a:ext uri="{FF2B5EF4-FFF2-40B4-BE49-F238E27FC236}">
                  <a16:creationId xmlns:a16="http://schemas.microsoft.com/office/drawing/2014/main" id="{DDE09244-CC83-42D0-8F4F-836CF3A66983}"/>
                </a:ext>
              </a:extLst>
            </p:cNvPr>
            <p:cNvSpPr/>
            <p:nvPr/>
          </p:nvSpPr>
          <p:spPr>
            <a:xfrm>
              <a:off x="7511890" y="3200813"/>
              <a:ext cx="32387" cy="61082"/>
            </a:xfrm>
            <a:custGeom>
              <a:avLst/>
              <a:gdLst/>
              <a:ahLst/>
              <a:cxnLst/>
              <a:rect l="l" t="t" r="r" b="b"/>
              <a:pathLst>
                <a:path w="658" h="1241" extrusionOk="0">
                  <a:moveTo>
                    <a:pt x="465" y="0"/>
                  </a:moveTo>
                  <a:cubicBezTo>
                    <a:pt x="441" y="0"/>
                    <a:pt x="420" y="20"/>
                    <a:pt x="427" y="48"/>
                  </a:cubicBezTo>
                  <a:cubicBezTo>
                    <a:pt x="476" y="243"/>
                    <a:pt x="512" y="426"/>
                    <a:pt x="536" y="620"/>
                  </a:cubicBezTo>
                  <a:cubicBezTo>
                    <a:pt x="549" y="729"/>
                    <a:pt x="560" y="827"/>
                    <a:pt x="487" y="924"/>
                  </a:cubicBezTo>
                  <a:cubicBezTo>
                    <a:pt x="476" y="961"/>
                    <a:pt x="341" y="1131"/>
                    <a:pt x="317" y="1131"/>
                  </a:cubicBezTo>
                  <a:cubicBezTo>
                    <a:pt x="268" y="1131"/>
                    <a:pt x="208" y="985"/>
                    <a:pt x="184" y="948"/>
                  </a:cubicBezTo>
                  <a:cubicBezTo>
                    <a:pt x="123" y="839"/>
                    <a:pt x="98" y="742"/>
                    <a:pt x="123" y="620"/>
                  </a:cubicBezTo>
                  <a:cubicBezTo>
                    <a:pt x="160" y="426"/>
                    <a:pt x="220" y="231"/>
                    <a:pt x="244" y="48"/>
                  </a:cubicBezTo>
                  <a:cubicBezTo>
                    <a:pt x="252" y="27"/>
                    <a:pt x="238" y="14"/>
                    <a:pt x="223" y="14"/>
                  </a:cubicBezTo>
                  <a:cubicBezTo>
                    <a:pt x="212" y="14"/>
                    <a:pt x="201" y="21"/>
                    <a:pt x="196" y="37"/>
                  </a:cubicBezTo>
                  <a:cubicBezTo>
                    <a:pt x="147" y="183"/>
                    <a:pt x="111" y="340"/>
                    <a:pt x="62" y="499"/>
                  </a:cubicBezTo>
                  <a:cubicBezTo>
                    <a:pt x="38" y="608"/>
                    <a:pt x="1" y="718"/>
                    <a:pt x="38" y="827"/>
                  </a:cubicBezTo>
                  <a:cubicBezTo>
                    <a:pt x="62" y="937"/>
                    <a:pt x="123" y="1034"/>
                    <a:pt x="184" y="1131"/>
                  </a:cubicBezTo>
                  <a:cubicBezTo>
                    <a:pt x="220" y="1167"/>
                    <a:pt x="257" y="1240"/>
                    <a:pt x="317" y="1240"/>
                  </a:cubicBezTo>
                  <a:cubicBezTo>
                    <a:pt x="390" y="1228"/>
                    <a:pt x="463" y="1107"/>
                    <a:pt x="500" y="1058"/>
                  </a:cubicBezTo>
                  <a:cubicBezTo>
                    <a:pt x="560" y="985"/>
                    <a:pt x="622" y="924"/>
                    <a:pt x="646" y="827"/>
                  </a:cubicBezTo>
                  <a:cubicBezTo>
                    <a:pt x="658" y="729"/>
                    <a:pt x="633" y="608"/>
                    <a:pt x="609" y="510"/>
                  </a:cubicBezTo>
                  <a:cubicBezTo>
                    <a:pt x="585" y="353"/>
                    <a:pt x="560" y="183"/>
                    <a:pt x="512" y="37"/>
                  </a:cubicBezTo>
                  <a:cubicBezTo>
                    <a:pt x="501" y="11"/>
                    <a:pt x="483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2627;p36">
              <a:extLst>
                <a:ext uri="{FF2B5EF4-FFF2-40B4-BE49-F238E27FC236}">
                  <a16:creationId xmlns:a16="http://schemas.microsoft.com/office/drawing/2014/main" id="{47D1EB3E-94EC-4D65-AB8D-322A037BBAE6}"/>
                </a:ext>
              </a:extLst>
            </p:cNvPr>
            <p:cNvSpPr/>
            <p:nvPr/>
          </p:nvSpPr>
          <p:spPr>
            <a:xfrm>
              <a:off x="7511349" y="3200567"/>
              <a:ext cx="32928" cy="61328"/>
            </a:xfrm>
            <a:custGeom>
              <a:avLst/>
              <a:gdLst/>
              <a:ahLst/>
              <a:cxnLst/>
              <a:rect l="l" t="t" r="r" b="b"/>
              <a:pathLst>
                <a:path w="669" h="1246" extrusionOk="0">
                  <a:moveTo>
                    <a:pt x="474" y="17"/>
                  </a:moveTo>
                  <a:cubicBezTo>
                    <a:pt x="487" y="17"/>
                    <a:pt x="498" y="17"/>
                    <a:pt x="511" y="42"/>
                  </a:cubicBezTo>
                  <a:cubicBezTo>
                    <a:pt x="560" y="175"/>
                    <a:pt x="584" y="321"/>
                    <a:pt x="620" y="515"/>
                  </a:cubicBezTo>
                  <a:cubicBezTo>
                    <a:pt x="620" y="540"/>
                    <a:pt x="620" y="564"/>
                    <a:pt x="633" y="588"/>
                  </a:cubicBezTo>
                  <a:cubicBezTo>
                    <a:pt x="644" y="661"/>
                    <a:pt x="657" y="759"/>
                    <a:pt x="644" y="832"/>
                  </a:cubicBezTo>
                  <a:cubicBezTo>
                    <a:pt x="633" y="917"/>
                    <a:pt x="584" y="966"/>
                    <a:pt x="535" y="1026"/>
                  </a:cubicBezTo>
                  <a:lnTo>
                    <a:pt x="498" y="1063"/>
                  </a:lnTo>
                  <a:cubicBezTo>
                    <a:pt x="498" y="1075"/>
                    <a:pt x="487" y="1088"/>
                    <a:pt x="474" y="1099"/>
                  </a:cubicBezTo>
                  <a:cubicBezTo>
                    <a:pt x="438" y="1161"/>
                    <a:pt x="377" y="1221"/>
                    <a:pt x="328" y="1233"/>
                  </a:cubicBezTo>
                  <a:cubicBezTo>
                    <a:pt x="279" y="1233"/>
                    <a:pt x="243" y="1185"/>
                    <a:pt x="219" y="1148"/>
                  </a:cubicBezTo>
                  <a:cubicBezTo>
                    <a:pt x="207" y="1136"/>
                    <a:pt x="207" y="1136"/>
                    <a:pt x="207" y="1124"/>
                  </a:cubicBezTo>
                  <a:cubicBezTo>
                    <a:pt x="134" y="1015"/>
                    <a:pt x="85" y="917"/>
                    <a:pt x="49" y="832"/>
                  </a:cubicBezTo>
                  <a:cubicBezTo>
                    <a:pt x="25" y="734"/>
                    <a:pt x="49" y="637"/>
                    <a:pt x="73" y="540"/>
                  </a:cubicBezTo>
                  <a:cubicBezTo>
                    <a:pt x="85" y="528"/>
                    <a:pt x="85" y="515"/>
                    <a:pt x="85" y="504"/>
                  </a:cubicBezTo>
                  <a:lnTo>
                    <a:pt x="98" y="479"/>
                  </a:lnTo>
                  <a:cubicBezTo>
                    <a:pt x="134" y="334"/>
                    <a:pt x="171" y="188"/>
                    <a:pt x="219" y="42"/>
                  </a:cubicBezTo>
                  <a:cubicBezTo>
                    <a:pt x="219" y="29"/>
                    <a:pt x="231" y="29"/>
                    <a:pt x="231" y="29"/>
                  </a:cubicBezTo>
                  <a:lnTo>
                    <a:pt x="243" y="29"/>
                  </a:lnTo>
                  <a:lnTo>
                    <a:pt x="255" y="42"/>
                  </a:lnTo>
                  <a:cubicBezTo>
                    <a:pt x="231" y="139"/>
                    <a:pt x="207" y="236"/>
                    <a:pt x="195" y="334"/>
                  </a:cubicBezTo>
                  <a:cubicBezTo>
                    <a:pt x="171" y="418"/>
                    <a:pt x="146" y="515"/>
                    <a:pt x="122" y="613"/>
                  </a:cubicBezTo>
                  <a:cubicBezTo>
                    <a:pt x="109" y="734"/>
                    <a:pt x="122" y="832"/>
                    <a:pt x="182" y="953"/>
                  </a:cubicBezTo>
                  <a:cubicBezTo>
                    <a:pt x="195" y="953"/>
                    <a:pt x="195" y="966"/>
                    <a:pt x="195" y="978"/>
                  </a:cubicBezTo>
                  <a:cubicBezTo>
                    <a:pt x="243" y="1063"/>
                    <a:pt x="279" y="1148"/>
                    <a:pt x="328" y="1148"/>
                  </a:cubicBezTo>
                  <a:cubicBezTo>
                    <a:pt x="365" y="1148"/>
                    <a:pt x="511" y="942"/>
                    <a:pt x="511" y="942"/>
                  </a:cubicBezTo>
                  <a:cubicBezTo>
                    <a:pt x="571" y="832"/>
                    <a:pt x="571" y="734"/>
                    <a:pt x="560" y="625"/>
                  </a:cubicBezTo>
                  <a:cubicBezTo>
                    <a:pt x="535" y="455"/>
                    <a:pt x="498" y="285"/>
                    <a:pt x="462" y="126"/>
                  </a:cubicBezTo>
                  <a:lnTo>
                    <a:pt x="450" y="53"/>
                  </a:lnTo>
                  <a:cubicBezTo>
                    <a:pt x="450" y="29"/>
                    <a:pt x="462" y="17"/>
                    <a:pt x="474" y="17"/>
                  </a:cubicBezTo>
                  <a:close/>
                  <a:moveTo>
                    <a:pt x="483" y="0"/>
                  </a:moveTo>
                  <a:cubicBezTo>
                    <a:pt x="476" y="0"/>
                    <a:pt x="469" y="2"/>
                    <a:pt x="462" y="5"/>
                  </a:cubicBezTo>
                  <a:cubicBezTo>
                    <a:pt x="450" y="5"/>
                    <a:pt x="425" y="29"/>
                    <a:pt x="438" y="53"/>
                  </a:cubicBezTo>
                  <a:lnTo>
                    <a:pt x="450" y="139"/>
                  </a:lnTo>
                  <a:cubicBezTo>
                    <a:pt x="487" y="297"/>
                    <a:pt x="523" y="455"/>
                    <a:pt x="535" y="625"/>
                  </a:cubicBezTo>
                  <a:cubicBezTo>
                    <a:pt x="560" y="734"/>
                    <a:pt x="560" y="832"/>
                    <a:pt x="498" y="929"/>
                  </a:cubicBezTo>
                  <a:cubicBezTo>
                    <a:pt x="474" y="966"/>
                    <a:pt x="352" y="1124"/>
                    <a:pt x="328" y="1136"/>
                  </a:cubicBezTo>
                  <a:cubicBezTo>
                    <a:pt x="292" y="1124"/>
                    <a:pt x="231" y="1015"/>
                    <a:pt x="219" y="966"/>
                  </a:cubicBezTo>
                  <a:cubicBezTo>
                    <a:pt x="207" y="953"/>
                    <a:pt x="207" y="953"/>
                    <a:pt x="207" y="942"/>
                  </a:cubicBezTo>
                  <a:cubicBezTo>
                    <a:pt x="146" y="832"/>
                    <a:pt x="122" y="734"/>
                    <a:pt x="146" y="625"/>
                  </a:cubicBezTo>
                  <a:cubicBezTo>
                    <a:pt x="158" y="528"/>
                    <a:pt x="182" y="431"/>
                    <a:pt x="207" y="334"/>
                  </a:cubicBezTo>
                  <a:cubicBezTo>
                    <a:pt x="231" y="236"/>
                    <a:pt x="255" y="151"/>
                    <a:pt x="268" y="53"/>
                  </a:cubicBezTo>
                  <a:cubicBezTo>
                    <a:pt x="268" y="29"/>
                    <a:pt x="255" y="17"/>
                    <a:pt x="243" y="5"/>
                  </a:cubicBezTo>
                  <a:cubicBezTo>
                    <a:pt x="231" y="5"/>
                    <a:pt x="207" y="17"/>
                    <a:pt x="207" y="29"/>
                  </a:cubicBezTo>
                  <a:cubicBezTo>
                    <a:pt x="158" y="175"/>
                    <a:pt x="109" y="334"/>
                    <a:pt x="73" y="479"/>
                  </a:cubicBezTo>
                  <a:lnTo>
                    <a:pt x="73" y="504"/>
                  </a:lnTo>
                  <a:cubicBezTo>
                    <a:pt x="61" y="515"/>
                    <a:pt x="61" y="528"/>
                    <a:pt x="61" y="540"/>
                  </a:cubicBezTo>
                  <a:cubicBezTo>
                    <a:pt x="36" y="637"/>
                    <a:pt x="0" y="734"/>
                    <a:pt x="36" y="832"/>
                  </a:cubicBezTo>
                  <a:cubicBezTo>
                    <a:pt x="61" y="929"/>
                    <a:pt x="122" y="1026"/>
                    <a:pt x="195" y="1136"/>
                  </a:cubicBezTo>
                  <a:cubicBezTo>
                    <a:pt x="195" y="1148"/>
                    <a:pt x="195" y="1148"/>
                    <a:pt x="207" y="1161"/>
                  </a:cubicBezTo>
                  <a:cubicBezTo>
                    <a:pt x="231" y="1197"/>
                    <a:pt x="268" y="1245"/>
                    <a:pt x="316" y="1245"/>
                  </a:cubicBezTo>
                  <a:lnTo>
                    <a:pt x="328" y="1245"/>
                  </a:lnTo>
                  <a:cubicBezTo>
                    <a:pt x="389" y="1245"/>
                    <a:pt x="438" y="1172"/>
                    <a:pt x="487" y="1112"/>
                  </a:cubicBezTo>
                  <a:cubicBezTo>
                    <a:pt x="498" y="1099"/>
                    <a:pt x="511" y="1088"/>
                    <a:pt x="511" y="1075"/>
                  </a:cubicBezTo>
                  <a:lnTo>
                    <a:pt x="547" y="1039"/>
                  </a:lnTo>
                  <a:cubicBezTo>
                    <a:pt x="596" y="978"/>
                    <a:pt x="644" y="917"/>
                    <a:pt x="657" y="832"/>
                  </a:cubicBezTo>
                  <a:cubicBezTo>
                    <a:pt x="669" y="759"/>
                    <a:pt x="657" y="661"/>
                    <a:pt x="644" y="577"/>
                  </a:cubicBezTo>
                  <a:cubicBezTo>
                    <a:pt x="644" y="564"/>
                    <a:pt x="633" y="540"/>
                    <a:pt x="633" y="515"/>
                  </a:cubicBezTo>
                  <a:cubicBezTo>
                    <a:pt x="608" y="321"/>
                    <a:pt x="571" y="163"/>
                    <a:pt x="523" y="29"/>
                  </a:cubicBezTo>
                  <a:cubicBezTo>
                    <a:pt x="523" y="11"/>
                    <a:pt x="503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2628;p36">
              <a:extLst>
                <a:ext uri="{FF2B5EF4-FFF2-40B4-BE49-F238E27FC236}">
                  <a16:creationId xmlns:a16="http://schemas.microsoft.com/office/drawing/2014/main" id="{7FD6B958-9EC9-4497-8002-64891BE810C3}"/>
                </a:ext>
              </a:extLst>
            </p:cNvPr>
            <p:cNvSpPr/>
            <p:nvPr/>
          </p:nvSpPr>
          <p:spPr>
            <a:xfrm>
              <a:off x="7548561" y="3180878"/>
              <a:ext cx="19097" cy="24019"/>
            </a:xfrm>
            <a:custGeom>
              <a:avLst/>
              <a:gdLst/>
              <a:ahLst/>
              <a:cxnLst/>
              <a:rect l="l" t="t" r="r" b="b"/>
              <a:pathLst>
                <a:path w="388" h="488" extrusionOk="0">
                  <a:moveTo>
                    <a:pt x="26" y="0"/>
                  </a:moveTo>
                  <a:cubicBezTo>
                    <a:pt x="14" y="0"/>
                    <a:pt x="1" y="18"/>
                    <a:pt x="10" y="28"/>
                  </a:cubicBezTo>
                  <a:cubicBezTo>
                    <a:pt x="71" y="101"/>
                    <a:pt x="144" y="161"/>
                    <a:pt x="193" y="247"/>
                  </a:cubicBezTo>
                  <a:cubicBezTo>
                    <a:pt x="242" y="320"/>
                    <a:pt x="253" y="417"/>
                    <a:pt x="314" y="478"/>
                  </a:cubicBezTo>
                  <a:cubicBezTo>
                    <a:pt x="322" y="485"/>
                    <a:pt x="330" y="488"/>
                    <a:pt x="338" y="488"/>
                  </a:cubicBezTo>
                  <a:cubicBezTo>
                    <a:pt x="357" y="488"/>
                    <a:pt x="375" y="471"/>
                    <a:pt x="375" y="453"/>
                  </a:cubicBezTo>
                  <a:cubicBezTo>
                    <a:pt x="387" y="369"/>
                    <a:pt x="302" y="259"/>
                    <a:pt x="253" y="186"/>
                  </a:cubicBezTo>
                  <a:cubicBezTo>
                    <a:pt x="205" y="113"/>
                    <a:pt x="120" y="28"/>
                    <a:pt x="34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2629;p36">
              <a:extLst>
                <a:ext uri="{FF2B5EF4-FFF2-40B4-BE49-F238E27FC236}">
                  <a16:creationId xmlns:a16="http://schemas.microsoft.com/office/drawing/2014/main" id="{9FA802DC-F927-4915-A1FF-6062C230364A}"/>
                </a:ext>
              </a:extLst>
            </p:cNvPr>
            <p:cNvSpPr/>
            <p:nvPr/>
          </p:nvSpPr>
          <p:spPr>
            <a:xfrm>
              <a:off x="7548462" y="3180435"/>
              <a:ext cx="19196" cy="25151"/>
            </a:xfrm>
            <a:custGeom>
              <a:avLst/>
              <a:gdLst/>
              <a:ahLst/>
              <a:cxnLst/>
              <a:rect l="l" t="t" r="r" b="b"/>
              <a:pathLst>
                <a:path w="390" h="511" extrusionOk="0">
                  <a:moveTo>
                    <a:pt x="36" y="25"/>
                  </a:moveTo>
                  <a:cubicBezTo>
                    <a:pt x="98" y="37"/>
                    <a:pt x="171" y="97"/>
                    <a:pt x="244" y="195"/>
                  </a:cubicBezTo>
                  <a:cubicBezTo>
                    <a:pt x="280" y="243"/>
                    <a:pt x="377" y="365"/>
                    <a:pt x="365" y="462"/>
                  </a:cubicBezTo>
                  <a:cubicBezTo>
                    <a:pt x="365" y="475"/>
                    <a:pt x="352" y="487"/>
                    <a:pt x="341" y="487"/>
                  </a:cubicBezTo>
                  <a:cubicBezTo>
                    <a:pt x="337" y="491"/>
                    <a:pt x="334" y="492"/>
                    <a:pt x="331" y="492"/>
                  </a:cubicBezTo>
                  <a:cubicBezTo>
                    <a:pt x="327" y="492"/>
                    <a:pt x="324" y="487"/>
                    <a:pt x="316" y="487"/>
                  </a:cubicBezTo>
                  <a:cubicBezTo>
                    <a:pt x="292" y="451"/>
                    <a:pt x="280" y="402"/>
                    <a:pt x="255" y="365"/>
                  </a:cubicBezTo>
                  <a:cubicBezTo>
                    <a:pt x="244" y="316"/>
                    <a:pt x="219" y="280"/>
                    <a:pt x="207" y="243"/>
                  </a:cubicBezTo>
                  <a:cubicBezTo>
                    <a:pt x="171" y="207"/>
                    <a:pt x="134" y="159"/>
                    <a:pt x="98" y="122"/>
                  </a:cubicBezTo>
                  <a:cubicBezTo>
                    <a:pt x="73" y="97"/>
                    <a:pt x="49" y="73"/>
                    <a:pt x="25" y="37"/>
                  </a:cubicBezTo>
                  <a:cubicBezTo>
                    <a:pt x="12" y="37"/>
                    <a:pt x="25" y="25"/>
                    <a:pt x="25" y="25"/>
                  </a:cubicBezTo>
                  <a:close/>
                  <a:moveTo>
                    <a:pt x="36" y="0"/>
                  </a:moveTo>
                  <a:cubicBezTo>
                    <a:pt x="25" y="0"/>
                    <a:pt x="12" y="0"/>
                    <a:pt x="0" y="13"/>
                  </a:cubicBezTo>
                  <a:lnTo>
                    <a:pt x="0" y="49"/>
                  </a:lnTo>
                  <a:lnTo>
                    <a:pt x="85" y="134"/>
                  </a:lnTo>
                  <a:cubicBezTo>
                    <a:pt x="122" y="170"/>
                    <a:pt x="158" y="207"/>
                    <a:pt x="182" y="256"/>
                  </a:cubicBezTo>
                  <a:cubicBezTo>
                    <a:pt x="207" y="292"/>
                    <a:pt x="219" y="329"/>
                    <a:pt x="244" y="365"/>
                  </a:cubicBezTo>
                  <a:cubicBezTo>
                    <a:pt x="255" y="414"/>
                    <a:pt x="280" y="462"/>
                    <a:pt x="304" y="499"/>
                  </a:cubicBezTo>
                  <a:cubicBezTo>
                    <a:pt x="316" y="499"/>
                    <a:pt x="328" y="511"/>
                    <a:pt x="341" y="511"/>
                  </a:cubicBezTo>
                  <a:cubicBezTo>
                    <a:pt x="365" y="499"/>
                    <a:pt x="377" y="487"/>
                    <a:pt x="389" y="462"/>
                  </a:cubicBezTo>
                  <a:cubicBezTo>
                    <a:pt x="389" y="402"/>
                    <a:pt x="352" y="305"/>
                    <a:pt x="268" y="195"/>
                  </a:cubicBezTo>
                  <a:cubicBezTo>
                    <a:pt x="182" y="86"/>
                    <a:pt x="109" y="2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2630;p36">
              <a:extLst>
                <a:ext uri="{FF2B5EF4-FFF2-40B4-BE49-F238E27FC236}">
                  <a16:creationId xmlns:a16="http://schemas.microsoft.com/office/drawing/2014/main" id="{2088E6A2-8943-432F-A1D6-4B51A2924A60}"/>
                </a:ext>
              </a:extLst>
            </p:cNvPr>
            <p:cNvSpPr/>
            <p:nvPr/>
          </p:nvSpPr>
          <p:spPr>
            <a:xfrm>
              <a:off x="7480192" y="3232462"/>
              <a:ext cx="35340" cy="7088"/>
            </a:xfrm>
            <a:custGeom>
              <a:avLst/>
              <a:gdLst/>
              <a:ahLst/>
              <a:cxnLst/>
              <a:rect l="l" t="t" r="r" b="b"/>
              <a:pathLst>
                <a:path w="718" h="144" extrusionOk="0">
                  <a:moveTo>
                    <a:pt x="132" y="1"/>
                  </a:moveTo>
                  <a:cubicBezTo>
                    <a:pt x="85" y="1"/>
                    <a:pt x="42" y="6"/>
                    <a:pt x="13" y="26"/>
                  </a:cubicBezTo>
                  <a:cubicBezTo>
                    <a:pt x="1" y="38"/>
                    <a:pt x="1" y="38"/>
                    <a:pt x="1" y="50"/>
                  </a:cubicBezTo>
                  <a:lnTo>
                    <a:pt x="1" y="62"/>
                  </a:lnTo>
                  <a:lnTo>
                    <a:pt x="13" y="75"/>
                  </a:lnTo>
                  <a:lnTo>
                    <a:pt x="25" y="75"/>
                  </a:lnTo>
                  <a:cubicBezTo>
                    <a:pt x="40" y="75"/>
                    <a:pt x="50" y="66"/>
                    <a:pt x="50" y="56"/>
                  </a:cubicBezTo>
                  <a:lnTo>
                    <a:pt x="50" y="56"/>
                  </a:lnTo>
                  <a:cubicBezTo>
                    <a:pt x="71" y="79"/>
                    <a:pt x="92" y="86"/>
                    <a:pt x="122" y="86"/>
                  </a:cubicBezTo>
                  <a:cubicBezTo>
                    <a:pt x="147" y="86"/>
                    <a:pt x="171" y="86"/>
                    <a:pt x="183" y="99"/>
                  </a:cubicBezTo>
                  <a:cubicBezTo>
                    <a:pt x="244" y="99"/>
                    <a:pt x="293" y="111"/>
                    <a:pt x="353" y="111"/>
                  </a:cubicBezTo>
                  <a:cubicBezTo>
                    <a:pt x="436" y="120"/>
                    <a:pt x="519" y="143"/>
                    <a:pt x="602" y="143"/>
                  </a:cubicBezTo>
                  <a:cubicBezTo>
                    <a:pt x="629" y="143"/>
                    <a:pt x="655" y="141"/>
                    <a:pt x="682" y="135"/>
                  </a:cubicBezTo>
                  <a:cubicBezTo>
                    <a:pt x="706" y="123"/>
                    <a:pt x="718" y="75"/>
                    <a:pt x="694" y="62"/>
                  </a:cubicBezTo>
                  <a:cubicBezTo>
                    <a:pt x="585" y="13"/>
                    <a:pt x="450" y="26"/>
                    <a:pt x="329" y="13"/>
                  </a:cubicBezTo>
                  <a:cubicBezTo>
                    <a:pt x="278" y="13"/>
                    <a:pt x="201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2631;p36">
              <a:extLst>
                <a:ext uri="{FF2B5EF4-FFF2-40B4-BE49-F238E27FC236}">
                  <a16:creationId xmlns:a16="http://schemas.microsoft.com/office/drawing/2014/main" id="{D3DF8426-88E3-450F-8D60-27C9FD68EC1F}"/>
                </a:ext>
              </a:extLst>
            </p:cNvPr>
            <p:cNvSpPr/>
            <p:nvPr/>
          </p:nvSpPr>
          <p:spPr>
            <a:xfrm>
              <a:off x="7479601" y="3231921"/>
              <a:ext cx="35931" cy="7826"/>
            </a:xfrm>
            <a:custGeom>
              <a:avLst/>
              <a:gdLst/>
              <a:ahLst/>
              <a:cxnLst/>
              <a:rect l="l" t="t" r="r" b="b"/>
              <a:pathLst>
                <a:path w="730" h="159" extrusionOk="0">
                  <a:moveTo>
                    <a:pt x="131" y="23"/>
                  </a:moveTo>
                  <a:cubicBezTo>
                    <a:pt x="178" y="23"/>
                    <a:pt x="231" y="30"/>
                    <a:pt x="280" y="37"/>
                  </a:cubicBezTo>
                  <a:lnTo>
                    <a:pt x="426" y="37"/>
                  </a:lnTo>
                  <a:cubicBezTo>
                    <a:pt x="524" y="49"/>
                    <a:pt x="621" y="49"/>
                    <a:pt x="694" y="86"/>
                  </a:cubicBezTo>
                  <a:cubicBezTo>
                    <a:pt x="706" y="86"/>
                    <a:pt x="706" y="110"/>
                    <a:pt x="706" y="110"/>
                  </a:cubicBezTo>
                  <a:cubicBezTo>
                    <a:pt x="706" y="122"/>
                    <a:pt x="706" y="134"/>
                    <a:pt x="694" y="134"/>
                  </a:cubicBezTo>
                  <a:cubicBezTo>
                    <a:pt x="669" y="138"/>
                    <a:pt x="645" y="139"/>
                    <a:pt x="622" y="139"/>
                  </a:cubicBezTo>
                  <a:cubicBezTo>
                    <a:pt x="565" y="139"/>
                    <a:pt x="511" y="131"/>
                    <a:pt x="451" y="122"/>
                  </a:cubicBezTo>
                  <a:lnTo>
                    <a:pt x="365" y="122"/>
                  </a:lnTo>
                  <a:cubicBezTo>
                    <a:pt x="305" y="110"/>
                    <a:pt x="243" y="97"/>
                    <a:pt x="195" y="97"/>
                  </a:cubicBezTo>
                  <a:cubicBezTo>
                    <a:pt x="183" y="97"/>
                    <a:pt x="159" y="86"/>
                    <a:pt x="134" y="86"/>
                  </a:cubicBezTo>
                  <a:cubicBezTo>
                    <a:pt x="110" y="86"/>
                    <a:pt x="86" y="86"/>
                    <a:pt x="73" y="61"/>
                  </a:cubicBezTo>
                  <a:lnTo>
                    <a:pt x="49" y="37"/>
                  </a:lnTo>
                  <a:lnTo>
                    <a:pt x="37" y="37"/>
                  </a:lnTo>
                  <a:lnTo>
                    <a:pt x="37" y="49"/>
                  </a:lnTo>
                  <a:cubicBezTo>
                    <a:pt x="37" y="61"/>
                    <a:pt x="49" y="61"/>
                    <a:pt x="49" y="73"/>
                  </a:cubicBezTo>
                  <a:lnTo>
                    <a:pt x="25" y="73"/>
                  </a:lnTo>
                  <a:lnTo>
                    <a:pt x="25" y="61"/>
                  </a:lnTo>
                  <a:lnTo>
                    <a:pt x="25" y="49"/>
                  </a:lnTo>
                  <a:lnTo>
                    <a:pt x="37" y="37"/>
                  </a:lnTo>
                  <a:cubicBezTo>
                    <a:pt x="63" y="27"/>
                    <a:pt x="95" y="23"/>
                    <a:pt x="131" y="23"/>
                  </a:cubicBezTo>
                  <a:close/>
                  <a:moveTo>
                    <a:pt x="143" y="0"/>
                  </a:moveTo>
                  <a:cubicBezTo>
                    <a:pt x="98" y="0"/>
                    <a:pt x="55" y="6"/>
                    <a:pt x="25" y="24"/>
                  </a:cubicBezTo>
                  <a:cubicBezTo>
                    <a:pt x="13" y="37"/>
                    <a:pt x="0" y="49"/>
                    <a:pt x="0" y="61"/>
                  </a:cubicBezTo>
                  <a:lnTo>
                    <a:pt x="13" y="73"/>
                  </a:lnTo>
                  <a:cubicBezTo>
                    <a:pt x="13" y="86"/>
                    <a:pt x="13" y="86"/>
                    <a:pt x="25" y="97"/>
                  </a:cubicBezTo>
                  <a:lnTo>
                    <a:pt x="37" y="97"/>
                  </a:lnTo>
                  <a:cubicBezTo>
                    <a:pt x="49" y="97"/>
                    <a:pt x="62" y="86"/>
                    <a:pt x="62" y="86"/>
                  </a:cubicBezTo>
                  <a:cubicBezTo>
                    <a:pt x="86" y="97"/>
                    <a:pt x="110" y="110"/>
                    <a:pt x="134" y="110"/>
                  </a:cubicBezTo>
                  <a:lnTo>
                    <a:pt x="195" y="110"/>
                  </a:lnTo>
                  <a:cubicBezTo>
                    <a:pt x="243" y="122"/>
                    <a:pt x="305" y="122"/>
                    <a:pt x="365" y="134"/>
                  </a:cubicBezTo>
                  <a:cubicBezTo>
                    <a:pt x="389" y="134"/>
                    <a:pt x="426" y="146"/>
                    <a:pt x="451" y="146"/>
                  </a:cubicBezTo>
                  <a:cubicBezTo>
                    <a:pt x="499" y="146"/>
                    <a:pt x="548" y="159"/>
                    <a:pt x="608" y="159"/>
                  </a:cubicBezTo>
                  <a:cubicBezTo>
                    <a:pt x="633" y="159"/>
                    <a:pt x="670" y="159"/>
                    <a:pt x="694" y="146"/>
                  </a:cubicBezTo>
                  <a:cubicBezTo>
                    <a:pt x="706" y="146"/>
                    <a:pt x="730" y="134"/>
                    <a:pt x="730" y="110"/>
                  </a:cubicBezTo>
                  <a:cubicBezTo>
                    <a:pt x="730" y="86"/>
                    <a:pt x="718" y="73"/>
                    <a:pt x="706" y="73"/>
                  </a:cubicBezTo>
                  <a:cubicBezTo>
                    <a:pt x="621" y="37"/>
                    <a:pt x="524" y="24"/>
                    <a:pt x="426" y="24"/>
                  </a:cubicBezTo>
                  <a:lnTo>
                    <a:pt x="341" y="24"/>
                  </a:lnTo>
                  <a:cubicBezTo>
                    <a:pt x="329" y="24"/>
                    <a:pt x="305" y="13"/>
                    <a:pt x="280" y="13"/>
                  </a:cubicBezTo>
                  <a:cubicBezTo>
                    <a:pt x="238" y="6"/>
                    <a:pt x="189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2632;p36">
              <a:extLst>
                <a:ext uri="{FF2B5EF4-FFF2-40B4-BE49-F238E27FC236}">
                  <a16:creationId xmlns:a16="http://schemas.microsoft.com/office/drawing/2014/main" id="{9F5AB72D-FB7F-4DF5-9377-DB632DF9404C}"/>
                </a:ext>
              </a:extLst>
            </p:cNvPr>
            <p:cNvSpPr/>
            <p:nvPr/>
          </p:nvSpPr>
          <p:spPr>
            <a:xfrm>
              <a:off x="7540636" y="3233742"/>
              <a:ext cx="27022" cy="5168"/>
            </a:xfrm>
            <a:custGeom>
              <a:avLst/>
              <a:gdLst/>
              <a:ahLst/>
              <a:cxnLst/>
              <a:rect l="l" t="t" r="r" b="b"/>
              <a:pathLst>
                <a:path w="549" h="105" extrusionOk="0">
                  <a:moveTo>
                    <a:pt x="487" y="0"/>
                  </a:moveTo>
                  <a:cubicBezTo>
                    <a:pt x="330" y="0"/>
                    <a:pt x="171" y="12"/>
                    <a:pt x="25" y="49"/>
                  </a:cubicBezTo>
                  <a:cubicBezTo>
                    <a:pt x="1" y="49"/>
                    <a:pt x="1" y="85"/>
                    <a:pt x="25" y="85"/>
                  </a:cubicBezTo>
                  <a:cubicBezTo>
                    <a:pt x="111" y="99"/>
                    <a:pt x="206" y="105"/>
                    <a:pt x="299" y="105"/>
                  </a:cubicBezTo>
                  <a:cubicBezTo>
                    <a:pt x="364" y="105"/>
                    <a:pt x="427" y="102"/>
                    <a:pt x="487" y="97"/>
                  </a:cubicBezTo>
                  <a:cubicBezTo>
                    <a:pt x="548" y="85"/>
                    <a:pt x="548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2633;p36">
              <a:extLst>
                <a:ext uri="{FF2B5EF4-FFF2-40B4-BE49-F238E27FC236}">
                  <a16:creationId xmlns:a16="http://schemas.microsoft.com/office/drawing/2014/main" id="{DCD6E2F5-2A5E-443A-8285-EF6091368C67}"/>
                </a:ext>
              </a:extLst>
            </p:cNvPr>
            <p:cNvSpPr/>
            <p:nvPr/>
          </p:nvSpPr>
          <p:spPr>
            <a:xfrm>
              <a:off x="7540636" y="3233102"/>
              <a:ext cx="27022" cy="6005"/>
            </a:xfrm>
            <a:custGeom>
              <a:avLst/>
              <a:gdLst/>
              <a:ahLst/>
              <a:cxnLst/>
              <a:rect l="l" t="t" r="r" b="b"/>
              <a:pathLst>
                <a:path w="549" h="122" extrusionOk="0">
                  <a:moveTo>
                    <a:pt x="487" y="25"/>
                  </a:moveTo>
                  <a:cubicBezTo>
                    <a:pt x="511" y="25"/>
                    <a:pt x="524" y="37"/>
                    <a:pt x="524" y="49"/>
                  </a:cubicBezTo>
                  <a:cubicBezTo>
                    <a:pt x="524" y="73"/>
                    <a:pt x="511" y="98"/>
                    <a:pt x="487" y="98"/>
                  </a:cubicBezTo>
                  <a:cubicBezTo>
                    <a:pt x="403" y="105"/>
                    <a:pt x="312" y="112"/>
                    <a:pt x="221" y="112"/>
                  </a:cubicBezTo>
                  <a:cubicBezTo>
                    <a:pt x="154" y="112"/>
                    <a:pt x="87" y="108"/>
                    <a:pt x="25" y="98"/>
                  </a:cubicBezTo>
                  <a:lnTo>
                    <a:pt x="13" y="86"/>
                  </a:lnTo>
                  <a:cubicBezTo>
                    <a:pt x="13" y="73"/>
                    <a:pt x="25" y="73"/>
                    <a:pt x="25" y="73"/>
                  </a:cubicBezTo>
                  <a:cubicBezTo>
                    <a:pt x="171" y="25"/>
                    <a:pt x="330" y="25"/>
                    <a:pt x="475" y="25"/>
                  </a:cubicBezTo>
                  <a:close/>
                  <a:moveTo>
                    <a:pt x="475" y="0"/>
                  </a:moveTo>
                  <a:cubicBezTo>
                    <a:pt x="330" y="13"/>
                    <a:pt x="159" y="13"/>
                    <a:pt x="25" y="49"/>
                  </a:cubicBezTo>
                  <a:cubicBezTo>
                    <a:pt x="1" y="62"/>
                    <a:pt x="1" y="73"/>
                    <a:pt x="1" y="86"/>
                  </a:cubicBezTo>
                  <a:cubicBezTo>
                    <a:pt x="1" y="98"/>
                    <a:pt x="13" y="110"/>
                    <a:pt x="25" y="110"/>
                  </a:cubicBezTo>
                  <a:cubicBezTo>
                    <a:pt x="86" y="122"/>
                    <a:pt x="171" y="122"/>
                    <a:pt x="244" y="122"/>
                  </a:cubicBezTo>
                  <a:cubicBezTo>
                    <a:pt x="330" y="122"/>
                    <a:pt x="403" y="122"/>
                    <a:pt x="487" y="110"/>
                  </a:cubicBezTo>
                  <a:cubicBezTo>
                    <a:pt x="524" y="110"/>
                    <a:pt x="548" y="86"/>
                    <a:pt x="536" y="49"/>
                  </a:cubicBezTo>
                  <a:cubicBezTo>
                    <a:pt x="536" y="25"/>
                    <a:pt x="524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2634;p36">
              <a:extLst>
                <a:ext uri="{FF2B5EF4-FFF2-40B4-BE49-F238E27FC236}">
                  <a16:creationId xmlns:a16="http://schemas.microsoft.com/office/drawing/2014/main" id="{1850D3D6-5966-42A4-9B65-75C5652B6BB2}"/>
                </a:ext>
              </a:extLst>
            </p:cNvPr>
            <p:cNvSpPr/>
            <p:nvPr/>
          </p:nvSpPr>
          <p:spPr>
            <a:xfrm>
              <a:off x="7562786" y="3068062"/>
              <a:ext cx="50943" cy="60934"/>
            </a:xfrm>
            <a:custGeom>
              <a:avLst/>
              <a:gdLst/>
              <a:ahLst/>
              <a:cxnLst/>
              <a:rect l="l" t="t" r="r" b="b"/>
              <a:pathLst>
                <a:path w="1035" h="1238" extrusionOk="0">
                  <a:moveTo>
                    <a:pt x="457" y="103"/>
                  </a:moveTo>
                  <a:cubicBezTo>
                    <a:pt x="565" y="103"/>
                    <a:pt x="679" y="148"/>
                    <a:pt x="755" y="216"/>
                  </a:cubicBezTo>
                  <a:cubicBezTo>
                    <a:pt x="937" y="386"/>
                    <a:pt x="888" y="751"/>
                    <a:pt x="767" y="934"/>
                  </a:cubicBezTo>
                  <a:cubicBezTo>
                    <a:pt x="694" y="1038"/>
                    <a:pt x="568" y="1150"/>
                    <a:pt x="434" y="1150"/>
                  </a:cubicBezTo>
                  <a:cubicBezTo>
                    <a:pt x="412" y="1150"/>
                    <a:pt x="389" y="1147"/>
                    <a:pt x="366" y="1140"/>
                  </a:cubicBezTo>
                  <a:cubicBezTo>
                    <a:pt x="232" y="1104"/>
                    <a:pt x="159" y="934"/>
                    <a:pt x="134" y="812"/>
                  </a:cubicBezTo>
                  <a:cubicBezTo>
                    <a:pt x="98" y="619"/>
                    <a:pt x="124" y="433"/>
                    <a:pt x="201" y="259"/>
                  </a:cubicBezTo>
                  <a:lnTo>
                    <a:pt x="201" y="259"/>
                  </a:lnTo>
                  <a:cubicBezTo>
                    <a:pt x="223" y="220"/>
                    <a:pt x="248" y="183"/>
                    <a:pt x="280" y="155"/>
                  </a:cubicBezTo>
                  <a:cubicBezTo>
                    <a:pt x="331" y="119"/>
                    <a:pt x="393" y="103"/>
                    <a:pt x="457" y="103"/>
                  </a:cubicBezTo>
                  <a:close/>
                  <a:moveTo>
                    <a:pt x="450" y="1"/>
                  </a:moveTo>
                  <a:cubicBezTo>
                    <a:pt x="401" y="1"/>
                    <a:pt x="351" y="10"/>
                    <a:pt x="305" y="34"/>
                  </a:cubicBezTo>
                  <a:cubicBezTo>
                    <a:pt x="147" y="107"/>
                    <a:pt x="86" y="277"/>
                    <a:pt x="50" y="435"/>
                  </a:cubicBezTo>
                  <a:cubicBezTo>
                    <a:pt x="50" y="437"/>
                    <a:pt x="50" y="439"/>
                    <a:pt x="50" y="441"/>
                  </a:cubicBezTo>
                  <a:lnTo>
                    <a:pt x="50" y="441"/>
                  </a:lnTo>
                  <a:cubicBezTo>
                    <a:pt x="0" y="637"/>
                    <a:pt x="18" y="853"/>
                    <a:pt x="110" y="1031"/>
                  </a:cubicBezTo>
                  <a:cubicBezTo>
                    <a:pt x="191" y="1176"/>
                    <a:pt x="312" y="1238"/>
                    <a:pt x="436" y="1238"/>
                  </a:cubicBezTo>
                  <a:cubicBezTo>
                    <a:pt x="594" y="1238"/>
                    <a:pt x="757" y="1138"/>
                    <a:pt x="852" y="982"/>
                  </a:cubicBezTo>
                  <a:cubicBezTo>
                    <a:pt x="1010" y="739"/>
                    <a:pt x="1034" y="264"/>
                    <a:pt x="755" y="94"/>
                  </a:cubicBezTo>
                  <a:cubicBezTo>
                    <a:pt x="664" y="45"/>
                    <a:pt x="556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2635;p36">
              <a:extLst>
                <a:ext uri="{FF2B5EF4-FFF2-40B4-BE49-F238E27FC236}">
                  <a16:creationId xmlns:a16="http://schemas.microsoft.com/office/drawing/2014/main" id="{1C74BEEA-7FEF-4153-8739-F75B79233953}"/>
                </a:ext>
              </a:extLst>
            </p:cNvPr>
            <p:cNvSpPr/>
            <p:nvPr/>
          </p:nvSpPr>
          <p:spPr>
            <a:xfrm>
              <a:off x="7562195" y="3067619"/>
              <a:ext cx="50352" cy="61968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292" y="79"/>
                  </a:moveTo>
                  <a:cubicBezTo>
                    <a:pt x="292" y="79"/>
                    <a:pt x="305" y="91"/>
                    <a:pt x="292" y="91"/>
                  </a:cubicBezTo>
                  <a:cubicBezTo>
                    <a:pt x="244" y="164"/>
                    <a:pt x="208" y="249"/>
                    <a:pt x="183" y="322"/>
                  </a:cubicBezTo>
                  <a:cubicBezTo>
                    <a:pt x="159" y="359"/>
                    <a:pt x="146" y="395"/>
                    <a:pt x="135" y="419"/>
                  </a:cubicBezTo>
                  <a:cubicBezTo>
                    <a:pt x="135" y="444"/>
                    <a:pt x="122" y="456"/>
                    <a:pt x="122" y="468"/>
                  </a:cubicBezTo>
                  <a:cubicBezTo>
                    <a:pt x="110" y="481"/>
                    <a:pt x="98" y="481"/>
                    <a:pt x="98" y="481"/>
                  </a:cubicBezTo>
                  <a:cubicBezTo>
                    <a:pt x="86" y="481"/>
                    <a:pt x="73" y="468"/>
                    <a:pt x="73" y="456"/>
                  </a:cubicBezTo>
                  <a:cubicBezTo>
                    <a:pt x="110" y="310"/>
                    <a:pt x="171" y="189"/>
                    <a:pt x="281" y="79"/>
                  </a:cubicBezTo>
                  <a:close/>
                  <a:moveTo>
                    <a:pt x="484" y="120"/>
                  </a:moveTo>
                  <a:cubicBezTo>
                    <a:pt x="584" y="120"/>
                    <a:pt x="689" y="159"/>
                    <a:pt x="755" y="225"/>
                  </a:cubicBezTo>
                  <a:cubicBezTo>
                    <a:pt x="937" y="395"/>
                    <a:pt x="889" y="760"/>
                    <a:pt x="767" y="943"/>
                  </a:cubicBezTo>
                  <a:cubicBezTo>
                    <a:pt x="703" y="1049"/>
                    <a:pt x="574" y="1156"/>
                    <a:pt x="437" y="1156"/>
                  </a:cubicBezTo>
                  <a:cubicBezTo>
                    <a:pt x="417" y="1156"/>
                    <a:pt x="398" y="1154"/>
                    <a:pt x="378" y="1149"/>
                  </a:cubicBezTo>
                  <a:cubicBezTo>
                    <a:pt x="244" y="1100"/>
                    <a:pt x="183" y="918"/>
                    <a:pt x="159" y="821"/>
                  </a:cubicBezTo>
                  <a:cubicBezTo>
                    <a:pt x="122" y="651"/>
                    <a:pt x="135" y="492"/>
                    <a:pt x="195" y="335"/>
                  </a:cubicBezTo>
                  <a:cubicBezTo>
                    <a:pt x="219" y="273"/>
                    <a:pt x="256" y="213"/>
                    <a:pt x="305" y="176"/>
                  </a:cubicBezTo>
                  <a:cubicBezTo>
                    <a:pt x="354" y="137"/>
                    <a:pt x="418" y="120"/>
                    <a:pt x="484" y="120"/>
                  </a:cubicBezTo>
                  <a:close/>
                  <a:moveTo>
                    <a:pt x="451" y="18"/>
                  </a:moveTo>
                  <a:cubicBezTo>
                    <a:pt x="591" y="18"/>
                    <a:pt x="721" y="88"/>
                    <a:pt x="767" y="116"/>
                  </a:cubicBezTo>
                  <a:cubicBezTo>
                    <a:pt x="852" y="176"/>
                    <a:pt x="925" y="273"/>
                    <a:pt x="949" y="395"/>
                  </a:cubicBezTo>
                  <a:cubicBezTo>
                    <a:pt x="998" y="590"/>
                    <a:pt x="962" y="833"/>
                    <a:pt x="852" y="991"/>
                  </a:cubicBezTo>
                  <a:cubicBezTo>
                    <a:pt x="755" y="1149"/>
                    <a:pt x="597" y="1246"/>
                    <a:pt x="427" y="1246"/>
                  </a:cubicBezTo>
                  <a:cubicBezTo>
                    <a:pt x="305" y="1235"/>
                    <a:pt x="195" y="1162"/>
                    <a:pt x="135" y="1040"/>
                  </a:cubicBezTo>
                  <a:cubicBezTo>
                    <a:pt x="49" y="870"/>
                    <a:pt x="25" y="663"/>
                    <a:pt x="62" y="481"/>
                  </a:cubicBezTo>
                  <a:lnTo>
                    <a:pt x="62" y="481"/>
                  </a:lnTo>
                  <a:cubicBezTo>
                    <a:pt x="73" y="492"/>
                    <a:pt x="73" y="492"/>
                    <a:pt x="86" y="492"/>
                  </a:cubicBezTo>
                  <a:cubicBezTo>
                    <a:pt x="93" y="496"/>
                    <a:pt x="98" y="497"/>
                    <a:pt x="103" y="497"/>
                  </a:cubicBezTo>
                  <a:cubicBezTo>
                    <a:pt x="115" y="497"/>
                    <a:pt x="123" y="488"/>
                    <a:pt x="131" y="474"/>
                  </a:cubicBezTo>
                  <a:lnTo>
                    <a:pt x="131" y="474"/>
                  </a:lnTo>
                  <a:cubicBezTo>
                    <a:pt x="110" y="590"/>
                    <a:pt x="112" y="706"/>
                    <a:pt x="135" y="821"/>
                  </a:cubicBezTo>
                  <a:cubicBezTo>
                    <a:pt x="159" y="930"/>
                    <a:pt x="232" y="1113"/>
                    <a:pt x="378" y="1162"/>
                  </a:cubicBezTo>
                  <a:cubicBezTo>
                    <a:pt x="402" y="1169"/>
                    <a:pt x="427" y="1173"/>
                    <a:pt x="451" y="1173"/>
                  </a:cubicBezTo>
                  <a:cubicBezTo>
                    <a:pt x="586" y="1173"/>
                    <a:pt x="717" y="1068"/>
                    <a:pt x="779" y="954"/>
                  </a:cubicBezTo>
                  <a:cubicBezTo>
                    <a:pt x="852" y="857"/>
                    <a:pt x="889" y="711"/>
                    <a:pt x="889" y="578"/>
                  </a:cubicBezTo>
                  <a:cubicBezTo>
                    <a:pt x="900" y="419"/>
                    <a:pt x="852" y="298"/>
                    <a:pt x="767" y="213"/>
                  </a:cubicBezTo>
                  <a:cubicBezTo>
                    <a:pt x="693" y="146"/>
                    <a:pt x="580" y="102"/>
                    <a:pt x="474" y="102"/>
                  </a:cubicBezTo>
                  <a:cubicBezTo>
                    <a:pt x="405" y="102"/>
                    <a:pt x="340" y="121"/>
                    <a:pt x="292" y="164"/>
                  </a:cubicBezTo>
                  <a:lnTo>
                    <a:pt x="256" y="200"/>
                  </a:lnTo>
                  <a:cubicBezTo>
                    <a:pt x="268" y="164"/>
                    <a:pt x="292" y="140"/>
                    <a:pt x="305" y="103"/>
                  </a:cubicBezTo>
                  <a:cubicBezTo>
                    <a:pt x="317" y="91"/>
                    <a:pt x="317" y="79"/>
                    <a:pt x="305" y="67"/>
                  </a:cubicBezTo>
                  <a:lnTo>
                    <a:pt x="292" y="67"/>
                  </a:lnTo>
                  <a:lnTo>
                    <a:pt x="317" y="43"/>
                  </a:lnTo>
                  <a:cubicBezTo>
                    <a:pt x="361" y="25"/>
                    <a:pt x="406" y="18"/>
                    <a:pt x="451" y="18"/>
                  </a:cubicBezTo>
                  <a:close/>
                  <a:moveTo>
                    <a:pt x="455" y="1"/>
                  </a:moveTo>
                  <a:cubicBezTo>
                    <a:pt x="409" y="1"/>
                    <a:pt x="362" y="9"/>
                    <a:pt x="317" y="30"/>
                  </a:cubicBezTo>
                  <a:cubicBezTo>
                    <a:pt x="135" y="116"/>
                    <a:pt x="86" y="298"/>
                    <a:pt x="49" y="444"/>
                  </a:cubicBezTo>
                  <a:lnTo>
                    <a:pt x="49" y="456"/>
                  </a:lnTo>
                  <a:cubicBezTo>
                    <a:pt x="1" y="651"/>
                    <a:pt x="25" y="870"/>
                    <a:pt x="122" y="1040"/>
                  </a:cubicBezTo>
                  <a:cubicBezTo>
                    <a:pt x="183" y="1173"/>
                    <a:pt x="305" y="1259"/>
                    <a:pt x="427" y="1259"/>
                  </a:cubicBezTo>
                  <a:lnTo>
                    <a:pt x="451" y="1259"/>
                  </a:lnTo>
                  <a:cubicBezTo>
                    <a:pt x="609" y="1259"/>
                    <a:pt x="767" y="1162"/>
                    <a:pt x="876" y="1003"/>
                  </a:cubicBezTo>
                  <a:cubicBezTo>
                    <a:pt x="973" y="833"/>
                    <a:pt x="1022" y="590"/>
                    <a:pt x="973" y="395"/>
                  </a:cubicBezTo>
                  <a:cubicBezTo>
                    <a:pt x="937" y="262"/>
                    <a:pt x="876" y="164"/>
                    <a:pt x="767" y="103"/>
                  </a:cubicBezTo>
                  <a:cubicBezTo>
                    <a:pt x="721" y="76"/>
                    <a:pt x="593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2636;p36">
              <a:extLst>
                <a:ext uri="{FF2B5EF4-FFF2-40B4-BE49-F238E27FC236}">
                  <a16:creationId xmlns:a16="http://schemas.microsoft.com/office/drawing/2014/main" id="{B4194535-FBCB-4A4E-8976-68289A47580C}"/>
                </a:ext>
              </a:extLst>
            </p:cNvPr>
            <p:cNvSpPr/>
            <p:nvPr/>
          </p:nvSpPr>
          <p:spPr>
            <a:xfrm>
              <a:off x="7550973" y="3120434"/>
              <a:ext cx="23232" cy="12305"/>
            </a:xfrm>
            <a:custGeom>
              <a:avLst/>
              <a:gdLst/>
              <a:ahLst/>
              <a:cxnLst/>
              <a:rect l="l" t="t" r="r" b="b"/>
              <a:pathLst>
                <a:path w="472" h="250" extrusionOk="0">
                  <a:moveTo>
                    <a:pt x="384" y="0"/>
                  </a:moveTo>
                  <a:cubicBezTo>
                    <a:pt x="327" y="0"/>
                    <a:pt x="259" y="26"/>
                    <a:pt x="217" y="52"/>
                  </a:cubicBezTo>
                  <a:cubicBezTo>
                    <a:pt x="131" y="89"/>
                    <a:pt x="58" y="137"/>
                    <a:pt x="10" y="222"/>
                  </a:cubicBezTo>
                  <a:cubicBezTo>
                    <a:pt x="0" y="232"/>
                    <a:pt x="22" y="250"/>
                    <a:pt x="37" y="250"/>
                  </a:cubicBezTo>
                  <a:cubicBezTo>
                    <a:pt x="41" y="250"/>
                    <a:pt x="44" y="249"/>
                    <a:pt x="47" y="246"/>
                  </a:cubicBezTo>
                  <a:cubicBezTo>
                    <a:pt x="107" y="186"/>
                    <a:pt x="168" y="137"/>
                    <a:pt x="253" y="113"/>
                  </a:cubicBezTo>
                  <a:cubicBezTo>
                    <a:pt x="314" y="89"/>
                    <a:pt x="387" y="100"/>
                    <a:pt x="447" y="64"/>
                  </a:cubicBezTo>
                  <a:cubicBezTo>
                    <a:pt x="472" y="52"/>
                    <a:pt x="472" y="27"/>
                    <a:pt x="447" y="16"/>
                  </a:cubicBezTo>
                  <a:cubicBezTo>
                    <a:pt x="430" y="5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2637;p36">
              <a:extLst>
                <a:ext uri="{FF2B5EF4-FFF2-40B4-BE49-F238E27FC236}">
                  <a16:creationId xmlns:a16="http://schemas.microsoft.com/office/drawing/2014/main" id="{D9DB847D-022B-4A79-99C9-4FF5617DBDD0}"/>
                </a:ext>
              </a:extLst>
            </p:cNvPr>
            <p:cNvSpPr/>
            <p:nvPr/>
          </p:nvSpPr>
          <p:spPr>
            <a:xfrm>
              <a:off x="7550825" y="3119646"/>
              <a:ext cx="23379" cy="13535"/>
            </a:xfrm>
            <a:custGeom>
              <a:avLst/>
              <a:gdLst/>
              <a:ahLst/>
              <a:cxnLst/>
              <a:rect l="l" t="t" r="r" b="b"/>
              <a:pathLst>
                <a:path w="475" h="275" extrusionOk="0">
                  <a:moveTo>
                    <a:pt x="377" y="19"/>
                  </a:moveTo>
                  <a:cubicBezTo>
                    <a:pt x="402" y="19"/>
                    <a:pt x="426" y="32"/>
                    <a:pt x="450" y="43"/>
                  </a:cubicBezTo>
                  <a:cubicBezTo>
                    <a:pt x="450" y="43"/>
                    <a:pt x="463" y="43"/>
                    <a:pt x="463" y="56"/>
                  </a:cubicBezTo>
                  <a:cubicBezTo>
                    <a:pt x="463" y="68"/>
                    <a:pt x="450" y="68"/>
                    <a:pt x="450" y="80"/>
                  </a:cubicBezTo>
                  <a:cubicBezTo>
                    <a:pt x="414" y="92"/>
                    <a:pt x="377" y="105"/>
                    <a:pt x="341" y="105"/>
                  </a:cubicBezTo>
                  <a:cubicBezTo>
                    <a:pt x="304" y="105"/>
                    <a:pt x="280" y="116"/>
                    <a:pt x="256" y="116"/>
                  </a:cubicBezTo>
                  <a:cubicBezTo>
                    <a:pt x="171" y="153"/>
                    <a:pt x="98" y="202"/>
                    <a:pt x="37" y="251"/>
                  </a:cubicBezTo>
                  <a:cubicBezTo>
                    <a:pt x="37" y="254"/>
                    <a:pt x="36" y="256"/>
                    <a:pt x="34" y="256"/>
                  </a:cubicBezTo>
                  <a:cubicBezTo>
                    <a:pt x="30" y="256"/>
                    <a:pt x="25" y="251"/>
                    <a:pt x="25" y="251"/>
                  </a:cubicBezTo>
                  <a:lnTo>
                    <a:pt x="25" y="238"/>
                  </a:lnTo>
                  <a:cubicBezTo>
                    <a:pt x="61" y="165"/>
                    <a:pt x="134" y="105"/>
                    <a:pt x="220" y="68"/>
                  </a:cubicBezTo>
                  <a:cubicBezTo>
                    <a:pt x="256" y="56"/>
                    <a:pt x="329" y="19"/>
                    <a:pt x="377" y="19"/>
                  </a:cubicBezTo>
                  <a:close/>
                  <a:moveTo>
                    <a:pt x="383" y="1"/>
                  </a:moveTo>
                  <a:cubicBezTo>
                    <a:pt x="317" y="1"/>
                    <a:pt x="243" y="38"/>
                    <a:pt x="207" y="56"/>
                  </a:cubicBezTo>
                  <a:cubicBezTo>
                    <a:pt x="123" y="92"/>
                    <a:pt x="50" y="153"/>
                    <a:pt x="13" y="226"/>
                  </a:cubicBezTo>
                  <a:cubicBezTo>
                    <a:pt x="1" y="238"/>
                    <a:pt x="1" y="262"/>
                    <a:pt x="13" y="262"/>
                  </a:cubicBezTo>
                  <a:cubicBezTo>
                    <a:pt x="25" y="275"/>
                    <a:pt x="25" y="275"/>
                    <a:pt x="37" y="275"/>
                  </a:cubicBezTo>
                  <a:cubicBezTo>
                    <a:pt x="37" y="275"/>
                    <a:pt x="50" y="275"/>
                    <a:pt x="50" y="262"/>
                  </a:cubicBezTo>
                  <a:cubicBezTo>
                    <a:pt x="110" y="214"/>
                    <a:pt x="183" y="165"/>
                    <a:pt x="256" y="141"/>
                  </a:cubicBezTo>
                  <a:cubicBezTo>
                    <a:pt x="280" y="129"/>
                    <a:pt x="317" y="129"/>
                    <a:pt x="341" y="116"/>
                  </a:cubicBezTo>
                  <a:cubicBezTo>
                    <a:pt x="377" y="116"/>
                    <a:pt x="426" y="116"/>
                    <a:pt x="450" y="92"/>
                  </a:cubicBezTo>
                  <a:cubicBezTo>
                    <a:pt x="463" y="80"/>
                    <a:pt x="475" y="68"/>
                    <a:pt x="475" y="56"/>
                  </a:cubicBezTo>
                  <a:cubicBezTo>
                    <a:pt x="475" y="43"/>
                    <a:pt x="463" y="32"/>
                    <a:pt x="450" y="19"/>
                  </a:cubicBezTo>
                  <a:cubicBezTo>
                    <a:pt x="431" y="6"/>
                    <a:pt x="407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2638;p36">
              <a:extLst>
                <a:ext uri="{FF2B5EF4-FFF2-40B4-BE49-F238E27FC236}">
                  <a16:creationId xmlns:a16="http://schemas.microsoft.com/office/drawing/2014/main" id="{3A24B7ED-3424-4C83-8D3C-8F8A6F901C02}"/>
                </a:ext>
              </a:extLst>
            </p:cNvPr>
            <p:cNvSpPr/>
            <p:nvPr/>
          </p:nvSpPr>
          <p:spPr>
            <a:xfrm>
              <a:off x="7597536" y="3120877"/>
              <a:ext cx="21608" cy="17965"/>
            </a:xfrm>
            <a:custGeom>
              <a:avLst/>
              <a:gdLst/>
              <a:ahLst/>
              <a:cxnLst/>
              <a:rect l="l" t="t" r="r" b="b"/>
              <a:pathLst>
                <a:path w="439" h="365" extrusionOk="0">
                  <a:moveTo>
                    <a:pt x="61" y="0"/>
                  </a:moveTo>
                  <a:cubicBezTo>
                    <a:pt x="44" y="0"/>
                    <a:pt x="28" y="2"/>
                    <a:pt x="12" y="7"/>
                  </a:cubicBezTo>
                  <a:cubicBezTo>
                    <a:pt x="1" y="18"/>
                    <a:pt x="1" y="31"/>
                    <a:pt x="12" y="43"/>
                  </a:cubicBezTo>
                  <a:cubicBezTo>
                    <a:pt x="85" y="80"/>
                    <a:pt x="158" y="91"/>
                    <a:pt x="219" y="153"/>
                  </a:cubicBezTo>
                  <a:cubicBezTo>
                    <a:pt x="292" y="201"/>
                    <a:pt x="317" y="262"/>
                    <a:pt x="353" y="347"/>
                  </a:cubicBezTo>
                  <a:cubicBezTo>
                    <a:pt x="361" y="359"/>
                    <a:pt x="373" y="364"/>
                    <a:pt x="385" y="364"/>
                  </a:cubicBezTo>
                  <a:cubicBezTo>
                    <a:pt x="411" y="364"/>
                    <a:pt x="438" y="343"/>
                    <a:pt x="438" y="310"/>
                  </a:cubicBezTo>
                  <a:cubicBezTo>
                    <a:pt x="414" y="213"/>
                    <a:pt x="341" y="140"/>
                    <a:pt x="268" y="80"/>
                  </a:cubicBezTo>
                  <a:cubicBezTo>
                    <a:pt x="218" y="40"/>
                    <a:pt x="13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2639;p36">
              <a:extLst>
                <a:ext uri="{FF2B5EF4-FFF2-40B4-BE49-F238E27FC236}">
                  <a16:creationId xmlns:a16="http://schemas.microsoft.com/office/drawing/2014/main" id="{5C355085-55E6-4961-8B87-EA47D33D0F36}"/>
                </a:ext>
              </a:extLst>
            </p:cNvPr>
            <p:cNvSpPr/>
            <p:nvPr/>
          </p:nvSpPr>
          <p:spPr>
            <a:xfrm>
              <a:off x="7596896" y="3120532"/>
              <a:ext cx="22789" cy="18654"/>
            </a:xfrm>
            <a:custGeom>
              <a:avLst/>
              <a:gdLst/>
              <a:ahLst/>
              <a:cxnLst/>
              <a:rect l="l" t="t" r="r" b="b"/>
              <a:pathLst>
                <a:path w="463" h="379" extrusionOk="0">
                  <a:moveTo>
                    <a:pt x="73" y="19"/>
                  </a:moveTo>
                  <a:cubicBezTo>
                    <a:pt x="146" y="19"/>
                    <a:pt x="221" y="59"/>
                    <a:pt x="281" y="98"/>
                  </a:cubicBezTo>
                  <a:cubicBezTo>
                    <a:pt x="341" y="147"/>
                    <a:pt x="414" y="220"/>
                    <a:pt x="439" y="317"/>
                  </a:cubicBezTo>
                  <a:cubicBezTo>
                    <a:pt x="439" y="342"/>
                    <a:pt x="427" y="354"/>
                    <a:pt x="414" y="366"/>
                  </a:cubicBezTo>
                  <a:cubicBezTo>
                    <a:pt x="403" y="366"/>
                    <a:pt x="390" y="366"/>
                    <a:pt x="378" y="342"/>
                  </a:cubicBezTo>
                  <a:cubicBezTo>
                    <a:pt x="341" y="269"/>
                    <a:pt x="305" y="208"/>
                    <a:pt x="244" y="147"/>
                  </a:cubicBezTo>
                  <a:cubicBezTo>
                    <a:pt x="195" y="111"/>
                    <a:pt x="159" y="98"/>
                    <a:pt x="111" y="87"/>
                  </a:cubicBezTo>
                  <a:cubicBezTo>
                    <a:pt x="86" y="74"/>
                    <a:pt x="50" y="62"/>
                    <a:pt x="25" y="38"/>
                  </a:cubicBezTo>
                  <a:lnTo>
                    <a:pt x="25" y="25"/>
                  </a:lnTo>
                  <a:cubicBezTo>
                    <a:pt x="41" y="21"/>
                    <a:pt x="57" y="19"/>
                    <a:pt x="73" y="19"/>
                  </a:cubicBezTo>
                  <a:close/>
                  <a:moveTo>
                    <a:pt x="90" y="1"/>
                  </a:moveTo>
                  <a:cubicBezTo>
                    <a:pt x="68" y="1"/>
                    <a:pt x="46" y="5"/>
                    <a:pt x="25" y="14"/>
                  </a:cubicBezTo>
                  <a:cubicBezTo>
                    <a:pt x="14" y="14"/>
                    <a:pt x="14" y="25"/>
                    <a:pt x="1" y="38"/>
                  </a:cubicBezTo>
                  <a:lnTo>
                    <a:pt x="25" y="62"/>
                  </a:lnTo>
                  <a:cubicBezTo>
                    <a:pt x="50" y="74"/>
                    <a:pt x="74" y="87"/>
                    <a:pt x="111" y="98"/>
                  </a:cubicBezTo>
                  <a:cubicBezTo>
                    <a:pt x="147" y="111"/>
                    <a:pt x="195" y="135"/>
                    <a:pt x="232" y="160"/>
                  </a:cubicBezTo>
                  <a:cubicBezTo>
                    <a:pt x="293" y="220"/>
                    <a:pt x="330" y="281"/>
                    <a:pt x="354" y="354"/>
                  </a:cubicBezTo>
                  <a:cubicBezTo>
                    <a:pt x="366" y="366"/>
                    <a:pt x="378" y="379"/>
                    <a:pt x="403" y="379"/>
                  </a:cubicBezTo>
                  <a:lnTo>
                    <a:pt x="414" y="379"/>
                  </a:lnTo>
                  <a:cubicBezTo>
                    <a:pt x="439" y="366"/>
                    <a:pt x="463" y="342"/>
                    <a:pt x="451" y="317"/>
                  </a:cubicBezTo>
                  <a:cubicBezTo>
                    <a:pt x="439" y="220"/>
                    <a:pt x="354" y="135"/>
                    <a:pt x="293" y="87"/>
                  </a:cubicBezTo>
                  <a:cubicBezTo>
                    <a:pt x="237" y="40"/>
                    <a:pt x="16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2640;p36">
              <a:extLst>
                <a:ext uri="{FF2B5EF4-FFF2-40B4-BE49-F238E27FC236}">
                  <a16:creationId xmlns:a16="http://schemas.microsoft.com/office/drawing/2014/main" id="{49A7C328-43B6-44F9-84A7-5610C00146BD}"/>
                </a:ext>
              </a:extLst>
            </p:cNvPr>
            <p:cNvSpPr/>
            <p:nvPr/>
          </p:nvSpPr>
          <p:spPr>
            <a:xfrm>
              <a:off x="7571843" y="3126390"/>
              <a:ext cx="14323" cy="15504"/>
            </a:xfrm>
            <a:custGeom>
              <a:avLst/>
              <a:gdLst/>
              <a:ahLst/>
              <a:cxnLst/>
              <a:rect l="l" t="t" r="r" b="b"/>
              <a:pathLst>
                <a:path w="291" h="315" extrusionOk="0">
                  <a:moveTo>
                    <a:pt x="153" y="1"/>
                  </a:moveTo>
                  <a:cubicBezTo>
                    <a:pt x="150" y="1"/>
                    <a:pt x="147" y="2"/>
                    <a:pt x="145" y="4"/>
                  </a:cubicBezTo>
                  <a:cubicBezTo>
                    <a:pt x="0" y="82"/>
                    <a:pt x="70" y="314"/>
                    <a:pt x="215" y="314"/>
                  </a:cubicBezTo>
                  <a:cubicBezTo>
                    <a:pt x="227" y="314"/>
                    <a:pt x="241" y="312"/>
                    <a:pt x="255" y="308"/>
                  </a:cubicBezTo>
                  <a:cubicBezTo>
                    <a:pt x="291" y="296"/>
                    <a:pt x="279" y="260"/>
                    <a:pt x="255" y="260"/>
                  </a:cubicBezTo>
                  <a:cubicBezTo>
                    <a:pt x="218" y="235"/>
                    <a:pt x="169" y="211"/>
                    <a:pt x="158" y="174"/>
                  </a:cubicBezTo>
                  <a:cubicBezTo>
                    <a:pt x="133" y="125"/>
                    <a:pt x="145" y="77"/>
                    <a:pt x="169" y="41"/>
                  </a:cubicBezTo>
                  <a:cubicBezTo>
                    <a:pt x="180" y="21"/>
                    <a:pt x="16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2641;p36">
              <a:extLst>
                <a:ext uri="{FF2B5EF4-FFF2-40B4-BE49-F238E27FC236}">
                  <a16:creationId xmlns:a16="http://schemas.microsoft.com/office/drawing/2014/main" id="{F7CD7090-996D-4CC1-A9B1-77F2C0FB6EE7}"/>
                </a:ext>
              </a:extLst>
            </p:cNvPr>
            <p:cNvSpPr/>
            <p:nvPr/>
          </p:nvSpPr>
          <p:spPr>
            <a:xfrm>
              <a:off x="7574156" y="3125947"/>
              <a:ext cx="12010" cy="16193"/>
            </a:xfrm>
            <a:custGeom>
              <a:avLst/>
              <a:gdLst/>
              <a:ahLst/>
              <a:cxnLst/>
              <a:rect l="l" t="t" r="r" b="b"/>
              <a:pathLst>
                <a:path w="244" h="329" extrusionOk="0">
                  <a:moveTo>
                    <a:pt x="107" y="20"/>
                  </a:moveTo>
                  <a:cubicBezTo>
                    <a:pt x="112" y="20"/>
                    <a:pt x="115" y="25"/>
                    <a:pt x="122" y="25"/>
                  </a:cubicBezTo>
                  <a:lnTo>
                    <a:pt x="122" y="37"/>
                  </a:lnTo>
                  <a:cubicBezTo>
                    <a:pt x="98" y="86"/>
                    <a:pt x="74" y="134"/>
                    <a:pt x="98" y="183"/>
                  </a:cubicBezTo>
                  <a:cubicBezTo>
                    <a:pt x="122" y="232"/>
                    <a:pt x="171" y="256"/>
                    <a:pt x="208" y="269"/>
                  </a:cubicBezTo>
                  <a:cubicBezTo>
                    <a:pt x="220" y="280"/>
                    <a:pt x="220" y="280"/>
                    <a:pt x="220" y="293"/>
                  </a:cubicBezTo>
                  <a:cubicBezTo>
                    <a:pt x="220" y="293"/>
                    <a:pt x="220" y="305"/>
                    <a:pt x="208" y="305"/>
                  </a:cubicBezTo>
                  <a:cubicBezTo>
                    <a:pt x="195" y="308"/>
                    <a:pt x="182" y="310"/>
                    <a:pt x="170" y="310"/>
                  </a:cubicBezTo>
                  <a:cubicBezTo>
                    <a:pt x="104" y="310"/>
                    <a:pt x="58" y="259"/>
                    <a:pt x="38" y="207"/>
                  </a:cubicBezTo>
                  <a:cubicBezTo>
                    <a:pt x="13" y="147"/>
                    <a:pt x="25" y="61"/>
                    <a:pt x="98" y="25"/>
                  </a:cubicBezTo>
                  <a:cubicBezTo>
                    <a:pt x="102" y="21"/>
                    <a:pt x="105" y="20"/>
                    <a:pt x="107" y="20"/>
                  </a:cubicBezTo>
                  <a:close/>
                  <a:moveTo>
                    <a:pt x="86" y="1"/>
                  </a:moveTo>
                  <a:cubicBezTo>
                    <a:pt x="1" y="50"/>
                    <a:pt x="1" y="147"/>
                    <a:pt x="25" y="220"/>
                  </a:cubicBezTo>
                  <a:cubicBezTo>
                    <a:pt x="49" y="280"/>
                    <a:pt x="98" y="329"/>
                    <a:pt x="171" y="329"/>
                  </a:cubicBezTo>
                  <a:lnTo>
                    <a:pt x="208" y="329"/>
                  </a:lnTo>
                  <a:cubicBezTo>
                    <a:pt x="232" y="317"/>
                    <a:pt x="232" y="305"/>
                    <a:pt x="244" y="293"/>
                  </a:cubicBezTo>
                  <a:cubicBezTo>
                    <a:pt x="244" y="280"/>
                    <a:pt x="232" y="256"/>
                    <a:pt x="208" y="256"/>
                  </a:cubicBezTo>
                  <a:cubicBezTo>
                    <a:pt x="184" y="244"/>
                    <a:pt x="135" y="220"/>
                    <a:pt x="111" y="171"/>
                  </a:cubicBezTo>
                  <a:cubicBezTo>
                    <a:pt x="98" y="134"/>
                    <a:pt x="111" y="86"/>
                    <a:pt x="135" y="50"/>
                  </a:cubicBezTo>
                  <a:cubicBezTo>
                    <a:pt x="147" y="37"/>
                    <a:pt x="135" y="25"/>
                    <a:pt x="135" y="13"/>
                  </a:cubicBezTo>
                  <a:cubicBezTo>
                    <a:pt x="122" y="1"/>
                    <a:pt x="9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2642;p36">
              <a:extLst>
                <a:ext uri="{FF2B5EF4-FFF2-40B4-BE49-F238E27FC236}">
                  <a16:creationId xmlns:a16="http://schemas.microsoft.com/office/drawing/2014/main" id="{3D9B6661-552F-43BA-AC3F-298F8961669D}"/>
                </a:ext>
              </a:extLst>
            </p:cNvPr>
            <p:cNvSpPr/>
            <p:nvPr/>
          </p:nvSpPr>
          <p:spPr>
            <a:xfrm>
              <a:off x="7581982" y="3126931"/>
              <a:ext cx="12600" cy="15800"/>
            </a:xfrm>
            <a:custGeom>
              <a:avLst/>
              <a:gdLst/>
              <a:ahLst/>
              <a:cxnLst/>
              <a:rect l="l" t="t" r="r" b="b"/>
              <a:pathLst>
                <a:path w="256" h="321" extrusionOk="0">
                  <a:moveTo>
                    <a:pt x="160" y="0"/>
                  </a:moveTo>
                  <a:cubicBezTo>
                    <a:pt x="152" y="0"/>
                    <a:pt x="146" y="9"/>
                    <a:pt x="146" y="17"/>
                  </a:cubicBezTo>
                  <a:cubicBezTo>
                    <a:pt x="158" y="41"/>
                    <a:pt x="171" y="66"/>
                    <a:pt x="171" y="90"/>
                  </a:cubicBezTo>
                  <a:cubicBezTo>
                    <a:pt x="171" y="114"/>
                    <a:pt x="171" y="151"/>
                    <a:pt x="158" y="176"/>
                  </a:cubicBezTo>
                  <a:cubicBezTo>
                    <a:pt x="134" y="224"/>
                    <a:pt x="85" y="224"/>
                    <a:pt x="36" y="224"/>
                  </a:cubicBezTo>
                  <a:cubicBezTo>
                    <a:pt x="12" y="224"/>
                    <a:pt x="0" y="249"/>
                    <a:pt x="12" y="273"/>
                  </a:cubicBezTo>
                  <a:cubicBezTo>
                    <a:pt x="25" y="307"/>
                    <a:pt x="50" y="320"/>
                    <a:pt x="78" y="320"/>
                  </a:cubicBezTo>
                  <a:cubicBezTo>
                    <a:pt x="131" y="320"/>
                    <a:pt x="195" y="276"/>
                    <a:pt x="219" y="236"/>
                  </a:cubicBezTo>
                  <a:cubicBezTo>
                    <a:pt x="255" y="163"/>
                    <a:pt x="255" y="30"/>
                    <a:pt x="171" y="5"/>
                  </a:cubicBezTo>
                  <a:cubicBezTo>
                    <a:pt x="167" y="2"/>
                    <a:pt x="16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2643;p36">
              <a:extLst>
                <a:ext uri="{FF2B5EF4-FFF2-40B4-BE49-F238E27FC236}">
                  <a16:creationId xmlns:a16="http://schemas.microsoft.com/office/drawing/2014/main" id="{56FE43F9-0A7E-4746-AB0C-085889D231B1}"/>
                </a:ext>
              </a:extLst>
            </p:cNvPr>
            <p:cNvSpPr/>
            <p:nvPr/>
          </p:nvSpPr>
          <p:spPr>
            <a:xfrm>
              <a:off x="7581342" y="3126537"/>
              <a:ext cx="13831" cy="16833"/>
            </a:xfrm>
            <a:custGeom>
              <a:avLst/>
              <a:gdLst/>
              <a:ahLst/>
              <a:cxnLst/>
              <a:rect l="l" t="t" r="r" b="b"/>
              <a:pathLst>
                <a:path w="281" h="342" extrusionOk="0">
                  <a:moveTo>
                    <a:pt x="184" y="13"/>
                  </a:moveTo>
                  <a:cubicBezTo>
                    <a:pt x="208" y="25"/>
                    <a:pt x="232" y="49"/>
                    <a:pt x="244" y="74"/>
                  </a:cubicBezTo>
                  <a:cubicBezTo>
                    <a:pt x="257" y="135"/>
                    <a:pt x="244" y="195"/>
                    <a:pt x="232" y="232"/>
                  </a:cubicBezTo>
                  <a:cubicBezTo>
                    <a:pt x="208" y="281"/>
                    <a:pt x="147" y="317"/>
                    <a:pt x="98" y="317"/>
                  </a:cubicBezTo>
                  <a:lnTo>
                    <a:pt x="86" y="317"/>
                  </a:lnTo>
                  <a:cubicBezTo>
                    <a:pt x="62" y="317"/>
                    <a:pt x="38" y="305"/>
                    <a:pt x="25" y="281"/>
                  </a:cubicBezTo>
                  <a:lnTo>
                    <a:pt x="25" y="257"/>
                  </a:lnTo>
                  <a:cubicBezTo>
                    <a:pt x="38" y="244"/>
                    <a:pt x="38" y="244"/>
                    <a:pt x="49" y="244"/>
                  </a:cubicBezTo>
                  <a:cubicBezTo>
                    <a:pt x="98" y="244"/>
                    <a:pt x="147" y="244"/>
                    <a:pt x="184" y="184"/>
                  </a:cubicBezTo>
                  <a:cubicBezTo>
                    <a:pt x="195" y="159"/>
                    <a:pt x="195" y="122"/>
                    <a:pt x="195" y="98"/>
                  </a:cubicBezTo>
                  <a:cubicBezTo>
                    <a:pt x="184" y="86"/>
                    <a:pt x="184" y="74"/>
                    <a:pt x="184" y="62"/>
                  </a:cubicBezTo>
                  <a:cubicBezTo>
                    <a:pt x="171" y="49"/>
                    <a:pt x="171" y="38"/>
                    <a:pt x="171" y="25"/>
                  </a:cubicBezTo>
                  <a:lnTo>
                    <a:pt x="171" y="13"/>
                  </a:lnTo>
                  <a:close/>
                  <a:moveTo>
                    <a:pt x="159" y="1"/>
                  </a:moveTo>
                  <a:cubicBezTo>
                    <a:pt x="159" y="13"/>
                    <a:pt x="147" y="25"/>
                    <a:pt x="159" y="25"/>
                  </a:cubicBezTo>
                  <a:lnTo>
                    <a:pt x="159" y="62"/>
                  </a:lnTo>
                  <a:cubicBezTo>
                    <a:pt x="171" y="74"/>
                    <a:pt x="171" y="86"/>
                    <a:pt x="171" y="98"/>
                  </a:cubicBezTo>
                  <a:cubicBezTo>
                    <a:pt x="171" y="122"/>
                    <a:pt x="171" y="147"/>
                    <a:pt x="159" y="171"/>
                  </a:cubicBezTo>
                  <a:cubicBezTo>
                    <a:pt x="135" y="220"/>
                    <a:pt x="98" y="232"/>
                    <a:pt x="49" y="232"/>
                  </a:cubicBezTo>
                  <a:cubicBezTo>
                    <a:pt x="38" y="232"/>
                    <a:pt x="25" y="232"/>
                    <a:pt x="13" y="244"/>
                  </a:cubicBezTo>
                  <a:cubicBezTo>
                    <a:pt x="1" y="257"/>
                    <a:pt x="1" y="268"/>
                    <a:pt x="13" y="281"/>
                  </a:cubicBezTo>
                  <a:cubicBezTo>
                    <a:pt x="25" y="317"/>
                    <a:pt x="49" y="341"/>
                    <a:pt x="86" y="341"/>
                  </a:cubicBezTo>
                  <a:lnTo>
                    <a:pt x="98" y="341"/>
                  </a:lnTo>
                  <a:cubicBezTo>
                    <a:pt x="147" y="341"/>
                    <a:pt x="220" y="293"/>
                    <a:pt x="244" y="244"/>
                  </a:cubicBezTo>
                  <a:cubicBezTo>
                    <a:pt x="268" y="208"/>
                    <a:pt x="281" y="122"/>
                    <a:pt x="257" y="74"/>
                  </a:cubicBezTo>
                  <a:cubicBezTo>
                    <a:pt x="244" y="38"/>
                    <a:pt x="220" y="13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2644;p36">
              <a:extLst>
                <a:ext uri="{FF2B5EF4-FFF2-40B4-BE49-F238E27FC236}">
                  <a16:creationId xmlns:a16="http://schemas.microsoft.com/office/drawing/2014/main" id="{B491A672-423A-41D6-B5FA-FCCD4E54B56F}"/>
                </a:ext>
              </a:extLst>
            </p:cNvPr>
            <p:cNvSpPr/>
            <p:nvPr/>
          </p:nvSpPr>
          <p:spPr>
            <a:xfrm>
              <a:off x="7570563" y="3138055"/>
              <a:ext cx="26382" cy="42526"/>
            </a:xfrm>
            <a:custGeom>
              <a:avLst/>
              <a:gdLst/>
              <a:ahLst/>
              <a:cxnLst/>
              <a:rect l="l" t="t" r="r" b="b"/>
              <a:pathLst>
                <a:path w="536" h="864" extrusionOk="0">
                  <a:moveTo>
                    <a:pt x="195" y="0"/>
                  </a:moveTo>
                  <a:cubicBezTo>
                    <a:pt x="186" y="0"/>
                    <a:pt x="176" y="7"/>
                    <a:pt x="171" y="23"/>
                  </a:cubicBezTo>
                  <a:cubicBezTo>
                    <a:pt x="135" y="120"/>
                    <a:pt x="98" y="217"/>
                    <a:pt x="74" y="314"/>
                  </a:cubicBezTo>
                  <a:cubicBezTo>
                    <a:pt x="49" y="375"/>
                    <a:pt x="1" y="472"/>
                    <a:pt x="13" y="545"/>
                  </a:cubicBezTo>
                  <a:cubicBezTo>
                    <a:pt x="25" y="655"/>
                    <a:pt x="171" y="777"/>
                    <a:pt x="232" y="850"/>
                  </a:cubicBezTo>
                  <a:cubicBezTo>
                    <a:pt x="237" y="860"/>
                    <a:pt x="244" y="863"/>
                    <a:pt x="252" y="863"/>
                  </a:cubicBezTo>
                  <a:cubicBezTo>
                    <a:pt x="262" y="863"/>
                    <a:pt x="274" y="856"/>
                    <a:pt x="281" y="850"/>
                  </a:cubicBezTo>
                  <a:cubicBezTo>
                    <a:pt x="366" y="777"/>
                    <a:pt x="512" y="679"/>
                    <a:pt x="524" y="569"/>
                  </a:cubicBezTo>
                  <a:cubicBezTo>
                    <a:pt x="536" y="412"/>
                    <a:pt x="451" y="204"/>
                    <a:pt x="414" y="59"/>
                  </a:cubicBezTo>
                  <a:cubicBezTo>
                    <a:pt x="409" y="37"/>
                    <a:pt x="392" y="28"/>
                    <a:pt x="376" y="28"/>
                  </a:cubicBezTo>
                  <a:cubicBezTo>
                    <a:pt x="355" y="28"/>
                    <a:pt x="335" y="44"/>
                    <a:pt x="341" y="71"/>
                  </a:cubicBezTo>
                  <a:cubicBezTo>
                    <a:pt x="366" y="193"/>
                    <a:pt x="403" y="314"/>
                    <a:pt x="414" y="436"/>
                  </a:cubicBezTo>
                  <a:cubicBezTo>
                    <a:pt x="436" y="602"/>
                    <a:pt x="357" y="678"/>
                    <a:pt x="260" y="773"/>
                  </a:cubicBezTo>
                  <a:lnTo>
                    <a:pt x="260" y="773"/>
                  </a:lnTo>
                  <a:lnTo>
                    <a:pt x="171" y="655"/>
                  </a:lnTo>
                  <a:cubicBezTo>
                    <a:pt x="111" y="569"/>
                    <a:pt x="86" y="533"/>
                    <a:pt x="122" y="423"/>
                  </a:cubicBezTo>
                  <a:cubicBezTo>
                    <a:pt x="159" y="290"/>
                    <a:pt x="195" y="168"/>
                    <a:pt x="220" y="34"/>
                  </a:cubicBezTo>
                  <a:cubicBezTo>
                    <a:pt x="220" y="13"/>
                    <a:pt x="208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2645;p36">
              <a:extLst>
                <a:ext uri="{FF2B5EF4-FFF2-40B4-BE49-F238E27FC236}">
                  <a16:creationId xmlns:a16="http://schemas.microsoft.com/office/drawing/2014/main" id="{A948D5F3-20BA-4BF4-A277-4610E1532EA7}"/>
                </a:ext>
              </a:extLst>
            </p:cNvPr>
            <p:cNvSpPr/>
            <p:nvPr/>
          </p:nvSpPr>
          <p:spPr>
            <a:xfrm>
              <a:off x="7570563" y="3137661"/>
              <a:ext cx="26382" cy="43412"/>
            </a:xfrm>
            <a:custGeom>
              <a:avLst/>
              <a:gdLst/>
              <a:ahLst/>
              <a:cxnLst/>
              <a:rect l="l" t="t" r="r" b="b"/>
              <a:pathLst>
                <a:path w="536" h="882" extrusionOk="0">
                  <a:moveTo>
                    <a:pt x="257" y="785"/>
                  </a:moveTo>
                  <a:cubicBezTo>
                    <a:pt x="268" y="785"/>
                    <a:pt x="268" y="796"/>
                    <a:pt x="268" y="796"/>
                  </a:cubicBezTo>
                  <a:lnTo>
                    <a:pt x="257" y="796"/>
                  </a:lnTo>
                  <a:lnTo>
                    <a:pt x="257" y="785"/>
                  </a:lnTo>
                  <a:close/>
                  <a:moveTo>
                    <a:pt x="195" y="18"/>
                  </a:moveTo>
                  <a:cubicBezTo>
                    <a:pt x="208" y="18"/>
                    <a:pt x="208" y="31"/>
                    <a:pt x="208" y="42"/>
                  </a:cubicBezTo>
                  <a:cubicBezTo>
                    <a:pt x="184" y="164"/>
                    <a:pt x="147" y="285"/>
                    <a:pt x="122" y="407"/>
                  </a:cubicBezTo>
                  <a:lnTo>
                    <a:pt x="111" y="431"/>
                  </a:lnTo>
                  <a:cubicBezTo>
                    <a:pt x="86" y="541"/>
                    <a:pt x="111" y="577"/>
                    <a:pt x="171" y="675"/>
                  </a:cubicBezTo>
                  <a:cubicBezTo>
                    <a:pt x="195" y="699"/>
                    <a:pt x="220" y="736"/>
                    <a:pt x="244" y="760"/>
                  </a:cubicBezTo>
                  <a:lnTo>
                    <a:pt x="244" y="772"/>
                  </a:lnTo>
                  <a:cubicBezTo>
                    <a:pt x="244" y="785"/>
                    <a:pt x="232" y="785"/>
                    <a:pt x="220" y="796"/>
                  </a:cubicBezTo>
                  <a:lnTo>
                    <a:pt x="208" y="809"/>
                  </a:lnTo>
                  <a:lnTo>
                    <a:pt x="305" y="809"/>
                  </a:lnTo>
                  <a:lnTo>
                    <a:pt x="293" y="796"/>
                  </a:lnTo>
                  <a:cubicBezTo>
                    <a:pt x="281" y="796"/>
                    <a:pt x="281" y="785"/>
                    <a:pt x="268" y="772"/>
                  </a:cubicBezTo>
                  <a:cubicBezTo>
                    <a:pt x="366" y="687"/>
                    <a:pt x="451" y="602"/>
                    <a:pt x="427" y="444"/>
                  </a:cubicBezTo>
                  <a:cubicBezTo>
                    <a:pt x="414" y="358"/>
                    <a:pt x="403" y="274"/>
                    <a:pt x="378" y="188"/>
                  </a:cubicBezTo>
                  <a:cubicBezTo>
                    <a:pt x="366" y="152"/>
                    <a:pt x="354" y="115"/>
                    <a:pt x="354" y="79"/>
                  </a:cubicBezTo>
                  <a:cubicBezTo>
                    <a:pt x="341" y="55"/>
                    <a:pt x="366" y="42"/>
                    <a:pt x="378" y="42"/>
                  </a:cubicBezTo>
                  <a:cubicBezTo>
                    <a:pt x="390" y="42"/>
                    <a:pt x="403" y="42"/>
                    <a:pt x="403" y="67"/>
                  </a:cubicBezTo>
                  <a:cubicBezTo>
                    <a:pt x="414" y="104"/>
                    <a:pt x="427" y="139"/>
                    <a:pt x="439" y="188"/>
                  </a:cubicBezTo>
                  <a:cubicBezTo>
                    <a:pt x="476" y="322"/>
                    <a:pt x="524" y="468"/>
                    <a:pt x="512" y="577"/>
                  </a:cubicBezTo>
                  <a:cubicBezTo>
                    <a:pt x="500" y="663"/>
                    <a:pt x="414" y="736"/>
                    <a:pt x="341" y="796"/>
                  </a:cubicBezTo>
                  <a:cubicBezTo>
                    <a:pt x="317" y="821"/>
                    <a:pt x="293" y="833"/>
                    <a:pt x="281" y="858"/>
                  </a:cubicBezTo>
                  <a:lnTo>
                    <a:pt x="232" y="858"/>
                  </a:lnTo>
                  <a:cubicBezTo>
                    <a:pt x="220" y="833"/>
                    <a:pt x="195" y="809"/>
                    <a:pt x="171" y="785"/>
                  </a:cubicBezTo>
                  <a:cubicBezTo>
                    <a:pt x="111" y="712"/>
                    <a:pt x="25" y="626"/>
                    <a:pt x="25" y="553"/>
                  </a:cubicBezTo>
                  <a:cubicBezTo>
                    <a:pt x="13" y="504"/>
                    <a:pt x="38" y="444"/>
                    <a:pt x="62" y="383"/>
                  </a:cubicBezTo>
                  <a:cubicBezTo>
                    <a:pt x="74" y="371"/>
                    <a:pt x="74" y="347"/>
                    <a:pt x="86" y="322"/>
                  </a:cubicBezTo>
                  <a:cubicBezTo>
                    <a:pt x="111" y="225"/>
                    <a:pt x="147" y="128"/>
                    <a:pt x="184" y="31"/>
                  </a:cubicBezTo>
                  <a:cubicBezTo>
                    <a:pt x="184" y="18"/>
                    <a:pt x="195" y="18"/>
                    <a:pt x="195" y="18"/>
                  </a:cubicBezTo>
                  <a:close/>
                  <a:moveTo>
                    <a:pt x="194" y="1"/>
                  </a:moveTo>
                  <a:cubicBezTo>
                    <a:pt x="182" y="1"/>
                    <a:pt x="168" y="10"/>
                    <a:pt x="159" y="18"/>
                  </a:cubicBezTo>
                  <a:cubicBezTo>
                    <a:pt x="122" y="115"/>
                    <a:pt x="98" y="225"/>
                    <a:pt x="62" y="322"/>
                  </a:cubicBezTo>
                  <a:cubicBezTo>
                    <a:pt x="62" y="334"/>
                    <a:pt x="49" y="358"/>
                    <a:pt x="49" y="383"/>
                  </a:cubicBezTo>
                  <a:cubicBezTo>
                    <a:pt x="25" y="431"/>
                    <a:pt x="1" y="504"/>
                    <a:pt x="1" y="553"/>
                  </a:cubicBezTo>
                  <a:cubicBezTo>
                    <a:pt x="13" y="639"/>
                    <a:pt x="98" y="723"/>
                    <a:pt x="159" y="796"/>
                  </a:cubicBezTo>
                  <a:cubicBezTo>
                    <a:pt x="184" y="821"/>
                    <a:pt x="208" y="845"/>
                    <a:pt x="220" y="869"/>
                  </a:cubicBezTo>
                  <a:cubicBezTo>
                    <a:pt x="232" y="869"/>
                    <a:pt x="244" y="882"/>
                    <a:pt x="257" y="882"/>
                  </a:cubicBezTo>
                  <a:cubicBezTo>
                    <a:pt x="268" y="882"/>
                    <a:pt x="281" y="869"/>
                    <a:pt x="293" y="869"/>
                  </a:cubicBezTo>
                  <a:cubicBezTo>
                    <a:pt x="305" y="845"/>
                    <a:pt x="330" y="833"/>
                    <a:pt x="354" y="809"/>
                  </a:cubicBezTo>
                  <a:cubicBezTo>
                    <a:pt x="427" y="748"/>
                    <a:pt x="524" y="675"/>
                    <a:pt x="524" y="577"/>
                  </a:cubicBezTo>
                  <a:cubicBezTo>
                    <a:pt x="536" y="468"/>
                    <a:pt x="500" y="310"/>
                    <a:pt x="463" y="188"/>
                  </a:cubicBezTo>
                  <a:cubicBezTo>
                    <a:pt x="451" y="139"/>
                    <a:pt x="439" y="104"/>
                    <a:pt x="427" y="55"/>
                  </a:cubicBezTo>
                  <a:cubicBezTo>
                    <a:pt x="418" y="37"/>
                    <a:pt x="402" y="26"/>
                    <a:pt x="385" y="26"/>
                  </a:cubicBezTo>
                  <a:cubicBezTo>
                    <a:pt x="379" y="26"/>
                    <a:pt x="372" y="27"/>
                    <a:pt x="366" y="31"/>
                  </a:cubicBezTo>
                  <a:cubicBezTo>
                    <a:pt x="354" y="31"/>
                    <a:pt x="330" y="55"/>
                    <a:pt x="330" y="79"/>
                  </a:cubicBezTo>
                  <a:cubicBezTo>
                    <a:pt x="341" y="115"/>
                    <a:pt x="354" y="152"/>
                    <a:pt x="354" y="188"/>
                  </a:cubicBezTo>
                  <a:cubicBezTo>
                    <a:pt x="378" y="274"/>
                    <a:pt x="403" y="358"/>
                    <a:pt x="414" y="444"/>
                  </a:cubicBezTo>
                  <a:cubicBezTo>
                    <a:pt x="427" y="602"/>
                    <a:pt x="354" y="675"/>
                    <a:pt x="257" y="760"/>
                  </a:cubicBezTo>
                  <a:lnTo>
                    <a:pt x="257" y="748"/>
                  </a:lnTo>
                  <a:cubicBezTo>
                    <a:pt x="232" y="723"/>
                    <a:pt x="208" y="699"/>
                    <a:pt x="184" y="663"/>
                  </a:cubicBezTo>
                  <a:cubicBezTo>
                    <a:pt x="122" y="577"/>
                    <a:pt x="98" y="541"/>
                    <a:pt x="122" y="431"/>
                  </a:cubicBezTo>
                  <a:lnTo>
                    <a:pt x="135" y="407"/>
                  </a:lnTo>
                  <a:cubicBezTo>
                    <a:pt x="171" y="285"/>
                    <a:pt x="208" y="164"/>
                    <a:pt x="220" y="42"/>
                  </a:cubicBezTo>
                  <a:cubicBezTo>
                    <a:pt x="232" y="18"/>
                    <a:pt x="220" y="6"/>
                    <a:pt x="208" y="6"/>
                  </a:cubicBezTo>
                  <a:cubicBezTo>
                    <a:pt x="204" y="2"/>
                    <a:pt x="200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2646;p36">
              <a:extLst>
                <a:ext uri="{FF2B5EF4-FFF2-40B4-BE49-F238E27FC236}">
                  <a16:creationId xmlns:a16="http://schemas.microsoft.com/office/drawing/2014/main" id="{18C048A5-C62E-40C2-9C7C-C99C19B10A83}"/>
                </a:ext>
              </a:extLst>
            </p:cNvPr>
            <p:cNvSpPr/>
            <p:nvPr/>
          </p:nvSpPr>
          <p:spPr>
            <a:xfrm>
              <a:off x="7555649" y="3164832"/>
              <a:ext cx="18556" cy="4381"/>
            </a:xfrm>
            <a:custGeom>
              <a:avLst/>
              <a:gdLst/>
              <a:ahLst/>
              <a:cxnLst/>
              <a:rect l="l" t="t" r="r" b="b"/>
              <a:pathLst>
                <a:path w="377" h="89" extrusionOk="0">
                  <a:moveTo>
                    <a:pt x="195" y="1"/>
                  </a:moveTo>
                  <a:cubicBezTo>
                    <a:pt x="134" y="1"/>
                    <a:pt x="85" y="1"/>
                    <a:pt x="25" y="14"/>
                  </a:cubicBezTo>
                  <a:cubicBezTo>
                    <a:pt x="0" y="14"/>
                    <a:pt x="0" y="50"/>
                    <a:pt x="25" y="50"/>
                  </a:cubicBezTo>
                  <a:cubicBezTo>
                    <a:pt x="73" y="62"/>
                    <a:pt x="134" y="62"/>
                    <a:pt x="195" y="74"/>
                  </a:cubicBezTo>
                  <a:cubicBezTo>
                    <a:pt x="223" y="81"/>
                    <a:pt x="254" y="88"/>
                    <a:pt x="286" y="88"/>
                  </a:cubicBezTo>
                  <a:cubicBezTo>
                    <a:pt x="309" y="88"/>
                    <a:pt x="332" y="84"/>
                    <a:pt x="352" y="74"/>
                  </a:cubicBezTo>
                  <a:cubicBezTo>
                    <a:pt x="377" y="74"/>
                    <a:pt x="377" y="38"/>
                    <a:pt x="365" y="25"/>
                  </a:cubicBezTo>
                  <a:cubicBezTo>
                    <a:pt x="316" y="1"/>
                    <a:pt x="255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2647;p36">
              <a:extLst>
                <a:ext uri="{FF2B5EF4-FFF2-40B4-BE49-F238E27FC236}">
                  <a16:creationId xmlns:a16="http://schemas.microsoft.com/office/drawing/2014/main" id="{4982ACC9-362C-4E2A-8325-A190A33710C3}"/>
                </a:ext>
              </a:extLst>
            </p:cNvPr>
            <p:cNvSpPr/>
            <p:nvPr/>
          </p:nvSpPr>
          <p:spPr>
            <a:xfrm>
              <a:off x="7555649" y="3164290"/>
              <a:ext cx="19196" cy="5414"/>
            </a:xfrm>
            <a:custGeom>
              <a:avLst/>
              <a:gdLst/>
              <a:ahLst/>
              <a:cxnLst/>
              <a:rect l="l" t="t" r="r" b="b"/>
              <a:pathLst>
                <a:path w="390" h="110" extrusionOk="0">
                  <a:moveTo>
                    <a:pt x="206" y="12"/>
                  </a:moveTo>
                  <a:cubicBezTo>
                    <a:pt x="255" y="12"/>
                    <a:pt x="316" y="12"/>
                    <a:pt x="352" y="49"/>
                  </a:cubicBezTo>
                  <a:cubicBezTo>
                    <a:pt x="365" y="49"/>
                    <a:pt x="365" y="61"/>
                    <a:pt x="365" y="73"/>
                  </a:cubicBezTo>
                  <a:lnTo>
                    <a:pt x="352" y="85"/>
                  </a:lnTo>
                  <a:cubicBezTo>
                    <a:pt x="340" y="89"/>
                    <a:pt x="327" y="91"/>
                    <a:pt x="313" y="91"/>
                  </a:cubicBezTo>
                  <a:cubicBezTo>
                    <a:pt x="285" y="91"/>
                    <a:pt x="255" y="85"/>
                    <a:pt x="231" y="85"/>
                  </a:cubicBezTo>
                  <a:cubicBezTo>
                    <a:pt x="219" y="73"/>
                    <a:pt x="206" y="73"/>
                    <a:pt x="195" y="73"/>
                  </a:cubicBezTo>
                  <a:cubicBezTo>
                    <a:pt x="170" y="73"/>
                    <a:pt x="134" y="73"/>
                    <a:pt x="109" y="61"/>
                  </a:cubicBezTo>
                  <a:cubicBezTo>
                    <a:pt x="73" y="61"/>
                    <a:pt x="49" y="61"/>
                    <a:pt x="25" y="49"/>
                  </a:cubicBezTo>
                  <a:cubicBezTo>
                    <a:pt x="12" y="49"/>
                    <a:pt x="12" y="49"/>
                    <a:pt x="12" y="36"/>
                  </a:cubicBezTo>
                  <a:lnTo>
                    <a:pt x="25" y="25"/>
                  </a:lnTo>
                  <a:cubicBezTo>
                    <a:pt x="85" y="25"/>
                    <a:pt x="134" y="12"/>
                    <a:pt x="195" y="12"/>
                  </a:cubicBezTo>
                  <a:close/>
                  <a:moveTo>
                    <a:pt x="195" y="0"/>
                  </a:moveTo>
                  <a:cubicBezTo>
                    <a:pt x="134" y="0"/>
                    <a:pt x="85" y="0"/>
                    <a:pt x="25" y="12"/>
                  </a:cubicBezTo>
                  <a:cubicBezTo>
                    <a:pt x="0" y="12"/>
                    <a:pt x="0" y="25"/>
                    <a:pt x="0" y="36"/>
                  </a:cubicBezTo>
                  <a:cubicBezTo>
                    <a:pt x="0" y="61"/>
                    <a:pt x="0" y="73"/>
                    <a:pt x="25" y="73"/>
                  </a:cubicBezTo>
                  <a:cubicBezTo>
                    <a:pt x="49" y="73"/>
                    <a:pt x="73" y="73"/>
                    <a:pt x="109" y="85"/>
                  </a:cubicBezTo>
                  <a:cubicBezTo>
                    <a:pt x="134" y="85"/>
                    <a:pt x="158" y="85"/>
                    <a:pt x="195" y="98"/>
                  </a:cubicBezTo>
                  <a:lnTo>
                    <a:pt x="219" y="98"/>
                  </a:lnTo>
                  <a:cubicBezTo>
                    <a:pt x="255" y="98"/>
                    <a:pt x="279" y="109"/>
                    <a:pt x="304" y="109"/>
                  </a:cubicBezTo>
                  <a:cubicBezTo>
                    <a:pt x="316" y="109"/>
                    <a:pt x="341" y="109"/>
                    <a:pt x="352" y="98"/>
                  </a:cubicBezTo>
                  <a:cubicBezTo>
                    <a:pt x="365" y="98"/>
                    <a:pt x="377" y="85"/>
                    <a:pt x="377" y="73"/>
                  </a:cubicBezTo>
                  <a:cubicBezTo>
                    <a:pt x="389" y="61"/>
                    <a:pt x="377" y="36"/>
                    <a:pt x="365" y="36"/>
                  </a:cubicBezTo>
                  <a:cubicBezTo>
                    <a:pt x="316" y="0"/>
                    <a:pt x="25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2648;p36">
              <a:extLst>
                <a:ext uri="{FF2B5EF4-FFF2-40B4-BE49-F238E27FC236}">
                  <a16:creationId xmlns:a16="http://schemas.microsoft.com/office/drawing/2014/main" id="{87ED248E-3023-4704-9322-1B6551073334}"/>
                </a:ext>
              </a:extLst>
            </p:cNvPr>
            <p:cNvSpPr/>
            <p:nvPr/>
          </p:nvSpPr>
          <p:spPr>
            <a:xfrm>
              <a:off x="7593303" y="3165373"/>
              <a:ext cx="20426" cy="4479"/>
            </a:xfrm>
            <a:custGeom>
              <a:avLst/>
              <a:gdLst/>
              <a:ahLst/>
              <a:cxnLst/>
              <a:rect l="l" t="t" r="r" b="b"/>
              <a:pathLst>
                <a:path w="415" h="91" extrusionOk="0">
                  <a:moveTo>
                    <a:pt x="298" y="1"/>
                  </a:moveTo>
                  <a:cubicBezTo>
                    <a:pt x="272" y="1"/>
                    <a:pt x="245" y="3"/>
                    <a:pt x="220" y="3"/>
                  </a:cubicBezTo>
                  <a:cubicBezTo>
                    <a:pt x="147" y="3"/>
                    <a:pt x="87" y="14"/>
                    <a:pt x="25" y="27"/>
                  </a:cubicBezTo>
                  <a:cubicBezTo>
                    <a:pt x="1" y="39"/>
                    <a:pt x="1" y="63"/>
                    <a:pt x="25" y="76"/>
                  </a:cubicBezTo>
                  <a:cubicBezTo>
                    <a:pt x="87" y="87"/>
                    <a:pt x="159" y="87"/>
                    <a:pt x="220" y="87"/>
                  </a:cubicBezTo>
                  <a:cubicBezTo>
                    <a:pt x="251" y="87"/>
                    <a:pt x="282" y="91"/>
                    <a:pt x="313" y="91"/>
                  </a:cubicBezTo>
                  <a:cubicBezTo>
                    <a:pt x="343" y="91"/>
                    <a:pt x="373" y="88"/>
                    <a:pt x="403" y="76"/>
                  </a:cubicBezTo>
                  <a:cubicBezTo>
                    <a:pt x="414" y="63"/>
                    <a:pt x="414" y="39"/>
                    <a:pt x="403" y="27"/>
                  </a:cubicBezTo>
                  <a:cubicBezTo>
                    <a:pt x="374" y="5"/>
                    <a:pt x="336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2649;p36">
              <a:extLst>
                <a:ext uri="{FF2B5EF4-FFF2-40B4-BE49-F238E27FC236}">
                  <a16:creationId xmlns:a16="http://schemas.microsoft.com/office/drawing/2014/main" id="{F95561FE-3D89-4639-98DF-E791618E4235}"/>
                </a:ext>
              </a:extLst>
            </p:cNvPr>
            <p:cNvSpPr/>
            <p:nvPr/>
          </p:nvSpPr>
          <p:spPr>
            <a:xfrm>
              <a:off x="7593303" y="3164832"/>
              <a:ext cx="21066" cy="5463"/>
            </a:xfrm>
            <a:custGeom>
              <a:avLst/>
              <a:gdLst/>
              <a:ahLst/>
              <a:cxnLst/>
              <a:rect l="l" t="t" r="r" b="b"/>
              <a:pathLst>
                <a:path w="428" h="111" extrusionOk="0">
                  <a:moveTo>
                    <a:pt x="293" y="25"/>
                  </a:moveTo>
                  <a:cubicBezTo>
                    <a:pt x="330" y="25"/>
                    <a:pt x="366" y="25"/>
                    <a:pt x="390" y="50"/>
                  </a:cubicBezTo>
                  <a:cubicBezTo>
                    <a:pt x="403" y="50"/>
                    <a:pt x="403" y="62"/>
                    <a:pt x="403" y="62"/>
                  </a:cubicBezTo>
                  <a:cubicBezTo>
                    <a:pt x="403" y="74"/>
                    <a:pt x="403" y="74"/>
                    <a:pt x="390" y="87"/>
                  </a:cubicBezTo>
                  <a:cubicBezTo>
                    <a:pt x="372" y="92"/>
                    <a:pt x="351" y="95"/>
                    <a:pt x="330" y="95"/>
                  </a:cubicBezTo>
                  <a:cubicBezTo>
                    <a:pt x="308" y="95"/>
                    <a:pt x="287" y="92"/>
                    <a:pt x="268" y="87"/>
                  </a:cubicBezTo>
                  <a:lnTo>
                    <a:pt x="184" y="87"/>
                  </a:lnTo>
                  <a:cubicBezTo>
                    <a:pt x="135" y="87"/>
                    <a:pt x="74" y="87"/>
                    <a:pt x="25" y="74"/>
                  </a:cubicBezTo>
                  <a:lnTo>
                    <a:pt x="14" y="62"/>
                  </a:lnTo>
                  <a:lnTo>
                    <a:pt x="25" y="50"/>
                  </a:lnTo>
                  <a:cubicBezTo>
                    <a:pt x="87" y="25"/>
                    <a:pt x="159" y="25"/>
                    <a:pt x="220" y="25"/>
                  </a:cubicBezTo>
                  <a:close/>
                  <a:moveTo>
                    <a:pt x="220" y="1"/>
                  </a:moveTo>
                  <a:cubicBezTo>
                    <a:pt x="159" y="1"/>
                    <a:pt x="87" y="14"/>
                    <a:pt x="25" y="38"/>
                  </a:cubicBezTo>
                  <a:cubicBezTo>
                    <a:pt x="14" y="38"/>
                    <a:pt x="1" y="50"/>
                    <a:pt x="1" y="62"/>
                  </a:cubicBezTo>
                  <a:cubicBezTo>
                    <a:pt x="1" y="74"/>
                    <a:pt x="14" y="87"/>
                    <a:pt x="25" y="87"/>
                  </a:cubicBezTo>
                  <a:cubicBezTo>
                    <a:pt x="74" y="98"/>
                    <a:pt x="135" y="98"/>
                    <a:pt x="184" y="98"/>
                  </a:cubicBezTo>
                  <a:lnTo>
                    <a:pt x="220" y="111"/>
                  </a:lnTo>
                  <a:lnTo>
                    <a:pt x="317" y="111"/>
                  </a:lnTo>
                  <a:cubicBezTo>
                    <a:pt x="354" y="111"/>
                    <a:pt x="378" y="111"/>
                    <a:pt x="403" y="98"/>
                  </a:cubicBezTo>
                  <a:cubicBezTo>
                    <a:pt x="414" y="98"/>
                    <a:pt x="427" y="87"/>
                    <a:pt x="427" y="74"/>
                  </a:cubicBezTo>
                  <a:cubicBezTo>
                    <a:pt x="427" y="50"/>
                    <a:pt x="414" y="38"/>
                    <a:pt x="403" y="25"/>
                  </a:cubicBezTo>
                  <a:cubicBezTo>
                    <a:pt x="354" y="1"/>
                    <a:pt x="305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2650;p36">
              <a:extLst>
                <a:ext uri="{FF2B5EF4-FFF2-40B4-BE49-F238E27FC236}">
                  <a16:creationId xmlns:a16="http://schemas.microsoft.com/office/drawing/2014/main" id="{AD9763A1-FC25-495B-8D61-B19E6B995259}"/>
                </a:ext>
              </a:extLst>
            </p:cNvPr>
            <p:cNvSpPr/>
            <p:nvPr/>
          </p:nvSpPr>
          <p:spPr>
            <a:xfrm>
              <a:off x="7611023" y="3124175"/>
              <a:ext cx="59605" cy="68711"/>
            </a:xfrm>
            <a:custGeom>
              <a:avLst/>
              <a:gdLst/>
              <a:ahLst/>
              <a:cxnLst/>
              <a:rect l="l" t="t" r="r" b="b"/>
              <a:pathLst>
                <a:path w="1211" h="1396" extrusionOk="0">
                  <a:moveTo>
                    <a:pt x="570" y="102"/>
                  </a:moveTo>
                  <a:cubicBezTo>
                    <a:pt x="743" y="102"/>
                    <a:pt x="913" y="238"/>
                    <a:pt x="967" y="438"/>
                  </a:cubicBezTo>
                  <a:cubicBezTo>
                    <a:pt x="1052" y="694"/>
                    <a:pt x="943" y="1046"/>
                    <a:pt x="735" y="1216"/>
                  </a:cubicBezTo>
                  <a:cubicBezTo>
                    <a:pt x="666" y="1273"/>
                    <a:pt x="599" y="1296"/>
                    <a:pt x="536" y="1296"/>
                  </a:cubicBezTo>
                  <a:cubicBezTo>
                    <a:pt x="314" y="1296"/>
                    <a:pt x="149" y="997"/>
                    <a:pt x="140" y="778"/>
                  </a:cubicBezTo>
                  <a:cubicBezTo>
                    <a:pt x="125" y="597"/>
                    <a:pt x="158" y="407"/>
                    <a:pt x="255" y="267"/>
                  </a:cubicBezTo>
                  <a:lnTo>
                    <a:pt x="255" y="267"/>
                  </a:lnTo>
                  <a:cubicBezTo>
                    <a:pt x="258" y="268"/>
                    <a:pt x="261" y="268"/>
                    <a:pt x="263" y="268"/>
                  </a:cubicBezTo>
                  <a:cubicBezTo>
                    <a:pt x="273" y="268"/>
                    <a:pt x="281" y="264"/>
                    <a:pt x="286" y="256"/>
                  </a:cubicBezTo>
                  <a:cubicBezTo>
                    <a:pt x="367" y="148"/>
                    <a:pt x="469" y="102"/>
                    <a:pt x="570" y="102"/>
                  </a:cubicBezTo>
                  <a:close/>
                  <a:moveTo>
                    <a:pt x="567" y="0"/>
                  </a:moveTo>
                  <a:cubicBezTo>
                    <a:pt x="506" y="0"/>
                    <a:pt x="446" y="13"/>
                    <a:pt x="393" y="42"/>
                  </a:cubicBezTo>
                  <a:lnTo>
                    <a:pt x="393" y="42"/>
                  </a:lnTo>
                  <a:cubicBezTo>
                    <a:pt x="88" y="139"/>
                    <a:pt x="0" y="601"/>
                    <a:pt x="43" y="888"/>
                  </a:cubicBezTo>
                  <a:cubicBezTo>
                    <a:pt x="80" y="1138"/>
                    <a:pt x="294" y="1396"/>
                    <a:pt x="539" y="1396"/>
                  </a:cubicBezTo>
                  <a:cubicBezTo>
                    <a:pt x="615" y="1396"/>
                    <a:pt x="694" y="1371"/>
                    <a:pt x="772" y="1313"/>
                  </a:cubicBezTo>
                  <a:cubicBezTo>
                    <a:pt x="1100" y="1095"/>
                    <a:pt x="1210" y="535"/>
                    <a:pt x="979" y="207"/>
                  </a:cubicBezTo>
                  <a:cubicBezTo>
                    <a:pt x="884" y="81"/>
                    <a:pt x="720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2651;p36">
              <a:extLst>
                <a:ext uri="{FF2B5EF4-FFF2-40B4-BE49-F238E27FC236}">
                  <a16:creationId xmlns:a16="http://schemas.microsoft.com/office/drawing/2014/main" id="{23504E78-6440-4FFC-943B-A6B79FE7FCC1}"/>
                </a:ext>
              </a:extLst>
            </p:cNvPr>
            <p:cNvSpPr/>
            <p:nvPr/>
          </p:nvSpPr>
          <p:spPr>
            <a:xfrm>
              <a:off x="7611269" y="3123928"/>
              <a:ext cx="55766" cy="69696"/>
            </a:xfrm>
            <a:custGeom>
              <a:avLst/>
              <a:gdLst/>
              <a:ahLst/>
              <a:cxnLst/>
              <a:rect l="l" t="t" r="r" b="b"/>
              <a:pathLst>
                <a:path w="1133" h="1416" extrusionOk="0">
                  <a:moveTo>
                    <a:pt x="536" y="42"/>
                  </a:moveTo>
                  <a:cubicBezTo>
                    <a:pt x="548" y="42"/>
                    <a:pt x="548" y="54"/>
                    <a:pt x="548" y="54"/>
                  </a:cubicBezTo>
                  <a:cubicBezTo>
                    <a:pt x="548" y="54"/>
                    <a:pt x="548" y="66"/>
                    <a:pt x="536" y="66"/>
                  </a:cubicBezTo>
                  <a:cubicBezTo>
                    <a:pt x="414" y="91"/>
                    <a:pt x="317" y="164"/>
                    <a:pt x="244" y="261"/>
                  </a:cubicBezTo>
                  <a:lnTo>
                    <a:pt x="232" y="248"/>
                  </a:lnTo>
                  <a:cubicBezTo>
                    <a:pt x="268" y="164"/>
                    <a:pt x="317" y="102"/>
                    <a:pt x="378" y="66"/>
                  </a:cubicBezTo>
                  <a:cubicBezTo>
                    <a:pt x="427" y="42"/>
                    <a:pt x="476" y="42"/>
                    <a:pt x="536" y="42"/>
                  </a:cubicBezTo>
                  <a:close/>
                  <a:moveTo>
                    <a:pt x="293" y="224"/>
                  </a:moveTo>
                  <a:cubicBezTo>
                    <a:pt x="293" y="237"/>
                    <a:pt x="281" y="248"/>
                    <a:pt x="281" y="261"/>
                  </a:cubicBezTo>
                  <a:lnTo>
                    <a:pt x="268" y="261"/>
                  </a:lnTo>
                  <a:cubicBezTo>
                    <a:pt x="281" y="248"/>
                    <a:pt x="281" y="237"/>
                    <a:pt x="293" y="224"/>
                  </a:cubicBezTo>
                  <a:close/>
                  <a:moveTo>
                    <a:pt x="581" y="113"/>
                  </a:moveTo>
                  <a:cubicBezTo>
                    <a:pt x="594" y="113"/>
                    <a:pt x="608" y="114"/>
                    <a:pt x="621" y="115"/>
                  </a:cubicBezTo>
                  <a:cubicBezTo>
                    <a:pt x="779" y="151"/>
                    <a:pt x="913" y="273"/>
                    <a:pt x="962" y="443"/>
                  </a:cubicBezTo>
                  <a:cubicBezTo>
                    <a:pt x="1035" y="699"/>
                    <a:pt x="925" y="1051"/>
                    <a:pt x="730" y="1209"/>
                  </a:cubicBezTo>
                  <a:cubicBezTo>
                    <a:pt x="667" y="1265"/>
                    <a:pt x="598" y="1289"/>
                    <a:pt x="531" y="1289"/>
                  </a:cubicBezTo>
                  <a:cubicBezTo>
                    <a:pt x="496" y="1289"/>
                    <a:pt x="460" y="1283"/>
                    <a:pt x="427" y="1270"/>
                  </a:cubicBezTo>
                  <a:cubicBezTo>
                    <a:pt x="257" y="1197"/>
                    <a:pt x="147" y="954"/>
                    <a:pt x="135" y="783"/>
                  </a:cubicBezTo>
                  <a:cubicBezTo>
                    <a:pt x="122" y="540"/>
                    <a:pt x="184" y="383"/>
                    <a:pt x="257" y="285"/>
                  </a:cubicBezTo>
                  <a:cubicBezTo>
                    <a:pt x="268" y="285"/>
                    <a:pt x="281" y="273"/>
                    <a:pt x="293" y="261"/>
                  </a:cubicBezTo>
                  <a:cubicBezTo>
                    <a:pt x="369" y="162"/>
                    <a:pt x="465" y="113"/>
                    <a:pt x="581" y="113"/>
                  </a:cubicBezTo>
                  <a:close/>
                  <a:moveTo>
                    <a:pt x="559" y="14"/>
                  </a:moveTo>
                  <a:cubicBezTo>
                    <a:pt x="713" y="14"/>
                    <a:pt x="876" y="95"/>
                    <a:pt x="962" y="224"/>
                  </a:cubicBezTo>
                  <a:cubicBezTo>
                    <a:pt x="1071" y="370"/>
                    <a:pt x="1108" y="564"/>
                    <a:pt x="1071" y="783"/>
                  </a:cubicBezTo>
                  <a:cubicBezTo>
                    <a:pt x="1035" y="1002"/>
                    <a:pt x="925" y="1209"/>
                    <a:pt x="767" y="1318"/>
                  </a:cubicBezTo>
                  <a:cubicBezTo>
                    <a:pt x="693" y="1371"/>
                    <a:pt x="618" y="1396"/>
                    <a:pt x="541" y="1396"/>
                  </a:cubicBezTo>
                  <a:cubicBezTo>
                    <a:pt x="492" y="1396"/>
                    <a:pt x="442" y="1386"/>
                    <a:pt x="390" y="1367"/>
                  </a:cubicBezTo>
                  <a:cubicBezTo>
                    <a:pt x="220" y="1294"/>
                    <a:pt x="86" y="1100"/>
                    <a:pt x="49" y="893"/>
                  </a:cubicBezTo>
                  <a:cubicBezTo>
                    <a:pt x="13" y="662"/>
                    <a:pt x="62" y="346"/>
                    <a:pt x="220" y="164"/>
                  </a:cubicBezTo>
                  <a:cubicBezTo>
                    <a:pt x="243" y="140"/>
                    <a:pt x="279" y="116"/>
                    <a:pt x="303" y="93"/>
                  </a:cubicBezTo>
                  <a:lnTo>
                    <a:pt x="303" y="93"/>
                  </a:lnTo>
                  <a:cubicBezTo>
                    <a:pt x="267" y="128"/>
                    <a:pt x="244" y="176"/>
                    <a:pt x="220" y="237"/>
                  </a:cubicBezTo>
                  <a:cubicBezTo>
                    <a:pt x="220" y="248"/>
                    <a:pt x="220" y="273"/>
                    <a:pt x="232" y="273"/>
                  </a:cubicBezTo>
                  <a:cubicBezTo>
                    <a:pt x="220" y="297"/>
                    <a:pt x="208" y="321"/>
                    <a:pt x="195" y="334"/>
                  </a:cubicBezTo>
                  <a:cubicBezTo>
                    <a:pt x="122" y="491"/>
                    <a:pt x="111" y="662"/>
                    <a:pt x="122" y="783"/>
                  </a:cubicBezTo>
                  <a:cubicBezTo>
                    <a:pt x="135" y="966"/>
                    <a:pt x="244" y="1209"/>
                    <a:pt x="427" y="1282"/>
                  </a:cubicBezTo>
                  <a:cubicBezTo>
                    <a:pt x="460" y="1299"/>
                    <a:pt x="495" y="1307"/>
                    <a:pt x="531" y="1307"/>
                  </a:cubicBezTo>
                  <a:cubicBezTo>
                    <a:pt x="599" y="1307"/>
                    <a:pt x="671" y="1277"/>
                    <a:pt x="743" y="1221"/>
                  </a:cubicBezTo>
                  <a:cubicBezTo>
                    <a:pt x="949" y="1064"/>
                    <a:pt x="1047" y="699"/>
                    <a:pt x="974" y="443"/>
                  </a:cubicBezTo>
                  <a:cubicBezTo>
                    <a:pt x="925" y="261"/>
                    <a:pt x="779" y="127"/>
                    <a:pt x="621" y="102"/>
                  </a:cubicBezTo>
                  <a:cubicBezTo>
                    <a:pt x="604" y="99"/>
                    <a:pt x="586" y="97"/>
                    <a:pt x="569" y="97"/>
                  </a:cubicBezTo>
                  <a:cubicBezTo>
                    <a:pt x="526" y="97"/>
                    <a:pt x="486" y="106"/>
                    <a:pt x="451" y="115"/>
                  </a:cubicBezTo>
                  <a:cubicBezTo>
                    <a:pt x="487" y="102"/>
                    <a:pt x="524" y="91"/>
                    <a:pt x="548" y="91"/>
                  </a:cubicBezTo>
                  <a:cubicBezTo>
                    <a:pt x="560" y="78"/>
                    <a:pt x="560" y="66"/>
                    <a:pt x="560" y="54"/>
                  </a:cubicBezTo>
                  <a:cubicBezTo>
                    <a:pt x="560" y="42"/>
                    <a:pt x="548" y="29"/>
                    <a:pt x="536" y="29"/>
                  </a:cubicBezTo>
                  <a:lnTo>
                    <a:pt x="463" y="29"/>
                  </a:lnTo>
                  <a:cubicBezTo>
                    <a:pt x="476" y="18"/>
                    <a:pt x="487" y="18"/>
                    <a:pt x="500" y="18"/>
                  </a:cubicBezTo>
                  <a:cubicBezTo>
                    <a:pt x="519" y="15"/>
                    <a:pt x="539" y="14"/>
                    <a:pt x="559" y="14"/>
                  </a:cubicBezTo>
                  <a:close/>
                  <a:moveTo>
                    <a:pt x="559" y="1"/>
                  </a:moveTo>
                  <a:cubicBezTo>
                    <a:pt x="539" y="1"/>
                    <a:pt x="519" y="2"/>
                    <a:pt x="500" y="5"/>
                  </a:cubicBezTo>
                  <a:cubicBezTo>
                    <a:pt x="451" y="5"/>
                    <a:pt x="414" y="18"/>
                    <a:pt x="378" y="42"/>
                  </a:cubicBezTo>
                  <a:cubicBezTo>
                    <a:pt x="305" y="66"/>
                    <a:pt x="257" y="102"/>
                    <a:pt x="208" y="151"/>
                  </a:cubicBezTo>
                  <a:cubicBezTo>
                    <a:pt x="49" y="334"/>
                    <a:pt x="1" y="662"/>
                    <a:pt x="38" y="893"/>
                  </a:cubicBezTo>
                  <a:cubicBezTo>
                    <a:pt x="62" y="1100"/>
                    <a:pt x="208" y="1307"/>
                    <a:pt x="390" y="1380"/>
                  </a:cubicBezTo>
                  <a:cubicBezTo>
                    <a:pt x="427" y="1391"/>
                    <a:pt x="487" y="1416"/>
                    <a:pt x="536" y="1416"/>
                  </a:cubicBezTo>
                  <a:cubicBezTo>
                    <a:pt x="609" y="1416"/>
                    <a:pt x="694" y="1391"/>
                    <a:pt x="779" y="1331"/>
                  </a:cubicBezTo>
                  <a:cubicBezTo>
                    <a:pt x="938" y="1221"/>
                    <a:pt x="1047" y="1015"/>
                    <a:pt x="1095" y="783"/>
                  </a:cubicBezTo>
                  <a:cubicBezTo>
                    <a:pt x="1132" y="564"/>
                    <a:pt x="1084" y="358"/>
                    <a:pt x="974" y="212"/>
                  </a:cubicBezTo>
                  <a:cubicBezTo>
                    <a:pt x="877" y="83"/>
                    <a:pt x="713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2652;p36">
              <a:extLst>
                <a:ext uri="{FF2B5EF4-FFF2-40B4-BE49-F238E27FC236}">
                  <a16:creationId xmlns:a16="http://schemas.microsoft.com/office/drawing/2014/main" id="{C4A4C20C-34E3-496E-AF2C-21097AC4CEFD}"/>
                </a:ext>
              </a:extLst>
            </p:cNvPr>
            <p:cNvSpPr/>
            <p:nvPr/>
          </p:nvSpPr>
          <p:spPr>
            <a:xfrm>
              <a:off x="7607676" y="3164487"/>
              <a:ext cx="7580" cy="4233"/>
            </a:xfrm>
            <a:custGeom>
              <a:avLst/>
              <a:gdLst/>
              <a:ahLst/>
              <a:cxnLst/>
              <a:rect l="l" t="t" r="r" b="b"/>
              <a:pathLst>
                <a:path w="154" h="86" extrusionOk="0">
                  <a:moveTo>
                    <a:pt x="105" y="0"/>
                  </a:moveTo>
                  <a:cubicBezTo>
                    <a:pt x="98" y="0"/>
                    <a:pt x="92" y="3"/>
                    <a:pt x="86" y="8"/>
                  </a:cubicBezTo>
                  <a:cubicBezTo>
                    <a:pt x="74" y="21"/>
                    <a:pt x="49" y="32"/>
                    <a:pt x="25" y="45"/>
                  </a:cubicBezTo>
                  <a:cubicBezTo>
                    <a:pt x="13" y="45"/>
                    <a:pt x="1" y="57"/>
                    <a:pt x="1" y="69"/>
                  </a:cubicBezTo>
                  <a:cubicBezTo>
                    <a:pt x="13" y="81"/>
                    <a:pt x="13" y="81"/>
                    <a:pt x="25" y="81"/>
                  </a:cubicBezTo>
                  <a:cubicBezTo>
                    <a:pt x="38" y="84"/>
                    <a:pt x="50" y="86"/>
                    <a:pt x="60" y="86"/>
                  </a:cubicBezTo>
                  <a:cubicBezTo>
                    <a:pt x="88" y="86"/>
                    <a:pt x="108" y="74"/>
                    <a:pt x="135" y="57"/>
                  </a:cubicBezTo>
                  <a:cubicBezTo>
                    <a:pt x="154" y="29"/>
                    <a:pt x="129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2653;p36">
              <a:extLst>
                <a:ext uri="{FF2B5EF4-FFF2-40B4-BE49-F238E27FC236}">
                  <a16:creationId xmlns:a16="http://schemas.microsoft.com/office/drawing/2014/main" id="{19D1069D-702B-4000-97C1-85D5F7BBA36F}"/>
                </a:ext>
              </a:extLst>
            </p:cNvPr>
            <p:cNvSpPr/>
            <p:nvPr/>
          </p:nvSpPr>
          <p:spPr>
            <a:xfrm>
              <a:off x="7607676" y="3163847"/>
              <a:ext cx="7875" cy="5267"/>
            </a:xfrm>
            <a:custGeom>
              <a:avLst/>
              <a:gdLst/>
              <a:ahLst/>
              <a:cxnLst/>
              <a:rect l="l" t="t" r="r" b="b"/>
              <a:pathLst>
                <a:path w="160" h="107" extrusionOk="0">
                  <a:moveTo>
                    <a:pt x="109" y="16"/>
                  </a:moveTo>
                  <a:cubicBezTo>
                    <a:pt x="117" y="16"/>
                    <a:pt x="122" y="25"/>
                    <a:pt x="122" y="34"/>
                  </a:cubicBezTo>
                  <a:cubicBezTo>
                    <a:pt x="135" y="34"/>
                    <a:pt x="135" y="45"/>
                    <a:pt x="122" y="58"/>
                  </a:cubicBezTo>
                  <a:cubicBezTo>
                    <a:pt x="98" y="82"/>
                    <a:pt x="62" y="94"/>
                    <a:pt x="38" y="94"/>
                  </a:cubicBezTo>
                  <a:cubicBezTo>
                    <a:pt x="25" y="94"/>
                    <a:pt x="13" y="82"/>
                    <a:pt x="13" y="82"/>
                  </a:cubicBezTo>
                  <a:cubicBezTo>
                    <a:pt x="13" y="70"/>
                    <a:pt x="13" y="58"/>
                    <a:pt x="25" y="58"/>
                  </a:cubicBezTo>
                  <a:cubicBezTo>
                    <a:pt x="49" y="58"/>
                    <a:pt x="74" y="45"/>
                    <a:pt x="98" y="21"/>
                  </a:cubicBezTo>
                  <a:cubicBezTo>
                    <a:pt x="102" y="18"/>
                    <a:pt x="105" y="16"/>
                    <a:pt x="109" y="16"/>
                  </a:cubicBezTo>
                  <a:close/>
                  <a:moveTo>
                    <a:pt x="103" y="1"/>
                  </a:moveTo>
                  <a:cubicBezTo>
                    <a:pt x="94" y="1"/>
                    <a:pt x="84" y="4"/>
                    <a:pt x="74" y="9"/>
                  </a:cubicBezTo>
                  <a:cubicBezTo>
                    <a:pt x="62" y="34"/>
                    <a:pt x="38" y="45"/>
                    <a:pt x="25" y="45"/>
                  </a:cubicBezTo>
                  <a:cubicBezTo>
                    <a:pt x="1" y="45"/>
                    <a:pt x="1" y="70"/>
                    <a:pt x="1" y="82"/>
                  </a:cubicBezTo>
                  <a:cubicBezTo>
                    <a:pt x="1" y="94"/>
                    <a:pt x="13" y="107"/>
                    <a:pt x="25" y="107"/>
                  </a:cubicBezTo>
                  <a:lnTo>
                    <a:pt x="49" y="107"/>
                  </a:lnTo>
                  <a:cubicBezTo>
                    <a:pt x="86" y="107"/>
                    <a:pt x="111" y="94"/>
                    <a:pt x="135" y="70"/>
                  </a:cubicBezTo>
                  <a:cubicBezTo>
                    <a:pt x="159" y="58"/>
                    <a:pt x="147" y="34"/>
                    <a:pt x="135" y="21"/>
                  </a:cubicBezTo>
                  <a:cubicBezTo>
                    <a:pt x="128" y="7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2654;p36">
              <a:extLst>
                <a:ext uri="{FF2B5EF4-FFF2-40B4-BE49-F238E27FC236}">
                  <a16:creationId xmlns:a16="http://schemas.microsoft.com/office/drawing/2014/main" id="{84B385FD-6709-4946-B18E-6D16026A141B}"/>
                </a:ext>
              </a:extLst>
            </p:cNvPr>
            <p:cNvSpPr/>
            <p:nvPr/>
          </p:nvSpPr>
          <p:spPr>
            <a:xfrm>
              <a:off x="7623870" y="3190378"/>
              <a:ext cx="15603" cy="17030"/>
            </a:xfrm>
            <a:custGeom>
              <a:avLst/>
              <a:gdLst/>
              <a:ahLst/>
              <a:cxnLst/>
              <a:rect l="l" t="t" r="r" b="b"/>
              <a:pathLst>
                <a:path w="317" h="346" extrusionOk="0">
                  <a:moveTo>
                    <a:pt x="132" y="0"/>
                  </a:moveTo>
                  <a:cubicBezTo>
                    <a:pt x="129" y="0"/>
                    <a:pt x="126" y="2"/>
                    <a:pt x="122" y="5"/>
                  </a:cubicBezTo>
                  <a:cubicBezTo>
                    <a:pt x="61" y="54"/>
                    <a:pt x="1" y="151"/>
                    <a:pt x="37" y="224"/>
                  </a:cubicBezTo>
                  <a:cubicBezTo>
                    <a:pt x="74" y="297"/>
                    <a:pt x="183" y="333"/>
                    <a:pt x="268" y="346"/>
                  </a:cubicBezTo>
                  <a:cubicBezTo>
                    <a:pt x="292" y="346"/>
                    <a:pt x="317" y="309"/>
                    <a:pt x="280" y="285"/>
                  </a:cubicBezTo>
                  <a:cubicBezTo>
                    <a:pt x="231" y="260"/>
                    <a:pt x="171" y="236"/>
                    <a:pt x="134" y="200"/>
                  </a:cubicBezTo>
                  <a:cubicBezTo>
                    <a:pt x="85" y="151"/>
                    <a:pt x="147" y="66"/>
                    <a:pt x="147" y="17"/>
                  </a:cubicBezTo>
                  <a:cubicBezTo>
                    <a:pt x="147" y="9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2655;p36">
              <a:extLst>
                <a:ext uri="{FF2B5EF4-FFF2-40B4-BE49-F238E27FC236}">
                  <a16:creationId xmlns:a16="http://schemas.microsoft.com/office/drawing/2014/main" id="{9A71C7DD-A339-41BB-8D16-521795BBEDAF}"/>
                </a:ext>
              </a:extLst>
            </p:cNvPr>
            <p:cNvSpPr/>
            <p:nvPr/>
          </p:nvSpPr>
          <p:spPr>
            <a:xfrm>
              <a:off x="7623230" y="3189984"/>
              <a:ext cx="16243" cy="18015"/>
            </a:xfrm>
            <a:custGeom>
              <a:avLst/>
              <a:gdLst/>
              <a:ahLst/>
              <a:cxnLst/>
              <a:rect l="l" t="t" r="r" b="b"/>
              <a:pathLst>
                <a:path w="330" h="366" extrusionOk="0">
                  <a:moveTo>
                    <a:pt x="147" y="13"/>
                  </a:moveTo>
                  <a:cubicBezTo>
                    <a:pt x="147" y="25"/>
                    <a:pt x="160" y="25"/>
                    <a:pt x="160" y="25"/>
                  </a:cubicBezTo>
                  <a:cubicBezTo>
                    <a:pt x="147" y="38"/>
                    <a:pt x="147" y="62"/>
                    <a:pt x="135" y="86"/>
                  </a:cubicBezTo>
                  <a:cubicBezTo>
                    <a:pt x="123" y="135"/>
                    <a:pt x="98" y="184"/>
                    <a:pt x="135" y="220"/>
                  </a:cubicBezTo>
                  <a:cubicBezTo>
                    <a:pt x="160" y="232"/>
                    <a:pt x="196" y="257"/>
                    <a:pt x="233" y="268"/>
                  </a:cubicBezTo>
                  <a:cubicBezTo>
                    <a:pt x="257" y="281"/>
                    <a:pt x="281" y="293"/>
                    <a:pt x="293" y="305"/>
                  </a:cubicBezTo>
                  <a:cubicBezTo>
                    <a:pt x="305" y="317"/>
                    <a:pt x="305" y="317"/>
                    <a:pt x="305" y="330"/>
                  </a:cubicBezTo>
                  <a:cubicBezTo>
                    <a:pt x="305" y="341"/>
                    <a:pt x="293" y="341"/>
                    <a:pt x="281" y="341"/>
                  </a:cubicBezTo>
                  <a:cubicBezTo>
                    <a:pt x="196" y="330"/>
                    <a:pt x="98" y="293"/>
                    <a:pt x="62" y="232"/>
                  </a:cubicBezTo>
                  <a:cubicBezTo>
                    <a:pt x="25" y="159"/>
                    <a:pt x="87" y="62"/>
                    <a:pt x="135" y="25"/>
                  </a:cubicBezTo>
                  <a:cubicBezTo>
                    <a:pt x="135" y="13"/>
                    <a:pt x="147" y="13"/>
                    <a:pt x="147" y="13"/>
                  </a:cubicBezTo>
                  <a:close/>
                  <a:moveTo>
                    <a:pt x="123" y="1"/>
                  </a:moveTo>
                  <a:cubicBezTo>
                    <a:pt x="62" y="49"/>
                    <a:pt x="1" y="159"/>
                    <a:pt x="38" y="232"/>
                  </a:cubicBezTo>
                  <a:cubicBezTo>
                    <a:pt x="74" y="305"/>
                    <a:pt x="196" y="354"/>
                    <a:pt x="269" y="366"/>
                  </a:cubicBezTo>
                  <a:lnTo>
                    <a:pt x="281" y="366"/>
                  </a:lnTo>
                  <a:cubicBezTo>
                    <a:pt x="305" y="366"/>
                    <a:pt x="317" y="354"/>
                    <a:pt x="317" y="330"/>
                  </a:cubicBezTo>
                  <a:cubicBezTo>
                    <a:pt x="330" y="317"/>
                    <a:pt x="317" y="305"/>
                    <a:pt x="305" y="293"/>
                  </a:cubicBezTo>
                  <a:cubicBezTo>
                    <a:pt x="281" y="281"/>
                    <a:pt x="257" y="268"/>
                    <a:pt x="244" y="257"/>
                  </a:cubicBezTo>
                  <a:cubicBezTo>
                    <a:pt x="208" y="244"/>
                    <a:pt x="171" y="220"/>
                    <a:pt x="147" y="195"/>
                  </a:cubicBezTo>
                  <a:cubicBezTo>
                    <a:pt x="123" y="171"/>
                    <a:pt x="135" y="135"/>
                    <a:pt x="160" y="98"/>
                  </a:cubicBezTo>
                  <a:cubicBezTo>
                    <a:pt x="160" y="74"/>
                    <a:pt x="171" y="49"/>
                    <a:pt x="171" y="25"/>
                  </a:cubicBezTo>
                  <a:cubicBezTo>
                    <a:pt x="171" y="13"/>
                    <a:pt x="171" y="13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2656;p36">
              <a:extLst>
                <a:ext uri="{FF2B5EF4-FFF2-40B4-BE49-F238E27FC236}">
                  <a16:creationId xmlns:a16="http://schemas.microsoft.com/office/drawing/2014/main" id="{8DF985A4-FFB1-48D7-A73A-7B72746086AB}"/>
                </a:ext>
              </a:extLst>
            </p:cNvPr>
            <p:cNvSpPr/>
            <p:nvPr/>
          </p:nvSpPr>
          <p:spPr>
            <a:xfrm>
              <a:off x="7637603" y="3191215"/>
              <a:ext cx="10287" cy="15012"/>
            </a:xfrm>
            <a:custGeom>
              <a:avLst/>
              <a:gdLst/>
              <a:ahLst/>
              <a:cxnLst/>
              <a:rect l="l" t="t" r="r" b="b"/>
              <a:pathLst>
                <a:path w="209" h="305" extrusionOk="0">
                  <a:moveTo>
                    <a:pt x="135" y="0"/>
                  </a:moveTo>
                  <a:cubicBezTo>
                    <a:pt x="122" y="0"/>
                    <a:pt x="111" y="13"/>
                    <a:pt x="111" y="24"/>
                  </a:cubicBezTo>
                  <a:cubicBezTo>
                    <a:pt x="111" y="61"/>
                    <a:pt x="122" y="97"/>
                    <a:pt x="111" y="146"/>
                  </a:cubicBezTo>
                  <a:cubicBezTo>
                    <a:pt x="98" y="183"/>
                    <a:pt x="62" y="219"/>
                    <a:pt x="25" y="243"/>
                  </a:cubicBezTo>
                  <a:cubicBezTo>
                    <a:pt x="1" y="256"/>
                    <a:pt x="13" y="305"/>
                    <a:pt x="38" y="305"/>
                  </a:cubicBezTo>
                  <a:cubicBezTo>
                    <a:pt x="122" y="292"/>
                    <a:pt x="184" y="256"/>
                    <a:pt x="195" y="183"/>
                  </a:cubicBezTo>
                  <a:cubicBezTo>
                    <a:pt x="208" y="122"/>
                    <a:pt x="195" y="24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2657;p36">
              <a:extLst>
                <a:ext uri="{FF2B5EF4-FFF2-40B4-BE49-F238E27FC236}">
                  <a16:creationId xmlns:a16="http://schemas.microsoft.com/office/drawing/2014/main" id="{F0B6AA4E-7929-495B-98F0-B56EBDEEC6AC}"/>
                </a:ext>
              </a:extLst>
            </p:cNvPr>
            <p:cNvSpPr/>
            <p:nvPr/>
          </p:nvSpPr>
          <p:spPr>
            <a:xfrm>
              <a:off x="7637603" y="3190624"/>
              <a:ext cx="10828" cy="16193"/>
            </a:xfrm>
            <a:custGeom>
              <a:avLst/>
              <a:gdLst/>
              <a:ahLst/>
              <a:cxnLst/>
              <a:rect l="l" t="t" r="r" b="b"/>
              <a:pathLst>
                <a:path w="220" h="329" extrusionOk="0">
                  <a:moveTo>
                    <a:pt x="122" y="25"/>
                  </a:moveTo>
                  <a:cubicBezTo>
                    <a:pt x="184" y="36"/>
                    <a:pt x="208" y="134"/>
                    <a:pt x="184" y="182"/>
                  </a:cubicBezTo>
                  <a:cubicBezTo>
                    <a:pt x="171" y="255"/>
                    <a:pt x="111" y="304"/>
                    <a:pt x="38" y="304"/>
                  </a:cubicBezTo>
                  <a:cubicBezTo>
                    <a:pt x="25" y="304"/>
                    <a:pt x="25" y="292"/>
                    <a:pt x="25" y="292"/>
                  </a:cubicBezTo>
                  <a:cubicBezTo>
                    <a:pt x="13" y="280"/>
                    <a:pt x="13" y="268"/>
                    <a:pt x="25" y="255"/>
                  </a:cubicBezTo>
                  <a:cubicBezTo>
                    <a:pt x="74" y="231"/>
                    <a:pt x="98" y="195"/>
                    <a:pt x="122" y="158"/>
                  </a:cubicBezTo>
                  <a:cubicBezTo>
                    <a:pt x="135" y="134"/>
                    <a:pt x="122" y="109"/>
                    <a:pt x="122" y="73"/>
                  </a:cubicBezTo>
                  <a:cubicBezTo>
                    <a:pt x="122" y="61"/>
                    <a:pt x="111" y="49"/>
                    <a:pt x="111" y="36"/>
                  </a:cubicBezTo>
                  <a:cubicBezTo>
                    <a:pt x="111" y="25"/>
                    <a:pt x="111" y="25"/>
                    <a:pt x="122" y="25"/>
                  </a:cubicBezTo>
                  <a:close/>
                  <a:moveTo>
                    <a:pt x="135" y="0"/>
                  </a:moveTo>
                  <a:cubicBezTo>
                    <a:pt x="122" y="0"/>
                    <a:pt x="111" y="0"/>
                    <a:pt x="111" y="12"/>
                  </a:cubicBezTo>
                  <a:cubicBezTo>
                    <a:pt x="98" y="12"/>
                    <a:pt x="98" y="25"/>
                    <a:pt x="98" y="36"/>
                  </a:cubicBezTo>
                  <a:lnTo>
                    <a:pt x="98" y="85"/>
                  </a:lnTo>
                  <a:cubicBezTo>
                    <a:pt x="111" y="109"/>
                    <a:pt x="111" y="134"/>
                    <a:pt x="98" y="158"/>
                  </a:cubicBezTo>
                  <a:cubicBezTo>
                    <a:pt x="86" y="195"/>
                    <a:pt x="62" y="219"/>
                    <a:pt x="25" y="244"/>
                  </a:cubicBezTo>
                  <a:cubicBezTo>
                    <a:pt x="1" y="255"/>
                    <a:pt x="1" y="280"/>
                    <a:pt x="1" y="292"/>
                  </a:cubicBezTo>
                  <a:cubicBezTo>
                    <a:pt x="13" y="317"/>
                    <a:pt x="25" y="328"/>
                    <a:pt x="38" y="328"/>
                  </a:cubicBezTo>
                  <a:lnTo>
                    <a:pt x="49" y="328"/>
                  </a:lnTo>
                  <a:cubicBezTo>
                    <a:pt x="122" y="317"/>
                    <a:pt x="184" y="268"/>
                    <a:pt x="208" y="195"/>
                  </a:cubicBezTo>
                  <a:cubicBezTo>
                    <a:pt x="220" y="134"/>
                    <a:pt x="208" y="25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2658;p36">
              <a:extLst>
                <a:ext uri="{FF2B5EF4-FFF2-40B4-BE49-F238E27FC236}">
                  <a16:creationId xmlns:a16="http://schemas.microsoft.com/office/drawing/2014/main" id="{1E397935-731C-4984-8694-60ED3C1D6188}"/>
                </a:ext>
              </a:extLst>
            </p:cNvPr>
            <p:cNvSpPr/>
            <p:nvPr/>
          </p:nvSpPr>
          <p:spPr>
            <a:xfrm>
              <a:off x="7620867" y="3204898"/>
              <a:ext cx="18015" cy="62066"/>
            </a:xfrm>
            <a:custGeom>
              <a:avLst/>
              <a:gdLst/>
              <a:ahLst/>
              <a:cxnLst/>
              <a:rect l="l" t="t" r="r" b="b"/>
              <a:pathLst>
                <a:path w="366" h="1261" extrusionOk="0">
                  <a:moveTo>
                    <a:pt x="197" y="0"/>
                  </a:moveTo>
                  <a:cubicBezTo>
                    <a:pt x="190" y="0"/>
                    <a:pt x="183" y="4"/>
                    <a:pt x="183" y="14"/>
                  </a:cubicBezTo>
                  <a:cubicBezTo>
                    <a:pt x="146" y="136"/>
                    <a:pt x="135" y="270"/>
                    <a:pt x="98" y="403"/>
                  </a:cubicBezTo>
                  <a:cubicBezTo>
                    <a:pt x="73" y="513"/>
                    <a:pt x="25" y="622"/>
                    <a:pt x="13" y="732"/>
                  </a:cubicBezTo>
                  <a:cubicBezTo>
                    <a:pt x="0" y="792"/>
                    <a:pt x="25" y="829"/>
                    <a:pt x="49" y="878"/>
                  </a:cubicBezTo>
                  <a:cubicBezTo>
                    <a:pt x="122" y="1000"/>
                    <a:pt x="219" y="1133"/>
                    <a:pt x="305" y="1243"/>
                  </a:cubicBezTo>
                  <a:cubicBezTo>
                    <a:pt x="309" y="1255"/>
                    <a:pt x="317" y="1260"/>
                    <a:pt x="327" y="1260"/>
                  </a:cubicBezTo>
                  <a:cubicBezTo>
                    <a:pt x="344" y="1260"/>
                    <a:pt x="365" y="1242"/>
                    <a:pt x="365" y="1218"/>
                  </a:cubicBezTo>
                  <a:cubicBezTo>
                    <a:pt x="341" y="1121"/>
                    <a:pt x="292" y="1048"/>
                    <a:pt x="244" y="975"/>
                  </a:cubicBezTo>
                  <a:cubicBezTo>
                    <a:pt x="159" y="854"/>
                    <a:pt x="110" y="781"/>
                    <a:pt x="135" y="635"/>
                  </a:cubicBezTo>
                  <a:cubicBezTo>
                    <a:pt x="159" y="427"/>
                    <a:pt x="232" y="233"/>
                    <a:pt x="219" y="14"/>
                  </a:cubicBezTo>
                  <a:cubicBezTo>
                    <a:pt x="219" y="7"/>
                    <a:pt x="207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2659;p36">
              <a:extLst>
                <a:ext uri="{FF2B5EF4-FFF2-40B4-BE49-F238E27FC236}">
                  <a16:creationId xmlns:a16="http://schemas.microsoft.com/office/drawing/2014/main" id="{B84A33EC-35A8-4BAA-A281-B1DF1BA258B2}"/>
                </a:ext>
              </a:extLst>
            </p:cNvPr>
            <p:cNvSpPr/>
            <p:nvPr/>
          </p:nvSpPr>
          <p:spPr>
            <a:xfrm>
              <a:off x="7620867" y="3204357"/>
              <a:ext cx="18605" cy="62952"/>
            </a:xfrm>
            <a:custGeom>
              <a:avLst/>
              <a:gdLst/>
              <a:ahLst/>
              <a:cxnLst/>
              <a:rect l="l" t="t" r="r" b="b"/>
              <a:pathLst>
                <a:path w="378" h="1279" extrusionOk="0">
                  <a:moveTo>
                    <a:pt x="208" y="25"/>
                  </a:moveTo>
                  <a:cubicBezTo>
                    <a:pt x="219" y="171"/>
                    <a:pt x="195" y="305"/>
                    <a:pt x="159" y="438"/>
                  </a:cubicBezTo>
                  <a:cubicBezTo>
                    <a:pt x="146" y="500"/>
                    <a:pt x="135" y="573"/>
                    <a:pt x="122" y="646"/>
                  </a:cubicBezTo>
                  <a:cubicBezTo>
                    <a:pt x="98" y="792"/>
                    <a:pt x="146" y="865"/>
                    <a:pt x="219" y="974"/>
                  </a:cubicBezTo>
                  <a:lnTo>
                    <a:pt x="232" y="986"/>
                  </a:lnTo>
                  <a:cubicBezTo>
                    <a:pt x="281" y="1059"/>
                    <a:pt x="329" y="1144"/>
                    <a:pt x="353" y="1229"/>
                  </a:cubicBezTo>
                  <a:cubicBezTo>
                    <a:pt x="353" y="1254"/>
                    <a:pt x="341" y="1254"/>
                    <a:pt x="341" y="1254"/>
                  </a:cubicBezTo>
                  <a:cubicBezTo>
                    <a:pt x="335" y="1260"/>
                    <a:pt x="329" y="1263"/>
                    <a:pt x="323" y="1263"/>
                  </a:cubicBezTo>
                  <a:cubicBezTo>
                    <a:pt x="317" y="1263"/>
                    <a:pt x="311" y="1260"/>
                    <a:pt x="305" y="1254"/>
                  </a:cubicBezTo>
                  <a:cubicBezTo>
                    <a:pt x="232" y="1144"/>
                    <a:pt x="135" y="1011"/>
                    <a:pt x="62" y="889"/>
                  </a:cubicBezTo>
                  <a:cubicBezTo>
                    <a:pt x="25" y="828"/>
                    <a:pt x="13" y="803"/>
                    <a:pt x="25" y="743"/>
                  </a:cubicBezTo>
                  <a:cubicBezTo>
                    <a:pt x="25" y="682"/>
                    <a:pt x="49" y="609"/>
                    <a:pt x="73" y="536"/>
                  </a:cubicBezTo>
                  <a:cubicBezTo>
                    <a:pt x="86" y="500"/>
                    <a:pt x="98" y="463"/>
                    <a:pt x="110" y="414"/>
                  </a:cubicBezTo>
                  <a:cubicBezTo>
                    <a:pt x="122" y="365"/>
                    <a:pt x="135" y="305"/>
                    <a:pt x="146" y="244"/>
                  </a:cubicBezTo>
                  <a:lnTo>
                    <a:pt x="183" y="25"/>
                  </a:lnTo>
                  <a:close/>
                  <a:moveTo>
                    <a:pt x="195" y="1"/>
                  </a:moveTo>
                  <a:cubicBezTo>
                    <a:pt x="183" y="1"/>
                    <a:pt x="171" y="13"/>
                    <a:pt x="171" y="25"/>
                  </a:cubicBezTo>
                  <a:cubicBezTo>
                    <a:pt x="146" y="98"/>
                    <a:pt x="135" y="171"/>
                    <a:pt x="122" y="244"/>
                  </a:cubicBezTo>
                  <a:cubicBezTo>
                    <a:pt x="110" y="293"/>
                    <a:pt x="98" y="354"/>
                    <a:pt x="86" y="414"/>
                  </a:cubicBezTo>
                  <a:cubicBezTo>
                    <a:pt x="86" y="451"/>
                    <a:pt x="62" y="487"/>
                    <a:pt x="49" y="536"/>
                  </a:cubicBezTo>
                  <a:cubicBezTo>
                    <a:pt x="25" y="597"/>
                    <a:pt x="13" y="670"/>
                    <a:pt x="0" y="743"/>
                  </a:cubicBezTo>
                  <a:cubicBezTo>
                    <a:pt x="0" y="803"/>
                    <a:pt x="13" y="840"/>
                    <a:pt x="49" y="889"/>
                  </a:cubicBezTo>
                  <a:cubicBezTo>
                    <a:pt x="122" y="1022"/>
                    <a:pt x="219" y="1156"/>
                    <a:pt x="292" y="1265"/>
                  </a:cubicBezTo>
                  <a:cubicBezTo>
                    <a:pt x="305" y="1278"/>
                    <a:pt x="317" y="1278"/>
                    <a:pt x="329" y="1278"/>
                  </a:cubicBezTo>
                  <a:lnTo>
                    <a:pt x="353" y="1278"/>
                  </a:lnTo>
                  <a:cubicBezTo>
                    <a:pt x="365" y="1265"/>
                    <a:pt x="378" y="1254"/>
                    <a:pt x="365" y="1229"/>
                  </a:cubicBezTo>
                  <a:cubicBezTo>
                    <a:pt x="353" y="1132"/>
                    <a:pt x="292" y="1059"/>
                    <a:pt x="244" y="974"/>
                  </a:cubicBezTo>
                  <a:cubicBezTo>
                    <a:pt x="171" y="865"/>
                    <a:pt x="122" y="792"/>
                    <a:pt x="135" y="646"/>
                  </a:cubicBezTo>
                  <a:cubicBezTo>
                    <a:pt x="146" y="573"/>
                    <a:pt x="159" y="511"/>
                    <a:pt x="183" y="438"/>
                  </a:cubicBezTo>
                  <a:cubicBezTo>
                    <a:pt x="208" y="305"/>
                    <a:pt x="232" y="171"/>
                    <a:pt x="232" y="25"/>
                  </a:cubicBezTo>
                  <a:cubicBezTo>
                    <a:pt x="219" y="13"/>
                    <a:pt x="208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2660;p36">
              <a:extLst>
                <a:ext uri="{FF2B5EF4-FFF2-40B4-BE49-F238E27FC236}">
                  <a16:creationId xmlns:a16="http://schemas.microsoft.com/office/drawing/2014/main" id="{2ADDB93E-FB15-47F1-A161-EF11432074B8}"/>
                </a:ext>
              </a:extLst>
            </p:cNvPr>
            <p:cNvSpPr/>
            <p:nvPr/>
          </p:nvSpPr>
          <p:spPr>
            <a:xfrm>
              <a:off x="7635388" y="3204111"/>
              <a:ext cx="17867" cy="62706"/>
            </a:xfrm>
            <a:custGeom>
              <a:avLst/>
              <a:gdLst/>
              <a:ahLst/>
              <a:cxnLst/>
              <a:rect l="l" t="t" r="r" b="b"/>
              <a:pathLst>
                <a:path w="363" h="1274" extrusionOk="0">
                  <a:moveTo>
                    <a:pt x="157" y="0"/>
                  </a:moveTo>
                  <a:cubicBezTo>
                    <a:pt x="149" y="0"/>
                    <a:pt x="143" y="6"/>
                    <a:pt x="143" y="18"/>
                  </a:cubicBezTo>
                  <a:cubicBezTo>
                    <a:pt x="143" y="200"/>
                    <a:pt x="180" y="395"/>
                    <a:pt x="216" y="578"/>
                  </a:cubicBezTo>
                  <a:cubicBezTo>
                    <a:pt x="240" y="699"/>
                    <a:pt x="265" y="821"/>
                    <a:pt x="204" y="943"/>
                  </a:cubicBezTo>
                  <a:cubicBezTo>
                    <a:pt x="156" y="1040"/>
                    <a:pt x="58" y="1113"/>
                    <a:pt x="10" y="1222"/>
                  </a:cubicBezTo>
                  <a:cubicBezTo>
                    <a:pt x="1" y="1248"/>
                    <a:pt x="23" y="1274"/>
                    <a:pt x="45" y="1274"/>
                  </a:cubicBezTo>
                  <a:cubicBezTo>
                    <a:pt x="54" y="1274"/>
                    <a:pt x="63" y="1269"/>
                    <a:pt x="70" y="1259"/>
                  </a:cubicBezTo>
                  <a:cubicBezTo>
                    <a:pt x="192" y="1149"/>
                    <a:pt x="362" y="967"/>
                    <a:pt x="350" y="784"/>
                  </a:cubicBezTo>
                  <a:cubicBezTo>
                    <a:pt x="326" y="541"/>
                    <a:pt x="265" y="237"/>
                    <a:pt x="180" y="18"/>
                  </a:cubicBezTo>
                  <a:cubicBezTo>
                    <a:pt x="174" y="6"/>
                    <a:pt x="165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2661;p36">
              <a:extLst>
                <a:ext uri="{FF2B5EF4-FFF2-40B4-BE49-F238E27FC236}">
                  <a16:creationId xmlns:a16="http://schemas.microsoft.com/office/drawing/2014/main" id="{59CE1332-25C5-43F8-ADB1-E2DC94A0A77B}"/>
                </a:ext>
              </a:extLst>
            </p:cNvPr>
            <p:cNvSpPr/>
            <p:nvPr/>
          </p:nvSpPr>
          <p:spPr>
            <a:xfrm>
              <a:off x="7635240" y="3203766"/>
              <a:ext cx="18605" cy="63543"/>
            </a:xfrm>
            <a:custGeom>
              <a:avLst/>
              <a:gdLst/>
              <a:ahLst/>
              <a:cxnLst/>
              <a:rect l="l" t="t" r="r" b="b"/>
              <a:pathLst>
                <a:path w="378" h="1291" extrusionOk="0">
                  <a:moveTo>
                    <a:pt x="159" y="13"/>
                  </a:moveTo>
                  <a:cubicBezTo>
                    <a:pt x="170" y="13"/>
                    <a:pt x="170" y="13"/>
                    <a:pt x="170" y="25"/>
                  </a:cubicBezTo>
                  <a:cubicBezTo>
                    <a:pt x="256" y="232"/>
                    <a:pt x="316" y="536"/>
                    <a:pt x="341" y="791"/>
                  </a:cubicBezTo>
                  <a:cubicBezTo>
                    <a:pt x="365" y="986"/>
                    <a:pt x="159" y="1193"/>
                    <a:pt x="73" y="1266"/>
                  </a:cubicBezTo>
                  <a:cubicBezTo>
                    <a:pt x="67" y="1272"/>
                    <a:pt x="61" y="1275"/>
                    <a:pt x="55" y="1275"/>
                  </a:cubicBezTo>
                  <a:cubicBezTo>
                    <a:pt x="49" y="1275"/>
                    <a:pt x="43" y="1272"/>
                    <a:pt x="37" y="1266"/>
                  </a:cubicBezTo>
                  <a:cubicBezTo>
                    <a:pt x="25" y="1266"/>
                    <a:pt x="13" y="1241"/>
                    <a:pt x="25" y="1229"/>
                  </a:cubicBezTo>
                  <a:cubicBezTo>
                    <a:pt x="49" y="1168"/>
                    <a:pt x="86" y="1132"/>
                    <a:pt x="122" y="1083"/>
                  </a:cubicBezTo>
                  <a:cubicBezTo>
                    <a:pt x="159" y="1034"/>
                    <a:pt x="195" y="998"/>
                    <a:pt x="219" y="950"/>
                  </a:cubicBezTo>
                  <a:cubicBezTo>
                    <a:pt x="280" y="840"/>
                    <a:pt x="256" y="731"/>
                    <a:pt x="232" y="609"/>
                  </a:cubicBezTo>
                  <a:lnTo>
                    <a:pt x="232" y="585"/>
                  </a:lnTo>
                  <a:cubicBezTo>
                    <a:pt x="219" y="548"/>
                    <a:pt x="219" y="512"/>
                    <a:pt x="207" y="475"/>
                  </a:cubicBezTo>
                  <a:cubicBezTo>
                    <a:pt x="183" y="329"/>
                    <a:pt x="159" y="171"/>
                    <a:pt x="159" y="25"/>
                  </a:cubicBezTo>
                  <a:lnTo>
                    <a:pt x="159" y="13"/>
                  </a:lnTo>
                  <a:close/>
                  <a:moveTo>
                    <a:pt x="159" y="1"/>
                  </a:moveTo>
                  <a:cubicBezTo>
                    <a:pt x="146" y="1"/>
                    <a:pt x="134" y="13"/>
                    <a:pt x="134" y="25"/>
                  </a:cubicBezTo>
                  <a:cubicBezTo>
                    <a:pt x="134" y="171"/>
                    <a:pt x="159" y="329"/>
                    <a:pt x="195" y="475"/>
                  </a:cubicBezTo>
                  <a:cubicBezTo>
                    <a:pt x="195" y="512"/>
                    <a:pt x="207" y="548"/>
                    <a:pt x="207" y="585"/>
                  </a:cubicBezTo>
                  <a:lnTo>
                    <a:pt x="219" y="609"/>
                  </a:lnTo>
                  <a:cubicBezTo>
                    <a:pt x="232" y="731"/>
                    <a:pt x="256" y="840"/>
                    <a:pt x="195" y="937"/>
                  </a:cubicBezTo>
                  <a:cubicBezTo>
                    <a:pt x="170" y="986"/>
                    <a:pt x="146" y="1034"/>
                    <a:pt x="110" y="1071"/>
                  </a:cubicBezTo>
                  <a:cubicBezTo>
                    <a:pt x="73" y="1120"/>
                    <a:pt x="37" y="1168"/>
                    <a:pt x="13" y="1217"/>
                  </a:cubicBezTo>
                  <a:cubicBezTo>
                    <a:pt x="0" y="1241"/>
                    <a:pt x="0" y="1266"/>
                    <a:pt x="25" y="1277"/>
                  </a:cubicBezTo>
                  <a:cubicBezTo>
                    <a:pt x="37" y="1290"/>
                    <a:pt x="37" y="1290"/>
                    <a:pt x="49" y="1290"/>
                  </a:cubicBezTo>
                  <a:cubicBezTo>
                    <a:pt x="61" y="1290"/>
                    <a:pt x="73" y="1290"/>
                    <a:pt x="86" y="1277"/>
                  </a:cubicBezTo>
                  <a:cubicBezTo>
                    <a:pt x="170" y="1193"/>
                    <a:pt x="378" y="986"/>
                    <a:pt x="365" y="791"/>
                  </a:cubicBezTo>
                  <a:cubicBezTo>
                    <a:pt x="341" y="523"/>
                    <a:pt x="280" y="232"/>
                    <a:pt x="195" y="13"/>
                  </a:cubicBezTo>
                  <a:cubicBezTo>
                    <a:pt x="183" y="1"/>
                    <a:pt x="170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2662;p36">
              <a:extLst>
                <a:ext uri="{FF2B5EF4-FFF2-40B4-BE49-F238E27FC236}">
                  <a16:creationId xmlns:a16="http://schemas.microsoft.com/office/drawing/2014/main" id="{7DE1F74D-29A6-4770-90D9-254EB8C249D9}"/>
                </a:ext>
              </a:extLst>
            </p:cNvPr>
            <p:cNvSpPr/>
            <p:nvPr/>
          </p:nvSpPr>
          <p:spPr>
            <a:xfrm>
              <a:off x="7613681" y="3231330"/>
              <a:ext cx="10828" cy="4233"/>
            </a:xfrm>
            <a:custGeom>
              <a:avLst/>
              <a:gdLst/>
              <a:ahLst/>
              <a:cxnLst/>
              <a:rect l="l" t="t" r="r" b="b"/>
              <a:pathLst>
                <a:path w="220" h="86" extrusionOk="0">
                  <a:moveTo>
                    <a:pt x="62" y="0"/>
                  </a:moveTo>
                  <a:cubicBezTo>
                    <a:pt x="0" y="0"/>
                    <a:pt x="0" y="85"/>
                    <a:pt x="62" y="85"/>
                  </a:cubicBezTo>
                  <a:lnTo>
                    <a:pt x="135" y="85"/>
                  </a:lnTo>
                  <a:cubicBezTo>
                    <a:pt x="159" y="85"/>
                    <a:pt x="183" y="85"/>
                    <a:pt x="208" y="73"/>
                  </a:cubicBezTo>
                  <a:cubicBezTo>
                    <a:pt x="208" y="73"/>
                    <a:pt x="219" y="61"/>
                    <a:pt x="208" y="49"/>
                  </a:cubicBezTo>
                  <a:cubicBezTo>
                    <a:pt x="183" y="0"/>
                    <a:pt x="9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2663;p36">
              <a:extLst>
                <a:ext uri="{FF2B5EF4-FFF2-40B4-BE49-F238E27FC236}">
                  <a16:creationId xmlns:a16="http://schemas.microsoft.com/office/drawing/2014/main" id="{8C7F864A-C7A0-4995-AD41-7A17EFBEAA29}"/>
                </a:ext>
              </a:extLst>
            </p:cNvPr>
            <p:cNvSpPr/>
            <p:nvPr/>
          </p:nvSpPr>
          <p:spPr>
            <a:xfrm>
              <a:off x="7613681" y="3230690"/>
              <a:ext cx="11419" cy="5463"/>
            </a:xfrm>
            <a:custGeom>
              <a:avLst/>
              <a:gdLst/>
              <a:ahLst/>
              <a:cxnLst/>
              <a:rect l="l" t="t" r="r" b="b"/>
              <a:pathLst>
                <a:path w="232" h="111" extrusionOk="0">
                  <a:moveTo>
                    <a:pt x="62" y="25"/>
                  </a:moveTo>
                  <a:cubicBezTo>
                    <a:pt x="86" y="25"/>
                    <a:pt x="183" y="25"/>
                    <a:pt x="208" y="62"/>
                  </a:cubicBezTo>
                  <a:cubicBezTo>
                    <a:pt x="208" y="74"/>
                    <a:pt x="208" y="74"/>
                    <a:pt x="195" y="86"/>
                  </a:cubicBezTo>
                  <a:lnTo>
                    <a:pt x="62" y="86"/>
                  </a:lnTo>
                  <a:cubicBezTo>
                    <a:pt x="55" y="90"/>
                    <a:pt x="50" y="91"/>
                    <a:pt x="46" y="91"/>
                  </a:cubicBezTo>
                  <a:cubicBezTo>
                    <a:pt x="36" y="91"/>
                    <a:pt x="34" y="83"/>
                    <a:pt x="25" y="74"/>
                  </a:cubicBezTo>
                  <a:lnTo>
                    <a:pt x="25" y="38"/>
                  </a:lnTo>
                  <a:cubicBezTo>
                    <a:pt x="37" y="25"/>
                    <a:pt x="37" y="25"/>
                    <a:pt x="62" y="25"/>
                  </a:cubicBezTo>
                  <a:close/>
                  <a:moveTo>
                    <a:pt x="62" y="1"/>
                  </a:moveTo>
                  <a:cubicBezTo>
                    <a:pt x="37" y="1"/>
                    <a:pt x="25" y="13"/>
                    <a:pt x="13" y="25"/>
                  </a:cubicBezTo>
                  <a:cubicBezTo>
                    <a:pt x="0" y="49"/>
                    <a:pt x="0" y="74"/>
                    <a:pt x="13" y="86"/>
                  </a:cubicBezTo>
                  <a:cubicBezTo>
                    <a:pt x="25" y="98"/>
                    <a:pt x="37" y="111"/>
                    <a:pt x="49" y="111"/>
                  </a:cubicBezTo>
                  <a:lnTo>
                    <a:pt x="146" y="111"/>
                  </a:lnTo>
                  <a:cubicBezTo>
                    <a:pt x="171" y="111"/>
                    <a:pt x="195" y="111"/>
                    <a:pt x="208" y="98"/>
                  </a:cubicBezTo>
                  <a:cubicBezTo>
                    <a:pt x="219" y="86"/>
                    <a:pt x="232" y="74"/>
                    <a:pt x="219" y="62"/>
                  </a:cubicBezTo>
                  <a:cubicBezTo>
                    <a:pt x="195" y="13"/>
                    <a:pt x="11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2664;p36">
              <a:extLst>
                <a:ext uri="{FF2B5EF4-FFF2-40B4-BE49-F238E27FC236}">
                  <a16:creationId xmlns:a16="http://schemas.microsoft.com/office/drawing/2014/main" id="{E7E437CB-3307-4D15-8C8F-AC75C8610D98}"/>
                </a:ext>
              </a:extLst>
            </p:cNvPr>
            <p:cNvSpPr/>
            <p:nvPr/>
          </p:nvSpPr>
          <p:spPr>
            <a:xfrm>
              <a:off x="7650204" y="3232905"/>
              <a:ext cx="26382" cy="6251"/>
            </a:xfrm>
            <a:custGeom>
              <a:avLst/>
              <a:gdLst/>
              <a:ahLst/>
              <a:cxnLst/>
              <a:rect l="l" t="t" r="r" b="b"/>
              <a:pathLst>
                <a:path w="536" h="127" extrusionOk="0">
                  <a:moveTo>
                    <a:pt x="158" y="0"/>
                  </a:moveTo>
                  <a:cubicBezTo>
                    <a:pt x="107" y="0"/>
                    <a:pt x="49" y="14"/>
                    <a:pt x="12" y="41"/>
                  </a:cubicBezTo>
                  <a:cubicBezTo>
                    <a:pt x="1" y="53"/>
                    <a:pt x="12" y="77"/>
                    <a:pt x="25" y="77"/>
                  </a:cubicBezTo>
                  <a:cubicBezTo>
                    <a:pt x="98" y="102"/>
                    <a:pt x="207" y="102"/>
                    <a:pt x="280" y="114"/>
                  </a:cubicBezTo>
                  <a:cubicBezTo>
                    <a:pt x="316" y="120"/>
                    <a:pt x="356" y="126"/>
                    <a:pt x="396" y="126"/>
                  </a:cubicBezTo>
                  <a:cubicBezTo>
                    <a:pt x="435" y="126"/>
                    <a:pt x="475" y="120"/>
                    <a:pt x="511" y="102"/>
                  </a:cubicBezTo>
                  <a:cubicBezTo>
                    <a:pt x="536" y="77"/>
                    <a:pt x="523" y="41"/>
                    <a:pt x="499" y="29"/>
                  </a:cubicBezTo>
                  <a:cubicBezTo>
                    <a:pt x="450" y="17"/>
                    <a:pt x="414" y="17"/>
                    <a:pt x="366" y="17"/>
                  </a:cubicBezTo>
                  <a:cubicBezTo>
                    <a:pt x="317" y="4"/>
                    <a:pt x="268" y="4"/>
                    <a:pt x="207" y="4"/>
                  </a:cubicBezTo>
                  <a:cubicBezTo>
                    <a:pt x="192" y="2"/>
                    <a:pt x="176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2665;p36">
              <a:extLst>
                <a:ext uri="{FF2B5EF4-FFF2-40B4-BE49-F238E27FC236}">
                  <a16:creationId xmlns:a16="http://schemas.microsoft.com/office/drawing/2014/main" id="{E8E1840E-3F55-4D1D-A62A-90D02509E94B}"/>
                </a:ext>
              </a:extLst>
            </p:cNvPr>
            <p:cNvSpPr/>
            <p:nvPr/>
          </p:nvSpPr>
          <p:spPr>
            <a:xfrm>
              <a:off x="7650204" y="3232512"/>
              <a:ext cx="26382" cy="7235"/>
            </a:xfrm>
            <a:custGeom>
              <a:avLst/>
              <a:gdLst/>
              <a:ahLst/>
              <a:cxnLst/>
              <a:rect l="l" t="t" r="r" b="b"/>
              <a:pathLst>
                <a:path w="536" h="147" extrusionOk="0">
                  <a:moveTo>
                    <a:pt x="207" y="12"/>
                  </a:moveTo>
                  <a:cubicBezTo>
                    <a:pt x="244" y="12"/>
                    <a:pt x="280" y="25"/>
                    <a:pt x="304" y="25"/>
                  </a:cubicBezTo>
                  <a:cubicBezTo>
                    <a:pt x="329" y="25"/>
                    <a:pt x="341" y="25"/>
                    <a:pt x="366" y="37"/>
                  </a:cubicBezTo>
                  <a:lnTo>
                    <a:pt x="402" y="37"/>
                  </a:lnTo>
                  <a:cubicBezTo>
                    <a:pt x="439" y="37"/>
                    <a:pt x="463" y="37"/>
                    <a:pt x="499" y="49"/>
                  </a:cubicBezTo>
                  <a:cubicBezTo>
                    <a:pt x="511" y="49"/>
                    <a:pt x="511" y="61"/>
                    <a:pt x="511" y="74"/>
                  </a:cubicBezTo>
                  <a:cubicBezTo>
                    <a:pt x="511" y="74"/>
                    <a:pt x="511" y="85"/>
                    <a:pt x="499" y="98"/>
                  </a:cubicBezTo>
                  <a:cubicBezTo>
                    <a:pt x="475" y="116"/>
                    <a:pt x="444" y="122"/>
                    <a:pt x="412" y="122"/>
                  </a:cubicBezTo>
                  <a:cubicBezTo>
                    <a:pt x="380" y="122"/>
                    <a:pt x="347" y="116"/>
                    <a:pt x="317" y="110"/>
                  </a:cubicBezTo>
                  <a:lnTo>
                    <a:pt x="280" y="110"/>
                  </a:lnTo>
                  <a:cubicBezTo>
                    <a:pt x="256" y="98"/>
                    <a:pt x="220" y="98"/>
                    <a:pt x="183" y="98"/>
                  </a:cubicBezTo>
                  <a:cubicBezTo>
                    <a:pt x="122" y="98"/>
                    <a:pt x="74" y="98"/>
                    <a:pt x="25" y="74"/>
                  </a:cubicBezTo>
                  <a:lnTo>
                    <a:pt x="12" y="74"/>
                  </a:lnTo>
                  <a:lnTo>
                    <a:pt x="12" y="61"/>
                  </a:lnTo>
                  <a:cubicBezTo>
                    <a:pt x="61" y="25"/>
                    <a:pt x="134" y="12"/>
                    <a:pt x="195" y="12"/>
                  </a:cubicBezTo>
                  <a:close/>
                  <a:moveTo>
                    <a:pt x="207" y="1"/>
                  </a:moveTo>
                  <a:cubicBezTo>
                    <a:pt x="147" y="1"/>
                    <a:pt x="61" y="1"/>
                    <a:pt x="1" y="49"/>
                  </a:cubicBezTo>
                  <a:lnTo>
                    <a:pt x="1" y="74"/>
                  </a:lnTo>
                  <a:cubicBezTo>
                    <a:pt x="1" y="85"/>
                    <a:pt x="1" y="85"/>
                    <a:pt x="12" y="98"/>
                  </a:cubicBezTo>
                  <a:cubicBezTo>
                    <a:pt x="61" y="110"/>
                    <a:pt x="122" y="110"/>
                    <a:pt x="183" y="122"/>
                  </a:cubicBezTo>
                  <a:lnTo>
                    <a:pt x="280" y="122"/>
                  </a:lnTo>
                  <a:cubicBezTo>
                    <a:pt x="293" y="122"/>
                    <a:pt x="304" y="134"/>
                    <a:pt x="304" y="134"/>
                  </a:cubicBezTo>
                  <a:cubicBezTo>
                    <a:pt x="341" y="134"/>
                    <a:pt x="377" y="147"/>
                    <a:pt x="402" y="147"/>
                  </a:cubicBezTo>
                  <a:cubicBezTo>
                    <a:pt x="439" y="147"/>
                    <a:pt x="475" y="134"/>
                    <a:pt x="511" y="110"/>
                  </a:cubicBezTo>
                  <a:cubicBezTo>
                    <a:pt x="523" y="98"/>
                    <a:pt x="536" y="85"/>
                    <a:pt x="536" y="61"/>
                  </a:cubicBezTo>
                  <a:cubicBezTo>
                    <a:pt x="523" y="49"/>
                    <a:pt x="523" y="37"/>
                    <a:pt x="499" y="25"/>
                  </a:cubicBezTo>
                  <a:cubicBezTo>
                    <a:pt x="463" y="12"/>
                    <a:pt x="439" y="12"/>
                    <a:pt x="414" y="12"/>
                  </a:cubicBezTo>
                  <a:lnTo>
                    <a:pt x="304" y="12"/>
                  </a:lnTo>
                  <a:cubicBezTo>
                    <a:pt x="280" y="1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2666;p36">
              <a:extLst>
                <a:ext uri="{FF2B5EF4-FFF2-40B4-BE49-F238E27FC236}">
                  <a16:creationId xmlns:a16="http://schemas.microsoft.com/office/drawing/2014/main" id="{73F38200-DD11-432A-B64F-623A9A6C868F}"/>
                </a:ext>
              </a:extLst>
            </p:cNvPr>
            <p:cNvSpPr/>
            <p:nvPr/>
          </p:nvSpPr>
          <p:spPr>
            <a:xfrm>
              <a:off x="7602655" y="3182010"/>
              <a:ext cx="21263" cy="10336"/>
            </a:xfrm>
            <a:custGeom>
              <a:avLst/>
              <a:gdLst/>
              <a:ahLst/>
              <a:cxnLst/>
              <a:rect l="l" t="t" r="r" b="b"/>
              <a:pathLst>
                <a:path w="432" h="210" extrusionOk="0">
                  <a:moveTo>
                    <a:pt x="353" y="0"/>
                  </a:moveTo>
                  <a:cubicBezTo>
                    <a:pt x="238" y="0"/>
                    <a:pt x="125" y="64"/>
                    <a:pt x="30" y="127"/>
                  </a:cubicBezTo>
                  <a:cubicBezTo>
                    <a:pt x="1" y="156"/>
                    <a:pt x="27" y="209"/>
                    <a:pt x="64" y="209"/>
                  </a:cubicBezTo>
                  <a:cubicBezTo>
                    <a:pt x="73" y="209"/>
                    <a:pt x="82" y="207"/>
                    <a:pt x="91" y="200"/>
                  </a:cubicBezTo>
                  <a:cubicBezTo>
                    <a:pt x="188" y="127"/>
                    <a:pt x="297" y="90"/>
                    <a:pt x="407" y="54"/>
                  </a:cubicBezTo>
                  <a:cubicBezTo>
                    <a:pt x="419" y="41"/>
                    <a:pt x="432" y="5"/>
                    <a:pt x="407" y="5"/>
                  </a:cubicBezTo>
                  <a:cubicBezTo>
                    <a:pt x="389" y="2"/>
                    <a:pt x="371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2667;p36">
              <a:extLst>
                <a:ext uri="{FF2B5EF4-FFF2-40B4-BE49-F238E27FC236}">
                  <a16:creationId xmlns:a16="http://schemas.microsoft.com/office/drawing/2014/main" id="{8BB59127-5C6B-497E-B10F-82243ED9FD75}"/>
                </a:ext>
              </a:extLst>
            </p:cNvPr>
            <p:cNvSpPr/>
            <p:nvPr/>
          </p:nvSpPr>
          <p:spPr>
            <a:xfrm>
              <a:off x="7602311" y="3181419"/>
              <a:ext cx="21608" cy="11665"/>
            </a:xfrm>
            <a:custGeom>
              <a:avLst/>
              <a:gdLst/>
              <a:ahLst/>
              <a:cxnLst/>
              <a:rect l="l" t="t" r="r" b="b"/>
              <a:pathLst>
                <a:path w="439" h="237" extrusionOk="0">
                  <a:moveTo>
                    <a:pt x="366" y="17"/>
                  </a:moveTo>
                  <a:cubicBezTo>
                    <a:pt x="377" y="17"/>
                    <a:pt x="390" y="29"/>
                    <a:pt x="414" y="29"/>
                  </a:cubicBezTo>
                  <a:cubicBezTo>
                    <a:pt x="414" y="29"/>
                    <a:pt x="426" y="29"/>
                    <a:pt x="426" y="41"/>
                  </a:cubicBezTo>
                  <a:lnTo>
                    <a:pt x="414" y="53"/>
                  </a:lnTo>
                  <a:cubicBezTo>
                    <a:pt x="390" y="66"/>
                    <a:pt x="377" y="66"/>
                    <a:pt x="366" y="77"/>
                  </a:cubicBezTo>
                  <a:cubicBezTo>
                    <a:pt x="268" y="114"/>
                    <a:pt x="171" y="139"/>
                    <a:pt x="85" y="212"/>
                  </a:cubicBezTo>
                  <a:cubicBezTo>
                    <a:pt x="82" y="215"/>
                    <a:pt x="78" y="217"/>
                    <a:pt x="73" y="217"/>
                  </a:cubicBezTo>
                  <a:cubicBezTo>
                    <a:pt x="61" y="217"/>
                    <a:pt x="46" y="208"/>
                    <a:pt x="37" y="199"/>
                  </a:cubicBezTo>
                  <a:cubicBezTo>
                    <a:pt x="25" y="187"/>
                    <a:pt x="25" y="163"/>
                    <a:pt x="37" y="150"/>
                  </a:cubicBezTo>
                  <a:cubicBezTo>
                    <a:pt x="110" y="102"/>
                    <a:pt x="220" y="17"/>
                    <a:pt x="366" y="17"/>
                  </a:cubicBezTo>
                  <a:close/>
                  <a:moveTo>
                    <a:pt x="364" y="1"/>
                  </a:moveTo>
                  <a:cubicBezTo>
                    <a:pt x="225" y="1"/>
                    <a:pt x="101" y="84"/>
                    <a:pt x="25" y="139"/>
                  </a:cubicBezTo>
                  <a:cubicBezTo>
                    <a:pt x="1" y="150"/>
                    <a:pt x="12" y="187"/>
                    <a:pt x="25" y="212"/>
                  </a:cubicBezTo>
                  <a:cubicBezTo>
                    <a:pt x="37" y="223"/>
                    <a:pt x="49" y="236"/>
                    <a:pt x="74" y="236"/>
                  </a:cubicBezTo>
                  <a:cubicBezTo>
                    <a:pt x="85" y="236"/>
                    <a:pt x="85" y="236"/>
                    <a:pt x="98" y="223"/>
                  </a:cubicBezTo>
                  <a:cubicBezTo>
                    <a:pt x="183" y="163"/>
                    <a:pt x="280" y="126"/>
                    <a:pt x="377" y="90"/>
                  </a:cubicBezTo>
                  <a:cubicBezTo>
                    <a:pt x="390" y="77"/>
                    <a:pt x="402" y="77"/>
                    <a:pt x="414" y="77"/>
                  </a:cubicBezTo>
                  <a:cubicBezTo>
                    <a:pt x="426" y="66"/>
                    <a:pt x="439" y="53"/>
                    <a:pt x="439" y="29"/>
                  </a:cubicBezTo>
                  <a:cubicBezTo>
                    <a:pt x="439" y="17"/>
                    <a:pt x="426" y="17"/>
                    <a:pt x="414" y="5"/>
                  </a:cubicBezTo>
                  <a:cubicBezTo>
                    <a:pt x="397" y="2"/>
                    <a:pt x="38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2668;p36">
              <a:extLst>
                <a:ext uri="{FF2B5EF4-FFF2-40B4-BE49-F238E27FC236}">
                  <a16:creationId xmlns:a16="http://schemas.microsoft.com/office/drawing/2014/main" id="{54022EE9-C147-4461-811A-89E402EDF25A}"/>
                </a:ext>
              </a:extLst>
            </p:cNvPr>
            <p:cNvSpPr/>
            <p:nvPr/>
          </p:nvSpPr>
          <p:spPr>
            <a:xfrm>
              <a:off x="7649022" y="3181616"/>
              <a:ext cx="31747" cy="58178"/>
            </a:xfrm>
            <a:custGeom>
              <a:avLst/>
              <a:gdLst/>
              <a:ahLst/>
              <a:cxnLst/>
              <a:rect l="l" t="t" r="r" b="b"/>
              <a:pathLst>
                <a:path w="645" h="1182" extrusionOk="0">
                  <a:moveTo>
                    <a:pt x="85" y="1"/>
                  </a:moveTo>
                  <a:cubicBezTo>
                    <a:pt x="61" y="1"/>
                    <a:pt x="61" y="49"/>
                    <a:pt x="85" y="49"/>
                  </a:cubicBezTo>
                  <a:cubicBezTo>
                    <a:pt x="390" y="146"/>
                    <a:pt x="523" y="427"/>
                    <a:pt x="535" y="730"/>
                  </a:cubicBezTo>
                  <a:lnTo>
                    <a:pt x="535" y="913"/>
                  </a:lnTo>
                  <a:cubicBezTo>
                    <a:pt x="523" y="1022"/>
                    <a:pt x="523" y="1046"/>
                    <a:pt x="414" y="1059"/>
                  </a:cubicBezTo>
                  <a:cubicBezTo>
                    <a:pt x="394" y="1061"/>
                    <a:pt x="375" y="1061"/>
                    <a:pt x="355" y="1061"/>
                  </a:cubicBezTo>
                  <a:cubicBezTo>
                    <a:pt x="278" y="1061"/>
                    <a:pt x="205" y="1050"/>
                    <a:pt x="133" y="1050"/>
                  </a:cubicBezTo>
                  <a:cubicBezTo>
                    <a:pt x="101" y="1050"/>
                    <a:pt x="68" y="1053"/>
                    <a:pt x="36" y="1059"/>
                  </a:cubicBezTo>
                  <a:cubicBezTo>
                    <a:pt x="0" y="1071"/>
                    <a:pt x="0" y="1119"/>
                    <a:pt x="36" y="1132"/>
                  </a:cubicBezTo>
                  <a:cubicBezTo>
                    <a:pt x="134" y="1168"/>
                    <a:pt x="244" y="1156"/>
                    <a:pt x="353" y="1168"/>
                  </a:cubicBezTo>
                  <a:cubicBezTo>
                    <a:pt x="390" y="1168"/>
                    <a:pt x="448" y="1181"/>
                    <a:pt x="500" y="1181"/>
                  </a:cubicBezTo>
                  <a:cubicBezTo>
                    <a:pt x="534" y="1181"/>
                    <a:pt x="565" y="1176"/>
                    <a:pt x="584" y="1156"/>
                  </a:cubicBezTo>
                  <a:cubicBezTo>
                    <a:pt x="620" y="1132"/>
                    <a:pt x="620" y="1071"/>
                    <a:pt x="633" y="1022"/>
                  </a:cubicBezTo>
                  <a:cubicBezTo>
                    <a:pt x="644" y="913"/>
                    <a:pt x="644" y="791"/>
                    <a:pt x="633" y="670"/>
                  </a:cubicBezTo>
                  <a:cubicBezTo>
                    <a:pt x="608" y="365"/>
                    <a:pt x="438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2669;p36">
              <a:extLst>
                <a:ext uri="{FF2B5EF4-FFF2-40B4-BE49-F238E27FC236}">
                  <a16:creationId xmlns:a16="http://schemas.microsoft.com/office/drawing/2014/main" id="{ADEE752D-FEB9-4180-B2BF-ED1DBDEF1674}"/>
                </a:ext>
              </a:extLst>
            </p:cNvPr>
            <p:cNvSpPr/>
            <p:nvPr/>
          </p:nvSpPr>
          <p:spPr>
            <a:xfrm>
              <a:off x="7649022" y="3181616"/>
              <a:ext cx="32387" cy="58719"/>
            </a:xfrm>
            <a:custGeom>
              <a:avLst/>
              <a:gdLst/>
              <a:ahLst/>
              <a:cxnLst/>
              <a:rect l="l" t="t" r="r" b="b"/>
              <a:pathLst>
                <a:path w="658" h="1193" extrusionOk="0">
                  <a:moveTo>
                    <a:pt x="85" y="13"/>
                  </a:moveTo>
                  <a:cubicBezTo>
                    <a:pt x="426" y="25"/>
                    <a:pt x="608" y="365"/>
                    <a:pt x="633" y="670"/>
                  </a:cubicBezTo>
                  <a:cubicBezTo>
                    <a:pt x="644" y="803"/>
                    <a:pt x="633" y="925"/>
                    <a:pt x="620" y="1022"/>
                  </a:cubicBezTo>
                  <a:lnTo>
                    <a:pt x="620" y="1046"/>
                  </a:lnTo>
                  <a:cubicBezTo>
                    <a:pt x="620" y="1083"/>
                    <a:pt x="608" y="1132"/>
                    <a:pt x="584" y="1156"/>
                  </a:cubicBezTo>
                  <a:cubicBezTo>
                    <a:pt x="569" y="1167"/>
                    <a:pt x="545" y="1170"/>
                    <a:pt x="518" y="1170"/>
                  </a:cubicBezTo>
                  <a:cubicBezTo>
                    <a:pt x="480" y="1170"/>
                    <a:pt x="437" y="1163"/>
                    <a:pt x="401" y="1156"/>
                  </a:cubicBezTo>
                  <a:lnTo>
                    <a:pt x="280" y="1156"/>
                  </a:lnTo>
                  <a:cubicBezTo>
                    <a:pt x="195" y="1156"/>
                    <a:pt x="122" y="1156"/>
                    <a:pt x="36" y="1132"/>
                  </a:cubicBezTo>
                  <a:cubicBezTo>
                    <a:pt x="25" y="1119"/>
                    <a:pt x="12" y="1108"/>
                    <a:pt x="12" y="1095"/>
                  </a:cubicBezTo>
                  <a:cubicBezTo>
                    <a:pt x="12" y="1083"/>
                    <a:pt x="25" y="1071"/>
                    <a:pt x="36" y="1071"/>
                  </a:cubicBezTo>
                  <a:cubicBezTo>
                    <a:pt x="73" y="1059"/>
                    <a:pt x="98" y="1059"/>
                    <a:pt x="134" y="1059"/>
                  </a:cubicBezTo>
                  <a:cubicBezTo>
                    <a:pt x="171" y="1059"/>
                    <a:pt x="207" y="1059"/>
                    <a:pt x="244" y="1071"/>
                  </a:cubicBezTo>
                  <a:lnTo>
                    <a:pt x="414" y="1071"/>
                  </a:lnTo>
                  <a:cubicBezTo>
                    <a:pt x="535" y="1059"/>
                    <a:pt x="535" y="1022"/>
                    <a:pt x="535" y="913"/>
                  </a:cubicBezTo>
                  <a:lnTo>
                    <a:pt x="547" y="913"/>
                  </a:lnTo>
                  <a:lnTo>
                    <a:pt x="547" y="730"/>
                  </a:lnTo>
                  <a:cubicBezTo>
                    <a:pt x="535" y="378"/>
                    <a:pt x="365" y="135"/>
                    <a:pt x="85" y="49"/>
                  </a:cubicBezTo>
                  <a:cubicBezTo>
                    <a:pt x="73" y="37"/>
                    <a:pt x="73" y="37"/>
                    <a:pt x="73" y="25"/>
                  </a:cubicBezTo>
                  <a:cubicBezTo>
                    <a:pt x="73" y="25"/>
                    <a:pt x="73" y="13"/>
                    <a:pt x="85" y="13"/>
                  </a:cubicBezTo>
                  <a:close/>
                  <a:moveTo>
                    <a:pt x="85" y="1"/>
                  </a:moveTo>
                  <a:cubicBezTo>
                    <a:pt x="73" y="1"/>
                    <a:pt x="61" y="1"/>
                    <a:pt x="61" y="25"/>
                  </a:cubicBezTo>
                  <a:cubicBezTo>
                    <a:pt x="49" y="37"/>
                    <a:pt x="61" y="49"/>
                    <a:pt x="85" y="62"/>
                  </a:cubicBezTo>
                  <a:cubicBezTo>
                    <a:pt x="353" y="146"/>
                    <a:pt x="511" y="390"/>
                    <a:pt x="523" y="730"/>
                  </a:cubicBezTo>
                  <a:cubicBezTo>
                    <a:pt x="535" y="803"/>
                    <a:pt x="523" y="864"/>
                    <a:pt x="523" y="913"/>
                  </a:cubicBezTo>
                  <a:cubicBezTo>
                    <a:pt x="511" y="1022"/>
                    <a:pt x="511" y="1035"/>
                    <a:pt x="414" y="1046"/>
                  </a:cubicBezTo>
                  <a:cubicBezTo>
                    <a:pt x="383" y="1053"/>
                    <a:pt x="353" y="1056"/>
                    <a:pt x="324" y="1056"/>
                  </a:cubicBezTo>
                  <a:cubicBezTo>
                    <a:pt x="295" y="1056"/>
                    <a:pt x="268" y="1053"/>
                    <a:pt x="244" y="1046"/>
                  </a:cubicBezTo>
                  <a:cubicBezTo>
                    <a:pt x="195" y="1046"/>
                    <a:pt x="152" y="1041"/>
                    <a:pt x="106" y="1041"/>
                  </a:cubicBezTo>
                  <a:cubicBezTo>
                    <a:pt x="84" y="1041"/>
                    <a:pt x="61" y="1043"/>
                    <a:pt x="36" y="1046"/>
                  </a:cubicBezTo>
                  <a:cubicBezTo>
                    <a:pt x="12" y="1059"/>
                    <a:pt x="0" y="1071"/>
                    <a:pt x="0" y="1095"/>
                  </a:cubicBezTo>
                  <a:cubicBezTo>
                    <a:pt x="0" y="1119"/>
                    <a:pt x="12" y="1132"/>
                    <a:pt x="36" y="1144"/>
                  </a:cubicBezTo>
                  <a:cubicBezTo>
                    <a:pt x="109" y="1168"/>
                    <a:pt x="195" y="1168"/>
                    <a:pt x="280" y="1168"/>
                  </a:cubicBezTo>
                  <a:lnTo>
                    <a:pt x="353" y="1168"/>
                  </a:lnTo>
                  <a:cubicBezTo>
                    <a:pt x="365" y="1168"/>
                    <a:pt x="377" y="1181"/>
                    <a:pt x="401" y="1181"/>
                  </a:cubicBezTo>
                  <a:cubicBezTo>
                    <a:pt x="438" y="1181"/>
                    <a:pt x="474" y="1192"/>
                    <a:pt x="499" y="1192"/>
                  </a:cubicBezTo>
                  <a:cubicBezTo>
                    <a:pt x="535" y="1192"/>
                    <a:pt x="571" y="1181"/>
                    <a:pt x="596" y="1168"/>
                  </a:cubicBezTo>
                  <a:cubicBezTo>
                    <a:pt x="633" y="1132"/>
                    <a:pt x="633" y="1095"/>
                    <a:pt x="633" y="1046"/>
                  </a:cubicBezTo>
                  <a:lnTo>
                    <a:pt x="633" y="1035"/>
                  </a:lnTo>
                  <a:cubicBezTo>
                    <a:pt x="644" y="925"/>
                    <a:pt x="657" y="803"/>
                    <a:pt x="644" y="670"/>
                  </a:cubicBezTo>
                  <a:cubicBezTo>
                    <a:pt x="620" y="354"/>
                    <a:pt x="438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2670;p36">
              <a:extLst>
                <a:ext uri="{FF2B5EF4-FFF2-40B4-BE49-F238E27FC236}">
                  <a16:creationId xmlns:a16="http://schemas.microsoft.com/office/drawing/2014/main" id="{50724106-3739-4227-BD3C-08FB2C54B456}"/>
                </a:ext>
              </a:extLst>
            </p:cNvPr>
            <p:cNvSpPr/>
            <p:nvPr/>
          </p:nvSpPr>
          <p:spPr>
            <a:xfrm>
              <a:off x="7676340" y="3074264"/>
              <a:ext cx="42723" cy="54634"/>
            </a:xfrm>
            <a:custGeom>
              <a:avLst/>
              <a:gdLst/>
              <a:ahLst/>
              <a:cxnLst/>
              <a:rect l="l" t="t" r="r" b="b"/>
              <a:pathLst>
                <a:path w="868" h="1110" extrusionOk="0">
                  <a:moveTo>
                    <a:pt x="427" y="98"/>
                  </a:moveTo>
                  <a:cubicBezTo>
                    <a:pt x="557" y="98"/>
                    <a:pt x="675" y="227"/>
                    <a:pt x="698" y="406"/>
                  </a:cubicBezTo>
                  <a:cubicBezTo>
                    <a:pt x="722" y="601"/>
                    <a:pt x="686" y="819"/>
                    <a:pt x="527" y="941"/>
                  </a:cubicBezTo>
                  <a:cubicBezTo>
                    <a:pt x="478" y="978"/>
                    <a:pt x="430" y="994"/>
                    <a:pt x="387" y="994"/>
                  </a:cubicBezTo>
                  <a:cubicBezTo>
                    <a:pt x="260" y="994"/>
                    <a:pt x="166" y="858"/>
                    <a:pt x="138" y="722"/>
                  </a:cubicBezTo>
                  <a:cubicBezTo>
                    <a:pt x="114" y="609"/>
                    <a:pt x="128" y="404"/>
                    <a:pt x="193" y="251"/>
                  </a:cubicBezTo>
                  <a:lnTo>
                    <a:pt x="193" y="251"/>
                  </a:lnTo>
                  <a:cubicBezTo>
                    <a:pt x="200" y="249"/>
                    <a:pt x="206" y="244"/>
                    <a:pt x="211" y="236"/>
                  </a:cubicBezTo>
                  <a:cubicBezTo>
                    <a:pt x="277" y="139"/>
                    <a:pt x="354" y="98"/>
                    <a:pt x="427" y="98"/>
                  </a:cubicBezTo>
                  <a:close/>
                  <a:moveTo>
                    <a:pt x="437" y="1"/>
                  </a:moveTo>
                  <a:cubicBezTo>
                    <a:pt x="360" y="1"/>
                    <a:pt x="284" y="33"/>
                    <a:pt x="226" y="93"/>
                  </a:cubicBezTo>
                  <a:lnTo>
                    <a:pt x="226" y="93"/>
                  </a:lnTo>
                  <a:cubicBezTo>
                    <a:pt x="41" y="254"/>
                    <a:pt x="1" y="628"/>
                    <a:pt x="65" y="832"/>
                  </a:cubicBezTo>
                  <a:cubicBezTo>
                    <a:pt x="102" y="941"/>
                    <a:pt x="187" y="1063"/>
                    <a:pt x="308" y="1100"/>
                  </a:cubicBezTo>
                  <a:cubicBezTo>
                    <a:pt x="330" y="1106"/>
                    <a:pt x="352" y="1109"/>
                    <a:pt x="373" y="1109"/>
                  </a:cubicBezTo>
                  <a:cubicBezTo>
                    <a:pt x="469" y="1109"/>
                    <a:pt x="555" y="1049"/>
                    <a:pt x="625" y="990"/>
                  </a:cubicBezTo>
                  <a:cubicBezTo>
                    <a:pt x="832" y="795"/>
                    <a:pt x="868" y="370"/>
                    <a:pt x="698" y="151"/>
                  </a:cubicBezTo>
                  <a:cubicBezTo>
                    <a:pt x="628" y="48"/>
                    <a:pt x="531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2671;p36">
              <a:extLst>
                <a:ext uri="{FF2B5EF4-FFF2-40B4-BE49-F238E27FC236}">
                  <a16:creationId xmlns:a16="http://schemas.microsoft.com/office/drawing/2014/main" id="{88503FDD-8B6D-4379-BCFF-42E545235616}"/>
                </a:ext>
              </a:extLst>
            </p:cNvPr>
            <p:cNvSpPr/>
            <p:nvPr/>
          </p:nvSpPr>
          <p:spPr>
            <a:xfrm>
              <a:off x="7677128" y="3073772"/>
              <a:ext cx="42575" cy="55815"/>
            </a:xfrm>
            <a:custGeom>
              <a:avLst/>
              <a:gdLst/>
              <a:ahLst/>
              <a:cxnLst/>
              <a:rect l="l" t="t" r="r" b="b"/>
              <a:pathLst>
                <a:path w="865" h="1134" extrusionOk="0">
                  <a:moveTo>
                    <a:pt x="305" y="64"/>
                  </a:moveTo>
                  <a:cubicBezTo>
                    <a:pt x="317" y="75"/>
                    <a:pt x="317" y="75"/>
                    <a:pt x="305" y="88"/>
                  </a:cubicBezTo>
                  <a:cubicBezTo>
                    <a:pt x="244" y="112"/>
                    <a:pt x="208" y="173"/>
                    <a:pt x="171" y="258"/>
                  </a:cubicBezTo>
                  <a:cubicBezTo>
                    <a:pt x="159" y="258"/>
                    <a:pt x="159" y="258"/>
                    <a:pt x="159" y="246"/>
                  </a:cubicBezTo>
                  <a:cubicBezTo>
                    <a:pt x="146" y="246"/>
                    <a:pt x="146" y="246"/>
                    <a:pt x="146" y="234"/>
                  </a:cubicBezTo>
                  <a:cubicBezTo>
                    <a:pt x="159" y="185"/>
                    <a:pt x="183" y="148"/>
                    <a:pt x="208" y="112"/>
                  </a:cubicBezTo>
                  <a:cubicBezTo>
                    <a:pt x="232" y="100"/>
                    <a:pt x="268" y="75"/>
                    <a:pt x="305" y="64"/>
                  </a:cubicBezTo>
                  <a:close/>
                  <a:moveTo>
                    <a:pt x="407" y="118"/>
                  </a:moveTo>
                  <a:cubicBezTo>
                    <a:pt x="422" y="118"/>
                    <a:pt x="436" y="120"/>
                    <a:pt x="451" y="124"/>
                  </a:cubicBezTo>
                  <a:cubicBezTo>
                    <a:pt x="560" y="148"/>
                    <a:pt x="657" y="270"/>
                    <a:pt x="670" y="416"/>
                  </a:cubicBezTo>
                  <a:cubicBezTo>
                    <a:pt x="694" y="550"/>
                    <a:pt x="694" y="805"/>
                    <a:pt x="500" y="939"/>
                  </a:cubicBezTo>
                  <a:cubicBezTo>
                    <a:pt x="455" y="975"/>
                    <a:pt x="404" y="998"/>
                    <a:pt x="356" y="998"/>
                  </a:cubicBezTo>
                  <a:cubicBezTo>
                    <a:pt x="338" y="998"/>
                    <a:pt x="321" y="995"/>
                    <a:pt x="305" y="988"/>
                  </a:cubicBezTo>
                  <a:cubicBezTo>
                    <a:pt x="219" y="951"/>
                    <a:pt x="146" y="854"/>
                    <a:pt x="135" y="720"/>
                  </a:cubicBezTo>
                  <a:cubicBezTo>
                    <a:pt x="110" y="635"/>
                    <a:pt x="122" y="502"/>
                    <a:pt x="146" y="380"/>
                  </a:cubicBezTo>
                  <a:lnTo>
                    <a:pt x="183" y="270"/>
                  </a:lnTo>
                  <a:lnTo>
                    <a:pt x="195" y="258"/>
                  </a:lnTo>
                  <a:cubicBezTo>
                    <a:pt x="256" y="167"/>
                    <a:pt x="333" y="118"/>
                    <a:pt x="407" y="118"/>
                  </a:cubicBezTo>
                  <a:close/>
                  <a:moveTo>
                    <a:pt x="438" y="21"/>
                  </a:moveTo>
                  <a:cubicBezTo>
                    <a:pt x="528" y="21"/>
                    <a:pt x="608" y="78"/>
                    <a:pt x="670" y="161"/>
                  </a:cubicBezTo>
                  <a:cubicBezTo>
                    <a:pt x="840" y="392"/>
                    <a:pt x="803" y="805"/>
                    <a:pt x="597" y="988"/>
                  </a:cubicBezTo>
                  <a:cubicBezTo>
                    <a:pt x="537" y="1047"/>
                    <a:pt x="453" y="1107"/>
                    <a:pt x="359" y="1107"/>
                  </a:cubicBezTo>
                  <a:cubicBezTo>
                    <a:pt x="337" y="1107"/>
                    <a:pt x="315" y="1104"/>
                    <a:pt x="292" y="1097"/>
                  </a:cubicBezTo>
                  <a:cubicBezTo>
                    <a:pt x="171" y="1061"/>
                    <a:pt x="98" y="939"/>
                    <a:pt x="62" y="842"/>
                  </a:cubicBezTo>
                  <a:cubicBezTo>
                    <a:pt x="0" y="672"/>
                    <a:pt x="25" y="392"/>
                    <a:pt x="135" y="221"/>
                  </a:cubicBezTo>
                  <a:lnTo>
                    <a:pt x="135" y="221"/>
                  </a:lnTo>
                  <a:cubicBezTo>
                    <a:pt x="122" y="246"/>
                    <a:pt x="135" y="258"/>
                    <a:pt x="146" y="270"/>
                  </a:cubicBezTo>
                  <a:lnTo>
                    <a:pt x="159" y="270"/>
                  </a:lnTo>
                  <a:cubicBezTo>
                    <a:pt x="98" y="416"/>
                    <a:pt x="86" y="611"/>
                    <a:pt x="110" y="732"/>
                  </a:cubicBezTo>
                  <a:cubicBezTo>
                    <a:pt x="135" y="854"/>
                    <a:pt x="208" y="964"/>
                    <a:pt x="305" y="1000"/>
                  </a:cubicBezTo>
                  <a:cubicBezTo>
                    <a:pt x="325" y="1008"/>
                    <a:pt x="347" y="1012"/>
                    <a:pt x="370" y="1012"/>
                  </a:cubicBezTo>
                  <a:cubicBezTo>
                    <a:pt x="414" y="1012"/>
                    <a:pt x="463" y="996"/>
                    <a:pt x="511" y="964"/>
                  </a:cubicBezTo>
                  <a:cubicBezTo>
                    <a:pt x="706" y="805"/>
                    <a:pt x="706" y="550"/>
                    <a:pt x="694" y="416"/>
                  </a:cubicBezTo>
                  <a:cubicBezTo>
                    <a:pt x="670" y="258"/>
                    <a:pt x="573" y="137"/>
                    <a:pt x="463" y="112"/>
                  </a:cubicBezTo>
                  <a:cubicBezTo>
                    <a:pt x="443" y="107"/>
                    <a:pt x="424" y="105"/>
                    <a:pt x="405" y="105"/>
                  </a:cubicBezTo>
                  <a:cubicBezTo>
                    <a:pt x="332" y="105"/>
                    <a:pt x="266" y="144"/>
                    <a:pt x="208" y="221"/>
                  </a:cubicBezTo>
                  <a:cubicBezTo>
                    <a:pt x="232" y="161"/>
                    <a:pt x="268" y="124"/>
                    <a:pt x="317" y="100"/>
                  </a:cubicBezTo>
                  <a:cubicBezTo>
                    <a:pt x="329" y="88"/>
                    <a:pt x="329" y="75"/>
                    <a:pt x="329" y="64"/>
                  </a:cubicBezTo>
                  <a:lnTo>
                    <a:pt x="305" y="39"/>
                  </a:lnTo>
                  <a:cubicBezTo>
                    <a:pt x="329" y="39"/>
                    <a:pt x="354" y="27"/>
                    <a:pt x="390" y="27"/>
                  </a:cubicBezTo>
                  <a:cubicBezTo>
                    <a:pt x="406" y="23"/>
                    <a:pt x="422" y="21"/>
                    <a:pt x="438" y="21"/>
                  </a:cubicBezTo>
                  <a:close/>
                  <a:moveTo>
                    <a:pt x="422" y="1"/>
                  </a:moveTo>
                  <a:cubicBezTo>
                    <a:pt x="411" y="1"/>
                    <a:pt x="400" y="1"/>
                    <a:pt x="390" y="2"/>
                  </a:cubicBezTo>
                  <a:cubicBezTo>
                    <a:pt x="317" y="15"/>
                    <a:pt x="256" y="51"/>
                    <a:pt x="195" y="100"/>
                  </a:cubicBezTo>
                  <a:cubicBezTo>
                    <a:pt x="122" y="161"/>
                    <a:pt x="73" y="270"/>
                    <a:pt x="37" y="392"/>
                  </a:cubicBezTo>
                  <a:cubicBezTo>
                    <a:pt x="0" y="550"/>
                    <a:pt x="0" y="720"/>
                    <a:pt x="49" y="842"/>
                  </a:cubicBezTo>
                  <a:cubicBezTo>
                    <a:pt x="86" y="951"/>
                    <a:pt x="171" y="1085"/>
                    <a:pt x="292" y="1121"/>
                  </a:cubicBezTo>
                  <a:cubicBezTo>
                    <a:pt x="317" y="1121"/>
                    <a:pt x="341" y="1134"/>
                    <a:pt x="354" y="1134"/>
                  </a:cubicBezTo>
                  <a:cubicBezTo>
                    <a:pt x="451" y="1134"/>
                    <a:pt x="536" y="1061"/>
                    <a:pt x="609" y="1012"/>
                  </a:cubicBezTo>
                  <a:cubicBezTo>
                    <a:pt x="816" y="818"/>
                    <a:pt x="864" y="392"/>
                    <a:pt x="694" y="148"/>
                  </a:cubicBezTo>
                  <a:cubicBezTo>
                    <a:pt x="617" y="50"/>
                    <a:pt x="52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2672;p36">
              <a:extLst>
                <a:ext uri="{FF2B5EF4-FFF2-40B4-BE49-F238E27FC236}">
                  <a16:creationId xmlns:a16="http://schemas.microsoft.com/office/drawing/2014/main" id="{EECA7C06-B57B-4BA6-BD53-B4D62AE501D3}"/>
                </a:ext>
              </a:extLst>
            </p:cNvPr>
            <p:cNvSpPr/>
            <p:nvPr/>
          </p:nvSpPr>
          <p:spPr>
            <a:xfrm>
              <a:off x="7684314" y="3123584"/>
              <a:ext cx="19836" cy="16341"/>
            </a:xfrm>
            <a:custGeom>
              <a:avLst/>
              <a:gdLst/>
              <a:ahLst/>
              <a:cxnLst/>
              <a:rect l="l" t="t" r="r" b="b"/>
              <a:pathLst>
                <a:path w="403" h="332" extrusionOk="0">
                  <a:moveTo>
                    <a:pt x="86" y="0"/>
                  </a:moveTo>
                  <a:cubicBezTo>
                    <a:pt x="13" y="12"/>
                    <a:pt x="0" y="122"/>
                    <a:pt x="13" y="182"/>
                  </a:cubicBezTo>
                  <a:cubicBezTo>
                    <a:pt x="25" y="255"/>
                    <a:pt x="86" y="317"/>
                    <a:pt x="159" y="328"/>
                  </a:cubicBezTo>
                  <a:cubicBezTo>
                    <a:pt x="171" y="330"/>
                    <a:pt x="184" y="331"/>
                    <a:pt x="196" y="331"/>
                  </a:cubicBezTo>
                  <a:cubicBezTo>
                    <a:pt x="256" y="331"/>
                    <a:pt x="311" y="306"/>
                    <a:pt x="341" y="255"/>
                  </a:cubicBezTo>
                  <a:cubicBezTo>
                    <a:pt x="390" y="195"/>
                    <a:pt x="402" y="109"/>
                    <a:pt x="341" y="61"/>
                  </a:cubicBezTo>
                  <a:cubicBezTo>
                    <a:pt x="337" y="51"/>
                    <a:pt x="329" y="48"/>
                    <a:pt x="320" y="48"/>
                  </a:cubicBezTo>
                  <a:cubicBezTo>
                    <a:pt x="307" y="48"/>
                    <a:pt x="292" y="58"/>
                    <a:pt x="292" y="73"/>
                  </a:cubicBezTo>
                  <a:cubicBezTo>
                    <a:pt x="292" y="122"/>
                    <a:pt x="305" y="158"/>
                    <a:pt x="281" y="195"/>
                  </a:cubicBezTo>
                  <a:cubicBezTo>
                    <a:pt x="260" y="225"/>
                    <a:pt x="232" y="247"/>
                    <a:pt x="195" y="247"/>
                  </a:cubicBezTo>
                  <a:cubicBezTo>
                    <a:pt x="187" y="247"/>
                    <a:pt x="179" y="246"/>
                    <a:pt x="171" y="244"/>
                  </a:cubicBezTo>
                  <a:cubicBezTo>
                    <a:pt x="135" y="231"/>
                    <a:pt x="98" y="195"/>
                    <a:pt x="86" y="146"/>
                  </a:cubicBezTo>
                  <a:cubicBezTo>
                    <a:pt x="86" y="134"/>
                    <a:pt x="86" y="98"/>
                    <a:pt x="98" y="73"/>
                  </a:cubicBezTo>
                  <a:cubicBezTo>
                    <a:pt x="98" y="61"/>
                    <a:pt x="110" y="49"/>
                    <a:pt x="110" y="25"/>
                  </a:cubicBezTo>
                  <a:cubicBezTo>
                    <a:pt x="110" y="12"/>
                    <a:pt x="98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2673;p36">
              <a:extLst>
                <a:ext uri="{FF2B5EF4-FFF2-40B4-BE49-F238E27FC236}">
                  <a16:creationId xmlns:a16="http://schemas.microsoft.com/office/drawing/2014/main" id="{03A3D9BB-DDD8-4C18-9A93-CAE62CEB9788}"/>
                </a:ext>
              </a:extLst>
            </p:cNvPr>
            <p:cNvSpPr/>
            <p:nvPr/>
          </p:nvSpPr>
          <p:spPr>
            <a:xfrm>
              <a:off x="7684314" y="3123584"/>
              <a:ext cx="20377" cy="16784"/>
            </a:xfrm>
            <a:custGeom>
              <a:avLst/>
              <a:gdLst/>
              <a:ahLst/>
              <a:cxnLst/>
              <a:rect l="l" t="t" r="r" b="b"/>
              <a:pathLst>
                <a:path w="414" h="341" extrusionOk="0">
                  <a:moveTo>
                    <a:pt x="98" y="12"/>
                  </a:moveTo>
                  <a:lnTo>
                    <a:pt x="98" y="25"/>
                  </a:lnTo>
                  <a:lnTo>
                    <a:pt x="98" y="61"/>
                  </a:lnTo>
                  <a:cubicBezTo>
                    <a:pt x="86" y="61"/>
                    <a:pt x="86" y="73"/>
                    <a:pt x="86" y="73"/>
                  </a:cubicBezTo>
                  <a:cubicBezTo>
                    <a:pt x="73" y="98"/>
                    <a:pt x="73" y="134"/>
                    <a:pt x="86" y="158"/>
                  </a:cubicBezTo>
                  <a:cubicBezTo>
                    <a:pt x="86" y="195"/>
                    <a:pt x="122" y="231"/>
                    <a:pt x="171" y="244"/>
                  </a:cubicBezTo>
                  <a:cubicBezTo>
                    <a:pt x="182" y="246"/>
                    <a:pt x="193" y="248"/>
                    <a:pt x="205" y="248"/>
                  </a:cubicBezTo>
                  <a:cubicBezTo>
                    <a:pt x="241" y="248"/>
                    <a:pt x="274" y="232"/>
                    <a:pt x="292" y="195"/>
                  </a:cubicBezTo>
                  <a:cubicBezTo>
                    <a:pt x="305" y="171"/>
                    <a:pt x="305" y="122"/>
                    <a:pt x="305" y="85"/>
                  </a:cubicBezTo>
                  <a:lnTo>
                    <a:pt x="305" y="73"/>
                  </a:lnTo>
                  <a:cubicBezTo>
                    <a:pt x="305" y="73"/>
                    <a:pt x="305" y="61"/>
                    <a:pt x="317" y="61"/>
                  </a:cubicBezTo>
                  <a:lnTo>
                    <a:pt x="341" y="61"/>
                  </a:lnTo>
                  <a:cubicBezTo>
                    <a:pt x="390" y="109"/>
                    <a:pt x="378" y="195"/>
                    <a:pt x="341" y="255"/>
                  </a:cubicBezTo>
                  <a:cubicBezTo>
                    <a:pt x="311" y="296"/>
                    <a:pt x="255" y="319"/>
                    <a:pt x="195" y="319"/>
                  </a:cubicBezTo>
                  <a:cubicBezTo>
                    <a:pt x="183" y="319"/>
                    <a:pt x="171" y="318"/>
                    <a:pt x="159" y="317"/>
                  </a:cubicBezTo>
                  <a:cubicBezTo>
                    <a:pt x="86" y="304"/>
                    <a:pt x="37" y="244"/>
                    <a:pt x="25" y="182"/>
                  </a:cubicBezTo>
                  <a:cubicBezTo>
                    <a:pt x="13" y="146"/>
                    <a:pt x="25" y="85"/>
                    <a:pt x="49" y="49"/>
                  </a:cubicBezTo>
                  <a:cubicBezTo>
                    <a:pt x="49" y="25"/>
                    <a:pt x="73" y="12"/>
                    <a:pt x="86" y="12"/>
                  </a:cubicBezTo>
                  <a:close/>
                  <a:moveTo>
                    <a:pt x="86" y="0"/>
                  </a:moveTo>
                  <a:cubicBezTo>
                    <a:pt x="62" y="0"/>
                    <a:pt x="49" y="12"/>
                    <a:pt x="25" y="36"/>
                  </a:cubicBezTo>
                  <a:cubicBezTo>
                    <a:pt x="0" y="73"/>
                    <a:pt x="0" y="146"/>
                    <a:pt x="0" y="182"/>
                  </a:cubicBezTo>
                  <a:cubicBezTo>
                    <a:pt x="13" y="255"/>
                    <a:pt x="86" y="317"/>
                    <a:pt x="159" y="328"/>
                  </a:cubicBezTo>
                  <a:cubicBezTo>
                    <a:pt x="171" y="341"/>
                    <a:pt x="183" y="341"/>
                    <a:pt x="195" y="341"/>
                  </a:cubicBezTo>
                  <a:cubicBezTo>
                    <a:pt x="256" y="341"/>
                    <a:pt x="317" y="317"/>
                    <a:pt x="354" y="268"/>
                  </a:cubicBezTo>
                  <a:cubicBezTo>
                    <a:pt x="402" y="195"/>
                    <a:pt x="414" y="109"/>
                    <a:pt x="354" y="49"/>
                  </a:cubicBezTo>
                  <a:cubicBezTo>
                    <a:pt x="347" y="43"/>
                    <a:pt x="338" y="39"/>
                    <a:pt x="329" y="39"/>
                  </a:cubicBezTo>
                  <a:cubicBezTo>
                    <a:pt x="320" y="39"/>
                    <a:pt x="311" y="43"/>
                    <a:pt x="305" y="49"/>
                  </a:cubicBezTo>
                  <a:cubicBezTo>
                    <a:pt x="292" y="49"/>
                    <a:pt x="281" y="61"/>
                    <a:pt x="281" y="73"/>
                  </a:cubicBezTo>
                  <a:lnTo>
                    <a:pt x="281" y="85"/>
                  </a:lnTo>
                  <a:cubicBezTo>
                    <a:pt x="292" y="122"/>
                    <a:pt x="292" y="158"/>
                    <a:pt x="268" y="195"/>
                  </a:cubicBezTo>
                  <a:cubicBezTo>
                    <a:pt x="259" y="222"/>
                    <a:pt x="236" y="236"/>
                    <a:pt x="205" y="236"/>
                  </a:cubicBezTo>
                  <a:cubicBezTo>
                    <a:pt x="195" y="236"/>
                    <a:pt x="183" y="234"/>
                    <a:pt x="171" y="231"/>
                  </a:cubicBezTo>
                  <a:cubicBezTo>
                    <a:pt x="135" y="219"/>
                    <a:pt x="110" y="195"/>
                    <a:pt x="98" y="146"/>
                  </a:cubicBezTo>
                  <a:lnTo>
                    <a:pt x="98" y="85"/>
                  </a:lnTo>
                  <a:cubicBezTo>
                    <a:pt x="98" y="73"/>
                    <a:pt x="110" y="73"/>
                    <a:pt x="110" y="61"/>
                  </a:cubicBezTo>
                  <a:cubicBezTo>
                    <a:pt x="110" y="49"/>
                    <a:pt x="122" y="36"/>
                    <a:pt x="122" y="25"/>
                  </a:cubicBezTo>
                  <a:cubicBezTo>
                    <a:pt x="122" y="12"/>
                    <a:pt x="110" y="12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2674;p36">
              <a:extLst>
                <a:ext uri="{FF2B5EF4-FFF2-40B4-BE49-F238E27FC236}">
                  <a16:creationId xmlns:a16="http://schemas.microsoft.com/office/drawing/2014/main" id="{154EDAC8-1B7E-4B61-B1A0-E1ABBBC6D176}"/>
                </a:ext>
              </a:extLst>
            </p:cNvPr>
            <p:cNvSpPr/>
            <p:nvPr/>
          </p:nvSpPr>
          <p:spPr>
            <a:xfrm>
              <a:off x="7680130" y="3134167"/>
              <a:ext cx="27219" cy="68760"/>
            </a:xfrm>
            <a:custGeom>
              <a:avLst/>
              <a:gdLst/>
              <a:ahLst/>
              <a:cxnLst/>
              <a:rect l="l" t="t" r="r" b="b"/>
              <a:pathLst>
                <a:path w="553" h="1397" extrusionOk="0">
                  <a:moveTo>
                    <a:pt x="189" y="1"/>
                  </a:moveTo>
                  <a:cubicBezTo>
                    <a:pt x="180" y="1"/>
                    <a:pt x="171" y="10"/>
                    <a:pt x="171" y="29"/>
                  </a:cubicBezTo>
                  <a:cubicBezTo>
                    <a:pt x="134" y="296"/>
                    <a:pt x="49" y="564"/>
                    <a:pt x="25" y="831"/>
                  </a:cubicBezTo>
                  <a:cubicBezTo>
                    <a:pt x="1" y="1013"/>
                    <a:pt x="171" y="1220"/>
                    <a:pt x="244" y="1378"/>
                  </a:cubicBezTo>
                  <a:cubicBezTo>
                    <a:pt x="250" y="1390"/>
                    <a:pt x="265" y="1396"/>
                    <a:pt x="280" y="1396"/>
                  </a:cubicBezTo>
                  <a:cubicBezTo>
                    <a:pt x="295" y="1396"/>
                    <a:pt x="311" y="1390"/>
                    <a:pt x="317" y="1378"/>
                  </a:cubicBezTo>
                  <a:cubicBezTo>
                    <a:pt x="390" y="1256"/>
                    <a:pt x="463" y="1123"/>
                    <a:pt x="536" y="1001"/>
                  </a:cubicBezTo>
                  <a:cubicBezTo>
                    <a:pt x="552" y="969"/>
                    <a:pt x="530" y="942"/>
                    <a:pt x="507" y="942"/>
                  </a:cubicBezTo>
                  <a:cubicBezTo>
                    <a:pt x="495" y="942"/>
                    <a:pt x="483" y="948"/>
                    <a:pt x="475" y="965"/>
                  </a:cubicBezTo>
                  <a:cubicBezTo>
                    <a:pt x="414" y="1065"/>
                    <a:pt x="346" y="1173"/>
                    <a:pt x="284" y="1277"/>
                  </a:cubicBezTo>
                  <a:lnTo>
                    <a:pt x="284" y="1277"/>
                  </a:lnTo>
                  <a:cubicBezTo>
                    <a:pt x="242" y="1197"/>
                    <a:pt x="196" y="1114"/>
                    <a:pt x="158" y="1037"/>
                  </a:cubicBezTo>
                  <a:cubicBezTo>
                    <a:pt x="85" y="892"/>
                    <a:pt x="98" y="794"/>
                    <a:pt x="134" y="648"/>
                  </a:cubicBezTo>
                  <a:cubicBezTo>
                    <a:pt x="171" y="442"/>
                    <a:pt x="231" y="235"/>
                    <a:pt x="207" y="29"/>
                  </a:cubicBezTo>
                  <a:cubicBezTo>
                    <a:pt x="207" y="10"/>
                    <a:pt x="198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2675;p36">
              <a:extLst>
                <a:ext uri="{FF2B5EF4-FFF2-40B4-BE49-F238E27FC236}">
                  <a16:creationId xmlns:a16="http://schemas.microsoft.com/office/drawing/2014/main" id="{8B59D5FE-01E1-40A6-98A8-A8D1C1731C6A}"/>
                </a:ext>
              </a:extLst>
            </p:cNvPr>
            <p:cNvSpPr/>
            <p:nvPr/>
          </p:nvSpPr>
          <p:spPr>
            <a:xfrm>
              <a:off x="7680130" y="3133724"/>
              <a:ext cx="27612" cy="70089"/>
            </a:xfrm>
            <a:custGeom>
              <a:avLst/>
              <a:gdLst/>
              <a:ahLst/>
              <a:cxnLst/>
              <a:rect l="l" t="t" r="r" b="b"/>
              <a:pathLst>
                <a:path w="561" h="1424" extrusionOk="0">
                  <a:moveTo>
                    <a:pt x="280" y="1302"/>
                  </a:moveTo>
                  <a:cubicBezTo>
                    <a:pt x="293" y="1314"/>
                    <a:pt x="293" y="1327"/>
                    <a:pt x="304" y="1338"/>
                  </a:cubicBezTo>
                  <a:lnTo>
                    <a:pt x="268" y="1338"/>
                  </a:lnTo>
                  <a:lnTo>
                    <a:pt x="280" y="1302"/>
                  </a:lnTo>
                  <a:close/>
                  <a:moveTo>
                    <a:pt x="195" y="25"/>
                  </a:moveTo>
                  <a:cubicBezTo>
                    <a:pt x="195" y="25"/>
                    <a:pt x="207" y="25"/>
                    <a:pt x="207" y="38"/>
                  </a:cubicBezTo>
                  <a:cubicBezTo>
                    <a:pt x="220" y="219"/>
                    <a:pt x="183" y="390"/>
                    <a:pt x="147" y="573"/>
                  </a:cubicBezTo>
                  <a:cubicBezTo>
                    <a:pt x="134" y="597"/>
                    <a:pt x="134" y="633"/>
                    <a:pt x="122" y="657"/>
                  </a:cubicBezTo>
                  <a:cubicBezTo>
                    <a:pt x="98" y="803"/>
                    <a:pt x="85" y="901"/>
                    <a:pt x="147" y="1046"/>
                  </a:cubicBezTo>
                  <a:cubicBezTo>
                    <a:pt x="195" y="1132"/>
                    <a:pt x="231" y="1205"/>
                    <a:pt x="268" y="1290"/>
                  </a:cubicBezTo>
                  <a:lnTo>
                    <a:pt x="231" y="1351"/>
                  </a:lnTo>
                  <a:cubicBezTo>
                    <a:pt x="220" y="1327"/>
                    <a:pt x="207" y="1290"/>
                    <a:pt x="183" y="1265"/>
                  </a:cubicBezTo>
                  <a:cubicBezTo>
                    <a:pt x="110" y="1132"/>
                    <a:pt x="12" y="974"/>
                    <a:pt x="37" y="840"/>
                  </a:cubicBezTo>
                  <a:cubicBezTo>
                    <a:pt x="49" y="706"/>
                    <a:pt x="74" y="560"/>
                    <a:pt x="110" y="427"/>
                  </a:cubicBezTo>
                  <a:cubicBezTo>
                    <a:pt x="134" y="305"/>
                    <a:pt x="158" y="171"/>
                    <a:pt x="183" y="38"/>
                  </a:cubicBezTo>
                  <a:cubicBezTo>
                    <a:pt x="183" y="25"/>
                    <a:pt x="183" y="25"/>
                    <a:pt x="195" y="25"/>
                  </a:cubicBezTo>
                  <a:close/>
                  <a:moveTo>
                    <a:pt x="523" y="962"/>
                  </a:moveTo>
                  <a:cubicBezTo>
                    <a:pt x="536" y="974"/>
                    <a:pt x="548" y="986"/>
                    <a:pt x="536" y="1010"/>
                  </a:cubicBezTo>
                  <a:cubicBezTo>
                    <a:pt x="475" y="1095"/>
                    <a:pt x="426" y="1192"/>
                    <a:pt x="366" y="1278"/>
                  </a:cubicBezTo>
                  <a:lnTo>
                    <a:pt x="329" y="1351"/>
                  </a:lnTo>
                  <a:lnTo>
                    <a:pt x="317" y="1351"/>
                  </a:lnTo>
                  <a:cubicBezTo>
                    <a:pt x="317" y="1327"/>
                    <a:pt x="304" y="1314"/>
                    <a:pt x="293" y="1290"/>
                  </a:cubicBezTo>
                  <a:lnTo>
                    <a:pt x="317" y="1254"/>
                  </a:lnTo>
                  <a:cubicBezTo>
                    <a:pt x="366" y="1156"/>
                    <a:pt x="426" y="1071"/>
                    <a:pt x="487" y="974"/>
                  </a:cubicBezTo>
                  <a:cubicBezTo>
                    <a:pt x="487" y="962"/>
                    <a:pt x="512" y="962"/>
                    <a:pt x="523" y="962"/>
                  </a:cubicBezTo>
                  <a:close/>
                  <a:moveTo>
                    <a:pt x="317" y="1363"/>
                  </a:moveTo>
                  <a:lnTo>
                    <a:pt x="304" y="1387"/>
                  </a:lnTo>
                  <a:cubicBezTo>
                    <a:pt x="304" y="1400"/>
                    <a:pt x="293" y="1400"/>
                    <a:pt x="280" y="1400"/>
                  </a:cubicBezTo>
                  <a:cubicBezTo>
                    <a:pt x="268" y="1400"/>
                    <a:pt x="256" y="1400"/>
                    <a:pt x="256" y="1387"/>
                  </a:cubicBezTo>
                  <a:cubicBezTo>
                    <a:pt x="256" y="1375"/>
                    <a:pt x="244" y="1363"/>
                    <a:pt x="244" y="1363"/>
                  </a:cubicBezTo>
                  <a:close/>
                  <a:moveTo>
                    <a:pt x="195" y="1"/>
                  </a:moveTo>
                  <a:cubicBezTo>
                    <a:pt x="183" y="1"/>
                    <a:pt x="158" y="13"/>
                    <a:pt x="158" y="38"/>
                  </a:cubicBezTo>
                  <a:cubicBezTo>
                    <a:pt x="147" y="171"/>
                    <a:pt x="110" y="305"/>
                    <a:pt x="85" y="427"/>
                  </a:cubicBezTo>
                  <a:cubicBezTo>
                    <a:pt x="61" y="560"/>
                    <a:pt x="25" y="694"/>
                    <a:pt x="12" y="840"/>
                  </a:cubicBezTo>
                  <a:cubicBezTo>
                    <a:pt x="1" y="986"/>
                    <a:pt x="85" y="1132"/>
                    <a:pt x="171" y="1265"/>
                  </a:cubicBezTo>
                  <a:cubicBezTo>
                    <a:pt x="195" y="1314"/>
                    <a:pt x="220" y="1351"/>
                    <a:pt x="244" y="1400"/>
                  </a:cubicBezTo>
                  <a:cubicBezTo>
                    <a:pt x="244" y="1411"/>
                    <a:pt x="256" y="1411"/>
                    <a:pt x="280" y="1424"/>
                  </a:cubicBezTo>
                  <a:cubicBezTo>
                    <a:pt x="293" y="1424"/>
                    <a:pt x="317" y="1411"/>
                    <a:pt x="317" y="1400"/>
                  </a:cubicBezTo>
                  <a:lnTo>
                    <a:pt x="377" y="1290"/>
                  </a:lnTo>
                  <a:cubicBezTo>
                    <a:pt x="439" y="1205"/>
                    <a:pt x="499" y="1108"/>
                    <a:pt x="548" y="1010"/>
                  </a:cubicBezTo>
                  <a:cubicBezTo>
                    <a:pt x="560" y="986"/>
                    <a:pt x="548" y="962"/>
                    <a:pt x="536" y="949"/>
                  </a:cubicBezTo>
                  <a:cubicBezTo>
                    <a:pt x="526" y="944"/>
                    <a:pt x="516" y="942"/>
                    <a:pt x="506" y="942"/>
                  </a:cubicBezTo>
                  <a:cubicBezTo>
                    <a:pt x="492" y="942"/>
                    <a:pt x="477" y="947"/>
                    <a:pt x="463" y="962"/>
                  </a:cubicBezTo>
                  <a:cubicBezTo>
                    <a:pt x="414" y="1059"/>
                    <a:pt x="353" y="1156"/>
                    <a:pt x="304" y="1241"/>
                  </a:cubicBezTo>
                  <a:lnTo>
                    <a:pt x="280" y="1265"/>
                  </a:lnTo>
                  <a:cubicBezTo>
                    <a:pt x="244" y="1192"/>
                    <a:pt x="207" y="1119"/>
                    <a:pt x="171" y="1035"/>
                  </a:cubicBezTo>
                  <a:cubicBezTo>
                    <a:pt x="98" y="901"/>
                    <a:pt x="110" y="803"/>
                    <a:pt x="147" y="657"/>
                  </a:cubicBezTo>
                  <a:cubicBezTo>
                    <a:pt x="147" y="633"/>
                    <a:pt x="158" y="609"/>
                    <a:pt x="158" y="573"/>
                  </a:cubicBezTo>
                  <a:cubicBezTo>
                    <a:pt x="195" y="402"/>
                    <a:pt x="231" y="219"/>
                    <a:pt x="220" y="38"/>
                  </a:cubicBezTo>
                  <a:cubicBezTo>
                    <a:pt x="220" y="13"/>
                    <a:pt x="20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2676;p36">
              <a:extLst>
                <a:ext uri="{FF2B5EF4-FFF2-40B4-BE49-F238E27FC236}">
                  <a16:creationId xmlns:a16="http://schemas.microsoft.com/office/drawing/2014/main" id="{414B34D1-8292-41E8-8740-2412652C0514}"/>
                </a:ext>
              </a:extLst>
            </p:cNvPr>
            <p:cNvSpPr/>
            <p:nvPr/>
          </p:nvSpPr>
          <p:spPr>
            <a:xfrm>
              <a:off x="7698392" y="3136431"/>
              <a:ext cx="8121" cy="48039"/>
            </a:xfrm>
            <a:custGeom>
              <a:avLst/>
              <a:gdLst/>
              <a:ahLst/>
              <a:cxnLst/>
              <a:rect l="l" t="t" r="r" b="b"/>
              <a:pathLst>
                <a:path w="165" h="976" extrusionOk="0">
                  <a:moveTo>
                    <a:pt x="16" y="0"/>
                  </a:moveTo>
                  <a:cubicBezTo>
                    <a:pt x="7" y="0"/>
                    <a:pt x="0" y="6"/>
                    <a:pt x="6" y="19"/>
                  </a:cubicBezTo>
                  <a:cubicBezTo>
                    <a:pt x="19" y="323"/>
                    <a:pt x="43" y="639"/>
                    <a:pt x="92" y="943"/>
                  </a:cubicBezTo>
                  <a:cubicBezTo>
                    <a:pt x="98" y="963"/>
                    <a:pt x="119" y="975"/>
                    <a:pt x="136" y="975"/>
                  </a:cubicBezTo>
                  <a:cubicBezTo>
                    <a:pt x="152" y="975"/>
                    <a:pt x="165" y="966"/>
                    <a:pt x="165" y="943"/>
                  </a:cubicBezTo>
                  <a:cubicBezTo>
                    <a:pt x="165" y="639"/>
                    <a:pt x="116" y="310"/>
                    <a:pt x="43" y="19"/>
                  </a:cubicBezTo>
                  <a:cubicBezTo>
                    <a:pt x="37" y="6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2677;p36">
              <a:extLst>
                <a:ext uri="{FF2B5EF4-FFF2-40B4-BE49-F238E27FC236}">
                  <a16:creationId xmlns:a16="http://schemas.microsoft.com/office/drawing/2014/main" id="{7EE16990-7B58-46FB-88DF-486BC8766656}"/>
                </a:ext>
              </a:extLst>
            </p:cNvPr>
            <p:cNvSpPr/>
            <p:nvPr/>
          </p:nvSpPr>
          <p:spPr>
            <a:xfrm>
              <a:off x="7698096" y="3136135"/>
              <a:ext cx="9007" cy="48531"/>
            </a:xfrm>
            <a:custGeom>
              <a:avLst/>
              <a:gdLst/>
              <a:ahLst/>
              <a:cxnLst/>
              <a:rect l="l" t="t" r="r" b="b"/>
              <a:pathLst>
                <a:path w="183" h="986" extrusionOk="0">
                  <a:moveTo>
                    <a:pt x="134" y="913"/>
                  </a:moveTo>
                  <a:lnTo>
                    <a:pt x="110" y="937"/>
                  </a:lnTo>
                  <a:lnTo>
                    <a:pt x="110" y="913"/>
                  </a:lnTo>
                  <a:close/>
                  <a:moveTo>
                    <a:pt x="25" y="13"/>
                  </a:moveTo>
                  <a:cubicBezTo>
                    <a:pt x="25" y="13"/>
                    <a:pt x="37" y="13"/>
                    <a:pt x="37" y="25"/>
                  </a:cubicBezTo>
                  <a:cubicBezTo>
                    <a:pt x="98" y="256"/>
                    <a:pt x="171" y="608"/>
                    <a:pt x="171" y="949"/>
                  </a:cubicBezTo>
                  <a:cubicBezTo>
                    <a:pt x="171" y="961"/>
                    <a:pt x="158" y="973"/>
                    <a:pt x="147" y="973"/>
                  </a:cubicBezTo>
                  <a:cubicBezTo>
                    <a:pt x="134" y="973"/>
                    <a:pt x="122" y="961"/>
                    <a:pt x="110" y="961"/>
                  </a:cubicBezTo>
                  <a:lnTo>
                    <a:pt x="158" y="900"/>
                  </a:lnTo>
                  <a:lnTo>
                    <a:pt x="134" y="900"/>
                  </a:lnTo>
                  <a:cubicBezTo>
                    <a:pt x="130" y="896"/>
                    <a:pt x="126" y="895"/>
                    <a:pt x="122" y="895"/>
                  </a:cubicBezTo>
                  <a:cubicBezTo>
                    <a:pt x="115" y="895"/>
                    <a:pt x="110" y="900"/>
                    <a:pt x="110" y="900"/>
                  </a:cubicBezTo>
                  <a:lnTo>
                    <a:pt x="98" y="900"/>
                  </a:lnTo>
                  <a:cubicBezTo>
                    <a:pt x="61" y="633"/>
                    <a:pt x="37" y="353"/>
                    <a:pt x="25" y="86"/>
                  </a:cubicBezTo>
                  <a:lnTo>
                    <a:pt x="12" y="25"/>
                  </a:lnTo>
                  <a:lnTo>
                    <a:pt x="25" y="13"/>
                  </a:lnTo>
                  <a:close/>
                  <a:moveTo>
                    <a:pt x="25" y="0"/>
                  </a:moveTo>
                  <a:cubicBezTo>
                    <a:pt x="1" y="0"/>
                    <a:pt x="1" y="13"/>
                    <a:pt x="1" y="25"/>
                  </a:cubicBezTo>
                  <a:lnTo>
                    <a:pt x="1" y="86"/>
                  </a:lnTo>
                  <a:cubicBezTo>
                    <a:pt x="25" y="365"/>
                    <a:pt x="49" y="670"/>
                    <a:pt x="98" y="961"/>
                  </a:cubicBezTo>
                  <a:lnTo>
                    <a:pt x="98" y="973"/>
                  </a:lnTo>
                  <a:cubicBezTo>
                    <a:pt x="110" y="986"/>
                    <a:pt x="122" y="986"/>
                    <a:pt x="134" y="986"/>
                  </a:cubicBezTo>
                  <a:lnTo>
                    <a:pt x="147" y="986"/>
                  </a:lnTo>
                  <a:cubicBezTo>
                    <a:pt x="158" y="986"/>
                    <a:pt x="183" y="973"/>
                    <a:pt x="183" y="949"/>
                  </a:cubicBezTo>
                  <a:cubicBezTo>
                    <a:pt x="183" y="608"/>
                    <a:pt x="110" y="256"/>
                    <a:pt x="49" y="25"/>
                  </a:cubicBezTo>
                  <a:cubicBezTo>
                    <a:pt x="49" y="0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2678;p36">
              <a:extLst>
                <a:ext uri="{FF2B5EF4-FFF2-40B4-BE49-F238E27FC236}">
                  <a16:creationId xmlns:a16="http://schemas.microsoft.com/office/drawing/2014/main" id="{E894BD77-C940-49F4-B477-15CB0F8D41E5}"/>
                </a:ext>
              </a:extLst>
            </p:cNvPr>
            <p:cNvSpPr/>
            <p:nvPr/>
          </p:nvSpPr>
          <p:spPr>
            <a:xfrm>
              <a:off x="7660343" y="3127719"/>
              <a:ext cx="26382" cy="20082"/>
            </a:xfrm>
            <a:custGeom>
              <a:avLst/>
              <a:gdLst/>
              <a:ahLst/>
              <a:cxnLst/>
              <a:rect l="l" t="t" r="r" b="b"/>
              <a:pathLst>
                <a:path w="536" h="408" extrusionOk="0">
                  <a:moveTo>
                    <a:pt x="473" y="0"/>
                  </a:moveTo>
                  <a:cubicBezTo>
                    <a:pt x="390" y="0"/>
                    <a:pt x="269" y="72"/>
                    <a:pt x="220" y="111"/>
                  </a:cubicBezTo>
                  <a:cubicBezTo>
                    <a:pt x="135" y="160"/>
                    <a:pt x="1" y="269"/>
                    <a:pt x="1" y="378"/>
                  </a:cubicBezTo>
                  <a:cubicBezTo>
                    <a:pt x="1" y="396"/>
                    <a:pt x="14" y="407"/>
                    <a:pt x="31" y="407"/>
                  </a:cubicBezTo>
                  <a:cubicBezTo>
                    <a:pt x="37" y="407"/>
                    <a:pt x="43" y="406"/>
                    <a:pt x="50" y="403"/>
                  </a:cubicBezTo>
                  <a:cubicBezTo>
                    <a:pt x="123" y="366"/>
                    <a:pt x="160" y="269"/>
                    <a:pt x="233" y="208"/>
                  </a:cubicBezTo>
                  <a:cubicBezTo>
                    <a:pt x="290" y="162"/>
                    <a:pt x="415" y="49"/>
                    <a:pt x="500" y="49"/>
                  </a:cubicBezTo>
                  <a:cubicBezTo>
                    <a:pt x="504" y="49"/>
                    <a:pt x="508" y="49"/>
                    <a:pt x="512" y="50"/>
                  </a:cubicBezTo>
                  <a:cubicBezTo>
                    <a:pt x="515" y="51"/>
                    <a:pt x="518" y="52"/>
                    <a:pt x="521" y="52"/>
                  </a:cubicBezTo>
                  <a:cubicBezTo>
                    <a:pt x="536" y="52"/>
                    <a:pt x="534" y="24"/>
                    <a:pt x="524" y="14"/>
                  </a:cubicBezTo>
                  <a:cubicBezTo>
                    <a:pt x="510" y="4"/>
                    <a:pt x="493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2679;p36">
              <a:extLst>
                <a:ext uri="{FF2B5EF4-FFF2-40B4-BE49-F238E27FC236}">
                  <a16:creationId xmlns:a16="http://schemas.microsoft.com/office/drawing/2014/main" id="{5434800D-E8EC-40B4-830E-0C48EC0DB942}"/>
                </a:ext>
              </a:extLst>
            </p:cNvPr>
            <p:cNvSpPr/>
            <p:nvPr/>
          </p:nvSpPr>
          <p:spPr>
            <a:xfrm>
              <a:off x="7659802" y="3127325"/>
              <a:ext cx="27563" cy="20820"/>
            </a:xfrm>
            <a:custGeom>
              <a:avLst/>
              <a:gdLst/>
              <a:ahLst/>
              <a:cxnLst/>
              <a:rect l="l" t="t" r="r" b="b"/>
              <a:pathLst>
                <a:path w="560" h="423" extrusionOk="0">
                  <a:moveTo>
                    <a:pt x="474" y="22"/>
                  </a:moveTo>
                  <a:cubicBezTo>
                    <a:pt x="498" y="22"/>
                    <a:pt x="523" y="22"/>
                    <a:pt x="535" y="33"/>
                  </a:cubicBezTo>
                  <a:lnTo>
                    <a:pt x="535" y="46"/>
                  </a:lnTo>
                  <a:cubicBezTo>
                    <a:pt x="535" y="58"/>
                    <a:pt x="535" y="58"/>
                    <a:pt x="523" y="58"/>
                  </a:cubicBezTo>
                  <a:cubicBezTo>
                    <a:pt x="519" y="57"/>
                    <a:pt x="514" y="57"/>
                    <a:pt x="510" y="57"/>
                  </a:cubicBezTo>
                  <a:cubicBezTo>
                    <a:pt x="424" y="57"/>
                    <a:pt x="289" y="158"/>
                    <a:pt x="231" y="216"/>
                  </a:cubicBezTo>
                  <a:cubicBezTo>
                    <a:pt x="207" y="241"/>
                    <a:pt x="182" y="265"/>
                    <a:pt x="158" y="301"/>
                  </a:cubicBezTo>
                  <a:cubicBezTo>
                    <a:pt x="122" y="338"/>
                    <a:pt x="98" y="374"/>
                    <a:pt x="49" y="398"/>
                  </a:cubicBezTo>
                  <a:cubicBezTo>
                    <a:pt x="49" y="404"/>
                    <a:pt x="46" y="408"/>
                    <a:pt x="41" y="408"/>
                  </a:cubicBezTo>
                  <a:cubicBezTo>
                    <a:pt x="37" y="408"/>
                    <a:pt x="30" y="404"/>
                    <a:pt x="25" y="398"/>
                  </a:cubicBezTo>
                  <a:cubicBezTo>
                    <a:pt x="25" y="398"/>
                    <a:pt x="12" y="398"/>
                    <a:pt x="12" y="386"/>
                  </a:cubicBezTo>
                  <a:cubicBezTo>
                    <a:pt x="25" y="301"/>
                    <a:pt x="98" y="216"/>
                    <a:pt x="231" y="119"/>
                  </a:cubicBezTo>
                  <a:cubicBezTo>
                    <a:pt x="341" y="58"/>
                    <a:pt x="425" y="22"/>
                    <a:pt x="474" y="22"/>
                  </a:cubicBezTo>
                  <a:close/>
                  <a:moveTo>
                    <a:pt x="480" y="0"/>
                  </a:moveTo>
                  <a:cubicBezTo>
                    <a:pt x="418" y="0"/>
                    <a:pt x="333" y="38"/>
                    <a:pt x="231" y="106"/>
                  </a:cubicBezTo>
                  <a:cubicBezTo>
                    <a:pt x="73" y="204"/>
                    <a:pt x="0" y="301"/>
                    <a:pt x="0" y="386"/>
                  </a:cubicBezTo>
                  <a:cubicBezTo>
                    <a:pt x="0" y="398"/>
                    <a:pt x="0" y="411"/>
                    <a:pt x="25" y="422"/>
                  </a:cubicBezTo>
                  <a:lnTo>
                    <a:pt x="61" y="422"/>
                  </a:lnTo>
                  <a:cubicBezTo>
                    <a:pt x="109" y="398"/>
                    <a:pt x="146" y="349"/>
                    <a:pt x="171" y="314"/>
                  </a:cubicBezTo>
                  <a:cubicBezTo>
                    <a:pt x="195" y="277"/>
                    <a:pt x="219" y="252"/>
                    <a:pt x="244" y="228"/>
                  </a:cubicBezTo>
                  <a:cubicBezTo>
                    <a:pt x="290" y="182"/>
                    <a:pt x="424" y="69"/>
                    <a:pt x="510" y="69"/>
                  </a:cubicBezTo>
                  <a:cubicBezTo>
                    <a:pt x="514" y="69"/>
                    <a:pt x="519" y="70"/>
                    <a:pt x="523" y="70"/>
                  </a:cubicBezTo>
                  <a:cubicBezTo>
                    <a:pt x="535" y="70"/>
                    <a:pt x="547" y="70"/>
                    <a:pt x="547" y="58"/>
                  </a:cubicBezTo>
                  <a:cubicBezTo>
                    <a:pt x="560" y="46"/>
                    <a:pt x="547" y="22"/>
                    <a:pt x="547" y="22"/>
                  </a:cubicBezTo>
                  <a:cubicBezTo>
                    <a:pt x="529" y="7"/>
                    <a:pt x="506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2680;p36">
              <a:extLst>
                <a:ext uri="{FF2B5EF4-FFF2-40B4-BE49-F238E27FC236}">
                  <a16:creationId xmlns:a16="http://schemas.microsoft.com/office/drawing/2014/main" id="{4814379D-1F17-4843-9394-149D915C5821}"/>
                </a:ext>
              </a:extLst>
            </p:cNvPr>
            <p:cNvSpPr/>
            <p:nvPr/>
          </p:nvSpPr>
          <p:spPr>
            <a:xfrm>
              <a:off x="7701050" y="3127472"/>
              <a:ext cx="32928" cy="46907"/>
            </a:xfrm>
            <a:custGeom>
              <a:avLst/>
              <a:gdLst/>
              <a:ahLst/>
              <a:cxnLst/>
              <a:rect l="l" t="t" r="r" b="b"/>
              <a:pathLst>
                <a:path w="669" h="953" extrusionOk="0">
                  <a:moveTo>
                    <a:pt x="83" y="0"/>
                  </a:moveTo>
                  <a:cubicBezTo>
                    <a:pt x="60" y="0"/>
                    <a:pt x="37" y="2"/>
                    <a:pt x="14" y="6"/>
                  </a:cubicBezTo>
                  <a:cubicBezTo>
                    <a:pt x="1" y="19"/>
                    <a:pt x="1" y="55"/>
                    <a:pt x="14" y="55"/>
                  </a:cubicBezTo>
                  <a:cubicBezTo>
                    <a:pt x="220" y="79"/>
                    <a:pt x="366" y="201"/>
                    <a:pt x="439" y="395"/>
                  </a:cubicBezTo>
                  <a:cubicBezTo>
                    <a:pt x="512" y="565"/>
                    <a:pt x="500" y="760"/>
                    <a:pt x="573" y="930"/>
                  </a:cubicBezTo>
                  <a:cubicBezTo>
                    <a:pt x="578" y="946"/>
                    <a:pt x="589" y="953"/>
                    <a:pt x="601" y="953"/>
                  </a:cubicBezTo>
                  <a:cubicBezTo>
                    <a:pt x="617" y="953"/>
                    <a:pt x="633" y="939"/>
                    <a:pt x="633" y="919"/>
                  </a:cubicBezTo>
                  <a:cubicBezTo>
                    <a:pt x="668" y="596"/>
                    <a:pt x="48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2681;p36">
              <a:extLst>
                <a:ext uri="{FF2B5EF4-FFF2-40B4-BE49-F238E27FC236}">
                  <a16:creationId xmlns:a16="http://schemas.microsoft.com/office/drawing/2014/main" id="{CD5D39C2-ACAD-4368-9D12-A981CA220114}"/>
                </a:ext>
              </a:extLst>
            </p:cNvPr>
            <p:cNvSpPr/>
            <p:nvPr/>
          </p:nvSpPr>
          <p:spPr>
            <a:xfrm>
              <a:off x="7700508" y="3127374"/>
              <a:ext cx="33568" cy="47743"/>
            </a:xfrm>
            <a:custGeom>
              <a:avLst/>
              <a:gdLst/>
              <a:ahLst/>
              <a:cxnLst/>
              <a:rect l="l" t="t" r="r" b="b"/>
              <a:pathLst>
                <a:path w="682" h="970" extrusionOk="0">
                  <a:moveTo>
                    <a:pt x="109" y="8"/>
                  </a:moveTo>
                  <a:cubicBezTo>
                    <a:pt x="207" y="8"/>
                    <a:pt x="292" y="45"/>
                    <a:pt x="377" y="130"/>
                  </a:cubicBezTo>
                  <a:cubicBezTo>
                    <a:pt x="571" y="300"/>
                    <a:pt x="657" y="677"/>
                    <a:pt x="644" y="921"/>
                  </a:cubicBezTo>
                  <a:lnTo>
                    <a:pt x="620" y="945"/>
                  </a:lnTo>
                  <a:cubicBezTo>
                    <a:pt x="608" y="945"/>
                    <a:pt x="596" y="945"/>
                    <a:pt x="584" y="932"/>
                  </a:cubicBezTo>
                  <a:cubicBezTo>
                    <a:pt x="560" y="848"/>
                    <a:pt x="547" y="762"/>
                    <a:pt x="535" y="677"/>
                  </a:cubicBezTo>
                  <a:cubicBezTo>
                    <a:pt x="511" y="580"/>
                    <a:pt x="498" y="483"/>
                    <a:pt x="462" y="397"/>
                  </a:cubicBezTo>
                  <a:cubicBezTo>
                    <a:pt x="377" y="191"/>
                    <a:pt x="231" y="81"/>
                    <a:pt x="25" y="45"/>
                  </a:cubicBezTo>
                  <a:lnTo>
                    <a:pt x="25" y="32"/>
                  </a:lnTo>
                  <a:lnTo>
                    <a:pt x="25" y="21"/>
                  </a:lnTo>
                  <a:cubicBezTo>
                    <a:pt x="61" y="21"/>
                    <a:pt x="85" y="8"/>
                    <a:pt x="109" y="8"/>
                  </a:cubicBezTo>
                  <a:close/>
                  <a:moveTo>
                    <a:pt x="104" y="1"/>
                  </a:moveTo>
                  <a:cubicBezTo>
                    <a:pt x="78" y="1"/>
                    <a:pt x="52" y="3"/>
                    <a:pt x="25" y="8"/>
                  </a:cubicBezTo>
                  <a:cubicBezTo>
                    <a:pt x="12" y="8"/>
                    <a:pt x="0" y="21"/>
                    <a:pt x="0" y="32"/>
                  </a:cubicBezTo>
                  <a:cubicBezTo>
                    <a:pt x="0" y="45"/>
                    <a:pt x="12" y="57"/>
                    <a:pt x="25" y="69"/>
                  </a:cubicBezTo>
                  <a:cubicBezTo>
                    <a:pt x="219" y="94"/>
                    <a:pt x="365" y="203"/>
                    <a:pt x="450" y="397"/>
                  </a:cubicBezTo>
                  <a:cubicBezTo>
                    <a:pt x="487" y="483"/>
                    <a:pt x="498" y="580"/>
                    <a:pt x="511" y="677"/>
                  </a:cubicBezTo>
                  <a:cubicBezTo>
                    <a:pt x="523" y="762"/>
                    <a:pt x="535" y="848"/>
                    <a:pt x="571" y="932"/>
                  </a:cubicBezTo>
                  <a:cubicBezTo>
                    <a:pt x="584" y="957"/>
                    <a:pt x="596" y="969"/>
                    <a:pt x="608" y="969"/>
                  </a:cubicBezTo>
                  <a:lnTo>
                    <a:pt x="620" y="969"/>
                  </a:lnTo>
                  <a:cubicBezTo>
                    <a:pt x="633" y="957"/>
                    <a:pt x="657" y="945"/>
                    <a:pt x="657" y="921"/>
                  </a:cubicBezTo>
                  <a:cubicBezTo>
                    <a:pt x="681" y="677"/>
                    <a:pt x="584" y="300"/>
                    <a:pt x="389" y="105"/>
                  </a:cubicBezTo>
                  <a:cubicBezTo>
                    <a:pt x="302" y="38"/>
                    <a:pt x="207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2682;p36">
              <a:extLst>
                <a:ext uri="{FF2B5EF4-FFF2-40B4-BE49-F238E27FC236}">
                  <a16:creationId xmlns:a16="http://schemas.microsoft.com/office/drawing/2014/main" id="{D6495CC9-4739-43CA-A844-2F7E24470066}"/>
                </a:ext>
              </a:extLst>
            </p:cNvPr>
            <p:cNvSpPr/>
            <p:nvPr/>
          </p:nvSpPr>
          <p:spPr>
            <a:xfrm>
              <a:off x="7658571" y="3169655"/>
              <a:ext cx="25791" cy="4774"/>
            </a:xfrm>
            <a:custGeom>
              <a:avLst/>
              <a:gdLst/>
              <a:ahLst/>
              <a:cxnLst/>
              <a:rect l="l" t="t" r="r" b="b"/>
              <a:pathLst>
                <a:path w="524" h="97" extrusionOk="0">
                  <a:moveTo>
                    <a:pt x="280" y="0"/>
                  </a:moveTo>
                  <a:cubicBezTo>
                    <a:pt x="183" y="0"/>
                    <a:pt x="98" y="0"/>
                    <a:pt x="13" y="13"/>
                  </a:cubicBezTo>
                  <a:cubicBezTo>
                    <a:pt x="1" y="25"/>
                    <a:pt x="1" y="49"/>
                    <a:pt x="13" y="62"/>
                  </a:cubicBezTo>
                  <a:cubicBezTo>
                    <a:pt x="98" y="73"/>
                    <a:pt x="171" y="73"/>
                    <a:pt x="256" y="86"/>
                  </a:cubicBezTo>
                  <a:cubicBezTo>
                    <a:pt x="305" y="86"/>
                    <a:pt x="364" y="97"/>
                    <a:pt x="420" y="97"/>
                  </a:cubicBezTo>
                  <a:cubicBezTo>
                    <a:pt x="448" y="97"/>
                    <a:pt x="475" y="94"/>
                    <a:pt x="499" y="86"/>
                  </a:cubicBezTo>
                  <a:cubicBezTo>
                    <a:pt x="523" y="73"/>
                    <a:pt x="523" y="37"/>
                    <a:pt x="499" y="37"/>
                  </a:cubicBezTo>
                  <a:cubicBezTo>
                    <a:pt x="439" y="0"/>
                    <a:pt x="353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2683;p36">
              <a:extLst>
                <a:ext uri="{FF2B5EF4-FFF2-40B4-BE49-F238E27FC236}">
                  <a16:creationId xmlns:a16="http://schemas.microsoft.com/office/drawing/2014/main" id="{78B0621C-186E-493F-8295-9FE839E2BB0C}"/>
                </a:ext>
              </a:extLst>
            </p:cNvPr>
            <p:cNvSpPr/>
            <p:nvPr/>
          </p:nvSpPr>
          <p:spPr>
            <a:xfrm>
              <a:off x="7657981" y="3169065"/>
              <a:ext cx="26382" cy="5414"/>
            </a:xfrm>
            <a:custGeom>
              <a:avLst/>
              <a:gdLst/>
              <a:ahLst/>
              <a:cxnLst/>
              <a:rect l="l" t="t" r="r" b="b"/>
              <a:pathLst>
                <a:path w="536" h="110" extrusionOk="0">
                  <a:moveTo>
                    <a:pt x="329" y="25"/>
                  </a:moveTo>
                  <a:cubicBezTo>
                    <a:pt x="389" y="25"/>
                    <a:pt x="451" y="25"/>
                    <a:pt x="511" y="49"/>
                  </a:cubicBezTo>
                  <a:cubicBezTo>
                    <a:pt x="524" y="61"/>
                    <a:pt x="524" y="61"/>
                    <a:pt x="524" y="74"/>
                  </a:cubicBezTo>
                  <a:lnTo>
                    <a:pt x="511" y="85"/>
                  </a:lnTo>
                  <a:cubicBezTo>
                    <a:pt x="481" y="92"/>
                    <a:pt x="451" y="95"/>
                    <a:pt x="420" y="95"/>
                  </a:cubicBezTo>
                  <a:cubicBezTo>
                    <a:pt x="390" y="95"/>
                    <a:pt x="359" y="92"/>
                    <a:pt x="329" y="85"/>
                  </a:cubicBezTo>
                  <a:lnTo>
                    <a:pt x="219" y="85"/>
                  </a:lnTo>
                  <a:cubicBezTo>
                    <a:pt x="159" y="74"/>
                    <a:pt x="98" y="74"/>
                    <a:pt x="37" y="61"/>
                  </a:cubicBezTo>
                  <a:cubicBezTo>
                    <a:pt x="25" y="61"/>
                    <a:pt x="25" y="49"/>
                    <a:pt x="25" y="49"/>
                  </a:cubicBezTo>
                  <a:cubicBezTo>
                    <a:pt x="25" y="49"/>
                    <a:pt x="25" y="37"/>
                    <a:pt x="37" y="37"/>
                  </a:cubicBezTo>
                  <a:cubicBezTo>
                    <a:pt x="86" y="25"/>
                    <a:pt x="146" y="25"/>
                    <a:pt x="208" y="25"/>
                  </a:cubicBezTo>
                  <a:close/>
                  <a:moveTo>
                    <a:pt x="292" y="1"/>
                  </a:moveTo>
                  <a:cubicBezTo>
                    <a:pt x="208" y="1"/>
                    <a:pt x="110" y="1"/>
                    <a:pt x="25" y="25"/>
                  </a:cubicBezTo>
                  <a:cubicBezTo>
                    <a:pt x="13" y="25"/>
                    <a:pt x="0" y="37"/>
                    <a:pt x="0" y="49"/>
                  </a:cubicBezTo>
                  <a:cubicBezTo>
                    <a:pt x="0" y="61"/>
                    <a:pt x="13" y="74"/>
                    <a:pt x="25" y="74"/>
                  </a:cubicBezTo>
                  <a:cubicBezTo>
                    <a:pt x="86" y="85"/>
                    <a:pt x="159" y="98"/>
                    <a:pt x="219" y="98"/>
                  </a:cubicBezTo>
                  <a:lnTo>
                    <a:pt x="268" y="98"/>
                  </a:lnTo>
                  <a:cubicBezTo>
                    <a:pt x="292" y="98"/>
                    <a:pt x="305" y="110"/>
                    <a:pt x="329" y="110"/>
                  </a:cubicBezTo>
                  <a:lnTo>
                    <a:pt x="511" y="110"/>
                  </a:lnTo>
                  <a:cubicBezTo>
                    <a:pt x="524" y="98"/>
                    <a:pt x="535" y="85"/>
                    <a:pt x="535" y="74"/>
                  </a:cubicBezTo>
                  <a:cubicBezTo>
                    <a:pt x="535" y="61"/>
                    <a:pt x="535" y="37"/>
                    <a:pt x="524" y="37"/>
                  </a:cubicBezTo>
                  <a:cubicBezTo>
                    <a:pt x="462" y="12"/>
                    <a:pt x="389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2684;p36">
              <a:extLst>
                <a:ext uri="{FF2B5EF4-FFF2-40B4-BE49-F238E27FC236}">
                  <a16:creationId xmlns:a16="http://schemas.microsoft.com/office/drawing/2014/main" id="{C8F0F935-259E-4F50-9548-6D1B6E557240}"/>
                </a:ext>
              </a:extLst>
            </p:cNvPr>
            <p:cNvSpPr/>
            <p:nvPr/>
          </p:nvSpPr>
          <p:spPr>
            <a:xfrm>
              <a:off x="7704101" y="3170837"/>
              <a:ext cx="28744" cy="5562"/>
            </a:xfrm>
            <a:custGeom>
              <a:avLst/>
              <a:gdLst/>
              <a:ahLst/>
              <a:cxnLst/>
              <a:rect l="l" t="t" r="r" b="b"/>
              <a:pathLst>
                <a:path w="584" h="113" extrusionOk="0">
                  <a:moveTo>
                    <a:pt x="268" y="1"/>
                  </a:moveTo>
                  <a:cubicBezTo>
                    <a:pt x="182" y="1"/>
                    <a:pt x="98" y="1"/>
                    <a:pt x="12" y="25"/>
                  </a:cubicBezTo>
                  <a:cubicBezTo>
                    <a:pt x="0" y="25"/>
                    <a:pt x="0" y="49"/>
                    <a:pt x="12" y="62"/>
                  </a:cubicBezTo>
                  <a:cubicBezTo>
                    <a:pt x="98" y="86"/>
                    <a:pt x="182" y="86"/>
                    <a:pt x="268" y="98"/>
                  </a:cubicBezTo>
                  <a:cubicBezTo>
                    <a:pt x="316" y="105"/>
                    <a:pt x="373" y="112"/>
                    <a:pt x="429" y="112"/>
                  </a:cubicBezTo>
                  <a:cubicBezTo>
                    <a:pt x="470" y="112"/>
                    <a:pt x="511" y="108"/>
                    <a:pt x="547" y="98"/>
                  </a:cubicBezTo>
                  <a:cubicBezTo>
                    <a:pt x="584" y="86"/>
                    <a:pt x="584" y="49"/>
                    <a:pt x="547" y="25"/>
                  </a:cubicBezTo>
                  <a:cubicBezTo>
                    <a:pt x="462" y="1"/>
                    <a:pt x="352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2685;p36">
              <a:extLst>
                <a:ext uri="{FF2B5EF4-FFF2-40B4-BE49-F238E27FC236}">
                  <a16:creationId xmlns:a16="http://schemas.microsoft.com/office/drawing/2014/main" id="{890F8FAD-635B-4535-A912-AFD015C04844}"/>
                </a:ext>
              </a:extLst>
            </p:cNvPr>
            <p:cNvSpPr/>
            <p:nvPr/>
          </p:nvSpPr>
          <p:spPr>
            <a:xfrm>
              <a:off x="7703461" y="3170492"/>
              <a:ext cx="29384" cy="6399"/>
            </a:xfrm>
            <a:custGeom>
              <a:avLst/>
              <a:gdLst/>
              <a:ahLst/>
              <a:cxnLst/>
              <a:rect l="l" t="t" r="r" b="b"/>
              <a:pathLst>
                <a:path w="597" h="130" extrusionOk="0">
                  <a:moveTo>
                    <a:pt x="329" y="20"/>
                  </a:moveTo>
                  <a:cubicBezTo>
                    <a:pt x="414" y="20"/>
                    <a:pt x="487" y="20"/>
                    <a:pt x="560" y="45"/>
                  </a:cubicBezTo>
                  <a:cubicBezTo>
                    <a:pt x="573" y="56"/>
                    <a:pt x="584" y="69"/>
                    <a:pt x="584" y="81"/>
                  </a:cubicBezTo>
                  <a:lnTo>
                    <a:pt x="560" y="105"/>
                  </a:lnTo>
                  <a:cubicBezTo>
                    <a:pt x="524" y="111"/>
                    <a:pt x="487" y="114"/>
                    <a:pt x="449" y="114"/>
                  </a:cubicBezTo>
                  <a:cubicBezTo>
                    <a:pt x="411" y="114"/>
                    <a:pt x="372" y="111"/>
                    <a:pt x="329" y="105"/>
                  </a:cubicBezTo>
                  <a:cubicBezTo>
                    <a:pt x="317" y="105"/>
                    <a:pt x="292" y="93"/>
                    <a:pt x="281" y="93"/>
                  </a:cubicBezTo>
                  <a:cubicBezTo>
                    <a:pt x="195" y="93"/>
                    <a:pt x="111" y="81"/>
                    <a:pt x="25" y="56"/>
                  </a:cubicBezTo>
                  <a:lnTo>
                    <a:pt x="25" y="45"/>
                  </a:lnTo>
                  <a:lnTo>
                    <a:pt x="25" y="32"/>
                  </a:lnTo>
                  <a:cubicBezTo>
                    <a:pt x="98" y="20"/>
                    <a:pt x="184" y="20"/>
                    <a:pt x="256" y="20"/>
                  </a:cubicBezTo>
                  <a:close/>
                  <a:moveTo>
                    <a:pt x="416" y="1"/>
                  </a:moveTo>
                  <a:cubicBezTo>
                    <a:pt x="386" y="1"/>
                    <a:pt x="356" y="3"/>
                    <a:pt x="329" y="8"/>
                  </a:cubicBezTo>
                  <a:lnTo>
                    <a:pt x="281" y="8"/>
                  </a:lnTo>
                  <a:cubicBezTo>
                    <a:pt x="195" y="8"/>
                    <a:pt x="111" y="8"/>
                    <a:pt x="25" y="20"/>
                  </a:cubicBezTo>
                  <a:cubicBezTo>
                    <a:pt x="13" y="20"/>
                    <a:pt x="1" y="32"/>
                    <a:pt x="1" y="45"/>
                  </a:cubicBezTo>
                  <a:cubicBezTo>
                    <a:pt x="1" y="56"/>
                    <a:pt x="13" y="69"/>
                    <a:pt x="25" y="69"/>
                  </a:cubicBezTo>
                  <a:cubicBezTo>
                    <a:pt x="111" y="93"/>
                    <a:pt x="195" y="105"/>
                    <a:pt x="281" y="118"/>
                  </a:cubicBezTo>
                  <a:lnTo>
                    <a:pt x="329" y="118"/>
                  </a:lnTo>
                  <a:cubicBezTo>
                    <a:pt x="365" y="129"/>
                    <a:pt x="414" y="129"/>
                    <a:pt x="463" y="129"/>
                  </a:cubicBezTo>
                  <a:cubicBezTo>
                    <a:pt x="500" y="129"/>
                    <a:pt x="536" y="129"/>
                    <a:pt x="560" y="118"/>
                  </a:cubicBezTo>
                  <a:cubicBezTo>
                    <a:pt x="584" y="105"/>
                    <a:pt x="597" y="93"/>
                    <a:pt x="597" y="81"/>
                  </a:cubicBezTo>
                  <a:cubicBezTo>
                    <a:pt x="597" y="56"/>
                    <a:pt x="584" y="32"/>
                    <a:pt x="560" y="32"/>
                  </a:cubicBezTo>
                  <a:cubicBezTo>
                    <a:pt x="522" y="9"/>
                    <a:pt x="468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04" name="Google Shape;2686;p36">
            <a:extLst>
              <a:ext uri="{FF2B5EF4-FFF2-40B4-BE49-F238E27FC236}">
                <a16:creationId xmlns:a16="http://schemas.microsoft.com/office/drawing/2014/main" id="{14D21D11-850D-4B52-A331-833ACEB6BED4}"/>
              </a:ext>
            </a:extLst>
          </p:cNvPr>
          <p:cNvGrpSpPr/>
          <p:nvPr/>
        </p:nvGrpSpPr>
        <p:grpSpPr>
          <a:xfrm rot="1685904">
            <a:off x="7553134" y="6380256"/>
            <a:ext cx="2203404" cy="1788940"/>
            <a:chOff x="1603657" y="2766825"/>
            <a:chExt cx="286814" cy="232860"/>
          </a:xfrm>
        </p:grpSpPr>
        <p:sp>
          <p:nvSpPr>
            <p:cNvPr id="1905" name="Google Shape;2687;p36">
              <a:extLst>
                <a:ext uri="{FF2B5EF4-FFF2-40B4-BE49-F238E27FC236}">
                  <a16:creationId xmlns:a16="http://schemas.microsoft.com/office/drawing/2014/main" id="{B7764EBE-22F0-4E72-8E4B-F6C8621CB4E6}"/>
                </a:ext>
              </a:extLst>
            </p:cNvPr>
            <p:cNvSpPr/>
            <p:nvPr/>
          </p:nvSpPr>
          <p:spPr>
            <a:xfrm>
              <a:off x="1604297" y="2767366"/>
              <a:ext cx="244279" cy="231580"/>
            </a:xfrm>
            <a:custGeom>
              <a:avLst/>
              <a:gdLst/>
              <a:ahLst/>
              <a:cxnLst/>
              <a:rect l="l" t="t" r="r" b="b"/>
              <a:pathLst>
                <a:path w="4963" h="4705" extrusionOk="0">
                  <a:moveTo>
                    <a:pt x="4682" y="62"/>
                  </a:moveTo>
                  <a:cubicBezTo>
                    <a:pt x="4768" y="195"/>
                    <a:pt x="4792" y="378"/>
                    <a:pt x="4828" y="536"/>
                  </a:cubicBezTo>
                  <a:cubicBezTo>
                    <a:pt x="4877" y="743"/>
                    <a:pt x="4865" y="962"/>
                    <a:pt x="4877" y="1168"/>
                  </a:cubicBezTo>
                  <a:cubicBezTo>
                    <a:pt x="4877" y="1376"/>
                    <a:pt x="4901" y="1570"/>
                    <a:pt x="4865" y="1776"/>
                  </a:cubicBezTo>
                  <a:lnTo>
                    <a:pt x="4792" y="2324"/>
                  </a:lnTo>
                  <a:cubicBezTo>
                    <a:pt x="4731" y="2713"/>
                    <a:pt x="4670" y="3102"/>
                    <a:pt x="4585" y="3479"/>
                  </a:cubicBezTo>
                  <a:cubicBezTo>
                    <a:pt x="4549" y="3649"/>
                    <a:pt x="4512" y="3832"/>
                    <a:pt x="4476" y="4002"/>
                  </a:cubicBezTo>
                  <a:cubicBezTo>
                    <a:pt x="4439" y="4184"/>
                    <a:pt x="4427" y="4355"/>
                    <a:pt x="4330" y="4501"/>
                  </a:cubicBezTo>
                  <a:cubicBezTo>
                    <a:pt x="4326" y="4497"/>
                    <a:pt x="4322" y="4496"/>
                    <a:pt x="4317" y="4496"/>
                  </a:cubicBezTo>
                  <a:cubicBezTo>
                    <a:pt x="4305" y="4496"/>
                    <a:pt x="4293" y="4504"/>
                    <a:pt x="4293" y="4513"/>
                  </a:cubicBezTo>
                  <a:cubicBezTo>
                    <a:pt x="4147" y="4513"/>
                    <a:pt x="4001" y="4513"/>
                    <a:pt x="3855" y="4501"/>
                  </a:cubicBezTo>
                  <a:cubicBezTo>
                    <a:pt x="3791" y="4493"/>
                    <a:pt x="3727" y="4490"/>
                    <a:pt x="3663" y="4490"/>
                  </a:cubicBezTo>
                  <a:cubicBezTo>
                    <a:pt x="3521" y="4490"/>
                    <a:pt x="3378" y="4504"/>
                    <a:pt x="3235" y="4513"/>
                  </a:cubicBezTo>
                  <a:cubicBezTo>
                    <a:pt x="3138" y="4513"/>
                    <a:pt x="3052" y="4525"/>
                    <a:pt x="2968" y="4525"/>
                  </a:cubicBezTo>
                  <a:cubicBezTo>
                    <a:pt x="2882" y="4525"/>
                    <a:pt x="2798" y="4537"/>
                    <a:pt x="2712" y="4549"/>
                  </a:cubicBezTo>
                  <a:cubicBezTo>
                    <a:pt x="2517" y="4573"/>
                    <a:pt x="2335" y="4562"/>
                    <a:pt x="2141" y="4586"/>
                  </a:cubicBezTo>
                  <a:cubicBezTo>
                    <a:pt x="1958" y="4610"/>
                    <a:pt x="1763" y="4610"/>
                    <a:pt x="1569" y="4622"/>
                  </a:cubicBezTo>
                  <a:cubicBezTo>
                    <a:pt x="1444" y="4640"/>
                    <a:pt x="1333" y="4651"/>
                    <a:pt x="1216" y="4651"/>
                  </a:cubicBezTo>
                  <a:cubicBezTo>
                    <a:pt x="1172" y="4651"/>
                    <a:pt x="1128" y="4650"/>
                    <a:pt x="1082" y="4646"/>
                  </a:cubicBezTo>
                  <a:cubicBezTo>
                    <a:pt x="900" y="4635"/>
                    <a:pt x="706" y="4622"/>
                    <a:pt x="523" y="4610"/>
                  </a:cubicBezTo>
                  <a:cubicBezTo>
                    <a:pt x="495" y="4606"/>
                    <a:pt x="466" y="4605"/>
                    <a:pt x="438" y="4605"/>
                  </a:cubicBezTo>
                  <a:cubicBezTo>
                    <a:pt x="381" y="4605"/>
                    <a:pt x="324" y="4610"/>
                    <a:pt x="268" y="4610"/>
                  </a:cubicBezTo>
                  <a:cubicBezTo>
                    <a:pt x="231" y="4598"/>
                    <a:pt x="109" y="4598"/>
                    <a:pt x="73" y="4586"/>
                  </a:cubicBezTo>
                  <a:cubicBezTo>
                    <a:pt x="73" y="4573"/>
                    <a:pt x="61" y="4573"/>
                    <a:pt x="61" y="4573"/>
                  </a:cubicBezTo>
                  <a:cubicBezTo>
                    <a:pt x="195" y="4452"/>
                    <a:pt x="341" y="4343"/>
                    <a:pt x="450" y="4197"/>
                  </a:cubicBezTo>
                  <a:cubicBezTo>
                    <a:pt x="535" y="4087"/>
                    <a:pt x="608" y="3965"/>
                    <a:pt x="669" y="3844"/>
                  </a:cubicBezTo>
                  <a:cubicBezTo>
                    <a:pt x="681" y="3856"/>
                    <a:pt x="693" y="3881"/>
                    <a:pt x="706" y="3905"/>
                  </a:cubicBezTo>
                  <a:cubicBezTo>
                    <a:pt x="657" y="3954"/>
                    <a:pt x="644" y="4038"/>
                    <a:pt x="608" y="4100"/>
                  </a:cubicBezTo>
                  <a:cubicBezTo>
                    <a:pt x="584" y="4148"/>
                    <a:pt x="560" y="4184"/>
                    <a:pt x="535" y="4221"/>
                  </a:cubicBezTo>
                  <a:cubicBezTo>
                    <a:pt x="499" y="4257"/>
                    <a:pt x="474" y="4319"/>
                    <a:pt x="438" y="4343"/>
                  </a:cubicBezTo>
                  <a:cubicBezTo>
                    <a:pt x="417" y="4364"/>
                    <a:pt x="433" y="4394"/>
                    <a:pt x="453" y="4394"/>
                  </a:cubicBezTo>
                  <a:cubicBezTo>
                    <a:pt x="456" y="4394"/>
                    <a:pt x="459" y="4393"/>
                    <a:pt x="463" y="4392"/>
                  </a:cubicBezTo>
                  <a:cubicBezTo>
                    <a:pt x="523" y="4343"/>
                    <a:pt x="560" y="4270"/>
                    <a:pt x="608" y="4209"/>
                  </a:cubicBezTo>
                  <a:lnTo>
                    <a:pt x="681" y="4063"/>
                  </a:lnTo>
                  <a:cubicBezTo>
                    <a:pt x="693" y="4027"/>
                    <a:pt x="706" y="3978"/>
                    <a:pt x="742" y="3941"/>
                  </a:cubicBezTo>
                  <a:cubicBezTo>
                    <a:pt x="742" y="3954"/>
                    <a:pt x="754" y="3965"/>
                    <a:pt x="754" y="3965"/>
                  </a:cubicBezTo>
                  <a:lnTo>
                    <a:pt x="839" y="4051"/>
                  </a:lnTo>
                  <a:lnTo>
                    <a:pt x="827" y="4051"/>
                  </a:lnTo>
                  <a:cubicBezTo>
                    <a:pt x="815" y="4051"/>
                    <a:pt x="803" y="4051"/>
                    <a:pt x="803" y="4063"/>
                  </a:cubicBezTo>
                  <a:cubicBezTo>
                    <a:pt x="790" y="4124"/>
                    <a:pt x="742" y="4197"/>
                    <a:pt x="717" y="4233"/>
                  </a:cubicBezTo>
                  <a:cubicBezTo>
                    <a:pt x="669" y="4282"/>
                    <a:pt x="644" y="4355"/>
                    <a:pt x="584" y="4392"/>
                  </a:cubicBezTo>
                  <a:cubicBezTo>
                    <a:pt x="565" y="4401"/>
                    <a:pt x="576" y="4434"/>
                    <a:pt x="595" y="4434"/>
                  </a:cubicBezTo>
                  <a:cubicBezTo>
                    <a:pt x="599" y="4434"/>
                    <a:pt x="604" y="4432"/>
                    <a:pt x="608" y="4428"/>
                  </a:cubicBezTo>
                  <a:cubicBezTo>
                    <a:pt x="681" y="4392"/>
                    <a:pt x="706" y="4306"/>
                    <a:pt x="754" y="4246"/>
                  </a:cubicBezTo>
                  <a:cubicBezTo>
                    <a:pt x="790" y="4209"/>
                    <a:pt x="827" y="4148"/>
                    <a:pt x="839" y="4100"/>
                  </a:cubicBezTo>
                  <a:lnTo>
                    <a:pt x="863" y="4075"/>
                  </a:lnTo>
                  <a:cubicBezTo>
                    <a:pt x="888" y="4111"/>
                    <a:pt x="912" y="4136"/>
                    <a:pt x="949" y="4173"/>
                  </a:cubicBezTo>
                  <a:cubicBezTo>
                    <a:pt x="973" y="4197"/>
                    <a:pt x="998" y="4209"/>
                    <a:pt x="1034" y="4233"/>
                  </a:cubicBezTo>
                  <a:cubicBezTo>
                    <a:pt x="1022" y="4233"/>
                    <a:pt x="1022" y="4233"/>
                    <a:pt x="1022" y="4246"/>
                  </a:cubicBezTo>
                  <a:cubicBezTo>
                    <a:pt x="998" y="4330"/>
                    <a:pt x="936" y="4392"/>
                    <a:pt x="912" y="4476"/>
                  </a:cubicBezTo>
                  <a:cubicBezTo>
                    <a:pt x="905" y="4491"/>
                    <a:pt x="921" y="4502"/>
                    <a:pt x="934" y="4502"/>
                  </a:cubicBezTo>
                  <a:cubicBezTo>
                    <a:pt x="942" y="4502"/>
                    <a:pt x="949" y="4498"/>
                    <a:pt x="949" y="4489"/>
                  </a:cubicBezTo>
                  <a:cubicBezTo>
                    <a:pt x="961" y="4440"/>
                    <a:pt x="998" y="4403"/>
                    <a:pt x="1022" y="4367"/>
                  </a:cubicBezTo>
                  <a:cubicBezTo>
                    <a:pt x="1034" y="4330"/>
                    <a:pt x="1058" y="4294"/>
                    <a:pt x="1071" y="4257"/>
                  </a:cubicBezTo>
                  <a:cubicBezTo>
                    <a:pt x="1095" y="4270"/>
                    <a:pt x="1107" y="4294"/>
                    <a:pt x="1131" y="4306"/>
                  </a:cubicBezTo>
                  <a:cubicBezTo>
                    <a:pt x="1144" y="4306"/>
                    <a:pt x="1155" y="4319"/>
                    <a:pt x="1155" y="4330"/>
                  </a:cubicBezTo>
                  <a:lnTo>
                    <a:pt x="1155" y="4343"/>
                  </a:lnTo>
                  <a:cubicBezTo>
                    <a:pt x="1155" y="4392"/>
                    <a:pt x="1119" y="4428"/>
                    <a:pt x="1107" y="4465"/>
                  </a:cubicBezTo>
                  <a:cubicBezTo>
                    <a:pt x="1100" y="4485"/>
                    <a:pt x="1113" y="4498"/>
                    <a:pt x="1128" y="4498"/>
                  </a:cubicBezTo>
                  <a:cubicBezTo>
                    <a:pt x="1139" y="4498"/>
                    <a:pt x="1150" y="4492"/>
                    <a:pt x="1155" y="4476"/>
                  </a:cubicBezTo>
                  <a:cubicBezTo>
                    <a:pt x="1168" y="4440"/>
                    <a:pt x="1192" y="4403"/>
                    <a:pt x="1204" y="4355"/>
                  </a:cubicBezTo>
                  <a:cubicBezTo>
                    <a:pt x="1217" y="4367"/>
                    <a:pt x="1228" y="4379"/>
                    <a:pt x="1253" y="4392"/>
                  </a:cubicBezTo>
                  <a:cubicBezTo>
                    <a:pt x="1277" y="4403"/>
                    <a:pt x="1350" y="4452"/>
                    <a:pt x="1362" y="4476"/>
                  </a:cubicBezTo>
                  <a:cubicBezTo>
                    <a:pt x="1367" y="4486"/>
                    <a:pt x="1377" y="4490"/>
                    <a:pt x="1387" y="4490"/>
                  </a:cubicBezTo>
                  <a:cubicBezTo>
                    <a:pt x="1403" y="4490"/>
                    <a:pt x="1418" y="4479"/>
                    <a:pt x="1411" y="4465"/>
                  </a:cubicBezTo>
                  <a:cubicBezTo>
                    <a:pt x="1398" y="4428"/>
                    <a:pt x="1362" y="4403"/>
                    <a:pt x="1325" y="4379"/>
                  </a:cubicBezTo>
                  <a:cubicBezTo>
                    <a:pt x="1253" y="4330"/>
                    <a:pt x="1168" y="4270"/>
                    <a:pt x="1095" y="4221"/>
                  </a:cubicBezTo>
                  <a:cubicBezTo>
                    <a:pt x="998" y="4148"/>
                    <a:pt x="936" y="4087"/>
                    <a:pt x="863" y="4002"/>
                  </a:cubicBezTo>
                  <a:cubicBezTo>
                    <a:pt x="803" y="3941"/>
                    <a:pt x="754" y="3868"/>
                    <a:pt x="706" y="3795"/>
                  </a:cubicBezTo>
                  <a:cubicBezTo>
                    <a:pt x="730" y="3747"/>
                    <a:pt x="754" y="3698"/>
                    <a:pt x="766" y="3649"/>
                  </a:cubicBezTo>
                  <a:cubicBezTo>
                    <a:pt x="936" y="3297"/>
                    <a:pt x="1022" y="2932"/>
                    <a:pt x="1034" y="2543"/>
                  </a:cubicBezTo>
                  <a:cubicBezTo>
                    <a:pt x="1058" y="2130"/>
                    <a:pt x="998" y="1716"/>
                    <a:pt x="973" y="1290"/>
                  </a:cubicBezTo>
                  <a:cubicBezTo>
                    <a:pt x="961" y="1108"/>
                    <a:pt x="949" y="925"/>
                    <a:pt x="912" y="730"/>
                  </a:cubicBezTo>
                  <a:cubicBezTo>
                    <a:pt x="900" y="694"/>
                    <a:pt x="815" y="257"/>
                    <a:pt x="803" y="184"/>
                  </a:cubicBezTo>
                  <a:cubicBezTo>
                    <a:pt x="1119" y="184"/>
                    <a:pt x="1423" y="195"/>
                    <a:pt x="1739" y="195"/>
                  </a:cubicBezTo>
                  <a:cubicBezTo>
                    <a:pt x="2092" y="195"/>
                    <a:pt x="2433" y="220"/>
                    <a:pt x="2773" y="220"/>
                  </a:cubicBezTo>
                  <a:cubicBezTo>
                    <a:pt x="2893" y="211"/>
                    <a:pt x="3013" y="203"/>
                    <a:pt x="3133" y="203"/>
                  </a:cubicBezTo>
                  <a:cubicBezTo>
                    <a:pt x="3183" y="203"/>
                    <a:pt x="3234" y="204"/>
                    <a:pt x="3284" y="208"/>
                  </a:cubicBezTo>
                  <a:cubicBezTo>
                    <a:pt x="3442" y="208"/>
                    <a:pt x="3600" y="208"/>
                    <a:pt x="3758" y="184"/>
                  </a:cubicBezTo>
                  <a:cubicBezTo>
                    <a:pt x="3916" y="171"/>
                    <a:pt x="4062" y="171"/>
                    <a:pt x="4220" y="147"/>
                  </a:cubicBezTo>
                  <a:cubicBezTo>
                    <a:pt x="4306" y="135"/>
                    <a:pt x="4390" y="111"/>
                    <a:pt x="4463" y="98"/>
                  </a:cubicBezTo>
                  <a:cubicBezTo>
                    <a:pt x="4536" y="86"/>
                    <a:pt x="4609" y="62"/>
                    <a:pt x="4670" y="62"/>
                  </a:cubicBezTo>
                  <a:close/>
                  <a:moveTo>
                    <a:pt x="4682" y="1"/>
                  </a:moveTo>
                  <a:cubicBezTo>
                    <a:pt x="4670" y="1"/>
                    <a:pt x="4670" y="1"/>
                    <a:pt x="4670" y="13"/>
                  </a:cubicBezTo>
                  <a:cubicBezTo>
                    <a:pt x="4560" y="25"/>
                    <a:pt x="4439" y="62"/>
                    <a:pt x="4330" y="74"/>
                  </a:cubicBezTo>
                  <a:cubicBezTo>
                    <a:pt x="4160" y="111"/>
                    <a:pt x="3977" y="135"/>
                    <a:pt x="3795" y="135"/>
                  </a:cubicBezTo>
                  <a:cubicBezTo>
                    <a:pt x="3636" y="135"/>
                    <a:pt x="3490" y="159"/>
                    <a:pt x="3320" y="159"/>
                  </a:cubicBezTo>
                  <a:cubicBezTo>
                    <a:pt x="3273" y="156"/>
                    <a:pt x="3226" y="154"/>
                    <a:pt x="3177" y="154"/>
                  </a:cubicBezTo>
                  <a:cubicBezTo>
                    <a:pt x="3062" y="154"/>
                    <a:pt x="2942" y="163"/>
                    <a:pt x="2822" y="171"/>
                  </a:cubicBezTo>
                  <a:cubicBezTo>
                    <a:pt x="2481" y="171"/>
                    <a:pt x="2128" y="147"/>
                    <a:pt x="1788" y="147"/>
                  </a:cubicBezTo>
                  <a:cubicBezTo>
                    <a:pt x="1460" y="147"/>
                    <a:pt x="1144" y="135"/>
                    <a:pt x="827" y="135"/>
                  </a:cubicBezTo>
                  <a:cubicBezTo>
                    <a:pt x="827" y="125"/>
                    <a:pt x="812" y="107"/>
                    <a:pt x="799" y="107"/>
                  </a:cubicBezTo>
                  <a:cubicBezTo>
                    <a:pt x="796" y="107"/>
                    <a:pt x="793" y="108"/>
                    <a:pt x="790" y="111"/>
                  </a:cubicBezTo>
                  <a:lnTo>
                    <a:pt x="766" y="135"/>
                  </a:lnTo>
                  <a:cubicBezTo>
                    <a:pt x="742" y="268"/>
                    <a:pt x="790" y="427"/>
                    <a:pt x="827" y="549"/>
                  </a:cubicBezTo>
                  <a:cubicBezTo>
                    <a:pt x="863" y="755"/>
                    <a:pt x="900" y="949"/>
                    <a:pt x="912" y="1168"/>
                  </a:cubicBezTo>
                  <a:cubicBezTo>
                    <a:pt x="925" y="1363"/>
                    <a:pt x="936" y="1570"/>
                    <a:pt x="949" y="1765"/>
                  </a:cubicBezTo>
                  <a:cubicBezTo>
                    <a:pt x="973" y="1971"/>
                    <a:pt x="998" y="2166"/>
                    <a:pt x="998" y="2373"/>
                  </a:cubicBezTo>
                  <a:cubicBezTo>
                    <a:pt x="998" y="2798"/>
                    <a:pt x="925" y="3200"/>
                    <a:pt x="742" y="3589"/>
                  </a:cubicBezTo>
                  <a:cubicBezTo>
                    <a:pt x="717" y="3649"/>
                    <a:pt x="693" y="3711"/>
                    <a:pt x="657" y="3771"/>
                  </a:cubicBezTo>
                  <a:cubicBezTo>
                    <a:pt x="644" y="3771"/>
                    <a:pt x="644" y="3783"/>
                    <a:pt x="644" y="3795"/>
                  </a:cubicBezTo>
                  <a:cubicBezTo>
                    <a:pt x="584" y="3905"/>
                    <a:pt x="523" y="4002"/>
                    <a:pt x="450" y="4111"/>
                  </a:cubicBezTo>
                  <a:cubicBezTo>
                    <a:pt x="341" y="4270"/>
                    <a:pt x="182" y="4403"/>
                    <a:pt x="25" y="4537"/>
                  </a:cubicBezTo>
                  <a:cubicBezTo>
                    <a:pt x="21" y="4534"/>
                    <a:pt x="17" y="4532"/>
                    <a:pt x="14" y="4532"/>
                  </a:cubicBezTo>
                  <a:cubicBezTo>
                    <a:pt x="6" y="4532"/>
                    <a:pt x="0" y="4541"/>
                    <a:pt x="0" y="4549"/>
                  </a:cubicBezTo>
                  <a:lnTo>
                    <a:pt x="0" y="4562"/>
                  </a:lnTo>
                  <a:cubicBezTo>
                    <a:pt x="0" y="4573"/>
                    <a:pt x="12" y="4586"/>
                    <a:pt x="12" y="4586"/>
                  </a:cubicBezTo>
                  <a:lnTo>
                    <a:pt x="12" y="4598"/>
                  </a:lnTo>
                  <a:cubicBezTo>
                    <a:pt x="36" y="4635"/>
                    <a:pt x="73" y="4622"/>
                    <a:pt x="109" y="4635"/>
                  </a:cubicBezTo>
                  <a:cubicBezTo>
                    <a:pt x="182" y="4646"/>
                    <a:pt x="255" y="4659"/>
                    <a:pt x="328" y="4659"/>
                  </a:cubicBezTo>
                  <a:cubicBezTo>
                    <a:pt x="383" y="4665"/>
                    <a:pt x="438" y="4665"/>
                    <a:pt x="491" y="4665"/>
                  </a:cubicBezTo>
                  <a:cubicBezTo>
                    <a:pt x="544" y="4665"/>
                    <a:pt x="596" y="4665"/>
                    <a:pt x="644" y="4671"/>
                  </a:cubicBezTo>
                  <a:cubicBezTo>
                    <a:pt x="742" y="4683"/>
                    <a:pt x="839" y="4683"/>
                    <a:pt x="936" y="4695"/>
                  </a:cubicBezTo>
                  <a:cubicBezTo>
                    <a:pt x="1021" y="4701"/>
                    <a:pt x="1104" y="4705"/>
                    <a:pt x="1186" y="4705"/>
                  </a:cubicBezTo>
                  <a:cubicBezTo>
                    <a:pt x="1268" y="4705"/>
                    <a:pt x="1350" y="4701"/>
                    <a:pt x="1435" y="4695"/>
                  </a:cubicBezTo>
                  <a:cubicBezTo>
                    <a:pt x="1533" y="4683"/>
                    <a:pt x="1617" y="4671"/>
                    <a:pt x="1715" y="4659"/>
                  </a:cubicBezTo>
                  <a:cubicBezTo>
                    <a:pt x="1825" y="4659"/>
                    <a:pt x="1934" y="4635"/>
                    <a:pt x="2031" y="4635"/>
                  </a:cubicBezTo>
                  <a:cubicBezTo>
                    <a:pt x="2214" y="4635"/>
                    <a:pt x="2396" y="4622"/>
                    <a:pt x="2579" y="4610"/>
                  </a:cubicBezTo>
                  <a:cubicBezTo>
                    <a:pt x="2663" y="4598"/>
                    <a:pt x="2749" y="4586"/>
                    <a:pt x="2846" y="4573"/>
                  </a:cubicBezTo>
                  <a:cubicBezTo>
                    <a:pt x="2911" y="4573"/>
                    <a:pt x="2976" y="4584"/>
                    <a:pt x="3041" y="4584"/>
                  </a:cubicBezTo>
                  <a:cubicBezTo>
                    <a:pt x="3073" y="4584"/>
                    <a:pt x="3106" y="4582"/>
                    <a:pt x="3138" y="4573"/>
                  </a:cubicBezTo>
                  <a:cubicBezTo>
                    <a:pt x="3272" y="4542"/>
                    <a:pt x="3411" y="4533"/>
                    <a:pt x="3551" y="4533"/>
                  </a:cubicBezTo>
                  <a:cubicBezTo>
                    <a:pt x="3794" y="4533"/>
                    <a:pt x="4042" y="4562"/>
                    <a:pt x="4281" y="4562"/>
                  </a:cubicBezTo>
                  <a:cubicBezTo>
                    <a:pt x="4281" y="4580"/>
                    <a:pt x="4294" y="4591"/>
                    <a:pt x="4306" y="4591"/>
                  </a:cubicBezTo>
                  <a:cubicBezTo>
                    <a:pt x="4310" y="4591"/>
                    <a:pt x="4314" y="4589"/>
                    <a:pt x="4317" y="4586"/>
                  </a:cubicBezTo>
                  <a:cubicBezTo>
                    <a:pt x="4427" y="4465"/>
                    <a:pt x="4463" y="4319"/>
                    <a:pt x="4500" y="4173"/>
                  </a:cubicBezTo>
                  <a:cubicBezTo>
                    <a:pt x="4536" y="3978"/>
                    <a:pt x="4573" y="3795"/>
                    <a:pt x="4609" y="3601"/>
                  </a:cubicBezTo>
                  <a:cubicBezTo>
                    <a:pt x="4695" y="3200"/>
                    <a:pt x="4768" y="2786"/>
                    <a:pt x="4828" y="2373"/>
                  </a:cubicBezTo>
                  <a:cubicBezTo>
                    <a:pt x="4852" y="2166"/>
                    <a:pt x="4889" y="1947"/>
                    <a:pt x="4925" y="1740"/>
                  </a:cubicBezTo>
                  <a:cubicBezTo>
                    <a:pt x="4962" y="1546"/>
                    <a:pt x="4925" y="1327"/>
                    <a:pt x="4925" y="1132"/>
                  </a:cubicBezTo>
                  <a:cubicBezTo>
                    <a:pt x="4914" y="925"/>
                    <a:pt x="4914" y="719"/>
                    <a:pt x="4877" y="524"/>
                  </a:cubicBezTo>
                  <a:cubicBezTo>
                    <a:pt x="4841" y="366"/>
                    <a:pt x="4816" y="171"/>
                    <a:pt x="4719" y="38"/>
                  </a:cubicBezTo>
                  <a:cubicBezTo>
                    <a:pt x="4731" y="25"/>
                    <a:pt x="4719" y="1"/>
                    <a:pt x="4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2688;p36">
              <a:extLst>
                <a:ext uri="{FF2B5EF4-FFF2-40B4-BE49-F238E27FC236}">
                  <a16:creationId xmlns:a16="http://schemas.microsoft.com/office/drawing/2014/main" id="{5DB6C2B5-0BEE-4A68-B249-A34CAF561E77}"/>
                </a:ext>
              </a:extLst>
            </p:cNvPr>
            <p:cNvSpPr/>
            <p:nvPr/>
          </p:nvSpPr>
          <p:spPr>
            <a:xfrm>
              <a:off x="1603657" y="2766825"/>
              <a:ext cx="244919" cy="232860"/>
            </a:xfrm>
            <a:custGeom>
              <a:avLst/>
              <a:gdLst/>
              <a:ahLst/>
              <a:cxnLst/>
              <a:rect l="l" t="t" r="r" b="b"/>
              <a:pathLst>
                <a:path w="4976" h="4731" extrusionOk="0">
                  <a:moveTo>
                    <a:pt x="852" y="4074"/>
                  </a:moveTo>
                  <a:lnTo>
                    <a:pt x="852" y="4086"/>
                  </a:lnTo>
                  <a:lnTo>
                    <a:pt x="840" y="4086"/>
                  </a:lnTo>
                  <a:lnTo>
                    <a:pt x="840" y="4098"/>
                  </a:lnTo>
                  <a:cubicBezTo>
                    <a:pt x="828" y="4147"/>
                    <a:pt x="792" y="4208"/>
                    <a:pt x="755" y="4244"/>
                  </a:cubicBezTo>
                  <a:cubicBezTo>
                    <a:pt x="743" y="4268"/>
                    <a:pt x="719" y="4293"/>
                    <a:pt x="706" y="4330"/>
                  </a:cubicBezTo>
                  <a:cubicBezTo>
                    <a:pt x="682" y="4366"/>
                    <a:pt x="657" y="4403"/>
                    <a:pt x="621" y="4427"/>
                  </a:cubicBezTo>
                  <a:lnTo>
                    <a:pt x="609" y="4427"/>
                  </a:lnTo>
                  <a:lnTo>
                    <a:pt x="609" y="4414"/>
                  </a:lnTo>
                  <a:cubicBezTo>
                    <a:pt x="646" y="4390"/>
                    <a:pt x="670" y="4354"/>
                    <a:pt x="694" y="4317"/>
                  </a:cubicBezTo>
                  <a:cubicBezTo>
                    <a:pt x="706" y="4293"/>
                    <a:pt x="719" y="4268"/>
                    <a:pt x="743" y="4257"/>
                  </a:cubicBezTo>
                  <a:cubicBezTo>
                    <a:pt x="767" y="4220"/>
                    <a:pt x="816" y="4135"/>
                    <a:pt x="828" y="4086"/>
                  </a:cubicBezTo>
                  <a:cubicBezTo>
                    <a:pt x="828" y="4074"/>
                    <a:pt x="840" y="4074"/>
                    <a:pt x="840" y="4074"/>
                  </a:cubicBezTo>
                  <a:close/>
                  <a:moveTo>
                    <a:pt x="1193" y="4341"/>
                  </a:moveTo>
                  <a:lnTo>
                    <a:pt x="1193" y="4366"/>
                  </a:lnTo>
                  <a:cubicBezTo>
                    <a:pt x="1193" y="4390"/>
                    <a:pt x="1181" y="4403"/>
                    <a:pt x="1168" y="4427"/>
                  </a:cubicBezTo>
                  <a:cubicBezTo>
                    <a:pt x="1157" y="4451"/>
                    <a:pt x="1157" y="4463"/>
                    <a:pt x="1144" y="4487"/>
                  </a:cubicBezTo>
                  <a:lnTo>
                    <a:pt x="1132" y="4487"/>
                  </a:lnTo>
                  <a:cubicBezTo>
                    <a:pt x="1144" y="4463"/>
                    <a:pt x="1144" y="4451"/>
                    <a:pt x="1157" y="4439"/>
                  </a:cubicBezTo>
                  <a:cubicBezTo>
                    <a:pt x="1168" y="4414"/>
                    <a:pt x="1181" y="4390"/>
                    <a:pt x="1181" y="4354"/>
                  </a:cubicBezTo>
                  <a:lnTo>
                    <a:pt x="1193" y="4341"/>
                  </a:lnTo>
                  <a:close/>
                  <a:moveTo>
                    <a:pt x="1071" y="4244"/>
                  </a:moveTo>
                  <a:lnTo>
                    <a:pt x="1059" y="4268"/>
                  </a:lnTo>
                  <a:cubicBezTo>
                    <a:pt x="1059" y="4305"/>
                    <a:pt x="1035" y="4330"/>
                    <a:pt x="1022" y="4366"/>
                  </a:cubicBezTo>
                  <a:cubicBezTo>
                    <a:pt x="1011" y="4378"/>
                    <a:pt x="998" y="4403"/>
                    <a:pt x="998" y="4414"/>
                  </a:cubicBezTo>
                  <a:cubicBezTo>
                    <a:pt x="974" y="4439"/>
                    <a:pt x="962" y="4463"/>
                    <a:pt x="949" y="4500"/>
                  </a:cubicBezTo>
                  <a:lnTo>
                    <a:pt x="938" y="4500"/>
                  </a:lnTo>
                  <a:cubicBezTo>
                    <a:pt x="949" y="4451"/>
                    <a:pt x="974" y="4427"/>
                    <a:pt x="986" y="4390"/>
                  </a:cubicBezTo>
                  <a:cubicBezTo>
                    <a:pt x="1022" y="4341"/>
                    <a:pt x="1047" y="4305"/>
                    <a:pt x="1059" y="4257"/>
                  </a:cubicBezTo>
                  <a:lnTo>
                    <a:pt x="1071" y="4244"/>
                  </a:lnTo>
                  <a:close/>
                  <a:moveTo>
                    <a:pt x="4683" y="85"/>
                  </a:moveTo>
                  <a:cubicBezTo>
                    <a:pt x="4744" y="195"/>
                    <a:pt x="4781" y="316"/>
                    <a:pt x="4805" y="450"/>
                  </a:cubicBezTo>
                  <a:cubicBezTo>
                    <a:pt x="4805" y="487"/>
                    <a:pt x="4817" y="511"/>
                    <a:pt x="4829" y="547"/>
                  </a:cubicBezTo>
                  <a:cubicBezTo>
                    <a:pt x="4865" y="705"/>
                    <a:pt x="4865" y="863"/>
                    <a:pt x="4865" y="1022"/>
                  </a:cubicBezTo>
                  <a:lnTo>
                    <a:pt x="4865" y="1179"/>
                  </a:lnTo>
                  <a:cubicBezTo>
                    <a:pt x="4865" y="1216"/>
                    <a:pt x="4878" y="1265"/>
                    <a:pt x="4878" y="1301"/>
                  </a:cubicBezTo>
                  <a:cubicBezTo>
                    <a:pt x="4890" y="1459"/>
                    <a:pt x="4890" y="1617"/>
                    <a:pt x="4865" y="1787"/>
                  </a:cubicBezTo>
                  <a:cubicBezTo>
                    <a:pt x="4841" y="1922"/>
                    <a:pt x="4817" y="2068"/>
                    <a:pt x="4805" y="2213"/>
                  </a:cubicBezTo>
                  <a:cubicBezTo>
                    <a:pt x="4792" y="2249"/>
                    <a:pt x="4792" y="2298"/>
                    <a:pt x="4781" y="2335"/>
                  </a:cubicBezTo>
                  <a:cubicBezTo>
                    <a:pt x="4732" y="2700"/>
                    <a:pt x="4671" y="3101"/>
                    <a:pt x="4586" y="3478"/>
                  </a:cubicBezTo>
                  <a:lnTo>
                    <a:pt x="4573" y="3514"/>
                  </a:lnTo>
                  <a:cubicBezTo>
                    <a:pt x="4537" y="3673"/>
                    <a:pt x="4500" y="3843"/>
                    <a:pt x="4476" y="4013"/>
                  </a:cubicBezTo>
                  <a:cubicBezTo>
                    <a:pt x="4464" y="4038"/>
                    <a:pt x="4464" y="4062"/>
                    <a:pt x="4464" y="4074"/>
                  </a:cubicBezTo>
                  <a:cubicBezTo>
                    <a:pt x="4440" y="4220"/>
                    <a:pt x="4403" y="4366"/>
                    <a:pt x="4330" y="4487"/>
                  </a:cubicBezTo>
                  <a:cubicBezTo>
                    <a:pt x="4319" y="4487"/>
                    <a:pt x="4319" y="4487"/>
                    <a:pt x="4306" y="4500"/>
                  </a:cubicBezTo>
                  <a:cubicBezTo>
                    <a:pt x="4306" y="4500"/>
                    <a:pt x="4294" y="4500"/>
                    <a:pt x="4294" y="4512"/>
                  </a:cubicBezTo>
                  <a:cubicBezTo>
                    <a:pt x="4148" y="4512"/>
                    <a:pt x="4002" y="4500"/>
                    <a:pt x="3868" y="4487"/>
                  </a:cubicBezTo>
                  <a:cubicBezTo>
                    <a:pt x="3819" y="4483"/>
                    <a:pt x="3769" y="4482"/>
                    <a:pt x="3719" y="4482"/>
                  </a:cubicBezTo>
                  <a:cubicBezTo>
                    <a:pt x="3618" y="4482"/>
                    <a:pt x="3516" y="4487"/>
                    <a:pt x="3419" y="4487"/>
                  </a:cubicBezTo>
                  <a:cubicBezTo>
                    <a:pt x="3357" y="4500"/>
                    <a:pt x="3309" y="4500"/>
                    <a:pt x="3248" y="4500"/>
                  </a:cubicBezTo>
                  <a:cubicBezTo>
                    <a:pt x="3200" y="4500"/>
                    <a:pt x="3163" y="4512"/>
                    <a:pt x="3127" y="4512"/>
                  </a:cubicBezTo>
                  <a:cubicBezTo>
                    <a:pt x="3078" y="4524"/>
                    <a:pt x="3029" y="4524"/>
                    <a:pt x="2981" y="4524"/>
                  </a:cubicBezTo>
                  <a:cubicBezTo>
                    <a:pt x="2883" y="4524"/>
                    <a:pt x="2798" y="4524"/>
                    <a:pt x="2725" y="4536"/>
                  </a:cubicBezTo>
                  <a:cubicBezTo>
                    <a:pt x="2628" y="4548"/>
                    <a:pt x="2519" y="4560"/>
                    <a:pt x="2421" y="4560"/>
                  </a:cubicBezTo>
                  <a:cubicBezTo>
                    <a:pt x="2336" y="4560"/>
                    <a:pt x="2251" y="4560"/>
                    <a:pt x="2154" y="4573"/>
                  </a:cubicBezTo>
                  <a:lnTo>
                    <a:pt x="1825" y="4609"/>
                  </a:lnTo>
                  <a:cubicBezTo>
                    <a:pt x="1740" y="4609"/>
                    <a:pt x="1655" y="4609"/>
                    <a:pt x="1582" y="4621"/>
                  </a:cubicBezTo>
                  <a:lnTo>
                    <a:pt x="1509" y="4633"/>
                  </a:lnTo>
                  <a:cubicBezTo>
                    <a:pt x="1414" y="4642"/>
                    <a:pt x="1319" y="4651"/>
                    <a:pt x="1220" y="4651"/>
                  </a:cubicBezTo>
                  <a:cubicBezTo>
                    <a:pt x="1179" y="4651"/>
                    <a:pt x="1138" y="4649"/>
                    <a:pt x="1095" y="4646"/>
                  </a:cubicBezTo>
                  <a:cubicBezTo>
                    <a:pt x="1011" y="4633"/>
                    <a:pt x="913" y="4633"/>
                    <a:pt x="828" y="4621"/>
                  </a:cubicBezTo>
                  <a:cubicBezTo>
                    <a:pt x="730" y="4621"/>
                    <a:pt x="633" y="4609"/>
                    <a:pt x="536" y="4597"/>
                  </a:cubicBezTo>
                  <a:lnTo>
                    <a:pt x="244" y="4597"/>
                  </a:lnTo>
                  <a:cubicBezTo>
                    <a:pt x="195" y="4597"/>
                    <a:pt x="135" y="4597"/>
                    <a:pt x="98" y="4584"/>
                  </a:cubicBezTo>
                  <a:cubicBezTo>
                    <a:pt x="122" y="4560"/>
                    <a:pt x="159" y="4536"/>
                    <a:pt x="184" y="4500"/>
                  </a:cubicBezTo>
                  <a:cubicBezTo>
                    <a:pt x="281" y="4414"/>
                    <a:pt x="390" y="4330"/>
                    <a:pt x="476" y="4220"/>
                  </a:cubicBezTo>
                  <a:cubicBezTo>
                    <a:pt x="548" y="4122"/>
                    <a:pt x="621" y="4013"/>
                    <a:pt x="682" y="3892"/>
                  </a:cubicBezTo>
                  <a:lnTo>
                    <a:pt x="694" y="3892"/>
                  </a:lnTo>
                  <a:cubicBezTo>
                    <a:pt x="694" y="3903"/>
                    <a:pt x="694" y="3903"/>
                    <a:pt x="706" y="3916"/>
                  </a:cubicBezTo>
                  <a:cubicBezTo>
                    <a:pt x="670" y="3952"/>
                    <a:pt x="646" y="4001"/>
                    <a:pt x="633" y="4038"/>
                  </a:cubicBezTo>
                  <a:cubicBezTo>
                    <a:pt x="621" y="4062"/>
                    <a:pt x="609" y="4086"/>
                    <a:pt x="609" y="4098"/>
                  </a:cubicBezTo>
                  <a:cubicBezTo>
                    <a:pt x="584" y="4147"/>
                    <a:pt x="560" y="4184"/>
                    <a:pt x="536" y="4232"/>
                  </a:cubicBezTo>
                  <a:cubicBezTo>
                    <a:pt x="524" y="4232"/>
                    <a:pt x="512" y="4244"/>
                    <a:pt x="500" y="4268"/>
                  </a:cubicBezTo>
                  <a:cubicBezTo>
                    <a:pt x="487" y="4293"/>
                    <a:pt x="463" y="4330"/>
                    <a:pt x="439" y="4341"/>
                  </a:cubicBezTo>
                  <a:cubicBezTo>
                    <a:pt x="427" y="4354"/>
                    <a:pt x="414" y="4366"/>
                    <a:pt x="427" y="4378"/>
                  </a:cubicBezTo>
                  <a:cubicBezTo>
                    <a:pt x="427" y="4403"/>
                    <a:pt x="427" y="4414"/>
                    <a:pt x="451" y="4414"/>
                  </a:cubicBezTo>
                  <a:cubicBezTo>
                    <a:pt x="455" y="4418"/>
                    <a:pt x="459" y="4420"/>
                    <a:pt x="463" y="4420"/>
                  </a:cubicBezTo>
                  <a:cubicBezTo>
                    <a:pt x="471" y="4420"/>
                    <a:pt x="479" y="4414"/>
                    <a:pt x="487" y="4414"/>
                  </a:cubicBezTo>
                  <a:cubicBezTo>
                    <a:pt x="536" y="4378"/>
                    <a:pt x="573" y="4317"/>
                    <a:pt x="609" y="4268"/>
                  </a:cubicBezTo>
                  <a:cubicBezTo>
                    <a:pt x="609" y="4257"/>
                    <a:pt x="621" y="4244"/>
                    <a:pt x="633" y="4232"/>
                  </a:cubicBezTo>
                  <a:cubicBezTo>
                    <a:pt x="657" y="4195"/>
                    <a:pt x="670" y="4159"/>
                    <a:pt x="682" y="4122"/>
                  </a:cubicBezTo>
                  <a:cubicBezTo>
                    <a:pt x="694" y="4111"/>
                    <a:pt x="694" y="4098"/>
                    <a:pt x="706" y="4086"/>
                  </a:cubicBezTo>
                  <a:cubicBezTo>
                    <a:pt x="719" y="4074"/>
                    <a:pt x="719" y="4062"/>
                    <a:pt x="719" y="4038"/>
                  </a:cubicBezTo>
                  <a:cubicBezTo>
                    <a:pt x="730" y="4025"/>
                    <a:pt x="743" y="4001"/>
                    <a:pt x="755" y="3989"/>
                  </a:cubicBezTo>
                  <a:lnTo>
                    <a:pt x="755" y="4001"/>
                  </a:lnTo>
                  <a:cubicBezTo>
                    <a:pt x="779" y="4013"/>
                    <a:pt x="792" y="4025"/>
                    <a:pt x="816" y="4049"/>
                  </a:cubicBezTo>
                  <a:cubicBezTo>
                    <a:pt x="803" y="4049"/>
                    <a:pt x="803" y="4062"/>
                    <a:pt x="792" y="4074"/>
                  </a:cubicBezTo>
                  <a:cubicBezTo>
                    <a:pt x="792" y="4122"/>
                    <a:pt x="743" y="4195"/>
                    <a:pt x="719" y="4232"/>
                  </a:cubicBezTo>
                  <a:cubicBezTo>
                    <a:pt x="694" y="4257"/>
                    <a:pt x="682" y="4281"/>
                    <a:pt x="670" y="4293"/>
                  </a:cubicBezTo>
                  <a:cubicBezTo>
                    <a:pt x="646" y="4330"/>
                    <a:pt x="621" y="4366"/>
                    <a:pt x="597" y="4390"/>
                  </a:cubicBezTo>
                  <a:cubicBezTo>
                    <a:pt x="584" y="4403"/>
                    <a:pt x="573" y="4414"/>
                    <a:pt x="573" y="4427"/>
                  </a:cubicBezTo>
                  <a:cubicBezTo>
                    <a:pt x="573" y="4439"/>
                    <a:pt x="584" y="4451"/>
                    <a:pt x="597" y="4463"/>
                  </a:cubicBezTo>
                  <a:lnTo>
                    <a:pt x="633" y="4463"/>
                  </a:lnTo>
                  <a:cubicBezTo>
                    <a:pt x="682" y="4427"/>
                    <a:pt x="706" y="4390"/>
                    <a:pt x="743" y="4341"/>
                  </a:cubicBezTo>
                  <a:cubicBezTo>
                    <a:pt x="755" y="4317"/>
                    <a:pt x="767" y="4293"/>
                    <a:pt x="792" y="4268"/>
                  </a:cubicBezTo>
                  <a:cubicBezTo>
                    <a:pt x="816" y="4232"/>
                    <a:pt x="852" y="4171"/>
                    <a:pt x="876" y="4122"/>
                  </a:cubicBezTo>
                  <a:lnTo>
                    <a:pt x="876" y="4111"/>
                  </a:lnTo>
                  <a:cubicBezTo>
                    <a:pt x="901" y="4147"/>
                    <a:pt x="925" y="4171"/>
                    <a:pt x="949" y="4195"/>
                  </a:cubicBezTo>
                  <a:cubicBezTo>
                    <a:pt x="974" y="4220"/>
                    <a:pt x="998" y="4232"/>
                    <a:pt x="1022" y="4257"/>
                  </a:cubicBezTo>
                  <a:cubicBezTo>
                    <a:pt x="1011" y="4293"/>
                    <a:pt x="986" y="4330"/>
                    <a:pt x="962" y="4366"/>
                  </a:cubicBezTo>
                  <a:cubicBezTo>
                    <a:pt x="938" y="4403"/>
                    <a:pt x="913" y="4439"/>
                    <a:pt x="901" y="4487"/>
                  </a:cubicBezTo>
                  <a:cubicBezTo>
                    <a:pt x="901" y="4500"/>
                    <a:pt x="913" y="4524"/>
                    <a:pt x="925" y="4536"/>
                  </a:cubicBezTo>
                  <a:cubicBezTo>
                    <a:pt x="949" y="4536"/>
                    <a:pt x="974" y="4524"/>
                    <a:pt x="986" y="4512"/>
                  </a:cubicBezTo>
                  <a:cubicBezTo>
                    <a:pt x="986" y="4476"/>
                    <a:pt x="1011" y="4451"/>
                    <a:pt x="1022" y="4427"/>
                  </a:cubicBezTo>
                  <a:cubicBezTo>
                    <a:pt x="1035" y="4414"/>
                    <a:pt x="1047" y="4403"/>
                    <a:pt x="1047" y="4378"/>
                  </a:cubicBezTo>
                  <a:cubicBezTo>
                    <a:pt x="1059" y="4354"/>
                    <a:pt x="1084" y="4330"/>
                    <a:pt x="1095" y="4305"/>
                  </a:cubicBezTo>
                  <a:cubicBezTo>
                    <a:pt x="1108" y="4305"/>
                    <a:pt x="1120" y="4317"/>
                    <a:pt x="1132" y="4330"/>
                  </a:cubicBezTo>
                  <a:cubicBezTo>
                    <a:pt x="1144" y="4330"/>
                    <a:pt x="1144" y="4341"/>
                    <a:pt x="1157" y="4341"/>
                  </a:cubicBezTo>
                  <a:cubicBezTo>
                    <a:pt x="1144" y="4341"/>
                    <a:pt x="1144" y="4354"/>
                    <a:pt x="1144" y="4354"/>
                  </a:cubicBezTo>
                  <a:cubicBezTo>
                    <a:pt x="1144" y="4378"/>
                    <a:pt x="1132" y="4403"/>
                    <a:pt x="1120" y="4414"/>
                  </a:cubicBezTo>
                  <a:cubicBezTo>
                    <a:pt x="1120" y="4439"/>
                    <a:pt x="1108" y="4451"/>
                    <a:pt x="1108" y="4476"/>
                  </a:cubicBezTo>
                  <a:cubicBezTo>
                    <a:pt x="1095" y="4487"/>
                    <a:pt x="1108" y="4500"/>
                    <a:pt x="1108" y="4512"/>
                  </a:cubicBezTo>
                  <a:cubicBezTo>
                    <a:pt x="1120" y="4524"/>
                    <a:pt x="1144" y="4524"/>
                    <a:pt x="1157" y="4524"/>
                  </a:cubicBezTo>
                  <a:cubicBezTo>
                    <a:pt x="1168" y="4524"/>
                    <a:pt x="1181" y="4512"/>
                    <a:pt x="1181" y="4500"/>
                  </a:cubicBezTo>
                  <a:cubicBezTo>
                    <a:pt x="1193" y="4476"/>
                    <a:pt x="1193" y="4463"/>
                    <a:pt x="1205" y="4439"/>
                  </a:cubicBezTo>
                  <a:cubicBezTo>
                    <a:pt x="1205" y="4427"/>
                    <a:pt x="1217" y="4414"/>
                    <a:pt x="1217" y="4390"/>
                  </a:cubicBezTo>
                  <a:cubicBezTo>
                    <a:pt x="1230" y="4403"/>
                    <a:pt x="1241" y="4414"/>
                    <a:pt x="1254" y="4414"/>
                  </a:cubicBezTo>
                  <a:lnTo>
                    <a:pt x="1266" y="4427"/>
                  </a:lnTo>
                  <a:cubicBezTo>
                    <a:pt x="1290" y="4439"/>
                    <a:pt x="1351" y="4476"/>
                    <a:pt x="1363" y="4500"/>
                  </a:cubicBezTo>
                  <a:cubicBezTo>
                    <a:pt x="1375" y="4524"/>
                    <a:pt x="1400" y="4524"/>
                    <a:pt x="1411" y="4524"/>
                  </a:cubicBezTo>
                  <a:cubicBezTo>
                    <a:pt x="1436" y="4512"/>
                    <a:pt x="1448" y="4487"/>
                    <a:pt x="1436" y="4476"/>
                  </a:cubicBezTo>
                  <a:cubicBezTo>
                    <a:pt x="1424" y="4427"/>
                    <a:pt x="1387" y="4403"/>
                    <a:pt x="1351" y="4378"/>
                  </a:cubicBezTo>
                  <a:cubicBezTo>
                    <a:pt x="1278" y="4330"/>
                    <a:pt x="1217" y="4281"/>
                    <a:pt x="1144" y="4232"/>
                  </a:cubicBezTo>
                  <a:lnTo>
                    <a:pt x="1120" y="4220"/>
                  </a:lnTo>
                  <a:cubicBezTo>
                    <a:pt x="1047" y="4159"/>
                    <a:pt x="986" y="4111"/>
                    <a:pt x="938" y="4049"/>
                  </a:cubicBezTo>
                  <a:lnTo>
                    <a:pt x="889" y="4001"/>
                  </a:lnTo>
                  <a:cubicBezTo>
                    <a:pt x="840" y="3952"/>
                    <a:pt x="803" y="3903"/>
                    <a:pt x="767" y="3843"/>
                  </a:cubicBezTo>
                  <a:lnTo>
                    <a:pt x="730" y="3806"/>
                  </a:lnTo>
                  <a:cubicBezTo>
                    <a:pt x="755" y="3758"/>
                    <a:pt x="779" y="3709"/>
                    <a:pt x="803" y="3673"/>
                  </a:cubicBezTo>
                  <a:cubicBezTo>
                    <a:pt x="962" y="3332"/>
                    <a:pt x="1047" y="2967"/>
                    <a:pt x="1071" y="2554"/>
                  </a:cubicBezTo>
                  <a:cubicBezTo>
                    <a:pt x="1084" y="2262"/>
                    <a:pt x="1059" y="1970"/>
                    <a:pt x="1035" y="1678"/>
                  </a:cubicBezTo>
                  <a:cubicBezTo>
                    <a:pt x="1022" y="1557"/>
                    <a:pt x="1011" y="1435"/>
                    <a:pt x="998" y="1301"/>
                  </a:cubicBezTo>
                  <a:lnTo>
                    <a:pt x="998" y="1265"/>
                  </a:lnTo>
                  <a:cubicBezTo>
                    <a:pt x="986" y="1082"/>
                    <a:pt x="974" y="912"/>
                    <a:pt x="938" y="741"/>
                  </a:cubicBezTo>
                  <a:cubicBezTo>
                    <a:pt x="938" y="705"/>
                    <a:pt x="865" y="328"/>
                    <a:pt x="840" y="206"/>
                  </a:cubicBezTo>
                  <a:cubicBezTo>
                    <a:pt x="986" y="206"/>
                    <a:pt x="1132" y="219"/>
                    <a:pt x="1278" y="219"/>
                  </a:cubicBezTo>
                  <a:lnTo>
                    <a:pt x="1752" y="219"/>
                  </a:lnTo>
                  <a:cubicBezTo>
                    <a:pt x="1911" y="219"/>
                    <a:pt x="2081" y="231"/>
                    <a:pt x="2238" y="231"/>
                  </a:cubicBezTo>
                  <a:cubicBezTo>
                    <a:pt x="2421" y="243"/>
                    <a:pt x="2603" y="243"/>
                    <a:pt x="2786" y="243"/>
                  </a:cubicBezTo>
                  <a:lnTo>
                    <a:pt x="3005" y="243"/>
                  </a:lnTo>
                  <a:cubicBezTo>
                    <a:pt x="3102" y="231"/>
                    <a:pt x="3200" y="231"/>
                    <a:pt x="3297" y="231"/>
                  </a:cubicBezTo>
                  <a:cubicBezTo>
                    <a:pt x="3479" y="231"/>
                    <a:pt x="3625" y="231"/>
                    <a:pt x="3783" y="206"/>
                  </a:cubicBezTo>
                  <a:cubicBezTo>
                    <a:pt x="3844" y="206"/>
                    <a:pt x="3905" y="206"/>
                    <a:pt x="3965" y="195"/>
                  </a:cubicBezTo>
                  <a:cubicBezTo>
                    <a:pt x="4051" y="195"/>
                    <a:pt x="4148" y="182"/>
                    <a:pt x="4233" y="170"/>
                  </a:cubicBezTo>
                  <a:lnTo>
                    <a:pt x="4257" y="170"/>
                  </a:lnTo>
                  <a:cubicBezTo>
                    <a:pt x="4343" y="158"/>
                    <a:pt x="4416" y="146"/>
                    <a:pt x="4489" y="133"/>
                  </a:cubicBezTo>
                  <a:cubicBezTo>
                    <a:pt x="4513" y="122"/>
                    <a:pt x="4549" y="122"/>
                    <a:pt x="4573" y="109"/>
                  </a:cubicBezTo>
                  <a:cubicBezTo>
                    <a:pt x="4610" y="97"/>
                    <a:pt x="4646" y="97"/>
                    <a:pt x="4683" y="85"/>
                  </a:cubicBezTo>
                  <a:close/>
                  <a:moveTo>
                    <a:pt x="4719" y="36"/>
                  </a:moveTo>
                  <a:lnTo>
                    <a:pt x="4719" y="49"/>
                  </a:lnTo>
                  <a:lnTo>
                    <a:pt x="4719" y="60"/>
                  </a:lnTo>
                  <a:cubicBezTo>
                    <a:pt x="4792" y="170"/>
                    <a:pt x="4829" y="316"/>
                    <a:pt x="4854" y="450"/>
                  </a:cubicBezTo>
                  <a:cubicBezTo>
                    <a:pt x="4854" y="487"/>
                    <a:pt x="4865" y="511"/>
                    <a:pt x="4865" y="535"/>
                  </a:cubicBezTo>
                  <a:cubicBezTo>
                    <a:pt x="4902" y="693"/>
                    <a:pt x="4902" y="839"/>
                    <a:pt x="4914" y="997"/>
                  </a:cubicBezTo>
                  <a:lnTo>
                    <a:pt x="4914" y="1143"/>
                  </a:lnTo>
                  <a:cubicBezTo>
                    <a:pt x="4914" y="1192"/>
                    <a:pt x="4927" y="1241"/>
                    <a:pt x="4927" y="1289"/>
                  </a:cubicBezTo>
                  <a:cubicBezTo>
                    <a:pt x="4938" y="1435"/>
                    <a:pt x="4938" y="1593"/>
                    <a:pt x="4914" y="1751"/>
                  </a:cubicBezTo>
                  <a:cubicBezTo>
                    <a:pt x="4878" y="1958"/>
                    <a:pt x="4854" y="2177"/>
                    <a:pt x="4817" y="2384"/>
                  </a:cubicBezTo>
                  <a:cubicBezTo>
                    <a:pt x="4768" y="2749"/>
                    <a:pt x="4708" y="3138"/>
                    <a:pt x="4598" y="3612"/>
                  </a:cubicBezTo>
                  <a:cubicBezTo>
                    <a:pt x="4586" y="3697"/>
                    <a:pt x="4573" y="3782"/>
                    <a:pt x="4549" y="3867"/>
                  </a:cubicBezTo>
                  <a:cubicBezTo>
                    <a:pt x="4537" y="3976"/>
                    <a:pt x="4513" y="4074"/>
                    <a:pt x="4500" y="4171"/>
                  </a:cubicBezTo>
                  <a:cubicBezTo>
                    <a:pt x="4464" y="4317"/>
                    <a:pt x="4427" y="4463"/>
                    <a:pt x="4319" y="4584"/>
                  </a:cubicBezTo>
                  <a:cubicBezTo>
                    <a:pt x="4319" y="4584"/>
                    <a:pt x="4306" y="4584"/>
                    <a:pt x="4306" y="4573"/>
                  </a:cubicBezTo>
                  <a:lnTo>
                    <a:pt x="4306" y="4560"/>
                  </a:lnTo>
                  <a:lnTo>
                    <a:pt x="4294" y="4560"/>
                  </a:lnTo>
                  <a:cubicBezTo>
                    <a:pt x="4173" y="4560"/>
                    <a:pt x="4063" y="4548"/>
                    <a:pt x="3941" y="4548"/>
                  </a:cubicBezTo>
                  <a:cubicBezTo>
                    <a:pt x="3817" y="4537"/>
                    <a:pt x="3692" y="4528"/>
                    <a:pt x="3568" y="4528"/>
                  </a:cubicBezTo>
                  <a:cubicBezTo>
                    <a:pt x="3425" y="4528"/>
                    <a:pt x="3282" y="4540"/>
                    <a:pt x="3138" y="4573"/>
                  </a:cubicBezTo>
                  <a:cubicBezTo>
                    <a:pt x="3122" y="4577"/>
                    <a:pt x="3105" y="4578"/>
                    <a:pt x="3086" y="4578"/>
                  </a:cubicBezTo>
                  <a:cubicBezTo>
                    <a:pt x="3049" y="4578"/>
                    <a:pt x="3009" y="4573"/>
                    <a:pt x="2968" y="4573"/>
                  </a:cubicBezTo>
                  <a:lnTo>
                    <a:pt x="2859" y="4573"/>
                  </a:lnTo>
                  <a:cubicBezTo>
                    <a:pt x="2811" y="4573"/>
                    <a:pt x="2762" y="4584"/>
                    <a:pt x="2713" y="4584"/>
                  </a:cubicBezTo>
                  <a:cubicBezTo>
                    <a:pt x="2665" y="4597"/>
                    <a:pt x="2628" y="4597"/>
                    <a:pt x="2579" y="4597"/>
                  </a:cubicBezTo>
                  <a:lnTo>
                    <a:pt x="2567" y="4597"/>
                  </a:lnTo>
                  <a:cubicBezTo>
                    <a:pt x="2397" y="4621"/>
                    <a:pt x="2214" y="4633"/>
                    <a:pt x="2044" y="4633"/>
                  </a:cubicBezTo>
                  <a:cubicBezTo>
                    <a:pt x="1971" y="4633"/>
                    <a:pt x="1898" y="4633"/>
                    <a:pt x="1825" y="4646"/>
                  </a:cubicBezTo>
                  <a:cubicBezTo>
                    <a:pt x="1789" y="4646"/>
                    <a:pt x="1765" y="4657"/>
                    <a:pt x="1728" y="4657"/>
                  </a:cubicBezTo>
                  <a:cubicBezTo>
                    <a:pt x="1692" y="4657"/>
                    <a:pt x="1643" y="4670"/>
                    <a:pt x="1606" y="4670"/>
                  </a:cubicBezTo>
                  <a:cubicBezTo>
                    <a:pt x="1557" y="4670"/>
                    <a:pt x="1497" y="4682"/>
                    <a:pt x="1448" y="4682"/>
                  </a:cubicBezTo>
                  <a:cubicBezTo>
                    <a:pt x="1340" y="4696"/>
                    <a:pt x="1241" y="4702"/>
                    <a:pt x="1148" y="4702"/>
                  </a:cubicBezTo>
                  <a:cubicBezTo>
                    <a:pt x="1083" y="4702"/>
                    <a:pt x="1022" y="4699"/>
                    <a:pt x="962" y="4694"/>
                  </a:cubicBezTo>
                  <a:cubicBezTo>
                    <a:pt x="913" y="4682"/>
                    <a:pt x="876" y="4682"/>
                    <a:pt x="840" y="4682"/>
                  </a:cubicBezTo>
                  <a:cubicBezTo>
                    <a:pt x="779" y="4670"/>
                    <a:pt x="730" y="4670"/>
                    <a:pt x="670" y="4657"/>
                  </a:cubicBezTo>
                  <a:lnTo>
                    <a:pt x="341" y="4657"/>
                  </a:lnTo>
                  <a:cubicBezTo>
                    <a:pt x="330" y="4657"/>
                    <a:pt x="305" y="4646"/>
                    <a:pt x="293" y="4646"/>
                  </a:cubicBezTo>
                  <a:cubicBezTo>
                    <a:pt x="232" y="4646"/>
                    <a:pt x="184" y="4646"/>
                    <a:pt x="135" y="4633"/>
                  </a:cubicBezTo>
                  <a:cubicBezTo>
                    <a:pt x="122" y="4633"/>
                    <a:pt x="111" y="4621"/>
                    <a:pt x="98" y="4621"/>
                  </a:cubicBezTo>
                  <a:cubicBezTo>
                    <a:pt x="74" y="4621"/>
                    <a:pt x="49" y="4621"/>
                    <a:pt x="49" y="4597"/>
                  </a:cubicBezTo>
                  <a:lnTo>
                    <a:pt x="49" y="4584"/>
                  </a:lnTo>
                  <a:lnTo>
                    <a:pt x="62" y="4597"/>
                  </a:lnTo>
                  <a:lnTo>
                    <a:pt x="62" y="4609"/>
                  </a:lnTo>
                  <a:lnTo>
                    <a:pt x="74" y="4609"/>
                  </a:lnTo>
                  <a:cubicBezTo>
                    <a:pt x="111" y="4633"/>
                    <a:pt x="184" y="4633"/>
                    <a:pt x="232" y="4633"/>
                  </a:cubicBezTo>
                  <a:lnTo>
                    <a:pt x="536" y="4633"/>
                  </a:lnTo>
                  <a:cubicBezTo>
                    <a:pt x="633" y="4646"/>
                    <a:pt x="730" y="4657"/>
                    <a:pt x="828" y="4657"/>
                  </a:cubicBezTo>
                  <a:cubicBezTo>
                    <a:pt x="913" y="4657"/>
                    <a:pt x="1011" y="4670"/>
                    <a:pt x="1095" y="4682"/>
                  </a:cubicBezTo>
                  <a:cubicBezTo>
                    <a:pt x="1135" y="4685"/>
                    <a:pt x="1173" y="4687"/>
                    <a:pt x="1211" y="4687"/>
                  </a:cubicBezTo>
                  <a:cubicBezTo>
                    <a:pt x="1314" y="4687"/>
                    <a:pt x="1411" y="4675"/>
                    <a:pt x="1509" y="4657"/>
                  </a:cubicBezTo>
                  <a:lnTo>
                    <a:pt x="1582" y="4657"/>
                  </a:lnTo>
                  <a:cubicBezTo>
                    <a:pt x="1667" y="4646"/>
                    <a:pt x="1740" y="4646"/>
                    <a:pt x="1825" y="4633"/>
                  </a:cubicBezTo>
                  <a:cubicBezTo>
                    <a:pt x="1935" y="4633"/>
                    <a:pt x="2044" y="4621"/>
                    <a:pt x="2154" y="4609"/>
                  </a:cubicBezTo>
                  <a:cubicBezTo>
                    <a:pt x="2251" y="4597"/>
                    <a:pt x="2336" y="4597"/>
                    <a:pt x="2433" y="4597"/>
                  </a:cubicBezTo>
                  <a:cubicBezTo>
                    <a:pt x="2530" y="4584"/>
                    <a:pt x="2628" y="4584"/>
                    <a:pt x="2725" y="4573"/>
                  </a:cubicBezTo>
                  <a:cubicBezTo>
                    <a:pt x="2811" y="4560"/>
                    <a:pt x="2883" y="4560"/>
                    <a:pt x="2981" y="4560"/>
                  </a:cubicBezTo>
                  <a:cubicBezTo>
                    <a:pt x="3029" y="4560"/>
                    <a:pt x="3078" y="4548"/>
                    <a:pt x="3127" y="4548"/>
                  </a:cubicBezTo>
                  <a:cubicBezTo>
                    <a:pt x="3163" y="4548"/>
                    <a:pt x="3211" y="4536"/>
                    <a:pt x="3248" y="4536"/>
                  </a:cubicBezTo>
                  <a:cubicBezTo>
                    <a:pt x="3309" y="4536"/>
                    <a:pt x="3357" y="4536"/>
                    <a:pt x="3419" y="4524"/>
                  </a:cubicBezTo>
                  <a:cubicBezTo>
                    <a:pt x="3516" y="4524"/>
                    <a:pt x="3618" y="4519"/>
                    <a:pt x="3719" y="4519"/>
                  </a:cubicBezTo>
                  <a:cubicBezTo>
                    <a:pt x="3769" y="4519"/>
                    <a:pt x="3819" y="4520"/>
                    <a:pt x="3868" y="4524"/>
                  </a:cubicBezTo>
                  <a:cubicBezTo>
                    <a:pt x="4002" y="4536"/>
                    <a:pt x="4148" y="4548"/>
                    <a:pt x="4306" y="4548"/>
                  </a:cubicBezTo>
                  <a:lnTo>
                    <a:pt x="4319" y="4548"/>
                  </a:lnTo>
                  <a:lnTo>
                    <a:pt x="4319" y="4524"/>
                  </a:lnTo>
                  <a:lnTo>
                    <a:pt x="4330" y="4524"/>
                  </a:lnTo>
                  <a:lnTo>
                    <a:pt x="4343" y="4536"/>
                  </a:lnTo>
                  <a:lnTo>
                    <a:pt x="4355" y="4524"/>
                  </a:lnTo>
                  <a:cubicBezTo>
                    <a:pt x="4440" y="4390"/>
                    <a:pt x="4464" y="4244"/>
                    <a:pt x="4500" y="4086"/>
                  </a:cubicBezTo>
                  <a:cubicBezTo>
                    <a:pt x="4500" y="4062"/>
                    <a:pt x="4500" y="4038"/>
                    <a:pt x="4513" y="4025"/>
                  </a:cubicBezTo>
                  <a:cubicBezTo>
                    <a:pt x="4537" y="3855"/>
                    <a:pt x="4573" y="3685"/>
                    <a:pt x="4610" y="3514"/>
                  </a:cubicBezTo>
                  <a:lnTo>
                    <a:pt x="4622" y="3490"/>
                  </a:lnTo>
                  <a:cubicBezTo>
                    <a:pt x="4708" y="3101"/>
                    <a:pt x="4768" y="2712"/>
                    <a:pt x="4817" y="2335"/>
                  </a:cubicBezTo>
                  <a:cubicBezTo>
                    <a:pt x="4817" y="2298"/>
                    <a:pt x="4829" y="2262"/>
                    <a:pt x="4829" y="2213"/>
                  </a:cubicBezTo>
                  <a:cubicBezTo>
                    <a:pt x="4854" y="2079"/>
                    <a:pt x="4878" y="1933"/>
                    <a:pt x="4902" y="1787"/>
                  </a:cubicBezTo>
                  <a:cubicBezTo>
                    <a:pt x="4927" y="1617"/>
                    <a:pt x="4914" y="1459"/>
                    <a:pt x="4914" y="1301"/>
                  </a:cubicBezTo>
                  <a:cubicBezTo>
                    <a:pt x="4914" y="1252"/>
                    <a:pt x="4902" y="1216"/>
                    <a:pt x="4902" y="1179"/>
                  </a:cubicBezTo>
                  <a:lnTo>
                    <a:pt x="4902" y="1022"/>
                  </a:lnTo>
                  <a:cubicBezTo>
                    <a:pt x="4902" y="863"/>
                    <a:pt x="4902" y="693"/>
                    <a:pt x="4854" y="547"/>
                  </a:cubicBezTo>
                  <a:cubicBezTo>
                    <a:pt x="4854" y="511"/>
                    <a:pt x="4841" y="474"/>
                    <a:pt x="4841" y="438"/>
                  </a:cubicBezTo>
                  <a:cubicBezTo>
                    <a:pt x="4805" y="304"/>
                    <a:pt x="4781" y="170"/>
                    <a:pt x="4708" y="60"/>
                  </a:cubicBezTo>
                  <a:lnTo>
                    <a:pt x="4695" y="60"/>
                  </a:lnTo>
                  <a:lnTo>
                    <a:pt x="4695" y="49"/>
                  </a:lnTo>
                  <a:lnTo>
                    <a:pt x="4683" y="49"/>
                  </a:lnTo>
                  <a:cubicBezTo>
                    <a:pt x="4646" y="60"/>
                    <a:pt x="4610" y="60"/>
                    <a:pt x="4573" y="73"/>
                  </a:cubicBezTo>
                  <a:cubicBezTo>
                    <a:pt x="4537" y="85"/>
                    <a:pt x="4513" y="85"/>
                    <a:pt x="4476" y="97"/>
                  </a:cubicBezTo>
                  <a:lnTo>
                    <a:pt x="4257" y="133"/>
                  </a:lnTo>
                  <a:lnTo>
                    <a:pt x="4233" y="133"/>
                  </a:lnTo>
                  <a:cubicBezTo>
                    <a:pt x="4136" y="146"/>
                    <a:pt x="4051" y="158"/>
                    <a:pt x="3965" y="158"/>
                  </a:cubicBezTo>
                  <a:cubicBezTo>
                    <a:pt x="3905" y="170"/>
                    <a:pt x="3832" y="170"/>
                    <a:pt x="3771" y="182"/>
                  </a:cubicBezTo>
                  <a:cubicBezTo>
                    <a:pt x="3625" y="195"/>
                    <a:pt x="3479" y="195"/>
                    <a:pt x="3297" y="195"/>
                  </a:cubicBezTo>
                  <a:cubicBezTo>
                    <a:pt x="3200" y="195"/>
                    <a:pt x="3090" y="195"/>
                    <a:pt x="2992" y="206"/>
                  </a:cubicBezTo>
                  <a:lnTo>
                    <a:pt x="2786" y="206"/>
                  </a:lnTo>
                  <a:cubicBezTo>
                    <a:pt x="2603" y="206"/>
                    <a:pt x="2421" y="206"/>
                    <a:pt x="2238" y="195"/>
                  </a:cubicBezTo>
                  <a:cubicBezTo>
                    <a:pt x="2081" y="195"/>
                    <a:pt x="1911" y="182"/>
                    <a:pt x="1752" y="182"/>
                  </a:cubicBezTo>
                  <a:lnTo>
                    <a:pt x="1278" y="182"/>
                  </a:lnTo>
                  <a:cubicBezTo>
                    <a:pt x="1120" y="182"/>
                    <a:pt x="974" y="170"/>
                    <a:pt x="816" y="170"/>
                  </a:cubicBezTo>
                  <a:lnTo>
                    <a:pt x="792" y="170"/>
                  </a:lnTo>
                  <a:lnTo>
                    <a:pt x="803" y="195"/>
                  </a:lnTo>
                  <a:cubicBezTo>
                    <a:pt x="816" y="268"/>
                    <a:pt x="901" y="705"/>
                    <a:pt x="901" y="754"/>
                  </a:cubicBezTo>
                  <a:cubicBezTo>
                    <a:pt x="938" y="924"/>
                    <a:pt x="949" y="1095"/>
                    <a:pt x="962" y="1265"/>
                  </a:cubicBezTo>
                  <a:lnTo>
                    <a:pt x="962" y="1314"/>
                  </a:lnTo>
                  <a:cubicBezTo>
                    <a:pt x="974" y="1435"/>
                    <a:pt x="986" y="1557"/>
                    <a:pt x="998" y="1690"/>
                  </a:cubicBezTo>
                  <a:cubicBezTo>
                    <a:pt x="1022" y="1970"/>
                    <a:pt x="1047" y="2262"/>
                    <a:pt x="1035" y="2554"/>
                  </a:cubicBezTo>
                  <a:cubicBezTo>
                    <a:pt x="1011" y="2967"/>
                    <a:pt x="925" y="3320"/>
                    <a:pt x="767" y="3660"/>
                  </a:cubicBezTo>
                  <a:cubicBezTo>
                    <a:pt x="743" y="3697"/>
                    <a:pt x="719" y="3746"/>
                    <a:pt x="694" y="3794"/>
                  </a:cubicBezTo>
                  <a:lnTo>
                    <a:pt x="694" y="3806"/>
                  </a:lnTo>
                  <a:lnTo>
                    <a:pt x="694" y="3819"/>
                  </a:lnTo>
                  <a:cubicBezTo>
                    <a:pt x="719" y="3830"/>
                    <a:pt x="730" y="3855"/>
                    <a:pt x="743" y="3867"/>
                  </a:cubicBezTo>
                  <a:cubicBezTo>
                    <a:pt x="779" y="3928"/>
                    <a:pt x="816" y="3976"/>
                    <a:pt x="865" y="4025"/>
                  </a:cubicBezTo>
                  <a:lnTo>
                    <a:pt x="913" y="4074"/>
                  </a:lnTo>
                  <a:cubicBezTo>
                    <a:pt x="962" y="4135"/>
                    <a:pt x="1022" y="4195"/>
                    <a:pt x="1095" y="4244"/>
                  </a:cubicBezTo>
                  <a:lnTo>
                    <a:pt x="1120" y="4257"/>
                  </a:lnTo>
                  <a:cubicBezTo>
                    <a:pt x="1193" y="4317"/>
                    <a:pt x="1266" y="4366"/>
                    <a:pt x="1338" y="4403"/>
                  </a:cubicBezTo>
                  <a:cubicBezTo>
                    <a:pt x="1363" y="4427"/>
                    <a:pt x="1400" y="4451"/>
                    <a:pt x="1411" y="4487"/>
                  </a:cubicBezTo>
                  <a:lnTo>
                    <a:pt x="1400" y="4487"/>
                  </a:lnTo>
                  <a:cubicBezTo>
                    <a:pt x="1387" y="4451"/>
                    <a:pt x="1338" y="4414"/>
                    <a:pt x="1278" y="4390"/>
                  </a:cubicBezTo>
                  <a:cubicBezTo>
                    <a:pt x="1254" y="4378"/>
                    <a:pt x="1241" y="4366"/>
                    <a:pt x="1217" y="4354"/>
                  </a:cubicBezTo>
                  <a:lnTo>
                    <a:pt x="1181" y="4317"/>
                  </a:lnTo>
                  <a:cubicBezTo>
                    <a:pt x="1181" y="4317"/>
                    <a:pt x="1168" y="4305"/>
                    <a:pt x="1157" y="4305"/>
                  </a:cubicBezTo>
                  <a:cubicBezTo>
                    <a:pt x="1132" y="4281"/>
                    <a:pt x="1120" y="4268"/>
                    <a:pt x="1095" y="4257"/>
                  </a:cubicBezTo>
                  <a:lnTo>
                    <a:pt x="1071" y="4244"/>
                  </a:lnTo>
                  <a:lnTo>
                    <a:pt x="1047" y="4232"/>
                  </a:lnTo>
                  <a:cubicBezTo>
                    <a:pt x="1022" y="4208"/>
                    <a:pt x="998" y="4195"/>
                    <a:pt x="974" y="4171"/>
                  </a:cubicBezTo>
                  <a:cubicBezTo>
                    <a:pt x="938" y="4135"/>
                    <a:pt x="913" y="4111"/>
                    <a:pt x="889" y="4074"/>
                  </a:cubicBezTo>
                  <a:lnTo>
                    <a:pt x="852" y="4049"/>
                  </a:lnTo>
                  <a:cubicBezTo>
                    <a:pt x="828" y="4013"/>
                    <a:pt x="816" y="3989"/>
                    <a:pt x="779" y="3965"/>
                  </a:cubicBezTo>
                  <a:cubicBezTo>
                    <a:pt x="779" y="3965"/>
                    <a:pt x="767" y="3952"/>
                    <a:pt x="767" y="3940"/>
                  </a:cubicBezTo>
                  <a:lnTo>
                    <a:pt x="755" y="3928"/>
                  </a:lnTo>
                  <a:lnTo>
                    <a:pt x="743" y="3940"/>
                  </a:lnTo>
                  <a:cubicBezTo>
                    <a:pt x="719" y="3965"/>
                    <a:pt x="706" y="4001"/>
                    <a:pt x="694" y="4025"/>
                  </a:cubicBezTo>
                  <a:cubicBezTo>
                    <a:pt x="682" y="4038"/>
                    <a:pt x="682" y="4049"/>
                    <a:pt x="670" y="4074"/>
                  </a:cubicBezTo>
                  <a:cubicBezTo>
                    <a:pt x="670" y="4086"/>
                    <a:pt x="657" y="4098"/>
                    <a:pt x="657" y="4111"/>
                  </a:cubicBezTo>
                  <a:cubicBezTo>
                    <a:pt x="633" y="4147"/>
                    <a:pt x="621" y="4184"/>
                    <a:pt x="609" y="4208"/>
                  </a:cubicBezTo>
                  <a:lnTo>
                    <a:pt x="573" y="4244"/>
                  </a:lnTo>
                  <a:cubicBezTo>
                    <a:pt x="548" y="4293"/>
                    <a:pt x="512" y="4354"/>
                    <a:pt x="463" y="4390"/>
                  </a:cubicBezTo>
                  <a:cubicBezTo>
                    <a:pt x="463" y="4390"/>
                    <a:pt x="463" y="4378"/>
                    <a:pt x="451" y="4378"/>
                  </a:cubicBezTo>
                  <a:cubicBezTo>
                    <a:pt x="451" y="4378"/>
                    <a:pt x="463" y="4378"/>
                    <a:pt x="463" y="4366"/>
                  </a:cubicBezTo>
                  <a:cubicBezTo>
                    <a:pt x="487" y="4354"/>
                    <a:pt x="512" y="4317"/>
                    <a:pt x="536" y="4281"/>
                  </a:cubicBezTo>
                  <a:cubicBezTo>
                    <a:pt x="536" y="4268"/>
                    <a:pt x="548" y="4257"/>
                    <a:pt x="560" y="4244"/>
                  </a:cubicBezTo>
                  <a:cubicBezTo>
                    <a:pt x="597" y="4208"/>
                    <a:pt x="609" y="4159"/>
                    <a:pt x="633" y="4122"/>
                  </a:cubicBezTo>
                  <a:lnTo>
                    <a:pt x="670" y="4049"/>
                  </a:lnTo>
                  <a:cubicBezTo>
                    <a:pt x="682" y="4013"/>
                    <a:pt x="706" y="3965"/>
                    <a:pt x="730" y="3928"/>
                  </a:cubicBezTo>
                  <a:lnTo>
                    <a:pt x="743" y="3916"/>
                  </a:lnTo>
                  <a:lnTo>
                    <a:pt x="743" y="3903"/>
                  </a:lnTo>
                  <a:cubicBezTo>
                    <a:pt x="730" y="3892"/>
                    <a:pt x="730" y="3879"/>
                    <a:pt x="719" y="3879"/>
                  </a:cubicBezTo>
                  <a:cubicBezTo>
                    <a:pt x="719" y="3867"/>
                    <a:pt x="706" y="3855"/>
                    <a:pt x="706" y="3843"/>
                  </a:cubicBezTo>
                  <a:lnTo>
                    <a:pt x="682" y="3819"/>
                  </a:lnTo>
                  <a:lnTo>
                    <a:pt x="670" y="3843"/>
                  </a:lnTo>
                  <a:cubicBezTo>
                    <a:pt x="597" y="3976"/>
                    <a:pt x="524" y="4086"/>
                    <a:pt x="439" y="4208"/>
                  </a:cubicBezTo>
                  <a:cubicBezTo>
                    <a:pt x="366" y="4305"/>
                    <a:pt x="257" y="4390"/>
                    <a:pt x="159" y="4476"/>
                  </a:cubicBezTo>
                  <a:cubicBezTo>
                    <a:pt x="122" y="4512"/>
                    <a:pt x="98" y="4536"/>
                    <a:pt x="62" y="4560"/>
                  </a:cubicBezTo>
                  <a:lnTo>
                    <a:pt x="38" y="4584"/>
                  </a:lnTo>
                  <a:lnTo>
                    <a:pt x="38" y="4573"/>
                  </a:lnTo>
                  <a:lnTo>
                    <a:pt x="38" y="4560"/>
                  </a:lnTo>
                  <a:lnTo>
                    <a:pt x="49" y="4560"/>
                  </a:lnTo>
                  <a:cubicBezTo>
                    <a:pt x="86" y="4536"/>
                    <a:pt x="111" y="4500"/>
                    <a:pt x="135" y="4476"/>
                  </a:cubicBezTo>
                  <a:cubicBezTo>
                    <a:pt x="257" y="4378"/>
                    <a:pt x="390" y="4268"/>
                    <a:pt x="487" y="4122"/>
                  </a:cubicBezTo>
                  <a:cubicBezTo>
                    <a:pt x="548" y="4025"/>
                    <a:pt x="621" y="3928"/>
                    <a:pt x="670" y="3819"/>
                  </a:cubicBezTo>
                  <a:lnTo>
                    <a:pt x="682" y="3806"/>
                  </a:lnTo>
                  <a:lnTo>
                    <a:pt x="682" y="3794"/>
                  </a:lnTo>
                  <a:cubicBezTo>
                    <a:pt x="719" y="3722"/>
                    <a:pt x="755" y="3660"/>
                    <a:pt x="779" y="3612"/>
                  </a:cubicBezTo>
                  <a:cubicBezTo>
                    <a:pt x="938" y="3235"/>
                    <a:pt x="1022" y="2846"/>
                    <a:pt x="1035" y="2384"/>
                  </a:cubicBezTo>
                  <a:cubicBezTo>
                    <a:pt x="1035" y="2249"/>
                    <a:pt x="1022" y="2116"/>
                    <a:pt x="998" y="1995"/>
                  </a:cubicBezTo>
                  <a:cubicBezTo>
                    <a:pt x="998" y="1922"/>
                    <a:pt x="986" y="1849"/>
                    <a:pt x="986" y="1776"/>
                  </a:cubicBezTo>
                  <a:lnTo>
                    <a:pt x="974" y="1654"/>
                  </a:lnTo>
                  <a:lnTo>
                    <a:pt x="938" y="1179"/>
                  </a:lnTo>
                  <a:cubicBezTo>
                    <a:pt x="938" y="985"/>
                    <a:pt x="901" y="803"/>
                    <a:pt x="852" y="560"/>
                  </a:cubicBezTo>
                  <a:cubicBezTo>
                    <a:pt x="840" y="523"/>
                    <a:pt x="840" y="498"/>
                    <a:pt x="828" y="462"/>
                  </a:cubicBezTo>
                  <a:cubicBezTo>
                    <a:pt x="803" y="365"/>
                    <a:pt x="779" y="255"/>
                    <a:pt x="792" y="158"/>
                  </a:cubicBezTo>
                  <a:lnTo>
                    <a:pt x="803" y="146"/>
                  </a:lnTo>
                  <a:lnTo>
                    <a:pt x="816" y="133"/>
                  </a:lnTo>
                  <a:lnTo>
                    <a:pt x="816" y="146"/>
                  </a:lnTo>
                  <a:lnTo>
                    <a:pt x="816" y="158"/>
                  </a:lnTo>
                  <a:lnTo>
                    <a:pt x="840" y="158"/>
                  </a:lnTo>
                  <a:cubicBezTo>
                    <a:pt x="986" y="158"/>
                    <a:pt x="1144" y="170"/>
                    <a:pt x="1302" y="170"/>
                  </a:cubicBezTo>
                  <a:lnTo>
                    <a:pt x="1801" y="170"/>
                  </a:lnTo>
                  <a:cubicBezTo>
                    <a:pt x="1947" y="170"/>
                    <a:pt x="2105" y="182"/>
                    <a:pt x="2251" y="182"/>
                  </a:cubicBezTo>
                  <a:cubicBezTo>
                    <a:pt x="2389" y="191"/>
                    <a:pt x="2527" y="199"/>
                    <a:pt x="2665" y="199"/>
                  </a:cubicBezTo>
                  <a:cubicBezTo>
                    <a:pt x="2722" y="199"/>
                    <a:pt x="2778" y="198"/>
                    <a:pt x="2835" y="195"/>
                  </a:cubicBezTo>
                  <a:lnTo>
                    <a:pt x="3005" y="195"/>
                  </a:lnTo>
                  <a:cubicBezTo>
                    <a:pt x="3114" y="182"/>
                    <a:pt x="3224" y="182"/>
                    <a:pt x="3333" y="182"/>
                  </a:cubicBezTo>
                  <a:cubicBezTo>
                    <a:pt x="3430" y="182"/>
                    <a:pt x="3516" y="182"/>
                    <a:pt x="3601" y="170"/>
                  </a:cubicBezTo>
                  <a:cubicBezTo>
                    <a:pt x="3662" y="170"/>
                    <a:pt x="3735" y="158"/>
                    <a:pt x="3808" y="158"/>
                  </a:cubicBezTo>
                  <a:cubicBezTo>
                    <a:pt x="3990" y="158"/>
                    <a:pt x="4148" y="133"/>
                    <a:pt x="4343" y="109"/>
                  </a:cubicBezTo>
                  <a:lnTo>
                    <a:pt x="4489" y="73"/>
                  </a:lnTo>
                  <a:cubicBezTo>
                    <a:pt x="4549" y="60"/>
                    <a:pt x="4622" y="49"/>
                    <a:pt x="4683" y="36"/>
                  </a:cubicBezTo>
                  <a:close/>
                  <a:moveTo>
                    <a:pt x="4671" y="0"/>
                  </a:moveTo>
                  <a:lnTo>
                    <a:pt x="4489" y="36"/>
                  </a:lnTo>
                  <a:lnTo>
                    <a:pt x="4343" y="73"/>
                  </a:lnTo>
                  <a:cubicBezTo>
                    <a:pt x="4148" y="97"/>
                    <a:pt x="3978" y="133"/>
                    <a:pt x="3808" y="133"/>
                  </a:cubicBezTo>
                  <a:lnTo>
                    <a:pt x="3589" y="133"/>
                  </a:lnTo>
                  <a:cubicBezTo>
                    <a:pt x="3516" y="146"/>
                    <a:pt x="3430" y="146"/>
                    <a:pt x="3346" y="146"/>
                  </a:cubicBezTo>
                  <a:cubicBezTo>
                    <a:pt x="3224" y="146"/>
                    <a:pt x="3114" y="146"/>
                    <a:pt x="3005" y="158"/>
                  </a:cubicBezTo>
                  <a:lnTo>
                    <a:pt x="2835" y="158"/>
                  </a:lnTo>
                  <a:cubicBezTo>
                    <a:pt x="2777" y="161"/>
                    <a:pt x="2720" y="163"/>
                    <a:pt x="2662" y="163"/>
                  </a:cubicBezTo>
                  <a:cubicBezTo>
                    <a:pt x="2525" y="163"/>
                    <a:pt x="2388" y="154"/>
                    <a:pt x="2251" y="146"/>
                  </a:cubicBezTo>
                  <a:cubicBezTo>
                    <a:pt x="2105" y="146"/>
                    <a:pt x="1947" y="133"/>
                    <a:pt x="1801" y="133"/>
                  </a:cubicBezTo>
                  <a:lnTo>
                    <a:pt x="852" y="133"/>
                  </a:lnTo>
                  <a:cubicBezTo>
                    <a:pt x="840" y="122"/>
                    <a:pt x="840" y="109"/>
                    <a:pt x="828" y="109"/>
                  </a:cubicBezTo>
                  <a:cubicBezTo>
                    <a:pt x="822" y="103"/>
                    <a:pt x="816" y="100"/>
                    <a:pt x="810" y="100"/>
                  </a:cubicBezTo>
                  <a:cubicBezTo>
                    <a:pt x="804" y="100"/>
                    <a:pt x="798" y="103"/>
                    <a:pt x="792" y="109"/>
                  </a:cubicBezTo>
                  <a:lnTo>
                    <a:pt x="767" y="133"/>
                  </a:lnTo>
                  <a:lnTo>
                    <a:pt x="767" y="146"/>
                  </a:lnTo>
                  <a:cubicBezTo>
                    <a:pt x="743" y="255"/>
                    <a:pt x="767" y="365"/>
                    <a:pt x="792" y="474"/>
                  </a:cubicBezTo>
                  <a:cubicBezTo>
                    <a:pt x="803" y="498"/>
                    <a:pt x="816" y="535"/>
                    <a:pt x="816" y="560"/>
                  </a:cubicBezTo>
                  <a:cubicBezTo>
                    <a:pt x="865" y="803"/>
                    <a:pt x="901" y="997"/>
                    <a:pt x="913" y="1179"/>
                  </a:cubicBezTo>
                  <a:cubicBezTo>
                    <a:pt x="913" y="1338"/>
                    <a:pt x="925" y="1508"/>
                    <a:pt x="938" y="1666"/>
                  </a:cubicBezTo>
                  <a:lnTo>
                    <a:pt x="949" y="1776"/>
                  </a:lnTo>
                  <a:cubicBezTo>
                    <a:pt x="949" y="1849"/>
                    <a:pt x="962" y="1922"/>
                    <a:pt x="974" y="1995"/>
                  </a:cubicBezTo>
                  <a:cubicBezTo>
                    <a:pt x="986" y="2116"/>
                    <a:pt x="998" y="2249"/>
                    <a:pt x="998" y="2384"/>
                  </a:cubicBezTo>
                  <a:cubicBezTo>
                    <a:pt x="986" y="2846"/>
                    <a:pt x="913" y="3222"/>
                    <a:pt x="743" y="3587"/>
                  </a:cubicBezTo>
                  <a:cubicBezTo>
                    <a:pt x="719" y="3649"/>
                    <a:pt x="694" y="3709"/>
                    <a:pt x="657" y="3770"/>
                  </a:cubicBezTo>
                  <a:cubicBezTo>
                    <a:pt x="646" y="3782"/>
                    <a:pt x="646" y="3794"/>
                    <a:pt x="646" y="3806"/>
                  </a:cubicBezTo>
                  <a:cubicBezTo>
                    <a:pt x="584" y="3903"/>
                    <a:pt x="524" y="4013"/>
                    <a:pt x="451" y="4111"/>
                  </a:cubicBezTo>
                  <a:cubicBezTo>
                    <a:pt x="366" y="4244"/>
                    <a:pt x="232" y="4354"/>
                    <a:pt x="122" y="4451"/>
                  </a:cubicBezTo>
                  <a:cubicBezTo>
                    <a:pt x="86" y="4476"/>
                    <a:pt x="62" y="4500"/>
                    <a:pt x="38" y="4524"/>
                  </a:cubicBezTo>
                  <a:cubicBezTo>
                    <a:pt x="25" y="4524"/>
                    <a:pt x="13" y="4524"/>
                    <a:pt x="13" y="4536"/>
                  </a:cubicBezTo>
                  <a:cubicBezTo>
                    <a:pt x="1" y="4548"/>
                    <a:pt x="1" y="4548"/>
                    <a:pt x="1" y="4560"/>
                  </a:cubicBezTo>
                  <a:lnTo>
                    <a:pt x="1" y="4573"/>
                  </a:lnTo>
                  <a:cubicBezTo>
                    <a:pt x="1" y="4584"/>
                    <a:pt x="1" y="4597"/>
                    <a:pt x="13" y="4609"/>
                  </a:cubicBezTo>
                  <a:lnTo>
                    <a:pt x="13" y="4621"/>
                  </a:lnTo>
                  <a:cubicBezTo>
                    <a:pt x="38" y="4657"/>
                    <a:pt x="62" y="4657"/>
                    <a:pt x="98" y="4657"/>
                  </a:cubicBezTo>
                  <a:cubicBezTo>
                    <a:pt x="98" y="4657"/>
                    <a:pt x="111" y="4657"/>
                    <a:pt x="122" y="4670"/>
                  </a:cubicBezTo>
                  <a:cubicBezTo>
                    <a:pt x="171" y="4670"/>
                    <a:pt x="232" y="4682"/>
                    <a:pt x="293" y="4682"/>
                  </a:cubicBezTo>
                  <a:cubicBezTo>
                    <a:pt x="305" y="4682"/>
                    <a:pt x="330" y="4682"/>
                    <a:pt x="341" y="4694"/>
                  </a:cubicBezTo>
                  <a:lnTo>
                    <a:pt x="657" y="4694"/>
                  </a:lnTo>
                  <a:cubicBezTo>
                    <a:pt x="719" y="4706"/>
                    <a:pt x="779" y="4706"/>
                    <a:pt x="840" y="4719"/>
                  </a:cubicBezTo>
                  <a:lnTo>
                    <a:pt x="949" y="4719"/>
                  </a:lnTo>
                  <a:cubicBezTo>
                    <a:pt x="1022" y="4730"/>
                    <a:pt x="1108" y="4730"/>
                    <a:pt x="1181" y="4730"/>
                  </a:cubicBezTo>
                  <a:cubicBezTo>
                    <a:pt x="1266" y="4730"/>
                    <a:pt x="1351" y="4730"/>
                    <a:pt x="1448" y="4719"/>
                  </a:cubicBezTo>
                  <a:cubicBezTo>
                    <a:pt x="1509" y="4719"/>
                    <a:pt x="1557" y="4706"/>
                    <a:pt x="1606" y="4706"/>
                  </a:cubicBezTo>
                  <a:cubicBezTo>
                    <a:pt x="1655" y="4706"/>
                    <a:pt x="1692" y="4694"/>
                    <a:pt x="1728" y="4694"/>
                  </a:cubicBezTo>
                  <a:cubicBezTo>
                    <a:pt x="1765" y="4694"/>
                    <a:pt x="1789" y="4682"/>
                    <a:pt x="1825" y="4682"/>
                  </a:cubicBezTo>
                  <a:cubicBezTo>
                    <a:pt x="1898" y="4670"/>
                    <a:pt x="1971" y="4670"/>
                    <a:pt x="2044" y="4670"/>
                  </a:cubicBezTo>
                  <a:cubicBezTo>
                    <a:pt x="2227" y="4670"/>
                    <a:pt x="2397" y="4646"/>
                    <a:pt x="2567" y="4633"/>
                  </a:cubicBezTo>
                  <a:lnTo>
                    <a:pt x="2592" y="4633"/>
                  </a:lnTo>
                  <a:cubicBezTo>
                    <a:pt x="2628" y="4633"/>
                    <a:pt x="2676" y="4633"/>
                    <a:pt x="2713" y="4621"/>
                  </a:cubicBezTo>
                  <a:cubicBezTo>
                    <a:pt x="2762" y="4621"/>
                    <a:pt x="2811" y="4609"/>
                    <a:pt x="2859" y="4609"/>
                  </a:cubicBezTo>
                  <a:lnTo>
                    <a:pt x="2968" y="4609"/>
                  </a:lnTo>
                  <a:cubicBezTo>
                    <a:pt x="3029" y="4609"/>
                    <a:pt x="3090" y="4609"/>
                    <a:pt x="3151" y="4597"/>
                  </a:cubicBezTo>
                  <a:cubicBezTo>
                    <a:pt x="3292" y="4570"/>
                    <a:pt x="3438" y="4562"/>
                    <a:pt x="3585" y="4562"/>
                  </a:cubicBezTo>
                  <a:cubicBezTo>
                    <a:pt x="3703" y="4562"/>
                    <a:pt x="3822" y="4567"/>
                    <a:pt x="3941" y="4573"/>
                  </a:cubicBezTo>
                  <a:cubicBezTo>
                    <a:pt x="4051" y="4584"/>
                    <a:pt x="4173" y="4597"/>
                    <a:pt x="4282" y="4597"/>
                  </a:cubicBezTo>
                  <a:cubicBezTo>
                    <a:pt x="4282" y="4609"/>
                    <a:pt x="4294" y="4609"/>
                    <a:pt x="4306" y="4621"/>
                  </a:cubicBezTo>
                  <a:cubicBezTo>
                    <a:pt x="4319" y="4621"/>
                    <a:pt x="4330" y="4621"/>
                    <a:pt x="4343" y="4609"/>
                  </a:cubicBezTo>
                  <a:cubicBezTo>
                    <a:pt x="4452" y="4476"/>
                    <a:pt x="4500" y="4330"/>
                    <a:pt x="4525" y="4184"/>
                  </a:cubicBezTo>
                  <a:cubicBezTo>
                    <a:pt x="4549" y="4086"/>
                    <a:pt x="4573" y="3976"/>
                    <a:pt x="4586" y="3879"/>
                  </a:cubicBezTo>
                  <a:cubicBezTo>
                    <a:pt x="4610" y="3794"/>
                    <a:pt x="4622" y="3709"/>
                    <a:pt x="4635" y="3624"/>
                  </a:cubicBezTo>
                  <a:cubicBezTo>
                    <a:pt x="4744" y="3138"/>
                    <a:pt x="4805" y="2749"/>
                    <a:pt x="4854" y="2395"/>
                  </a:cubicBezTo>
                  <a:cubicBezTo>
                    <a:pt x="4890" y="2189"/>
                    <a:pt x="4914" y="1970"/>
                    <a:pt x="4951" y="1751"/>
                  </a:cubicBezTo>
                  <a:cubicBezTo>
                    <a:pt x="4975" y="1605"/>
                    <a:pt x="4975" y="1435"/>
                    <a:pt x="4963" y="1289"/>
                  </a:cubicBezTo>
                  <a:cubicBezTo>
                    <a:pt x="4951" y="1241"/>
                    <a:pt x="4951" y="1192"/>
                    <a:pt x="4951" y="1131"/>
                  </a:cubicBezTo>
                  <a:lnTo>
                    <a:pt x="4951" y="997"/>
                  </a:lnTo>
                  <a:cubicBezTo>
                    <a:pt x="4938" y="839"/>
                    <a:pt x="4938" y="681"/>
                    <a:pt x="4902" y="535"/>
                  </a:cubicBezTo>
                  <a:cubicBezTo>
                    <a:pt x="4902" y="498"/>
                    <a:pt x="4890" y="474"/>
                    <a:pt x="4890" y="450"/>
                  </a:cubicBezTo>
                  <a:cubicBezTo>
                    <a:pt x="4865" y="316"/>
                    <a:pt x="4829" y="158"/>
                    <a:pt x="4756" y="49"/>
                  </a:cubicBezTo>
                  <a:cubicBezTo>
                    <a:pt x="4756" y="36"/>
                    <a:pt x="4756" y="24"/>
                    <a:pt x="4744" y="12"/>
                  </a:cubicBezTo>
                  <a:cubicBezTo>
                    <a:pt x="4744" y="0"/>
                    <a:pt x="4732" y="0"/>
                    <a:pt x="4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2689;p36">
              <a:extLst>
                <a:ext uri="{FF2B5EF4-FFF2-40B4-BE49-F238E27FC236}">
                  <a16:creationId xmlns:a16="http://schemas.microsoft.com/office/drawing/2014/main" id="{778EB986-FEFD-4BBE-8017-901D0725E773}"/>
                </a:ext>
              </a:extLst>
            </p:cNvPr>
            <p:cNvSpPr/>
            <p:nvPr/>
          </p:nvSpPr>
          <p:spPr>
            <a:xfrm>
              <a:off x="1668335" y="2786661"/>
              <a:ext cx="127578" cy="49712"/>
            </a:xfrm>
            <a:custGeom>
              <a:avLst/>
              <a:gdLst/>
              <a:ahLst/>
              <a:cxnLst/>
              <a:rect l="l" t="t" r="r" b="b"/>
              <a:pathLst>
                <a:path w="2592" h="1010" extrusionOk="0">
                  <a:moveTo>
                    <a:pt x="273" y="74"/>
                  </a:moveTo>
                  <a:cubicBezTo>
                    <a:pt x="276" y="74"/>
                    <a:pt x="275" y="83"/>
                    <a:pt x="268" y="108"/>
                  </a:cubicBezTo>
                  <a:cubicBezTo>
                    <a:pt x="256" y="144"/>
                    <a:pt x="243" y="168"/>
                    <a:pt x="232" y="205"/>
                  </a:cubicBezTo>
                  <a:cubicBezTo>
                    <a:pt x="232" y="193"/>
                    <a:pt x="232" y="168"/>
                    <a:pt x="243" y="157"/>
                  </a:cubicBezTo>
                  <a:cubicBezTo>
                    <a:pt x="243" y="130"/>
                    <a:pt x="268" y="74"/>
                    <a:pt x="273" y="74"/>
                  </a:cubicBezTo>
                  <a:close/>
                  <a:moveTo>
                    <a:pt x="146" y="679"/>
                  </a:moveTo>
                  <a:lnTo>
                    <a:pt x="146" y="728"/>
                  </a:lnTo>
                  <a:cubicBezTo>
                    <a:pt x="134" y="776"/>
                    <a:pt x="134" y="825"/>
                    <a:pt x="122" y="862"/>
                  </a:cubicBezTo>
                  <a:lnTo>
                    <a:pt x="122" y="898"/>
                  </a:lnTo>
                  <a:cubicBezTo>
                    <a:pt x="122" y="919"/>
                    <a:pt x="118" y="932"/>
                    <a:pt x="107" y="932"/>
                  </a:cubicBezTo>
                  <a:cubicBezTo>
                    <a:pt x="100" y="932"/>
                    <a:pt x="89" y="926"/>
                    <a:pt x="73" y="911"/>
                  </a:cubicBezTo>
                  <a:cubicBezTo>
                    <a:pt x="73" y="813"/>
                    <a:pt x="61" y="716"/>
                    <a:pt x="146" y="679"/>
                  </a:cubicBezTo>
                  <a:close/>
                  <a:moveTo>
                    <a:pt x="278" y="0"/>
                  </a:moveTo>
                  <a:cubicBezTo>
                    <a:pt x="243" y="0"/>
                    <a:pt x="217" y="54"/>
                    <a:pt x="207" y="84"/>
                  </a:cubicBezTo>
                  <a:cubicBezTo>
                    <a:pt x="183" y="157"/>
                    <a:pt x="183" y="241"/>
                    <a:pt x="170" y="314"/>
                  </a:cubicBezTo>
                  <a:lnTo>
                    <a:pt x="170" y="327"/>
                  </a:lnTo>
                  <a:cubicBezTo>
                    <a:pt x="146" y="351"/>
                    <a:pt x="97" y="411"/>
                    <a:pt x="61" y="448"/>
                  </a:cubicBezTo>
                  <a:cubicBezTo>
                    <a:pt x="55" y="442"/>
                    <a:pt x="46" y="439"/>
                    <a:pt x="37" y="439"/>
                  </a:cubicBezTo>
                  <a:cubicBezTo>
                    <a:pt x="28" y="439"/>
                    <a:pt x="19" y="442"/>
                    <a:pt x="13" y="448"/>
                  </a:cubicBezTo>
                  <a:cubicBezTo>
                    <a:pt x="13" y="460"/>
                    <a:pt x="13" y="473"/>
                    <a:pt x="0" y="484"/>
                  </a:cubicBezTo>
                  <a:cubicBezTo>
                    <a:pt x="0" y="509"/>
                    <a:pt x="13" y="521"/>
                    <a:pt x="37" y="521"/>
                  </a:cubicBezTo>
                  <a:cubicBezTo>
                    <a:pt x="86" y="497"/>
                    <a:pt x="122" y="448"/>
                    <a:pt x="159" y="411"/>
                  </a:cubicBezTo>
                  <a:lnTo>
                    <a:pt x="159" y="473"/>
                  </a:lnTo>
                  <a:cubicBezTo>
                    <a:pt x="159" y="521"/>
                    <a:pt x="159" y="570"/>
                    <a:pt x="146" y="619"/>
                  </a:cubicBezTo>
                  <a:cubicBezTo>
                    <a:pt x="97" y="643"/>
                    <a:pt x="24" y="692"/>
                    <a:pt x="24" y="765"/>
                  </a:cubicBezTo>
                  <a:cubicBezTo>
                    <a:pt x="24" y="813"/>
                    <a:pt x="0" y="947"/>
                    <a:pt x="49" y="984"/>
                  </a:cubicBezTo>
                  <a:cubicBezTo>
                    <a:pt x="66" y="1000"/>
                    <a:pt x="83" y="1009"/>
                    <a:pt x="98" y="1009"/>
                  </a:cubicBezTo>
                  <a:cubicBezTo>
                    <a:pt x="117" y="1009"/>
                    <a:pt x="133" y="997"/>
                    <a:pt x="146" y="971"/>
                  </a:cubicBezTo>
                  <a:cubicBezTo>
                    <a:pt x="183" y="874"/>
                    <a:pt x="195" y="765"/>
                    <a:pt x="207" y="667"/>
                  </a:cubicBezTo>
                  <a:lnTo>
                    <a:pt x="219" y="655"/>
                  </a:lnTo>
                  <a:cubicBezTo>
                    <a:pt x="268" y="655"/>
                    <a:pt x="311" y="660"/>
                    <a:pt x="356" y="660"/>
                  </a:cubicBezTo>
                  <a:cubicBezTo>
                    <a:pt x="379" y="660"/>
                    <a:pt x="402" y="659"/>
                    <a:pt x="426" y="655"/>
                  </a:cubicBezTo>
                  <a:cubicBezTo>
                    <a:pt x="462" y="643"/>
                    <a:pt x="511" y="619"/>
                    <a:pt x="548" y="594"/>
                  </a:cubicBezTo>
                  <a:cubicBezTo>
                    <a:pt x="572" y="643"/>
                    <a:pt x="633" y="679"/>
                    <a:pt x="694" y="679"/>
                  </a:cubicBezTo>
                  <a:cubicBezTo>
                    <a:pt x="742" y="679"/>
                    <a:pt x="815" y="619"/>
                    <a:pt x="864" y="557"/>
                  </a:cubicBezTo>
                  <a:cubicBezTo>
                    <a:pt x="898" y="603"/>
                    <a:pt x="951" y="625"/>
                    <a:pt x="1006" y="625"/>
                  </a:cubicBezTo>
                  <a:cubicBezTo>
                    <a:pt x="1067" y="625"/>
                    <a:pt x="1129" y="597"/>
                    <a:pt x="1168" y="546"/>
                  </a:cubicBezTo>
                  <a:cubicBezTo>
                    <a:pt x="1195" y="594"/>
                    <a:pt x="1246" y="611"/>
                    <a:pt x="1303" y="611"/>
                  </a:cubicBezTo>
                  <a:cubicBezTo>
                    <a:pt x="1374" y="611"/>
                    <a:pt x="1454" y="584"/>
                    <a:pt x="1508" y="557"/>
                  </a:cubicBezTo>
                  <a:cubicBezTo>
                    <a:pt x="1528" y="598"/>
                    <a:pt x="1573" y="611"/>
                    <a:pt x="1625" y="611"/>
                  </a:cubicBezTo>
                  <a:cubicBezTo>
                    <a:pt x="1699" y="611"/>
                    <a:pt x="1787" y="584"/>
                    <a:pt x="1837" y="570"/>
                  </a:cubicBezTo>
                  <a:cubicBezTo>
                    <a:pt x="1855" y="564"/>
                    <a:pt x="1870" y="562"/>
                    <a:pt x="1883" y="562"/>
                  </a:cubicBezTo>
                  <a:cubicBezTo>
                    <a:pt x="1925" y="562"/>
                    <a:pt x="1952" y="585"/>
                    <a:pt x="2007" y="594"/>
                  </a:cubicBezTo>
                  <a:cubicBezTo>
                    <a:pt x="2056" y="594"/>
                    <a:pt x="2116" y="582"/>
                    <a:pt x="2178" y="582"/>
                  </a:cubicBezTo>
                  <a:cubicBezTo>
                    <a:pt x="2299" y="570"/>
                    <a:pt x="2421" y="533"/>
                    <a:pt x="2554" y="533"/>
                  </a:cubicBezTo>
                  <a:cubicBezTo>
                    <a:pt x="2591" y="533"/>
                    <a:pt x="2591" y="484"/>
                    <a:pt x="2554" y="484"/>
                  </a:cubicBezTo>
                  <a:cubicBezTo>
                    <a:pt x="2384" y="484"/>
                    <a:pt x="2214" y="533"/>
                    <a:pt x="2043" y="546"/>
                  </a:cubicBezTo>
                  <a:cubicBezTo>
                    <a:pt x="1992" y="546"/>
                    <a:pt x="1931" y="519"/>
                    <a:pt x="1884" y="519"/>
                  </a:cubicBezTo>
                  <a:cubicBezTo>
                    <a:pt x="1876" y="519"/>
                    <a:pt x="1868" y="520"/>
                    <a:pt x="1861" y="521"/>
                  </a:cubicBezTo>
                  <a:cubicBezTo>
                    <a:pt x="1824" y="529"/>
                    <a:pt x="1718" y="559"/>
                    <a:pt x="1639" y="559"/>
                  </a:cubicBezTo>
                  <a:cubicBezTo>
                    <a:pt x="1589" y="559"/>
                    <a:pt x="1550" y="546"/>
                    <a:pt x="1545" y="509"/>
                  </a:cubicBezTo>
                  <a:cubicBezTo>
                    <a:pt x="1545" y="497"/>
                    <a:pt x="1521" y="497"/>
                    <a:pt x="1508" y="497"/>
                  </a:cubicBezTo>
                  <a:cubicBezTo>
                    <a:pt x="1466" y="525"/>
                    <a:pt x="1376" y="569"/>
                    <a:pt x="1302" y="569"/>
                  </a:cubicBezTo>
                  <a:cubicBezTo>
                    <a:pt x="1248" y="569"/>
                    <a:pt x="1202" y="545"/>
                    <a:pt x="1192" y="473"/>
                  </a:cubicBezTo>
                  <a:cubicBezTo>
                    <a:pt x="1192" y="462"/>
                    <a:pt x="1185" y="459"/>
                    <a:pt x="1177" y="459"/>
                  </a:cubicBezTo>
                  <a:cubicBezTo>
                    <a:pt x="1166" y="459"/>
                    <a:pt x="1151" y="465"/>
                    <a:pt x="1143" y="473"/>
                  </a:cubicBezTo>
                  <a:cubicBezTo>
                    <a:pt x="1130" y="545"/>
                    <a:pt x="1071" y="578"/>
                    <a:pt x="1012" y="578"/>
                  </a:cubicBezTo>
                  <a:cubicBezTo>
                    <a:pt x="962" y="578"/>
                    <a:pt x="911" y="554"/>
                    <a:pt x="888" y="509"/>
                  </a:cubicBezTo>
                  <a:cubicBezTo>
                    <a:pt x="888" y="484"/>
                    <a:pt x="888" y="460"/>
                    <a:pt x="876" y="436"/>
                  </a:cubicBezTo>
                  <a:cubicBezTo>
                    <a:pt x="867" y="427"/>
                    <a:pt x="857" y="423"/>
                    <a:pt x="850" y="423"/>
                  </a:cubicBezTo>
                  <a:cubicBezTo>
                    <a:pt x="837" y="423"/>
                    <a:pt x="827" y="433"/>
                    <a:pt x="827" y="448"/>
                  </a:cubicBezTo>
                  <a:lnTo>
                    <a:pt x="827" y="497"/>
                  </a:lnTo>
                  <a:lnTo>
                    <a:pt x="827" y="509"/>
                  </a:lnTo>
                  <a:cubicBezTo>
                    <a:pt x="815" y="533"/>
                    <a:pt x="803" y="546"/>
                    <a:pt x="791" y="570"/>
                  </a:cubicBezTo>
                  <a:cubicBezTo>
                    <a:pt x="766" y="599"/>
                    <a:pt x="742" y="615"/>
                    <a:pt x="717" y="615"/>
                  </a:cubicBezTo>
                  <a:cubicBezTo>
                    <a:pt x="681" y="615"/>
                    <a:pt x="645" y="581"/>
                    <a:pt x="608" y="509"/>
                  </a:cubicBezTo>
                  <a:lnTo>
                    <a:pt x="621" y="497"/>
                  </a:lnTo>
                  <a:cubicBezTo>
                    <a:pt x="621" y="487"/>
                    <a:pt x="605" y="469"/>
                    <a:pt x="586" y="469"/>
                  </a:cubicBezTo>
                  <a:cubicBezTo>
                    <a:pt x="582" y="469"/>
                    <a:pt x="577" y="470"/>
                    <a:pt x="572" y="473"/>
                  </a:cubicBezTo>
                  <a:cubicBezTo>
                    <a:pt x="560" y="497"/>
                    <a:pt x="548" y="521"/>
                    <a:pt x="548" y="533"/>
                  </a:cubicBezTo>
                  <a:cubicBezTo>
                    <a:pt x="491" y="598"/>
                    <a:pt x="413" y="604"/>
                    <a:pt x="331" y="604"/>
                  </a:cubicBezTo>
                  <a:cubicBezTo>
                    <a:pt x="314" y="604"/>
                    <a:pt x="296" y="603"/>
                    <a:pt x="279" y="603"/>
                  </a:cubicBezTo>
                  <a:cubicBezTo>
                    <a:pt x="255" y="603"/>
                    <a:pt x="231" y="604"/>
                    <a:pt x="207" y="606"/>
                  </a:cubicBezTo>
                  <a:cubicBezTo>
                    <a:pt x="207" y="521"/>
                    <a:pt x="207" y="424"/>
                    <a:pt x="219" y="327"/>
                  </a:cubicBezTo>
                  <a:cubicBezTo>
                    <a:pt x="256" y="265"/>
                    <a:pt x="292" y="193"/>
                    <a:pt x="305" y="120"/>
                  </a:cubicBezTo>
                  <a:cubicBezTo>
                    <a:pt x="316" y="95"/>
                    <a:pt x="341" y="22"/>
                    <a:pt x="305" y="11"/>
                  </a:cubicBezTo>
                  <a:cubicBezTo>
                    <a:pt x="295" y="3"/>
                    <a:pt x="286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2690;p36">
              <a:extLst>
                <a:ext uri="{FF2B5EF4-FFF2-40B4-BE49-F238E27FC236}">
                  <a16:creationId xmlns:a16="http://schemas.microsoft.com/office/drawing/2014/main" id="{E88D37C2-C483-47D1-9C8A-70178FAAAAD6}"/>
                </a:ext>
              </a:extLst>
            </p:cNvPr>
            <p:cNvSpPr/>
            <p:nvPr/>
          </p:nvSpPr>
          <p:spPr>
            <a:xfrm>
              <a:off x="1667744" y="2785677"/>
              <a:ext cx="128169" cy="51829"/>
            </a:xfrm>
            <a:custGeom>
              <a:avLst/>
              <a:gdLst/>
              <a:ahLst/>
              <a:cxnLst/>
              <a:rect l="l" t="t" r="r" b="b"/>
              <a:pathLst>
                <a:path w="2604" h="1053" extrusionOk="0">
                  <a:moveTo>
                    <a:pt x="134" y="736"/>
                  </a:moveTo>
                  <a:lnTo>
                    <a:pt x="134" y="748"/>
                  </a:lnTo>
                  <a:cubicBezTo>
                    <a:pt x="134" y="785"/>
                    <a:pt x="134" y="809"/>
                    <a:pt x="122" y="845"/>
                  </a:cubicBezTo>
                  <a:lnTo>
                    <a:pt x="122" y="882"/>
                  </a:lnTo>
                  <a:lnTo>
                    <a:pt x="109" y="918"/>
                  </a:lnTo>
                  <a:lnTo>
                    <a:pt x="109" y="906"/>
                  </a:lnTo>
                  <a:cubicBezTo>
                    <a:pt x="109" y="833"/>
                    <a:pt x="98" y="772"/>
                    <a:pt x="134" y="736"/>
                  </a:cubicBezTo>
                  <a:close/>
                  <a:moveTo>
                    <a:pt x="182" y="663"/>
                  </a:moveTo>
                  <a:lnTo>
                    <a:pt x="146" y="687"/>
                  </a:lnTo>
                  <a:cubicBezTo>
                    <a:pt x="73" y="723"/>
                    <a:pt x="73" y="809"/>
                    <a:pt x="73" y="906"/>
                  </a:cubicBezTo>
                  <a:lnTo>
                    <a:pt x="73" y="931"/>
                  </a:lnTo>
                  <a:lnTo>
                    <a:pt x="73" y="942"/>
                  </a:lnTo>
                  <a:cubicBezTo>
                    <a:pt x="85" y="955"/>
                    <a:pt x="98" y="967"/>
                    <a:pt x="122" y="967"/>
                  </a:cubicBezTo>
                  <a:lnTo>
                    <a:pt x="134" y="967"/>
                  </a:lnTo>
                  <a:cubicBezTo>
                    <a:pt x="146" y="955"/>
                    <a:pt x="146" y="931"/>
                    <a:pt x="146" y="918"/>
                  </a:cubicBezTo>
                  <a:lnTo>
                    <a:pt x="158" y="894"/>
                  </a:lnTo>
                  <a:lnTo>
                    <a:pt x="158" y="858"/>
                  </a:lnTo>
                  <a:cubicBezTo>
                    <a:pt x="171" y="821"/>
                    <a:pt x="171" y="785"/>
                    <a:pt x="171" y="748"/>
                  </a:cubicBezTo>
                  <a:lnTo>
                    <a:pt x="171" y="712"/>
                  </a:lnTo>
                  <a:lnTo>
                    <a:pt x="182" y="663"/>
                  </a:lnTo>
                  <a:close/>
                  <a:moveTo>
                    <a:pt x="292" y="37"/>
                  </a:moveTo>
                  <a:cubicBezTo>
                    <a:pt x="299" y="37"/>
                    <a:pt x="304" y="42"/>
                    <a:pt x="304" y="42"/>
                  </a:cubicBezTo>
                  <a:cubicBezTo>
                    <a:pt x="328" y="55"/>
                    <a:pt x="317" y="115"/>
                    <a:pt x="304" y="140"/>
                  </a:cubicBezTo>
                  <a:cubicBezTo>
                    <a:pt x="280" y="201"/>
                    <a:pt x="255" y="274"/>
                    <a:pt x="219" y="334"/>
                  </a:cubicBezTo>
                  <a:lnTo>
                    <a:pt x="255" y="237"/>
                  </a:lnTo>
                  <a:cubicBezTo>
                    <a:pt x="268" y="201"/>
                    <a:pt x="280" y="164"/>
                    <a:pt x="292" y="140"/>
                  </a:cubicBezTo>
                  <a:cubicBezTo>
                    <a:pt x="304" y="104"/>
                    <a:pt x="304" y="91"/>
                    <a:pt x="292" y="79"/>
                  </a:cubicBezTo>
                  <a:lnTo>
                    <a:pt x="280" y="79"/>
                  </a:lnTo>
                  <a:cubicBezTo>
                    <a:pt x="255" y="91"/>
                    <a:pt x="231" y="164"/>
                    <a:pt x="231" y="177"/>
                  </a:cubicBezTo>
                  <a:cubicBezTo>
                    <a:pt x="231" y="188"/>
                    <a:pt x="231" y="201"/>
                    <a:pt x="219" y="225"/>
                  </a:cubicBezTo>
                  <a:lnTo>
                    <a:pt x="207" y="371"/>
                  </a:lnTo>
                  <a:lnTo>
                    <a:pt x="207" y="504"/>
                  </a:lnTo>
                  <a:lnTo>
                    <a:pt x="207" y="626"/>
                  </a:lnTo>
                  <a:lnTo>
                    <a:pt x="207" y="650"/>
                  </a:lnTo>
                  <a:lnTo>
                    <a:pt x="317" y="650"/>
                  </a:lnTo>
                  <a:cubicBezTo>
                    <a:pt x="414" y="650"/>
                    <a:pt x="511" y="650"/>
                    <a:pt x="572" y="566"/>
                  </a:cubicBezTo>
                  <a:cubicBezTo>
                    <a:pt x="572" y="541"/>
                    <a:pt x="584" y="529"/>
                    <a:pt x="596" y="504"/>
                  </a:cubicBezTo>
                  <a:cubicBezTo>
                    <a:pt x="596" y="504"/>
                    <a:pt x="609" y="504"/>
                    <a:pt x="609" y="517"/>
                  </a:cubicBezTo>
                  <a:lnTo>
                    <a:pt x="609" y="529"/>
                  </a:lnTo>
                  <a:lnTo>
                    <a:pt x="596" y="529"/>
                  </a:lnTo>
                  <a:lnTo>
                    <a:pt x="609" y="541"/>
                  </a:lnTo>
                  <a:cubicBezTo>
                    <a:pt x="645" y="614"/>
                    <a:pt x="682" y="650"/>
                    <a:pt x="730" y="650"/>
                  </a:cubicBezTo>
                  <a:cubicBezTo>
                    <a:pt x="754" y="650"/>
                    <a:pt x="790" y="639"/>
                    <a:pt x="815" y="602"/>
                  </a:cubicBezTo>
                  <a:lnTo>
                    <a:pt x="852" y="541"/>
                  </a:lnTo>
                  <a:lnTo>
                    <a:pt x="863" y="541"/>
                  </a:lnTo>
                  <a:lnTo>
                    <a:pt x="863" y="529"/>
                  </a:lnTo>
                  <a:lnTo>
                    <a:pt x="863" y="517"/>
                  </a:lnTo>
                  <a:cubicBezTo>
                    <a:pt x="863" y="504"/>
                    <a:pt x="852" y="480"/>
                    <a:pt x="852" y="468"/>
                  </a:cubicBezTo>
                  <a:lnTo>
                    <a:pt x="863" y="468"/>
                  </a:lnTo>
                  <a:cubicBezTo>
                    <a:pt x="876" y="480"/>
                    <a:pt x="888" y="504"/>
                    <a:pt x="876" y="517"/>
                  </a:cubicBezTo>
                  <a:lnTo>
                    <a:pt x="876" y="529"/>
                  </a:lnTo>
                  <a:cubicBezTo>
                    <a:pt x="912" y="590"/>
                    <a:pt x="973" y="614"/>
                    <a:pt x="1046" y="614"/>
                  </a:cubicBezTo>
                  <a:cubicBezTo>
                    <a:pt x="1107" y="602"/>
                    <a:pt x="1155" y="566"/>
                    <a:pt x="1180" y="504"/>
                  </a:cubicBezTo>
                  <a:cubicBezTo>
                    <a:pt x="1192" y="541"/>
                    <a:pt x="1217" y="577"/>
                    <a:pt x="1253" y="590"/>
                  </a:cubicBezTo>
                  <a:cubicBezTo>
                    <a:pt x="1272" y="600"/>
                    <a:pt x="1294" y="604"/>
                    <a:pt x="1317" y="604"/>
                  </a:cubicBezTo>
                  <a:cubicBezTo>
                    <a:pt x="1411" y="604"/>
                    <a:pt x="1523" y="539"/>
                    <a:pt x="1533" y="529"/>
                  </a:cubicBezTo>
                  <a:lnTo>
                    <a:pt x="1533" y="541"/>
                  </a:lnTo>
                  <a:lnTo>
                    <a:pt x="1569" y="577"/>
                  </a:lnTo>
                  <a:cubicBezTo>
                    <a:pt x="1592" y="591"/>
                    <a:pt x="1622" y="596"/>
                    <a:pt x="1658" y="596"/>
                  </a:cubicBezTo>
                  <a:cubicBezTo>
                    <a:pt x="1718" y="596"/>
                    <a:pt x="1792" y="581"/>
                    <a:pt x="1861" y="566"/>
                  </a:cubicBezTo>
                  <a:lnTo>
                    <a:pt x="1873" y="553"/>
                  </a:lnTo>
                  <a:cubicBezTo>
                    <a:pt x="1898" y="553"/>
                    <a:pt x="1934" y="553"/>
                    <a:pt x="1971" y="566"/>
                  </a:cubicBezTo>
                  <a:cubicBezTo>
                    <a:pt x="2007" y="577"/>
                    <a:pt x="2031" y="577"/>
                    <a:pt x="2055" y="577"/>
                  </a:cubicBezTo>
                  <a:cubicBezTo>
                    <a:pt x="2141" y="577"/>
                    <a:pt x="2226" y="566"/>
                    <a:pt x="2311" y="553"/>
                  </a:cubicBezTo>
                  <a:lnTo>
                    <a:pt x="2566" y="517"/>
                  </a:lnTo>
                  <a:lnTo>
                    <a:pt x="2579" y="529"/>
                  </a:lnTo>
                  <a:lnTo>
                    <a:pt x="2566" y="529"/>
                  </a:lnTo>
                  <a:cubicBezTo>
                    <a:pt x="2481" y="529"/>
                    <a:pt x="2408" y="553"/>
                    <a:pt x="2323" y="566"/>
                  </a:cubicBezTo>
                  <a:cubicBezTo>
                    <a:pt x="2274" y="566"/>
                    <a:pt x="2226" y="577"/>
                    <a:pt x="2190" y="577"/>
                  </a:cubicBezTo>
                  <a:cubicBezTo>
                    <a:pt x="2128" y="590"/>
                    <a:pt x="2068" y="590"/>
                    <a:pt x="2019" y="590"/>
                  </a:cubicBezTo>
                  <a:cubicBezTo>
                    <a:pt x="1995" y="590"/>
                    <a:pt x="1971" y="590"/>
                    <a:pt x="1958" y="577"/>
                  </a:cubicBezTo>
                  <a:cubicBezTo>
                    <a:pt x="1940" y="572"/>
                    <a:pt x="1925" y="569"/>
                    <a:pt x="1907" y="569"/>
                  </a:cubicBezTo>
                  <a:cubicBezTo>
                    <a:pt x="1888" y="569"/>
                    <a:pt x="1867" y="572"/>
                    <a:pt x="1836" y="577"/>
                  </a:cubicBezTo>
                  <a:cubicBezTo>
                    <a:pt x="1800" y="585"/>
                    <a:pt x="1715" y="610"/>
                    <a:pt x="1642" y="610"/>
                  </a:cubicBezTo>
                  <a:cubicBezTo>
                    <a:pt x="1594" y="610"/>
                    <a:pt x="1552" y="599"/>
                    <a:pt x="1533" y="566"/>
                  </a:cubicBezTo>
                  <a:lnTo>
                    <a:pt x="1533" y="553"/>
                  </a:lnTo>
                  <a:lnTo>
                    <a:pt x="1509" y="553"/>
                  </a:lnTo>
                  <a:cubicBezTo>
                    <a:pt x="1452" y="581"/>
                    <a:pt x="1372" y="609"/>
                    <a:pt x="1304" y="609"/>
                  </a:cubicBezTo>
                  <a:cubicBezTo>
                    <a:pt x="1255" y="609"/>
                    <a:pt x="1213" y="594"/>
                    <a:pt x="1192" y="553"/>
                  </a:cubicBezTo>
                  <a:lnTo>
                    <a:pt x="1180" y="529"/>
                  </a:lnTo>
                  <a:lnTo>
                    <a:pt x="1168" y="553"/>
                  </a:lnTo>
                  <a:cubicBezTo>
                    <a:pt x="1131" y="602"/>
                    <a:pt x="1082" y="626"/>
                    <a:pt x="1022" y="626"/>
                  </a:cubicBezTo>
                  <a:cubicBezTo>
                    <a:pt x="973" y="626"/>
                    <a:pt x="912" y="602"/>
                    <a:pt x="888" y="566"/>
                  </a:cubicBezTo>
                  <a:lnTo>
                    <a:pt x="876" y="553"/>
                  </a:lnTo>
                  <a:lnTo>
                    <a:pt x="863" y="566"/>
                  </a:lnTo>
                  <a:cubicBezTo>
                    <a:pt x="815" y="639"/>
                    <a:pt x="742" y="687"/>
                    <a:pt x="706" y="687"/>
                  </a:cubicBezTo>
                  <a:cubicBezTo>
                    <a:pt x="645" y="687"/>
                    <a:pt x="596" y="650"/>
                    <a:pt x="572" y="602"/>
                  </a:cubicBezTo>
                  <a:lnTo>
                    <a:pt x="572" y="590"/>
                  </a:lnTo>
                  <a:lnTo>
                    <a:pt x="547" y="602"/>
                  </a:lnTo>
                  <a:cubicBezTo>
                    <a:pt x="511" y="626"/>
                    <a:pt x="474" y="639"/>
                    <a:pt x="426" y="650"/>
                  </a:cubicBezTo>
                  <a:cubicBezTo>
                    <a:pt x="390" y="663"/>
                    <a:pt x="353" y="663"/>
                    <a:pt x="304" y="663"/>
                  </a:cubicBezTo>
                  <a:lnTo>
                    <a:pt x="195" y="663"/>
                  </a:lnTo>
                  <a:lnTo>
                    <a:pt x="195" y="675"/>
                  </a:lnTo>
                  <a:cubicBezTo>
                    <a:pt x="195" y="809"/>
                    <a:pt x="171" y="906"/>
                    <a:pt x="146" y="979"/>
                  </a:cubicBezTo>
                  <a:cubicBezTo>
                    <a:pt x="134" y="991"/>
                    <a:pt x="134" y="1015"/>
                    <a:pt x="109" y="1015"/>
                  </a:cubicBezTo>
                  <a:cubicBezTo>
                    <a:pt x="98" y="1015"/>
                    <a:pt x="85" y="1004"/>
                    <a:pt x="73" y="991"/>
                  </a:cubicBezTo>
                  <a:cubicBezTo>
                    <a:pt x="49" y="967"/>
                    <a:pt x="49" y="894"/>
                    <a:pt x="49" y="833"/>
                  </a:cubicBezTo>
                  <a:cubicBezTo>
                    <a:pt x="61" y="821"/>
                    <a:pt x="61" y="796"/>
                    <a:pt x="61" y="785"/>
                  </a:cubicBezTo>
                  <a:cubicBezTo>
                    <a:pt x="49" y="723"/>
                    <a:pt x="122" y="675"/>
                    <a:pt x="171" y="663"/>
                  </a:cubicBezTo>
                  <a:lnTo>
                    <a:pt x="182" y="650"/>
                  </a:lnTo>
                  <a:cubicBezTo>
                    <a:pt x="182" y="590"/>
                    <a:pt x="182" y="541"/>
                    <a:pt x="195" y="493"/>
                  </a:cubicBezTo>
                  <a:lnTo>
                    <a:pt x="195" y="444"/>
                  </a:lnTo>
                  <a:lnTo>
                    <a:pt x="195" y="371"/>
                  </a:lnTo>
                  <a:lnTo>
                    <a:pt x="158" y="420"/>
                  </a:lnTo>
                  <a:cubicBezTo>
                    <a:pt x="134" y="456"/>
                    <a:pt x="85" y="504"/>
                    <a:pt x="36" y="517"/>
                  </a:cubicBezTo>
                  <a:lnTo>
                    <a:pt x="49" y="480"/>
                  </a:lnTo>
                  <a:lnTo>
                    <a:pt x="61" y="480"/>
                  </a:lnTo>
                  <a:lnTo>
                    <a:pt x="73" y="493"/>
                  </a:lnTo>
                  <a:lnTo>
                    <a:pt x="85" y="480"/>
                  </a:lnTo>
                  <a:cubicBezTo>
                    <a:pt x="122" y="444"/>
                    <a:pt x="171" y="395"/>
                    <a:pt x="195" y="358"/>
                  </a:cubicBezTo>
                  <a:lnTo>
                    <a:pt x="195" y="347"/>
                  </a:lnTo>
                  <a:lnTo>
                    <a:pt x="195" y="334"/>
                  </a:lnTo>
                  <a:cubicBezTo>
                    <a:pt x="207" y="249"/>
                    <a:pt x="219" y="177"/>
                    <a:pt x="231" y="104"/>
                  </a:cubicBezTo>
                  <a:cubicBezTo>
                    <a:pt x="244" y="79"/>
                    <a:pt x="268" y="42"/>
                    <a:pt x="280" y="42"/>
                  </a:cubicBezTo>
                  <a:cubicBezTo>
                    <a:pt x="284" y="38"/>
                    <a:pt x="288" y="37"/>
                    <a:pt x="292" y="37"/>
                  </a:cubicBezTo>
                  <a:close/>
                  <a:moveTo>
                    <a:pt x="289" y="1"/>
                  </a:moveTo>
                  <a:cubicBezTo>
                    <a:pt x="283" y="1"/>
                    <a:pt x="276" y="2"/>
                    <a:pt x="268" y="6"/>
                  </a:cubicBezTo>
                  <a:cubicBezTo>
                    <a:pt x="231" y="18"/>
                    <a:pt x="207" y="79"/>
                    <a:pt x="207" y="104"/>
                  </a:cubicBezTo>
                  <a:cubicBezTo>
                    <a:pt x="182" y="164"/>
                    <a:pt x="171" y="237"/>
                    <a:pt x="171" y="334"/>
                  </a:cubicBezTo>
                  <a:lnTo>
                    <a:pt x="158" y="334"/>
                  </a:lnTo>
                  <a:cubicBezTo>
                    <a:pt x="146" y="358"/>
                    <a:pt x="109" y="407"/>
                    <a:pt x="73" y="444"/>
                  </a:cubicBezTo>
                  <a:lnTo>
                    <a:pt x="49" y="444"/>
                  </a:lnTo>
                  <a:cubicBezTo>
                    <a:pt x="36" y="444"/>
                    <a:pt x="12" y="456"/>
                    <a:pt x="12" y="468"/>
                  </a:cubicBezTo>
                  <a:lnTo>
                    <a:pt x="0" y="504"/>
                  </a:lnTo>
                  <a:cubicBezTo>
                    <a:pt x="0" y="517"/>
                    <a:pt x="0" y="529"/>
                    <a:pt x="12" y="541"/>
                  </a:cubicBezTo>
                  <a:cubicBezTo>
                    <a:pt x="25" y="553"/>
                    <a:pt x="36" y="553"/>
                    <a:pt x="49" y="553"/>
                  </a:cubicBezTo>
                  <a:cubicBezTo>
                    <a:pt x="85" y="541"/>
                    <a:pt x="122" y="517"/>
                    <a:pt x="158" y="480"/>
                  </a:cubicBezTo>
                  <a:lnTo>
                    <a:pt x="158" y="493"/>
                  </a:lnTo>
                  <a:cubicBezTo>
                    <a:pt x="158" y="541"/>
                    <a:pt x="146" y="590"/>
                    <a:pt x="146" y="626"/>
                  </a:cubicBezTo>
                  <a:cubicBezTo>
                    <a:pt x="85" y="650"/>
                    <a:pt x="25" y="712"/>
                    <a:pt x="25" y="785"/>
                  </a:cubicBezTo>
                  <a:lnTo>
                    <a:pt x="25" y="833"/>
                  </a:lnTo>
                  <a:cubicBezTo>
                    <a:pt x="12" y="906"/>
                    <a:pt x="12" y="979"/>
                    <a:pt x="49" y="1015"/>
                  </a:cubicBezTo>
                  <a:cubicBezTo>
                    <a:pt x="73" y="1040"/>
                    <a:pt x="85" y="1052"/>
                    <a:pt x="109" y="1052"/>
                  </a:cubicBezTo>
                  <a:lnTo>
                    <a:pt x="122" y="1052"/>
                  </a:lnTo>
                  <a:cubicBezTo>
                    <a:pt x="134" y="1040"/>
                    <a:pt x="158" y="1028"/>
                    <a:pt x="171" y="1004"/>
                  </a:cubicBezTo>
                  <a:cubicBezTo>
                    <a:pt x="207" y="918"/>
                    <a:pt x="219" y="821"/>
                    <a:pt x="231" y="699"/>
                  </a:cubicBezTo>
                  <a:lnTo>
                    <a:pt x="304" y="699"/>
                  </a:lnTo>
                  <a:cubicBezTo>
                    <a:pt x="353" y="699"/>
                    <a:pt x="390" y="699"/>
                    <a:pt x="438" y="687"/>
                  </a:cubicBezTo>
                  <a:cubicBezTo>
                    <a:pt x="474" y="675"/>
                    <a:pt x="523" y="663"/>
                    <a:pt x="547" y="639"/>
                  </a:cubicBezTo>
                  <a:cubicBezTo>
                    <a:pt x="584" y="687"/>
                    <a:pt x="645" y="723"/>
                    <a:pt x="706" y="723"/>
                  </a:cubicBezTo>
                  <a:cubicBezTo>
                    <a:pt x="754" y="712"/>
                    <a:pt x="827" y="663"/>
                    <a:pt x="876" y="614"/>
                  </a:cubicBezTo>
                  <a:cubicBezTo>
                    <a:pt x="912" y="639"/>
                    <a:pt x="973" y="663"/>
                    <a:pt x="1022" y="663"/>
                  </a:cubicBezTo>
                  <a:cubicBezTo>
                    <a:pt x="1082" y="663"/>
                    <a:pt x="1144" y="639"/>
                    <a:pt x="1180" y="602"/>
                  </a:cubicBezTo>
                  <a:cubicBezTo>
                    <a:pt x="1209" y="636"/>
                    <a:pt x="1253" y="649"/>
                    <a:pt x="1302" y="649"/>
                  </a:cubicBezTo>
                  <a:cubicBezTo>
                    <a:pt x="1375" y="649"/>
                    <a:pt x="1457" y="619"/>
                    <a:pt x="1509" y="590"/>
                  </a:cubicBezTo>
                  <a:cubicBezTo>
                    <a:pt x="1540" y="631"/>
                    <a:pt x="1593" y="644"/>
                    <a:pt x="1649" y="644"/>
                  </a:cubicBezTo>
                  <a:cubicBezTo>
                    <a:pt x="1725" y="644"/>
                    <a:pt x="1807" y="621"/>
                    <a:pt x="1849" y="614"/>
                  </a:cubicBezTo>
                  <a:cubicBezTo>
                    <a:pt x="1873" y="608"/>
                    <a:pt x="1892" y="605"/>
                    <a:pt x="1907" y="605"/>
                  </a:cubicBezTo>
                  <a:cubicBezTo>
                    <a:pt x="1922" y="605"/>
                    <a:pt x="1934" y="608"/>
                    <a:pt x="1946" y="614"/>
                  </a:cubicBezTo>
                  <a:cubicBezTo>
                    <a:pt x="1971" y="614"/>
                    <a:pt x="1982" y="626"/>
                    <a:pt x="2019" y="626"/>
                  </a:cubicBezTo>
                  <a:cubicBezTo>
                    <a:pt x="2068" y="626"/>
                    <a:pt x="2128" y="626"/>
                    <a:pt x="2190" y="614"/>
                  </a:cubicBezTo>
                  <a:cubicBezTo>
                    <a:pt x="2238" y="614"/>
                    <a:pt x="2287" y="602"/>
                    <a:pt x="2335" y="602"/>
                  </a:cubicBezTo>
                  <a:cubicBezTo>
                    <a:pt x="2408" y="577"/>
                    <a:pt x="2493" y="566"/>
                    <a:pt x="2566" y="566"/>
                  </a:cubicBezTo>
                  <a:cubicBezTo>
                    <a:pt x="2590" y="566"/>
                    <a:pt x="2603" y="553"/>
                    <a:pt x="2603" y="529"/>
                  </a:cubicBezTo>
                  <a:cubicBezTo>
                    <a:pt x="2603" y="504"/>
                    <a:pt x="2590" y="480"/>
                    <a:pt x="2566" y="480"/>
                  </a:cubicBezTo>
                  <a:lnTo>
                    <a:pt x="2311" y="517"/>
                  </a:lnTo>
                  <a:cubicBezTo>
                    <a:pt x="2226" y="529"/>
                    <a:pt x="2141" y="541"/>
                    <a:pt x="2055" y="541"/>
                  </a:cubicBezTo>
                  <a:cubicBezTo>
                    <a:pt x="2031" y="541"/>
                    <a:pt x="2007" y="541"/>
                    <a:pt x="1982" y="529"/>
                  </a:cubicBezTo>
                  <a:cubicBezTo>
                    <a:pt x="1946" y="517"/>
                    <a:pt x="1898" y="517"/>
                    <a:pt x="1861" y="517"/>
                  </a:cubicBezTo>
                  <a:lnTo>
                    <a:pt x="1849" y="529"/>
                  </a:lnTo>
                  <a:cubicBezTo>
                    <a:pt x="1812" y="538"/>
                    <a:pt x="1712" y="561"/>
                    <a:pt x="1645" y="561"/>
                  </a:cubicBezTo>
                  <a:cubicBezTo>
                    <a:pt x="1623" y="561"/>
                    <a:pt x="1605" y="559"/>
                    <a:pt x="1593" y="553"/>
                  </a:cubicBezTo>
                  <a:cubicBezTo>
                    <a:pt x="1581" y="541"/>
                    <a:pt x="1569" y="541"/>
                    <a:pt x="1569" y="529"/>
                  </a:cubicBezTo>
                  <a:cubicBezTo>
                    <a:pt x="1569" y="517"/>
                    <a:pt x="1569" y="504"/>
                    <a:pt x="1557" y="504"/>
                  </a:cubicBezTo>
                  <a:cubicBezTo>
                    <a:pt x="1545" y="499"/>
                    <a:pt x="1536" y="496"/>
                    <a:pt x="1528" y="496"/>
                  </a:cubicBezTo>
                  <a:cubicBezTo>
                    <a:pt x="1520" y="496"/>
                    <a:pt x="1514" y="499"/>
                    <a:pt x="1509" y="504"/>
                  </a:cubicBezTo>
                  <a:cubicBezTo>
                    <a:pt x="1459" y="534"/>
                    <a:pt x="1369" y="572"/>
                    <a:pt x="1305" y="572"/>
                  </a:cubicBezTo>
                  <a:cubicBezTo>
                    <a:pt x="1290" y="572"/>
                    <a:pt x="1277" y="570"/>
                    <a:pt x="1265" y="566"/>
                  </a:cubicBezTo>
                  <a:cubicBezTo>
                    <a:pt x="1241" y="553"/>
                    <a:pt x="1228" y="529"/>
                    <a:pt x="1217" y="493"/>
                  </a:cubicBezTo>
                  <a:cubicBezTo>
                    <a:pt x="1217" y="480"/>
                    <a:pt x="1204" y="468"/>
                    <a:pt x="1180" y="468"/>
                  </a:cubicBezTo>
                  <a:cubicBezTo>
                    <a:pt x="1177" y="466"/>
                    <a:pt x="1175" y="465"/>
                    <a:pt x="1172" y="465"/>
                  </a:cubicBezTo>
                  <a:cubicBezTo>
                    <a:pt x="1159" y="465"/>
                    <a:pt x="1144" y="483"/>
                    <a:pt x="1144" y="493"/>
                  </a:cubicBezTo>
                  <a:cubicBezTo>
                    <a:pt x="1131" y="541"/>
                    <a:pt x="1095" y="577"/>
                    <a:pt x="1034" y="577"/>
                  </a:cubicBezTo>
                  <a:cubicBezTo>
                    <a:pt x="985" y="577"/>
                    <a:pt x="936" y="566"/>
                    <a:pt x="912" y="517"/>
                  </a:cubicBezTo>
                  <a:cubicBezTo>
                    <a:pt x="925" y="493"/>
                    <a:pt x="912" y="468"/>
                    <a:pt x="900" y="444"/>
                  </a:cubicBezTo>
                  <a:cubicBezTo>
                    <a:pt x="891" y="435"/>
                    <a:pt x="877" y="427"/>
                    <a:pt x="865" y="427"/>
                  </a:cubicBezTo>
                  <a:cubicBezTo>
                    <a:pt x="860" y="427"/>
                    <a:pt x="855" y="428"/>
                    <a:pt x="852" y="431"/>
                  </a:cubicBezTo>
                  <a:cubicBezTo>
                    <a:pt x="839" y="431"/>
                    <a:pt x="827" y="444"/>
                    <a:pt x="827" y="468"/>
                  </a:cubicBezTo>
                  <a:cubicBezTo>
                    <a:pt x="815" y="480"/>
                    <a:pt x="827" y="504"/>
                    <a:pt x="827" y="517"/>
                  </a:cubicBezTo>
                  <a:lnTo>
                    <a:pt x="827" y="529"/>
                  </a:lnTo>
                  <a:lnTo>
                    <a:pt x="790" y="577"/>
                  </a:lnTo>
                  <a:cubicBezTo>
                    <a:pt x="766" y="602"/>
                    <a:pt x="742" y="614"/>
                    <a:pt x="730" y="614"/>
                  </a:cubicBezTo>
                  <a:cubicBezTo>
                    <a:pt x="706" y="614"/>
                    <a:pt x="669" y="590"/>
                    <a:pt x="645" y="529"/>
                  </a:cubicBezTo>
                  <a:cubicBezTo>
                    <a:pt x="645" y="504"/>
                    <a:pt x="645" y="493"/>
                    <a:pt x="633" y="480"/>
                  </a:cubicBezTo>
                  <a:cubicBezTo>
                    <a:pt x="621" y="474"/>
                    <a:pt x="609" y="471"/>
                    <a:pt x="598" y="471"/>
                  </a:cubicBezTo>
                  <a:cubicBezTo>
                    <a:pt x="587" y="471"/>
                    <a:pt x="578" y="474"/>
                    <a:pt x="572" y="480"/>
                  </a:cubicBezTo>
                  <a:lnTo>
                    <a:pt x="536" y="553"/>
                  </a:lnTo>
                  <a:cubicBezTo>
                    <a:pt x="487" y="614"/>
                    <a:pt x="401" y="614"/>
                    <a:pt x="317" y="614"/>
                  </a:cubicBezTo>
                  <a:lnTo>
                    <a:pt x="244" y="614"/>
                  </a:lnTo>
                  <a:lnTo>
                    <a:pt x="244" y="504"/>
                  </a:lnTo>
                  <a:lnTo>
                    <a:pt x="244" y="358"/>
                  </a:lnTo>
                  <a:cubicBezTo>
                    <a:pt x="292" y="285"/>
                    <a:pt x="317" y="213"/>
                    <a:pt x="341" y="152"/>
                  </a:cubicBezTo>
                  <a:lnTo>
                    <a:pt x="341" y="140"/>
                  </a:lnTo>
                  <a:cubicBezTo>
                    <a:pt x="353" y="115"/>
                    <a:pt x="377" y="42"/>
                    <a:pt x="328" y="6"/>
                  </a:cubicBezTo>
                  <a:cubicBezTo>
                    <a:pt x="312" y="6"/>
                    <a:pt x="30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2691;p36">
              <a:extLst>
                <a:ext uri="{FF2B5EF4-FFF2-40B4-BE49-F238E27FC236}">
                  <a16:creationId xmlns:a16="http://schemas.microsoft.com/office/drawing/2014/main" id="{A0C09CCC-EB82-493E-A2D0-AF1851F52CC8}"/>
                </a:ext>
              </a:extLst>
            </p:cNvPr>
            <p:cNvSpPr/>
            <p:nvPr/>
          </p:nvSpPr>
          <p:spPr>
            <a:xfrm>
              <a:off x="1689303" y="2835784"/>
              <a:ext cx="105380" cy="15258"/>
            </a:xfrm>
            <a:custGeom>
              <a:avLst/>
              <a:gdLst/>
              <a:ahLst/>
              <a:cxnLst/>
              <a:rect l="l" t="t" r="r" b="b"/>
              <a:pathLst>
                <a:path w="2141" h="310" extrusionOk="0">
                  <a:moveTo>
                    <a:pt x="236" y="65"/>
                  </a:moveTo>
                  <a:cubicBezTo>
                    <a:pt x="244" y="65"/>
                    <a:pt x="251" y="75"/>
                    <a:pt x="255" y="94"/>
                  </a:cubicBezTo>
                  <a:cubicBezTo>
                    <a:pt x="280" y="131"/>
                    <a:pt x="268" y="156"/>
                    <a:pt x="244" y="192"/>
                  </a:cubicBezTo>
                  <a:cubicBezTo>
                    <a:pt x="219" y="180"/>
                    <a:pt x="207" y="156"/>
                    <a:pt x="195" y="131"/>
                  </a:cubicBezTo>
                  <a:cubicBezTo>
                    <a:pt x="210" y="88"/>
                    <a:pt x="224" y="65"/>
                    <a:pt x="236" y="65"/>
                  </a:cubicBezTo>
                  <a:close/>
                  <a:moveTo>
                    <a:pt x="222" y="0"/>
                  </a:moveTo>
                  <a:cubicBezTo>
                    <a:pt x="190" y="0"/>
                    <a:pt x="155" y="23"/>
                    <a:pt x="146" y="58"/>
                  </a:cubicBezTo>
                  <a:cubicBezTo>
                    <a:pt x="134" y="131"/>
                    <a:pt x="158" y="180"/>
                    <a:pt x="207" y="216"/>
                  </a:cubicBezTo>
                  <a:cubicBezTo>
                    <a:pt x="187" y="231"/>
                    <a:pt x="168" y="238"/>
                    <a:pt x="150" y="238"/>
                  </a:cubicBezTo>
                  <a:cubicBezTo>
                    <a:pt x="122" y="238"/>
                    <a:pt x="95" y="221"/>
                    <a:pt x="73" y="192"/>
                  </a:cubicBezTo>
                  <a:cubicBezTo>
                    <a:pt x="61" y="156"/>
                    <a:pt x="73" y="143"/>
                    <a:pt x="109" y="143"/>
                  </a:cubicBezTo>
                  <a:cubicBezTo>
                    <a:pt x="113" y="145"/>
                    <a:pt x="116" y="146"/>
                    <a:pt x="119" y="146"/>
                  </a:cubicBezTo>
                  <a:cubicBezTo>
                    <a:pt x="139" y="146"/>
                    <a:pt x="155" y="115"/>
                    <a:pt x="134" y="94"/>
                  </a:cubicBezTo>
                  <a:cubicBezTo>
                    <a:pt x="118" y="86"/>
                    <a:pt x="101" y="82"/>
                    <a:pt x="87" y="82"/>
                  </a:cubicBezTo>
                  <a:cubicBezTo>
                    <a:pt x="57" y="82"/>
                    <a:pt x="32" y="99"/>
                    <a:pt x="25" y="131"/>
                  </a:cubicBezTo>
                  <a:cubicBezTo>
                    <a:pt x="0" y="216"/>
                    <a:pt x="36" y="253"/>
                    <a:pt x="109" y="277"/>
                  </a:cubicBezTo>
                  <a:cubicBezTo>
                    <a:pt x="124" y="280"/>
                    <a:pt x="139" y="282"/>
                    <a:pt x="152" y="282"/>
                  </a:cubicBezTo>
                  <a:cubicBezTo>
                    <a:pt x="194" y="282"/>
                    <a:pt x="228" y="268"/>
                    <a:pt x="255" y="240"/>
                  </a:cubicBezTo>
                  <a:cubicBezTo>
                    <a:pt x="281" y="250"/>
                    <a:pt x="318" y="256"/>
                    <a:pt x="360" y="256"/>
                  </a:cubicBezTo>
                  <a:cubicBezTo>
                    <a:pt x="419" y="256"/>
                    <a:pt x="485" y="245"/>
                    <a:pt x="535" y="216"/>
                  </a:cubicBezTo>
                  <a:cubicBezTo>
                    <a:pt x="555" y="274"/>
                    <a:pt x="605" y="309"/>
                    <a:pt x="673" y="309"/>
                  </a:cubicBezTo>
                  <a:cubicBezTo>
                    <a:pt x="691" y="309"/>
                    <a:pt x="710" y="307"/>
                    <a:pt x="730" y="302"/>
                  </a:cubicBezTo>
                  <a:cubicBezTo>
                    <a:pt x="766" y="289"/>
                    <a:pt x="863" y="240"/>
                    <a:pt x="912" y="192"/>
                  </a:cubicBezTo>
                  <a:cubicBezTo>
                    <a:pt x="947" y="210"/>
                    <a:pt x="996" y="221"/>
                    <a:pt x="1038" y="221"/>
                  </a:cubicBezTo>
                  <a:cubicBezTo>
                    <a:pt x="1054" y="221"/>
                    <a:pt x="1069" y="219"/>
                    <a:pt x="1082" y="216"/>
                  </a:cubicBezTo>
                  <a:cubicBezTo>
                    <a:pt x="1119" y="204"/>
                    <a:pt x="1179" y="180"/>
                    <a:pt x="1216" y="143"/>
                  </a:cubicBezTo>
                  <a:cubicBezTo>
                    <a:pt x="1239" y="157"/>
                    <a:pt x="1273" y="162"/>
                    <a:pt x="1311" y="162"/>
                  </a:cubicBezTo>
                  <a:cubicBezTo>
                    <a:pt x="1375" y="162"/>
                    <a:pt x="1450" y="147"/>
                    <a:pt x="1496" y="131"/>
                  </a:cubicBezTo>
                  <a:cubicBezTo>
                    <a:pt x="1533" y="167"/>
                    <a:pt x="1606" y="167"/>
                    <a:pt x="1666" y="167"/>
                  </a:cubicBezTo>
                  <a:lnTo>
                    <a:pt x="2116" y="167"/>
                  </a:lnTo>
                  <a:cubicBezTo>
                    <a:pt x="2141" y="167"/>
                    <a:pt x="2141" y="119"/>
                    <a:pt x="2116" y="119"/>
                  </a:cubicBezTo>
                  <a:lnTo>
                    <a:pt x="1776" y="119"/>
                  </a:lnTo>
                  <a:cubicBezTo>
                    <a:pt x="1743" y="119"/>
                    <a:pt x="1696" y="124"/>
                    <a:pt x="1651" y="124"/>
                  </a:cubicBezTo>
                  <a:cubicBezTo>
                    <a:pt x="1594" y="124"/>
                    <a:pt x="1540" y="116"/>
                    <a:pt x="1520" y="83"/>
                  </a:cubicBezTo>
                  <a:cubicBezTo>
                    <a:pt x="1508" y="70"/>
                    <a:pt x="1496" y="70"/>
                    <a:pt x="1484" y="70"/>
                  </a:cubicBezTo>
                  <a:cubicBezTo>
                    <a:pt x="1474" y="80"/>
                    <a:pt x="1363" y="118"/>
                    <a:pt x="1290" y="118"/>
                  </a:cubicBezTo>
                  <a:cubicBezTo>
                    <a:pt x="1269" y="118"/>
                    <a:pt x="1252" y="115"/>
                    <a:pt x="1241" y="107"/>
                  </a:cubicBezTo>
                  <a:cubicBezTo>
                    <a:pt x="1241" y="83"/>
                    <a:pt x="1241" y="58"/>
                    <a:pt x="1216" y="46"/>
                  </a:cubicBezTo>
                  <a:cubicBezTo>
                    <a:pt x="1211" y="41"/>
                    <a:pt x="1204" y="38"/>
                    <a:pt x="1198" y="38"/>
                  </a:cubicBezTo>
                  <a:cubicBezTo>
                    <a:pt x="1188" y="38"/>
                    <a:pt x="1179" y="44"/>
                    <a:pt x="1179" y="58"/>
                  </a:cubicBezTo>
                  <a:lnTo>
                    <a:pt x="1179" y="107"/>
                  </a:lnTo>
                  <a:cubicBezTo>
                    <a:pt x="1155" y="143"/>
                    <a:pt x="1082" y="167"/>
                    <a:pt x="1071" y="167"/>
                  </a:cubicBezTo>
                  <a:cubicBezTo>
                    <a:pt x="1053" y="172"/>
                    <a:pt x="1035" y="175"/>
                    <a:pt x="1017" y="175"/>
                  </a:cubicBezTo>
                  <a:cubicBezTo>
                    <a:pt x="988" y="175"/>
                    <a:pt x="960" y="166"/>
                    <a:pt x="936" y="143"/>
                  </a:cubicBezTo>
                  <a:cubicBezTo>
                    <a:pt x="936" y="119"/>
                    <a:pt x="925" y="94"/>
                    <a:pt x="900" y="70"/>
                  </a:cubicBezTo>
                  <a:cubicBezTo>
                    <a:pt x="888" y="70"/>
                    <a:pt x="876" y="70"/>
                    <a:pt x="863" y="83"/>
                  </a:cubicBezTo>
                  <a:lnTo>
                    <a:pt x="852" y="94"/>
                  </a:lnTo>
                  <a:cubicBezTo>
                    <a:pt x="852" y="94"/>
                    <a:pt x="839" y="107"/>
                    <a:pt x="852" y="119"/>
                  </a:cubicBezTo>
                  <a:cubicBezTo>
                    <a:pt x="852" y="131"/>
                    <a:pt x="863" y="143"/>
                    <a:pt x="863" y="156"/>
                  </a:cubicBezTo>
                  <a:cubicBezTo>
                    <a:pt x="863" y="156"/>
                    <a:pt x="863" y="167"/>
                    <a:pt x="852" y="192"/>
                  </a:cubicBezTo>
                  <a:cubicBezTo>
                    <a:pt x="815" y="229"/>
                    <a:pt x="754" y="253"/>
                    <a:pt x="693" y="265"/>
                  </a:cubicBezTo>
                  <a:cubicBezTo>
                    <a:pt x="669" y="265"/>
                    <a:pt x="644" y="265"/>
                    <a:pt x="633" y="253"/>
                  </a:cubicBezTo>
                  <a:cubicBezTo>
                    <a:pt x="620" y="216"/>
                    <a:pt x="608" y="192"/>
                    <a:pt x="584" y="180"/>
                  </a:cubicBezTo>
                  <a:cubicBezTo>
                    <a:pt x="608" y="156"/>
                    <a:pt x="608" y="131"/>
                    <a:pt x="596" y="94"/>
                  </a:cubicBezTo>
                  <a:cubicBezTo>
                    <a:pt x="584" y="83"/>
                    <a:pt x="584" y="83"/>
                    <a:pt x="571" y="83"/>
                  </a:cubicBezTo>
                  <a:lnTo>
                    <a:pt x="560" y="83"/>
                  </a:lnTo>
                  <a:cubicBezTo>
                    <a:pt x="547" y="83"/>
                    <a:pt x="535" y="94"/>
                    <a:pt x="535" y="107"/>
                  </a:cubicBezTo>
                  <a:cubicBezTo>
                    <a:pt x="523" y="131"/>
                    <a:pt x="523" y="143"/>
                    <a:pt x="523" y="167"/>
                  </a:cubicBezTo>
                  <a:cubicBezTo>
                    <a:pt x="490" y="200"/>
                    <a:pt x="431" y="216"/>
                    <a:pt x="373" y="216"/>
                  </a:cubicBezTo>
                  <a:cubicBezTo>
                    <a:pt x="344" y="216"/>
                    <a:pt x="316" y="212"/>
                    <a:pt x="292" y="204"/>
                  </a:cubicBezTo>
                  <a:cubicBezTo>
                    <a:pt x="292" y="204"/>
                    <a:pt x="292" y="192"/>
                    <a:pt x="304" y="180"/>
                  </a:cubicBezTo>
                  <a:cubicBezTo>
                    <a:pt x="341" y="119"/>
                    <a:pt x="304" y="58"/>
                    <a:pt x="255" y="10"/>
                  </a:cubicBezTo>
                  <a:cubicBezTo>
                    <a:pt x="246" y="3"/>
                    <a:pt x="23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2692;p36">
              <a:extLst>
                <a:ext uri="{FF2B5EF4-FFF2-40B4-BE49-F238E27FC236}">
                  <a16:creationId xmlns:a16="http://schemas.microsoft.com/office/drawing/2014/main" id="{046ABDE2-5B52-4A36-9104-CEBAE2BBE409}"/>
                </a:ext>
              </a:extLst>
            </p:cNvPr>
            <p:cNvSpPr/>
            <p:nvPr/>
          </p:nvSpPr>
          <p:spPr>
            <a:xfrm>
              <a:off x="1688073" y="2834800"/>
              <a:ext cx="107201" cy="17079"/>
            </a:xfrm>
            <a:custGeom>
              <a:avLst/>
              <a:gdLst/>
              <a:ahLst/>
              <a:cxnLst/>
              <a:rect l="l" t="t" r="r" b="b"/>
              <a:pathLst>
                <a:path w="2178" h="347" extrusionOk="0">
                  <a:moveTo>
                    <a:pt x="1534" y="129"/>
                  </a:moveTo>
                  <a:lnTo>
                    <a:pt x="1534" y="129"/>
                  </a:lnTo>
                  <a:cubicBezTo>
                    <a:pt x="1571" y="159"/>
                    <a:pt x="1628" y="164"/>
                    <a:pt x="1681" y="164"/>
                  </a:cubicBezTo>
                  <a:cubicBezTo>
                    <a:pt x="1706" y="164"/>
                    <a:pt x="1731" y="163"/>
                    <a:pt x="1752" y="163"/>
                  </a:cubicBezTo>
                  <a:lnTo>
                    <a:pt x="1801" y="163"/>
                  </a:lnTo>
                  <a:cubicBezTo>
                    <a:pt x="1874" y="151"/>
                    <a:pt x="1947" y="151"/>
                    <a:pt x="2031" y="151"/>
                  </a:cubicBezTo>
                  <a:cubicBezTo>
                    <a:pt x="2068" y="163"/>
                    <a:pt x="2104" y="163"/>
                    <a:pt x="2141" y="163"/>
                  </a:cubicBezTo>
                  <a:cubicBezTo>
                    <a:pt x="2068" y="163"/>
                    <a:pt x="2007" y="176"/>
                    <a:pt x="1947" y="176"/>
                  </a:cubicBezTo>
                  <a:lnTo>
                    <a:pt x="1691" y="176"/>
                  </a:lnTo>
                  <a:cubicBezTo>
                    <a:pt x="1631" y="176"/>
                    <a:pt x="1571" y="176"/>
                    <a:pt x="1534" y="129"/>
                  </a:cubicBezTo>
                  <a:close/>
                  <a:moveTo>
                    <a:pt x="269" y="103"/>
                  </a:moveTo>
                  <a:lnTo>
                    <a:pt x="269" y="114"/>
                  </a:lnTo>
                  <a:lnTo>
                    <a:pt x="269" y="127"/>
                  </a:lnTo>
                  <a:cubicBezTo>
                    <a:pt x="280" y="151"/>
                    <a:pt x="280" y="163"/>
                    <a:pt x="269" y="187"/>
                  </a:cubicBezTo>
                  <a:cubicBezTo>
                    <a:pt x="256" y="176"/>
                    <a:pt x="244" y="163"/>
                    <a:pt x="244" y="151"/>
                  </a:cubicBezTo>
                  <a:cubicBezTo>
                    <a:pt x="256" y="127"/>
                    <a:pt x="256" y="114"/>
                    <a:pt x="269" y="103"/>
                  </a:cubicBezTo>
                  <a:close/>
                  <a:moveTo>
                    <a:pt x="269" y="66"/>
                  </a:moveTo>
                  <a:cubicBezTo>
                    <a:pt x="244" y="66"/>
                    <a:pt x="232" y="90"/>
                    <a:pt x="207" y="139"/>
                  </a:cubicBezTo>
                  <a:lnTo>
                    <a:pt x="207" y="151"/>
                  </a:lnTo>
                  <a:cubicBezTo>
                    <a:pt x="207" y="187"/>
                    <a:pt x="232" y="212"/>
                    <a:pt x="256" y="224"/>
                  </a:cubicBezTo>
                  <a:lnTo>
                    <a:pt x="269" y="236"/>
                  </a:lnTo>
                  <a:lnTo>
                    <a:pt x="280" y="224"/>
                  </a:lnTo>
                  <a:cubicBezTo>
                    <a:pt x="317" y="187"/>
                    <a:pt x="317" y="151"/>
                    <a:pt x="305" y="103"/>
                  </a:cubicBezTo>
                  <a:cubicBezTo>
                    <a:pt x="293" y="103"/>
                    <a:pt x="293" y="66"/>
                    <a:pt x="269" y="66"/>
                  </a:cubicBezTo>
                  <a:close/>
                  <a:moveTo>
                    <a:pt x="159" y="176"/>
                  </a:moveTo>
                  <a:cubicBezTo>
                    <a:pt x="171" y="200"/>
                    <a:pt x="183" y="212"/>
                    <a:pt x="207" y="236"/>
                  </a:cubicBezTo>
                  <a:cubicBezTo>
                    <a:pt x="198" y="239"/>
                    <a:pt x="189" y="241"/>
                    <a:pt x="180" y="241"/>
                  </a:cubicBezTo>
                  <a:cubicBezTo>
                    <a:pt x="153" y="241"/>
                    <a:pt x="128" y="227"/>
                    <a:pt x="110" y="200"/>
                  </a:cubicBezTo>
                  <a:lnTo>
                    <a:pt x="110" y="187"/>
                  </a:lnTo>
                  <a:cubicBezTo>
                    <a:pt x="123" y="187"/>
                    <a:pt x="123" y="176"/>
                    <a:pt x="134" y="176"/>
                  </a:cubicBezTo>
                  <a:cubicBezTo>
                    <a:pt x="141" y="182"/>
                    <a:pt x="147" y="185"/>
                    <a:pt x="151" y="185"/>
                  </a:cubicBezTo>
                  <a:cubicBezTo>
                    <a:pt x="156" y="185"/>
                    <a:pt x="159" y="182"/>
                    <a:pt x="159" y="176"/>
                  </a:cubicBezTo>
                  <a:close/>
                  <a:moveTo>
                    <a:pt x="253" y="36"/>
                  </a:moveTo>
                  <a:cubicBezTo>
                    <a:pt x="259" y="36"/>
                    <a:pt x="264" y="38"/>
                    <a:pt x="269" y="42"/>
                  </a:cubicBezTo>
                  <a:cubicBezTo>
                    <a:pt x="305" y="78"/>
                    <a:pt x="341" y="139"/>
                    <a:pt x="317" y="200"/>
                  </a:cubicBezTo>
                  <a:cubicBezTo>
                    <a:pt x="305" y="200"/>
                    <a:pt x="305" y="212"/>
                    <a:pt x="293" y="212"/>
                  </a:cubicBezTo>
                  <a:lnTo>
                    <a:pt x="280" y="236"/>
                  </a:lnTo>
                  <a:lnTo>
                    <a:pt x="305" y="249"/>
                  </a:lnTo>
                  <a:cubicBezTo>
                    <a:pt x="313" y="251"/>
                    <a:pt x="322" y="253"/>
                    <a:pt x="330" y="255"/>
                  </a:cubicBezTo>
                  <a:lnTo>
                    <a:pt x="330" y="255"/>
                  </a:lnTo>
                  <a:cubicBezTo>
                    <a:pt x="311" y="253"/>
                    <a:pt x="294" y="251"/>
                    <a:pt x="280" y="249"/>
                  </a:cubicBezTo>
                  <a:lnTo>
                    <a:pt x="280" y="236"/>
                  </a:lnTo>
                  <a:lnTo>
                    <a:pt x="269" y="249"/>
                  </a:lnTo>
                  <a:cubicBezTo>
                    <a:pt x="249" y="268"/>
                    <a:pt x="213" y="288"/>
                    <a:pt x="174" y="288"/>
                  </a:cubicBezTo>
                  <a:cubicBezTo>
                    <a:pt x="165" y="288"/>
                    <a:pt x="156" y="287"/>
                    <a:pt x="147" y="285"/>
                  </a:cubicBezTo>
                  <a:cubicBezTo>
                    <a:pt x="74" y="260"/>
                    <a:pt x="50" y="224"/>
                    <a:pt x="74" y="163"/>
                  </a:cubicBezTo>
                  <a:cubicBezTo>
                    <a:pt x="74" y="151"/>
                    <a:pt x="86" y="139"/>
                    <a:pt x="98" y="127"/>
                  </a:cubicBezTo>
                  <a:cubicBezTo>
                    <a:pt x="110" y="127"/>
                    <a:pt x="134" y="127"/>
                    <a:pt x="147" y="139"/>
                  </a:cubicBezTo>
                  <a:lnTo>
                    <a:pt x="134" y="139"/>
                  </a:lnTo>
                  <a:cubicBezTo>
                    <a:pt x="110" y="151"/>
                    <a:pt x="98" y="151"/>
                    <a:pt x="86" y="163"/>
                  </a:cubicBezTo>
                  <a:cubicBezTo>
                    <a:pt x="74" y="176"/>
                    <a:pt x="74" y="200"/>
                    <a:pt x="86" y="212"/>
                  </a:cubicBezTo>
                  <a:cubicBezTo>
                    <a:pt x="109" y="250"/>
                    <a:pt x="141" y="269"/>
                    <a:pt x="177" y="269"/>
                  </a:cubicBezTo>
                  <a:cubicBezTo>
                    <a:pt x="198" y="269"/>
                    <a:pt x="221" y="262"/>
                    <a:pt x="244" y="249"/>
                  </a:cubicBezTo>
                  <a:lnTo>
                    <a:pt x="269" y="236"/>
                  </a:lnTo>
                  <a:lnTo>
                    <a:pt x="244" y="224"/>
                  </a:lnTo>
                  <a:cubicBezTo>
                    <a:pt x="196" y="187"/>
                    <a:pt x="183" y="139"/>
                    <a:pt x="196" y="78"/>
                  </a:cubicBezTo>
                  <a:cubicBezTo>
                    <a:pt x="196" y="66"/>
                    <a:pt x="207" y="42"/>
                    <a:pt x="232" y="42"/>
                  </a:cubicBezTo>
                  <a:cubicBezTo>
                    <a:pt x="232" y="42"/>
                    <a:pt x="242" y="36"/>
                    <a:pt x="253" y="36"/>
                  </a:cubicBezTo>
                  <a:close/>
                  <a:moveTo>
                    <a:pt x="1229" y="78"/>
                  </a:moveTo>
                  <a:cubicBezTo>
                    <a:pt x="1253" y="90"/>
                    <a:pt x="1241" y="114"/>
                    <a:pt x="1241" y="114"/>
                  </a:cubicBezTo>
                  <a:lnTo>
                    <a:pt x="1241" y="127"/>
                  </a:lnTo>
                  <a:lnTo>
                    <a:pt x="1253" y="139"/>
                  </a:lnTo>
                  <a:cubicBezTo>
                    <a:pt x="1270" y="152"/>
                    <a:pt x="1297" y="157"/>
                    <a:pt x="1327" y="157"/>
                  </a:cubicBezTo>
                  <a:cubicBezTo>
                    <a:pt x="1404" y="157"/>
                    <a:pt x="1503" y="124"/>
                    <a:pt x="1521" y="114"/>
                  </a:cubicBezTo>
                  <a:cubicBezTo>
                    <a:pt x="1524" y="119"/>
                    <a:pt x="1528" y="123"/>
                    <a:pt x="1533" y="127"/>
                  </a:cubicBezTo>
                  <a:lnTo>
                    <a:pt x="1509" y="127"/>
                  </a:lnTo>
                  <a:cubicBezTo>
                    <a:pt x="1461" y="151"/>
                    <a:pt x="1388" y="169"/>
                    <a:pt x="1325" y="169"/>
                  </a:cubicBezTo>
                  <a:cubicBezTo>
                    <a:pt x="1292" y="169"/>
                    <a:pt x="1262" y="164"/>
                    <a:pt x="1241" y="151"/>
                  </a:cubicBezTo>
                  <a:lnTo>
                    <a:pt x="1229" y="139"/>
                  </a:lnTo>
                  <a:lnTo>
                    <a:pt x="1229" y="151"/>
                  </a:lnTo>
                  <a:cubicBezTo>
                    <a:pt x="1193" y="187"/>
                    <a:pt x="1131" y="212"/>
                    <a:pt x="1107" y="224"/>
                  </a:cubicBezTo>
                  <a:cubicBezTo>
                    <a:pt x="1094" y="228"/>
                    <a:pt x="1080" y="229"/>
                    <a:pt x="1066" y="229"/>
                  </a:cubicBezTo>
                  <a:cubicBezTo>
                    <a:pt x="1027" y="229"/>
                    <a:pt x="985" y="218"/>
                    <a:pt x="950" y="200"/>
                  </a:cubicBezTo>
                  <a:lnTo>
                    <a:pt x="937" y="187"/>
                  </a:lnTo>
                  <a:lnTo>
                    <a:pt x="925" y="200"/>
                  </a:lnTo>
                  <a:cubicBezTo>
                    <a:pt x="877" y="249"/>
                    <a:pt x="779" y="297"/>
                    <a:pt x="742" y="309"/>
                  </a:cubicBezTo>
                  <a:cubicBezTo>
                    <a:pt x="730" y="311"/>
                    <a:pt x="717" y="312"/>
                    <a:pt x="705" y="312"/>
                  </a:cubicBezTo>
                  <a:cubicBezTo>
                    <a:pt x="646" y="312"/>
                    <a:pt x="592" y="287"/>
                    <a:pt x="572" y="236"/>
                  </a:cubicBezTo>
                  <a:lnTo>
                    <a:pt x="572" y="212"/>
                  </a:lnTo>
                  <a:lnTo>
                    <a:pt x="548" y="224"/>
                  </a:lnTo>
                  <a:cubicBezTo>
                    <a:pt x="519" y="238"/>
                    <a:pt x="482" y="247"/>
                    <a:pt x="443" y="252"/>
                  </a:cubicBezTo>
                  <a:lnTo>
                    <a:pt x="443" y="252"/>
                  </a:lnTo>
                  <a:cubicBezTo>
                    <a:pt x="488" y="242"/>
                    <a:pt x="530" y="224"/>
                    <a:pt x="560" y="200"/>
                  </a:cubicBezTo>
                  <a:lnTo>
                    <a:pt x="560" y="187"/>
                  </a:lnTo>
                  <a:cubicBezTo>
                    <a:pt x="560" y="163"/>
                    <a:pt x="572" y="151"/>
                    <a:pt x="572" y="127"/>
                  </a:cubicBezTo>
                  <a:lnTo>
                    <a:pt x="585" y="127"/>
                  </a:lnTo>
                  <a:lnTo>
                    <a:pt x="596" y="114"/>
                  </a:lnTo>
                  <a:lnTo>
                    <a:pt x="596" y="127"/>
                  </a:lnTo>
                  <a:cubicBezTo>
                    <a:pt x="609" y="151"/>
                    <a:pt x="609" y="163"/>
                    <a:pt x="596" y="187"/>
                  </a:cubicBezTo>
                  <a:lnTo>
                    <a:pt x="585" y="200"/>
                  </a:lnTo>
                  <a:lnTo>
                    <a:pt x="609" y="212"/>
                  </a:lnTo>
                  <a:cubicBezTo>
                    <a:pt x="621" y="224"/>
                    <a:pt x="633" y="249"/>
                    <a:pt x="633" y="273"/>
                  </a:cubicBezTo>
                  <a:lnTo>
                    <a:pt x="633" y="285"/>
                  </a:lnTo>
                  <a:lnTo>
                    <a:pt x="645" y="297"/>
                  </a:lnTo>
                  <a:lnTo>
                    <a:pt x="718" y="297"/>
                  </a:lnTo>
                  <a:cubicBezTo>
                    <a:pt x="767" y="297"/>
                    <a:pt x="840" y="273"/>
                    <a:pt x="888" y="224"/>
                  </a:cubicBezTo>
                  <a:lnTo>
                    <a:pt x="888" y="212"/>
                  </a:lnTo>
                  <a:cubicBezTo>
                    <a:pt x="901" y="200"/>
                    <a:pt x="901" y="187"/>
                    <a:pt x="913" y="176"/>
                  </a:cubicBezTo>
                  <a:lnTo>
                    <a:pt x="913" y="163"/>
                  </a:lnTo>
                  <a:cubicBezTo>
                    <a:pt x="901" y="151"/>
                    <a:pt x="888" y="139"/>
                    <a:pt x="888" y="127"/>
                  </a:cubicBezTo>
                  <a:lnTo>
                    <a:pt x="901" y="114"/>
                  </a:lnTo>
                  <a:lnTo>
                    <a:pt x="913" y="114"/>
                  </a:lnTo>
                  <a:cubicBezTo>
                    <a:pt x="950" y="139"/>
                    <a:pt x="950" y="151"/>
                    <a:pt x="937" y="163"/>
                  </a:cubicBezTo>
                  <a:lnTo>
                    <a:pt x="937" y="176"/>
                  </a:lnTo>
                  <a:lnTo>
                    <a:pt x="950" y="176"/>
                  </a:lnTo>
                  <a:cubicBezTo>
                    <a:pt x="986" y="203"/>
                    <a:pt x="1022" y="217"/>
                    <a:pt x="1064" y="217"/>
                  </a:cubicBezTo>
                  <a:cubicBezTo>
                    <a:pt x="1077" y="217"/>
                    <a:pt x="1092" y="215"/>
                    <a:pt x="1107" y="212"/>
                  </a:cubicBezTo>
                  <a:cubicBezTo>
                    <a:pt x="1107" y="212"/>
                    <a:pt x="1193" y="176"/>
                    <a:pt x="1217" y="139"/>
                  </a:cubicBezTo>
                  <a:lnTo>
                    <a:pt x="1229" y="127"/>
                  </a:lnTo>
                  <a:lnTo>
                    <a:pt x="1229" y="114"/>
                  </a:lnTo>
                  <a:cubicBezTo>
                    <a:pt x="1217" y="103"/>
                    <a:pt x="1217" y="90"/>
                    <a:pt x="1217" y="78"/>
                  </a:cubicBezTo>
                  <a:close/>
                  <a:moveTo>
                    <a:pt x="241" y="0"/>
                  </a:moveTo>
                  <a:cubicBezTo>
                    <a:pt x="234" y="0"/>
                    <a:pt x="227" y="2"/>
                    <a:pt x="220" y="6"/>
                  </a:cubicBezTo>
                  <a:cubicBezTo>
                    <a:pt x="183" y="17"/>
                    <a:pt x="159" y="42"/>
                    <a:pt x="159" y="78"/>
                  </a:cubicBezTo>
                  <a:lnTo>
                    <a:pt x="159" y="103"/>
                  </a:lnTo>
                  <a:cubicBezTo>
                    <a:pt x="134" y="90"/>
                    <a:pt x="98" y="90"/>
                    <a:pt x="86" y="90"/>
                  </a:cubicBezTo>
                  <a:cubicBezTo>
                    <a:pt x="61" y="103"/>
                    <a:pt x="37" y="127"/>
                    <a:pt x="37" y="151"/>
                  </a:cubicBezTo>
                  <a:cubicBezTo>
                    <a:pt x="1" y="260"/>
                    <a:pt x="74" y="297"/>
                    <a:pt x="134" y="309"/>
                  </a:cubicBezTo>
                  <a:cubicBezTo>
                    <a:pt x="152" y="318"/>
                    <a:pt x="169" y="322"/>
                    <a:pt x="186" y="322"/>
                  </a:cubicBezTo>
                  <a:cubicBezTo>
                    <a:pt x="218" y="322"/>
                    <a:pt x="249" y="309"/>
                    <a:pt x="280" y="285"/>
                  </a:cubicBezTo>
                  <a:cubicBezTo>
                    <a:pt x="303" y="289"/>
                    <a:pt x="334" y="292"/>
                    <a:pt x="368" y="292"/>
                  </a:cubicBezTo>
                  <a:cubicBezTo>
                    <a:pt x="426" y="292"/>
                    <a:pt x="494" y="284"/>
                    <a:pt x="548" y="260"/>
                  </a:cubicBezTo>
                  <a:cubicBezTo>
                    <a:pt x="572" y="322"/>
                    <a:pt x="633" y="346"/>
                    <a:pt x="706" y="346"/>
                  </a:cubicBezTo>
                  <a:lnTo>
                    <a:pt x="755" y="346"/>
                  </a:lnTo>
                  <a:cubicBezTo>
                    <a:pt x="804" y="333"/>
                    <a:pt x="888" y="285"/>
                    <a:pt x="937" y="236"/>
                  </a:cubicBezTo>
                  <a:cubicBezTo>
                    <a:pt x="975" y="251"/>
                    <a:pt x="1013" y="262"/>
                    <a:pt x="1048" y="262"/>
                  </a:cubicBezTo>
                  <a:cubicBezTo>
                    <a:pt x="1069" y="262"/>
                    <a:pt x="1089" y="258"/>
                    <a:pt x="1107" y="249"/>
                  </a:cubicBezTo>
                  <a:cubicBezTo>
                    <a:pt x="1144" y="249"/>
                    <a:pt x="1204" y="224"/>
                    <a:pt x="1241" y="187"/>
                  </a:cubicBezTo>
                  <a:cubicBezTo>
                    <a:pt x="1264" y="199"/>
                    <a:pt x="1291" y="203"/>
                    <a:pt x="1321" y="203"/>
                  </a:cubicBezTo>
                  <a:cubicBezTo>
                    <a:pt x="1389" y="203"/>
                    <a:pt x="1466" y="180"/>
                    <a:pt x="1509" y="163"/>
                  </a:cubicBezTo>
                  <a:cubicBezTo>
                    <a:pt x="1558" y="212"/>
                    <a:pt x="1631" y="212"/>
                    <a:pt x="1691" y="212"/>
                  </a:cubicBezTo>
                  <a:lnTo>
                    <a:pt x="1947" y="212"/>
                  </a:lnTo>
                  <a:cubicBezTo>
                    <a:pt x="2007" y="200"/>
                    <a:pt x="2068" y="200"/>
                    <a:pt x="2141" y="200"/>
                  </a:cubicBezTo>
                  <a:cubicBezTo>
                    <a:pt x="2153" y="200"/>
                    <a:pt x="2177" y="187"/>
                    <a:pt x="2177" y="163"/>
                  </a:cubicBezTo>
                  <a:cubicBezTo>
                    <a:pt x="2177" y="139"/>
                    <a:pt x="2153" y="127"/>
                    <a:pt x="2141" y="127"/>
                  </a:cubicBezTo>
                  <a:lnTo>
                    <a:pt x="1752" y="127"/>
                  </a:lnTo>
                  <a:cubicBezTo>
                    <a:pt x="1729" y="127"/>
                    <a:pt x="1702" y="128"/>
                    <a:pt x="1677" y="128"/>
                  </a:cubicBezTo>
                  <a:cubicBezTo>
                    <a:pt x="1624" y="128"/>
                    <a:pt x="1574" y="123"/>
                    <a:pt x="1558" y="90"/>
                  </a:cubicBezTo>
                  <a:cubicBezTo>
                    <a:pt x="1549" y="82"/>
                    <a:pt x="1534" y="73"/>
                    <a:pt x="1518" y="73"/>
                  </a:cubicBezTo>
                  <a:cubicBezTo>
                    <a:pt x="1511" y="73"/>
                    <a:pt x="1504" y="75"/>
                    <a:pt x="1496" y="78"/>
                  </a:cubicBezTo>
                  <a:cubicBezTo>
                    <a:pt x="1477" y="88"/>
                    <a:pt x="1378" y="121"/>
                    <a:pt x="1315" y="121"/>
                  </a:cubicBezTo>
                  <a:cubicBezTo>
                    <a:pt x="1300" y="121"/>
                    <a:pt x="1287" y="119"/>
                    <a:pt x="1277" y="114"/>
                  </a:cubicBezTo>
                  <a:cubicBezTo>
                    <a:pt x="1277" y="103"/>
                    <a:pt x="1277" y="78"/>
                    <a:pt x="1253" y="54"/>
                  </a:cubicBezTo>
                  <a:cubicBezTo>
                    <a:pt x="1241" y="42"/>
                    <a:pt x="1229" y="42"/>
                    <a:pt x="1217" y="42"/>
                  </a:cubicBezTo>
                  <a:cubicBezTo>
                    <a:pt x="1193" y="42"/>
                    <a:pt x="1193" y="54"/>
                    <a:pt x="1180" y="78"/>
                  </a:cubicBezTo>
                  <a:cubicBezTo>
                    <a:pt x="1180" y="90"/>
                    <a:pt x="1180" y="103"/>
                    <a:pt x="1193" y="127"/>
                  </a:cubicBezTo>
                  <a:cubicBezTo>
                    <a:pt x="1168" y="139"/>
                    <a:pt x="1107" y="163"/>
                    <a:pt x="1096" y="176"/>
                  </a:cubicBezTo>
                  <a:cubicBezTo>
                    <a:pt x="1083" y="179"/>
                    <a:pt x="1070" y="180"/>
                    <a:pt x="1059" y="180"/>
                  </a:cubicBezTo>
                  <a:cubicBezTo>
                    <a:pt x="1027" y="180"/>
                    <a:pt x="1000" y="169"/>
                    <a:pt x="974" y="151"/>
                  </a:cubicBezTo>
                  <a:cubicBezTo>
                    <a:pt x="986" y="139"/>
                    <a:pt x="974" y="103"/>
                    <a:pt x="925" y="78"/>
                  </a:cubicBezTo>
                  <a:cubicBezTo>
                    <a:pt x="922" y="75"/>
                    <a:pt x="917" y="73"/>
                    <a:pt x="912" y="73"/>
                  </a:cubicBezTo>
                  <a:cubicBezTo>
                    <a:pt x="899" y="73"/>
                    <a:pt x="885" y="82"/>
                    <a:pt x="877" y="90"/>
                  </a:cubicBezTo>
                  <a:lnTo>
                    <a:pt x="864" y="103"/>
                  </a:lnTo>
                  <a:cubicBezTo>
                    <a:pt x="852" y="114"/>
                    <a:pt x="852" y="127"/>
                    <a:pt x="852" y="139"/>
                  </a:cubicBezTo>
                  <a:cubicBezTo>
                    <a:pt x="864" y="151"/>
                    <a:pt x="864" y="163"/>
                    <a:pt x="877" y="176"/>
                  </a:cubicBezTo>
                  <a:cubicBezTo>
                    <a:pt x="864" y="176"/>
                    <a:pt x="864" y="187"/>
                    <a:pt x="864" y="200"/>
                  </a:cubicBezTo>
                  <a:cubicBezTo>
                    <a:pt x="828" y="236"/>
                    <a:pt x="767" y="260"/>
                    <a:pt x="718" y="260"/>
                  </a:cubicBezTo>
                  <a:lnTo>
                    <a:pt x="669" y="260"/>
                  </a:lnTo>
                  <a:cubicBezTo>
                    <a:pt x="658" y="236"/>
                    <a:pt x="645" y="212"/>
                    <a:pt x="633" y="200"/>
                  </a:cubicBezTo>
                  <a:cubicBezTo>
                    <a:pt x="645" y="176"/>
                    <a:pt x="658" y="139"/>
                    <a:pt x="633" y="103"/>
                  </a:cubicBezTo>
                  <a:cubicBezTo>
                    <a:pt x="624" y="94"/>
                    <a:pt x="616" y="85"/>
                    <a:pt x="607" y="85"/>
                  </a:cubicBezTo>
                  <a:cubicBezTo>
                    <a:pt x="604" y="85"/>
                    <a:pt x="600" y="87"/>
                    <a:pt x="596" y="90"/>
                  </a:cubicBezTo>
                  <a:lnTo>
                    <a:pt x="572" y="90"/>
                  </a:lnTo>
                  <a:cubicBezTo>
                    <a:pt x="560" y="90"/>
                    <a:pt x="548" y="103"/>
                    <a:pt x="536" y="114"/>
                  </a:cubicBezTo>
                  <a:cubicBezTo>
                    <a:pt x="536" y="139"/>
                    <a:pt x="523" y="163"/>
                    <a:pt x="523" y="176"/>
                  </a:cubicBezTo>
                  <a:cubicBezTo>
                    <a:pt x="497" y="203"/>
                    <a:pt x="442" y="217"/>
                    <a:pt x="391" y="217"/>
                  </a:cubicBezTo>
                  <a:cubicBezTo>
                    <a:pt x="374" y="217"/>
                    <a:pt x="357" y="215"/>
                    <a:pt x="341" y="212"/>
                  </a:cubicBezTo>
                  <a:cubicBezTo>
                    <a:pt x="390" y="139"/>
                    <a:pt x="341" y="66"/>
                    <a:pt x="293" y="17"/>
                  </a:cubicBezTo>
                  <a:cubicBezTo>
                    <a:pt x="276" y="9"/>
                    <a:pt x="259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2693;p36">
              <a:extLst>
                <a:ext uri="{FF2B5EF4-FFF2-40B4-BE49-F238E27FC236}">
                  <a16:creationId xmlns:a16="http://schemas.microsoft.com/office/drawing/2014/main" id="{8EDFA4B5-FB25-410F-9CCC-27988CDE2E0E}"/>
                </a:ext>
              </a:extLst>
            </p:cNvPr>
            <p:cNvSpPr/>
            <p:nvPr/>
          </p:nvSpPr>
          <p:spPr>
            <a:xfrm>
              <a:off x="1756491" y="2853947"/>
              <a:ext cx="40606" cy="15111"/>
            </a:xfrm>
            <a:custGeom>
              <a:avLst/>
              <a:gdLst/>
              <a:ahLst/>
              <a:cxnLst/>
              <a:rect l="l" t="t" r="r" b="b"/>
              <a:pathLst>
                <a:path w="825" h="307" extrusionOk="0">
                  <a:moveTo>
                    <a:pt x="423" y="0"/>
                  </a:moveTo>
                  <a:cubicBezTo>
                    <a:pt x="419" y="0"/>
                    <a:pt x="415" y="1"/>
                    <a:pt x="411" y="6"/>
                  </a:cubicBezTo>
                  <a:cubicBezTo>
                    <a:pt x="387" y="17"/>
                    <a:pt x="362" y="66"/>
                    <a:pt x="362" y="103"/>
                  </a:cubicBezTo>
                  <a:cubicBezTo>
                    <a:pt x="311" y="154"/>
                    <a:pt x="169" y="247"/>
                    <a:pt x="102" y="247"/>
                  </a:cubicBezTo>
                  <a:cubicBezTo>
                    <a:pt x="74" y="247"/>
                    <a:pt x="59" y="231"/>
                    <a:pt x="70" y="188"/>
                  </a:cubicBezTo>
                  <a:cubicBezTo>
                    <a:pt x="78" y="173"/>
                    <a:pt x="62" y="163"/>
                    <a:pt x="46" y="163"/>
                  </a:cubicBezTo>
                  <a:cubicBezTo>
                    <a:pt x="36" y="163"/>
                    <a:pt x="26" y="167"/>
                    <a:pt x="22" y="176"/>
                  </a:cubicBezTo>
                  <a:cubicBezTo>
                    <a:pt x="1" y="271"/>
                    <a:pt x="36" y="306"/>
                    <a:pt x="96" y="306"/>
                  </a:cubicBezTo>
                  <a:cubicBezTo>
                    <a:pt x="173" y="306"/>
                    <a:pt x="291" y="245"/>
                    <a:pt x="374" y="176"/>
                  </a:cubicBezTo>
                  <a:cubicBezTo>
                    <a:pt x="387" y="200"/>
                    <a:pt x="398" y="225"/>
                    <a:pt x="423" y="236"/>
                  </a:cubicBezTo>
                  <a:cubicBezTo>
                    <a:pt x="479" y="272"/>
                    <a:pt x="568" y="299"/>
                    <a:pt x="649" y="299"/>
                  </a:cubicBezTo>
                  <a:cubicBezTo>
                    <a:pt x="709" y="299"/>
                    <a:pt x="764" y="285"/>
                    <a:pt x="800" y="249"/>
                  </a:cubicBezTo>
                  <a:cubicBezTo>
                    <a:pt x="824" y="236"/>
                    <a:pt x="812" y="212"/>
                    <a:pt x="787" y="212"/>
                  </a:cubicBezTo>
                  <a:lnTo>
                    <a:pt x="751" y="212"/>
                  </a:lnTo>
                  <a:cubicBezTo>
                    <a:pt x="739" y="212"/>
                    <a:pt x="727" y="225"/>
                    <a:pt x="727" y="236"/>
                  </a:cubicBezTo>
                  <a:cubicBezTo>
                    <a:pt x="690" y="249"/>
                    <a:pt x="630" y="249"/>
                    <a:pt x="581" y="249"/>
                  </a:cubicBezTo>
                  <a:cubicBezTo>
                    <a:pt x="520" y="236"/>
                    <a:pt x="423" y="212"/>
                    <a:pt x="411" y="127"/>
                  </a:cubicBezTo>
                  <a:cubicBezTo>
                    <a:pt x="460" y="79"/>
                    <a:pt x="471" y="42"/>
                    <a:pt x="447" y="6"/>
                  </a:cubicBezTo>
                  <a:cubicBezTo>
                    <a:pt x="439" y="6"/>
                    <a:pt x="431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2694;p36">
              <a:extLst>
                <a:ext uri="{FF2B5EF4-FFF2-40B4-BE49-F238E27FC236}">
                  <a16:creationId xmlns:a16="http://schemas.microsoft.com/office/drawing/2014/main" id="{F421B974-E14E-4F1F-8ECB-2EA430D63B54}"/>
                </a:ext>
              </a:extLst>
            </p:cNvPr>
            <p:cNvSpPr/>
            <p:nvPr/>
          </p:nvSpPr>
          <p:spPr>
            <a:xfrm>
              <a:off x="1755703" y="2853160"/>
              <a:ext cx="41985" cy="16636"/>
            </a:xfrm>
            <a:custGeom>
              <a:avLst/>
              <a:gdLst/>
              <a:ahLst/>
              <a:cxnLst/>
              <a:rect l="l" t="t" r="r" b="b"/>
              <a:pathLst>
                <a:path w="853" h="338" extrusionOk="0">
                  <a:moveTo>
                    <a:pt x="451" y="33"/>
                  </a:moveTo>
                  <a:cubicBezTo>
                    <a:pt x="476" y="58"/>
                    <a:pt x="439" y="106"/>
                    <a:pt x="414" y="131"/>
                  </a:cubicBezTo>
                  <a:lnTo>
                    <a:pt x="414" y="143"/>
                  </a:lnTo>
                  <a:cubicBezTo>
                    <a:pt x="427" y="241"/>
                    <a:pt x="524" y="277"/>
                    <a:pt x="597" y="277"/>
                  </a:cubicBezTo>
                  <a:lnTo>
                    <a:pt x="621" y="277"/>
                  </a:lnTo>
                  <a:cubicBezTo>
                    <a:pt x="657" y="277"/>
                    <a:pt x="706" y="277"/>
                    <a:pt x="755" y="265"/>
                  </a:cubicBezTo>
                  <a:lnTo>
                    <a:pt x="767" y="265"/>
                  </a:lnTo>
                  <a:lnTo>
                    <a:pt x="767" y="252"/>
                  </a:lnTo>
                  <a:lnTo>
                    <a:pt x="767" y="241"/>
                  </a:lnTo>
                  <a:lnTo>
                    <a:pt x="803" y="241"/>
                  </a:lnTo>
                  <a:lnTo>
                    <a:pt x="803" y="252"/>
                  </a:lnTo>
                  <a:cubicBezTo>
                    <a:pt x="767" y="284"/>
                    <a:pt x="711" y="297"/>
                    <a:pt x="652" y="297"/>
                  </a:cubicBezTo>
                  <a:cubicBezTo>
                    <a:pt x="576" y="297"/>
                    <a:pt x="494" y="275"/>
                    <a:pt x="439" y="241"/>
                  </a:cubicBezTo>
                  <a:cubicBezTo>
                    <a:pt x="427" y="228"/>
                    <a:pt x="414" y="204"/>
                    <a:pt x="403" y="179"/>
                  </a:cubicBezTo>
                  <a:lnTo>
                    <a:pt x="403" y="155"/>
                  </a:lnTo>
                  <a:lnTo>
                    <a:pt x="378" y="179"/>
                  </a:lnTo>
                  <a:cubicBezTo>
                    <a:pt x="290" y="248"/>
                    <a:pt x="180" y="300"/>
                    <a:pt x="114" y="300"/>
                  </a:cubicBezTo>
                  <a:cubicBezTo>
                    <a:pt x="97" y="300"/>
                    <a:pt x="84" y="296"/>
                    <a:pt x="74" y="289"/>
                  </a:cubicBezTo>
                  <a:cubicBezTo>
                    <a:pt x="49" y="277"/>
                    <a:pt x="49" y="252"/>
                    <a:pt x="62" y="204"/>
                  </a:cubicBezTo>
                  <a:lnTo>
                    <a:pt x="62" y="192"/>
                  </a:lnTo>
                  <a:lnTo>
                    <a:pt x="74" y="204"/>
                  </a:lnTo>
                  <a:cubicBezTo>
                    <a:pt x="62" y="241"/>
                    <a:pt x="62" y="265"/>
                    <a:pt x="86" y="277"/>
                  </a:cubicBezTo>
                  <a:cubicBezTo>
                    <a:pt x="93" y="281"/>
                    <a:pt x="102" y="283"/>
                    <a:pt x="111" y="283"/>
                  </a:cubicBezTo>
                  <a:cubicBezTo>
                    <a:pt x="191" y="283"/>
                    <a:pt x="358" y="164"/>
                    <a:pt x="390" y="131"/>
                  </a:cubicBezTo>
                  <a:lnTo>
                    <a:pt x="403" y="131"/>
                  </a:lnTo>
                  <a:lnTo>
                    <a:pt x="403" y="119"/>
                  </a:lnTo>
                  <a:cubicBezTo>
                    <a:pt x="403" y="82"/>
                    <a:pt x="414" y="46"/>
                    <a:pt x="439" y="33"/>
                  </a:cubicBezTo>
                  <a:close/>
                  <a:moveTo>
                    <a:pt x="451" y="0"/>
                  </a:moveTo>
                  <a:cubicBezTo>
                    <a:pt x="442" y="0"/>
                    <a:pt x="433" y="3"/>
                    <a:pt x="427" y="9"/>
                  </a:cubicBezTo>
                  <a:cubicBezTo>
                    <a:pt x="390" y="22"/>
                    <a:pt x="366" y="58"/>
                    <a:pt x="366" y="106"/>
                  </a:cubicBezTo>
                  <a:cubicBezTo>
                    <a:pt x="291" y="171"/>
                    <a:pt x="169" y="245"/>
                    <a:pt x="124" y="245"/>
                  </a:cubicBezTo>
                  <a:cubicBezTo>
                    <a:pt x="118" y="245"/>
                    <a:pt x="114" y="243"/>
                    <a:pt x="111" y="241"/>
                  </a:cubicBezTo>
                  <a:cubicBezTo>
                    <a:pt x="98" y="241"/>
                    <a:pt x="98" y="228"/>
                    <a:pt x="98" y="216"/>
                  </a:cubicBezTo>
                  <a:cubicBezTo>
                    <a:pt x="111" y="192"/>
                    <a:pt x="98" y="168"/>
                    <a:pt x="74" y="168"/>
                  </a:cubicBezTo>
                  <a:cubicBezTo>
                    <a:pt x="67" y="164"/>
                    <a:pt x="61" y="163"/>
                    <a:pt x="55" y="163"/>
                  </a:cubicBezTo>
                  <a:cubicBezTo>
                    <a:pt x="38" y="163"/>
                    <a:pt x="25" y="174"/>
                    <a:pt x="25" y="192"/>
                  </a:cubicBezTo>
                  <a:cubicBezTo>
                    <a:pt x="1" y="277"/>
                    <a:pt x="25" y="314"/>
                    <a:pt x="49" y="325"/>
                  </a:cubicBezTo>
                  <a:cubicBezTo>
                    <a:pt x="74" y="338"/>
                    <a:pt x="86" y="338"/>
                    <a:pt x="111" y="338"/>
                  </a:cubicBezTo>
                  <a:cubicBezTo>
                    <a:pt x="195" y="338"/>
                    <a:pt x="305" y="277"/>
                    <a:pt x="378" y="216"/>
                  </a:cubicBezTo>
                  <a:cubicBezTo>
                    <a:pt x="390" y="241"/>
                    <a:pt x="403" y="252"/>
                    <a:pt x="427" y="265"/>
                  </a:cubicBezTo>
                  <a:cubicBezTo>
                    <a:pt x="484" y="300"/>
                    <a:pt x="579" y="332"/>
                    <a:pt x="668" y="332"/>
                  </a:cubicBezTo>
                  <a:cubicBezTo>
                    <a:pt x="729" y="332"/>
                    <a:pt x="788" y="317"/>
                    <a:pt x="828" y="277"/>
                  </a:cubicBezTo>
                  <a:cubicBezTo>
                    <a:pt x="840" y="265"/>
                    <a:pt x="852" y="252"/>
                    <a:pt x="840" y="241"/>
                  </a:cubicBezTo>
                  <a:cubicBezTo>
                    <a:pt x="840" y="216"/>
                    <a:pt x="816" y="204"/>
                    <a:pt x="803" y="204"/>
                  </a:cubicBezTo>
                  <a:lnTo>
                    <a:pt x="767" y="204"/>
                  </a:lnTo>
                  <a:cubicBezTo>
                    <a:pt x="755" y="204"/>
                    <a:pt x="743" y="216"/>
                    <a:pt x="743" y="216"/>
                  </a:cubicBezTo>
                  <a:cubicBezTo>
                    <a:pt x="730" y="228"/>
                    <a:pt x="730" y="228"/>
                    <a:pt x="730" y="241"/>
                  </a:cubicBezTo>
                  <a:lnTo>
                    <a:pt x="597" y="241"/>
                  </a:lnTo>
                  <a:cubicBezTo>
                    <a:pt x="573" y="241"/>
                    <a:pt x="463" y="228"/>
                    <a:pt x="451" y="155"/>
                  </a:cubicBezTo>
                  <a:cubicBezTo>
                    <a:pt x="512" y="82"/>
                    <a:pt x="487" y="33"/>
                    <a:pt x="476" y="9"/>
                  </a:cubicBezTo>
                  <a:cubicBezTo>
                    <a:pt x="469" y="3"/>
                    <a:pt x="460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2695;p36">
              <a:extLst>
                <a:ext uri="{FF2B5EF4-FFF2-40B4-BE49-F238E27FC236}">
                  <a16:creationId xmlns:a16="http://schemas.microsoft.com/office/drawing/2014/main" id="{86F7584E-A40E-4518-839A-2580CE05A52E}"/>
                </a:ext>
              </a:extLst>
            </p:cNvPr>
            <p:cNvSpPr/>
            <p:nvPr/>
          </p:nvSpPr>
          <p:spPr>
            <a:xfrm>
              <a:off x="1676112" y="2862561"/>
              <a:ext cx="70680" cy="12945"/>
            </a:xfrm>
            <a:custGeom>
              <a:avLst/>
              <a:gdLst/>
              <a:ahLst/>
              <a:cxnLst/>
              <a:rect l="l" t="t" r="r" b="b"/>
              <a:pathLst>
                <a:path w="1436" h="263" extrusionOk="0">
                  <a:moveTo>
                    <a:pt x="645" y="1"/>
                  </a:moveTo>
                  <a:cubicBezTo>
                    <a:pt x="633" y="1"/>
                    <a:pt x="633" y="1"/>
                    <a:pt x="620" y="13"/>
                  </a:cubicBezTo>
                  <a:cubicBezTo>
                    <a:pt x="596" y="61"/>
                    <a:pt x="633" y="98"/>
                    <a:pt x="669" y="134"/>
                  </a:cubicBezTo>
                  <a:cubicBezTo>
                    <a:pt x="633" y="183"/>
                    <a:pt x="499" y="207"/>
                    <a:pt x="475" y="207"/>
                  </a:cubicBezTo>
                  <a:lnTo>
                    <a:pt x="390" y="207"/>
                  </a:lnTo>
                  <a:cubicBezTo>
                    <a:pt x="329" y="207"/>
                    <a:pt x="353" y="207"/>
                    <a:pt x="293" y="171"/>
                  </a:cubicBezTo>
                  <a:cubicBezTo>
                    <a:pt x="304" y="171"/>
                    <a:pt x="304" y="159"/>
                    <a:pt x="304" y="159"/>
                  </a:cubicBezTo>
                  <a:cubicBezTo>
                    <a:pt x="317" y="147"/>
                    <a:pt x="317" y="123"/>
                    <a:pt x="304" y="123"/>
                  </a:cubicBezTo>
                  <a:cubicBezTo>
                    <a:pt x="292" y="114"/>
                    <a:pt x="277" y="110"/>
                    <a:pt x="263" y="110"/>
                  </a:cubicBezTo>
                  <a:cubicBezTo>
                    <a:pt x="234" y="110"/>
                    <a:pt x="207" y="126"/>
                    <a:pt x="207" y="159"/>
                  </a:cubicBezTo>
                  <a:lnTo>
                    <a:pt x="158" y="159"/>
                  </a:lnTo>
                  <a:cubicBezTo>
                    <a:pt x="144" y="161"/>
                    <a:pt x="134" y="162"/>
                    <a:pt x="127" y="162"/>
                  </a:cubicBezTo>
                  <a:cubicBezTo>
                    <a:pt x="100" y="162"/>
                    <a:pt x="129" y="144"/>
                    <a:pt x="158" y="134"/>
                  </a:cubicBezTo>
                  <a:cubicBezTo>
                    <a:pt x="195" y="134"/>
                    <a:pt x="195" y="98"/>
                    <a:pt x="158" y="98"/>
                  </a:cubicBezTo>
                  <a:cubicBezTo>
                    <a:pt x="134" y="98"/>
                    <a:pt x="1" y="123"/>
                    <a:pt x="74" y="183"/>
                  </a:cubicBezTo>
                  <a:cubicBezTo>
                    <a:pt x="100" y="201"/>
                    <a:pt x="140" y="212"/>
                    <a:pt x="178" y="212"/>
                  </a:cubicBezTo>
                  <a:cubicBezTo>
                    <a:pt x="193" y="212"/>
                    <a:pt x="207" y="211"/>
                    <a:pt x="220" y="207"/>
                  </a:cubicBezTo>
                  <a:cubicBezTo>
                    <a:pt x="249" y="251"/>
                    <a:pt x="313" y="260"/>
                    <a:pt x="373" y="260"/>
                  </a:cubicBezTo>
                  <a:cubicBezTo>
                    <a:pt x="413" y="260"/>
                    <a:pt x="450" y="256"/>
                    <a:pt x="475" y="256"/>
                  </a:cubicBezTo>
                  <a:cubicBezTo>
                    <a:pt x="548" y="256"/>
                    <a:pt x="657" y="232"/>
                    <a:pt x="706" y="171"/>
                  </a:cubicBezTo>
                  <a:lnTo>
                    <a:pt x="779" y="207"/>
                  </a:lnTo>
                  <a:cubicBezTo>
                    <a:pt x="816" y="226"/>
                    <a:pt x="864" y="238"/>
                    <a:pt x="914" y="238"/>
                  </a:cubicBezTo>
                  <a:cubicBezTo>
                    <a:pt x="964" y="238"/>
                    <a:pt x="1016" y="226"/>
                    <a:pt x="1058" y="196"/>
                  </a:cubicBezTo>
                  <a:cubicBezTo>
                    <a:pt x="1058" y="220"/>
                    <a:pt x="1083" y="232"/>
                    <a:pt x="1107" y="244"/>
                  </a:cubicBezTo>
                  <a:cubicBezTo>
                    <a:pt x="1134" y="257"/>
                    <a:pt x="1167" y="262"/>
                    <a:pt x="1202" y="262"/>
                  </a:cubicBezTo>
                  <a:cubicBezTo>
                    <a:pt x="1264" y="262"/>
                    <a:pt x="1333" y="247"/>
                    <a:pt x="1387" y="232"/>
                  </a:cubicBezTo>
                  <a:cubicBezTo>
                    <a:pt x="1387" y="250"/>
                    <a:pt x="1399" y="259"/>
                    <a:pt x="1411" y="259"/>
                  </a:cubicBezTo>
                  <a:cubicBezTo>
                    <a:pt x="1424" y="259"/>
                    <a:pt x="1436" y="250"/>
                    <a:pt x="1436" y="232"/>
                  </a:cubicBezTo>
                  <a:lnTo>
                    <a:pt x="1436" y="196"/>
                  </a:lnTo>
                  <a:cubicBezTo>
                    <a:pt x="1436" y="183"/>
                    <a:pt x="1423" y="171"/>
                    <a:pt x="1399" y="171"/>
                  </a:cubicBezTo>
                  <a:cubicBezTo>
                    <a:pt x="1350" y="196"/>
                    <a:pt x="1314" y="196"/>
                    <a:pt x="1266" y="207"/>
                  </a:cubicBezTo>
                  <a:cubicBezTo>
                    <a:pt x="1262" y="207"/>
                    <a:pt x="1242" y="208"/>
                    <a:pt x="1216" y="208"/>
                  </a:cubicBezTo>
                  <a:cubicBezTo>
                    <a:pt x="1154" y="208"/>
                    <a:pt x="1061" y="202"/>
                    <a:pt x="1095" y="159"/>
                  </a:cubicBezTo>
                  <a:lnTo>
                    <a:pt x="1107" y="147"/>
                  </a:lnTo>
                  <a:cubicBezTo>
                    <a:pt x="1117" y="137"/>
                    <a:pt x="1098" y="114"/>
                    <a:pt x="1077" y="114"/>
                  </a:cubicBezTo>
                  <a:cubicBezTo>
                    <a:pt x="1071" y="114"/>
                    <a:pt x="1064" y="117"/>
                    <a:pt x="1058" y="123"/>
                  </a:cubicBezTo>
                  <a:cubicBezTo>
                    <a:pt x="1032" y="176"/>
                    <a:pt x="986" y="197"/>
                    <a:pt x="934" y="197"/>
                  </a:cubicBezTo>
                  <a:cubicBezTo>
                    <a:pt x="868" y="197"/>
                    <a:pt x="791" y="163"/>
                    <a:pt x="730" y="123"/>
                  </a:cubicBezTo>
                  <a:cubicBezTo>
                    <a:pt x="755" y="61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2696;p36">
              <a:extLst>
                <a:ext uri="{FF2B5EF4-FFF2-40B4-BE49-F238E27FC236}">
                  <a16:creationId xmlns:a16="http://schemas.microsoft.com/office/drawing/2014/main" id="{28E237BA-2FC9-4FF7-8A42-46451701A41C}"/>
                </a:ext>
              </a:extLst>
            </p:cNvPr>
            <p:cNvSpPr/>
            <p:nvPr/>
          </p:nvSpPr>
          <p:spPr>
            <a:xfrm>
              <a:off x="1677342" y="2861380"/>
              <a:ext cx="70040" cy="15012"/>
            </a:xfrm>
            <a:custGeom>
              <a:avLst/>
              <a:gdLst/>
              <a:ahLst/>
              <a:cxnLst/>
              <a:rect l="l" t="t" r="r" b="b"/>
              <a:pathLst>
                <a:path w="1423" h="305" extrusionOk="0">
                  <a:moveTo>
                    <a:pt x="620" y="37"/>
                  </a:moveTo>
                  <a:cubicBezTo>
                    <a:pt x="644" y="37"/>
                    <a:pt x="668" y="61"/>
                    <a:pt x="681" y="74"/>
                  </a:cubicBezTo>
                  <a:cubicBezTo>
                    <a:pt x="693" y="98"/>
                    <a:pt x="705" y="122"/>
                    <a:pt x="693" y="147"/>
                  </a:cubicBezTo>
                  <a:lnTo>
                    <a:pt x="693" y="158"/>
                  </a:lnTo>
                  <a:lnTo>
                    <a:pt x="705" y="158"/>
                  </a:lnTo>
                  <a:cubicBezTo>
                    <a:pt x="755" y="198"/>
                    <a:pt x="829" y="238"/>
                    <a:pt x="901" y="238"/>
                  </a:cubicBezTo>
                  <a:cubicBezTo>
                    <a:pt x="917" y="238"/>
                    <a:pt x="933" y="236"/>
                    <a:pt x="949" y="231"/>
                  </a:cubicBezTo>
                  <a:cubicBezTo>
                    <a:pt x="985" y="220"/>
                    <a:pt x="1022" y="207"/>
                    <a:pt x="1033" y="183"/>
                  </a:cubicBezTo>
                  <a:lnTo>
                    <a:pt x="1046" y="158"/>
                  </a:lnTo>
                  <a:lnTo>
                    <a:pt x="1058" y="158"/>
                  </a:lnTo>
                  <a:lnTo>
                    <a:pt x="1058" y="171"/>
                  </a:lnTo>
                  <a:cubicBezTo>
                    <a:pt x="1046" y="195"/>
                    <a:pt x="1046" y="207"/>
                    <a:pt x="1058" y="220"/>
                  </a:cubicBezTo>
                  <a:cubicBezTo>
                    <a:pt x="1072" y="241"/>
                    <a:pt x="1137" y="246"/>
                    <a:pt x="1185" y="246"/>
                  </a:cubicBezTo>
                  <a:cubicBezTo>
                    <a:pt x="1216" y="246"/>
                    <a:pt x="1241" y="244"/>
                    <a:pt x="1241" y="244"/>
                  </a:cubicBezTo>
                  <a:cubicBezTo>
                    <a:pt x="1289" y="244"/>
                    <a:pt x="1338" y="231"/>
                    <a:pt x="1386" y="220"/>
                  </a:cubicBezTo>
                  <a:lnTo>
                    <a:pt x="1386" y="256"/>
                  </a:lnTo>
                  <a:lnTo>
                    <a:pt x="1386" y="268"/>
                  </a:lnTo>
                  <a:cubicBezTo>
                    <a:pt x="1374" y="268"/>
                    <a:pt x="1374" y="256"/>
                    <a:pt x="1374" y="256"/>
                  </a:cubicBezTo>
                  <a:lnTo>
                    <a:pt x="1374" y="231"/>
                  </a:lnTo>
                  <a:lnTo>
                    <a:pt x="1362" y="231"/>
                  </a:lnTo>
                  <a:cubicBezTo>
                    <a:pt x="1303" y="248"/>
                    <a:pt x="1226" y="271"/>
                    <a:pt x="1160" y="271"/>
                  </a:cubicBezTo>
                  <a:cubicBezTo>
                    <a:pt x="1131" y="271"/>
                    <a:pt x="1104" y="267"/>
                    <a:pt x="1082" y="256"/>
                  </a:cubicBezTo>
                  <a:lnTo>
                    <a:pt x="1046" y="220"/>
                  </a:lnTo>
                  <a:lnTo>
                    <a:pt x="1033" y="195"/>
                  </a:lnTo>
                  <a:lnTo>
                    <a:pt x="1022" y="207"/>
                  </a:lnTo>
                  <a:cubicBezTo>
                    <a:pt x="982" y="233"/>
                    <a:pt x="929" y="245"/>
                    <a:pt x="877" y="245"/>
                  </a:cubicBezTo>
                  <a:cubicBezTo>
                    <a:pt x="832" y="245"/>
                    <a:pt x="788" y="236"/>
                    <a:pt x="754" y="220"/>
                  </a:cubicBezTo>
                  <a:cubicBezTo>
                    <a:pt x="730" y="207"/>
                    <a:pt x="717" y="195"/>
                    <a:pt x="693" y="183"/>
                  </a:cubicBezTo>
                  <a:lnTo>
                    <a:pt x="681" y="171"/>
                  </a:lnTo>
                  <a:lnTo>
                    <a:pt x="668" y="183"/>
                  </a:lnTo>
                  <a:cubicBezTo>
                    <a:pt x="620" y="231"/>
                    <a:pt x="523" y="256"/>
                    <a:pt x="450" y="268"/>
                  </a:cubicBezTo>
                  <a:lnTo>
                    <a:pt x="425" y="268"/>
                  </a:lnTo>
                  <a:cubicBezTo>
                    <a:pt x="352" y="268"/>
                    <a:pt x="243" y="268"/>
                    <a:pt x="219" y="220"/>
                  </a:cubicBezTo>
                  <a:lnTo>
                    <a:pt x="206" y="207"/>
                  </a:lnTo>
                  <a:lnTo>
                    <a:pt x="195" y="207"/>
                  </a:lnTo>
                  <a:cubicBezTo>
                    <a:pt x="174" y="212"/>
                    <a:pt x="152" y="215"/>
                    <a:pt x="130" y="215"/>
                  </a:cubicBezTo>
                  <a:cubicBezTo>
                    <a:pt x="101" y="215"/>
                    <a:pt x="75" y="209"/>
                    <a:pt x="60" y="195"/>
                  </a:cubicBezTo>
                  <a:cubicBezTo>
                    <a:pt x="49" y="183"/>
                    <a:pt x="36" y="183"/>
                    <a:pt x="49" y="171"/>
                  </a:cubicBezTo>
                  <a:cubicBezTo>
                    <a:pt x="49" y="158"/>
                    <a:pt x="109" y="134"/>
                    <a:pt x="133" y="134"/>
                  </a:cubicBezTo>
                  <a:cubicBezTo>
                    <a:pt x="146" y="134"/>
                    <a:pt x="146" y="134"/>
                    <a:pt x="146" y="147"/>
                  </a:cubicBezTo>
                  <a:lnTo>
                    <a:pt x="133" y="147"/>
                  </a:lnTo>
                  <a:cubicBezTo>
                    <a:pt x="122" y="147"/>
                    <a:pt x="85" y="147"/>
                    <a:pt x="85" y="171"/>
                  </a:cubicBezTo>
                  <a:cubicBezTo>
                    <a:pt x="73" y="171"/>
                    <a:pt x="73" y="183"/>
                    <a:pt x="85" y="195"/>
                  </a:cubicBezTo>
                  <a:cubicBezTo>
                    <a:pt x="85" y="207"/>
                    <a:pt x="97" y="207"/>
                    <a:pt x="133" y="207"/>
                  </a:cubicBezTo>
                  <a:cubicBezTo>
                    <a:pt x="146" y="207"/>
                    <a:pt x="170" y="207"/>
                    <a:pt x="182" y="195"/>
                  </a:cubicBezTo>
                  <a:lnTo>
                    <a:pt x="206" y="195"/>
                  </a:lnTo>
                  <a:lnTo>
                    <a:pt x="206" y="183"/>
                  </a:lnTo>
                  <a:cubicBezTo>
                    <a:pt x="206" y="171"/>
                    <a:pt x="206" y="158"/>
                    <a:pt x="219" y="158"/>
                  </a:cubicBezTo>
                  <a:cubicBezTo>
                    <a:pt x="225" y="152"/>
                    <a:pt x="234" y="149"/>
                    <a:pt x="244" y="149"/>
                  </a:cubicBezTo>
                  <a:cubicBezTo>
                    <a:pt x="255" y="149"/>
                    <a:pt x="267" y="152"/>
                    <a:pt x="279" y="158"/>
                  </a:cubicBezTo>
                  <a:cubicBezTo>
                    <a:pt x="279" y="158"/>
                    <a:pt x="279" y="171"/>
                    <a:pt x="268" y="171"/>
                  </a:cubicBezTo>
                  <a:lnTo>
                    <a:pt x="268" y="183"/>
                  </a:lnTo>
                  <a:lnTo>
                    <a:pt x="243" y="195"/>
                  </a:lnTo>
                  <a:lnTo>
                    <a:pt x="268" y="207"/>
                  </a:lnTo>
                  <a:lnTo>
                    <a:pt x="292" y="231"/>
                  </a:lnTo>
                  <a:cubicBezTo>
                    <a:pt x="316" y="244"/>
                    <a:pt x="316" y="256"/>
                    <a:pt x="365" y="256"/>
                  </a:cubicBezTo>
                  <a:lnTo>
                    <a:pt x="450" y="256"/>
                  </a:lnTo>
                  <a:cubicBezTo>
                    <a:pt x="450" y="256"/>
                    <a:pt x="608" y="231"/>
                    <a:pt x="657" y="171"/>
                  </a:cubicBezTo>
                  <a:lnTo>
                    <a:pt x="668" y="158"/>
                  </a:lnTo>
                  <a:lnTo>
                    <a:pt x="657" y="147"/>
                  </a:lnTo>
                  <a:cubicBezTo>
                    <a:pt x="595" y="85"/>
                    <a:pt x="608" y="49"/>
                    <a:pt x="620" y="37"/>
                  </a:cubicBezTo>
                  <a:close/>
                  <a:moveTo>
                    <a:pt x="620" y="1"/>
                  </a:moveTo>
                  <a:cubicBezTo>
                    <a:pt x="608" y="1"/>
                    <a:pt x="595" y="12"/>
                    <a:pt x="584" y="25"/>
                  </a:cubicBezTo>
                  <a:cubicBezTo>
                    <a:pt x="571" y="61"/>
                    <a:pt x="559" y="110"/>
                    <a:pt x="620" y="158"/>
                  </a:cubicBezTo>
                  <a:cubicBezTo>
                    <a:pt x="571" y="195"/>
                    <a:pt x="474" y="207"/>
                    <a:pt x="450" y="220"/>
                  </a:cubicBezTo>
                  <a:lnTo>
                    <a:pt x="365" y="220"/>
                  </a:lnTo>
                  <a:cubicBezTo>
                    <a:pt x="328" y="220"/>
                    <a:pt x="328" y="220"/>
                    <a:pt x="316" y="207"/>
                  </a:cubicBezTo>
                  <a:lnTo>
                    <a:pt x="304" y="195"/>
                  </a:lnTo>
                  <a:cubicBezTo>
                    <a:pt x="304" y="183"/>
                    <a:pt x="316" y="171"/>
                    <a:pt x="304" y="158"/>
                  </a:cubicBezTo>
                  <a:cubicBezTo>
                    <a:pt x="304" y="147"/>
                    <a:pt x="304" y="134"/>
                    <a:pt x="292" y="134"/>
                  </a:cubicBezTo>
                  <a:cubicBezTo>
                    <a:pt x="270" y="120"/>
                    <a:pt x="249" y="114"/>
                    <a:pt x="231" y="114"/>
                  </a:cubicBezTo>
                  <a:cubicBezTo>
                    <a:pt x="217" y="114"/>
                    <a:pt x="205" y="117"/>
                    <a:pt x="195" y="122"/>
                  </a:cubicBezTo>
                  <a:cubicBezTo>
                    <a:pt x="195" y="134"/>
                    <a:pt x="182" y="134"/>
                    <a:pt x="182" y="134"/>
                  </a:cubicBezTo>
                  <a:cubicBezTo>
                    <a:pt x="182" y="134"/>
                    <a:pt x="182" y="122"/>
                    <a:pt x="170" y="122"/>
                  </a:cubicBezTo>
                  <a:cubicBezTo>
                    <a:pt x="170" y="110"/>
                    <a:pt x="158" y="98"/>
                    <a:pt x="133" y="98"/>
                  </a:cubicBezTo>
                  <a:cubicBezTo>
                    <a:pt x="122" y="98"/>
                    <a:pt x="24" y="110"/>
                    <a:pt x="12" y="158"/>
                  </a:cubicBezTo>
                  <a:cubicBezTo>
                    <a:pt x="0" y="171"/>
                    <a:pt x="0" y="195"/>
                    <a:pt x="36" y="220"/>
                  </a:cubicBezTo>
                  <a:cubicBezTo>
                    <a:pt x="63" y="237"/>
                    <a:pt x="103" y="248"/>
                    <a:pt x="146" y="248"/>
                  </a:cubicBezTo>
                  <a:cubicBezTo>
                    <a:pt x="162" y="248"/>
                    <a:pt x="178" y="247"/>
                    <a:pt x="195" y="244"/>
                  </a:cubicBezTo>
                  <a:cubicBezTo>
                    <a:pt x="243" y="304"/>
                    <a:pt x="352" y="304"/>
                    <a:pt x="425" y="304"/>
                  </a:cubicBezTo>
                  <a:cubicBezTo>
                    <a:pt x="425" y="304"/>
                    <a:pt x="438" y="292"/>
                    <a:pt x="450" y="292"/>
                  </a:cubicBezTo>
                  <a:cubicBezTo>
                    <a:pt x="523" y="292"/>
                    <a:pt x="620" y="268"/>
                    <a:pt x="681" y="220"/>
                  </a:cubicBezTo>
                  <a:cubicBezTo>
                    <a:pt x="705" y="231"/>
                    <a:pt x="717" y="231"/>
                    <a:pt x="741" y="244"/>
                  </a:cubicBezTo>
                  <a:cubicBezTo>
                    <a:pt x="781" y="263"/>
                    <a:pt x="834" y="276"/>
                    <a:pt x="888" y="276"/>
                  </a:cubicBezTo>
                  <a:cubicBezTo>
                    <a:pt x="935" y="276"/>
                    <a:pt x="982" y="266"/>
                    <a:pt x="1022" y="244"/>
                  </a:cubicBezTo>
                  <a:cubicBezTo>
                    <a:pt x="1033" y="268"/>
                    <a:pt x="1046" y="280"/>
                    <a:pt x="1070" y="292"/>
                  </a:cubicBezTo>
                  <a:cubicBezTo>
                    <a:pt x="1095" y="304"/>
                    <a:pt x="1131" y="304"/>
                    <a:pt x="1168" y="304"/>
                  </a:cubicBezTo>
                  <a:cubicBezTo>
                    <a:pt x="1228" y="304"/>
                    <a:pt x="1289" y="292"/>
                    <a:pt x="1349" y="280"/>
                  </a:cubicBezTo>
                  <a:cubicBezTo>
                    <a:pt x="1349" y="292"/>
                    <a:pt x="1374" y="304"/>
                    <a:pt x="1386" y="304"/>
                  </a:cubicBezTo>
                  <a:cubicBezTo>
                    <a:pt x="1411" y="304"/>
                    <a:pt x="1422" y="280"/>
                    <a:pt x="1422" y="256"/>
                  </a:cubicBezTo>
                  <a:lnTo>
                    <a:pt x="1422" y="220"/>
                  </a:lnTo>
                  <a:cubicBezTo>
                    <a:pt x="1422" y="207"/>
                    <a:pt x="1422" y="195"/>
                    <a:pt x="1411" y="195"/>
                  </a:cubicBezTo>
                  <a:cubicBezTo>
                    <a:pt x="1398" y="183"/>
                    <a:pt x="1386" y="183"/>
                    <a:pt x="1374" y="183"/>
                  </a:cubicBezTo>
                  <a:lnTo>
                    <a:pt x="1228" y="220"/>
                  </a:lnTo>
                  <a:cubicBezTo>
                    <a:pt x="1192" y="220"/>
                    <a:pt x="1095" y="207"/>
                    <a:pt x="1082" y="195"/>
                  </a:cubicBezTo>
                  <a:lnTo>
                    <a:pt x="1095" y="183"/>
                  </a:lnTo>
                  <a:cubicBezTo>
                    <a:pt x="1106" y="171"/>
                    <a:pt x="1095" y="147"/>
                    <a:pt x="1082" y="134"/>
                  </a:cubicBezTo>
                  <a:cubicBezTo>
                    <a:pt x="1070" y="128"/>
                    <a:pt x="1061" y="125"/>
                    <a:pt x="1053" y="125"/>
                  </a:cubicBezTo>
                  <a:cubicBezTo>
                    <a:pt x="1046" y="125"/>
                    <a:pt x="1040" y="128"/>
                    <a:pt x="1033" y="134"/>
                  </a:cubicBezTo>
                  <a:lnTo>
                    <a:pt x="1033" y="122"/>
                  </a:lnTo>
                  <a:lnTo>
                    <a:pt x="1022" y="147"/>
                  </a:lnTo>
                  <a:cubicBezTo>
                    <a:pt x="997" y="171"/>
                    <a:pt x="973" y="195"/>
                    <a:pt x="949" y="195"/>
                  </a:cubicBezTo>
                  <a:cubicBezTo>
                    <a:pt x="936" y="197"/>
                    <a:pt x="923" y="198"/>
                    <a:pt x="910" y="198"/>
                  </a:cubicBezTo>
                  <a:cubicBezTo>
                    <a:pt x="847" y="198"/>
                    <a:pt x="780" y="176"/>
                    <a:pt x="730" y="147"/>
                  </a:cubicBezTo>
                  <a:cubicBezTo>
                    <a:pt x="741" y="110"/>
                    <a:pt x="730" y="85"/>
                    <a:pt x="717" y="61"/>
                  </a:cubicBezTo>
                  <a:cubicBezTo>
                    <a:pt x="693" y="25"/>
                    <a:pt x="65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2697;p36">
              <a:extLst>
                <a:ext uri="{FF2B5EF4-FFF2-40B4-BE49-F238E27FC236}">
                  <a16:creationId xmlns:a16="http://schemas.microsoft.com/office/drawing/2014/main" id="{AC1B9E4B-4D03-4A9D-8CD8-C8755CF8C11F}"/>
                </a:ext>
              </a:extLst>
            </p:cNvPr>
            <p:cNvSpPr/>
            <p:nvPr/>
          </p:nvSpPr>
          <p:spPr>
            <a:xfrm>
              <a:off x="1673405" y="2891749"/>
              <a:ext cx="120687" cy="33174"/>
            </a:xfrm>
            <a:custGeom>
              <a:avLst/>
              <a:gdLst/>
              <a:ahLst/>
              <a:cxnLst/>
              <a:rect l="l" t="t" r="r" b="b"/>
              <a:pathLst>
                <a:path w="2452" h="674" extrusionOk="0">
                  <a:moveTo>
                    <a:pt x="428" y="70"/>
                  </a:moveTo>
                  <a:cubicBezTo>
                    <a:pt x="447" y="70"/>
                    <a:pt x="473" y="91"/>
                    <a:pt x="505" y="138"/>
                  </a:cubicBezTo>
                  <a:cubicBezTo>
                    <a:pt x="505" y="186"/>
                    <a:pt x="469" y="222"/>
                    <a:pt x="421" y="247"/>
                  </a:cubicBezTo>
                  <a:lnTo>
                    <a:pt x="408" y="247"/>
                  </a:lnTo>
                  <a:cubicBezTo>
                    <a:pt x="396" y="211"/>
                    <a:pt x="396" y="186"/>
                    <a:pt x="396" y="149"/>
                  </a:cubicBezTo>
                  <a:lnTo>
                    <a:pt x="396" y="113"/>
                  </a:lnTo>
                  <a:cubicBezTo>
                    <a:pt x="402" y="85"/>
                    <a:pt x="412" y="70"/>
                    <a:pt x="428" y="70"/>
                  </a:cubicBezTo>
                  <a:close/>
                  <a:moveTo>
                    <a:pt x="432" y="490"/>
                  </a:moveTo>
                  <a:cubicBezTo>
                    <a:pt x="445" y="551"/>
                    <a:pt x="421" y="600"/>
                    <a:pt x="348" y="624"/>
                  </a:cubicBezTo>
                  <a:cubicBezTo>
                    <a:pt x="335" y="600"/>
                    <a:pt x="335" y="575"/>
                    <a:pt x="323" y="551"/>
                  </a:cubicBezTo>
                  <a:cubicBezTo>
                    <a:pt x="348" y="538"/>
                    <a:pt x="372" y="514"/>
                    <a:pt x="396" y="502"/>
                  </a:cubicBezTo>
                  <a:cubicBezTo>
                    <a:pt x="408" y="502"/>
                    <a:pt x="421" y="490"/>
                    <a:pt x="432" y="490"/>
                  </a:cubicBezTo>
                  <a:close/>
                  <a:moveTo>
                    <a:pt x="443" y="0"/>
                  </a:moveTo>
                  <a:cubicBezTo>
                    <a:pt x="435" y="0"/>
                    <a:pt x="428" y="1"/>
                    <a:pt x="421" y="3"/>
                  </a:cubicBezTo>
                  <a:cubicBezTo>
                    <a:pt x="348" y="28"/>
                    <a:pt x="335" y="149"/>
                    <a:pt x="348" y="211"/>
                  </a:cubicBezTo>
                  <a:cubicBezTo>
                    <a:pt x="359" y="222"/>
                    <a:pt x="359" y="247"/>
                    <a:pt x="372" y="271"/>
                  </a:cubicBezTo>
                  <a:cubicBezTo>
                    <a:pt x="348" y="284"/>
                    <a:pt x="335" y="295"/>
                    <a:pt x="311" y="295"/>
                  </a:cubicBezTo>
                  <a:cubicBezTo>
                    <a:pt x="286" y="308"/>
                    <a:pt x="262" y="320"/>
                    <a:pt x="238" y="320"/>
                  </a:cubicBezTo>
                  <a:cubicBezTo>
                    <a:pt x="213" y="332"/>
                    <a:pt x="202" y="332"/>
                    <a:pt x="177" y="332"/>
                  </a:cubicBezTo>
                  <a:cubicBezTo>
                    <a:pt x="124" y="297"/>
                    <a:pt x="103" y="274"/>
                    <a:pt x="114" y="274"/>
                  </a:cubicBezTo>
                  <a:cubicBezTo>
                    <a:pt x="119" y="274"/>
                    <a:pt x="127" y="277"/>
                    <a:pt x="140" y="284"/>
                  </a:cubicBezTo>
                  <a:cubicBezTo>
                    <a:pt x="143" y="285"/>
                    <a:pt x="145" y="285"/>
                    <a:pt x="148" y="285"/>
                  </a:cubicBezTo>
                  <a:cubicBezTo>
                    <a:pt x="167" y="285"/>
                    <a:pt x="175" y="247"/>
                    <a:pt x="153" y="247"/>
                  </a:cubicBezTo>
                  <a:cubicBezTo>
                    <a:pt x="139" y="240"/>
                    <a:pt x="119" y="236"/>
                    <a:pt x="99" y="236"/>
                  </a:cubicBezTo>
                  <a:cubicBezTo>
                    <a:pt x="49" y="236"/>
                    <a:pt x="0" y="259"/>
                    <a:pt x="43" y="320"/>
                  </a:cubicBezTo>
                  <a:cubicBezTo>
                    <a:pt x="78" y="366"/>
                    <a:pt x="121" y="382"/>
                    <a:pt x="168" y="382"/>
                  </a:cubicBezTo>
                  <a:cubicBezTo>
                    <a:pt x="218" y="382"/>
                    <a:pt x="273" y="363"/>
                    <a:pt x="323" y="344"/>
                  </a:cubicBezTo>
                  <a:cubicBezTo>
                    <a:pt x="348" y="332"/>
                    <a:pt x="372" y="332"/>
                    <a:pt x="384" y="320"/>
                  </a:cubicBezTo>
                  <a:cubicBezTo>
                    <a:pt x="408" y="357"/>
                    <a:pt x="421" y="393"/>
                    <a:pt x="432" y="441"/>
                  </a:cubicBezTo>
                  <a:cubicBezTo>
                    <a:pt x="359" y="465"/>
                    <a:pt x="299" y="490"/>
                    <a:pt x="275" y="551"/>
                  </a:cubicBezTo>
                  <a:cubicBezTo>
                    <a:pt x="250" y="587"/>
                    <a:pt x="238" y="673"/>
                    <a:pt x="299" y="673"/>
                  </a:cubicBezTo>
                  <a:cubicBezTo>
                    <a:pt x="306" y="673"/>
                    <a:pt x="313" y="674"/>
                    <a:pt x="320" y="674"/>
                  </a:cubicBezTo>
                  <a:cubicBezTo>
                    <a:pt x="448" y="674"/>
                    <a:pt x="481" y="570"/>
                    <a:pt x="481" y="465"/>
                  </a:cubicBezTo>
                  <a:cubicBezTo>
                    <a:pt x="505" y="454"/>
                    <a:pt x="530" y="454"/>
                    <a:pt x="554" y="441"/>
                  </a:cubicBezTo>
                  <a:cubicBezTo>
                    <a:pt x="627" y="417"/>
                    <a:pt x="688" y="381"/>
                    <a:pt x="761" y="344"/>
                  </a:cubicBezTo>
                  <a:cubicBezTo>
                    <a:pt x="943" y="259"/>
                    <a:pt x="1138" y="222"/>
                    <a:pt x="1332" y="162"/>
                  </a:cubicBezTo>
                  <a:cubicBezTo>
                    <a:pt x="1345" y="222"/>
                    <a:pt x="1381" y="222"/>
                    <a:pt x="1454" y="222"/>
                  </a:cubicBezTo>
                  <a:cubicBezTo>
                    <a:pt x="1515" y="222"/>
                    <a:pt x="1564" y="198"/>
                    <a:pt x="1612" y="186"/>
                  </a:cubicBezTo>
                  <a:cubicBezTo>
                    <a:pt x="1633" y="186"/>
                    <a:pt x="1662" y="159"/>
                    <a:pt x="1686" y="159"/>
                  </a:cubicBezTo>
                  <a:cubicBezTo>
                    <a:pt x="1690" y="159"/>
                    <a:pt x="1693" y="160"/>
                    <a:pt x="1697" y="162"/>
                  </a:cubicBezTo>
                  <a:cubicBezTo>
                    <a:pt x="1697" y="174"/>
                    <a:pt x="1721" y="186"/>
                    <a:pt x="1734" y="198"/>
                  </a:cubicBezTo>
                  <a:cubicBezTo>
                    <a:pt x="1759" y="205"/>
                    <a:pt x="1785" y="208"/>
                    <a:pt x="1811" y="208"/>
                  </a:cubicBezTo>
                  <a:cubicBezTo>
                    <a:pt x="1875" y="208"/>
                    <a:pt x="1941" y="191"/>
                    <a:pt x="2002" y="174"/>
                  </a:cubicBezTo>
                  <a:cubicBezTo>
                    <a:pt x="2058" y="158"/>
                    <a:pt x="2115" y="154"/>
                    <a:pt x="2173" y="154"/>
                  </a:cubicBezTo>
                  <a:cubicBezTo>
                    <a:pt x="2251" y="154"/>
                    <a:pt x="2331" y="162"/>
                    <a:pt x="2415" y="162"/>
                  </a:cubicBezTo>
                  <a:cubicBezTo>
                    <a:pt x="2451" y="162"/>
                    <a:pt x="2451" y="113"/>
                    <a:pt x="2415" y="113"/>
                  </a:cubicBezTo>
                  <a:cubicBezTo>
                    <a:pt x="2337" y="113"/>
                    <a:pt x="2250" y="97"/>
                    <a:pt x="2168" y="97"/>
                  </a:cubicBezTo>
                  <a:cubicBezTo>
                    <a:pt x="2149" y="97"/>
                    <a:pt x="2129" y="98"/>
                    <a:pt x="2111" y="101"/>
                  </a:cubicBezTo>
                  <a:cubicBezTo>
                    <a:pt x="2026" y="101"/>
                    <a:pt x="1940" y="149"/>
                    <a:pt x="1843" y="162"/>
                  </a:cubicBezTo>
                  <a:cubicBezTo>
                    <a:pt x="1783" y="162"/>
                    <a:pt x="1758" y="149"/>
                    <a:pt x="1710" y="113"/>
                  </a:cubicBezTo>
                  <a:cubicBezTo>
                    <a:pt x="1705" y="109"/>
                    <a:pt x="1700" y="108"/>
                    <a:pt x="1694" y="108"/>
                  </a:cubicBezTo>
                  <a:cubicBezTo>
                    <a:pt x="1682" y="108"/>
                    <a:pt x="1669" y="113"/>
                    <a:pt x="1661" y="113"/>
                  </a:cubicBezTo>
                  <a:cubicBezTo>
                    <a:pt x="1612" y="121"/>
                    <a:pt x="1508" y="179"/>
                    <a:pt x="1438" y="179"/>
                  </a:cubicBezTo>
                  <a:cubicBezTo>
                    <a:pt x="1403" y="179"/>
                    <a:pt x="1377" y="165"/>
                    <a:pt x="1369" y="125"/>
                  </a:cubicBezTo>
                  <a:cubicBezTo>
                    <a:pt x="1369" y="113"/>
                    <a:pt x="1357" y="113"/>
                    <a:pt x="1345" y="113"/>
                  </a:cubicBezTo>
                  <a:cubicBezTo>
                    <a:pt x="1199" y="162"/>
                    <a:pt x="1053" y="198"/>
                    <a:pt x="919" y="235"/>
                  </a:cubicBezTo>
                  <a:cubicBezTo>
                    <a:pt x="773" y="271"/>
                    <a:pt x="651" y="357"/>
                    <a:pt x="505" y="405"/>
                  </a:cubicBezTo>
                  <a:cubicBezTo>
                    <a:pt x="494" y="417"/>
                    <a:pt x="481" y="417"/>
                    <a:pt x="469" y="417"/>
                  </a:cubicBezTo>
                  <a:cubicBezTo>
                    <a:pt x="469" y="405"/>
                    <a:pt x="457" y="381"/>
                    <a:pt x="457" y="368"/>
                  </a:cubicBezTo>
                  <a:cubicBezTo>
                    <a:pt x="445" y="344"/>
                    <a:pt x="445" y="320"/>
                    <a:pt x="432" y="295"/>
                  </a:cubicBezTo>
                  <a:cubicBezTo>
                    <a:pt x="481" y="259"/>
                    <a:pt x="530" y="222"/>
                    <a:pt x="542" y="162"/>
                  </a:cubicBezTo>
                  <a:cubicBezTo>
                    <a:pt x="564" y="106"/>
                    <a:pt x="515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2698;p36">
              <a:extLst>
                <a:ext uri="{FF2B5EF4-FFF2-40B4-BE49-F238E27FC236}">
                  <a16:creationId xmlns:a16="http://schemas.microsoft.com/office/drawing/2014/main" id="{A844CD70-C494-4A91-AA62-5F66473373DB}"/>
                </a:ext>
              </a:extLst>
            </p:cNvPr>
            <p:cNvSpPr/>
            <p:nvPr/>
          </p:nvSpPr>
          <p:spPr>
            <a:xfrm>
              <a:off x="1673109" y="2891060"/>
              <a:ext cx="121573" cy="35045"/>
            </a:xfrm>
            <a:custGeom>
              <a:avLst/>
              <a:gdLst/>
              <a:ahLst/>
              <a:cxnLst/>
              <a:rect l="l" t="t" r="r" b="b"/>
              <a:pathLst>
                <a:path w="2470" h="712" extrusionOk="0">
                  <a:moveTo>
                    <a:pt x="438" y="103"/>
                  </a:moveTo>
                  <a:cubicBezTo>
                    <a:pt x="438" y="103"/>
                    <a:pt x="451" y="103"/>
                    <a:pt x="487" y="152"/>
                  </a:cubicBezTo>
                  <a:cubicBezTo>
                    <a:pt x="487" y="188"/>
                    <a:pt x="475" y="212"/>
                    <a:pt x="427" y="236"/>
                  </a:cubicBezTo>
                  <a:cubicBezTo>
                    <a:pt x="427" y="212"/>
                    <a:pt x="414" y="188"/>
                    <a:pt x="414" y="163"/>
                  </a:cubicBezTo>
                  <a:lnTo>
                    <a:pt x="414" y="139"/>
                  </a:lnTo>
                  <a:cubicBezTo>
                    <a:pt x="427" y="115"/>
                    <a:pt x="427" y="103"/>
                    <a:pt x="438" y="103"/>
                  </a:cubicBezTo>
                  <a:close/>
                  <a:moveTo>
                    <a:pt x="427" y="66"/>
                  </a:moveTo>
                  <a:cubicBezTo>
                    <a:pt x="390" y="79"/>
                    <a:pt x="390" y="115"/>
                    <a:pt x="378" y="127"/>
                  </a:cubicBezTo>
                  <a:lnTo>
                    <a:pt x="378" y="176"/>
                  </a:lnTo>
                  <a:cubicBezTo>
                    <a:pt x="378" y="200"/>
                    <a:pt x="390" y="236"/>
                    <a:pt x="402" y="261"/>
                  </a:cubicBezTo>
                  <a:lnTo>
                    <a:pt x="402" y="273"/>
                  </a:lnTo>
                  <a:lnTo>
                    <a:pt x="414" y="298"/>
                  </a:lnTo>
                  <a:lnTo>
                    <a:pt x="427" y="285"/>
                  </a:lnTo>
                  <a:cubicBezTo>
                    <a:pt x="500" y="236"/>
                    <a:pt x="524" y="200"/>
                    <a:pt x="524" y="152"/>
                  </a:cubicBezTo>
                  <a:lnTo>
                    <a:pt x="524" y="139"/>
                  </a:lnTo>
                  <a:cubicBezTo>
                    <a:pt x="487" y="79"/>
                    <a:pt x="451" y="66"/>
                    <a:pt x="427" y="66"/>
                  </a:cubicBezTo>
                  <a:close/>
                  <a:moveTo>
                    <a:pt x="427" y="528"/>
                  </a:moveTo>
                  <a:cubicBezTo>
                    <a:pt x="427" y="577"/>
                    <a:pt x="402" y="601"/>
                    <a:pt x="365" y="614"/>
                  </a:cubicBezTo>
                  <a:lnTo>
                    <a:pt x="354" y="577"/>
                  </a:lnTo>
                  <a:cubicBezTo>
                    <a:pt x="365" y="565"/>
                    <a:pt x="390" y="552"/>
                    <a:pt x="414" y="541"/>
                  </a:cubicBezTo>
                  <a:cubicBezTo>
                    <a:pt x="414" y="528"/>
                    <a:pt x="427" y="528"/>
                    <a:pt x="427" y="528"/>
                  </a:cubicBezTo>
                  <a:close/>
                  <a:moveTo>
                    <a:pt x="452" y="39"/>
                  </a:moveTo>
                  <a:cubicBezTo>
                    <a:pt x="471" y="39"/>
                    <a:pt x="489" y="56"/>
                    <a:pt x="500" y="66"/>
                  </a:cubicBezTo>
                  <a:cubicBezTo>
                    <a:pt x="536" y="90"/>
                    <a:pt x="548" y="139"/>
                    <a:pt x="536" y="176"/>
                  </a:cubicBezTo>
                  <a:cubicBezTo>
                    <a:pt x="511" y="225"/>
                    <a:pt x="487" y="261"/>
                    <a:pt x="427" y="298"/>
                  </a:cubicBezTo>
                  <a:lnTo>
                    <a:pt x="414" y="298"/>
                  </a:lnTo>
                  <a:lnTo>
                    <a:pt x="427" y="322"/>
                  </a:lnTo>
                  <a:cubicBezTo>
                    <a:pt x="427" y="346"/>
                    <a:pt x="438" y="358"/>
                    <a:pt x="451" y="382"/>
                  </a:cubicBezTo>
                  <a:cubicBezTo>
                    <a:pt x="451" y="407"/>
                    <a:pt x="451" y="419"/>
                    <a:pt x="463" y="443"/>
                  </a:cubicBezTo>
                  <a:lnTo>
                    <a:pt x="463" y="455"/>
                  </a:lnTo>
                  <a:lnTo>
                    <a:pt x="524" y="443"/>
                  </a:lnTo>
                  <a:cubicBezTo>
                    <a:pt x="573" y="419"/>
                    <a:pt x="633" y="382"/>
                    <a:pt x="681" y="358"/>
                  </a:cubicBezTo>
                  <a:cubicBezTo>
                    <a:pt x="767" y="322"/>
                    <a:pt x="840" y="285"/>
                    <a:pt x="925" y="261"/>
                  </a:cubicBezTo>
                  <a:cubicBezTo>
                    <a:pt x="1071" y="236"/>
                    <a:pt x="1205" y="188"/>
                    <a:pt x="1351" y="139"/>
                  </a:cubicBezTo>
                  <a:lnTo>
                    <a:pt x="1363" y="152"/>
                  </a:lnTo>
                  <a:cubicBezTo>
                    <a:pt x="1363" y="176"/>
                    <a:pt x="1375" y="188"/>
                    <a:pt x="1400" y="200"/>
                  </a:cubicBezTo>
                  <a:cubicBezTo>
                    <a:pt x="1414" y="211"/>
                    <a:pt x="1432" y="215"/>
                    <a:pt x="1453" y="215"/>
                  </a:cubicBezTo>
                  <a:cubicBezTo>
                    <a:pt x="1503" y="215"/>
                    <a:pt x="1567" y="189"/>
                    <a:pt x="1618" y="163"/>
                  </a:cubicBezTo>
                  <a:cubicBezTo>
                    <a:pt x="1643" y="152"/>
                    <a:pt x="1654" y="152"/>
                    <a:pt x="1667" y="139"/>
                  </a:cubicBezTo>
                  <a:lnTo>
                    <a:pt x="1703" y="139"/>
                  </a:lnTo>
                  <a:cubicBezTo>
                    <a:pt x="1740" y="176"/>
                    <a:pt x="1770" y="192"/>
                    <a:pt x="1809" y="192"/>
                  </a:cubicBezTo>
                  <a:cubicBezTo>
                    <a:pt x="1822" y="192"/>
                    <a:pt x="1835" y="191"/>
                    <a:pt x="1849" y="188"/>
                  </a:cubicBezTo>
                  <a:cubicBezTo>
                    <a:pt x="1898" y="188"/>
                    <a:pt x="1946" y="176"/>
                    <a:pt x="1983" y="163"/>
                  </a:cubicBezTo>
                  <a:cubicBezTo>
                    <a:pt x="2032" y="152"/>
                    <a:pt x="2081" y="127"/>
                    <a:pt x="2117" y="127"/>
                  </a:cubicBezTo>
                  <a:cubicBezTo>
                    <a:pt x="2178" y="127"/>
                    <a:pt x="2238" y="127"/>
                    <a:pt x="2299" y="139"/>
                  </a:cubicBezTo>
                  <a:lnTo>
                    <a:pt x="2421" y="139"/>
                  </a:lnTo>
                  <a:cubicBezTo>
                    <a:pt x="2421" y="139"/>
                    <a:pt x="2433" y="139"/>
                    <a:pt x="2433" y="152"/>
                  </a:cubicBezTo>
                  <a:lnTo>
                    <a:pt x="2299" y="152"/>
                  </a:lnTo>
                  <a:cubicBezTo>
                    <a:pt x="2264" y="147"/>
                    <a:pt x="2228" y="144"/>
                    <a:pt x="2191" y="144"/>
                  </a:cubicBezTo>
                  <a:cubicBezTo>
                    <a:pt x="2129" y="144"/>
                    <a:pt x="2064" y="153"/>
                    <a:pt x="1995" y="176"/>
                  </a:cubicBezTo>
                  <a:cubicBezTo>
                    <a:pt x="1942" y="191"/>
                    <a:pt x="1888" y="207"/>
                    <a:pt x="1834" y="207"/>
                  </a:cubicBezTo>
                  <a:cubicBezTo>
                    <a:pt x="1803" y="207"/>
                    <a:pt x="1771" y="201"/>
                    <a:pt x="1740" y="188"/>
                  </a:cubicBezTo>
                  <a:cubicBezTo>
                    <a:pt x="1740" y="188"/>
                    <a:pt x="1727" y="176"/>
                    <a:pt x="1716" y="176"/>
                  </a:cubicBezTo>
                  <a:lnTo>
                    <a:pt x="1716" y="163"/>
                  </a:lnTo>
                  <a:cubicBezTo>
                    <a:pt x="1704" y="156"/>
                    <a:pt x="1694" y="153"/>
                    <a:pt x="1685" y="153"/>
                  </a:cubicBezTo>
                  <a:cubicBezTo>
                    <a:pt x="1664" y="153"/>
                    <a:pt x="1647" y="167"/>
                    <a:pt x="1630" y="176"/>
                  </a:cubicBezTo>
                  <a:cubicBezTo>
                    <a:pt x="1630" y="176"/>
                    <a:pt x="1618" y="188"/>
                    <a:pt x="1606" y="188"/>
                  </a:cubicBezTo>
                  <a:cubicBezTo>
                    <a:pt x="1594" y="188"/>
                    <a:pt x="1570" y="200"/>
                    <a:pt x="1545" y="200"/>
                  </a:cubicBezTo>
                  <a:cubicBezTo>
                    <a:pt x="1521" y="212"/>
                    <a:pt x="1497" y="225"/>
                    <a:pt x="1460" y="225"/>
                  </a:cubicBezTo>
                  <a:cubicBezTo>
                    <a:pt x="1387" y="225"/>
                    <a:pt x="1363" y="212"/>
                    <a:pt x="1351" y="176"/>
                  </a:cubicBezTo>
                  <a:lnTo>
                    <a:pt x="1351" y="152"/>
                  </a:lnTo>
                  <a:lnTo>
                    <a:pt x="1327" y="163"/>
                  </a:lnTo>
                  <a:cubicBezTo>
                    <a:pt x="1265" y="188"/>
                    <a:pt x="1205" y="200"/>
                    <a:pt x="1132" y="212"/>
                  </a:cubicBezTo>
                  <a:cubicBezTo>
                    <a:pt x="1010" y="249"/>
                    <a:pt x="876" y="285"/>
                    <a:pt x="754" y="346"/>
                  </a:cubicBezTo>
                  <a:cubicBezTo>
                    <a:pt x="743" y="346"/>
                    <a:pt x="718" y="358"/>
                    <a:pt x="706" y="371"/>
                  </a:cubicBezTo>
                  <a:cubicBezTo>
                    <a:pt x="657" y="395"/>
                    <a:pt x="609" y="419"/>
                    <a:pt x="560" y="431"/>
                  </a:cubicBezTo>
                  <a:cubicBezTo>
                    <a:pt x="524" y="443"/>
                    <a:pt x="500" y="455"/>
                    <a:pt x="475" y="468"/>
                  </a:cubicBezTo>
                  <a:lnTo>
                    <a:pt x="463" y="468"/>
                  </a:lnTo>
                  <a:lnTo>
                    <a:pt x="463" y="479"/>
                  </a:lnTo>
                  <a:lnTo>
                    <a:pt x="438" y="479"/>
                  </a:lnTo>
                  <a:cubicBezTo>
                    <a:pt x="427" y="492"/>
                    <a:pt x="402" y="504"/>
                    <a:pt x="390" y="504"/>
                  </a:cubicBezTo>
                  <a:cubicBezTo>
                    <a:pt x="365" y="516"/>
                    <a:pt x="341" y="541"/>
                    <a:pt x="317" y="552"/>
                  </a:cubicBezTo>
                  <a:lnTo>
                    <a:pt x="317" y="565"/>
                  </a:lnTo>
                  <a:lnTo>
                    <a:pt x="341" y="662"/>
                  </a:lnTo>
                  <a:lnTo>
                    <a:pt x="354" y="650"/>
                  </a:lnTo>
                  <a:cubicBezTo>
                    <a:pt x="427" y="638"/>
                    <a:pt x="463" y="577"/>
                    <a:pt x="463" y="504"/>
                  </a:cubicBezTo>
                  <a:lnTo>
                    <a:pt x="463" y="479"/>
                  </a:lnTo>
                  <a:lnTo>
                    <a:pt x="463" y="479"/>
                  </a:lnTo>
                  <a:cubicBezTo>
                    <a:pt x="475" y="552"/>
                    <a:pt x="451" y="601"/>
                    <a:pt x="427" y="638"/>
                  </a:cubicBezTo>
                  <a:cubicBezTo>
                    <a:pt x="402" y="662"/>
                    <a:pt x="354" y="674"/>
                    <a:pt x="305" y="674"/>
                  </a:cubicBezTo>
                  <a:cubicBezTo>
                    <a:pt x="292" y="662"/>
                    <a:pt x="292" y="662"/>
                    <a:pt x="281" y="662"/>
                  </a:cubicBezTo>
                  <a:cubicBezTo>
                    <a:pt x="268" y="638"/>
                    <a:pt x="281" y="601"/>
                    <a:pt x="292" y="577"/>
                  </a:cubicBezTo>
                  <a:cubicBezTo>
                    <a:pt x="317" y="516"/>
                    <a:pt x="390" y="492"/>
                    <a:pt x="438" y="468"/>
                  </a:cubicBezTo>
                  <a:lnTo>
                    <a:pt x="451" y="455"/>
                  </a:lnTo>
                  <a:lnTo>
                    <a:pt x="451" y="443"/>
                  </a:lnTo>
                  <a:cubicBezTo>
                    <a:pt x="438" y="407"/>
                    <a:pt x="427" y="358"/>
                    <a:pt x="414" y="322"/>
                  </a:cubicBezTo>
                  <a:lnTo>
                    <a:pt x="402" y="309"/>
                  </a:lnTo>
                  <a:lnTo>
                    <a:pt x="390" y="322"/>
                  </a:lnTo>
                  <a:cubicBezTo>
                    <a:pt x="365" y="322"/>
                    <a:pt x="354" y="334"/>
                    <a:pt x="329" y="346"/>
                  </a:cubicBezTo>
                  <a:cubicBezTo>
                    <a:pt x="278" y="359"/>
                    <a:pt x="223" y="375"/>
                    <a:pt x="174" y="375"/>
                  </a:cubicBezTo>
                  <a:cubicBezTo>
                    <a:pt x="130" y="375"/>
                    <a:pt x="90" y="362"/>
                    <a:pt x="62" y="322"/>
                  </a:cubicBezTo>
                  <a:cubicBezTo>
                    <a:pt x="49" y="309"/>
                    <a:pt x="49" y="298"/>
                    <a:pt x="49" y="285"/>
                  </a:cubicBezTo>
                  <a:cubicBezTo>
                    <a:pt x="56" y="271"/>
                    <a:pt x="80" y="265"/>
                    <a:pt x="105" y="265"/>
                  </a:cubicBezTo>
                  <a:cubicBezTo>
                    <a:pt x="124" y="265"/>
                    <a:pt x="144" y="268"/>
                    <a:pt x="159" y="273"/>
                  </a:cubicBezTo>
                  <a:lnTo>
                    <a:pt x="159" y="285"/>
                  </a:lnTo>
                  <a:cubicBezTo>
                    <a:pt x="145" y="278"/>
                    <a:pt x="131" y="271"/>
                    <a:pt x="119" y="271"/>
                  </a:cubicBezTo>
                  <a:cubicBezTo>
                    <a:pt x="110" y="271"/>
                    <a:pt x="103" y="275"/>
                    <a:pt x="98" y="285"/>
                  </a:cubicBezTo>
                  <a:cubicBezTo>
                    <a:pt x="98" y="298"/>
                    <a:pt x="98" y="309"/>
                    <a:pt x="171" y="358"/>
                  </a:cubicBezTo>
                  <a:lnTo>
                    <a:pt x="171" y="371"/>
                  </a:lnTo>
                  <a:lnTo>
                    <a:pt x="244" y="358"/>
                  </a:lnTo>
                  <a:lnTo>
                    <a:pt x="256" y="358"/>
                  </a:lnTo>
                  <a:cubicBezTo>
                    <a:pt x="268" y="346"/>
                    <a:pt x="281" y="346"/>
                    <a:pt x="292" y="346"/>
                  </a:cubicBezTo>
                  <a:cubicBezTo>
                    <a:pt x="305" y="334"/>
                    <a:pt x="317" y="334"/>
                    <a:pt x="329" y="334"/>
                  </a:cubicBezTo>
                  <a:cubicBezTo>
                    <a:pt x="341" y="322"/>
                    <a:pt x="365" y="309"/>
                    <a:pt x="390" y="298"/>
                  </a:cubicBezTo>
                  <a:lnTo>
                    <a:pt x="402" y="298"/>
                  </a:lnTo>
                  <a:lnTo>
                    <a:pt x="390" y="285"/>
                  </a:lnTo>
                  <a:cubicBezTo>
                    <a:pt x="390" y="261"/>
                    <a:pt x="378" y="236"/>
                    <a:pt x="378" y="212"/>
                  </a:cubicBezTo>
                  <a:cubicBezTo>
                    <a:pt x="365" y="163"/>
                    <a:pt x="365" y="54"/>
                    <a:pt x="438" y="42"/>
                  </a:cubicBezTo>
                  <a:cubicBezTo>
                    <a:pt x="443" y="40"/>
                    <a:pt x="447" y="39"/>
                    <a:pt x="452" y="39"/>
                  </a:cubicBezTo>
                  <a:close/>
                  <a:moveTo>
                    <a:pt x="454" y="1"/>
                  </a:moveTo>
                  <a:cubicBezTo>
                    <a:pt x="445" y="1"/>
                    <a:pt x="436" y="2"/>
                    <a:pt x="427" y="6"/>
                  </a:cubicBezTo>
                  <a:cubicBezTo>
                    <a:pt x="329" y="30"/>
                    <a:pt x="329" y="152"/>
                    <a:pt x="341" y="225"/>
                  </a:cubicBezTo>
                  <a:cubicBezTo>
                    <a:pt x="341" y="236"/>
                    <a:pt x="354" y="261"/>
                    <a:pt x="354" y="273"/>
                  </a:cubicBezTo>
                  <a:cubicBezTo>
                    <a:pt x="341" y="285"/>
                    <a:pt x="329" y="285"/>
                    <a:pt x="317" y="298"/>
                  </a:cubicBezTo>
                  <a:cubicBezTo>
                    <a:pt x="305" y="298"/>
                    <a:pt x="292" y="309"/>
                    <a:pt x="281" y="309"/>
                  </a:cubicBezTo>
                  <a:cubicBezTo>
                    <a:pt x="268" y="309"/>
                    <a:pt x="256" y="322"/>
                    <a:pt x="244" y="322"/>
                  </a:cubicBezTo>
                  <a:lnTo>
                    <a:pt x="183" y="334"/>
                  </a:lnTo>
                  <a:cubicBezTo>
                    <a:pt x="183" y="322"/>
                    <a:pt x="171" y="322"/>
                    <a:pt x="171" y="322"/>
                  </a:cubicBezTo>
                  <a:cubicBezTo>
                    <a:pt x="171" y="322"/>
                    <a:pt x="171" y="309"/>
                    <a:pt x="183" y="309"/>
                  </a:cubicBezTo>
                  <a:cubicBezTo>
                    <a:pt x="195" y="298"/>
                    <a:pt x="195" y="285"/>
                    <a:pt x="195" y="273"/>
                  </a:cubicBezTo>
                  <a:cubicBezTo>
                    <a:pt x="195" y="261"/>
                    <a:pt x="183" y="249"/>
                    <a:pt x="171" y="236"/>
                  </a:cubicBezTo>
                  <a:cubicBezTo>
                    <a:pt x="158" y="232"/>
                    <a:pt x="138" y="229"/>
                    <a:pt x="117" y="229"/>
                  </a:cubicBezTo>
                  <a:cubicBezTo>
                    <a:pt x="81" y="229"/>
                    <a:pt x="40" y="238"/>
                    <a:pt x="25" y="261"/>
                  </a:cubicBezTo>
                  <a:cubicBezTo>
                    <a:pt x="13" y="273"/>
                    <a:pt x="0" y="309"/>
                    <a:pt x="37" y="346"/>
                  </a:cubicBezTo>
                  <a:cubicBezTo>
                    <a:pt x="71" y="396"/>
                    <a:pt x="117" y="413"/>
                    <a:pt x="167" y="413"/>
                  </a:cubicBezTo>
                  <a:cubicBezTo>
                    <a:pt x="225" y="413"/>
                    <a:pt x="288" y="390"/>
                    <a:pt x="341" y="371"/>
                  </a:cubicBezTo>
                  <a:cubicBezTo>
                    <a:pt x="354" y="371"/>
                    <a:pt x="365" y="358"/>
                    <a:pt x="390" y="358"/>
                  </a:cubicBezTo>
                  <a:cubicBezTo>
                    <a:pt x="390" y="382"/>
                    <a:pt x="402" y="407"/>
                    <a:pt x="414" y="443"/>
                  </a:cubicBezTo>
                  <a:cubicBezTo>
                    <a:pt x="354" y="468"/>
                    <a:pt x="281" y="504"/>
                    <a:pt x="256" y="552"/>
                  </a:cubicBezTo>
                  <a:cubicBezTo>
                    <a:pt x="244" y="589"/>
                    <a:pt x="232" y="638"/>
                    <a:pt x="256" y="674"/>
                  </a:cubicBezTo>
                  <a:cubicBezTo>
                    <a:pt x="256" y="687"/>
                    <a:pt x="281" y="698"/>
                    <a:pt x="305" y="698"/>
                  </a:cubicBezTo>
                  <a:cubicBezTo>
                    <a:pt x="317" y="698"/>
                    <a:pt x="317" y="711"/>
                    <a:pt x="329" y="711"/>
                  </a:cubicBezTo>
                  <a:cubicBezTo>
                    <a:pt x="378" y="711"/>
                    <a:pt x="414" y="687"/>
                    <a:pt x="451" y="662"/>
                  </a:cubicBezTo>
                  <a:cubicBezTo>
                    <a:pt x="487" y="625"/>
                    <a:pt x="500" y="565"/>
                    <a:pt x="500" y="492"/>
                  </a:cubicBezTo>
                  <a:cubicBezTo>
                    <a:pt x="524" y="492"/>
                    <a:pt x="548" y="479"/>
                    <a:pt x="573" y="468"/>
                  </a:cubicBezTo>
                  <a:cubicBezTo>
                    <a:pt x="621" y="455"/>
                    <a:pt x="670" y="419"/>
                    <a:pt x="718" y="395"/>
                  </a:cubicBezTo>
                  <a:cubicBezTo>
                    <a:pt x="743" y="395"/>
                    <a:pt x="754" y="382"/>
                    <a:pt x="779" y="371"/>
                  </a:cubicBezTo>
                  <a:cubicBezTo>
                    <a:pt x="889" y="322"/>
                    <a:pt x="1022" y="285"/>
                    <a:pt x="1144" y="249"/>
                  </a:cubicBezTo>
                  <a:cubicBezTo>
                    <a:pt x="1205" y="236"/>
                    <a:pt x="1265" y="225"/>
                    <a:pt x="1327" y="200"/>
                  </a:cubicBezTo>
                  <a:cubicBezTo>
                    <a:pt x="1351" y="249"/>
                    <a:pt x="1400" y="261"/>
                    <a:pt x="1460" y="261"/>
                  </a:cubicBezTo>
                  <a:cubicBezTo>
                    <a:pt x="1497" y="261"/>
                    <a:pt x="1533" y="249"/>
                    <a:pt x="1557" y="236"/>
                  </a:cubicBezTo>
                  <a:cubicBezTo>
                    <a:pt x="1581" y="225"/>
                    <a:pt x="1606" y="225"/>
                    <a:pt x="1618" y="212"/>
                  </a:cubicBezTo>
                  <a:cubicBezTo>
                    <a:pt x="1630" y="212"/>
                    <a:pt x="1643" y="212"/>
                    <a:pt x="1654" y="200"/>
                  </a:cubicBezTo>
                  <a:cubicBezTo>
                    <a:pt x="1667" y="200"/>
                    <a:pt x="1679" y="188"/>
                    <a:pt x="1691" y="188"/>
                  </a:cubicBezTo>
                  <a:lnTo>
                    <a:pt x="1691" y="200"/>
                  </a:lnTo>
                  <a:cubicBezTo>
                    <a:pt x="1703" y="212"/>
                    <a:pt x="1716" y="225"/>
                    <a:pt x="1727" y="225"/>
                  </a:cubicBezTo>
                  <a:cubicBezTo>
                    <a:pt x="1761" y="237"/>
                    <a:pt x="1793" y="242"/>
                    <a:pt x="1825" y="242"/>
                  </a:cubicBezTo>
                  <a:cubicBezTo>
                    <a:pt x="1885" y="242"/>
                    <a:pt x="1944" y="224"/>
                    <a:pt x="2008" y="200"/>
                  </a:cubicBezTo>
                  <a:cubicBezTo>
                    <a:pt x="2065" y="186"/>
                    <a:pt x="2123" y="180"/>
                    <a:pt x="2180" y="180"/>
                  </a:cubicBezTo>
                  <a:cubicBezTo>
                    <a:pt x="2220" y="180"/>
                    <a:pt x="2260" y="183"/>
                    <a:pt x="2299" y="188"/>
                  </a:cubicBezTo>
                  <a:lnTo>
                    <a:pt x="2421" y="188"/>
                  </a:lnTo>
                  <a:cubicBezTo>
                    <a:pt x="2445" y="188"/>
                    <a:pt x="2470" y="176"/>
                    <a:pt x="2470" y="152"/>
                  </a:cubicBezTo>
                  <a:cubicBezTo>
                    <a:pt x="2470" y="127"/>
                    <a:pt x="2445" y="103"/>
                    <a:pt x="2421" y="103"/>
                  </a:cubicBezTo>
                  <a:lnTo>
                    <a:pt x="2299" y="103"/>
                  </a:lnTo>
                  <a:cubicBezTo>
                    <a:pt x="2238" y="90"/>
                    <a:pt x="2178" y="90"/>
                    <a:pt x="2117" y="90"/>
                  </a:cubicBezTo>
                  <a:cubicBezTo>
                    <a:pt x="2068" y="103"/>
                    <a:pt x="2019" y="115"/>
                    <a:pt x="1983" y="127"/>
                  </a:cubicBezTo>
                  <a:cubicBezTo>
                    <a:pt x="1935" y="139"/>
                    <a:pt x="1898" y="152"/>
                    <a:pt x="1849" y="152"/>
                  </a:cubicBezTo>
                  <a:cubicBezTo>
                    <a:pt x="1837" y="155"/>
                    <a:pt x="1826" y="156"/>
                    <a:pt x="1815" y="156"/>
                  </a:cubicBezTo>
                  <a:cubicBezTo>
                    <a:pt x="1782" y="156"/>
                    <a:pt x="1755" y="142"/>
                    <a:pt x="1727" y="115"/>
                  </a:cubicBezTo>
                  <a:cubicBezTo>
                    <a:pt x="1715" y="109"/>
                    <a:pt x="1706" y="106"/>
                    <a:pt x="1696" y="106"/>
                  </a:cubicBezTo>
                  <a:cubicBezTo>
                    <a:pt x="1685" y="106"/>
                    <a:pt x="1673" y="109"/>
                    <a:pt x="1654" y="115"/>
                  </a:cubicBezTo>
                  <a:cubicBezTo>
                    <a:pt x="1643" y="115"/>
                    <a:pt x="1630" y="127"/>
                    <a:pt x="1606" y="127"/>
                  </a:cubicBezTo>
                  <a:cubicBezTo>
                    <a:pt x="1553" y="148"/>
                    <a:pt x="1473" y="178"/>
                    <a:pt x="1429" y="178"/>
                  </a:cubicBezTo>
                  <a:cubicBezTo>
                    <a:pt x="1422" y="178"/>
                    <a:pt x="1416" y="178"/>
                    <a:pt x="1411" y="176"/>
                  </a:cubicBezTo>
                  <a:cubicBezTo>
                    <a:pt x="1400" y="163"/>
                    <a:pt x="1400" y="152"/>
                    <a:pt x="1400" y="139"/>
                  </a:cubicBezTo>
                  <a:cubicBezTo>
                    <a:pt x="1387" y="127"/>
                    <a:pt x="1387" y="115"/>
                    <a:pt x="1375" y="115"/>
                  </a:cubicBezTo>
                  <a:cubicBezTo>
                    <a:pt x="1369" y="109"/>
                    <a:pt x="1363" y="106"/>
                    <a:pt x="1357" y="106"/>
                  </a:cubicBezTo>
                  <a:cubicBezTo>
                    <a:pt x="1351" y="106"/>
                    <a:pt x="1345" y="109"/>
                    <a:pt x="1338" y="115"/>
                  </a:cubicBezTo>
                  <a:cubicBezTo>
                    <a:pt x="1192" y="163"/>
                    <a:pt x="1059" y="200"/>
                    <a:pt x="913" y="225"/>
                  </a:cubicBezTo>
                  <a:cubicBezTo>
                    <a:pt x="827" y="249"/>
                    <a:pt x="743" y="285"/>
                    <a:pt x="670" y="334"/>
                  </a:cubicBezTo>
                  <a:cubicBezTo>
                    <a:pt x="621" y="358"/>
                    <a:pt x="560" y="382"/>
                    <a:pt x="511" y="407"/>
                  </a:cubicBezTo>
                  <a:lnTo>
                    <a:pt x="487" y="407"/>
                  </a:lnTo>
                  <a:cubicBezTo>
                    <a:pt x="487" y="395"/>
                    <a:pt x="487" y="382"/>
                    <a:pt x="475" y="371"/>
                  </a:cubicBezTo>
                  <a:cubicBezTo>
                    <a:pt x="475" y="358"/>
                    <a:pt x="463" y="334"/>
                    <a:pt x="463" y="322"/>
                  </a:cubicBezTo>
                  <a:cubicBezTo>
                    <a:pt x="511" y="285"/>
                    <a:pt x="548" y="236"/>
                    <a:pt x="573" y="188"/>
                  </a:cubicBezTo>
                  <a:cubicBezTo>
                    <a:pt x="584" y="139"/>
                    <a:pt x="573" y="79"/>
                    <a:pt x="536" y="42"/>
                  </a:cubicBezTo>
                  <a:cubicBezTo>
                    <a:pt x="509" y="15"/>
                    <a:pt x="481" y="1"/>
                    <a:pt x="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2699;p36">
              <a:extLst>
                <a:ext uri="{FF2B5EF4-FFF2-40B4-BE49-F238E27FC236}">
                  <a16:creationId xmlns:a16="http://schemas.microsoft.com/office/drawing/2014/main" id="{D1A4D129-0CBC-4881-8F04-C611A926D006}"/>
                </a:ext>
              </a:extLst>
            </p:cNvPr>
            <p:cNvSpPr/>
            <p:nvPr/>
          </p:nvSpPr>
          <p:spPr>
            <a:xfrm>
              <a:off x="1717064" y="2915819"/>
              <a:ext cx="71418" cy="9007"/>
            </a:xfrm>
            <a:custGeom>
              <a:avLst/>
              <a:gdLst/>
              <a:ahLst/>
              <a:cxnLst/>
              <a:rect l="l" t="t" r="r" b="b"/>
              <a:pathLst>
                <a:path w="1451" h="183" extrusionOk="0">
                  <a:moveTo>
                    <a:pt x="336" y="1"/>
                  </a:moveTo>
                  <a:cubicBezTo>
                    <a:pt x="288" y="25"/>
                    <a:pt x="275" y="49"/>
                    <a:pt x="299" y="86"/>
                  </a:cubicBezTo>
                  <a:cubicBezTo>
                    <a:pt x="263" y="98"/>
                    <a:pt x="239" y="111"/>
                    <a:pt x="202" y="122"/>
                  </a:cubicBezTo>
                  <a:lnTo>
                    <a:pt x="142" y="122"/>
                  </a:lnTo>
                  <a:cubicBezTo>
                    <a:pt x="129" y="135"/>
                    <a:pt x="129" y="135"/>
                    <a:pt x="117" y="135"/>
                  </a:cubicBezTo>
                  <a:cubicBezTo>
                    <a:pt x="80" y="135"/>
                    <a:pt x="80" y="122"/>
                    <a:pt x="105" y="98"/>
                  </a:cubicBezTo>
                  <a:lnTo>
                    <a:pt x="105" y="98"/>
                  </a:lnTo>
                  <a:cubicBezTo>
                    <a:pt x="108" y="104"/>
                    <a:pt x="112" y="106"/>
                    <a:pt x="117" y="106"/>
                  </a:cubicBezTo>
                  <a:cubicBezTo>
                    <a:pt x="132" y="106"/>
                    <a:pt x="151" y="81"/>
                    <a:pt x="142" y="62"/>
                  </a:cubicBezTo>
                  <a:cubicBezTo>
                    <a:pt x="125" y="42"/>
                    <a:pt x="107" y="34"/>
                    <a:pt x="91" y="34"/>
                  </a:cubicBezTo>
                  <a:cubicBezTo>
                    <a:pt x="37" y="34"/>
                    <a:pt x="0" y="122"/>
                    <a:pt x="56" y="159"/>
                  </a:cubicBezTo>
                  <a:cubicBezTo>
                    <a:pt x="80" y="176"/>
                    <a:pt x="110" y="182"/>
                    <a:pt x="141" y="182"/>
                  </a:cubicBezTo>
                  <a:cubicBezTo>
                    <a:pt x="204" y="182"/>
                    <a:pt x="275" y="155"/>
                    <a:pt x="324" y="122"/>
                  </a:cubicBezTo>
                  <a:cubicBezTo>
                    <a:pt x="336" y="135"/>
                    <a:pt x="361" y="147"/>
                    <a:pt x="385" y="159"/>
                  </a:cubicBezTo>
                  <a:cubicBezTo>
                    <a:pt x="416" y="171"/>
                    <a:pt x="453" y="176"/>
                    <a:pt x="492" y="176"/>
                  </a:cubicBezTo>
                  <a:cubicBezTo>
                    <a:pt x="577" y="176"/>
                    <a:pt x="671" y="152"/>
                    <a:pt x="737" y="111"/>
                  </a:cubicBezTo>
                  <a:cubicBezTo>
                    <a:pt x="761" y="135"/>
                    <a:pt x="798" y="147"/>
                    <a:pt x="810" y="159"/>
                  </a:cubicBezTo>
                  <a:cubicBezTo>
                    <a:pt x="839" y="173"/>
                    <a:pt x="873" y="178"/>
                    <a:pt x="909" y="178"/>
                  </a:cubicBezTo>
                  <a:cubicBezTo>
                    <a:pt x="965" y="178"/>
                    <a:pt x="1026" y="167"/>
                    <a:pt x="1078" y="159"/>
                  </a:cubicBezTo>
                  <a:cubicBezTo>
                    <a:pt x="1126" y="159"/>
                    <a:pt x="1218" y="132"/>
                    <a:pt x="1296" y="132"/>
                  </a:cubicBezTo>
                  <a:cubicBezTo>
                    <a:pt x="1334" y="132"/>
                    <a:pt x="1369" y="139"/>
                    <a:pt x="1394" y="159"/>
                  </a:cubicBezTo>
                  <a:cubicBezTo>
                    <a:pt x="1398" y="161"/>
                    <a:pt x="1403" y="162"/>
                    <a:pt x="1408" y="162"/>
                  </a:cubicBezTo>
                  <a:cubicBezTo>
                    <a:pt x="1429" y="162"/>
                    <a:pt x="1451" y="142"/>
                    <a:pt x="1431" y="122"/>
                  </a:cubicBezTo>
                  <a:cubicBezTo>
                    <a:pt x="1397" y="96"/>
                    <a:pt x="1349" y="87"/>
                    <a:pt x="1300" y="87"/>
                  </a:cubicBezTo>
                  <a:cubicBezTo>
                    <a:pt x="1260" y="87"/>
                    <a:pt x="1220" y="93"/>
                    <a:pt x="1188" y="98"/>
                  </a:cubicBezTo>
                  <a:cubicBezTo>
                    <a:pt x="1102" y="111"/>
                    <a:pt x="1029" y="122"/>
                    <a:pt x="944" y="122"/>
                  </a:cubicBezTo>
                  <a:cubicBezTo>
                    <a:pt x="907" y="122"/>
                    <a:pt x="859" y="122"/>
                    <a:pt x="823" y="111"/>
                  </a:cubicBezTo>
                  <a:lnTo>
                    <a:pt x="774" y="86"/>
                  </a:lnTo>
                  <a:cubicBezTo>
                    <a:pt x="774" y="74"/>
                    <a:pt x="786" y="74"/>
                    <a:pt x="786" y="74"/>
                  </a:cubicBezTo>
                  <a:cubicBezTo>
                    <a:pt x="797" y="64"/>
                    <a:pt x="789" y="35"/>
                    <a:pt x="771" y="35"/>
                  </a:cubicBezTo>
                  <a:cubicBezTo>
                    <a:pt x="768" y="35"/>
                    <a:pt x="765" y="36"/>
                    <a:pt x="761" y="38"/>
                  </a:cubicBezTo>
                  <a:cubicBezTo>
                    <a:pt x="725" y="38"/>
                    <a:pt x="713" y="49"/>
                    <a:pt x="713" y="62"/>
                  </a:cubicBezTo>
                  <a:cubicBezTo>
                    <a:pt x="664" y="98"/>
                    <a:pt x="604" y="111"/>
                    <a:pt x="542" y="122"/>
                  </a:cubicBezTo>
                  <a:cubicBezTo>
                    <a:pt x="518" y="122"/>
                    <a:pt x="409" y="111"/>
                    <a:pt x="348" y="86"/>
                  </a:cubicBezTo>
                  <a:cubicBezTo>
                    <a:pt x="361" y="74"/>
                    <a:pt x="372" y="62"/>
                    <a:pt x="372" y="49"/>
                  </a:cubicBezTo>
                  <a:cubicBezTo>
                    <a:pt x="385" y="49"/>
                    <a:pt x="372" y="38"/>
                    <a:pt x="372" y="25"/>
                  </a:cubicBezTo>
                  <a:cubicBezTo>
                    <a:pt x="361" y="25"/>
                    <a:pt x="361" y="13"/>
                    <a:pt x="348" y="13"/>
                  </a:cubicBezTo>
                  <a:cubicBezTo>
                    <a:pt x="348" y="1"/>
                    <a:pt x="33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2700;p36">
              <a:extLst>
                <a:ext uri="{FF2B5EF4-FFF2-40B4-BE49-F238E27FC236}">
                  <a16:creationId xmlns:a16="http://schemas.microsoft.com/office/drawing/2014/main" id="{BD65B362-1A11-454B-BD2F-65188BC0990E}"/>
                </a:ext>
              </a:extLst>
            </p:cNvPr>
            <p:cNvSpPr/>
            <p:nvPr/>
          </p:nvSpPr>
          <p:spPr>
            <a:xfrm>
              <a:off x="1717409" y="2914982"/>
              <a:ext cx="71320" cy="11124"/>
            </a:xfrm>
            <a:custGeom>
              <a:avLst/>
              <a:gdLst/>
              <a:ahLst/>
              <a:cxnLst/>
              <a:rect l="l" t="t" r="r" b="b"/>
              <a:pathLst>
                <a:path w="1449" h="226" extrusionOk="0">
                  <a:moveTo>
                    <a:pt x="754" y="66"/>
                  </a:moveTo>
                  <a:cubicBezTo>
                    <a:pt x="754" y="66"/>
                    <a:pt x="767" y="66"/>
                    <a:pt x="767" y="79"/>
                  </a:cubicBezTo>
                  <a:lnTo>
                    <a:pt x="754" y="79"/>
                  </a:lnTo>
                  <a:lnTo>
                    <a:pt x="743" y="91"/>
                  </a:lnTo>
                  <a:lnTo>
                    <a:pt x="754" y="115"/>
                  </a:lnTo>
                  <a:lnTo>
                    <a:pt x="803" y="139"/>
                  </a:lnTo>
                  <a:cubicBezTo>
                    <a:pt x="840" y="164"/>
                    <a:pt x="900" y="164"/>
                    <a:pt x="937" y="164"/>
                  </a:cubicBezTo>
                  <a:cubicBezTo>
                    <a:pt x="986" y="164"/>
                    <a:pt x="1035" y="152"/>
                    <a:pt x="1083" y="139"/>
                  </a:cubicBezTo>
                  <a:cubicBezTo>
                    <a:pt x="1119" y="139"/>
                    <a:pt x="1144" y="139"/>
                    <a:pt x="1181" y="128"/>
                  </a:cubicBezTo>
                  <a:lnTo>
                    <a:pt x="1217" y="128"/>
                  </a:lnTo>
                  <a:cubicBezTo>
                    <a:pt x="1239" y="123"/>
                    <a:pt x="1265" y="120"/>
                    <a:pt x="1291" y="120"/>
                  </a:cubicBezTo>
                  <a:cubicBezTo>
                    <a:pt x="1335" y="120"/>
                    <a:pt x="1380" y="129"/>
                    <a:pt x="1411" y="152"/>
                  </a:cubicBezTo>
                  <a:lnTo>
                    <a:pt x="1411" y="164"/>
                  </a:lnTo>
                  <a:lnTo>
                    <a:pt x="1399" y="164"/>
                  </a:lnTo>
                  <a:cubicBezTo>
                    <a:pt x="1371" y="136"/>
                    <a:pt x="1330" y="126"/>
                    <a:pt x="1284" y="126"/>
                  </a:cubicBezTo>
                  <a:cubicBezTo>
                    <a:pt x="1231" y="126"/>
                    <a:pt x="1171" y="139"/>
                    <a:pt x="1119" y="152"/>
                  </a:cubicBezTo>
                  <a:cubicBezTo>
                    <a:pt x="1095" y="152"/>
                    <a:pt x="1083" y="164"/>
                    <a:pt x="1059" y="164"/>
                  </a:cubicBezTo>
                  <a:lnTo>
                    <a:pt x="1035" y="164"/>
                  </a:lnTo>
                  <a:cubicBezTo>
                    <a:pt x="993" y="171"/>
                    <a:pt x="947" y="178"/>
                    <a:pt x="904" y="178"/>
                  </a:cubicBezTo>
                  <a:cubicBezTo>
                    <a:pt x="872" y="178"/>
                    <a:pt x="841" y="174"/>
                    <a:pt x="816" y="164"/>
                  </a:cubicBezTo>
                  <a:cubicBezTo>
                    <a:pt x="803" y="152"/>
                    <a:pt x="767" y="139"/>
                    <a:pt x="743" y="115"/>
                  </a:cubicBezTo>
                  <a:lnTo>
                    <a:pt x="730" y="103"/>
                  </a:lnTo>
                  <a:lnTo>
                    <a:pt x="718" y="103"/>
                  </a:lnTo>
                  <a:cubicBezTo>
                    <a:pt x="656" y="150"/>
                    <a:pt x="574" y="172"/>
                    <a:pt x="497" y="172"/>
                  </a:cubicBezTo>
                  <a:cubicBezTo>
                    <a:pt x="454" y="172"/>
                    <a:pt x="413" y="165"/>
                    <a:pt x="378" y="152"/>
                  </a:cubicBezTo>
                  <a:cubicBezTo>
                    <a:pt x="365" y="152"/>
                    <a:pt x="341" y="139"/>
                    <a:pt x="329" y="128"/>
                  </a:cubicBezTo>
                  <a:lnTo>
                    <a:pt x="341" y="128"/>
                  </a:lnTo>
                  <a:cubicBezTo>
                    <a:pt x="402" y="139"/>
                    <a:pt x="511" y="152"/>
                    <a:pt x="535" y="152"/>
                  </a:cubicBezTo>
                  <a:cubicBezTo>
                    <a:pt x="584" y="152"/>
                    <a:pt x="657" y="139"/>
                    <a:pt x="718" y="91"/>
                  </a:cubicBezTo>
                  <a:lnTo>
                    <a:pt x="730" y="91"/>
                  </a:lnTo>
                  <a:lnTo>
                    <a:pt x="730" y="79"/>
                  </a:lnTo>
                  <a:cubicBezTo>
                    <a:pt x="730" y="79"/>
                    <a:pt x="743" y="66"/>
                    <a:pt x="754" y="66"/>
                  </a:cubicBezTo>
                  <a:close/>
                  <a:moveTo>
                    <a:pt x="329" y="42"/>
                  </a:moveTo>
                  <a:lnTo>
                    <a:pt x="354" y="55"/>
                  </a:lnTo>
                  <a:lnTo>
                    <a:pt x="354" y="66"/>
                  </a:lnTo>
                  <a:cubicBezTo>
                    <a:pt x="354" y="79"/>
                    <a:pt x="341" y="79"/>
                    <a:pt x="329" y="91"/>
                  </a:cubicBezTo>
                  <a:lnTo>
                    <a:pt x="317" y="115"/>
                  </a:lnTo>
                  <a:lnTo>
                    <a:pt x="305" y="115"/>
                  </a:lnTo>
                  <a:cubicBezTo>
                    <a:pt x="256" y="157"/>
                    <a:pt x="189" y="186"/>
                    <a:pt x="133" y="186"/>
                  </a:cubicBezTo>
                  <a:cubicBezTo>
                    <a:pt x="106" y="186"/>
                    <a:pt x="81" y="180"/>
                    <a:pt x="62" y="164"/>
                  </a:cubicBezTo>
                  <a:cubicBezTo>
                    <a:pt x="37" y="152"/>
                    <a:pt x="37" y="115"/>
                    <a:pt x="37" y="103"/>
                  </a:cubicBezTo>
                  <a:cubicBezTo>
                    <a:pt x="37" y="91"/>
                    <a:pt x="62" y="66"/>
                    <a:pt x="73" y="66"/>
                  </a:cubicBezTo>
                  <a:cubicBezTo>
                    <a:pt x="98" y="66"/>
                    <a:pt x="110" y="79"/>
                    <a:pt x="110" y="91"/>
                  </a:cubicBezTo>
                  <a:cubicBezTo>
                    <a:pt x="110" y="91"/>
                    <a:pt x="122" y="91"/>
                    <a:pt x="122" y="103"/>
                  </a:cubicBezTo>
                  <a:lnTo>
                    <a:pt x="110" y="103"/>
                  </a:lnTo>
                  <a:lnTo>
                    <a:pt x="98" y="91"/>
                  </a:lnTo>
                  <a:lnTo>
                    <a:pt x="86" y="103"/>
                  </a:lnTo>
                  <a:cubicBezTo>
                    <a:pt x="73" y="115"/>
                    <a:pt x="62" y="128"/>
                    <a:pt x="73" y="152"/>
                  </a:cubicBezTo>
                  <a:cubicBezTo>
                    <a:pt x="73" y="164"/>
                    <a:pt x="110" y="164"/>
                    <a:pt x="110" y="164"/>
                  </a:cubicBezTo>
                  <a:lnTo>
                    <a:pt x="135" y="164"/>
                  </a:lnTo>
                  <a:cubicBezTo>
                    <a:pt x="159" y="164"/>
                    <a:pt x="183" y="164"/>
                    <a:pt x="195" y="152"/>
                  </a:cubicBezTo>
                  <a:cubicBezTo>
                    <a:pt x="232" y="139"/>
                    <a:pt x="268" y="139"/>
                    <a:pt x="292" y="115"/>
                  </a:cubicBezTo>
                  <a:lnTo>
                    <a:pt x="305" y="103"/>
                  </a:lnTo>
                  <a:lnTo>
                    <a:pt x="305" y="91"/>
                  </a:lnTo>
                  <a:cubicBezTo>
                    <a:pt x="292" y="79"/>
                    <a:pt x="292" y="66"/>
                    <a:pt x="292" y="66"/>
                  </a:cubicBezTo>
                  <a:cubicBezTo>
                    <a:pt x="305" y="55"/>
                    <a:pt x="317" y="42"/>
                    <a:pt x="329" y="42"/>
                  </a:cubicBezTo>
                  <a:close/>
                  <a:moveTo>
                    <a:pt x="330" y="1"/>
                  </a:moveTo>
                  <a:cubicBezTo>
                    <a:pt x="325" y="1"/>
                    <a:pt x="320" y="2"/>
                    <a:pt x="317" y="6"/>
                  </a:cubicBezTo>
                  <a:cubicBezTo>
                    <a:pt x="292" y="18"/>
                    <a:pt x="268" y="30"/>
                    <a:pt x="268" y="55"/>
                  </a:cubicBezTo>
                  <a:cubicBezTo>
                    <a:pt x="256" y="66"/>
                    <a:pt x="256" y="79"/>
                    <a:pt x="268" y="91"/>
                  </a:cubicBezTo>
                  <a:cubicBezTo>
                    <a:pt x="244" y="103"/>
                    <a:pt x="219" y="115"/>
                    <a:pt x="195" y="115"/>
                  </a:cubicBezTo>
                  <a:cubicBezTo>
                    <a:pt x="171" y="128"/>
                    <a:pt x="159" y="128"/>
                    <a:pt x="135" y="128"/>
                  </a:cubicBezTo>
                  <a:cubicBezTo>
                    <a:pt x="146" y="128"/>
                    <a:pt x="146" y="115"/>
                    <a:pt x="146" y="115"/>
                  </a:cubicBezTo>
                  <a:cubicBezTo>
                    <a:pt x="159" y="103"/>
                    <a:pt x="159" y="79"/>
                    <a:pt x="146" y="66"/>
                  </a:cubicBezTo>
                  <a:cubicBezTo>
                    <a:pt x="110" y="30"/>
                    <a:pt x="73" y="30"/>
                    <a:pt x="62" y="30"/>
                  </a:cubicBezTo>
                  <a:cubicBezTo>
                    <a:pt x="37" y="42"/>
                    <a:pt x="13" y="66"/>
                    <a:pt x="0" y="103"/>
                  </a:cubicBezTo>
                  <a:cubicBezTo>
                    <a:pt x="0" y="139"/>
                    <a:pt x="13" y="176"/>
                    <a:pt x="37" y="188"/>
                  </a:cubicBezTo>
                  <a:cubicBezTo>
                    <a:pt x="62" y="212"/>
                    <a:pt x="98" y="225"/>
                    <a:pt x="135" y="225"/>
                  </a:cubicBezTo>
                  <a:cubicBezTo>
                    <a:pt x="195" y="225"/>
                    <a:pt x="256" y="188"/>
                    <a:pt x="317" y="152"/>
                  </a:cubicBezTo>
                  <a:cubicBezTo>
                    <a:pt x="329" y="164"/>
                    <a:pt x="354" y="176"/>
                    <a:pt x="365" y="188"/>
                  </a:cubicBezTo>
                  <a:cubicBezTo>
                    <a:pt x="405" y="201"/>
                    <a:pt x="449" y="208"/>
                    <a:pt x="494" y="208"/>
                  </a:cubicBezTo>
                  <a:cubicBezTo>
                    <a:pt x="575" y="208"/>
                    <a:pt x="660" y="186"/>
                    <a:pt x="730" y="139"/>
                  </a:cubicBezTo>
                  <a:cubicBezTo>
                    <a:pt x="754" y="164"/>
                    <a:pt x="779" y="188"/>
                    <a:pt x="803" y="188"/>
                  </a:cubicBezTo>
                  <a:cubicBezTo>
                    <a:pt x="834" y="207"/>
                    <a:pt x="873" y="213"/>
                    <a:pt x="916" y="213"/>
                  </a:cubicBezTo>
                  <a:cubicBezTo>
                    <a:pt x="958" y="213"/>
                    <a:pt x="1004" y="207"/>
                    <a:pt x="1046" y="201"/>
                  </a:cubicBezTo>
                  <a:lnTo>
                    <a:pt x="1071" y="201"/>
                  </a:lnTo>
                  <a:cubicBezTo>
                    <a:pt x="1083" y="201"/>
                    <a:pt x="1108" y="188"/>
                    <a:pt x="1132" y="188"/>
                  </a:cubicBezTo>
                  <a:cubicBezTo>
                    <a:pt x="1176" y="181"/>
                    <a:pt x="1239" y="169"/>
                    <a:pt x="1292" y="169"/>
                  </a:cubicBezTo>
                  <a:cubicBezTo>
                    <a:pt x="1326" y="169"/>
                    <a:pt x="1356" y="174"/>
                    <a:pt x="1375" y="188"/>
                  </a:cubicBezTo>
                  <a:cubicBezTo>
                    <a:pt x="1385" y="193"/>
                    <a:pt x="1396" y="196"/>
                    <a:pt x="1405" y="196"/>
                  </a:cubicBezTo>
                  <a:cubicBezTo>
                    <a:pt x="1418" y="196"/>
                    <a:pt x="1429" y="191"/>
                    <a:pt x="1435" y="176"/>
                  </a:cubicBezTo>
                  <a:cubicBezTo>
                    <a:pt x="1448" y="164"/>
                    <a:pt x="1448" y="139"/>
                    <a:pt x="1435" y="128"/>
                  </a:cubicBezTo>
                  <a:cubicBezTo>
                    <a:pt x="1395" y="95"/>
                    <a:pt x="1337" y="90"/>
                    <a:pt x="1281" y="90"/>
                  </a:cubicBezTo>
                  <a:cubicBezTo>
                    <a:pt x="1255" y="90"/>
                    <a:pt x="1229" y="91"/>
                    <a:pt x="1205" y="91"/>
                  </a:cubicBezTo>
                  <a:lnTo>
                    <a:pt x="1181" y="91"/>
                  </a:lnTo>
                  <a:cubicBezTo>
                    <a:pt x="1144" y="103"/>
                    <a:pt x="1108" y="103"/>
                    <a:pt x="1083" y="103"/>
                  </a:cubicBezTo>
                  <a:cubicBezTo>
                    <a:pt x="1035" y="115"/>
                    <a:pt x="986" y="128"/>
                    <a:pt x="937" y="128"/>
                  </a:cubicBezTo>
                  <a:cubicBezTo>
                    <a:pt x="900" y="128"/>
                    <a:pt x="852" y="128"/>
                    <a:pt x="827" y="115"/>
                  </a:cubicBezTo>
                  <a:cubicBezTo>
                    <a:pt x="816" y="115"/>
                    <a:pt x="803" y="103"/>
                    <a:pt x="791" y="91"/>
                  </a:cubicBezTo>
                  <a:cubicBezTo>
                    <a:pt x="803" y="91"/>
                    <a:pt x="803" y="66"/>
                    <a:pt x="791" y="55"/>
                  </a:cubicBezTo>
                  <a:cubicBezTo>
                    <a:pt x="791" y="42"/>
                    <a:pt x="767" y="30"/>
                    <a:pt x="754" y="30"/>
                  </a:cubicBezTo>
                  <a:cubicBezTo>
                    <a:pt x="718" y="42"/>
                    <a:pt x="706" y="55"/>
                    <a:pt x="694" y="66"/>
                  </a:cubicBezTo>
                  <a:cubicBezTo>
                    <a:pt x="657" y="91"/>
                    <a:pt x="597" y="115"/>
                    <a:pt x="535" y="115"/>
                  </a:cubicBezTo>
                  <a:cubicBezTo>
                    <a:pt x="511" y="115"/>
                    <a:pt x="438" y="115"/>
                    <a:pt x="378" y="103"/>
                  </a:cubicBezTo>
                  <a:cubicBezTo>
                    <a:pt x="378" y="91"/>
                    <a:pt x="378" y="79"/>
                    <a:pt x="390" y="79"/>
                  </a:cubicBezTo>
                  <a:cubicBezTo>
                    <a:pt x="390" y="55"/>
                    <a:pt x="390" y="42"/>
                    <a:pt x="378" y="30"/>
                  </a:cubicBezTo>
                  <a:lnTo>
                    <a:pt x="365" y="18"/>
                  </a:lnTo>
                  <a:cubicBezTo>
                    <a:pt x="357" y="10"/>
                    <a:pt x="343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2701;p36">
              <a:extLst>
                <a:ext uri="{FF2B5EF4-FFF2-40B4-BE49-F238E27FC236}">
                  <a16:creationId xmlns:a16="http://schemas.microsoft.com/office/drawing/2014/main" id="{D0698A1F-749C-4A18-8E40-0E23ED9DEF9F}"/>
                </a:ext>
              </a:extLst>
            </p:cNvPr>
            <p:cNvSpPr/>
            <p:nvPr/>
          </p:nvSpPr>
          <p:spPr>
            <a:xfrm>
              <a:off x="1743496" y="2934425"/>
              <a:ext cx="33716" cy="7924"/>
            </a:xfrm>
            <a:custGeom>
              <a:avLst/>
              <a:gdLst/>
              <a:ahLst/>
              <a:cxnLst/>
              <a:rect l="l" t="t" r="r" b="b"/>
              <a:pathLst>
                <a:path w="685" h="161" extrusionOk="0">
                  <a:moveTo>
                    <a:pt x="261" y="0"/>
                  </a:moveTo>
                  <a:cubicBezTo>
                    <a:pt x="249" y="0"/>
                    <a:pt x="249" y="0"/>
                    <a:pt x="237" y="12"/>
                  </a:cubicBezTo>
                  <a:cubicBezTo>
                    <a:pt x="237" y="36"/>
                    <a:pt x="249" y="49"/>
                    <a:pt x="261" y="61"/>
                  </a:cubicBezTo>
                  <a:cubicBezTo>
                    <a:pt x="249" y="61"/>
                    <a:pt x="249" y="73"/>
                    <a:pt x="249" y="73"/>
                  </a:cubicBezTo>
                  <a:cubicBezTo>
                    <a:pt x="213" y="85"/>
                    <a:pt x="164" y="98"/>
                    <a:pt x="127" y="98"/>
                  </a:cubicBezTo>
                  <a:cubicBezTo>
                    <a:pt x="115" y="85"/>
                    <a:pt x="103" y="73"/>
                    <a:pt x="103" y="49"/>
                  </a:cubicBezTo>
                  <a:cubicBezTo>
                    <a:pt x="124" y="38"/>
                    <a:pt x="109" y="10"/>
                    <a:pt x="88" y="10"/>
                  </a:cubicBezTo>
                  <a:cubicBezTo>
                    <a:pt x="85" y="10"/>
                    <a:pt x="82" y="10"/>
                    <a:pt x="78" y="12"/>
                  </a:cubicBezTo>
                  <a:cubicBezTo>
                    <a:pt x="1" y="46"/>
                    <a:pt x="97" y="161"/>
                    <a:pt x="169" y="161"/>
                  </a:cubicBezTo>
                  <a:cubicBezTo>
                    <a:pt x="176" y="161"/>
                    <a:pt x="182" y="160"/>
                    <a:pt x="188" y="158"/>
                  </a:cubicBezTo>
                  <a:cubicBezTo>
                    <a:pt x="237" y="146"/>
                    <a:pt x="273" y="122"/>
                    <a:pt x="297" y="85"/>
                  </a:cubicBezTo>
                  <a:cubicBezTo>
                    <a:pt x="322" y="91"/>
                    <a:pt x="353" y="93"/>
                    <a:pt x="386" y="93"/>
                  </a:cubicBezTo>
                  <a:cubicBezTo>
                    <a:pt x="484" y="93"/>
                    <a:pt x="602" y="73"/>
                    <a:pt x="638" y="73"/>
                  </a:cubicBezTo>
                  <a:lnTo>
                    <a:pt x="651" y="61"/>
                  </a:lnTo>
                  <a:cubicBezTo>
                    <a:pt x="653" y="63"/>
                    <a:pt x="656" y="64"/>
                    <a:pt x="659" y="64"/>
                  </a:cubicBezTo>
                  <a:cubicBezTo>
                    <a:pt x="670" y="64"/>
                    <a:pt x="684" y="46"/>
                    <a:pt x="675" y="36"/>
                  </a:cubicBezTo>
                  <a:cubicBezTo>
                    <a:pt x="662" y="25"/>
                    <a:pt x="662" y="12"/>
                    <a:pt x="651" y="12"/>
                  </a:cubicBezTo>
                  <a:cubicBezTo>
                    <a:pt x="638" y="12"/>
                    <a:pt x="626" y="12"/>
                    <a:pt x="626" y="25"/>
                  </a:cubicBezTo>
                  <a:cubicBezTo>
                    <a:pt x="614" y="36"/>
                    <a:pt x="456" y="49"/>
                    <a:pt x="432" y="49"/>
                  </a:cubicBezTo>
                  <a:cubicBezTo>
                    <a:pt x="395" y="49"/>
                    <a:pt x="359" y="49"/>
                    <a:pt x="310" y="36"/>
                  </a:cubicBezTo>
                  <a:cubicBezTo>
                    <a:pt x="310" y="12"/>
                    <a:pt x="297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2702;p36">
              <a:extLst>
                <a:ext uri="{FF2B5EF4-FFF2-40B4-BE49-F238E27FC236}">
                  <a16:creationId xmlns:a16="http://schemas.microsoft.com/office/drawing/2014/main" id="{7BEADDE7-C89D-4DDA-B323-F0094675EC52}"/>
                </a:ext>
              </a:extLst>
            </p:cNvPr>
            <p:cNvSpPr/>
            <p:nvPr/>
          </p:nvSpPr>
          <p:spPr>
            <a:xfrm>
              <a:off x="1744382" y="2933194"/>
              <a:ext cx="33568" cy="9647"/>
            </a:xfrm>
            <a:custGeom>
              <a:avLst/>
              <a:gdLst/>
              <a:ahLst/>
              <a:cxnLst/>
              <a:rect l="l" t="t" r="r" b="b"/>
              <a:pathLst>
                <a:path w="682" h="196" extrusionOk="0">
                  <a:moveTo>
                    <a:pt x="243" y="37"/>
                  </a:moveTo>
                  <a:cubicBezTo>
                    <a:pt x="255" y="37"/>
                    <a:pt x="268" y="37"/>
                    <a:pt x="279" y="50"/>
                  </a:cubicBezTo>
                  <a:lnTo>
                    <a:pt x="279" y="61"/>
                  </a:lnTo>
                  <a:lnTo>
                    <a:pt x="279" y="74"/>
                  </a:lnTo>
                  <a:lnTo>
                    <a:pt x="292" y="74"/>
                  </a:lnTo>
                  <a:cubicBezTo>
                    <a:pt x="328" y="86"/>
                    <a:pt x="365" y="86"/>
                    <a:pt x="414" y="86"/>
                  </a:cubicBezTo>
                  <a:cubicBezTo>
                    <a:pt x="608" y="86"/>
                    <a:pt x="608" y="61"/>
                    <a:pt x="620" y="50"/>
                  </a:cubicBezTo>
                  <a:cubicBezTo>
                    <a:pt x="633" y="50"/>
                    <a:pt x="633" y="50"/>
                    <a:pt x="644" y="61"/>
                  </a:cubicBezTo>
                  <a:lnTo>
                    <a:pt x="644" y="74"/>
                  </a:lnTo>
                  <a:lnTo>
                    <a:pt x="620" y="74"/>
                  </a:lnTo>
                  <a:cubicBezTo>
                    <a:pt x="608" y="74"/>
                    <a:pt x="584" y="74"/>
                    <a:pt x="560" y="86"/>
                  </a:cubicBezTo>
                  <a:cubicBezTo>
                    <a:pt x="499" y="95"/>
                    <a:pt x="420" y="103"/>
                    <a:pt x="353" y="103"/>
                  </a:cubicBezTo>
                  <a:cubicBezTo>
                    <a:pt x="326" y="103"/>
                    <a:pt x="301" y="102"/>
                    <a:pt x="279" y="98"/>
                  </a:cubicBezTo>
                  <a:lnTo>
                    <a:pt x="268" y="86"/>
                  </a:lnTo>
                  <a:lnTo>
                    <a:pt x="268" y="98"/>
                  </a:lnTo>
                  <a:cubicBezTo>
                    <a:pt x="243" y="134"/>
                    <a:pt x="219" y="147"/>
                    <a:pt x="170" y="159"/>
                  </a:cubicBezTo>
                  <a:cubicBezTo>
                    <a:pt x="165" y="160"/>
                    <a:pt x="160" y="161"/>
                    <a:pt x="154" y="161"/>
                  </a:cubicBezTo>
                  <a:cubicBezTo>
                    <a:pt x="115" y="161"/>
                    <a:pt x="59" y="128"/>
                    <a:pt x="49" y="86"/>
                  </a:cubicBezTo>
                  <a:cubicBezTo>
                    <a:pt x="49" y="61"/>
                    <a:pt x="49" y="61"/>
                    <a:pt x="60" y="50"/>
                  </a:cubicBezTo>
                  <a:lnTo>
                    <a:pt x="73" y="50"/>
                  </a:lnTo>
                  <a:lnTo>
                    <a:pt x="73" y="61"/>
                  </a:lnTo>
                  <a:lnTo>
                    <a:pt x="60" y="74"/>
                  </a:lnTo>
                  <a:lnTo>
                    <a:pt x="60" y="86"/>
                  </a:lnTo>
                  <a:cubicBezTo>
                    <a:pt x="73" y="98"/>
                    <a:pt x="85" y="123"/>
                    <a:pt x="97" y="134"/>
                  </a:cubicBezTo>
                  <a:lnTo>
                    <a:pt x="109" y="147"/>
                  </a:lnTo>
                  <a:cubicBezTo>
                    <a:pt x="158" y="134"/>
                    <a:pt x="195" y="123"/>
                    <a:pt x="231" y="123"/>
                  </a:cubicBezTo>
                  <a:lnTo>
                    <a:pt x="243" y="110"/>
                  </a:lnTo>
                  <a:cubicBezTo>
                    <a:pt x="243" y="110"/>
                    <a:pt x="243" y="98"/>
                    <a:pt x="255" y="98"/>
                  </a:cubicBezTo>
                  <a:lnTo>
                    <a:pt x="268" y="86"/>
                  </a:lnTo>
                  <a:lnTo>
                    <a:pt x="255" y="74"/>
                  </a:lnTo>
                  <a:cubicBezTo>
                    <a:pt x="243" y="61"/>
                    <a:pt x="243" y="61"/>
                    <a:pt x="243" y="37"/>
                  </a:cubicBezTo>
                  <a:close/>
                  <a:moveTo>
                    <a:pt x="243" y="1"/>
                  </a:moveTo>
                  <a:cubicBezTo>
                    <a:pt x="231" y="1"/>
                    <a:pt x="206" y="13"/>
                    <a:pt x="206" y="37"/>
                  </a:cubicBezTo>
                  <a:cubicBezTo>
                    <a:pt x="206" y="50"/>
                    <a:pt x="206" y="74"/>
                    <a:pt x="219" y="86"/>
                  </a:cubicBezTo>
                  <a:cubicBezTo>
                    <a:pt x="182" y="86"/>
                    <a:pt x="146" y="98"/>
                    <a:pt x="122" y="110"/>
                  </a:cubicBezTo>
                  <a:cubicBezTo>
                    <a:pt x="109" y="98"/>
                    <a:pt x="109" y="86"/>
                    <a:pt x="109" y="86"/>
                  </a:cubicBezTo>
                  <a:lnTo>
                    <a:pt x="109" y="61"/>
                  </a:lnTo>
                  <a:cubicBezTo>
                    <a:pt x="109" y="50"/>
                    <a:pt x="109" y="37"/>
                    <a:pt x="97" y="25"/>
                  </a:cubicBezTo>
                  <a:cubicBezTo>
                    <a:pt x="91" y="19"/>
                    <a:pt x="82" y="16"/>
                    <a:pt x="73" y="16"/>
                  </a:cubicBezTo>
                  <a:cubicBezTo>
                    <a:pt x="64" y="16"/>
                    <a:pt x="55" y="19"/>
                    <a:pt x="49" y="25"/>
                  </a:cubicBezTo>
                  <a:cubicBezTo>
                    <a:pt x="12" y="37"/>
                    <a:pt x="0" y="61"/>
                    <a:pt x="24" y="98"/>
                  </a:cubicBezTo>
                  <a:cubicBezTo>
                    <a:pt x="36" y="147"/>
                    <a:pt x="97" y="196"/>
                    <a:pt x="158" y="196"/>
                  </a:cubicBezTo>
                  <a:lnTo>
                    <a:pt x="182" y="196"/>
                  </a:lnTo>
                  <a:cubicBezTo>
                    <a:pt x="231" y="183"/>
                    <a:pt x="268" y="159"/>
                    <a:pt x="292" y="134"/>
                  </a:cubicBezTo>
                  <a:cubicBezTo>
                    <a:pt x="314" y="138"/>
                    <a:pt x="339" y="140"/>
                    <a:pt x="367" y="140"/>
                  </a:cubicBezTo>
                  <a:cubicBezTo>
                    <a:pt x="433" y="140"/>
                    <a:pt x="508" y="131"/>
                    <a:pt x="560" y="123"/>
                  </a:cubicBezTo>
                  <a:cubicBezTo>
                    <a:pt x="584" y="110"/>
                    <a:pt x="608" y="110"/>
                    <a:pt x="620" y="110"/>
                  </a:cubicBezTo>
                  <a:lnTo>
                    <a:pt x="633" y="110"/>
                  </a:lnTo>
                  <a:cubicBezTo>
                    <a:pt x="644" y="110"/>
                    <a:pt x="657" y="110"/>
                    <a:pt x="669" y="98"/>
                  </a:cubicBezTo>
                  <a:cubicBezTo>
                    <a:pt x="681" y="74"/>
                    <a:pt x="681" y="61"/>
                    <a:pt x="669" y="50"/>
                  </a:cubicBezTo>
                  <a:cubicBezTo>
                    <a:pt x="657" y="37"/>
                    <a:pt x="657" y="25"/>
                    <a:pt x="633" y="13"/>
                  </a:cubicBezTo>
                  <a:cubicBezTo>
                    <a:pt x="620" y="13"/>
                    <a:pt x="596" y="13"/>
                    <a:pt x="584" y="37"/>
                  </a:cubicBezTo>
                  <a:cubicBezTo>
                    <a:pt x="571" y="50"/>
                    <a:pt x="498" y="50"/>
                    <a:pt x="414" y="50"/>
                  </a:cubicBezTo>
                  <a:lnTo>
                    <a:pt x="316" y="50"/>
                  </a:lnTo>
                  <a:cubicBezTo>
                    <a:pt x="316" y="37"/>
                    <a:pt x="304" y="25"/>
                    <a:pt x="304" y="25"/>
                  </a:cubicBezTo>
                  <a:cubicBezTo>
                    <a:pt x="292" y="13"/>
                    <a:pt x="268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2703;p36">
              <a:extLst>
                <a:ext uri="{FF2B5EF4-FFF2-40B4-BE49-F238E27FC236}">
                  <a16:creationId xmlns:a16="http://schemas.microsoft.com/office/drawing/2014/main" id="{FEFE16BB-1B54-4111-8B47-CDAC7CA6A9FA}"/>
                </a:ext>
              </a:extLst>
            </p:cNvPr>
            <p:cNvSpPr/>
            <p:nvPr/>
          </p:nvSpPr>
          <p:spPr>
            <a:xfrm>
              <a:off x="1728779" y="2944564"/>
              <a:ext cx="74273" cy="32190"/>
            </a:xfrm>
            <a:custGeom>
              <a:avLst/>
              <a:gdLst/>
              <a:ahLst/>
              <a:cxnLst/>
              <a:rect l="l" t="t" r="r" b="b"/>
              <a:pathLst>
                <a:path w="1509" h="654" extrusionOk="0">
                  <a:moveTo>
                    <a:pt x="840" y="49"/>
                  </a:moveTo>
                  <a:cubicBezTo>
                    <a:pt x="913" y="49"/>
                    <a:pt x="998" y="86"/>
                    <a:pt x="1047" y="147"/>
                  </a:cubicBezTo>
                  <a:cubicBezTo>
                    <a:pt x="1083" y="195"/>
                    <a:pt x="1023" y="292"/>
                    <a:pt x="986" y="329"/>
                  </a:cubicBezTo>
                  <a:cubicBezTo>
                    <a:pt x="950" y="378"/>
                    <a:pt x="888" y="414"/>
                    <a:pt x="828" y="438"/>
                  </a:cubicBezTo>
                  <a:cubicBezTo>
                    <a:pt x="706" y="427"/>
                    <a:pt x="536" y="402"/>
                    <a:pt x="560" y="268"/>
                  </a:cubicBezTo>
                  <a:cubicBezTo>
                    <a:pt x="572" y="135"/>
                    <a:pt x="718" y="49"/>
                    <a:pt x="840" y="49"/>
                  </a:cubicBezTo>
                  <a:close/>
                  <a:moveTo>
                    <a:pt x="864" y="0"/>
                  </a:moveTo>
                  <a:cubicBezTo>
                    <a:pt x="668" y="0"/>
                    <a:pt x="346" y="260"/>
                    <a:pt x="572" y="427"/>
                  </a:cubicBezTo>
                  <a:cubicBezTo>
                    <a:pt x="621" y="451"/>
                    <a:pt x="669" y="463"/>
                    <a:pt x="718" y="463"/>
                  </a:cubicBezTo>
                  <a:cubicBezTo>
                    <a:pt x="706" y="475"/>
                    <a:pt x="694" y="475"/>
                    <a:pt x="669" y="487"/>
                  </a:cubicBezTo>
                  <a:cubicBezTo>
                    <a:pt x="602" y="507"/>
                    <a:pt x="535" y="517"/>
                    <a:pt x="468" y="517"/>
                  </a:cubicBezTo>
                  <a:cubicBezTo>
                    <a:pt x="413" y="517"/>
                    <a:pt x="359" y="511"/>
                    <a:pt x="304" y="500"/>
                  </a:cubicBezTo>
                  <a:cubicBezTo>
                    <a:pt x="232" y="500"/>
                    <a:pt x="183" y="487"/>
                    <a:pt x="123" y="463"/>
                  </a:cubicBezTo>
                  <a:cubicBezTo>
                    <a:pt x="112" y="453"/>
                    <a:pt x="46" y="435"/>
                    <a:pt x="55" y="435"/>
                  </a:cubicBezTo>
                  <a:cubicBezTo>
                    <a:pt x="57" y="435"/>
                    <a:pt x="63" y="436"/>
                    <a:pt x="74" y="438"/>
                  </a:cubicBezTo>
                  <a:cubicBezTo>
                    <a:pt x="98" y="438"/>
                    <a:pt x="98" y="390"/>
                    <a:pt x="74" y="390"/>
                  </a:cubicBezTo>
                  <a:cubicBezTo>
                    <a:pt x="37" y="390"/>
                    <a:pt x="25" y="390"/>
                    <a:pt x="1" y="414"/>
                  </a:cubicBezTo>
                  <a:lnTo>
                    <a:pt x="1" y="427"/>
                  </a:lnTo>
                  <a:cubicBezTo>
                    <a:pt x="25" y="511"/>
                    <a:pt x="183" y="536"/>
                    <a:pt x="256" y="548"/>
                  </a:cubicBezTo>
                  <a:cubicBezTo>
                    <a:pt x="309" y="555"/>
                    <a:pt x="359" y="558"/>
                    <a:pt x="408" y="558"/>
                  </a:cubicBezTo>
                  <a:cubicBezTo>
                    <a:pt x="547" y="558"/>
                    <a:pt x="671" y="533"/>
                    <a:pt x="815" y="487"/>
                  </a:cubicBezTo>
                  <a:lnTo>
                    <a:pt x="1193" y="487"/>
                  </a:lnTo>
                  <a:cubicBezTo>
                    <a:pt x="1277" y="487"/>
                    <a:pt x="1168" y="524"/>
                    <a:pt x="1156" y="536"/>
                  </a:cubicBezTo>
                  <a:cubicBezTo>
                    <a:pt x="1120" y="548"/>
                    <a:pt x="1095" y="560"/>
                    <a:pt x="1083" y="597"/>
                  </a:cubicBezTo>
                  <a:cubicBezTo>
                    <a:pt x="1071" y="609"/>
                    <a:pt x="1083" y="621"/>
                    <a:pt x="1095" y="621"/>
                  </a:cubicBezTo>
                  <a:cubicBezTo>
                    <a:pt x="1156" y="646"/>
                    <a:pt x="1204" y="646"/>
                    <a:pt x="1266" y="646"/>
                  </a:cubicBezTo>
                  <a:cubicBezTo>
                    <a:pt x="1300" y="646"/>
                    <a:pt x="1342" y="653"/>
                    <a:pt x="1384" y="653"/>
                  </a:cubicBezTo>
                  <a:cubicBezTo>
                    <a:pt x="1415" y="653"/>
                    <a:pt x="1446" y="649"/>
                    <a:pt x="1472" y="633"/>
                  </a:cubicBezTo>
                  <a:cubicBezTo>
                    <a:pt x="1509" y="609"/>
                    <a:pt x="1509" y="584"/>
                    <a:pt x="1485" y="548"/>
                  </a:cubicBezTo>
                  <a:cubicBezTo>
                    <a:pt x="1509" y="548"/>
                    <a:pt x="1509" y="524"/>
                    <a:pt x="1496" y="511"/>
                  </a:cubicBezTo>
                  <a:cubicBezTo>
                    <a:pt x="1460" y="500"/>
                    <a:pt x="1460" y="500"/>
                    <a:pt x="1436" y="500"/>
                  </a:cubicBezTo>
                  <a:cubicBezTo>
                    <a:pt x="1412" y="500"/>
                    <a:pt x="1399" y="524"/>
                    <a:pt x="1412" y="536"/>
                  </a:cubicBezTo>
                  <a:lnTo>
                    <a:pt x="1436" y="560"/>
                  </a:lnTo>
                  <a:cubicBezTo>
                    <a:pt x="1496" y="597"/>
                    <a:pt x="1363" y="609"/>
                    <a:pt x="1339" y="609"/>
                  </a:cubicBezTo>
                  <a:cubicBezTo>
                    <a:pt x="1277" y="609"/>
                    <a:pt x="1204" y="609"/>
                    <a:pt x="1144" y="584"/>
                  </a:cubicBezTo>
                  <a:cubicBezTo>
                    <a:pt x="1180" y="560"/>
                    <a:pt x="1253" y="560"/>
                    <a:pt x="1277" y="500"/>
                  </a:cubicBezTo>
                  <a:cubicBezTo>
                    <a:pt x="1290" y="500"/>
                    <a:pt x="1277" y="487"/>
                    <a:pt x="1277" y="487"/>
                  </a:cubicBezTo>
                  <a:cubicBezTo>
                    <a:pt x="1253" y="451"/>
                    <a:pt x="1241" y="438"/>
                    <a:pt x="1193" y="438"/>
                  </a:cubicBezTo>
                  <a:cubicBezTo>
                    <a:pt x="1164" y="434"/>
                    <a:pt x="1136" y="433"/>
                    <a:pt x="1107" y="433"/>
                  </a:cubicBezTo>
                  <a:cubicBezTo>
                    <a:pt x="1049" y="433"/>
                    <a:pt x="990" y="438"/>
                    <a:pt x="925" y="438"/>
                  </a:cubicBezTo>
                  <a:cubicBezTo>
                    <a:pt x="1010" y="390"/>
                    <a:pt x="1071" y="317"/>
                    <a:pt x="1107" y="219"/>
                  </a:cubicBezTo>
                  <a:cubicBezTo>
                    <a:pt x="1131" y="98"/>
                    <a:pt x="974" y="13"/>
                    <a:pt x="877" y="1"/>
                  </a:cubicBezTo>
                  <a:cubicBezTo>
                    <a:pt x="872" y="0"/>
                    <a:pt x="868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2704;p36">
              <a:extLst>
                <a:ext uri="{FF2B5EF4-FFF2-40B4-BE49-F238E27FC236}">
                  <a16:creationId xmlns:a16="http://schemas.microsoft.com/office/drawing/2014/main" id="{914EEE7D-3422-45E3-84B6-AA657EE1C841}"/>
                </a:ext>
              </a:extLst>
            </p:cNvPr>
            <p:cNvSpPr/>
            <p:nvPr/>
          </p:nvSpPr>
          <p:spPr>
            <a:xfrm>
              <a:off x="1727598" y="2943925"/>
              <a:ext cx="76045" cy="33617"/>
            </a:xfrm>
            <a:custGeom>
              <a:avLst/>
              <a:gdLst/>
              <a:ahLst/>
              <a:cxnLst/>
              <a:rect l="l" t="t" r="r" b="b"/>
              <a:pathLst>
                <a:path w="1545" h="683" extrusionOk="0">
                  <a:moveTo>
                    <a:pt x="876" y="75"/>
                  </a:moveTo>
                  <a:cubicBezTo>
                    <a:pt x="937" y="75"/>
                    <a:pt x="1022" y="111"/>
                    <a:pt x="1058" y="160"/>
                  </a:cubicBezTo>
                  <a:cubicBezTo>
                    <a:pt x="1083" y="208"/>
                    <a:pt x="1034" y="294"/>
                    <a:pt x="998" y="330"/>
                  </a:cubicBezTo>
                  <a:cubicBezTo>
                    <a:pt x="961" y="378"/>
                    <a:pt x="925" y="403"/>
                    <a:pt x="852" y="427"/>
                  </a:cubicBezTo>
                  <a:cubicBezTo>
                    <a:pt x="730" y="427"/>
                    <a:pt x="657" y="403"/>
                    <a:pt x="620" y="354"/>
                  </a:cubicBezTo>
                  <a:cubicBezTo>
                    <a:pt x="596" y="342"/>
                    <a:pt x="596" y="305"/>
                    <a:pt x="596" y="281"/>
                  </a:cubicBezTo>
                  <a:cubicBezTo>
                    <a:pt x="609" y="172"/>
                    <a:pt x="755" y="87"/>
                    <a:pt x="864" y="75"/>
                  </a:cubicBezTo>
                  <a:close/>
                  <a:moveTo>
                    <a:pt x="98" y="415"/>
                  </a:moveTo>
                  <a:lnTo>
                    <a:pt x="98" y="427"/>
                  </a:lnTo>
                  <a:cubicBezTo>
                    <a:pt x="85" y="427"/>
                    <a:pt x="61" y="427"/>
                    <a:pt x="61" y="451"/>
                  </a:cubicBezTo>
                  <a:cubicBezTo>
                    <a:pt x="49" y="464"/>
                    <a:pt x="61" y="464"/>
                    <a:pt x="122" y="488"/>
                  </a:cubicBezTo>
                  <a:lnTo>
                    <a:pt x="147" y="488"/>
                  </a:lnTo>
                  <a:cubicBezTo>
                    <a:pt x="207" y="513"/>
                    <a:pt x="256" y="524"/>
                    <a:pt x="317" y="537"/>
                  </a:cubicBezTo>
                  <a:cubicBezTo>
                    <a:pt x="371" y="542"/>
                    <a:pt x="428" y="548"/>
                    <a:pt x="487" y="548"/>
                  </a:cubicBezTo>
                  <a:cubicBezTo>
                    <a:pt x="490" y="548"/>
                    <a:pt x="494" y="548"/>
                    <a:pt x="498" y="548"/>
                  </a:cubicBezTo>
                  <a:lnTo>
                    <a:pt x="498" y="548"/>
                  </a:lnTo>
                  <a:cubicBezTo>
                    <a:pt x="485" y="548"/>
                    <a:pt x="472" y="548"/>
                    <a:pt x="460" y="548"/>
                  </a:cubicBezTo>
                  <a:cubicBezTo>
                    <a:pt x="406" y="548"/>
                    <a:pt x="351" y="544"/>
                    <a:pt x="293" y="537"/>
                  </a:cubicBezTo>
                  <a:cubicBezTo>
                    <a:pt x="147" y="524"/>
                    <a:pt x="61" y="488"/>
                    <a:pt x="37" y="440"/>
                  </a:cubicBezTo>
                  <a:lnTo>
                    <a:pt x="49" y="440"/>
                  </a:lnTo>
                  <a:cubicBezTo>
                    <a:pt x="61" y="415"/>
                    <a:pt x="61" y="415"/>
                    <a:pt x="98" y="415"/>
                  </a:cubicBezTo>
                  <a:close/>
                  <a:moveTo>
                    <a:pt x="882" y="37"/>
                  </a:moveTo>
                  <a:cubicBezTo>
                    <a:pt x="888" y="37"/>
                    <a:pt x="895" y="37"/>
                    <a:pt x="901" y="38"/>
                  </a:cubicBezTo>
                  <a:cubicBezTo>
                    <a:pt x="961" y="38"/>
                    <a:pt x="1058" y="87"/>
                    <a:pt x="1095" y="135"/>
                  </a:cubicBezTo>
                  <a:cubicBezTo>
                    <a:pt x="1119" y="172"/>
                    <a:pt x="1119" y="196"/>
                    <a:pt x="1107" y="232"/>
                  </a:cubicBezTo>
                  <a:cubicBezTo>
                    <a:pt x="1083" y="318"/>
                    <a:pt x="1034" y="378"/>
                    <a:pt x="949" y="440"/>
                  </a:cubicBezTo>
                  <a:lnTo>
                    <a:pt x="888" y="464"/>
                  </a:lnTo>
                  <a:lnTo>
                    <a:pt x="1217" y="464"/>
                  </a:lnTo>
                  <a:cubicBezTo>
                    <a:pt x="1253" y="464"/>
                    <a:pt x="1265" y="476"/>
                    <a:pt x="1290" y="513"/>
                  </a:cubicBezTo>
                  <a:cubicBezTo>
                    <a:pt x="1277" y="537"/>
                    <a:pt x="1253" y="549"/>
                    <a:pt x="1217" y="561"/>
                  </a:cubicBezTo>
                  <a:cubicBezTo>
                    <a:pt x="1192" y="561"/>
                    <a:pt x="1168" y="573"/>
                    <a:pt x="1155" y="586"/>
                  </a:cubicBezTo>
                  <a:lnTo>
                    <a:pt x="1131" y="610"/>
                  </a:lnTo>
                  <a:lnTo>
                    <a:pt x="1155" y="622"/>
                  </a:lnTo>
                  <a:cubicBezTo>
                    <a:pt x="1217" y="634"/>
                    <a:pt x="1290" y="634"/>
                    <a:pt x="1350" y="634"/>
                  </a:cubicBezTo>
                  <a:lnTo>
                    <a:pt x="1363" y="634"/>
                  </a:lnTo>
                  <a:cubicBezTo>
                    <a:pt x="1374" y="634"/>
                    <a:pt x="1484" y="634"/>
                    <a:pt x="1496" y="597"/>
                  </a:cubicBezTo>
                  <a:cubicBezTo>
                    <a:pt x="1496" y="586"/>
                    <a:pt x="1496" y="573"/>
                    <a:pt x="1472" y="561"/>
                  </a:cubicBezTo>
                  <a:cubicBezTo>
                    <a:pt x="1460" y="549"/>
                    <a:pt x="1460" y="549"/>
                    <a:pt x="1460" y="537"/>
                  </a:cubicBezTo>
                  <a:cubicBezTo>
                    <a:pt x="1447" y="537"/>
                    <a:pt x="1447" y="524"/>
                    <a:pt x="1460" y="524"/>
                  </a:cubicBezTo>
                  <a:cubicBezTo>
                    <a:pt x="1484" y="524"/>
                    <a:pt x="1484" y="524"/>
                    <a:pt x="1509" y="537"/>
                  </a:cubicBezTo>
                  <a:lnTo>
                    <a:pt x="1509" y="549"/>
                  </a:lnTo>
                  <a:lnTo>
                    <a:pt x="1484" y="561"/>
                  </a:lnTo>
                  <a:lnTo>
                    <a:pt x="1496" y="573"/>
                  </a:lnTo>
                  <a:cubicBezTo>
                    <a:pt x="1509" y="586"/>
                    <a:pt x="1509" y="597"/>
                    <a:pt x="1509" y="610"/>
                  </a:cubicBezTo>
                  <a:lnTo>
                    <a:pt x="1484" y="634"/>
                  </a:lnTo>
                  <a:cubicBezTo>
                    <a:pt x="1466" y="646"/>
                    <a:pt x="1442" y="649"/>
                    <a:pt x="1417" y="649"/>
                  </a:cubicBezTo>
                  <a:cubicBezTo>
                    <a:pt x="1391" y="649"/>
                    <a:pt x="1363" y="646"/>
                    <a:pt x="1338" y="646"/>
                  </a:cubicBezTo>
                  <a:lnTo>
                    <a:pt x="1290" y="646"/>
                  </a:lnTo>
                  <a:cubicBezTo>
                    <a:pt x="1228" y="646"/>
                    <a:pt x="1180" y="646"/>
                    <a:pt x="1131" y="622"/>
                  </a:cubicBezTo>
                  <a:cubicBezTo>
                    <a:pt x="1119" y="622"/>
                    <a:pt x="1119" y="622"/>
                    <a:pt x="1119" y="610"/>
                  </a:cubicBezTo>
                  <a:cubicBezTo>
                    <a:pt x="1131" y="586"/>
                    <a:pt x="1155" y="573"/>
                    <a:pt x="1192" y="561"/>
                  </a:cubicBezTo>
                  <a:cubicBezTo>
                    <a:pt x="1277" y="524"/>
                    <a:pt x="1277" y="513"/>
                    <a:pt x="1265" y="500"/>
                  </a:cubicBezTo>
                  <a:cubicBezTo>
                    <a:pt x="1265" y="476"/>
                    <a:pt x="1241" y="476"/>
                    <a:pt x="1217" y="476"/>
                  </a:cubicBezTo>
                  <a:lnTo>
                    <a:pt x="985" y="476"/>
                  </a:lnTo>
                  <a:cubicBezTo>
                    <a:pt x="961" y="482"/>
                    <a:pt x="937" y="485"/>
                    <a:pt x="914" y="485"/>
                  </a:cubicBezTo>
                  <a:cubicBezTo>
                    <a:pt x="891" y="485"/>
                    <a:pt x="870" y="482"/>
                    <a:pt x="852" y="476"/>
                  </a:cubicBezTo>
                  <a:lnTo>
                    <a:pt x="839" y="476"/>
                  </a:lnTo>
                  <a:cubicBezTo>
                    <a:pt x="767" y="503"/>
                    <a:pt x="700" y="521"/>
                    <a:pt x="635" y="533"/>
                  </a:cubicBezTo>
                  <a:lnTo>
                    <a:pt x="635" y="533"/>
                  </a:lnTo>
                  <a:cubicBezTo>
                    <a:pt x="659" y="528"/>
                    <a:pt x="682" y="521"/>
                    <a:pt x="706" y="513"/>
                  </a:cubicBezTo>
                  <a:cubicBezTo>
                    <a:pt x="718" y="513"/>
                    <a:pt x="730" y="500"/>
                    <a:pt x="742" y="500"/>
                  </a:cubicBezTo>
                  <a:lnTo>
                    <a:pt x="828" y="476"/>
                  </a:lnTo>
                  <a:lnTo>
                    <a:pt x="755" y="464"/>
                  </a:lnTo>
                  <a:lnTo>
                    <a:pt x="730" y="464"/>
                  </a:lnTo>
                  <a:cubicBezTo>
                    <a:pt x="682" y="451"/>
                    <a:pt x="645" y="451"/>
                    <a:pt x="609" y="427"/>
                  </a:cubicBezTo>
                  <a:cubicBezTo>
                    <a:pt x="547" y="378"/>
                    <a:pt x="523" y="318"/>
                    <a:pt x="547" y="245"/>
                  </a:cubicBezTo>
                  <a:cubicBezTo>
                    <a:pt x="570" y="193"/>
                    <a:pt x="624" y="141"/>
                    <a:pt x="686" y="102"/>
                  </a:cubicBezTo>
                  <a:lnTo>
                    <a:pt x="686" y="102"/>
                  </a:lnTo>
                  <a:cubicBezTo>
                    <a:pt x="622" y="144"/>
                    <a:pt x="573" y="203"/>
                    <a:pt x="560" y="269"/>
                  </a:cubicBezTo>
                  <a:cubicBezTo>
                    <a:pt x="560" y="318"/>
                    <a:pt x="560" y="354"/>
                    <a:pt x="584" y="378"/>
                  </a:cubicBezTo>
                  <a:cubicBezTo>
                    <a:pt x="633" y="427"/>
                    <a:pt x="718" y="464"/>
                    <a:pt x="852" y="464"/>
                  </a:cubicBezTo>
                  <a:cubicBezTo>
                    <a:pt x="912" y="451"/>
                    <a:pt x="974" y="415"/>
                    <a:pt x="1022" y="354"/>
                  </a:cubicBezTo>
                  <a:cubicBezTo>
                    <a:pt x="1071" y="305"/>
                    <a:pt x="1131" y="208"/>
                    <a:pt x="1083" y="148"/>
                  </a:cubicBezTo>
                  <a:cubicBezTo>
                    <a:pt x="1034" y="87"/>
                    <a:pt x="937" y="38"/>
                    <a:pt x="864" y="38"/>
                  </a:cubicBezTo>
                  <a:cubicBezTo>
                    <a:pt x="847" y="39"/>
                    <a:pt x="830" y="42"/>
                    <a:pt x="813" y="47"/>
                  </a:cubicBezTo>
                  <a:lnTo>
                    <a:pt x="813" y="47"/>
                  </a:lnTo>
                  <a:cubicBezTo>
                    <a:pt x="837" y="40"/>
                    <a:pt x="860" y="37"/>
                    <a:pt x="882" y="37"/>
                  </a:cubicBezTo>
                  <a:close/>
                  <a:moveTo>
                    <a:pt x="879" y="1"/>
                  </a:moveTo>
                  <a:cubicBezTo>
                    <a:pt x="746" y="1"/>
                    <a:pt x="569" y="106"/>
                    <a:pt x="523" y="232"/>
                  </a:cubicBezTo>
                  <a:cubicBezTo>
                    <a:pt x="487" y="318"/>
                    <a:pt x="511" y="391"/>
                    <a:pt x="596" y="451"/>
                  </a:cubicBezTo>
                  <a:cubicBezTo>
                    <a:pt x="620" y="476"/>
                    <a:pt x="645" y="476"/>
                    <a:pt x="669" y="488"/>
                  </a:cubicBezTo>
                  <a:cubicBezTo>
                    <a:pt x="615" y="506"/>
                    <a:pt x="554" y="512"/>
                    <a:pt x="494" y="512"/>
                  </a:cubicBezTo>
                  <a:cubicBezTo>
                    <a:pt x="435" y="512"/>
                    <a:pt x="377" y="506"/>
                    <a:pt x="328" y="500"/>
                  </a:cubicBezTo>
                  <a:cubicBezTo>
                    <a:pt x="268" y="488"/>
                    <a:pt x="220" y="488"/>
                    <a:pt x="158" y="464"/>
                  </a:cubicBezTo>
                  <a:cubicBezTo>
                    <a:pt x="147" y="451"/>
                    <a:pt x="147" y="451"/>
                    <a:pt x="134" y="451"/>
                  </a:cubicBezTo>
                  <a:lnTo>
                    <a:pt x="134" y="415"/>
                  </a:lnTo>
                  <a:cubicBezTo>
                    <a:pt x="122" y="391"/>
                    <a:pt x="110" y="391"/>
                    <a:pt x="98" y="391"/>
                  </a:cubicBezTo>
                  <a:cubicBezTo>
                    <a:pt x="84" y="386"/>
                    <a:pt x="74" y="383"/>
                    <a:pt x="65" y="383"/>
                  </a:cubicBezTo>
                  <a:cubicBezTo>
                    <a:pt x="49" y="383"/>
                    <a:pt x="36" y="392"/>
                    <a:pt x="12" y="415"/>
                  </a:cubicBezTo>
                  <a:cubicBezTo>
                    <a:pt x="12" y="427"/>
                    <a:pt x="1" y="440"/>
                    <a:pt x="12" y="451"/>
                  </a:cubicBezTo>
                  <a:cubicBezTo>
                    <a:pt x="37" y="537"/>
                    <a:pt x="183" y="561"/>
                    <a:pt x="280" y="573"/>
                  </a:cubicBezTo>
                  <a:cubicBezTo>
                    <a:pt x="343" y="580"/>
                    <a:pt x="402" y="584"/>
                    <a:pt x="459" y="584"/>
                  </a:cubicBezTo>
                  <a:cubicBezTo>
                    <a:pt x="588" y="584"/>
                    <a:pt x="708" y="563"/>
                    <a:pt x="852" y="513"/>
                  </a:cubicBezTo>
                  <a:cubicBezTo>
                    <a:pt x="864" y="517"/>
                    <a:pt x="877" y="518"/>
                    <a:pt x="892" y="518"/>
                  </a:cubicBezTo>
                  <a:cubicBezTo>
                    <a:pt x="920" y="518"/>
                    <a:pt x="953" y="513"/>
                    <a:pt x="985" y="513"/>
                  </a:cubicBezTo>
                  <a:lnTo>
                    <a:pt x="1217" y="513"/>
                  </a:lnTo>
                  <a:cubicBezTo>
                    <a:pt x="1204" y="524"/>
                    <a:pt x="1192" y="524"/>
                    <a:pt x="1180" y="524"/>
                  </a:cubicBezTo>
                  <a:cubicBezTo>
                    <a:pt x="1144" y="549"/>
                    <a:pt x="1107" y="561"/>
                    <a:pt x="1095" y="597"/>
                  </a:cubicBezTo>
                  <a:cubicBezTo>
                    <a:pt x="1083" y="610"/>
                    <a:pt x="1083" y="622"/>
                    <a:pt x="1095" y="634"/>
                  </a:cubicBezTo>
                  <a:cubicBezTo>
                    <a:pt x="1095" y="646"/>
                    <a:pt x="1107" y="646"/>
                    <a:pt x="1119" y="659"/>
                  </a:cubicBezTo>
                  <a:cubicBezTo>
                    <a:pt x="1180" y="683"/>
                    <a:pt x="1228" y="683"/>
                    <a:pt x="1290" y="683"/>
                  </a:cubicBezTo>
                  <a:lnTo>
                    <a:pt x="1399" y="683"/>
                  </a:lnTo>
                  <a:cubicBezTo>
                    <a:pt x="1436" y="683"/>
                    <a:pt x="1472" y="683"/>
                    <a:pt x="1496" y="659"/>
                  </a:cubicBezTo>
                  <a:cubicBezTo>
                    <a:pt x="1520" y="646"/>
                    <a:pt x="1545" y="634"/>
                    <a:pt x="1545" y="610"/>
                  </a:cubicBezTo>
                  <a:cubicBezTo>
                    <a:pt x="1545" y="597"/>
                    <a:pt x="1545" y="586"/>
                    <a:pt x="1533" y="573"/>
                  </a:cubicBezTo>
                  <a:cubicBezTo>
                    <a:pt x="1545" y="561"/>
                    <a:pt x="1545" y="549"/>
                    <a:pt x="1545" y="537"/>
                  </a:cubicBezTo>
                  <a:cubicBezTo>
                    <a:pt x="1545" y="524"/>
                    <a:pt x="1533" y="513"/>
                    <a:pt x="1520" y="513"/>
                  </a:cubicBezTo>
                  <a:cubicBezTo>
                    <a:pt x="1496" y="500"/>
                    <a:pt x="1484" y="488"/>
                    <a:pt x="1460" y="488"/>
                  </a:cubicBezTo>
                  <a:cubicBezTo>
                    <a:pt x="1447" y="488"/>
                    <a:pt x="1423" y="500"/>
                    <a:pt x="1423" y="513"/>
                  </a:cubicBezTo>
                  <a:cubicBezTo>
                    <a:pt x="1411" y="524"/>
                    <a:pt x="1411" y="549"/>
                    <a:pt x="1423" y="561"/>
                  </a:cubicBezTo>
                  <a:lnTo>
                    <a:pt x="1447" y="586"/>
                  </a:lnTo>
                  <a:cubicBezTo>
                    <a:pt x="1436" y="597"/>
                    <a:pt x="1387" y="597"/>
                    <a:pt x="1363" y="597"/>
                  </a:cubicBezTo>
                  <a:lnTo>
                    <a:pt x="1228" y="597"/>
                  </a:lnTo>
                  <a:cubicBezTo>
                    <a:pt x="1265" y="586"/>
                    <a:pt x="1301" y="561"/>
                    <a:pt x="1326" y="524"/>
                  </a:cubicBezTo>
                  <a:cubicBezTo>
                    <a:pt x="1326" y="513"/>
                    <a:pt x="1326" y="500"/>
                    <a:pt x="1314" y="476"/>
                  </a:cubicBezTo>
                  <a:cubicBezTo>
                    <a:pt x="1290" y="451"/>
                    <a:pt x="1265" y="440"/>
                    <a:pt x="1228" y="427"/>
                  </a:cubicBezTo>
                  <a:lnTo>
                    <a:pt x="1010" y="427"/>
                  </a:lnTo>
                  <a:cubicBezTo>
                    <a:pt x="1083" y="378"/>
                    <a:pt x="1119" y="318"/>
                    <a:pt x="1144" y="232"/>
                  </a:cubicBezTo>
                  <a:cubicBezTo>
                    <a:pt x="1155" y="196"/>
                    <a:pt x="1144" y="160"/>
                    <a:pt x="1119" y="124"/>
                  </a:cubicBezTo>
                  <a:cubicBezTo>
                    <a:pt x="1083" y="51"/>
                    <a:pt x="974" y="2"/>
                    <a:pt x="901" y="2"/>
                  </a:cubicBezTo>
                  <a:cubicBezTo>
                    <a:pt x="893" y="1"/>
                    <a:pt x="886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2705;p36">
              <a:extLst>
                <a:ext uri="{FF2B5EF4-FFF2-40B4-BE49-F238E27FC236}">
                  <a16:creationId xmlns:a16="http://schemas.microsoft.com/office/drawing/2014/main" id="{996087E5-60BA-4A6D-925C-3342FEE6EC0E}"/>
                </a:ext>
              </a:extLst>
            </p:cNvPr>
            <p:cNvSpPr/>
            <p:nvPr/>
          </p:nvSpPr>
          <p:spPr>
            <a:xfrm>
              <a:off x="1639835" y="2971784"/>
              <a:ext cx="10730" cy="15209"/>
            </a:xfrm>
            <a:custGeom>
              <a:avLst/>
              <a:gdLst/>
              <a:ahLst/>
              <a:cxnLst/>
              <a:rect l="l" t="t" r="r" b="b"/>
              <a:pathLst>
                <a:path w="218" h="309" extrusionOk="0">
                  <a:moveTo>
                    <a:pt x="189" y="1"/>
                  </a:moveTo>
                  <a:cubicBezTo>
                    <a:pt x="180" y="1"/>
                    <a:pt x="170" y="6"/>
                    <a:pt x="166" y="20"/>
                  </a:cubicBezTo>
                  <a:cubicBezTo>
                    <a:pt x="130" y="68"/>
                    <a:pt x="105" y="117"/>
                    <a:pt x="81" y="166"/>
                  </a:cubicBezTo>
                  <a:cubicBezTo>
                    <a:pt x="68" y="190"/>
                    <a:pt x="57" y="214"/>
                    <a:pt x="44" y="226"/>
                  </a:cubicBezTo>
                  <a:cubicBezTo>
                    <a:pt x="32" y="239"/>
                    <a:pt x="20" y="263"/>
                    <a:pt x="8" y="275"/>
                  </a:cubicBezTo>
                  <a:cubicBezTo>
                    <a:pt x="1" y="296"/>
                    <a:pt x="14" y="309"/>
                    <a:pt x="29" y="309"/>
                  </a:cubicBezTo>
                  <a:cubicBezTo>
                    <a:pt x="40" y="309"/>
                    <a:pt x="51" y="302"/>
                    <a:pt x="57" y="287"/>
                  </a:cubicBezTo>
                  <a:cubicBezTo>
                    <a:pt x="57" y="275"/>
                    <a:pt x="81" y="263"/>
                    <a:pt x="81" y="250"/>
                  </a:cubicBezTo>
                  <a:cubicBezTo>
                    <a:pt x="93" y="226"/>
                    <a:pt x="105" y="214"/>
                    <a:pt x="117" y="190"/>
                  </a:cubicBezTo>
                  <a:cubicBezTo>
                    <a:pt x="154" y="141"/>
                    <a:pt x="178" y="80"/>
                    <a:pt x="203" y="31"/>
                  </a:cubicBezTo>
                  <a:cubicBezTo>
                    <a:pt x="218" y="16"/>
                    <a:pt x="204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2706;p36">
              <a:extLst>
                <a:ext uri="{FF2B5EF4-FFF2-40B4-BE49-F238E27FC236}">
                  <a16:creationId xmlns:a16="http://schemas.microsoft.com/office/drawing/2014/main" id="{E953144C-D3ED-46C5-827B-FFA43018F192}"/>
                </a:ext>
              </a:extLst>
            </p:cNvPr>
            <p:cNvSpPr/>
            <p:nvPr/>
          </p:nvSpPr>
          <p:spPr>
            <a:xfrm>
              <a:off x="1638999" y="2971095"/>
              <a:ext cx="12010" cy="16636"/>
            </a:xfrm>
            <a:custGeom>
              <a:avLst/>
              <a:gdLst/>
              <a:ahLst/>
              <a:cxnLst/>
              <a:rect l="l" t="t" r="r" b="b"/>
              <a:pathLst>
                <a:path w="244" h="338" extrusionOk="0">
                  <a:moveTo>
                    <a:pt x="207" y="34"/>
                  </a:moveTo>
                  <a:lnTo>
                    <a:pt x="207" y="45"/>
                  </a:lnTo>
                  <a:cubicBezTo>
                    <a:pt x="183" y="70"/>
                    <a:pt x="171" y="94"/>
                    <a:pt x="158" y="131"/>
                  </a:cubicBezTo>
                  <a:cubicBezTo>
                    <a:pt x="147" y="155"/>
                    <a:pt x="134" y="167"/>
                    <a:pt x="122" y="191"/>
                  </a:cubicBezTo>
                  <a:lnTo>
                    <a:pt x="122" y="204"/>
                  </a:lnTo>
                  <a:cubicBezTo>
                    <a:pt x="110" y="216"/>
                    <a:pt x="98" y="240"/>
                    <a:pt x="85" y="253"/>
                  </a:cubicBezTo>
                  <a:cubicBezTo>
                    <a:pt x="85" y="264"/>
                    <a:pt x="85" y="264"/>
                    <a:pt x="74" y="264"/>
                  </a:cubicBezTo>
                  <a:cubicBezTo>
                    <a:pt x="74" y="277"/>
                    <a:pt x="61" y="289"/>
                    <a:pt x="49" y="301"/>
                  </a:cubicBezTo>
                  <a:lnTo>
                    <a:pt x="37" y="301"/>
                  </a:lnTo>
                  <a:cubicBezTo>
                    <a:pt x="49" y="277"/>
                    <a:pt x="61" y="264"/>
                    <a:pt x="74" y="253"/>
                  </a:cubicBezTo>
                  <a:cubicBezTo>
                    <a:pt x="85" y="240"/>
                    <a:pt x="98" y="216"/>
                    <a:pt x="110" y="204"/>
                  </a:cubicBezTo>
                  <a:lnTo>
                    <a:pt x="110" y="191"/>
                  </a:lnTo>
                  <a:cubicBezTo>
                    <a:pt x="122" y="167"/>
                    <a:pt x="134" y="143"/>
                    <a:pt x="147" y="131"/>
                  </a:cubicBezTo>
                  <a:cubicBezTo>
                    <a:pt x="158" y="94"/>
                    <a:pt x="183" y="70"/>
                    <a:pt x="195" y="34"/>
                  </a:cubicBezTo>
                  <a:close/>
                  <a:moveTo>
                    <a:pt x="199" y="1"/>
                  </a:moveTo>
                  <a:cubicBezTo>
                    <a:pt x="189" y="1"/>
                    <a:pt x="178" y="7"/>
                    <a:pt x="171" y="21"/>
                  </a:cubicBezTo>
                  <a:cubicBezTo>
                    <a:pt x="147" y="45"/>
                    <a:pt x="134" y="82"/>
                    <a:pt x="110" y="107"/>
                  </a:cubicBezTo>
                  <a:cubicBezTo>
                    <a:pt x="110" y="131"/>
                    <a:pt x="98" y="155"/>
                    <a:pt x="85" y="167"/>
                  </a:cubicBezTo>
                  <a:cubicBezTo>
                    <a:pt x="74" y="180"/>
                    <a:pt x="74" y="180"/>
                    <a:pt x="74" y="191"/>
                  </a:cubicBezTo>
                  <a:cubicBezTo>
                    <a:pt x="61" y="204"/>
                    <a:pt x="61" y="216"/>
                    <a:pt x="49" y="228"/>
                  </a:cubicBezTo>
                  <a:cubicBezTo>
                    <a:pt x="37" y="240"/>
                    <a:pt x="12" y="264"/>
                    <a:pt x="12" y="289"/>
                  </a:cubicBezTo>
                  <a:cubicBezTo>
                    <a:pt x="1" y="301"/>
                    <a:pt x="12" y="313"/>
                    <a:pt x="12" y="326"/>
                  </a:cubicBezTo>
                  <a:cubicBezTo>
                    <a:pt x="25" y="337"/>
                    <a:pt x="37" y="337"/>
                    <a:pt x="49" y="337"/>
                  </a:cubicBezTo>
                  <a:lnTo>
                    <a:pt x="61" y="337"/>
                  </a:lnTo>
                  <a:cubicBezTo>
                    <a:pt x="74" y="337"/>
                    <a:pt x="85" y="326"/>
                    <a:pt x="85" y="313"/>
                  </a:cubicBezTo>
                  <a:cubicBezTo>
                    <a:pt x="85" y="301"/>
                    <a:pt x="98" y="301"/>
                    <a:pt x="98" y="289"/>
                  </a:cubicBezTo>
                  <a:cubicBezTo>
                    <a:pt x="110" y="289"/>
                    <a:pt x="110" y="277"/>
                    <a:pt x="122" y="277"/>
                  </a:cubicBezTo>
                  <a:cubicBezTo>
                    <a:pt x="122" y="253"/>
                    <a:pt x="134" y="240"/>
                    <a:pt x="147" y="228"/>
                  </a:cubicBezTo>
                  <a:lnTo>
                    <a:pt x="158" y="216"/>
                  </a:lnTo>
                  <a:lnTo>
                    <a:pt x="195" y="143"/>
                  </a:lnTo>
                  <a:cubicBezTo>
                    <a:pt x="207" y="118"/>
                    <a:pt x="220" y="82"/>
                    <a:pt x="231" y="58"/>
                  </a:cubicBezTo>
                  <a:cubicBezTo>
                    <a:pt x="244" y="45"/>
                    <a:pt x="244" y="21"/>
                    <a:pt x="220" y="9"/>
                  </a:cubicBezTo>
                  <a:cubicBezTo>
                    <a:pt x="214" y="4"/>
                    <a:pt x="207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2707;p36">
              <a:extLst>
                <a:ext uri="{FF2B5EF4-FFF2-40B4-BE49-F238E27FC236}">
                  <a16:creationId xmlns:a16="http://schemas.microsoft.com/office/drawing/2014/main" id="{9A4A73E4-9CBF-48C2-875C-EA69877B737C}"/>
                </a:ext>
              </a:extLst>
            </p:cNvPr>
            <p:cNvSpPr/>
            <p:nvPr/>
          </p:nvSpPr>
          <p:spPr>
            <a:xfrm>
              <a:off x="1858675" y="2801280"/>
              <a:ext cx="31156" cy="117242"/>
            </a:xfrm>
            <a:custGeom>
              <a:avLst/>
              <a:gdLst/>
              <a:ahLst/>
              <a:cxnLst/>
              <a:rect l="l" t="t" r="r" b="b"/>
              <a:pathLst>
                <a:path w="633" h="2382" extrusionOk="0">
                  <a:moveTo>
                    <a:pt x="219" y="163"/>
                  </a:moveTo>
                  <a:cubicBezTo>
                    <a:pt x="219" y="163"/>
                    <a:pt x="219" y="176"/>
                    <a:pt x="232" y="176"/>
                  </a:cubicBezTo>
                  <a:cubicBezTo>
                    <a:pt x="232" y="187"/>
                    <a:pt x="268" y="224"/>
                    <a:pt x="268" y="249"/>
                  </a:cubicBezTo>
                  <a:lnTo>
                    <a:pt x="268" y="285"/>
                  </a:lnTo>
                  <a:lnTo>
                    <a:pt x="49" y="285"/>
                  </a:lnTo>
                  <a:cubicBezTo>
                    <a:pt x="49" y="273"/>
                    <a:pt x="62" y="260"/>
                    <a:pt x="62" y="249"/>
                  </a:cubicBezTo>
                  <a:lnTo>
                    <a:pt x="98" y="176"/>
                  </a:lnTo>
                  <a:lnTo>
                    <a:pt x="110" y="176"/>
                  </a:lnTo>
                  <a:cubicBezTo>
                    <a:pt x="122" y="176"/>
                    <a:pt x="122" y="163"/>
                    <a:pt x="135" y="163"/>
                  </a:cubicBezTo>
                  <a:close/>
                  <a:moveTo>
                    <a:pt x="268" y="333"/>
                  </a:moveTo>
                  <a:cubicBezTo>
                    <a:pt x="281" y="333"/>
                    <a:pt x="281" y="346"/>
                    <a:pt x="292" y="346"/>
                  </a:cubicBezTo>
                  <a:cubicBezTo>
                    <a:pt x="292" y="492"/>
                    <a:pt x="292" y="650"/>
                    <a:pt x="305" y="795"/>
                  </a:cubicBezTo>
                  <a:cubicBezTo>
                    <a:pt x="305" y="857"/>
                    <a:pt x="329" y="930"/>
                    <a:pt x="329" y="1003"/>
                  </a:cubicBezTo>
                  <a:cubicBezTo>
                    <a:pt x="329" y="1051"/>
                    <a:pt x="317" y="1100"/>
                    <a:pt x="305" y="1149"/>
                  </a:cubicBezTo>
                  <a:lnTo>
                    <a:pt x="305" y="1160"/>
                  </a:lnTo>
                  <a:cubicBezTo>
                    <a:pt x="232" y="1160"/>
                    <a:pt x="159" y="1185"/>
                    <a:pt x="86" y="1197"/>
                  </a:cubicBezTo>
                  <a:cubicBezTo>
                    <a:pt x="49" y="1197"/>
                    <a:pt x="62" y="917"/>
                    <a:pt x="49" y="893"/>
                  </a:cubicBezTo>
                  <a:lnTo>
                    <a:pt x="49" y="346"/>
                  </a:lnTo>
                  <a:lnTo>
                    <a:pt x="49" y="333"/>
                  </a:lnTo>
                  <a:close/>
                  <a:moveTo>
                    <a:pt x="305" y="1209"/>
                  </a:moveTo>
                  <a:cubicBezTo>
                    <a:pt x="305" y="1246"/>
                    <a:pt x="317" y="1282"/>
                    <a:pt x="329" y="1319"/>
                  </a:cubicBezTo>
                  <a:lnTo>
                    <a:pt x="317" y="1319"/>
                  </a:lnTo>
                  <a:cubicBezTo>
                    <a:pt x="281" y="1331"/>
                    <a:pt x="239" y="1334"/>
                    <a:pt x="196" y="1334"/>
                  </a:cubicBezTo>
                  <a:cubicBezTo>
                    <a:pt x="151" y="1334"/>
                    <a:pt x="105" y="1331"/>
                    <a:pt x="62" y="1331"/>
                  </a:cubicBezTo>
                  <a:lnTo>
                    <a:pt x="62" y="1246"/>
                  </a:lnTo>
                  <a:cubicBezTo>
                    <a:pt x="70" y="1247"/>
                    <a:pt x="78" y="1248"/>
                    <a:pt x="86" y="1248"/>
                  </a:cubicBezTo>
                  <a:cubicBezTo>
                    <a:pt x="158" y="1248"/>
                    <a:pt x="250" y="1209"/>
                    <a:pt x="305" y="1209"/>
                  </a:cubicBezTo>
                  <a:close/>
                  <a:moveTo>
                    <a:pt x="329" y="1368"/>
                  </a:moveTo>
                  <a:cubicBezTo>
                    <a:pt x="341" y="1392"/>
                    <a:pt x="341" y="1404"/>
                    <a:pt x="354" y="1428"/>
                  </a:cubicBezTo>
                  <a:lnTo>
                    <a:pt x="341" y="1428"/>
                  </a:lnTo>
                  <a:cubicBezTo>
                    <a:pt x="305" y="1428"/>
                    <a:pt x="256" y="1452"/>
                    <a:pt x="219" y="1452"/>
                  </a:cubicBezTo>
                  <a:lnTo>
                    <a:pt x="62" y="1452"/>
                  </a:lnTo>
                  <a:lnTo>
                    <a:pt x="62" y="1379"/>
                  </a:lnTo>
                  <a:cubicBezTo>
                    <a:pt x="105" y="1379"/>
                    <a:pt x="148" y="1383"/>
                    <a:pt x="190" y="1383"/>
                  </a:cubicBezTo>
                  <a:cubicBezTo>
                    <a:pt x="230" y="1383"/>
                    <a:pt x="269" y="1379"/>
                    <a:pt x="305" y="1368"/>
                  </a:cubicBezTo>
                  <a:cubicBezTo>
                    <a:pt x="311" y="1373"/>
                    <a:pt x="317" y="1376"/>
                    <a:pt x="322" y="1376"/>
                  </a:cubicBezTo>
                  <a:cubicBezTo>
                    <a:pt x="326" y="1376"/>
                    <a:pt x="329" y="1373"/>
                    <a:pt x="329" y="1368"/>
                  </a:cubicBezTo>
                  <a:close/>
                  <a:moveTo>
                    <a:pt x="354" y="1477"/>
                  </a:moveTo>
                  <a:cubicBezTo>
                    <a:pt x="365" y="1501"/>
                    <a:pt x="365" y="1525"/>
                    <a:pt x="378" y="1549"/>
                  </a:cubicBezTo>
                  <a:lnTo>
                    <a:pt x="329" y="1549"/>
                  </a:lnTo>
                  <a:cubicBezTo>
                    <a:pt x="305" y="1562"/>
                    <a:pt x="268" y="1562"/>
                    <a:pt x="244" y="1562"/>
                  </a:cubicBezTo>
                  <a:cubicBezTo>
                    <a:pt x="183" y="1562"/>
                    <a:pt x="122" y="1574"/>
                    <a:pt x="62" y="1574"/>
                  </a:cubicBezTo>
                  <a:lnTo>
                    <a:pt x="62" y="1501"/>
                  </a:lnTo>
                  <a:lnTo>
                    <a:pt x="219" y="1501"/>
                  </a:lnTo>
                  <a:cubicBezTo>
                    <a:pt x="256" y="1501"/>
                    <a:pt x="292" y="1489"/>
                    <a:pt x="329" y="1477"/>
                  </a:cubicBezTo>
                  <a:cubicBezTo>
                    <a:pt x="335" y="1483"/>
                    <a:pt x="341" y="1486"/>
                    <a:pt x="346" y="1486"/>
                  </a:cubicBezTo>
                  <a:cubicBezTo>
                    <a:pt x="350" y="1486"/>
                    <a:pt x="354" y="1483"/>
                    <a:pt x="354" y="1477"/>
                  </a:cubicBezTo>
                  <a:close/>
                  <a:moveTo>
                    <a:pt x="378" y="1598"/>
                  </a:moveTo>
                  <a:cubicBezTo>
                    <a:pt x="390" y="1622"/>
                    <a:pt x="390" y="1647"/>
                    <a:pt x="390" y="1671"/>
                  </a:cubicBezTo>
                  <a:lnTo>
                    <a:pt x="378" y="1671"/>
                  </a:lnTo>
                  <a:cubicBezTo>
                    <a:pt x="268" y="1684"/>
                    <a:pt x="171" y="1708"/>
                    <a:pt x="62" y="1708"/>
                  </a:cubicBezTo>
                  <a:lnTo>
                    <a:pt x="62" y="1611"/>
                  </a:lnTo>
                  <a:lnTo>
                    <a:pt x="317" y="1611"/>
                  </a:lnTo>
                  <a:cubicBezTo>
                    <a:pt x="329" y="1611"/>
                    <a:pt x="341" y="1598"/>
                    <a:pt x="354" y="1598"/>
                  </a:cubicBezTo>
                  <a:close/>
                  <a:moveTo>
                    <a:pt x="402" y="1720"/>
                  </a:moveTo>
                  <a:lnTo>
                    <a:pt x="402" y="1768"/>
                  </a:lnTo>
                  <a:cubicBezTo>
                    <a:pt x="402" y="1781"/>
                    <a:pt x="402" y="1793"/>
                    <a:pt x="414" y="1817"/>
                  </a:cubicBezTo>
                  <a:cubicBezTo>
                    <a:pt x="292" y="1817"/>
                    <a:pt x="183" y="1841"/>
                    <a:pt x="73" y="1854"/>
                  </a:cubicBezTo>
                  <a:cubicBezTo>
                    <a:pt x="62" y="1854"/>
                    <a:pt x="62" y="1854"/>
                    <a:pt x="62" y="1866"/>
                  </a:cubicBezTo>
                  <a:lnTo>
                    <a:pt x="62" y="1805"/>
                  </a:lnTo>
                  <a:lnTo>
                    <a:pt x="62" y="1744"/>
                  </a:lnTo>
                  <a:cubicBezTo>
                    <a:pt x="171" y="1744"/>
                    <a:pt x="281" y="1732"/>
                    <a:pt x="402" y="1720"/>
                  </a:cubicBezTo>
                  <a:close/>
                  <a:moveTo>
                    <a:pt x="414" y="1866"/>
                  </a:moveTo>
                  <a:cubicBezTo>
                    <a:pt x="425" y="1898"/>
                    <a:pt x="426" y="1930"/>
                    <a:pt x="427" y="1963"/>
                  </a:cubicBezTo>
                  <a:lnTo>
                    <a:pt x="402" y="1963"/>
                  </a:lnTo>
                  <a:cubicBezTo>
                    <a:pt x="402" y="1963"/>
                    <a:pt x="402" y="1976"/>
                    <a:pt x="390" y="1976"/>
                  </a:cubicBezTo>
                  <a:cubicBezTo>
                    <a:pt x="354" y="1976"/>
                    <a:pt x="305" y="1987"/>
                    <a:pt x="268" y="1987"/>
                  </a:cubicBezTo>
                  <a:cubicBezTo>
                    <a:pt x="242" y="1998"/>
                    <a:pt x="216" y="2001"/>
                    <a:pt x="191" y="2001"/>
                  </a:cubicBezTo>
                  <a:cubicBezTo>
                    <a:pt x="156" y="2001"/>
                    <a:pt x="121" y="1995"/>
                    <a:pt x="86" y="1987"/>
                  </a:cubicBezTo>
                  <a:lnTo>
                    <a:pt x="62" y="1987"/>
                  </a:lnTo>
                  <a:lnTo>
                    <a:pt x="62" y="1890"/>
                  </a:lnTo>
                  <a:cubicBezTo>
                    <a:pt x="62" y="1890"/>
                    <a:pt x="62" y="1903"/>
                    <a:pt x="73" y="1903"/>
                  </a:cubicBezTo>
                  <a:cubicBezTo>
                    <a:pt x="122" y="1890"/>
                    <a:pt x="171" y="1890"/>
                    <a:pt x="219" y="1878"/>
                  </a:cubicBezTo>
                  <a:lnTo>
                    <a:pt x="317" y="1878"/>
                  </a:lnTo>
                  <a:cubicBezTo>
                    <a:pt x="354" y="1878"/>
                    <a:pt x="378" y="1866"/>
                    <a:pt x="402" y="1866"/>
                  </a:cubicBezTo>
                  <a:close/>
                  <a:moveTo>
                    <a:pt x="427" y="2012"/>
                  </a:moveTo>
                  <a:lnTo>
                    <a:pt x="427" y="2060"/>
                  </a:lnTo>
                  <a:lnTo>
                    <a:pt x="414" y="2060"/>
                  </a:lnTo>
                  <a:cubicBezTo>
                    <a:pt x="305" y="2073"/>
                    <a:pt x="183" y="2097"/>
                    <a:pt x="73" y="2097"/>
                  </a:cubicBezTo>
                  <a:cubicBezTo>
                    <a:pt x="62" y="2085"/>
                    <a:pt x="62" y="2060"/>
                    <a:pt x="62" y="2036"/>
                  </a:cubicBezTo>
                  <a:cubicBezTo>
                    <a:pt x="135" y="2036"/>
                    <a:pt x="183" y="2049"/>
                    <a:pt x="244" y="2049"/>
                  </a:cubicBezTo>
                  <a:lnTo>
                    <a:pt x="427" y="2012"/>
                  </a:lnTo>
                  <a:close/>
                  <a:moveTo>
                    <a:pt x="414" y="2109"/>
                  </a:moveTo>
                  <a:cubicBezTo>
                    <a:pt x="402" y="2170"/>
                    <a:pt x="365" y="2219"/>
                    <a:pt x="292" y="2231"/>
                  </a:cubicBezTo>
                  <a:lnTo>
                    <a:pt x="244" y="2231"/>
                  </a:lnTo>
                  <a:cubicBezTo>
                    <a:pt x="171" y="2231"/>
                    <a:pt x="122" y="2195"/>
                    <a:pt x="98" y="2146"/>
                  </a:cubicBezTo>
                  <a:cubicBezTo>
                    <a:pt x="135" y="2146"/>
                    <a:pt x="183" y="2146"/>
                    <a:pt x="232" y="2133"/>
                  </a:cubicBezTo>
                  <a:cubicBezTo>
                    <a:pt x="268" y="2133"/>
                    <a:pt x="292" y="2122"/>
                    <a:pt x="329" y="2122"/>
                  </a:cubicBezTo>
                  <a:cubicBezTo>
                    <a:pt x="354" y="2122"/>
                    <a:pt x="378" y="2109"/>
                    <a:pt x="414" y="2109"/>
                  </a:cubicBezTo>
                  <a:close/>
                  <a:moveTo>
                    <a:pt x="182" y="0"/>
                  </a:moveTo>
                  <a:cubicBezTo>
                    <a:pt x="178" y="0"/>
                    <a:pt x="174" y="2"/>
                    <a:pt x="171" y="5"/>
                  </a:cubicBezTo>
                  <a:cubicBezTo>
                    <a:pt x="159" y="17"/>
                    <a:pt x="146" y="30"/>
                    <a:pt x="135" y="54"/>
                  </a:cubicBezTo>
                  <a:cubicBezTo>
                    <a:pt x="122" y="66"/>
                    <a:pt x="122" y="78"/>
                    <a:pt x="110" y="90"/>
                  </a:cubicBezTo>
                  <a:cubicBezTo>
                    <a:pt x="98" y="103"/>
                    <a:pt x="86" y="103"/>
                    <a:pt x="73" y="114"/>
                  </a:cubicBezTo>
                  <a:cubicBezTo>
                    <a:pt x="73" y="127"/>
                    <a:pt x="73" y="127"/>
                    <a:pt x="62" y="139"/>
                  </a:cubicBezTo>
                  <a:cubicBezTo>
                    <a:pt x="62" y="139"/>
                    <a:pt x="49" y="151"/>
                    <a:pt x="49" y="163"/>
                  </a:cubicBezTo>
                  <a:lnTo>
                    <a:pt x="49" y="176"/>
                  </a:lnTo>
                  <a:cubicBezTo>
                    <a:pt x="25" y="212"/>
                    <a:pt x="0" y="249"/>
                    <a:pt x="0" y="297"/>
                  </a:cubicBezTo>
                  <a:lnTo>
                    <a:pt x="0" y="309"/>
                  </a:lnTo>
                  <a:lnTo>
                    <a:pt x="0" y="322"/>
                  </a:lnTo>
                  <a:cubicBezTo>
                    <a:pt x="0" y="565"/>
                    <a:pt x="13" y="808"/>
                    <a:pt x="13" y="1039"/>
                  </a:cubicBezTo>
                  <a:cubicBezTo>
                    <a:pt x="13" y="1100"/>
                    <a:pt x="0" y="1173"/>
                    <a:pt x="25" y="1209"/>
                  </a:cubicBezTo>
                  <a:lnTo>
                    <a:pt x="25" y="1222"/>
                  </a:lnTo>
                  <a:cubicBezTo>
                    <a:pt x="13" y="1355"/>
                    <a:pt x="0" y="1477"/>
                    <a:pt x="0" y="1611"/>
                  </a:cubicBezTo>
                  <a:cubicBezTo>
                    <a:pt x="0" y="1732"/>
                    <a:pt x="13" y="1854"/>
                    <a:pt x="0" y="1987"/>
                  </a:cubicBezTo>
                  <a:cubicBezTo>
                    <a:pt x="0" y="2097"/>
                    <a:pt x="49" y="2195"/>
                    <a:pt x="135" y="2243"/>
                  </a:cubicBezTo>
                  <a:cubicBezTo>
                    <a:pt x="110" y="2303"/>
                    <a:pt x="146" y="2352"/>
                    <a:pt x="208" y="2365"/>
                  </a:cubicBezTo>
                  <a:cubicBezTo>
                    <a:pt x="241" y="2376"/>
                    <a:pt x="277" y="2381"/>
                    <a:pt x="313" y="2381"/>
                  </a:cubicBezTo>
                  <a:cubicBezTo>
                    <a:pt x="395" y="2381"/>
                    <a:pt x="477" y="2354"/>
                    <a:pt x="536" y="2303"/>
                  </a:cubicBezTo>
                  <a:cubicBezTo>
                    <a:pt x="621" y="2231"/>
                    <a:pt x="633" y="2146"/>
                    <a:pt x="633" y="2036"/>
                  </a:cubicBezTo>
                  <a:cubicBezTo>
                    <a:pt x="633" y="1866"/>
                    <a:pt x="621" y="1695"/>
                    <a:pt x="597" y="1538"/>
                  </a:cubicBezTo>
                  <a:cubicBezTo>
                    <a:pt x="586" y="1505"/>
                    <a:pt x="520" y="1083"/>
                    <a:pt x="422" y="1083"/>
                  </a:cubicBezTo>
                  <a:cubicBezTo>
                    <a:pt x="408" y="1083"/>
                    <a:pt x="393" y="1092"/>
                    <a:pt x="378" y="1112"/>
                  </a:cubicBezTo>
                  <a:cubicBezTo>
                    <a:pt x="329" y="1185"/>
                    <a:pt x="414" y="1368"/>
                    <a:pt x="438" y="1441"/>
                  </a:cubicBezTo>
                  <a:cubicBezTo>
                    <a:pt x="463" y="1525"/>
                    <a:pt x="463" y="1622"/>
                    <a:pt x="475" y="1720"/>
                  </a:cubicBezTo>
                  <a:cubicBezTo>
                    <a:pt x="487" y="1817"/>
                    <a:pt x="500" y="1890"/>
                    <a:pt x="475" y="1976"/>
                  </a:cubicBezTo>
                  <a:lnTo>
                    <a:pt x="475" y="1963"/>
                  </a:lnTo>
                  <a:cubicBezTo>
                    <a:pt x="463" y="1841"/>
                    <a:pt x="451" y="1708"/>
                    <a:pt x="427" y="1586"/>
                  </a:cubicBezTo>
                  <a:cubicBezTo>
                    <a:pt x="414" y="1452"/>
                    <a:pt x="378" y="1319"/>
                    <a:pt x="341" y="1185"/>
                  </a:cubicBezTo>
                  <a:cubicBezTo>
                    <a:pt x="354" y="1185"/>
                    <a:pt x="354" y="1185"/>
                    <a:pt x="354" y="1173"/>
                  </a:cubicBezTo>
                  <a:cubicBezTo>
                    <a:pt x="354" y="1063"/>
                    <a:pt x="390" y="966"/>
                    <a:pt x="354" y="844"/>
                  </a:cubicBezTo>
                  <a:cubicBezTo>
                    <a:pt x="317" y="698"/>
                    <a:pt x="329" y="516"/>
                    <a:pt x="329" y="358"/>
                  </a:cubicBezTo>
                  <a:cubicBezTo>
                    <a:pt x="341" y="346"/>
                    <a:pt x="341" y="333"/>
                    <a:pt x="329" y="322"/>
                  </a:cubicBezTo>
                  <a:lnTo>
                    <a:pt x="329" y="309"/>
                  </a:lnTo>
                  <a:lnTo>
                    <a:pt x="317" y="309"/>
                  </a:lnTo>
                  <a:cubicBezTo>
                    <a:pt x="329" y="297"/>
                    <a:pt x="329" y="285"/>
                    <a:pt x="329" y="285"/>
                  </a:cubicBezTo>
                  <a:cubicBezTo>
                    <a:pt x="317" y="260"/>
                    <a:pt x="317" y="236"/>
                    <a:pt x="305" y="224"/>
                  </a:cubicBezTo>
                  <a:lnTo>
                    <a:pt x="268" y="151"/>
                  </a:lnTo>
                  <a:cubicBezTo>
                    <a:pt x="232" y="103"/>
                    <a:pt x="232" y="54"/>
                    <a:pt x="208" y="17"/>
                  </a:cubicBezTo>
                  <a:cubicBezTo>
                    <a:pt x="199" y="9"/>
                    <a:pt x="190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2708;p36">
              <a:extLst>
                <a:ext uri="{FF2B5EF4-FFF2-40B4-BE49-F238E27FC236}">
                  <a16:creationId xmlns:a16="http://schemas.microsoft.com/office/drawing/2014/main" id="{606ECB80-3456-4EB7-8CA7-0E9C36B23719}"/>
                </a:ext>
              </a:extLst>
            </p:cNvPr>
            <p:cNvSpPr/>
            <p:nvPr/>
          </p:nvSpPr>
          <p:spPr>
            <a:xfrm>
              <a:off x="1857494" y="2800345"/>
              <a:ext cx="32977" cy="119112"/>
            </a:xfrm>
            <a:custGeom>
              <a:avLst/>
              <a:gdLst/>
              <a:ahLst/>
              <a:cxnLst/>
              <a:rect l="l" t="t" r="r" b="b"/>
              <a:pathLst>
                <a:path w="670" h="2420" extrusionOk="0">
                  <a:moveTo>
                    <a:pt x="232" y="206"/>
                  </a:moveTo>
                  <a:cubicBezTo>
                    <a:pt x="256" y="219"/>
                    <a:pt x="268" y="255"/>
                    <a:pt x="268" y="268"/>
                  </a:cubicBezTo>
                  <a:lnTo>
                    <a:pt x="268" y="279"/>
                  </a:lnTo>
                  <a:lnTo>
                    <a:pt x="256" y="279"/>
                  </a:lnTo>
                  <a:cubicBezTo>
                    <a:pt x="232" y="292"/>
                    <a:pt x="207" y="292"/>
                    <a:pt x="183" y="292"/>
                  </a:cubicBezTo>
                  <a:cubicBezTo>
                    <a:pt x="175" y="288"/>
                    <a:pt x="165" y="286"/>
                    <a:pt x="155" y="286"/>
                  </a:cubicBezTo>
                  <a:cubicBezTo>
                    <a:pt x="136" y="286"/>
                    <a:pt x="114" y="292"/>
                    <a:pt x="97" y="292"/>
                  </a:cubicBezTo>
                  <a:cubicBezTo>
                    <a:pt x="97" y="279"/>
                    <a:pt x="97" y="279"/>
                    <a:pt x="110" y="268"/>
                  </a:cubicBezTo>
                  <a:cubicBezTo>
                    <a:pt x="110" y="255"/>
                    <a:pt x="122" y="231"/>
                    <a:pt x="134" y="206"/>
                  </a:cubicBezTo>
                  <a:close/>
                  <a:moveTo>
                    <a:pt x="122" y="170"/>
                  </a:moveTo>
                  <a:lnTo>
                    <a:pt x="110" y="182"/>
                  </a:lnTo>
                  <a:cubicBezTo>
                    <a:pt x="86" y="206"/>
                    <a:pt x="73" y="243"/>
                    <a:pt x="73" y="268"/>
                  </a:cubicBezTo>
                  <a:lnTo>
                    <a:pt x="61" y="279"/>
                  </a:lnTo>
                  <a:cubicBezTo>
                    <a:pt x="61" y="292"/>
                    <a:pt x="61" y="292"/>
                    <a:pt x="49" y="304"/>
                  </a:cubicBezTo>
                  <a:lnTo>
                    <a:pt x="49" y="328"/>
                  </a:lnTo>
                  <a:lnTo>
                    <a:pt x="97" y="328"/>
                  </a:lnTo>
                  <a:cubicBezTo>
                    <a:pt x="134" y="316"/>
                    <a:pt x="159" y="316"/>
                    <a:pt x="183" y="316"/>
                  </a:cubicBezTo>
                  <a:lnTo>
                    <a:pt x="329" y="316"/>
                  </a:lnTo>
                  <a:lnTo>
                    <a:pt x="316" y="292"/>
                  </a:lnTo>
                  <a:cubicBezTo>
                    <a:pt x="305" y="279"/>
                    <a:pt x="305" y="279"/>
                    <a:pt x="305" y="268"/>
                  </a:cubicBezTo>
                  <a:cubicBezTo>
                    <a:pt x="305" y="231"/>
                    <a:pt x="268" y="182"/>
                    <a:pt x="268" y="182"/>
                  </a:cubicBezTo>
                  <a:cubicBezTo>
                    <a:pt x="268" y="182"/>
                    <a:pt x="256" y="182"/>
                    <a:pt x="256" y="170"/>
                  </a:cubicBezTo>
                  <a:close/>
                  <a:moveTo>
                    <a:pt x="280" y="365"/>
                  </a:moveTo>
                  <a:cubicBezTo>
                    <a:pt x="292" y="365"/>
                    <a:pt x="292" y="377"/>
                    <a:pt x="292" y="377"/>
                  </a:cubicBezTo>
                  <a:cubicBezTo>
                    <a:pt x="292" y="474"/>
                    <a:pt x="305" y="571"/>
                    <a:pt x="305" y="669"/>
                  </a:cubicBezTo>
                  <a:lnTo>
                    <a:pt x="305" y="814"/>
                  </a:lnTo>
                  <a:cubicBezTo>
                    <a:pt x="305" y="851"/>
                    <a:pt x="316" y="887"/>
                    <a:pt x="316" y="912"/>
                  </a:cubicBezTo>
                  <a:cubicBezTo>
                    <a:pt x="329" y="949"/>
                    <a:pt x="329" y="985"/>
                    <a:pt x="329" y="1022"/>
                  </a:cubicBezTo>
                  <a:cubicBezTo>
                    <a:pt x="329" y="1046"/>
                    <a:pt x="329" y="1082"/>
                    <a:pt x="316" y="1119"/>
                  </a:cubicBezTo>
                  <a:lnTo>
                    <a:pt x="316" y="1168"/>
                  </a:lnTo>
                  <a:cubicBezTo>
                    <a:pt x="280" y="1168"/>
                    <a:pt x="243" y="1168"/>
                    <a:pt x="207" y="1179"/>
                  </a:cubicBezTo>
                  <a:cubicBezTo>
                    <a:pt x="170" y="1192"/>
                    <a:pt x="146" y="1192"/>
                    <a:pt x="110" y="1192"/>
                  </a:cubicBezTo>
                  <a:cubicBezTo>
                    <a:pt x="97" y="1179"/>
                    <a:pt x="97" y="1095"/>
                    <a:pt x="97" y="949"/>
                  </a:cubicBezTo>
                  <a:lnTo>
                    <a:pt x="97" y="900"/>
                  </a:lnTo>
                  <a:cubicBezTo>
                    <a:pt x="86" y="717"/>
                    <a:pt x="86" y="535"/>
                    <a:pt x="86" y="377"/>
                  </a:cubicBezTo>
                  <a:lnTo>
                    <a:pt x="122" y="377"/>
                  </a:lnTo>
                  <a:cubicBezTo>
                    <a:pt x="134" y="365"/>
                    <a:pt x="159" y="365"/>
                    <a:pt x="183" y="365"/>
                  </a:cubicBezTo>
                  <a:close/>
                  <a:moveTo>
                    <a:pt x="316" y="1252"/>
                  </a:moveTo>
                  <a:cubicBezTo>
                    <a:pt x="316" y="1277"/>
                    <a:pt x="316" y="1301"/>
                    <a:pt x="329" y="1325"/>
                  </a:cubicBezTo>
                  <a:cubicBezTo>
                    <a:pt x="268" y="1338"/>
                    <a:pt x="207" y="1338"/>
                    <a:pt x="146" y="1338"/>
                  </a:cubicBezTo>
                  <a:lnTo>
                    <a:pt x="110" y="1338"/>
                  </a:lnTo>
                  <a:lnTo>
                    <a:pt x="110" y="1289"/>
                  </a:lnTo>
                  <a:cubicBezTo>
                    <a:pt x="146" y="1289"/>
                    <a:pt x="195" y="1277"/>
                    <a:pt x="243" y="1265"/>
                  </a:cubicBezTo>
                  <a:cubicBezTo>
                    <a:pt x="268" y="1252"/>
                    <a:pt x="292" y="1252"/>
                    <a:pt x="316" y="1252"/>
                  </a:cubicBezTo>
                  <a:close/>
                  <a:moveTo>
                    <a:pt x="341" y="1411"/>
                  </a:moveTo>
                  <a:cubicBezTo>
                    <a:pt x="353" y="1423"/>
                    <a:pt x="353" y="1423"/>
                    <a:pt x="353" y="1435"/>
                  </a:cubicBezTo>
                  <a:cubicBezTo>
                    <a:pt x="341" y="1435"/>
                    <a:pt x="316" y="1435"/>
                    <a:pt x="305" y="1447"/>
                  </a:cubicBezTo>
                  <a:lnTo>
                    <a:pt x="243" y="1447"/>
                  </a:lnTo>
                  <a:cubicBezTo>
                    <a:pt x="225" y="1453"/>
                    <a:pt x="207" y="1456"/>
                    <a:pt x="190" y="1456"/>
                  </a:cubicBezTo>
                  <a:cubicBezTo>
                    <a:pt x="174" y="1456"/>
                    <a:pt x="158" y="1453"/>
                    <a:pt x="146" y="1447"/>
                  </a:cubicBezTo>
                  <a:lnTo>
                    <a:pt x="97" y="1447"/>
                  </a:lnTo>
                  <a:lnTo>
                    <a:pt x="110" y="1423"/>
                  </a:lnTo>
                  <a:lnTo>
                    <a:pt x="146" y="1423"/>
                  </a:lnTo>
                  <a:cubicBezTo>
                    <a:pt x="207" y="1423"/>
                    <a:pt x="268" y="1423"/>
                    <a:pt x="329" y="1411"/>
                  </a:cubicBezTo>
                  <a:close/>
                  <a:moveTo>
                    <a:pt x="365" y="1520"/>
                  </a:moveTo>
                  <a:cubicBezTo>
                    <a:pt x="378" y="1532"/>
                    <a:pt x="378" y="1544"/>
                    <a:pt x="378" y="1544"/>
                  </a:cubicBezTo>
                  <a:cubicBezTo>
                    <a:pt x="365" y="1557"/>
                    <a:pt x="353" y="1557"/>
                    <a:pt x="353" y="1557"/>
                  </a:cubicBezTo>
                  <a:cubicBezTo>
                    <a:pt x="329" y="1568"/>
                    <a:pt x="305" y="1568"/>
                    <a:pt x="280" y="1568"/>
                  </a:cubicBezTo>
                  <a:cubicBezTo>
                    <a:pt x="268" y="1565"/>
                    <a:pt x="257" y="1563"/>
                    <a:pt x="247" y="1563"/>
                  </a:cubicBezTo>
                  <a:cubicBezTo>
                    <a:pt x="226" y="1563"/>
                    <a:pt x="207" y="1568"/>
                    <a:pt x="183" y="1568"/>
                  </a:cubicBezTo>
                  <a:lnTo>
                    <a:pt x="97" y="1568"/>
                  </a:lnTo>
                  <a:lnTo>
                    <a:pt x="97" y="1532"/>
                  </a:lnTo>
                  <a:lnTo>
                    <a:pt x="243" y="1532"/>
                  </a:lnTo>
                  <a:cubicBezTo>
                    <a:pt x="268" y="1532"/>
                    <a:pt x="292" y="1532"/>
                    <a:pt x="316" y="1520"/>
                  </a:cubicBezTo>
                  <a:close/>
                  <a:moveTo>
                    <a:pt x="378" y="1630"/>
                  </a:moveTo>
                  <a:cubicBezTo>
                    <a:pt x="378" y="1641"/>
                    <a:pt x="389" y="1641"/>
                    <a:pt x="389" y="1641"/>
                  </a:cubicBezTo>
                  <a:cubicBezTo>
                    <a:pt x="389" y="1654"/>
                    <a:pt x="389" y="1666"/>
                    <a:pt x="402" y="1678"/>
                  </a:cubicBezTo>
                  <a:cubicBezTo>
                    <a:pt x="353" y="1678"/>
                    <a:pt x="316" y="1678"/>
                    <a:pt x="280" y="1690"/>
                  </a:cubicBezTo>
                  <a:cubicBezTo>
                    <a:pt x="219" y="1690"/>
                    <a:pt x="159" y="1703"/>
                    <a:pt x="97" y="1703"/>
                  </a:cubicBezTo>
                  <a:lnTo>
                    <a:pt x="97" y="1654"/>
                  </a:lnTo>
                  <a:lnTo>
                    <a:pt x="183" y="1654"/>
                  </a:lnTo>
                  <a:cubicBezTo>
                    <a:pt x="207" y="1641"/>
                    <a:pt x="243" y="1641"/>
                    <a:pt x="268" y="1641"/>
                  </a:cubicBezTo>
                  <a:lnTo>
                    <a:pt x="353" y="1641"/>
                  </a:lnTo>
                  <a:cubicBezTo>
                    <a:pt x="353" y="1641"/>
                    <a:pt x="365" y="1641"/>
                    <a:pt x="378" y="1630"/>
                  </a:cubicBezTo>
                  <a:close/>
                  <a:moveTo>
                    <a:pt x="341" y="1204"/>
                  </a:moveTo>
                  <a:lnTo>
                    <a:pt x="329" y="1216"/>
                  </a:lnTo>
                  <a:cubicBezTo>
                    <a:pt x="305" y="1216"/>
                    <a:pt x="268" y="1216"/>
                    <a:pt x="232" y="1228"/>
                  </a:cubicBezTo>
                  <a:cubicBezTo>
                    <a:pt x="197" y="1237"/>
                    <a:pt x="163" y="1245"/>
                    <a:pt x="132" y="1245"/>
                  </a:cubicBezTo>
                  <a:cubicBezTo>
                    <a:pt x="120" y="1245"/>
                    <a:pt x="108" y="1244"/>
                    <a:pt x="97" y="1241"/>
                  </a:cubicBezTo>
                  <a:lnTo>
                    <a:pt x="73" y="1241"/>
                  </a:lnTo>
                  <a:lnTo>
                    <a:pt x="73" y="1265"/>
                  </a:lnTo>
                  <a:lnTo>
                    <a:pt x="73" y="1350"/>
                  </a:lnTo>
                  <a:lnTo>
                    <a:pt x="73" y="1374"/>
                  </a:lnTo>
                  <a:lnTo>
                    <a:pt x="146" y="1374"/>
                  </a:lnTo>
                  <a:cubicBezTo>
                    <a:pt x="207" y="1374"/>
                    <a:pt x="280" y="1374"/>
                    <a:pt x="341" y="1362"/>
                  </a:cubicBezTo>
                  <a:lnTo>
                    <a:pt x="341" y="1374"/>
                  </a:lnTo>
                  <a:lnTo>
                    <a:pt x="329" y="1374"/>
                  </a:lnTo>
                  <a:cubicBezTo>
                    <a:pt x="268" y="1387"/>
                    <a:pt x="207" y="1387"/>
                    <a:pt x="146" y="1387"/>
                  </a:cubicBezTo>
                  <a:lnTo>
                    <a:pt x="97" y="1387"/>
                  </a:lnTo>
                  <a:lnTo>
                    <a:pt x="73" y="1374"/>
                  </a:lnTo>
                  <a:lnTo>
                    <a:pt x="61" y="1471"/>
                  </a:lnTo>
                  <a:lnTo>
                    <a:pt x="73" y="1496"/>
                  </a:lnTo>
                  <a:lnTo>
                    <a:pt x="97" y="1484"/>
                  </a:lnTo>
                  <a:lnTo>
                    <a:pt x="243" y="1484"/>
                  </a:lnTo>
                  <a:cubicBezTo>
                    <a:pt x="268" y="1484"/>
                    <a:pt x="292" y="1484"/>
                    <a:pt x="316" y="1471"/>
                  </a:cubicBezTo>
                  <a:cubicBezTo>
                    <a:pt x="329" y="1471"/>
                    <a:pt x="353" y="1471"/>
                    <a:pt x="365" y="1460"/>
                  </a:cubicBezTo>
                  <a:lnTo>
                    <a:pt x="389" y="1471"/>
                  </a:lnTo>
                  <a:lnTo>
                    <a:pt x="365" y="1484"/>
                  </a:lnTo>
                  <a:lnTo>
                    <a:pt x="305" y="1484"/>
                  </a:lnTo>
                  <a:cubicBezTo>
                    <a:pt x="280" y="1496"/>
                    <a:pt x="268" y="1496"/>
                    <a:pt x="243" y="1496"/>
                  </a:cubicBezTo>
                  <a:lnTo>
                    <a:pt x="61" y="1496"/>
                  </a:lnTo>
                  <a:lnTo>
                    <a:pt x="61" y="1520"/>
                  </a:lnTo>
                  <a:lnTo>
                    <a:pt x="61" y="1568"/>
                  </a:lnTo>
                  <a:lnTo>
                    <a:pt x="61" y="1593"/>
                  </a:lnTo>
                  <a:lnTo>
                    <a:pt x="61" y="1605"/>
                  </a:lnTo>
                  <a:lnTo>
                    <a:pt x="61" y="1630"/>
                  </a:lnTo>
                  <a:lnTo>
                    <a:pt x="61" y="1727"/>
                  </a:lnTo>
                  <a:lnTo>
                    <a:pt x="61" y="1739"/>
                  </a:lnTo>
                  <a:lnTo>
                    <a:pt x="86" y="1739"/>
                  </a:lnTo>
                  <a:cubicBezTo>
                    <a:pt x="146" y="1739"/>
                    <a:pt x="219" y="1727"/>
                    <a:pt x="292" y="1727"/>
                  </a:cubicBezTo>
                  <a:cubicBezTo>
                    <a:pt x="329" y="1714"/>
                    <a:pt x="365" y="1714"/>
                    <a:pt x="402" y="1714"/>
                  </a:cubicBezTo>
                  <a:lnTo>
                    <a:pt x="438" y="1703"/>
                  </a:lnTo>
                  <a:lnTo>
                    <a:pt x="438" y="1690"/>
                  </a:lnTo>
                  <a:cubicBezTo>
                    <a:pt x="426" y="1666"/>
                    <a:pt x="426" y="1641"/>
                    <a:pt x="426" y="1617"/>
                  </a:cubicBezTo>
                  <a:lnTo>
                    <a:pt x="414" y="1593"/>
                  </a:lnTo>
                  <a:lnTo>
                    <a:pt x="402" y="1605"/>
                  </a:lnTo>
                  <a:lnTo>
                    <a:pt x="389" y="1605"/>
                  </a:lnTo>
                  <a:lnTo>
                    <a:pt x="378" y="1593"/>
                  </a:lnTo>
                  <a:lnTo>
                    <a:pt x="365" y="1605"/>
                  </a:lnTo>
                  <a:lnTo>
                    <a:pt x="268" y="1605"/>
                  </a:lnTo>
                  <a:cubicBezTo>
                    <a:pt x="232" y="1605"/>
                    <a:pt x="207" y="1617"/>
                    <a:pt x="183" y="1617"/>
                  </a:cubicBezTo>
                  <a:lnTo>
                    <a:pt x="73" y="1617"/>
                  </a:lnTo>
                  <a:lnTo>
                    <a:pt x="97" y="1605"/>
                  </a:lnTo>
                  <a:lnTo>
                    <a:pt x="183" y="1605"/>
                  </a:lnTo>
                  <a:cubicBezTo>
                    <a:pt x="219" y="1605"/>
                    <a:pt x="256" y="1593"/>
                    <a:pt x="280" y="1593"/>
                  </a:cubicBezTo>
                  <a:cubicBezTo>
                    <a:pt x="297" y="1593"/>
                    <a:pt x="318" y="1598"/>
                    <a:pt x="338" y="1598"/>
                  </a:cubicBezTo>
                  <a:cubicBezTo>
                    <a:pt x="347" y="1598"/>
                    <a:pt x="357" y="1597"/>
                    <a:pt x="365" y="1593"/>
                  </a:cubicBezTo>
                  <a:cubicBezTo>
                    <a:pt x="378" y="1581"/>
                    <a:pt x="389" y="1581"/>
                    <a:pt x="402" y="1581"/>
                  </a:cubicBezTo>
                  <a:lnTo>
                    <a:pt x="414" y="1581"/>
                  </a:lnTo>
                  <a:lnTo>
                    <a:pt x="414" y="1557"/>
                  </a:lnTo>
                  <a:cubicBezTo>
                    <a:pt x="414" y="1532"/>
                    <a:pt x="402" y="1520"/>
                    <a:pt x="402" y="1496"/>
                  </a:cubicBezTo>
                  <a:lnTo>
                    <a:pt x="389" y="1460"/>
                  </a:lnTo>
                  <a:lnTo>
                    <a:pt x="389" y="1435"/>
                  </a:lnTo>
                  <a:cubicBezTo>
                    <a:pt x="389" y="1423"/>
                    <a:pt x="378" y="1398"/>
                    <a:pt x="378" y="1387"/>
                  </a:cubicBezTo>
                  <a:lnTo>
                    <a:pt x="365" y="1350"/>
                  </a:lnTo>
                  <a:lnTo>
                    <a:pt x="365" y="1338"/>
                  </a:lnTo>
                  <a:cubicBezTo>
                    <a:pt x="353" y="1301"/>
                    <a:pt x="353" y="1265"/>
                    <a:pt x="341" y="1228"/>
                  </a:cubicBezTo>
                  <a:lnTo>
                    <a:pt x="341" y="1204"/>
                  </a:lnTo>
                  <a:close/>
                  <a:moveTo>
                    <a:pt x="402" y="1751"/>
                  </a:moveTo>
                  <a:cubicBezTo>
                    <a:pt x="414" y="1763"/>
                    <a:pt x="414" y="1776"/>
                    <a:pt x="414" y="1787"/>
                  </a:cubicBezTo>
                  <a:lnTo>
                    <a:pt x="414" y="1812"/>
                  </a:lnTo>
                  <a:cubicBezTo>
                    <a:pt x="341" y="1824"/>
                    <a:pt x="280" y="1836"/>
                    <a:pt x="207" y="1836"/>
                  </a:cubicBezTo>
                  <a:cubicBezTo>
                    <a:pt x="170" y="1849"/>
                    <a:pt x="134" y="1849"/>
                    <a:pt x="97" y="1849"/>
                  </a:cubicBezTo>
                  <a:lnTo>
                    <a:pt x="97" y="1824"/>
                  </a:lnTo>
                  <a:lnTo>
                    <a:pt x="97" y="1787"/>
                  </a:lnTo>
                  <a:cubicBezTo>
                    <a:pt x="159" y="1787"/>
                    <a:pt x="219" y="1776"/>
                    <a:pt x="280" y="1763"/>
                  </a:cubicBezTo>
                  <a:cubicBezTo>
                    <a:pt x="329" y="1763"/>
                    <a:pt x="365" y="1763"/>
                    <a:pt x="402" y="1751"/>
                  </a:cubicBezTo>
                  <a:close/>
                  <a:moveTo>
                    <a:pt x="426" y="1897"/>
                  </a:moveTo>
                  <a:lnTo>
                    <a:pt x="426" y="1970"/>
                  </a:lnTo>
                  <a:lnTo>
                    <a:pt x="414" y="1970"/>
                  </a:lnTo>
                  <a:cubicBezTo>
                    <a:pt x="378" y="1982"/>
                    <a:pt x="329" y="1982"/>
                    <a:pt x="280" y="1995"/>
                  </a:cubicBezTo>
                  <a:cubicBezTo>
                    <a:pt x="262" y="2000"/>
                    <a:pt x="244" y="2003"/>
                    <a:pt x="224" y="2003"/>
                  </a:cubicBezTo>
                  <a:cubicBezTo>
                    <a:pt x="204" y="2003"/>
                    <a:pt x="183" y="2000"/>
                    <a:pt x="159" y="1995"/>
                  </a:cubicBezTo>
                  <a:lnTo>
                    <a:pt x="122" y="1995"/>
                  </a:lnTo>
                  <a:cubicBezTo>
                    <a:pt x="110" y="1995"/>
                    <a:pt x="110" y="1995"/>
                    <a:pt x="97" y="1982"/>
                  </a:cubicBezTo>
                  <a:lnTo>
                    <a:pt x="97" y="1933"/>
                  </a:lnTo>
                  <a:lnTo>
                    <a:pt x="146" y="1933"/>
                  </a:lnTo>
                  <a:cubicBezTo>
                    <a:pt x="183" y="1922"/>
                    <a:pt x="219" y="1922"/>
                    <a:pt x="243" y="1922"/>
                  </a:cubicBezTo>
                  <a:cubicBezTo>
                    <a:pt x="280" y="1909"/>
                    <a:pt x="305" y="1909"/>
                    <a:pt x="341" y="1909"/>
                  </a:cubicBezTo>
                  <a:lnTo>
                    <a:pt x="402" y="1909"/>
                  </a:lnTo>
                  <a:cubicBezTo>
                    <a:pt x="414" y="1897"/>
                    <a:pt x="414" y="1897"/>
                    <a:pt x="426" y="1897"/>
                  </a:cubicBezTo>
                  <a:close/>
                  <a:moveTo>
                    <a:pt x="438" y="2055"/>
                  </a:moveTo>
                  <a:lnTo>
                    <a:pt x="438" y="2068"/>
                  </a:lnTo>
                  <a:cubicBezTo>
                    <a:pt x="389" y="2068"/>
                    <a:pt x="341" y="2079"/>
                    <a:pt x="305" y="2079"/>
                  </a:cubicBezTo>
                  <a:cubicBezTo>
                    <a:pt x="243" y="2092"/>
                    <a:pt x="170" y="2104"/>
                    <a:pt x="110" y="2104"/>
                  </a:cubicBezTo>
                  <a:lnTo>
                    <a:pt x="110" y="2079"/>
                  </a:lnTo>
                  <a:lnTo>
                    <a:pt x="268" y="2079"/>
                  </a:lnTo>
                  <a:cubicBezTo>
                    <a:pt x="305" y="2079"/>
                    <a:pt x="329" y="2068"/>
                    <a:pt x="365" y="2068"/>
                  </a:cubicBezTo>
                  <a:cubicBezTo>
                    <a:pt x="389" y="2068"/>
                    <a:pt x="414" y="2055"/>
                    <a:pt x="438" y="2055"/>
                  </a:cubicBezTo>
                  <a:close/>
                  <a:moveTo>
                    <a:pt x="414" y="2152"/>
                  </a:moveTo>
                  <a:cubicBezTo>
                    <a:pt x="389" y="2189"/>
                    <a:pt x="365" y="2214"/>
                    <a:pt x="316" y="2225"/>
                  </a:cubicBezTo>
                  <a:cubicBezTo>
                    <a:pt x="305" y="2225"/>
                    <a:pt x="292" y="2238"/>
                    <a:pt x="268" y="2238"/>
                  </a:cubicBezTo>
                  <a:cubicBezTo>
                    <a:pt x="219" y="2225"/>
                    <a:pt x="183" y="2214"/>
                    <a:pt x="146" y="2189"/>
                  </a:cubicBezTo>
                  <a:cubicBezTo>
                    <a:pt x="183" y="2177"/>
                    <a:pt x="219" y="2177"/>
                    <a:pt x="256" y="2177"/>
                  </a:cubicBezTo>
                  <a:cubicBezTo>
                    <a:pt x="268" y="2177"/>
                    <a:pt x="280" y="2165"/>
                    <a:pt x="292" y="2165"/>
                  </a:cubicBezTo>
                  <a:lnTo>
                    <a:pt x="353" y="2165"/>
                  </a:lnTo>
                  <a:cubicBezTo>
                    <a:pt x="365" y="2165"/>
                    <a:pt x="389" y="2152"/>
                    <a:pt x="402" y="2152"/>
                  </a:cubicBezTo>
                  <a:close/>
                  <a:moveTo>
                    <a:pt x="414" y="1714"/>
                  </a:moveTo>
                  <a:cubicBezTo>
                    <a:pt x="378" y="1727"/>
                    <a:pt x="329" y="1727"/>
                    <a:pt x="280" y="1739"/>
                  </a:cubicBezTo>
                  <a:cubicBezTo>
                    <a:pt x="219" y="1739"/>
                    <a:pt x="146" y="1751"/>
                    <a:pt x="86" y="1751"/>
                  </a:cubicBezTo>
                  <a:lnTo>
                    <a:pt x="61" y="1751"/>
                  </a:lnTo>
                  <a:lnTo>
                    <a:pt x="61" y="1776"/>
                  </a:lnTo>
                  <a:lnTo>
                    <a:pt x="61" y="1824"/>
                  </a:lnTo>
                  <a:lnTo>
                    <a:pt x="61" y="1873"/>
                  </a:lnTo>
                  <a:lnTo>
                    <a:pt x="61" y="1909"/>
                  </a:lnTo>
                  <a:lnTo>
                    <a:pt x="61" y="2006"/>
                  </a:lnTo>
                  <a:lnTo>
                    <a:pt x="61" y="2031"/>
                  </a:lnTo>
                  <a:lnTo>
                    <a:pt x="86" y="2019"/>
                  </a:lnTo>
                  <a:lnTo>
                    <a:pt x="97" y="2019"/>
                  </a:lnTo>
                  <a:lnTo>
                    <a:pt x="97" y="2031"/>
                  </a:lnTo>
                  <a:lnTo>
                    <a:pt x="159" y="2031"/>
                  </a:lnTo>
                  <a:cubicBezTo>
                    <a:pt x="183" y="2031"/>
                    <a:pt x="212" y="2036"/>
                    <a:pt x="244" y="2036"/>
                  </a:cubicBezTo>
                  <a:cubicBezTo>
                    <a:pt x="260" y="2036"/>
                    <a:pt x="276" y="2035"/>
                    <a:pt x="292" y="2031"/>
                  </a:cubicBezTo>
                  <a:cubicBezTo>
                    <a:pt x="341" y="2019"/>
                    <a:pt x="378" y="2019"/>
                    <a:pt x="414" y="2006"/>
                  </a:cubicBezTo>
                  <a:lnTo>
                    <a:pt x="462" y="2006"/>
                  </a:lnTo>
                  <a:lnTo>
                    <a:pt x="438" y="2019"/>
                  </a:lnTo>
                  <a:cubicBezTo>
                    <a:pt x="414" y="2019"/>
                    <a:pt x="378" y="2031"/>
                    <a:pt x="353" y="2031"/>
                  </a:cubicBezTo>
                  <a:cubicBezTo>
                    <a:pt x="329" y="2031"/>
                    <a:pt x="292" y="2043"/>
                    <a:pt x="268" y="2043"/>
                  </a:cubicBezTo>
                  <a:lnTo>
                    <a:pt x="86" y="2043"/>
                  </a:lnTo>
                  <a:lnTo>
                    <a:pt x="61" y="2031"/>
                  </a:lnTo>
                  <a:lnTo>
                    <a:pt x="61" y="2055"/>
                  </a:lnTo>
                  <a:cubicBezTo>
                    <a:pt x="73" y="2079"/>
                    <a:pt x="73" y="2104"/>
                    <a:pt x="86" y="2128"/>
                  </a:cubicBezTo>
                  <a:lnTo>
                    <a:pt x="86" y="2141"/>
                  </a:lnTo>
                  <a:lnTo>
                    <a:pt x="97" y="2141"/>
                  </a:lnTo>
                  <a:cubicBezTo>
                    <a:pt x="170" y="2141"/>
                    <a:pt x="243" y="2128"/>
                    <a:pt x="305" y="2116"/>
                  </a:cubicBezTo>
                  <a:cubicBezTo>
                    <a:pt x="353" y="2116"/>
                    <a:pt x="389" y="2104"/>
                    <a:pt x="438" y="2104"/>
                  </a:cubicBezTo>
                  <a:lnTo>
                    <a:pt x="451" y="2104"/>
                  </a:lnTo>
                  <a:lnTo>
                    <a:pt x="438" y="2116"/>
                  </a:lnTo>
                  <a:lnTo>
                    <a:pt x="389" y="2116"/>
                  </a:lnTo>
                  <a:cubicBezTo>
                    <a:pt x="378" y="2128"/>
                    <a:pt x="365" y="2128"/>
                    <a:pt x="353" y="2128"/>
                  </a:cubicBezTo>
                  <a:lnTo>
                    <a:pt x="292" y="2128"/>
                  </a:lnTo>
                  <a:cubicBezTo>
                    <a:pt x="280" y="2141"/>
                    <a:pt x="268" y="2141"/>
                    <a:pt x="256" y="2141"/>
                  </a:cubicBezTo>
                  <a:cubicBezTo>
                    <a:pt x="207" y="2141"/>
                    <a:pt x="159" y="2152"/>
                    <a:pt x="110" y="2152"/>
                  </a:cubicBezTo>
                  <a:lnTo>
                    <a:pt x="86" y="2152"/>
                  </a:lnTo>
                  <a:lnTo>
                    <a:pt x="97" y="2177"/>
                  </a:lnTo>
                  <a:cubicBezTo>
                    <a:pt x="134" y="2238"/>
                    <a:pt x="195" y="2262"/>
                    <a:pt x="268" y="2262"/>
                  </a:cubicBezTo>
                  <a:lnTo>
                    <a:pt x="329" y="2262"/>
                  </a:lnTo>
                  <a:cubicBezTo>
                    <a:pt x="389" y="2250"/>
                    <a:pt x="438" y="2201"/>
                    <a:pt x="462" y="2128"/>
                  </a:cubicBezTo>
                  <a:lnTo>
                    <a:pt x="462" y="2104"/>
                  </a:lnTo>
                  <a:lnTo>
                    <a:pt x="462" y="2092"/>
                  </a:lnTo>
                  <a:lnTo>
                    <a:pt x="451" y="2079"/>
                  </a:lnTo>
                  <a:lnTo>
                    <a:pt x="462" y="2079"/>
                  </a:lnTo>
                  <a:cubicBezTo>
                    <a:pt x="462" y="2068"/>
                    <a:pt x="475" y="2043"/>
                    <a:pt x="475" y="2031"/>
                  </a:cubicBezTo>
                  <a:lnTo>
                    <a:pt x="462" y="2006"/>
                  </a:lnTo>
                  <a:lnTo>
                    <a:pt x="475" y="2006"/>
                  </a:lnTo>
                  <a:lnTo>
                    <a:pt x="462" y="1982"/>
                  </a:lnTo>
                  <a:lnTo>
                    <a:pt x="462" y="1885"/>
                  </a:lnTo>
                  <a:lnTo>
                    <a:pt x="451" y="1860"/>
                  </a:lnTo>
                  <a:lnTo>
                    <a:pt x="438" y="1873"/>
                  </a:lnTo>
                  <a:lnTo>
                    <a:pt x="426" y="1860"/>
                  </a:lnTo>
                  <a:cubicBezTo>
                    <a:pt x="414" y="1860"/>
                    <a:pt x="402" y="1873"/>
                    <a:pt x="402" y="1873"/>
                  </a:cubicBezTo>
                  <a:lnTo>
                    <a:pt x="341" y="1873"/>
                  </a:lnTo>
                  <a:cubicBezTo>
                    <a:pt x="305" y="1873"/>
                    <a:pt x="268" y="1873"/>
                    <a:pt x="243" y="1885"/>
                  </a:cubicBezTo>
                  <a:cubicBezTo>
                    <a:pt x="207" y="1885"/>
                    <a:pt x="183" y="1897"/>
                    <a:pt x="146" y="1897"/>
                  </a:cubicBezTo>
                  <a:lnTo>
                    <a:pt x="97" y="1897"/>
                  </a:lnTo>
                  <a:lnTo>
                    <a:pt x="97" y="1885"/>
                  </a:lnTo>
                  <a:cubicBezTo>
                    <a:pt x="134" y="1885"/>
                    <a:pt x="170" y="1885"/>
                    <a:pt x="207" y="1873"/>
                  </a:cubicBezTo>
                  <a:cubicBezTo>
                    <a:pt x="280" y="1860"/>
                    <a:pt x="365" y="1860"/>
                    <a:pt x="438" y="1849"/>
                  </a:cubicBezTo>
                  <a:lnTo>
                    <a:pt x="451" y="1849"/>
                  </a:lnTo>
                  <a:lnTo>
                    <a:pt x="451" y="1824"/>
                  </a:lnTo>
                  <a:lnTo>
                    <a:pt x="451" y="1787"/>
                  </a:lnTo>
                  <a:cubicBezTo>
                    <a:pt x="451" y="1776"/>
                    <a:pt x="438" y="1763"/>
                    <a:pt x="438" y="1751"/>
                  </a:cubicBezTo>
                  <a:lnTo>
                    <a:pt x="438" y="1714"/>
                  </a:lnTo>
                  <a:close/>
                  <a:moveTo>
                    <a:pt x="219" y="36"/>
                  </a:moveTo>
                  <a:cubicBezTo>
                    <a:pt x="219" y="60"/>
                    <a:pt x="232" y="73"/>
                    <a:pt x="243" y="97"/>
                  </a:cubicBezTo>
                  <a:cubicBezTo>
                    <a:pt x="243" y="122"/>
                    <a:pt x="256" y="158"/>
                    <a:pt x="280" y="182"/>
                  </a:cubicBezTo>
                  <a:cubicBezTo>
                    <a:pt x="280" y="195"/>
                    <a:pt x="292" y="206"/>
                    <a:pt x="305" y="219"/>
                  </a:cubicBezTo>
                  <a:cubicBezTo>
                    <a:pt x="305" y="231"/>
                    <a:pt x="316" y="243"/>
                    <a:pt x="316" y="255"/>
                  </a:cubicBezTo>
                  <a:lnTo>
                    <a:pt x="316" y="268"/>
                  </a:lnTo>
                  <a:cubicBezTo>
                    <a:pt x="316" y="279"/>
                    <a:pt x="329" y="292"/>
                    <a:pt x="329" y="304"/>
                  </a:cubicBezTo>
                  <a:lnTo>
                    <a:pt x="329" y="316"/>
                  </a:lnTo>
                  <a:lnTo>
                    <a:pt x="316" y="328"/>
                  </a:lnTo>
                  <a:lnTo>
                    <a:pt x="329" y="341"/>
                  </a:lnTo>
                  <a:lnTo>
                    <a:pt x="341" y="341"/>
                  </a:lnTo>
                  <a:lnTo>
                    <a:pt x="341" y="352"/>
                  </a:lnTo>
                  <a:lnTo>
                    <a:pt x="353" y="352"/>
                  </a:lnTo>
                  <a:cubicBezTo>
                    <a:pt x="353" y="352"/>
                    <a:pt x="353" y="365"/>
                    <a:pt x="341" y="365"/>
                  </a:cubicBezTo>
                  <a:lnTo>
                    <a:pt x="341" y="377"/>
                  </a:lnTo>
                  <a:lnTo>
                    <a:pt x="341" y="462"/>
                  </a:lnTo>
                  <a:cubicBezTo>
                    <a:pt x="341" y="524"/>
                    <a:pt x="338" y="589"/>
                    <a:pt x="339" y="654"/>
                  </a:cubicBezTo>
                  <a:lnTo>
                    <a:pt x="339" y="654"/>
                  </a:lnTo>
                  <a:cubicBezTo>
                    <a:pt x="329" y="561"/>
                    <a:pt x="329" y="458"/>
                    <a:pt x="329" y="365"/>
                  </a:cubicBezTo>
                  <a:lnTo>
                    <a:pt x="329" y="352"/>
                  </a:lnTo>
                  <a:lnTo>
                    <a:pt x="316" y="352"/>
                  </a:lnTo>
                  <a:lnTo>
                    <a:pt x="316" y="341"/>
                  </a:lnTo>
                  <a:lnTo>
                    <a:pt x="316" y="328"/>
                  </a:lnTo>
                  <a:lnTo>
                    <a:pt x="183" y="328"/>
                  </a:lnTo>
                  <a:cubicBezTo>
                    <a:pt x="159" y="328"/>
                    <a:pt x="134" y="341"/>
                    <a:pt x="110" y="341"/>
                  </a:cubicBezTo>
                  <a:lnTo>
                    <a:pt x="61" y="341"/>
                  </a:lnTo>
                  <a:lnTo>
                    <a:pt x="49" y="352"/>
                  </a:lnTo>
                  <a:lnTo>
                    <a:pt x="49" y="365"/>
                  </a:lnTo>
                  <a:cubicBezTo>
                    <a:pt x="49" y="523"/>
                    <a:pt x="49" y="717"/>
                    <a:pt x="61" y="912"/>
                  </a:cubicBezTo>
                  <a:lnTo>
                    <a:pt x="61" y="949"/>
                  </a:lnTo>
                  <a:cubicBezTo>
                    <a:pt x="61" y="1131"/>
                    <a:pt x="73" y="1204"/>
                    <a:pt x="86" y="1228"/>
                  </a:cubicBezTo>
                  <a:lnTo>
                    <a:pt x="110" y="1228"/>
                  </a:lnTo>
                  <a:cubicBezTo>
                    <a:pt x="146" y="1228"/>
                    <a:pt x="183" y="1216"/>
                    <a:pt x="219" y="1216"/>
                  </a:cubicBezTo>
                  <a:cubicBezTo>
                    <a:pt x="256" y="1204"/>
                    <a:pt x="292" y="1204"/>
                    <a:pt x="329" y="1204"/>
                  </a:cubicBezTo>
                  <a:lnTo>
                    <a:pt x="341" y="1179"/>
                  </a:lnTo>
                  <a:lnTo>
                    <a:pt x="353" y="1168"/>
                  </a:lnTo>
                  <a:lnTo>
                    <a:pt x="353" y="1131"/>
                  </a:lnTo>
                  <a:cubicBezTo>
                    <a:pt x="365" y="1095"/>
                    <a:pt x="365" y="1058"/>
                    <a:pt x="365" y="1022"/>
                  </a:cubicBezTo>
                  <a:cubicBezTo>
                    <a:pt x="365" y="985"/>
                    <a:pt x="365" y="949"/>
                    <a:pt x="353" y="912"/>
                  </a:cubicBezTo>
                  <a:cubicBezTo>
                    <a:pt x="353" y="876"/>
                    <a:pt x="341" y="839"/>
                    <a:pt x="341" y="814"/>
                  </a:cubicBezTo>
                  <a:lnTo>
                    <a:pt x="341" y="706"/>
                  </a:lnTo>
                  <a:lnTo>
                    <a:pt x="341" y="706"/>
                  </a:lnTo>
                  <a:cubicBezTo>
                    <a:pt x="344" y="764"/>
                    <a:pt x="350" y="821"/>
                    <a:pt x="365" y="876"/>
                  </a:cubicBezTo>
                  <a:cubicBezTo>
                    <a:pt x="389" y="960"/>
                    <a:pt x="378" y="1033"/>
                    <a:pt x="365" y="1106"/>
                  </a:cubicBezTo>
                  <a:cubicBezTo>
                    <a:pt x="365" y="1143"/>
                    <a:pt x="353" y="1168"/>
                    <a:pt x="353" y="1192"/>
                  </a:cubicBezTo>
                  <a:lnTo>
                    <a:pt x="353" y="1204"/>
                  </a:lnTo>
                  <a:lnTo>
                    <a:pt x="353" y="1216"/>
                  </a:lnTo>
                  <a:lnTo>
                    <a:pt x="389" y="1362"/>
                  </a:lnTo>
                  <a:cubicBezTo>
                    <a:pt x="402" y="1435"/>
                    <a:pt x="426" y="1520"/>
                    <a:pt x="438" y="1605"/>
                  </a:cubicBezTo>
                  <a:lnTo>
                    <a:pt x="475" y="1897"/>
                  </a:lnTo>
                  <a:lnTo>
                    <a:pt x="475" y="1982"/>
                  </a:lnTo>
                  <a:lnTo>
                    <a:pt x="475" y="1995"/>
                  </a:lnTo>
                  <a:lnTo>
                    <a:pt x="487" y="2079"/>
                  </a:lnTo>
                  <a:lnTo>
                    <a:pt x="511" y="2006"/>
                  </a:lnTo>
                  <a:cubicBezTo>
                    <a:pt x="535" y="1933"/>
                    <a:pt x="535" y="1873"/>
                    <a:pt x="524" y="1800"/>
                  </a:cubicBezTo>
                  <a:cubicBezTo>
                    <a:pt x="524" y="1776"/>
                    <a:pt x="524" y="1763"/>
                    <a:pt x="511" y="1739"/>
                  </a:cubicBezTo>
                  <a:cubicBezTo>
                    <a:pt x="511" y="1641"/>
                    <a:pt x="499" y="1544"/>
                    <a:pt x="475" y="1447"/>
                  </a:cubicBezTo>
                  <a:cubicBezTo>
                    <a:pt x="475" y="1435"/>
                    <a:pt x="462" y="1423"/>
                    <a:pt x="462" y="1398"/>
                  </a:cubicBezTo>
                  <a:cubicBezTo>
                    <a:pt x="426" y="1325"/>
                    <a:pt x="389" y="1192"/>
                    <a:pt x="426" y="1143"/>
                  </a:cubicBezTo>
                  <a:cubicBezTo>
                    <a:pt x="435" y="1134"/>
                    <a:pt x="443" y="1126"/>
                    <a:pt x="448" y="1126"/>
                  </a:cubicBezTo>
                  <a:cubicBezTo>
                    <a:pt x="450" y="1126"/>
                    <a:pt x="451" y="1127"/>
                    <a:pt x="451" y="1131"/>
                  </a:cubicBezTo>
                  <a:cubicBezTo>
                    <a:pt x="524" y="1143"/>
                    <a:pt x="584" y="1447"/>
                    <a:pt x="597" y="1557"/>
                  </a:cubicBezTo>
                  <a:cubicBezTo>
                    <a:pt x="621" y="1714"/>
                    <a:pt x="633" y="1885"/>
                    <a:pt x="633" y="2055"/>
                  </a:cubicBezTo>
                  <a:cubicBezTo>
                    <a:pt x="645" y="2152"/>
                    <a:pt x="621" y="2238"/>
                    <a:pt x="548" y="2311"/>
                  </a:cubicBezTo>
                  <a:cubicBezTo>
                    <a:pt x="488" y="2362"/>
                    <a:pt x="406" y="2383"/>
                    <a:pt x="332" y="2383"/>
                  </a:cubicBezTo>
                  <a:cubicBezTo>
                    <a:pt x="300" y="2383"/>
                    <a:pt x="270" y="2379"/>
                    <a:pt x="243" y="2371"/>
                  </a:cubicBezTo>
                  <a:cubicBezTo>
                    <a:pt x="207" y="2359"/>
                    <a:pt x="183" y="2347"/>
                    <a:pt x="183" y="2322"/>
                  </a:cubicBezTo>
                  <a:cubicBezTo>
                    <a:pt x="170" y="2311"/>
                    <a:pt x="170" y="2286"/>
                    <a:pt x="183" y="2262"/>
                  </a:cubicBezTo>
                  <a:lnTo>
                    <a:pt x="183" y="2250"/>
                  </a:lnTo>
                  <a:lnTo>
                    <a:pt x="170" y="2250"/>
                  </a:lnTo>
                  <a:cubicBezTo>
                    <a:pt x="86" y="2201"/>
                    <a:pt x="37" y="2116"/>
                    <a:pt x="49" y="2006"/>
                  </a:cubicBezTo>
                  <a:lnTo>
                    <a:pt x="49" y="1763"/>
                  </a:lnTo>
                  <a:lnTo>
                    <a:pt x="49" y="1630"/>
                  </a:lnTo>
                  <a:lnTo>
                    <a:pt x="49" y="1423"/>
                  </a:lnTo>
                  <a:cubicBezTo>
                    <a:pt x="61" y="1362"/>
                    <a:pt x="61" y="1301"/>
                    <a:pt x="61" y="1241"/>
                  </a:cubicBezTo>
                  <a:lnTo>
                    <a:pt x="73" y="1228"/>
                  </a:lnTo>
                  <a:lnTo>
                    <a:pt x="61" y="1216"/>
                  </a:lnTo>
                  <a:cubicBezTo>
                    <a:pt x="49" y="1192"/>
                    <a:pt x="49" y="1155"/>
                    <a:pt x="49" y="1106"/>
                  </a:cubicBezTo>
                  <a:lnTo>
                    <a:pt x="49" y="1058"/>
                  </a:lnTo>
                  <a:lnTo>
                    <a:pt x="49" y="766"/>
                  </a:lnTo>
                  <a:cubicBezTo>
                    <a:pt x="49" y="633"/>
                    <a:pt x="37" y="487"/>
                    <a:pt x="37" y="341"/>
                  </a:cubicBezTo>
                  <a:lnTo>
                    <a:pt x="49" y="328"/>
                  </a:lnTo>
                  <a:lnTo>
                    <a:pt x="37" y="316"/>
                  </a:lnTo>
                  <a:cubicBezTo>
                    <a:pt x="49" y="279"/>
                    <a:pt x="61" y="231"/>
                    <a:pt x="86" y="195"/>
                  </a:cubicBezTo>
                  <a:lnTo>
                    <a:pt x="86" y="182"/>
                  </a:lnTo>
                  <a:cubicBezTo>
                    <a:pt x="86" y="182"/>
                    <a:pt x="86" y="170"/>
                    <a:pt x="97" y="170"/>
                  </a:cubicBezTo>
                  <a:lnTo>
                    <a:pt x="122" y="146"/>
                  </a:lnTo>
                  <a:cubicBezTo>
                    <a:pt x="122" y="146"/>
                    <a:pt x="122" y="133"/>
                    <a:pt x="134" y="133"/>
                  </a:cubicBezTo>
                  <a:lnTo>
                    <a:pt x="146" y="122"/>
                  </a:lnTo>
                  <a:cubicBezTo>
                    <a:pt x="159" y="109"/>
                    <a:pt x="159" y="97"/>
                    <a:pt x="170" y="85"/>
                  </a:cubicBezTo>
                  <a:cubicBezTo>
                    <a:pt x="183" y="60"/>
                    <a:pt x="195" y="49"/>
                    <a:pt x="207" y="36"/>
                  </a:cubicBezTo>
                  <a:close/>
                  <a:moveTo>
                    <a:pt x="219" y="0"/>
                  </a:moveTo>
                  <a:cubicBezTo>
                    <a:pt x="207" y="0"/>
                    <a:pt x="195" y="0"/>
                    <a:pt x="183" y="12"/>
                  </a:cubicBezTo>
                  <a:cubicBezTo>
                    <a:pt x="159" y="24"/>
                    <a:pt x="146" y="49"/>
                    <a:pt x="146" y="60"/>
                  </a:cubicBezTo>
                  <a:lnTo>
                    <a:pt x="134" y="73"/>
                  </a:lnTo>
                  <a:cubicBezTo>
                    <a:pt x="134" y="85"/>
                    <a:pt x="122" y="97"/>
                    <a:pt x="122" y="97"/>
                  </a:cubicBezTo>
                  <a:cubicBezTo>
                    <a:pt x="122" y="97"/>
                    <a:pt x="110" y="97"/>
                    <a:pt x="110" y="109"/>
                  </a:cubicBezTo>
                  <a:cubicBezTo>
                    <a:pt x="97" y="109"/>
                    <a:pt x="97" y="122"/>
                    <a:pt x="86" y="122"/>
                  </a:cubicBezTo>
                  <a:lnTo>
                    <a:pt x="73" y="146"/>
                  </a:lnTo>
                  <a:cubicBezTo>
                    <a:pt x="61" y="146"/>
                    <a:pt x="49" y="158"/>
                    <a:pt x="49" y="170"/>
                  </a:cubicBezTo>
                  <a:lnTo>
                    <a:pt x="49" y="195"/>
                  </a:lnTo>
                  <a:cubicBezTo>
                    <a:pt x="37" y="219"/>
                    <a:pt x="13" y="268"/>
                    <a:pt x="0" y="316"/>
                  </a:cubicBezTo>
                  <a:lnTo>
                    <a:pt x="0" y="328"/>
                  </a:lnTo>
                  <a:lnTo>
                    <a:pt x="0" y="341"/>
                  </a:lnTo>
                  <a:cubicBezTo>
                    <a:pt x="0" y="487"/>
                    <a:pt x="13" y="633"/>
                    <a:pt x="13" y="766"/>
                  </a:cubicBezTo>
                  <a:cubicBezTo>
                    <a:pt x="13" y="863"/>
                    <a:pt x="13" y="960"/>
                    <a:pt x="24" y="1058"/>
                  </a:cubicBezTo>
                  <a:cubicBezTo>
                    <a:pt x="24" y="1082"/>
                    <a:pt x="13" y="1095"/>
                    <a:pt x="13" y="1106"/>
                  </a:cubicBezTo>
                  <a:cubicBezTo>
                    <a:pt x="13" y="1143"/>
                    <a:pt x="13" y="1192"/>
                    <a:pt x="24" y="1228"/>
                  </a:cubicBezTo>
                  <a:lnTo>
                    <a:pt x="24" y="1241"/>
                  </a:lnTo>
                  <a:cubicBezTo>
                    <a:pt x="24" y="1301"/>
                    <a:pt x="24" y="1362"/>
                    <a:pt x="13" y="1423"/>
                  </a:cubicBezTo>
                  <a:lnTo>
                    <a:pt x="13" y="1630"/>
                  </a:lnTo>
                  <a:lnTo>
                    <a:pt x="13" y="1763"/>
                  </a:lnTo>
                  <a:lnTo>
                    <a:pt x="13" y="2006"/>
                  </a:lnTo>
                  <a:cubicBezTo>
                    <a:pt x="0" y="2116"/>
                    <a:pt x="49" y="2214"/>
                    <a:pt x="134" y="2274"/>
                  </a:cubicBezTo>
                  <a:cubicBezTo>
                    <a:pt x="134" y="2298"/>
                    <a:pt x="134" y="2322"/>
                    <a:pt x="146" y="2335"/>
                  </a:cubicBezTo>
                  <a:cubicBezTo>
                    <a:pt x="159" y="2371"/>
                    <a:pt x="195" y="2395"/>
                    <a:pt x="232" y="2408"/>
                  </a:cubicBezTo>
                  <a:cubicBezTo>
                    <a:pt x="256" y="2408"/>
                    <a:pt x="292" y="2420"/>
                    <a:pt x="329" y="2420"/>
                  </a:cubicBezTo>
                  <a:cubicBezTo>
                    <a:pt x="414" y="2420"/>
                    <a:pt x="511" y="2395"/>
                    <a:pt x="572" y="2335"/>
                  </a:cubicBezTo>
                  <a:cubicBezTo>
                    <a:pt x="657" y="2262"/>
                    <a:pt x="670" y="2165"/>
                    <a:pt x="670" y="2055"/>
                  </a:cubicBezTo>
                  <a:cubicBezTo>
                    <a:pt x="670" y="1885"/>
                    <a:pt x="657" y="1714"/>
                    <a:pt x="633" y="1557"/>
                  </a:cubicBezTo>
                  <a:cubicBezTo>
                    <a:pt x="633" y="1544"/>
                    <a:pt x="572" y="1119"/>
                    <a:pt x="462" y="1095"/>
                  </a:cubicBezTo>
                  <a:cubicBezTo>
                    <a:pt x="459" y="1091"/>
                    <a:pt x="455" y="1090"/>
                    <a:pt x="450" y="1090"/>
                  </a:cubicBezTo>
                  <a:cubicBezTo>
                    <a:pt x="438" y="1090"/>
                    <a:pt x="420" y="1101"/>
                    <a:pt x="402" y="1119"/>
                  </a:cubicBezTo>
                  <a:cubicBezTo>
                    <a:pt x="414" y="1033"/>
                    <a:pt x="426" y="960"/>
                    <a:pt x="402" y="863"/>
                  </a:cubicBezTo>
                  <a:cubicBezTo>
                    <a:pt x="365" y="742"/>
                    <a:pt x="378" y="596"/>
                    <a:pt x="378" y="462"/>
                  </a:cubicBezTo>
                  <a:lnTo>
                    <a:pt x="378" y="377"/>
                  </a:lnTo>
                  <a:cubicBezTo>
                    <a:pt x="378" y="377"/>
                    <a:pt x="389" y="365"/>
                    <a:pt x="389" y="352"/>
                  </a:cubicBezTo>
                  <a:cubicBezTo>
                    <a:pt x="389" y="352"/>
                    <a:pt x="378" y="341"/>
                    <a:pt x="378" y="328"/>
                  </a:cubicBezTo>
                  <a:lnTo>
                    <a:pt x="365" y="328"/>
                  </a:lnTo>
                  <a:lnTo>
                    <a:pt x="365" y="292"/>
                  </a:lnTo>
                  <a:cubicBezTo>
                    <a:pt x="353" y="279"/>
                    <a:pt x="353" y="279"/>
                    <a:pt x="353" y="268"/>
                  </a:cubicBezTo>
                  <a:cubicBezTo>
                    <a:pt x="353" y="255"/>
                    <a:pt x="353" y="243"/>
                    <a:pt x="341" y="231"/>
                  </a:cubicBezTo>
                  <a:cubicBezTo>
                    <a:pt x="341" y="231"/>
                    <a:pt x="341" y="219"/>
                    <a:pt x="329" y="206"/>
                  </a:cubicBezTo>
                  <a:cubicBezTo>
                    <a:pt x="329" y="195"/>
                    <a:pt x="316" y="170"/>
                    <a:pt x="305" y="158"/>
                  </a:cubicBezTo>
                  <a:lnTo>
                    <a:pt x="268" y="85"/>
                  </a:lnTo>
                  <a:cubicBezTo>
                    <a:pt x="268" y="60"/>
                    <a:pt x="256" y="49"/>
                    <a:pt x="243" y="24"/>
                  </a:cubicBezTo>
                  <a:cubicBezTo>
                    <a:pt x="243" y="12"/>
                    <a:pt x="232" y="12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7" name="Google Shape;2237;p36">
            <a:extLst>
              <a:ext uri="{FF2B5EF4-FFF2-40B4-BE49-F238E27FC236}">
                <a16:creationId xmlns:a16="http://schemas.microsoft.com/office/drawing/2014/main" id="{B6085C18-296C-446C-A592-2DDD641200B7}"/>
              </a:ext>
            </a:extLst>
          </p:cNvPr>
          <p:cNvGrpSpPr/>
          <p:nvPr/>
        </p:nvGrpSpPr>
        <p:grpSpPr>
          <a:xfrm rot="2495040">
            <a:off x="50394" y="7351211"/>
            <a:ext cx="507877" cy="566194"/>
            <a:chOff x="7383815" y="2970898"/>
            <a:chExt cx="386131" cy="430480"/>
          </a:xfrm>
        </p:grpSpPr>
        <p:sp>
          <p:nvSpPr>
            <p:cNvPr id="1928" name="Google Shape;2238;p36">
              <a:extLst>
                <a:ext uri="{FF2B5EF4-FFF2-40B4-BE49-F238E27FC236}">
                  <a16:creationId xmlns:a16="http://schemas.microsoft.com/office/drawing/2014/main" id="{AC9CA119-28DC-4B78-B837-89876F2401FA}"/>
                </a:ext>
              </a:extLst>
            </p:cNvPr>
            <p:cNvSpPr/>
            <p:nvPr/>
          </p:nvSpPr>
          <p:spPr>
            <a:xfrm>
              <a:off x="7560965" y="2973261"/>
              <a:ext cx="44692" cy="47793"/>
            </a:xfrm>
            <a:custGeom>
              <a:avLst/>
              <a:gdLst/>
              <a:ahLst/>
              <a:cxnLst/>
              <a:rect l="l" t="t" r="r" b="b"/>
              <a:pathLst>
                <a:path w="908" h="971" extrusionOk="0">
                  <a:moveTo>
                    <a:pt x="331" y="0"/>
                  </a:moveTo>
                  <a:cubicBezTo>
                    <a:pt x="38" y="0"/>
                    <a:pt x="0" y="515"/>
                    <a:pt x="87" y="731"/>
                  </a:cubicBezTo>
                  <a:cubicBezTo>
                    <a:pt x="155" y="896"/>
                    <a:pt x="301" y="971"/>
                    <a:pt x="452" y="971"/>
                  </a:cubicBezTo>
                  <a:cubicBezTo>
                    <a:pt x="625" y="971"/>
                    <a:pt x="805" y="875"/>
                    <a:pt x="889" y="707"/>
                  </a:cubicBezTo>
                  <a:cubicBezTo>
                    <a:pt x="907" y="671"/>
                    <a:pt x="879" y="628"/>
                    <a:pt x="843" y="628"/>
                  </a:cubicBezTo>
                  <a:cubicBezTo>
                    <a:pt x="830" y="628"/>
                    <a:pt x="817" y="634"/>
                    <a:pt x="804" y="646"/>
                  </a:cubicBezTo>
                  <a:cubicBezTo>
                    <a:pt x="715" y="744"/>
                    <a:pt x="572" y="862"/>
                    <a:pt x="432" y="862"/>
                  </a:cubicBezTo>
                  <a:cubicBezTo>
                    <a:pt x="362" y="862"/>
                    <a:pt x="293" y="833"/>
                    <a:pt x="233" y="755"/>
                  </a:cubicBezTo>
                  <a:cubicBezTo>
                    <a:pt x="160" y="658"/>
                    <a:pt x="147" y="536"/>
                    <a:pt x="147" y="427"/>
                  </a:cubicBezTo>
                  <a:cubicBezTo>
                    <a:pt x="158" y="298"/>
                    <a:pt x="207" y="101"/>
                    <a:pt x="363" y="101"/>
                  </a:cubicBezTo>
                  <a:cubicBezTo>
                    <a:pt x="382" y="101"/>
                    <a:pt x="404" y="104"/>
                    <a:pt x="427" y="111"/>
                  </a:cubicBezTo>
                  <a:cubicBezTo>
                    <a:pt x="431" y="112"/>
                    <a:pt x="434" y="113"/>
                    <a:pt x="438" y="113"/>
                  </a:cubicBezTo>
                  <a:cubicBezTo>
                    <a:pt x="479" y="113"/>
                    <a:pt x="497" y="48"/>
                    <a:pt x="452" y="26"/>
                  </a:cubicBezTo>
                  <a:cubicBezTo>
                    <a:pt x="407" y="8"/>
                    <a:pt x="367" y="0"/>
                    <a:pt x="3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2239;p36">
              <a:extLst>
                <a:ext uri="{FF2B5EF4-FFF2-40B4-BE49-F238E27FC236}">
                  <a16:creationId xmlns:a16="http://schemas.microsoft.com/office/drawing/2014/main" id="{BD26183F-4CCF-4207-8914-9E273DA65C99}"/>
                </a:ext>
              </a:extLst>
            </p:cNvPr>
            <p:cNvSpPr/>
            <p:nvPr/>
          </p:nvSpPr>
          <p:spPr>
            <a:xfrm>
              <a:off x="7561604" y="2972916"/>
              <a:ext cx="44347" cy="48334"/>
            </a:xfrm>
            <a:custGeom>
              <a:avLst/>
              <a:gdLst/>
              <a:ahLst/>
              <a:cxnLst/>
              <a:rect l="l" t="t" r="r" b="b"/>
              <a:pathLst>
                <a:path w="901" h="982" extrusionOk="0">
                  <a:moveTo>
                    <a:pt x="317" y="21"/>
                  </a:moveTo>
                  <a:cubicBezTo>
                    <a:pt x="353" y="21"/>
                    <a:pt x="390" y="21"/>
                    <a:pt x="426" y="45"/>
                  </a:cubicBezTo>
                  <a:cubicBezTo>
                    <a:pt x="450" y="45"/>
                    <a:pt x="463" y="70"/>
                    <a:pt x="450" y="94"/>
                  </a:cubicBezTo>
                  <a:cubicBezTo>
                    <a:pt x="450" y="102"/>
                    <a:pt x="445" y="111"/>
                    <a:pt x="433" y="111"/>
                  </a:cubicBezTo>
                  <a:cubicBezTo>
                    <a:pt x="428" y="111"/>
                    <a:pt x="421" y="109"/>
                    <a:pt x="414" y="106"/>
                  </a:cubicBezTo>
                  <a:cubicBezTo>
                    <a:pt x="392" y="101"/>
                    <a:pt x="370" y="99"/>
                    <a:pt x="348" y="99"/>
                  </a:cubicBezTo>
                  <a:cubicBezTo>
                    <a:pt x="311" y="99"/>
                    <a:pt x="275" y="107"/>
                    <a:pt x="244" y="130"/>
                  </a:cubicBezTo>
                  <a:cubicBezTo>
                    <a:pt x="158" y="191"/>
                    <a:pt x="134" y="337"/>
                    <a:pt x="134" y="434"/>
                  </a:cubicBezTo>
                  <a:cubicBezTo>
                    <a:pt x="134" y="580"/>
                    <a:pt x="158" y="689"/>
                    <a:pt x="207" y="762"/>
                  </a:cubicBezTo>
                  <a:cubicBezTo>
                    <a:pt x="268" y="835"/>
                    <a:pt x="329" y="872"/>
                    <a:pt x="402" y="872"/>
                  </a:cubicBezTo>
                  <a:cubicBezTo>
                    <a:pt x="408" y="873"/>
                    <a:pt x="414" y="873"/>
                    <a:pt x="420" y="873"/>
                  </a:cubicBezTo>
                  <a:cubicBezTo>
                    <a:pt x="572" y="873"/>
                    <a:pt x="721" y="735"/>
                    <a:pt x="803" y="653"/>
                  </a:cubicBezTo>
                  <a:cubicBezTo>
                    <a:pt x="809" y="647"/>
                    <a:pt x="815" y="644"/>
                    <a:pt x="823" y="644"/>
                  </a:cubicBezTo>
                  <a:cubicBezTo>
                    <a:pt x="831" y="644"/>
                    <a:pt x="840" y="647"/>
                    <a:pt x="852" y="653"/>
                  </a:cubicBezTo>
                  <a:cubicBezTo>
                    <a:pt x="864" y="665"/>
                    <a:pt x="876" y="689"/>
                    <a:pt x="864" y="702"/>
                  </a:cubicBezTo>
                  <a:cubicBezTo>
                    <a:pt x="791" y="872"/>
                    <a:pt x="609" y="970"/>
                    <a:pt x="426" y="970"/>
                  </a:cubicBezTo>
                  <a:cubicBezTo>
                    <a:pt x="268" y="957"/>
                    <a:pt x="134" y="872"/>
                    <a:pt x="85" y="726"/>
                  </a:cubicBezTo>
                  <a:cubicBezTo>
                    <a:pt x="13" y="568"/>
                    <a:pt x="25" y="227"/>
                    <a:pt x="158" y="81"/>
                  </a:cubicBezTo>
                  <a:cubicBezTo>
                    <a:pt x="207" y="33"/>
                    <a:pt x="256" y="21"/>
                    <a:pt x="317" y="21"/>
                  </a:cubicBezTo>
                  <a:close/>
                  <a:moveTo>
                    <a:pt x="317" y="1"/>
                  </a:moveTo>
                  <a:cubicBezTo>
                    <a:pt x="250" y="1"/>
                    <a:pt x="194" y="23"/>
                    <a:pt x="147" y="70"/>
                  </a:cubicBezTo>
                  <a:cubicBezTo>
                    <a:pt x="1" y="216"/>
                    <a:pt x="1" y="568"/>
                    <a:pt x="61" y="738"/>
                  </a:cubicBezTo>
                  <a:cubicBezTo>
                    <a:pt x="122" y="884"/>
                    <a:pt x="256" y="981"/>
                    <a:pt x="426" y="981"/>
                  </a:cubicBezTo>
                  <a:lnTo>
                    <a:pt x="439" y="981"/>
                  </a:lnTo>
                  <a:cubicBezTo>
                    <a:pt x="621" y="981"/>
                    <a:pt x="803" y="872"/>
                    <a:pt x="876" y="714"/>
                  </a:cubicBezTo>
                  <a:cubicBezTo>
                    <a:pt x="901" y="678"/>
                    <a:pt x="876" y="653"/>
                    <a:pt x="864" y="641"/>
                  </a:cubicBezTo>
                  <a:cubicBezTo>
                    <a:pt x="854" y="631"/>
                    <a:pt x="841" y="627"/>
                    <a:pt x="830" y="627"/>
                  </a:cubicBezTo>
                  <a:cubicBezTo>
                    <a:pt x="813" y="627"/>
                    <a:pt x="798" y="634"/>
                    <a:pt x="791" y="641"/>
                  </a:cubicBezTo>
                  <a:cubicBezTo>
                    <a:pt x="706" y="726"/>
                    <a:pt x="560" y="860"/>
                    <a:pt x="414" y="860"/>
                  </a:cubicBezTo>
                  <a:cubicBezTo>
                    <a:pt x="341" y="860"/>
                    <a:pt x="280" y="824"/>
                    <a:pt x="231" y="751"/>
                  </a:cubicBezTo>
                  <a:cubicBezTo>
                    <a:pt x="171" y="678"/>
                    <a:pt x="147" y="580"/>
                    <a:pt x="147" y="434"/>
                  </a:cubicBezTo>
                  <a:cubicBezTo>
                    <a:pt x="147" y="337"/>
                    <a:pt x="183" y="203"/>
                    <a:pt x="256" y="143"/>
                  </a:cubicBezTo>
                  <a:cubicBezTo>
                    <a:pt x="286" y="127"/>
                    <a:pt x="316" y="117"/>
                    <a:pt x="347" y="117"/>
                  </a:cubicBezTo>
                  <a:cubicBezTo>
                    <a:pt x="365" y="117"/>
                    <a:pt x="383" y="121"/>
                    <a:pt x="402" y="130"/>
                  </a:cubicBezTo>
                  <a:cubicBezTo>
                    <a:pt x="439" y="130"/>
                    <a:pt x="463" y="118"/>
                    <a:pt x="463" y="94"/>
                  </a:cubicBezTo>
                  <a:cubicBezTo>
                    <a:pt x="475" y="70"/>
                    <a:pt x="463" y="33"/>
                    <a:pt x="439" y="21"/>
                  </a:cubicBezTo>
                  <a:cubicBezTo>
                    <a:pt x="395" y="8"/>
                    <a:pt x="355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2240;p36">
              <a:extLst>
                <a:ext uri="{FF2B5EF4-FFF2-40B4-BE49-F238E27FC236}">
                  <a16:creationId xmlns:a16="http://schemas.microsoft.com/office/drawing/2014/main" id="{7678C84F-F0A3-45C0-9DD5-E2348CEF9635}"/>
                </a:ext>
              </a:extLst>
            </p:cNvPr>
            <p:cNvSpPr/>
            <p:nvPr/>
          </p:nvSpPr>
          <p:spPr>
            <a:xfrm>
              <a:off x="7555402" y="2983794"/>
              <a:ext cx="13634" cy="8564"/>
            </a:xfrm>
            <a:custGeom>
              <a:avLst/>
              <a:gdLst/>
              <a:ahLst/>
              <a:cxnLst/>
              <a:rect l="l" t="t" r="r" b="b"/>
              <a:pathLst>
                <a:path w="277" h="174" extrusionOk="0">
                  <a:moveTo>
                    <a:pt x="222" y="1"/>
                  </a:moveTo>
                  <a:cubicBezTo>
                    <a:pt x="215" y="1"/>
                    <a:pt x="207" y="2"/>
                    <a:pt x="200" y="6"/>
                  </a:cubicBezTo>
                  <a:cubicBezTo>
                    <a:pt x="139" y="31"/>
                    <a:pt x="90" y="68"/>
                    <a:pt x="41" y="92"/>
                  </a:cubicBezTo>
                  <a:cubicBezTo>
                    <a:pt x="1" y="112"/>
                    <a:pt x="19" y="174"/>
                    <a:pt x="55" y="174"/>
                  </a:cubicBezTo>
                  <a:cubicBezTo>
                    <a:pt x="62" y="174"/>
                    <a:pt x="70" y="171"/>
                    <a:pt x="78" y="165"/>
                  </a:cubicBezTo>
                  <a:cubicBezTo>
                    <a:pt x="139" y="140"/>
                    <a:pt x="187" y="116"/>
                    <a:pt x="236" y="79"/>
                  </a:cubicBezTo>
                  <a:cubicBezTo>
                    <a:pt x="277" y="49"/>
                    <a:pt x="258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2241;p36">
              <a:extLst>
                <a:ext uri="{FF2B5EF4-FFF2-40B4-BE49-F238E27FC236}">
                  <a16:creationId xmlns:a16="http://schemas.microsoft.com/office/drawing/2014/main" id="{2F0D1509-0C9B-4B16-B576-7F1E01DFA4E4}"/>
                </a:ext>
              </a:extLst>
            </p:cNvPr>
            <p:cNvSpPr/>
            <p:nvPr/>
          </p:nvSpPr>
          <p:spPr>
            <a:xfrm>
              <a:off x="7555649" y="2983253"/>
              <a:ext cx="13191" cy="9893"/>
            </a:xfrm>
            <a:custGeom>
              <a:avLst/>
              <a:gdLst/>
              <a:ahLst/>
              <a:cxnLst/>
              <a:rect l="l" t="t" r="r" b="b"/>
              <a:pathLst>
                <a:path w="268" h="201" extrusionOk="0">
                  <a:moveTo>
                    <a:pt x="206" y="17"/>
                  </a:moveTo>
                  <a:cubicBezTo>
                    <a:pt x="231" y="17"/>
                    <a:pt x="231" y="30"/>
                    <a:pt x="243" y="42"/>
                  </a:cubicBezTo>
                  <a:cubicBezTo>
                    <a:pt x="255" y="54"/>
                    <a:pt x="255" y="66"/>
                    <a:pt x="231" y="79"/>
                  </a:cubicBezTo>
                  <a:cubicBezTo>
                    <a:pt x="195" y="115"/>
                    <a:pt x="146" y="127"/>
                    <a:pt x="109" y="151"/>
                  </a:cubicBezTo>
                  <a:cubicBezTo>
                    <a:pt x="98" y="163"/>
                    <a:pt x="85" y="163"/>
                    <a:pt x="73" y="176"/>
                  </a:cubicBezTo>
                  <a:cubicBezTo>
                    <a:pt x="66" y="179"/>
                    <a:pt x="60" y="181"/>
                    <a:pt x="55" y="181"/>
                  </a:cubicBezTo>
                  <a:cubicBezTo>
                    <a:pt x="42" y="181"/>
                    <a:pt x="33" y="172"/>
                    <a:pt x="25" y="163"/>
                  </a:cubicBezTo>
                  <a:cubicBezTo>
                    <a:pt x="12" y="139"/>
                    <a:pt x="12" y="127"/>
                    <a:pt x="36" y="115"/>
                  </a:cubicBezTo>
                  <a:cubicBezTo>
                    <a:pt x="49" y="103"/>
                    <a:pt x="61" y="103"/>
                    <a:pt x="73" y="90"/>
                  </a:cubicBezTo>
                  <a:cubicBezTo>
                    <a:pt x="109" y="66"/>
                    <a:pt x="146" y="42"/>
                    <a:pt x="195" y="17"/>
                  </a:cubicBezTo>
                  <a:close/>
                  <a:moveTo>
                    <a:pt x="209" y="1"/>
                  </a:moveTo>
                  <a:cubicBezTo>
                    <a:pt x="201" y="1"/>
                    <a:pt x="192" y="2"/>
                    <a:pt x="182" y="6"/>
                  </a:cubicBezTo>
                  <a:cubicBezTo>
                    <a:pt x="146" y="30"/>
                    <a:pt x="98" y="54"/>
                    <a:pt x="61" y="79"/>
                  </a:cubicBezTo>
                  <a:cubicBezTo>
                    <a:pt x="49" y="79"/>
                    <a:pt x="36" y="90"/>
                    <a:pt x="25" y="90"/>
                  </a:cubicBezTo>
                  <a:cubicBezTo>
                    <a:pt x="0" y="115"/>
                    <a:pt x="0" y="139"/>
                    <a:pt x="12" y="163"/>
                  </a:cubicBezTo>
                  <a:cubicBezTo>
                    <a:pt x="25" y="187"/>
                    <a:pt x="36" y="200"/>
                    <a:pt x="61" y="200"/>
                  </a:cubicBezTo>
                  <a:cubicBezTo>
                    <a:pt x="61" y="200"/>
                    <a:pt x="73" y="187"/>
                    <a:pt x="85" y="187"/>
                  </a:cubicBezTo>
                  <a:cubicBezTo>
                    <a:pt x="98" y="187"/>
                    <a:pt x="98" y="176"/>
                    <a:pt x="109" y="176"/>
                  </a:cubicBezTo>
                  <a:cubicBezTo>
                    <a:pt x="158" y="151"/>
                    <a:pt x="195" y="127"/>
                    <a:pt x="243" y="103"/>
                  </a:cubicBezTo>
                  <a:cubicBezTo>
                    <a:pt x="268" y="79"/>
                    <a:pt x="268" y="42"/>
                    <a:pt x="255" y="30"/>
                  </a:cubicBezTo>
                  <a:cubicBezTo>
                    <a:pt x="247" y="12"/>
                    <a:pt x="231" y="1"/>
                    <a:pt x="2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2242;p36">
              <a:extLst>
                <a:ext uri="{FF2B5EF4-FFF2-40B4-BE49-F238E27FC236}">
                  <a16:creationId xmlns:a16="http://schemas.microsoft.com/office/drawing/2014/main" id="{4659A73F-A532-4B32-B026-F24D77B09713}"/>
                </a:ext>
              </a:extLst>
            </p:cNvPr>
            <p:cNvSpPr/>
            <p:nvPr/>
          </p:nvSpPr>
          <p:spPr>
            <a:xfrm>
              <a:off x="7554812" y="2994918"/>
              <a:ext cx="12453" cy="11321"/>
            </a:xfrm>
            <a:custGeom>
              <a:avLst/>
              <a:gdLst/>
              <a:ahLst/>
              <a:cxnLst/>
              <a:rect l="l" t="t" r="r" b="b"/>
              <a:pathLst>
                <a:path w="253" h="230" extrusionOk="0">
                  <a:moveTo>
                    <a:pt x="183" y="0"/>
                  </a:moveTo>
                  <a:cubicBezTo>
                    <a:pt x="172" y="0"/>
                    <a:pt x="161" y="4"/>
                    <a:pt x="151" y="12"/>
                  </a:cubicBezTo>
                  <a:cubicBezTo>
                    <a:pt x="115" y="60"/>
                    <a:pt x="66" y="109"/>
                    <a:pt x="29" y="158"/>
                  </a:cubicBezTo>
                  <a:cubicBezTo>
                    <a:pt x="1" y="186"/>
                    <a:pt x="24" y="229"/>
                    <a:pt x="59" y="229"/>
                  </a:cubicBezTo>
                  <a:cubicBezTo>
                    <a:pt x="69" y="229"/>
                    <a:pt x="80" y="226"/>
                    <a:pt x="90" y="218"/>
                  </a:cubicBezTo>
                  <a:cubicBezTo>
                    <a:pt x="126" y="169"/>
                    <a:pt x="175" y="121"/>
                    <a:pt x="223" y="72"/>
                  </a:cubicBezTo>
                  <a:cubicBezTo>
                    <a:pt x="252" y="44"/>
                    <a:pt x="221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2243;p36">
              <a:extLst>
                <a:ext uri="{FF2B5EF4-FFF2-40B4-BE49-F238E27FC236}">
                  <a16:creationId xmlns:a16="http://schemas.microsoft.com/office/drawing/2014/main" id="{57599889-4328-4C8C-B375-38B9E38C8E7E}"/>
                </a:ext>
              </a:extLst>
            </p:cNvPr>
            <p:cNvSpPr/>
            <p:nvPr/>
          </p:nvSpPr>
          <p:spPr>
            <a:xfrm>
              <a:off x="7554418" y="2994574"/>
              <a:ext cx="12600" cy="11714"/>
            </a:xfrm>
            <a:custGeom>
              <a:avLst/>
              <a:gdLst/>
              <a:ahLst/>
              <a:cxnLst/>
              <a:rect l="l" t="t" r="r" b="b"/>
              <a:pathLst>
                <a:path w="256" h="238" extrusionOk="0">
                  <a:moveTo>
                    <a:pt x="195" y="19"/>
                  </a:moveTo>
                  <a:cubicBezTo>
                    <a:pt x="207" y="19"/>
                    <a:pt x="207" y="19"/>
                    <a:pt x="220" y="30"/>
                  </a:cubicBezTo>
                  <a:cubicBezTo>
                    <a:pt x="231" y="43"/>
                    <a:pt x="231" y="55"/>
                    <a:pt x="220" y="79"/>
                  </a:cubicBezTo>
                  <a:cubicBezTo>
                    <a:pt x="183" y="116"/>
                    <a:pt x="147" y="165"/>
                    <a:pt x="86" y="213"/>
                  </a:cubicBezTo>
                  <a:cubicBezTo>
                    <a:pt x="80" y="219"/>
                    <a:pt x="71" y="222"/>
                    <a:pt x="62" y="222"/>
                  </a:cubicBezTo>
                  <a:cubicBezTo>
                    <a:pt x="52" y="222"/>
                    <a:pt x="43" y="219"/>
                    <a:pt x="37" y="213"/>
                  </a:cubicBezTo>
                  <a:cubicBezTo>
                    <a:pt x="25" y="201"/>
                    <a:pt x="25" y="189"/>
                    <a:pt x="37" y="165"/>
                  </a:cubicBezTo>
                  <a:cubicBezTo>
                    <a:pt x="86" y="103"/>
                    <a:pt x="134" y="67"/>
                    <a:pt x="171" y="30"/>
                  </a:cubicBezTo>
                  <a:cubicBezTo>
                    <a:pt x="183" y="19"/>
                    <a:pt x="183" y="19"/>
                    <a:pt x="195" y="19"/>
                  </a:cubicBezTo>
                  <a:close/>
                  <a:moveTo>
                    <a:pt x="195" y="1"/>
                  </a:moveTo>
                  <a:cubicBezTo>
                    <a:pt x="183" y="1"/>
                    <a:pt x="171" y="7"/>
                    <a:pt x="159" y="19"/>
                  </a:cubicBezTo>
                  <a:cubicBezTo>
                    <a:pt x="123" y="55"/>
                    <a:pt x="74" y="92"/>
                    <a:pt x="25" y="152"/>
                  </a:cubicBezTo>
                  <a:cubicBezTo>
                    <a:pt x="1" y="176"/>
                    <a:pt x="13" y="213"/>
                    <a:pt x="25" y="225"/>
                  </a:cubicBezTo>
                  <a:cubicBezTo>
                    <a:pt x="37" y="238"/>
                    <a:pt x="50" y="238"/>
                    <a:pt x="61" y="238"/>
                  </a:cubicBezTo>
                  <a:cubicBezTo>
                    <a:pt x="74" y="238"/>
                    <a:pt x="86" y="238"/>
                    <a:pt x="98" y="225"/>
                  </a:cubicBezTo>
                  <a:cubicBezTo>
                    <a:pt x="159" y="176"/>
                    <a:pt x="195" y="128"/>
                    <a:pt x="231" y="92"/>
                  </a:cubicBezTo>
                  <a:cubicBezTo>
                    <a:pt x="256" y="67"/>
                    <a:pt x="244" y="30"/>
                    <a:pt x="231" y="19"/>
                  </a:cubicBezTo>
                  <a:cubicBezTo>
                    <a:pt x="219" y="7"/>
                    <a:pt x="20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2244;p36">
              <a:extLst>
                <a:ext uri="{FF2B5EF4-FFF2-40B4-BE49-F238E27FC236}">
                  <a16:creationId xmlns:a16="http://schemas.microsoft.com/office/drawing/2014/main" id="{5D01452E-DDC3-4B9E-8CDD-B08418510B17}"/>
                </a:ext>
              </a:extLst>
            </p:cNvPr>
            <p:cNvSpPr/>
            <p:nvPr/>
          </p:nvSpPr>
          <p:spPr>
            <a:xfrm>
              <a:off x="7554664" y="3003729"/>
              <a:ext cx="14421" cy="11616"/>
            </a:xfrm>
            <a:custGeom>
              <a:avLst/>
              <a:gdLst/>
              <a:ahLst/>
              <a:cxnLst/>
              <a:rect l="l" t="t" r="r" b="b"/>
              <a:pathLst>
                <a:path w="293" h="236" extrusionOk="0">
                  <a:moveTo>
                    <a:pt x="227" y="0"/>
                  </a:moveTo>
                  <a:cubicBezTo>
                    <a:pt x="214" y="0"/>
                    <a:pt x="201" y="5"/>
                    <a:pt x="190" y="15"/>
                  </a:cubicBezTo>
                  <a:cubicBezTo>
                    <a:pt x="154" y="76"/>
                    <a:pt x="105" y="125"/>
                    <a:pt x="45" y="161"/>
                  </a:cubicBezTo>
                  <a:cubicBezTo>
                    <a:pt x="0" y="183"/>
                    <a:pt x="26" y="235"/>
                    <a:pt x="68" y="235"/>
                  </a:cubicBezTo>
                  <a:cubicBezTo>
                    <a:pt x="72" y="235"/>
                    <a:pt x="76" y="235"/>
                    <a:pt x="81" y="234"/>
                  </a:cubicBezTo>
                  <a:cubicBezTo>
                    <a:pt x="154" y="198"/>
                    <a:pt x="226" y="136"/>
                    <a:pt x="275" y="63"/>
                  </a:cubicBezTo>
                  <a:cubicBezTo>
                    <a:pt x="293" y="28"/>
                    <a:pt x="260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2245;p36">
              <a:extLst>
                <a:ext uri="{FF2B5EF4-FFF2-40B4-BE49-F238E27FC236}">
                  <a16:creationId xmlns:a16="http://schemas.microsoft.com/office/drawing/2014/main" id="{450CA157-57F1-4242-92F2-FA5B7A03E8DD}"/>
                </a:ext>
              </a:extLst>
            </p:cNvPr>
            <p:cNvSpPr/>
            <p:nvPr/>
          </p:nvSpPr>
          <p:spPr>
            <a:xfrm>
              <a:off x="7555009" y="3003434"/>
              <a:ext cx="14421" cy="12453"/>
            </a:xfrm>
            <a:custGeom>
              <a:avLst/>
              <a:gdLst/>
              <a:ahLst/>
              <a:cxnLst/>
              <a:rect l="l" t="t" r="r" b="b"/>
              <a:pathLst>
                <a:path w="293" h="253" extrusionOk="0">
                  <a:moveTo>
                    <a:pt x="244" y="21"/>
                  </a:moveTo>
                  <a:cubicBezTo>
                    <a:pt x="256" y="33"/>
                    <a:pt x="268" y="45"/>
                    <a:pt x="256" y="69"/>
                  </a:cubicBezTo>
                  <a:cubicBezTo>
                    <a:pt x="208" y="131"/>
                    <a:pt x="147" y="191"/>
                    <a:pt x="74" y="228"/>
                  </a:cubicBezTo>
                  <a:cubicBezTo>
                    <a:pt x="66" y="231"/>
                    <a:pt x="59" y="233"/>
                    <a:pt x="53" y="233"/>
                  </a:cubicBezTo>
                  <a:cubicBezTo>
                    <a:pt x="37" y="233"/>
                    <a:pt x="25" y="224"/>
                    <a:pt x="25" y="215"/>
                  </a:cubicBezTo>
                  <a:cubicBezTo>
                    <a:pt x="13" y="191"/>
                    <a:pt x="13" y="179"/>
                    <a:pt x="38" y="167"/>
                  </a:cubicBezTo>
                  <a:cubicBezTo>
                    <a:pt x="98" y="131"/>
                    <a:pt x="147" y="94"/>
                    <a:pt x="195" y="33"/>
                  </a:cubicBezTo>
                  <a:cubicBezTo>
                    <a:pt x="208" y="21"/>
                    <a:pt x="208" y="21"/>
                    <a:pt x="219" y="21"/>
                  </a:cubicBezTo>
                  <a:close/>
                  <a:moveTo>
                    <a:pt x="222" y="1"/>
                  </a:moveTo>
                  <a:cubicBezTo>
                    <a:pt x="206" y="1"/>
                    <a:pt x="190" y="7"/>
                    <a:pt x="183" y="21"/>
                  </a:cubicBezTo>
                  <a:cubicBezTo>
                    <a:pt x="135" y="69"/>
                    <a:pt x="86" y="118"/>
                    <a:pt x="25" y="155"/>
                  </a:cubicBezTo>
                  <a:cubicBezTo>
                    <a:pt x="1" y="167"/>
                    <a:pt x="1" y="204"/>
                    <a:pt x="13" y="215"/>
                  </a:cubicBezTo>
                  <a:cubicBezTo>
                    <a:pt x="13" y="240"/>
                    <a:pt x="38" y="252"/>
                    <a:pt x="49" y="252"/>
                  </a:cubicBezTo>
                  <a:cubicBezTo>
                    <a:pt x="62" y="252"/>
                    <a:pt x="74" y="252"/>
                    <a:pt x="74" y="240"/>
                  </a:cubicBezTo>
                  <a:cubicBezTo>
                    <a:pt x="159" y="204"/>
                    <a:pt x="219" y="142"/>
                    <a:pt x="268" y="69"/>
                  </a:cubicBezTo>
                  <a:cubicBezTo>
                    <a:pt x="292" y="45"/>
                    <a:pt x="281" y="21"/>
                    <a:pt x="256" y="9"/>
                  </a:cubicBezTo>
                  <a:cubicBezTo>
                    <a:pt x="246" y="4"/>
                    <a:pt x="234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2246;p36">
              <a:extLst>
                <a:ext uri="{FF2B5EF4-FFF2-40B4-BE49-F238E27FC236}">
                  <a16:creationId xmlns:a16="http://schemas.microsoft.com/office/drawing/2014/main" id="{73DCF7C3-A0CD-4A0C-B267-102915B08392}"/>
                </a:ext>
              </a:extLst>
            </p:cNvPr>
            <p:cNvSpPr/>
            <p:nvPr/>
          </p:nvSpPr>
          <p:spPr>
            <a:xfrm>
              <a:off x="7558946" y="3010472"/>
              <a:ext cx="14274" cy="11616"/>
            </a:xfrm>
            <a:custGeom>
              <a:avLst/>
              <a:gdLst/>
              <a:ahLst/>
              <a:cxnLst/>
              <a:rect l="l" t="t" r="r" b="b"/>
              <a:pathLst>
                <a:path w="290" h="236" extrusionOk="0">
                  <a:moveTo>
                    <a:pt x="236" y="1"/>
                  </a:moveTo>
                  <a:cubicBezTo>
                    <a:pt x="222" y="1"/>
                    <a:pt x="209" y="8"/>
                    <a:pt x="201" y="24"/>
                  </a:cubicBezTo>
                  <a:cubicBezTo>
                    <a:pt x="152" y="72"/>
                    <a:pt x="103" y="121"/>
                    <a:pt x="42" y="158"/>
                  </a:cubicBezTo>
                  <a:cubicBezTo>
                    <a:pt x="0" y="179"/>
                    <a:pt x="22" y="236"/>
                    <a:pt x="67" y="236"/>
                  </a:cubicBezTo>
                  <a:cubicBezTo>
                    <a:pt x="74" y="236"/>
                    <a:pt x="82" y="234"/>
                    <a:pt x="91" y="231"/>
                  </a:cubicBezTo>
                  <a:cubicBezTo>
                    <a:pt x="164" y="194"/>
                    <a:pt x="225" y="134"/>
                    <a:pt x="274" y="61"/>
                  </a:cubicBezTo>
                  <a:cubicBezTo>
                    <a:pt x="290" y="28"/>
                    <a:pt x="263" y="1"/>
                    <a:pt x="2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2247;p36">
              <a:extLst>
                <a:ext uri="{FF2B5EF4-FFF2-40B4-BE49-F238E27FC236}">
                  <a16:creationId xmlns:a16="http://schemas.microsoft.com/office/drawing/2014/main" id="{609F912B-EF62-492A-821A-E0FFC7E7AEDF}"/>
                </a:ext>
              </a:extLst>
            </p:cNvPr>
            <p:cNvSpPr/>
            <p:nvPr/>
          </p:nvSpPr>
          <p:spPr>
            <a:xfrm>
              <a:off x="7559242" y="3010029"/>
              <a:ext cx="14421" cy="12403"/>
            </a:xfrm>
            <a:custGeom>
              <a:avLst/>
              <a:gdLst/>
              <a:ahLst/>
              <a:cxnLst/>
              <a:rect l="l" t="t" r="r" b="b"/>
              <a:pathLst>
                <a:path w="293" h="252" extrusionOk="0">
                  <a:moveTo>
                    <a:pt x="243" y="21"/>
                  </a:moveTo>
                  <a:cubicBezTo>
                    <a:pt x="255" y="33"/>
                    <a:pt x="268" y="45"/>
                    <a:pt x="255" y="70"/>
                  </a:cubicBezTo>
                  <a:cubicBezTo>
                    <a:pt x="219" y="143"/>
                    <a:pt x="158" y="191"/>
                    <a:pt x="73" y="227"/>
                  </a:cubicBezTo>
                  <a:cubicBezTo>
                    <a:pt x="66" y="231"/>
                    <a:pt x="60" y="232"/>
                    <a:pt x="54" y="232"/>
                  </a:cubicBezTo>
                  <a:cubicBezTo>
                    <a:pt x="41" y="232"/>
                    <a:pt x="33" y="224"/>
                    <a:pt x="25" y="216"/>
                  </a:cubicBezTo>
                  <a:cubicBezTo>
                    <a:pt x="25" y="203"/>
                    <a:pt x="25" y="179"/>
                    <a:pt x="36" y="167"/>
                  </a:cubicBezTo>
                  <a:cubicBezTo>
                    <a:pt x="109" y="143"/>
                    <a:pt x="158" y="94"/>
                    <a:pt x="195" y="33"/>
                  </a:cubicBezTo>
                  <a:cubicBezTo>
                    <a:pt x="206" y="21"/>
                    <a:pt x="219" y="21"/>
                    <a:pt x="231" y="21"/>
                  </a:cubicBezTo>
                  <a:close/>
                  <a:moveTo>
                    <a:pt x="225" y="1"/>
                  </a:moveTo>
                  <a:cubicBezTo>
                    <a:pt x="211" y="1"/>
                    <a:pt x="196" y="7"/>
                    <a:pt x="182" y="21"/>
                  </a:cubicBezTo>
                  <a:cubicBezTo>
                    <a:pt x="146" y="81"/>
                    <a:pt x="97" y="130"/>
                    <a:pt x="36" y="154"/>
                  </a:cubicBezTo>
                  <a:cubicBezTo>
                    <a:pt x="0" y="167"/>
                    <a:pt x="0" y="203"/>
                    <a:pt x="12" y="216"/>
                  </a:cubicBezTo>
                  <a:cubicBezTo>
                    <a:pt x="25" y="240"/>
                    <a:pt x="36" y="252"/>
                    <a:pt x="61" y="252"/>
                  </a:cubicBezTo>
                  <a:lnTo>
                    <a:pt x="85" y="252"/>
                  </a:lnTo>
                  <a:cubicBezTo>
                    <a:pt x="170" y="203"/>
                    <a:pt x="231" y="154"/>
                    <a:pt x="279" y="81"/>
                  </a:cubicBezTo>
                  <a:cubicBezTo>
                    <a:pt x="292" y="45"/>
                    <a:pt x="279" y="21"/>
                    <a:pt x="255" y="8"/>
                  </a:cubicBezTo>
                  <a:cubicBezTo>
                    <a:pt x="245" y="4"/>
                    <a:pt x="235" y="1"/>
                    <a:pt x="2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2248;p36">
              <a:extLst>
                <a:ext uri="{FF2B5EF4-FFF2-40B4-BE49-F238E27FC236}">
                  <a16:creationId xmlns:a16="http://schemas.microsoft.com/office/drawing/2014/main" id="{ED1BC759-7896-42DE-A243-9A8D411726A8}"/>
                </a:ext>
              </a:extLst>
            </p:cNvPr>
            <p:cNvSpPr/>
            <p:nvPr/>
          </p:nvSpPr>
          <p:spPr>
            <a:xfrm>
              <a:off x="7383815" y="3013869"/>
              <a:ext cx="331349" cy="386918"/>
            </a:xfrm>
            <a:custGeom>
              <a:avLst/>
              <a:gdLst/>
              <a:ahLst/>
              <a:cxnLst/>
              <a:rect l="l" t="t" r="r" b="b"/>
              <a:pathLst>
                <a:path w="6732" h="7861" extrusionOk="0">
                  <a:moveTo>
                    <a:pt x="237" y="0"/>
                  </a:moveTo>
                  <a:cubicBezTo>
                    <a:pt x="150" y="0"/>
                    <a:pt x="104" y="134"/>
                    <a:pt x="86" y="235"/>
                  </a:cubicBezTo>
                  <a:cubicBezTo>
                    <a:pt x="25" y="806"/>
                    <a:pt x="86" y="1427"/>
                    <a:pt x="86" y="2010"/>
                  </a:cubicBezTo>
                  <a:cubicBezTo>
                    <a:pt x="73" y="3178"/>
                    <a:pt x="73" y="4345"/>
                    <a:pt x="62" y="5513"/>
                  </a:cubicBezTo>
                  <a:lnTo>
                    <a:pt x="62" y="7240"/>
                  </a:lnTo>
                  <a:cubicBezTo>
                    <a:pt x="62" y="7361"/>
                    <a:pt x="0" y="7616"/>
                    <a:pt x="86" y="7726"/>
                  </a:cubicBezTo>
                  <a:cubicBezTo>
                    <a:pt x="159" y="7824"/>
                    <a:pt x="354" y="7811"/>
                    <a:pt x="463" y="7824"/>
                  </a:cubicBezTo>
                  <a:cubicBezTo>
                    <a:pt x="706" y="7849"/>
                    <a:pt x="952" y="7858"/>
                    <a:pt x="1198" y="7858"/>
                  </a:cubicBezTo>
                  <a:cubicBezTo>
                    <a:pt x="1529" y="7858"/>
                    <a:pt x="1861" y="7843"/>
                    <a:pt x="2189" y="7835"/>
                  </a:cubicBezTo>
                  <a:cubicBezTo>
                    <a:pt x="2762" y="7824"/>
                    <a:pt x="3321" y="7824"/>
                    <a:pt x="3892" y="7811"/>
                  </a:cubicBezTo>
                  <a:cubicBezTo>
                    <a:pt x="4537" y="7811"/>
                    <a:pt x="5181" y="7824"/>
                    <a:pt x="5826" y="7835"/>
                  </a:cubicBezTo>
                  <a:cubicBezTo>
                    <a:pt x="5926" y="7835"/>
                    <a:pt x="6103" y="7860"/>
                    <a:pt x="6274" y="7860"/>
                  </a:cubicBezTo>
                  <a:cubicBezTo>
                    <a:pt x="6498" y="7860"/>
                    <a:pt x="6712" y="7817"/>
                    <a:pt x="6726" y="7616"/>
                  </a:cubicBezTo>
                  <a:cubicBezTo>
                    <a:pt x="6732" y="7580"/>
                    <a:pt x="6711" y="7562"/>
                    <a:pt x="6686" y="7562"/>
                  </a:cubicBezTo>
                  <a:cubicBezTo>
                    <a:pt x="6662" y="7562"/>
                    <a:pt x="6635" y="7580"/>
                    <a:pt x="6629" y="7616"/>
                  </a:cubicBezTo>
                  <a:cubicBezTo>
                    <a:pt x="6618" y="7724"/>
                    <a:pt x="6293" y="7752"/>
                    <a:pt x="5929" y="7752"/>
                  </a:cubicBezTo>
                  <a:cubicBezTo>
                    <a:pt x="5507" y="7752"/>
                    <a:pt x="5031" y="7714"/>
                    <a:pt x="4926" y="7714"/>
                  </a:cubicBezTo>
                  <a:lnTo>
                    <a:pt x="3224" y="7714"/>
                  </a:lnTo>
                  <a:cubicBezTo>
                    <a:pt x="2652" y="7726"/>
                    <a:pt x="2092" y="7738"/>
                    <a:pt x="1533" y="7751"/>
                  </a:cubicBezTo>
                  <a:cubicBezTo>
                    <a:pt x="1396" y="7751"/>
                    <a:pt x="1259" y="7753"/>
                    <a:pt x="1122" y="7753"/>
                  </a:cubicBezTo>
                  <a:cubicBezTo>
                    <a:pt x="979" y="7753"/>
                    <a:pt x="837" y="7750"/>
                    <a:pt x="694" y="7738"/>
                  </a:cubicBezTo>
                  <a:cubicBezTo>
                    <a:pt x="659" y="7736"/>
                    <a:pt x="625" y="7736"/>
                    <a:pt x="591" y="7736"/>
                  </a:cubicBezTo>
                  <a:cubicBezTo>
                    <a:pt x="580" y="7736"/>
                    <a:pt x="570" y="7736"/>
                    <a:pt x="560" y="7736"/>
                  </a:cubicBezTo>
                  <a:cubicBezTo>
                    <a:pt x="370" y="7736"/>
                    <a:pt x="208" y="7730"/>
                    <a:pt x="159" y="7483"/>
                  </a:cubicBezTo>
                  <a:cubicBezTo>
                    <a:pt x="135" y="7349"/>
                    <a:pt x="159" y="7191"/>
                    <a:pt x="159" y="7057"/>
                  </a:cubicBezTo>
                  <a:cubicBezTo>
                    <a:pt x="171" y="5902"/>
                    <a:pt x="171" y="4759"/>
                    <a:pt x="171" y="3616"/>
                  </a:cubicBezTo>
                  <a:cubicBezTo>
                    <a:pt x="171" y="3032"/>
                    <a:pt x="183" y="2460"/>
                    <a:pt x="183" y="1889"/>
                  </a:cubicBezTo>
                  <a:lnTo>
                    <a:pt x="183" y="1025"/>
                  </a:lnTo>
                  <a:lnTo>
                    <a:pt x="183" y="600"/>
                  </a:lnTo>
                  <a:cubicBezTo>
                    <a:pt x="183" y="577"/>
                    <a:pt x="194" y="106"/>
                    <a:pt x="265" y="106"/>
                  </a:cubicBezTo>
                  <a:cubicBezTo>
                    <a:pt x="270" y="106"/>
                    <a:pt x="275" y="109"/>
                    <a:pt x="281" y="113"/>
                  </a:cubicBezTo>
                  <a:cubicBezTo>
                    <a:pt x="287" y="118"/>
                    <a:pt x="295" y="120"/>
                    <a:pt x="303" y="120"/>
                  </a:cubicBezTo>
                  <a:cubicBezTo>
                    <a:pt x="336" y="120"/>
                    <a:pt x="371" y="82"/>
                    <a:pt x="341" y="52"/>
                  </a:cubicBezTo>
                  <a:cubicBezTo>
                    <a:pt x="301" y="15"/>
                    <a:pt x="267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2249;p36">
              <a:extLst>
                <a:ext uri="{FF2B5EF4-FFF2-40B4-BE49-F238E27FC236}">
                  <a16:creationId xmlns:a16="http://schemas.microsoft.com/office/drawing/2014/main" id="{4E0BAE77-8B8A-4A8B-9F43-2753ABA52DE1}"/>
                </a:ext>
              </a:extLst>
            </p:cNvPr>
            <p:cNvSpPr/>
            <p:nvPr/>
          </p:nvSpPr>
          <p:spPr>
            <a:xfrm>
              <a:off x="7384455" y="3013524"/>
              <a:ext cx="331004" cy="387854"/>
            </a:xfrm>
            <a:custGeom>
              <a:avLst/>
              <a:gdLst/>
              <a:ahLst/>
              <a:cxnLst/>
              <a:rect l="l" t="t" r="r" b="b"/>
              <a:pathLst>
                <a:path w="6725" h="7880" extrusionOk="0">
                  <a:moveTo>
                    <a:pt x="224" y="18"/>
                  </a:moveTo>
                  <a:cubicBezTo>
                    <a:pt x="254" y="18"/>
                    <a:pt x="289" y="32"/>
                    <a:pt x="316" y="59"/>
                  </a:cubicBezTo>
                  <a:cubicBezTo>
                    <a:pt x="328" y="83"/>
                    <a:pt x="328" y="96"/>
                    <a:pt x="316" y="108"/>
                  </a:cubicBezTo>
                  <a:cubicBezTo>
                    <a:pt x="310" y="114"/>
                    <a:pt x="304" y="117"/>
                    <a:pt x="296" y="117"/>
                  </a:cubicBezTo>
                  <a:cubicBezTo>
                    <a:pt x="289" y="117"/>
                    <a:pt x="280" y="114"/>
                    <a:pt x="268" y="108"/>
                  </a:cubicBezTo>
                  <a:cubicBezTo>
                    <a:pt x="261" y="102"/>
                    <a:pt x="255" y="99"/>
                    <a:pt x="251" y="99"/>
                  </a:cubicBezTo>
                  <a:cubicBezTo>
                    <a:pt x="246" y="99"/>
                    <a:pt x="243" y="102"/>
                    <a:pt x="243" y="108"/>
                  </a:cubicBezTo>
                  <a:cubicBezTo>
                    <a:pt x="170" y="145"/>
                    <a:pt x="170" y="582"/>
                    <a:pt x="170" y="607"/>
                  </a:cubicBezTo>
                  <a:cubicBezTo>
                    <a:pt x="158" y="704"/>
                    <a:pt x="158" y="813"/>
                    <a:pt x="158" y="910"/>
                  </a:cubicBezTo>
                  <a:lnTo>
                    <a:pt x="158" y="1896"/>
                  </a:lnTo>
                  <a:lnTo>
                    <a:pt x="158" y="3623"/>
                  </a:lnTo>
                  <a:cubicBezTo>
                    <a:pt x="146" y="4559"/>
                    <a:pt x="146" y="5496"/>
                    <a:pt x="146" y="6432"/>
                  </a:cubicBezTo>
                  <a:lnTo>
                    <a:pt x="146" y="7064"/>
                  </a:lnTo>
                  <a:cubicBezTo>
                    <a:pt x="146" y="7101"/>
                    <a:pt x="133" y="7150"/>
                    <a:pt x="133" y="7198"/>
                  </a:cubicBezTo>
                  <a:cubicBezTo>
                    <a:pt x="133" y="7296"/>
                    <a:pt x="122" y="7404"/>
                    <a:pt x="133" y="7490"/>
                  </a:cubicBezTo>
                  <a:cubicBezTo>
                    <a:pt x="182" y="7745"/>
                    <a:pt x="365" y="7758"/>
                    <a:pt x="559" y="7758"/>
                  </a:cubicBezTo>
                  <a:lnTo>
                    <a:pt x="681" y="7758"/>
                  </a:lnTo>
                  <a:cubicBezTo>
                    <a:pt x="960" y="7769"/>
                    <a:pt x="1252" y="7769"/>
                    <a:pt x="1520" y="7769"/>
                  </a:cubicBezTo>
                  <a:lnTo>
                    <a:pt x="1824" y="7758"/>
                  </a:lnTo>
                  <a:cubicBezTo>
                    <a:pt x="2274" y="7745"/>
                    <a:pt x="2749" y="7733"/>
                    <a:pt x="3211" y="7733"/>
                  </a:cubicBezTo>
                  <a:lnTo>
                    <a:pt x="4913" y="7733"/>
                  </a:lnTo>
                  <a:cubicBezTo>
                    <a:pt x="4938" y="7733"/>
                    <a:pt x="5011" y="7733"/>
                    <a:pt x="5108" y="7745"/>
                  </a:cubicBezTo>
                  <a:cubicBezTo>
                    <a:pt x="5386" y="7759"/>
                    <a:pt x="5667" y="7771"/>
                    <a:pt x="5909" y="7771"/>
                  </a:cubicBezTo>
                  <a:cubicBezTo>
                    <a:pt x="6313" y="7771"/>
                    <a:pt x="6612" y="7738"/>
                    <a:pt x="6628" y="7623"/>
                  </a:cubicBezTo>
                  <a:cubicBezTo>
                    <a:pt x="6628" y="7587"/>
                    <a:pt x="6652" y="7575"/>
                    <a:pt x="6676" y="7575"/>
                  </a:cubicBezTo>
                  <a:cubicBezTo>
                    <a:pt x="6689" y="7587"/>
                    <a:pt x="6713" y="7599"/>
                    <a:pt x="6713" y="7623"/>
                  </a:cubicBezTo>
                  <a:cubicBezTo>
                    <a:pt x="6688" y="7816"/>
                    <a:pt x="6479" y="7859"/>
                    <a:pt x="6260" y="7859"/>
                  </a:cubicBezTo>
                  <a:cubicBezTo>
                    <a:pt x="6160" y="7859"/>
                    <a:pt x="6058" y="7850"/>
                    <a:pt x="5971" y="7842"/>
                  </a:cubicBezTo>
                  <a:cubicBezTo>
                    <a:pt x="5910" y="7842"/>
                    <a:pt x="5862" y="7831"/>
                    <a:pt x="5813" y="7831"/>
                  </a:cubicBezTo>
                  <a:cubicBezTo>
                    <a:pt x="5181" y="7818"/>
                    <a:pt x="4584" y="7818"/>
                    <a:pt x="4025" y="7818"/>
                  </a:cubicBezTo>
                  <a:lnTo>
                    <a:pt x="3879" y="7818"/>
                  </a:lnTo>
                  <a:cubicBezTo>
                    <a:pt x="3308" y="7818"/>
                    <a:pt x="2736" y="7818"/>
                    <a:pt x="2176" y="7831"/>
                  </a:cubicBezTo>
                  <a:cubicBezTo>
                    <a:pt x="2055" y="7842"/>
                    <a:pt x="1933" y="7842"/>
                    <a:pt x="1824" y="7842"/>
                  </a:cubicBezTo>
                  <a:cubicBezTo>
                    <a:pt x="1624" y="7848"/>
                    <a:pt x="1418" y="7853"/>
                    <a:pt x="1212" y="7853"/>
                  </a:cubicBezTo>
                  <a:cubicBezTo>
                    <a:pt x="956" y="7853"/>
                    <a:pt x="699" y="7845"/>
                    <a:pt x="450" y="7818"/>
                  </a:cubicBezTo>
                  <a:lnTo>
                    <a:pt x="377" y="7818"/>
                  </a:lnTo>
                  <a:cubicBezTo>
                    <a:pt x="268" y="7806"/>
                    <a:pt x="133" y="7806"/>
                    <a:pt x="85" y="7733"/>
                  </a:cubicBezTo>
                  <a:cubicBezTo>
                    <a:pt x="24" y="7648"/>
                    <a:pt x="36" y="7477"/>
                    <a:pt x="49" y="7356"/>
                  </a:cubicBezTo>
                  <a:cubicBezTo>
                    <a:pt x="49" y="7320"/>
                    <a:pt x="60" y="7271"/>
                    <a:pt x="60" y="7247"/>
                  </a:cubicBezTo>
                  <a:lnTo>
                    <a:pt x="60" y="5520"/>
                  </a:lnTo>
                  <a:cubicBezTo>
                    <a:pt x="60" y="4899"/>
                    <a:pt x="73" y="4279"/>
                    <a:pt x="73" y="3659"/>
                  </a:cubicBezTo>
                  <a:lnTo>
                    <a:pt x="73" y="2017"/>
                  </a:lnTo>
                  <a:cubicBezTo>
                    <a:pt x="85" y="1823"/>
                    <a:pt x="73" y="1628"/>
                    <a:pt x="73" y="1434"/>
                  </a:cubicBezTo>
                  <a:cubicBezTo>
                    <a:pt x="49" y="1032"/>
                    <a:pt x="36" y="618"/>
                    <a:pt x="85" y="242"/>
                  </a:cubicBezTo>
                  <a:cubicBezTo>
                    <a:pt x="97" y="145"/>
                    <a:pt x="133" y="47"/>
                    <a:pt x="195" y="23"/>
                  </a:cubicBezTo>
                  <a:cubicBezTo>
                    <a:pt x="204" y="20"/>
                    <a:pt x="214" y="18"/>
                    <a:pt x="224" y="18"/>
                  </a:cubicBezTo>
                  <a:close/>
                  <a:moveTo>
                    <a:pt x="227" y="1"/>
                  </a:moveTo>
                  <a:cubicBezTo>
                    <a:pt x="216" y="1"/>
                    <a:pt x="205" y="4"/>
                    <a:pt x="195" y="10"/>
                  </a:cubicBezTo>
                  <a:cubicBezTo>
                    <a:pt x="122" y="35"/>
                    <a:pt x="85" y="145"/>
                    <a:pt x="73" y="229"/>
                  </a:cubicBezTo>
                  <a:cubicBezTo>
                    <a:pt x="24" y="618"/>
                    <a:pt x="36" y="1032"/>
                    <a:pt x="49" y="1434"/>
                  </a:cubicBezTo>
                  <a:cubicBezTo>
                    <a:pt x="60" y="1628"/>
                    <a:pt x="60" y="1823"/>
                    <a:pt x="60" y="2017"/>
                  </a:cubicBezTo>
                  <a:cubicBezTo>
                    <a:pt x="60" y="2564"/>
                    <a:pt x="60" y="3112"/>
                    <a:pt x="49" y="3659"/>
                  </a:cubicBezTo>
                  <a:lnTo>
                    <a:pt x="49" y="5520"/>
                  </a:lnTo>
                  <a:lnTo>
                    <a:pt x="36" y="7247"/>
                  </a:lnTo>
                  <a:cubicBezTo>
                    <a:pt x="36" y="7271"/>
                    <a:pt x="36" y="7307"/>
                    <a:pt x="24" y="7356"/>
                  </a:cubicBezTo>
                  <a:cubicBezTo>
                    <a:pt x="12" y="7490"/>
                    <a:pt x="0" y="7660"/>
                    <a:pt x="73" y="7745"/>
                  </a:cubicBezTo>
                  <a:cubicBezTo>
                    <a:pt x="133" y="7818"/>
                    <a:pt x="268" y="7831"/>
                    <a:pt x="377" y="7831"/>
                  </a:cubicBezTo>
                  <a:cubicBezTo>
                    <a:pt x="401" y="7831"/>
                    <a:pt x="425" y="7842"/>
                    <a:pt x="450" y="7842"/>
                  </a:cubicBezTo>
                  <a:cubicBezTo>
                    <a:pt x="699" y="7869"/>
                    <a:pt x="956" y="7878"/>
                    <a:pt x="1212" y="7878"/>
                  </a:cubicBezTo>
                  <a:cubicBezTo>
                    <a:pt x="1418" y="7878"/>
                    <a:pt x="1624" y="7872"/>
                    <a:pt x="1824" y="7867"/>
                  </a:cubicBezTo>
                  <a:cubicBezTo>
                    <a:pt x="1933" y="7855"/>
                    <a:pt x="2055" y="7855"/>
                    <a:pt x="2176" y="7855"/>
                  </a:cubicBezTo>
                  <a:cubicBezTo>
                    <a:pt x="2736" y="7842"/>
                    <a:pt x="3308" y="7831"/>
                    <a:pt x="3879" y="7831"/>
                  </a:cubicBezTo>
                  <a:cubicBezTo>
                    <a:pt x="4487" y="7831"/>
                    <a:pt x="5120" y="7842"/>
                    <a:pt x="5813" y="7855"/>
                  </a:cubicBezTo>
                  <a:cubicBezTo>
                    <a:pt x="5862" y="7855"/>
                    <a:pt x="5910" y="7855"/>
                    <a:pt x="5971" y="7867"/>
                  </a:cubicBezTo>
                  <a:cubicBezTo>
                    <a:pt x="6056" y="7867"/>
                    <a:pt x="6154" y="7879"/>
                    <a:pt x="6263" y="7879"/>
                  </a:cubicBezTo>
                  <a:cubicBezTo>
                    <a:pt x="6482" y="7879"/>
                    <a:pt x="6701" y="7831"/>
                    <a:pt x="6725" y="7623"/>
                  </a:cubicBezTo>
                  <a:cubicBezTo>
                    <a:pt x="6725" y="7587"/>
                    <a:pt x="6701" y="7563"/>
                    <a:pt x="6676" y="7563"/>
                  </a:cubicBezTo>
                  <a:cubicBezTo>
                    <a:pt x="6640" y="7563"/>
                    <a:pt x="6616" y="7575"/>
                    <a:pt x="6603" y="7623"/>
                  </a:cubicBezTo>
                  <a:cubicBezTo>
                    <a:pt x="6597" y="7723"/>
                    <a:pt x="6282" y="7750"/>
                    <a:pt x="5926" y="7750"/>
                  </a:cubicBezTo>
                  <a:cubicBezTo>
                    <a:pt x="5630" y="7750"/>
                    <a:pt x="5306" y="7732"/>
                    <a:pt x="5108" y="7721"/>
                  </a:cubicBezTo>
                  <a:cubicBezTo>
                    <a:pt x="5011" y="7721"/>
                    <a:pt x="4938" y="7721"/>
                    <a:pt x="4913" y="7709"/>
                  </a:cubicBezTo>
                  <a:cubicBezTo>
                    <a:pt x="4341" y="7709"/>
                    <a:pt x="3770" y="7709"/>
                    <a:pt x="3211" y="7721"/>
                  </a:cubicBezTo>
                  <a:cubicBezTo>
                    <a:pt x="2749" y="7721"/>
                    <a:pt x="2274" y="7733"/>
                    <a:pt x="1824" y="7745"/>
                  </a:cubicBezTo>
                  <a:lnTo>
                    <a:pt x="1520" y="7745"/>
                  </a:lnTo>
                  <a:cubicBezTo>
                    <a:pt x="1386" y="7751"/>
                    <a:pt x="1246" y="7754"/>
                    <a:pt x="1105" y="7754"/>
                  </a:cubicBezTo>
                  <a:cubicBezTo>
                    <a:pt x="963" y="7754"/>
                    <a:pt x="821" y="7751"/>
                    <a:pt x="681" y="7745"/>
                  </a:cubicBezTo>
                  <a:cubicBezTo>
                    <a:pt x="644" y="7733"/>
                    <a:pt x="595" y="7733"/>
                    <a:pt x="559" y="7733"/>
                  </a:cubicBezTo>
                  <a:cubicBezTo>
                    <a:pt x="365" y="7733"/>
                    <a:pt x="206" y="7733"/>
                    <a:pt x="158" y="7490"/>
                  </a:cubicBezTo>
                  <a:cubicBezTo>
                    <a:pt x="133" y="7404"/>
                    <a:pt x="146" y="7296"/>
                    <a:pt x="146" y="7198"/>
                  </a:cubicBezTo>
                  <a:cubicBezTo>
                    <a:pt x="158" y="7150"/>
                    <a:pt x="158" y="7113"/>
                    <a:pt x="158" y="7064"/>
                  </a:cubicBezTo>
                  <a:lnTo>
                    <a:pt x="158" y="6432"/>
                  </a:lnTo>
                  <a:cubicBezTo>
                    <a:pt x="158" y="5496"/>
                    <a:pt x="170" y="4559"/>
                    <a:pt x="170" y="3623"/>
                  </a:cubicBezTo>
                  <a:cubicBezTo>
                    <a:pt x="170" y="3039"/>
                    <a:pt x="170" y="2467"/>
                    <a:pt x="182" y="1896"/>
                  </a:cubicBezTo>
                  <a:lnTo>
                    <a:pt x="182" y="910"/>
                  </a:lnTo>
                  <a:lnTo>
                    <a:pt x="182" y="607"/>
                  </a:lnTo>
                  <a:cubicBezTo>
                    <a:pt x="182" y="461"/>
                    <a:pt x="195" y="145"/>
                    <a:pt x="243" y="120"/>
                  </a:cubicBezTo>
                  <a:lnTo>
                    <a:pt x="255" y="120"/>
                  </a:lnTo>
                  <a:cubicBezTo>
                    <a:pt x="265" y="130"/>
                    <a:pt x="278" y="134"/>
                    <a:pt x="290" y="134"/>
                  </a:cubicBezTo>
                  <a:cubicBezTo>
                    <a:pt x="308" y="134"/>
                    <a:pt x="326" y="127"/>
                    <a:pt x="341" y="120"/>
                  </a:cubicBezTo>
                  <a:cubicBezTo>
                    <a:pt x="352" y="96"/>
                    <a:pt x="352" y="72"/>
                    <a:pt x="328" y="47"/>
                  </a:cubicBezTo>
                  <a:cubicBezTo>
                    <a:pt x="293" y="21"/>
                    <a:pt x="258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2250;p36">
              <a:extLst>
                <a:ext uri="{FF2B5EF4-FFF2-40B4-BE49-F238E27FC236}">
                  <a16:creationId xmlns:a16="http://schemas.microsoft.com/office/drawing/2014/main" id="{32E8D6D1-C0FF-4DA1-96A0-D4D030B57832}"/>
                </a:ext>
              </a:extLst>
            </p:cNvPr>
            <p:cNvSpPr/>
            <p:nvPr/>
          </p:nvSpPr>
          <p:spPr>
            <a:xfrm>
              <a:off x="7389131" y="3019677"/>
              <a:ext cx="15357" cy="11714"/>
            </a:xfrm>
            <a:custGeom>
              <a:avLst/>
              <a:gdLst/>
              <a:ahLst/>
              <a:cxnLst/>
              <a:rect l="l" t="t" r="r" b="b"/>
              <a:pathLst>
                <a:path w="312" h="238" extrusionOk="0">
                  <a:moveTo>
                    <a:pt x="243" y="0"/>
                  </a:moveTo>
                  <a:cubicBezTo>
                    <a:pt x="236" y="0"/>
                    <a:pt x="228" y="2"/>
                    <a:pt x="221" y="7"/>
                  </a:cubicBezTo>
                  <a:cubicBezTo>
                    <a:pt x="160" y="56"/>
                    <a:pt x="100" y="117"/>
                    <a:pt x="38" y="165"/>
                  </a:cubicBezTo>
                  <a:cubicBezTo>
                    <a:pt x="0" y="194"/>
                    <a:pt x="29" y="237"/>
                    <a:pt x="67" y="237"/>
                  </a:cubicBezTo>
                  <a:cubicBezTo>
                    <a:pt x="78" y="237"/>
                    <a:pt x="89" y="234"/>
                    <a:pt x="100" y="226"/>
                  </a:cubicBezTo>
                  <a:cubicBezTo>
                    <a:pt x="160" y="177"/>
                    <a:pt x="221" y="129"/>
                    <a:pt x="282" y="68"/>
                  </a:cubicBezTo>
                  <a:cubicBezTo>
                    <a:pt x="312" y="38"/>
                    <a:pt x="277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2251;p36">
              <a:extLst>
                <a:ext uri="{FF2B5EF4-FFF2-40B4-BE49-F238E27FC236}">
                  <a16:creationId xmlns:a16="http://schemas.microsoft.com/office/drawing/2014/main" id="{535B1A9C-47B3-4A66-B77B-DC4F1322AF59}"/>
                </a:ext>
              </a:extLst>
            </p:cNvPr>
            <p:cNvSpPr/>
            <p:nvPr/>
          </p:nvSpPr>
          <p:spPr>
            <a:xfrm>
              <a:off x="7389230" y="3019332"/>
              <a:ext cx="14963" cy="12699"/>
            </a:xfrm>
            <a:custGeom>
              <a:avLst/>
              <a:gdLst/>
              <a:ahLst/>
              <a:cxnLst/>
              <a:rect l="l" t="t" r="r" b="b"/>
              <a:pathLst>
                <a:path w="304" h="258" extrusionOk="0">
                  <a:moveTo>
                    <a:pt x="244" y="14"/>
                  </a:moveTo>
                  <a:cubicBezTo>
                    <a:pt x="255" y="14"/>
                    <a:pt x="268" y="27"/>
                    <a:pt x="268" y="27"/>
                  </a:cubicBezTo>
                  <a:cubicBezTo>
                    <a:pt x="280" y="38"/>
                    <a:pt x="292" y="51"/>
                    <a:pt x="268" y="75"/>
                  </a:cubicBezTo>
                  <a:lnTo>
                    <a:pt x="85" y="221"/>
                  </a:lnTo>
                  <a:cubicBezTo>
                    <a:pt x="80" y="231"/>
                    <a:pt x="73" y="235"/>
                    <a:pt x="65" y="235"/>
                  </a:cubicBezTo>
                  <a:cubicBezTo>
                    <a:pt x="55" y="235"/>
                    <a:pt x="44" y="228"/>
                    <a:pt x="36" y="221"/>
                  </a:cubicBezTo>
                  <a:cubicBezTo>
                    <a:pt x="25" y="208"/>
                    <a:pt x="25" y="197"/>
                    <a:pt x="36" y="172"/>
                  </a:cubicBezTo>
                  <a:lnTo>
                    <a:pt x="219" y="27"/>
                  </a:lnTo>
                  <a:cubicBezTo>
                    <a:pt x="231" y="14"/>
                    <a:pt x="231" y="14"/>
                    <a:pt x="244" y="14"/>
                  </a:cubicBezTo>
                  <a:close/>
                  <a:moveTo>
                    <a:pt x="241" y="0"/>
                  </a:moveTo>
                  <a:cubicBezTo>
                    <a:pt x="229" y="0"/>
                    <a:pt x="217" y="4"/>
                    <a:pt x="207" y="14"/>
                  </a:cubicBezTo>
                  <a:lnTo>
                    <a:pt x="25" y="160"/>
                  </a:lnTo>
                  <a:cubicBezTo>
                    <a:pt x="0" y="184"/>
                    <a:pt x="0" y="208"/>
                    <a:pt x="25" y="233"/>
                  </a:cubicBezTo>
                  <a:cubicBezTo>
                    <a:pt x="36" y="245"/>
                    <a:pt x="49" y="257"/>
                    <a:pt x="61" y="257"/>
                  </a:cubicBezTo>
                  <a:cubicBezTo>
                    <a:pt x="73" y="257"/>
                    <a:pt x="85" y="245"/>
                    <a:pt x="98" y="245"/>
                  </a:cubicBezTo>
                  <a:cubicBezTo>
                    <a:pt x="158" y="184"/>
                    <a:pt x="219" y="136"/>
                    <a:pt x="280" y="87"/>
                  </a:cubicBezTo>
                  <a:cubicBezTo>
                    <a:pt x="304" y="63"/>
                    <a:pt x="304" y="38"/>
                    <a:pt x="280" y="14"/>
                  </a:cubicBezTo>
                  <a:cubicBezTo>
                    <a:pt x="273" y="7"/>
                    <a:pt x="257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2252;p36">
              <a:extLst>
                <a:ext uri="{FF2B5EF4-FFF2-40B4-BE49-F238E27FC236}">
                  <a16:creationId xmlns:a16="http://schemas.microsoft.com/office/drawing/2014/main" id="{6E526BD9-9ECA-4E0B-9F6D-8D16A808EF63}"/>
                </a:ext>
              </a:extLst>
            </p:cNvPr>
            <p:cNvSpPr/>
            <p:nvPr/>
          </p:nvSpPr>
          <p:spPr>
            <a:xfrm>
              <a:off x="7387704" y="3026568"/>
              <a:ext cx="16833" cy="16882"/>
            </a:xfrm>
            <a:custGeom>
              <a:avLst/>
              <a:gdLst/>
              <a:ahLst/>
              <a:cxnLst/>
              <a:rect l="l" t="t" r="r" b="b"/>
              <a:pathLst>
                <a:path w="342" h="343" extrusionOk="0">
                  <a:moveTo>
                    <a:pt x="280" y="0"/>
                  </a:moveTo>
                  <a:cubicBezTo>
                    <a:pt x="270" y="0"/>
                    <a:pt x="259" y="4"/>
                    <a:pt x="250" y="13"/>
                  </a:cubicBezTo>
                  <a:cubicBezTo>
                    <a:pt x="177" y="86"/>
                    <a:pt x="92" y="183"/>
                    <a:pt x="19" y="269"/>
                  </a:cubicBezTo>
                  <a:cubicBezTo>
                    <a:pt x="0" y="305"/>
                    <a:pt x="31" y="342"/>
                    <a:pt x="62" y="342"/>
                  </a:cubicBezTo>
                  <a:cubicBezTo>
                    <a:pt x="72" y="342"/>
                    <a:pt x="83" y="338"/>
                    <a:pt x="92" y="329"/>
                  </a:cubicBezTo>
                  <a:cubicBezTo>
                    <a:pt x="177" y="244"/>
                    <a:pt x="250" y="159"/>
                    <a:pt x="323" y="61"/>
                  </a:cubicBezTo>
                  <a:cubicBezTo>
                    <a:pt x="342" y="34"/>
                    <a:pt x="311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2253;p36">
              <a:extLst>
                <a:ext uri="{FF2B5EF4-FFF2-40B4-BE49-F238E27FC236}">
                  <a16:creationId xmlns:a16="http://schemas.microsoft.com/office/drawing/2014/main" id="{92CE318A-915D-45F9-8AD0-A1676D7B658E}"/>
                </a:ext>
              </a:extLst>
            </p:cNvPr>
            <p:cNvSpPr/>
            <p:nvPr/>
          </p:nvSpPr>
          <p:spPr>
            <a:xfrm>
              <a:off x="7387409" y="3026125"/>
              <a:ext cx="17424" cy="17867"/>
            </a:xfrm>
            <a:custGeom>
              <a:avLst/>
              <a:gdLst/>
              <a:ahLst/>
              <a:cxnLst/>
              <a:rect l="l" t="t" r="r" b="b"/>
              <a:pathLst>
                <a:path w="354" h="363" extrusionOk="0">
                  <a:moveTo>
                    <a:pt x="284" y="17"/>
                  </a:moveTo>
                  <a:cubicBezTo>
                    <a:pt x="295" y="17"/>
                    <a:pt x="309" y="22"/>
                    <a:pt x="317" y="22"/>
                  </a:cubicBezTo>
                  <a:cubicBezTo>
                    <a:pt x="317" y="34"/>
                    <a:pt x="329" y="46"/>
                    <a:pt x="317" y="70"/>
                  </a:cubicBezTo>
                  <a:cubicBezTo>
                    <a:pt x="256" y="156"/>
                    <a:pt x="171" y="253"/>
                    <a:pt x="98" y="326"/>
                  </a:cubicBezTo>
                  <a:cubicBezTo>
                    <a:pt x="93" y="337"/>
                    <a:pt x="86" y="340"/>
                    <a:pt x="78" y="340"/>
                  </a:cubicBezTo>
                  <a:cubicBezTo>
                    <a:pt x="68" y="340"/>
                    <a:pt x="56" y="333"/>
                    <a:pt x="49" y="326"/>
                  </a:cubicBezTo>
                  <a:cubicBezTo>
                    <a:pt x="37" y="314"/>
                    <a:pt x="25" y="302"/>
                    <a:pt x="37" y="289"/>
                  </a:cubicBezTo>
                  <a:cubicBezTo>
                    <a:pt x="110" y="192"/>
                    <a:pt x="183" y="95"/>
                    <a:pt x="268" y="22"/>
                  </a:cubicBezTo>
                  <a:cubicBezTo>
                    <a:pt x="272" y="18"/>
                    <a:pt x="278" y="17"/>
                    <a:pt x="284" y="17"/>
                  </a:cubicBezTo>
                  <a:close/>
                  <a:moveTo>
                    <a:pt x="293" y="1"/>
                  </a:moveTo>
                  <a:cubicBezTo>
                    <a:pt x="281" y="1"/>
                    <a:pt x="268" y="4"/>
                    <a:pt x="256" y="10"/>
                  </a:cubicBezTo>
                  <a:cubicBezTo>
                    <a:pt x="171" y="83"/>
                    <a:pt x="98" y="180"/>
                    <a:pt x="25" y="278"/>
                  </a:cubicBezTo>
                  <a:cubicBezTo>
                    <a:pt x="0" y="302"/>
                    <a:pt x="13" y="326"/>
                    <a:pt x="37" y="338"/>
                  </a:cubicBezTo>
                  <a:cubicBezTo>
                    <a:pt x="37" y="351"/>
                    <a:pt x="62" y="362"/>
                    <a:pt x="73" y="362"/>
                  </a:cubicBezTo>
                  <a:cubicBezTo>
                    <a:pt x="86" y="362"/>
                    <a:pt x="98" y="351"/>
                    <a:pt x="110" y="338"/>
                  </a:cubicBezTo>
                  <a:cubicBezTo>
                    <a:pt x="183" y="265"/>
                    <a:pt x="268" y="168"/>
                    <a:pt x="329" y="70"/>
                  </a:cubicBezTo>
                  <a:cubicBezTo>
                    <a:pt x="354" y="46"/>
                    <a:pt x="341" y="22"/>
                    <a:pt x="329" y="10"/>
                  </a:cubicBezTo>
                  <a:cubicBezTo>
                    <a:pt x="317" y="4"/>
                    <a:pt x="305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2254;p36">
              <a:extLst>
                <a:ext uri="{FF2B5EF4-FFF2-40B4-BE49-F238E27FC236}">
                  <a16:creationId xmlns:a16="http://schemas.microsoft.com/office/drawing/2014/main" id="{7B5605FE-16C6-418B-B4CA-E02969720967}"/>
                </a:ext>
              </a:extLst>
            </p:cNvPr>
            <p:cNvSpPr/>
            <p:nvPr/>
          </p:nvSpPr>
          <p:spPr>
            <a:xfrm>
              <a:off x="7386030" y="3039218"/>
              <a:ext cx="17079" cy="18753"/>
            </a:xfrm>
            <a:custGeom>
              <a:avLst/>
              <a:gdLst/>
              <a:ahLst/>
              <a:cxnLst/>
              <a:rect l="l" t="t" r="r" b="b"/>
              <a:pathLst>
                <a:path w="347" h="381" extrusionOk="0">
                  <a:moveTo>
                    <a:pt x="280" y="0"/>
                  </a:moveTo>
                  <a:cubicBezTo>
                    <a:pt x="269" y="0"/>
                    <a:pt x="258" y="4"/>
                    <a:pt x="247" y="12"/>
                  </a:cubicBezTo>
                  <a:cubicBezTo>
                    <a:pt x="150" y="96"/>
                    <a:pt x="77" y="194"/>
                    <a:pt x="17" y="315"/>
                  </a:cubicBezTo>
                  <a:cubicBezTo>
                    <a:pt x="0" y="348"/>
                    <a:pt x="28" y="380"/>
                    <a:pt x="58" y="380"/>
                  </a:cubicBezTo>
                  <a:cubicBezTo>
                    <a:pt x="73" y="380"/>
                    <a:pt x="89" y="372"/>
                    <a:pt x="101" y="352"/>
                  </a:cubicBezTo>
                  <a:cubicBezTo>
                    <a:pt x="163" y="255"/>
                    <a:pt x="223" y="158"/>
                    <a:pt x="309" y="72"/>
                  </a:cubicBezTo>
                  <a:cubicBezTo>
                    <a:pt x="347" y="44"/>
                    <a:pt x="317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2255;p36">
              <a:extLst>
                <a:ext uri="{FF2B5EF4-FFF2-40B4-BE49-F238E27FC236}">
                  <a16:creationId xmlns:a16="http://schemas.microsoft.com/office/drawing/2014/main" id="{5028DD72-0D35-4196-BE6C-F2DE0609DC83}"/>
                </a:ext>
              </a:extLst>
            </p:cNvPr>
            <p:cNvSpPr/>
            <p:nvPr/>
          </p:nvSpPr>
          <p:spPr>
            <a:xfrm>
              <a:off x="7385637" y="3038775"/>
              <a:ext cx="17375" cy="19590"/>
            </a:xfrm>
            <a:custGeom>
              <a:avLst/>
              <a:gdLst/>
              <a:ahLst/>
              <a:cxnLst/>
              <a:rect l="l" t="t" r="r" b="b"/>
              <a:pathLst>
                <a:path w="353" h="398" extrusionOk="0">
                  <a:moveTo>
                    <a:pt x="287" y="19"/>
                  </a:moveTo>
                  <a:cubicBezTo>
                    <a:pt x="298" y="19"/>
                    <a:pt x="309" y="26"/>
                    <a:pt x="317" y="32"/>
                  </a:cubicBezTo>
                  <a:cubicBezTo>
                    <a:pt x="328" y="45"/>
                    <a:pt x="328" y="57"/>
                    <a:pt x="317" y="81"/>
                  </a:cubicBezTo>
                  <a:cubicBezTo>
                    <a:pt x="231" y="154"/>
                    <a:pt x="171" y="251"/>
                    <a:pt x="98" y="361"/>
                  </a:cubicBezTo>
                  <a:cubicBezTo>
                    <a:pt x="90" y="375"/>
                    <a:pt x="79" y="381"/>
                    <a:pt x="69" y="381"/>
                  </a:cubicBezTo>
                  <a:cubicBezTo>
                    <a:pt x="61" y="381"/>
                    <a:pt x="54" y="378"/>
                    <a:pt x="49" y="373"/>
                  </a:cubicBezTo>
                  <a:cubicBezTo>
                    <a:pt x="36" y="373"/>
                    <a:pt x="25" y="349"/>
                    <a:pt x="36" y="324"/>
                  </a:cubicBezTo>
                  <a:cubicBezTo>
                    <a:pt x="85" y="215"/>
                    <a:pt x="171" y="105"/>
                    <a:pt x="268" y="32"/>
                  </a:cubicBezTo>
                  <a:cubicBezTo>
                    <a:pt x="273" y="22"/>
                    <a:pt x="280" y="19"/>
                    <a:pt x="287" y="19"/>
                  </a:cubicBezTo>
                  <a:close/>
                  <a:moveTo>
                    <a:pt x="289" y="0"/>
                  </a:moveTo>
                  <a:cubicBezTo>
                    <a:pt x="277" y="0"/>
                    <a:pt x="265" y="3"/>
                    <a:pt x="255" y="8"/>
                  </a:cubicBezTo>
                  <a:cubicBezTo>
                    <a:pt x="158" y="94"/>
                    <a:pt x="73" y="203"/>
                    <a:pt x="25" y="313"/>
                  </a:cubicBezTo>
                  <a:cubicBezTo>
                    <a:pt x="0" y="349"/>
                    <a:pt x="25" y="386"/>
                    <a:pt x="49" y="397"/>
                  </a:cubicBezTo>
                  <a:lnTo>
                    <a:pt x="73" y="397"/>
                  </a:lnTo>
                  <a:cubicBezTo>
                    <a:pt x="85" y="397"/>
                    <a:pt x="98" y="386"/>
                    <a:pt x="109" y="373"/>
                  </a:cubicBezTo>
                  <a:cubicBezTo>
                    <a:pt x="182" y="264"/>
                    <a:pt x="244" y="167"/>
                    <a:pt x="328" y="94"/>
                  </a:cubicBezTo>
                  <a:cubicBezTo>
                    <a:pt x="353" y="69"/>
                    <a:pt x="341" y="32"/>
                    <a:pt x="328" y="21"/>
                  </a:cubicBezTo>
                  <a:cubicBezTo>
                    <a:pt x="321" y="6"/>
                    <a:pt x="306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2256;p36">
              <a:extLst>
                <a:ext uri="{FF2B5EF4-FFF2-40B4-BE49-F238E27FC236}">
                  <a16:creationId xmlns:a16="http://schemas.microsoft.com/office/drawing/2014/main" id="{3BFFA018-9720-4049-84A2-FCE2B402E5D8}"/>
                </a:ext>
              </a:extLst>
            </p:cNvPr>
            <p:cNvSpPr/>
            <p:nvPr/>
          </p:nvSpPr>
          <p:spPr>
            <a:xfrm>
              <a:off x="7388442" y="3051523"/>
              <a:ext cx="16636" cy="15160"/>
            </a:xfrm>
            <a:custGeom>
              <a:avLst/>
              <a:gdLst/>
              <a:ahLst/>
              <a:cxnLst/>
              <a:rect l="l" t="t" r="r" b="b"/>
              <a:pathLst>
                <a:path w="338" h="308" extrusionOk="0">
                  <a:moveTo>
                    <a:pt x="279" y="0"/>
                  </a:moveTo>
                  <a:cubicBezTo>
                    <a:pt x="273" y="0"/>
                    <a:pt x="266" y="2"/>
                    <a:pt x="260" y="5"/>
                  </a:cubicBezTo>
                  <a:cubicBezTo>
                    <a:pt x="162" y="65"/>
                    <a:pt x="65" y="138"/>
                    <a:pt x="16" y="248"/>
                  </a:cubicBezTo>
                  <a:cubicBezTo>
                    <a:pt x="0" y="281"/>
                    <a:pt x="27" y="307"/>
                    <a:pt x="54" y="307"/>
                  </a:cubicBezTo>
                  <a:cubicBezTo>
                    <a:pt x="68" y="307"/>
                    <a:pt x="81" y="300"/>
                    <a:pt x="89" y="284"/>
                  </a:cubicBezTo>
                  <a:cubicBezTo>
                    <a:pt x="150" y="200"/>
                    <a:pt x="211" y="138"/>
                    <a:pt x="296" y="78"/>
                  </a:cubicBezTo>
                  <a:cubicBezTo>
                    <a:pt x="337" y="57"/>
                    <a:pt x="317" y="0"/>
                    <a:pt x="2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2257;p36">
              <a:extLst>
                <a:ext uri="{FF2B5EF4-FFF2-40B4-BE49-F238E27FC236}">
                  <a16:creationId xmlns:a16="http://schemas.microsoft.com/office/drawing/2014/main" id="{F363EC6F-4B59-4AF4-8DAC-7D77B29358D6}"/>
                </a:ext>
              </a:extLst>
            </p:cNvPr>
            <p:cNvSpPr/>
            <p:nvPr/>
          </p:nvSpPr>
          <p:spPr>
            <a:xfrm>
              <a:off x="7388049" y="3050883"/>
              <a:ext cx="16784" cy="16489"/>
            </a:xfrm>
            <a:custGeom>
              <a:avLst/>
              <a:gdLst/>
              <a:ahLst/>
              <a:cxnLst/>
              <a:rect l="l" t="t" r="r" b="b"/>
              <a:pathLst>
                <a:path w="341" h="335" extrusionOk="0">
                  <a:moveTo>
                    <a:pt x="292" y="18"/>
                  </a:moveTo>
                  <a:cubicBezTo>
                    <a:pt x="304" y="18"/>
                    <a:pt x="304" y="30"/>
                    <a:pt x="316" y="42"/>
                  </a:cubicBezTo>
                  <a:cubicBezTo>
                    <a:pt x="328" y="54"/>
                    <a:pt x="328" y="67"/>
                    <a:pt x="304" y="78"/>
                  </a:cubicBezTo>
                  <a:cubicBezTo>
                    <a:pt x="231" y="127"/>
                    <a:pt x="158" y="200"/>
                    <a:pt x="97" y="297"/>
                  </a:cubicBezTo>
                  <a:cubicBezTo>
                    <a:pt x="90" y="312"/>
                    <a:pt x="78" y="317"/>
                    <a:pt x="68" y="317"/>
                  </a:cubicBezTo>
                  <a:cubicBezTo>
                    <a:pt x="60" y="317"/>
                    <a:pt x="53" y="315"/>
                    <a:pt x="49" y="310"/>
                  </a:cubicBezTo>
                  <a:cubicBezTo>
                    <a:pt x="36" y="297"/>
                    <a:pt x="24" y="286"/>
                    <a:pt x="36" y="261"/>
                  </a:cubicBezTo>
                  <a:cubicBezTo>
                    <a:pt x="97" y="140"/>
                    <a:pt x="195" y="67"/>
                    <a:pt x="268" y="30"/>
                  </a:cubicBezTo>
                  <a:cubicBezTo>
                    <a:pt x="279" y="18"/>
                    <a:pt x="279" y="18"/>
                    <a:pt x="292" y="18"/>
                  </a:cubicBezTo>
                  <a:close/>
                  <a:moveTo>
                    <a:pt x="287" y="1"/>
                  </a:moveTo>
                  <a:cubicBezTo>
                    <a:pt x="281" y="1"/>
                    <a:pt x="274" y="2"/>
                    <a:pt x="268" y="5"/>
                  </a:cubicBezTo>
                  <a:cubicBezTo>
                    <a:pt x="182" y="54"/>
                    <a:pt x="73" y="127"/>
                    <a:pt x="12" y="249"/>
                  </a:cubicBezTo>
                  <a:cubicBezTo>
                    <a:pt x="0" y="286"/>
                    <a:pt x="12" y="310"/>
                    <a:pt x="36" y="322"/>
                  </a:cubicBezTo>
                  <a:cubicBezTo>
                    <a:pt x="49" y="322"/>
                    <a:pt x="49" y="334"/>
                    <a:pt x="60" y="334"/>
                  </a:cubicBezTo>
                  <a:cubicBezTo>
                    <a:pt x="85" y="334"/>
                    <a:pt x="97" y="322"/>
                    <a:pt x="109" y="310"/>
                  </a:cubicBezTo>
                  <a:cubicBezTo>
                    <a:pt x="170" y="213"/>
                    <a:pt x="243" y="151"/>
                    <a:pt x="316" y="103"/>
                  </a:cubicBezTo>
                  <a:cubicBezTo>
                    <a:pt x="341" y="78"/>
                    <a:pt x="341" y="54"/>
                    <a:pt x="328" y="30"/>
                  </a:cubicBezTo>
                  <a:cubicBezTo>
                    <a:pt x="319" y="12"/>
                    <a:pt x="304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2258;p36">
              <a:extLst>
                <a:ext uri="{FF2B5EF4-FFF2-40B4-BE49-F238E27FC236}">
                  <a16:creationId xmlns:a16="http://schemas.microsoft.com/office/drawing/2014/main" id="{5E4C84A4-EDAA-49AD-B11B-6A1585B04E08}"/>
                </a:ext>
              </a:extLst>
            </p:cNvPr>
            <p:cNvSpPr/>
            <p:nvPr/>
          </p:nvSpPr>
          <p:spPr>
            <a:xfrm>
              <a:off x="7387852" y="3062500"/>
              <a:ext cx="16538" cy="15061"/>
            </a:xfrm>
            <a:custGeom>
              <a:avLst/>
              <a:gdLst/>
              <a:ahLst/>
              <a:cxnLst/>
              <a:rect l="l" t="t" r="r" b="b"/>
              <a:pathLst>
                <a:path w="336" h="306" extrusionOk="0">
                  <a:moveTo>
                    <a:pt x="271" y="0"/>
                  </a:moveTo>
                  <a:cubicBezTo>
                    <a:pt x="262" y="0"/>
                    <a:pt x="253" y="4"/>
                    <a:pt x="247" y="13"/>
                  </a:cubicBezTo>
                  <a:cubicBezTo>
                    <a:pt x="174" y="98"/>
                    <a:pt x="113" y="171"/>
                    <a:pt x="28" y="231"/>
                  </a:cubicBezTo>
                  <a:cubicBezTo>
                    <a:pt x="0" y="268"/>
                    <a:pt x="29" y="305"/>
                    <a:pt x="65" y="305"/>
                  </a:cubicBezTo>
                  <a:cubicBezTo>
                    <a:pt x="77" y="305"/>
                    <a:pt x="90" y="301"/>
                    <a:pt x="101" y="293"/>
                  </a:cubicBezTo>
                  <a:cubicBezTo>
                    <a:pt x="174" y="231"/>
                    <a:pt x="247" y="158"/>
                    <a:pt x="308" y="74"/>
                  </a:cubicBezTo>
                  <a:cubicBezTo>
                    <a:pt x="336" y="37"/>
                    <a:pt x="300" y="0"/>
                    <a:pt x="2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2259;p36">
              <a:extLst>
                <a:ext uri="{FF2B5EF4-FFF2-40B4-BE49-F238E27FC236}">
                  <a16:creationId xmlns:a16="http://schemas.microsoft.com/office/drawing/2014/main" id="{C030583F-91E1-4C70-83A0-1DA9DED7537E}"/>
                </a:ext>
              </a:extLst>
            </p:cNvPr>
            <p:cNvSpPr/>
            <p:nvPr/>
          </p:nvSpPr>
          <p:spPr>
            <a:xfrm>
              <a:off x="7388049" y="3062106"/>
              <a:ext cx="16144" cy="16046"/>
            </a:xfrm>
            <a:custGeom>
              <a:avLst/>
              <a:gdLst/>
              <a:ahLst/>
              <a:cxnLst/>
              <a:rect l="l" t="t" r="r" b="b"/>
              <a:pathLst>
                <a:path w="328" h="326" extrusionOk="0">
                  <a:moveTo>
                    <a:pt x="263" y="19"/>
                  </a:moveTo>
                  <a:cubicBezTo>
                    <a:pt x="274" y="19"/>
                    <a:pt x="285" y="26"/>
                    <a:pt x="292" y="33"/>
                  </a:cubicBezTo>
                  <a:cubicBezTo>
                    <a:pt x="304" y="33"/>
                    <a:pt x="316" y="58"/>
                    <a:pt x="304" y="69"/>
                  </a:cubicBezTo>
                  <a:cubicBezTo>
                    <a:pt x="231" y="155"/>
                    <a:pt x="158" y="239"/>
                    <a:pt x="85" y="301"/>
                  </a:cubicBezTo>
                  <a:cubicBezTo>
                    <a:pt x="80" y="306"/>
                    <a:pt x="73" y="308"/>
                    <a:pt x="66" y="308"/>
                  </a:cubicBezTo>
                  <a:cubicBezTo>
                    <a:pt x="55" y="308"/>
                    <a:pt x="43" y="302"/>
                    <a:pt x="36" y="288"/>
                  </a:cubicBezTo>
                  <a:cubicBezTo>
                    <a:pt x="24" y="288"/>
                    <a:pt x="24" y="264"/>
                    <a:pt x="36" y="252"/>
                  </a:cubicBezTo>
                  <a:cubicBezTo>
                    <a:pt x="109" y="179"/>
                    <a:pt x="182" y="106"/>
                    <a:pt x="243" y="33"/>
                  </a:cubicBezTo>
                  <a:cubicBezTo>
                    <a:pt x="248" y="23"/>
                    <a:pt x="255" y="19"/>
                    <a:pt x="263" y="19"/>
                  </a:cubicBezTo>
                  <a:close/>
                  <a:moveTo>
                    <a:pt x="273" y="0"/>
                  </a:moveTo>
                  <a:cubicBezTo>
                    <a:pt x="259" y="0"/>
                    <a:pt x="245" y="6"/>
                    <a:pt x="231" y="21"/>
                  </a:cubicBezTo>
                  <a:cubicBezTo>
                    <a:pt x="170" y="94"/>
                    <a:pt x="97" y="166"/>
                    <a:pt x="24" y="239"/>
                  </a:cubicBezTo>
                  <a:cubicBezTo>
                    <a:pt x="0" y="264"/>
                    <a:pt x="0" y="288"/>
                    <a:pt x="24" y="301"/>
                  </a:cubicBezTo>
                  <a:cubicBezTo>
                    <a:pt x="24" y="312"/>
                    <a:pt x="49" y="325"/>
                    <a:pt x="60" y="325"/>
                  </a:cubicBezTo>
                  <a:cubicBezTo>
                    <a:pt x="73" y="325"/>
                    <a:pt x="85" y="325"/>
                    <a:pt x="97" y="312"/>
                  </a:cubicBezTo>
                  <a:cubicBezTo>
                    <a:pt x="182" y="252"/>
                    <a:pt x="243" y="166"/>
                    <a:pt x="316" y="82"/>
                  </a:cubicBezTo>
                  <a:cubicBezTo>
                    <a:pt x="328" y="58"/>
                    <a:pt x="316" y="33"/>
                    <a:pt x="304" y="9"/>
                  </a:cubicBezTo>
                  <a:cubicBezTo>
                    <a:pt x="293" y="4"/>
                    <a:pt x="283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2260;p36">
              <a:extLst>
                <a:ext uri="{FF2B5EF4-FFF2-40B4-BE49-F238E27FC236}">
                  <a16:creationId xmlns:a16="http://schemas.microsoft.com/office/drawing/2014/main" id="{C1DAC3E2-8F15-48FA-80F5-A4315A96F095}"/>
                </a:ext>
              </a:extLst>
            </p:cNvPr>
            <p:cNvSpPr/>
            <p:nvPr/>
          </p:nvSpPr>
          <p:spPr>
            <a:xfrm>
              <a:off x="7387802" y="3072738"/>
              <a:ext cx="18900" cy="16095"/>
            </a:xfrm>
            <a:custGeom>
              <a:avLst/>
              <a:gdLst/>
              <a:ahLst/>
              <a:cxnLst/>
              <a:rect l="l" t="t" r="r" b="b"/>
              <a:pathLst>
                <a:path w="384" h="327" extrusionOk="0">
                  <a:moveTo>
                    <a:pt x="317" y="0"/>
                  </a:moveTo>
                  <a:cubicBezTo>
                    <a:pt x="306" y="0"/>
                    <a:pt x="295" y="4"/>
                    <a:pt x="284" y="12"/>
                  </a:cubicBezTo>
                  <a:cubicBezTo>
                    <a:pt x="200" y="85"/>
                    <a:pt x="114" y="169"/>
                    <a:pt x="29" y="255"/>
                  </a:cubicBezTo>
                  <a:cubicBezTo>
                    <a:pt x="0" y="283"/>
                    <a:pt x="32" y="327"/>
                    <a:pt x="70" y="327"/>
                  </a:cubicBezTo>
                  <a:cubicBezTo>
                    <a:pt x="80" y="327"/>
                    <a:pt x="92" y="323"/>
                    <a:pt x="102" y="315"/>
                  </a:cubicBezTo>
                  <a:cubicBezTo>
                    <a:pt x="187" y="242"/>
                    <a:pt x="273" y="158"/>
                    <a:pt x="346" y="72"/>
                  </a:cubicBezTo>
                  <a:cubicBezTo>
                    <a:pt x="384" y="44"/>
                    <a:pt x="354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2261;p36">
              <a:extLst>
                <a:ext uri="{FF2B5EF4-FFF2-40B4-BE49-F238E27FC236}">
                  <a16:creationId xmlns:a16="http://schemas.microsoft.com/office/drawing/2014/main" id="{8417F12D-1A43-40D1-923F-4CE4CE5C10A8}"/>
                </a:ext>
              </a:extLst>
            </p:cNvPr>
            <p:cNvSpPr/>
            <p:nvPr/>
          </p:nvSpPr>
          <p:spPr>
            <a:xfrm>
              <a:off x="7388049" y="3072295"/>
              <a:ext cx="18556" cy="17178"/>
            </a:xfrm>
            <a:custGeom>
              <a:avLst/>
              <a:gdLst/>
              <a:ahLst/>
              <a:cxnLst/>
              <a:rect l="l" t="t" r="r" b="b"/>
              <a:pathLst>
                <a:path w="377" h="349" extrusionOk="0">
                  <a:moveTo>
                    <a:pt x="305" y="16"/>
                  </a:moveTo>
                  <a:cubicBezTo>
                    <a:pt x="317" y="16"/>
                    <a:pt x="332" y="24"/>
                    <a:pt x="341" y="32"/>
                  </a:cubicBezTo>
                  <a:cubicBezTo>
                    <a:pt x="352" y="45"/>
                    <a:pt x="352" y="57"/>
                    <a:pt x="341" y="69"/>
                  </a:cubicBezTo>
                  <a:lnTo>
                    <a:pt x="316" y="94"/>
                  </a:lnTo>
                  <a:cubicBezTo>
                    <a:pt x="243" y="167"/>
                    <a:pt x="170" y="251"/>
                    <a:pt x="85" y="324"/>
                  </a:cubicBezTo>
                  <a:cubicBezTo>
                    <a:pt x="81" y="328"/>
                    <a:pt x="77" y="330"/>
                    <a:pt x="72" y="330"/>
                  </a:cubicBezTo>
                  <a:cubicBezTo>
                    <a:pt x="60" y="330"/>
                    <a:pt x="45" y="321"/>
                    <a:pt x="36" y="313"/>
                  </a:cubicBezTo>
                  <a:cubicBezTo>
                    <a:pt x="24" y="300"/>
                    <a:pt x="24" y="288"/>
                    <a:pt x="36" y="264"/>
                  </a:cubicBezTo>
                  <a:cubicBezTo>
                    <a:pt x="109" y="191"/>
                    <a:pt x="195" y="118"/>
                    <a:pt x="268" y="45"/>
                  </a:cubicBezTo>
                  <a:lnTo>
                    <a:pt x="292" y="21"/>
                  </a:lnTo>
                  <a:cubicBezTo>
                    <a:pt x="295" y="17"/>
                    <a:pt x="300" y="16"/>
                    <a:pt x="305" y="16"/>
                  </a:cubicBezTo>
                  <a:close/>
                  <a:moveTo>
                    <a:pt x="309" y="1"/>
                  </a:moveTo>
                  <a:cubicBezTo>
                    <a:pt x="299" y="1"/>
                    <a:pt x="289" y="3"/>
                    <a:pt x="279" y="8"/>
                  </a:cubicBezTo>
                  <a:lnTo>
                    <a:pt x="255" y="32"/>
                  </a:lnTo>
                  <a:cubicBezTo>
                    <a:pt x="182" y="105"/>
                    <a:pt x="97" y="178"/>
                    <a:pt x="24" y="251"/>
                  </a:cubicBezTo>
                  <a:cubicBezTo>
                    <a:pt x="0" y="276"/>
                    <a:pt x="12" y="313"/>
                    <a:pt x="24" y="324"/>
                  </a:cubicBezTo>
                  <a:cubicBezTo>
                    <a:pt x="36" y="337"/>
                    <a:pt x="49" y="349"/>
                    <a:pt x="60" y="349"/>
                  </a:cubicBezTo>
                  <a:cubicBezTo>
                    <a:pt x="73" y="349"/>
                    <a:pt x="85" y="337"/>
                    <a:pt x="97" y="337"/>
                  </a:cubicBezTo>
                  <a:cubicBezTo>
                    <a:pt x="182" y="264"/>
                    <a:pt x="255" y="178"/>
                    <a:pt x="328" y="105"/>
                  </a:cubicBezTo>
                  <a:lnTo>
                    <a:pt x="352" y="81"/>
                  </a:lnTo>
                  <a:cubicBezTo>
                    <a:pt x="377" y="57"/>
                    <a:pt x="365" y="32"/>
                    <a:pt x="352" y="21"/>
                  </a:cubicBezTo>
                  <a:cubicBezTo>
                    <a:pt x="338" y="6"/>
                    <a:pt x="323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2262;p36">
              <a:extLst>
                <a:ext uri="{FF2B5EF4-FFF2-40B4-BE49-F238E27FC236}">
                  <a16:creationId xmlns:a16="http://schemas.microsoft.com/office/drawing/2014/main" id="{DC4DABE2-4A5A-40A2-AD80-8935489D8E48}"/>
                </a:ext>
              </a:extLst>
            </p:cNvPr>
            <p:cNvSpPr/>
            <p:nvPr/>
          </p:nvSpPr>
          <p:spPr>
            <a:xfrm>
              <a:off x="7386080" y="3084699"/>
              <a:ext cx="18359" cy="18851"/>
            </a:xfrm>
            <a:custGeom>
              <a:avLst/>
              <a:gdLst/>
              <a:ahLst/>
              <a:cxnLst/>
              <a:rect l="l" t="t" r="r" b="b"/>
              <a:pathLst>
                <a:path w="373" h="383" extrusionOk="0">
                  <a:moveTo>
                    <a:pt x="309" y="1"/>
                  </a:moveTo>
                  <a:cubicBezTo>
                    <a:pt x="300" y="1"/>
                    <a:pt x="291" y="4"/>
                    <a:pt x="283" y="12"/>
                  </a:cubicBezTo>
                  <a:lnTo>
                    <a:pt x="27" y="304"/>
                  </a:lnTo>
                  <a:cubicBezTo>
                    <a:pt x="1" y="340"/>
                    <a:pt x="27" y="382"/>
                    <a:pt x="57" y="382"/>
                  </a:cubicBezTo>
                  <a:cubicBezTo>
                    <a:pt x="68" y="382"/>
                    <a:pt x="79" y="377"/>
                    <a:pt x="89" y="364"/>
                  </a:cubicBezTo>
                  <a:lnTo>
                    <a:pt x="344" y="72"/>
                  </a:lnTo>
                  <a:cubicBezTo>
                    <a:pt x="372" y="44"/>
                    <a:pt x="341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2263;p36">
              <a:extLst>
                <a:ext uri="{FF2B5EF4-FFF2-40B4-BE49-F238E27FC236}">
                  <a16:creationId xmlns:a16="http://schemas.microsoft.com/office/drawing/2014/main" id="{2142BEEF-C421-41D1-B299-2C0C3C329495}"/>
                </a:ext>
              </a:extLst>
            </p:cNvPr>
            <p:cNvSpPr/>
            <p:nvPr/>
          </p:nvSpPr>
          <p:spPr>
            <a:xfrm>
              <a:off x="7386227" y="3084354"/>
              <a:ext cx="17965" cy="19491"/>
            </a:xfrm>
            <a:custGeom>
              <a:avLst/>
              <a:gdLst/>
              <a:ahLst/>
              <a:cxnLst/>
              <a:rect l="l" t="t" r="r" b="b"/>
              <a:pathLst>
                <a:path w="365" h="396" extrusionOk="0">
                  <a:moveTo>
                    <a:pt x="309" y="22"/>
                  </a:moveTo>
                  <a:cubicBezTo>
                    <a:pt x="316" y="22"/>
                    <a:pt x="323" y="25"/>
                    <a:pt x="329" y="31"/>
                  </a:cubicBezTo>
                  <a:cubicBezTo>
                    <a:pt x="341" y="43"/>
                    <a:pt x="341" y="55"/>
                    <a:pt x="329" y="79"/>
                  </a:cubicBezTo>
                  <a:cubicBezTo>
                    <a:pt x="243" y="189"/>
                    <a:pt x="159" y="287"/>
                    <a:pt x="86" y="371"/>
                  </a:cubicBezTo>
                  <a:cubicBezTo>
                    <a:pt x="73" y="378"/>
                    <a:pt x="64" y="381"/>
                    <a:pt x="57" y="381"/>
                  </a:cubicBezTo>
                  <a:cubicBezTo>
                    <a:pt x="49" y="381"/>
                    <a:pt x="43" y="378"/>
                    <a:pt x="37" y="371"/>
                  </a:cubicBezTo>
                  <a:cubicBezTo>
                    <a:pt x="24" y="360"/>
                    <a:pt x="13" y="335"/>
                    <a:pt x="37" y="323"/>
                  </a:cubicBezTo>
                  <a:cubicBezTo>
                    <a:pt x="110" y="225"/>
                    <a:pt x="183" y="141"/>
                    <a:pt x="280" y="31"/>
                  </a:cubicBezTo>
                  <a:cubicBezTo>
                    <a:pt x="292" y="25"/>
                    <a:pt x="301" y="22"/>
                    <a:pt x="309" y="22"/>
                  </a:cubicBezTo>
                  <a:close/>
                  <a:moveTo>
                    <a:pt x="304" y="1"/>
                  </a:moveTo>
                  <a:cubicBezTo>
                    <a:pt x="292" y="1"/>
                    <a:pt x="280" y="7"/>
                    <a:pt x="268" y="19"/>
                  </a:cubicBezTo>
                  <a:cubicBezTo>
                    <a:pt x="170" y="128"/>
                    <a:pt x="97" y="214"/>
                    <a:pt x="13" y="311"/>
                  </a:cubicBezTo>
                  <a:cubicBezTo>
                    <a:pt x="0" y="335"/>
                    <a:pt x="0" y="371"/>
                    <a:pt x="24" y="384"/>
                  </a:cubicBezTo>
                  <a:cubicBezTo>
                    <a:pt x="37" y="396"/>
                    <a:pt x="49" y="396"/>
                    <a:pt x="61" y="396"/>
                  </a:cubicBezTo>
                  <a:cubicBezTo>
                    <a:pt x="73" y="396"/>
                    <a:pt x="86" y="396"/>
                    <a:pt x="97" y="384"/>
                  </a:cubicBezTo>
                  <a:cubicBezTo>
                    <a:pt x="170" y="298"/>
                    <a:pt x="256" y="201"/>
                    <a:pt x="341" y="92"/>
                  </a:cubicBezTo>
                  <a:cubicBezTo>
                    <a:pt x="365" y="68"/>
                    <a:pt x="353" y="31"/>
                    <a:pt x="341" y="19"/>
                  </a:cubicBezTo>
                  <a:cubicBezTo>
                    <a:pt x="328" y="7"/>
                    <a:pt x="316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2264;p36">
              <a:extLst>
                <a:ext uri="{FF2B5EF4-FFF2-40B4-BE49-F238E27FC236}">
                  <a16:creationId xmlns:a16="http://schemas.microsoft.com/office/drawing/2014/main" id="{C0CA04D6-AAE4-4DE5-9E5D-3A19300FDF1D}"/>
                </a:ext>
              </a:extLst>
            </p:cNvPr>
            <p:cNvSpPr/>
            <p:nvPr/>
          </p:nvSpPr>
          <p:spPr>
            <a:xfrm>
              <a:off x="7386030" y="3095478"/>
              <a:ext cx="18999" cy="19097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322" y="0"/>
                  </a:moveTo>
                  <a:cubicBezTo>
                    <a:pt x="313" y="0"/>
                    <a:pt x="304" y="4"/>
                    <a:pt x="296" y="12"/>
                  </a:cubicBezTo>
                  <a:cubicBezTo>
                    <a:pt x="199" y="109"/>
                    <a:pt x="114" y="206"/>
                    <a:pt x="28" y="315"/>
                  </a:cubicBezTo>
                  <a:cubicBezTo>
                    <a:pt x="0" y="344"/>
                    <a:pt x="31" y="388"/>
                    <a:pt x="64" y="388"/>
                  </a:cubicBezTo>
                  <a:cubicBezTo>
                    <a:pt x="73" y="388"/>
                    <a:pt x="82" y="385"/>
                    <a:pt x="90" y="377"/>
                  </a:cubicBezTo>
                  <a:cubicBezTo>
                    <a:pt x="187" y="279"/>
                    <a:pt x="272" y="182"/>
                    <a:pt x="357" y="72"/>
                  </a:cubicBezTo>
                  <a:cubicBezTo>
                    <a:pt x="385" y="44"/>
                    <a:pt x="355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2265;p36">
              <a:extLst>
                <a:ext uri="{FF2B5EF4-FFF2-40B4-BE49-F238E27FC236}">
                  <a16:creationId xmlns:a16="http://schemas.microsoft.com/office/drawing/2014/main" id="{0607855F-7C54-4C14-AF18-ADFDBD34234A}"/>
                </a:ext>
              </a:extLst>
            </p:cNvPr>
            <p:cNvSpPr/>
            <p:nvPr/>
          </p:nvSpPr>
          <p:spPr>
            <a:xfrm>
              <a:off x="7386227" y="3095134"/>
              <a:ext cx="18605" cy="20131"/>
            </a:xfrm>
            <a:custGeom>
              <a:avLst/>
              <a:gdLst/>
              <a:ahLst/>
              <a:cxnLst/>
              <a:rect l="l" t="t" r="r" b="b"/>
              <a:pathLst>
                <a:path w="378" h="409" extrusionOk="0">
                  <a:moveTo>
                    <a:pt x="320" y="17"/>
                  </a:moveTo>
                  <a:cubicBezTo>
                    <a:pt x="327" y="17"/>
                    <a:pt x="334" y="24"/>
                    <a:pt x="341" y="31"/>
                  </a:cubicBezTo>
                  <a:cubicBezTo>
                    <a:pt x="353" y="43"/>
                    <a:pt x="365" y="55"/>
                    <a:pt x="341" y="79"/>
                  </a:cubicBezTo>
                  <a:cubicBezTo>
                    <a:pt x="268" y="177"/>
                    <a:pt x="170" y="274"/>
                    <a:pt x="86" y="371"/>
                  </a:cubicBezTo>
                  <a:cubicBezTo>
                    <a:pt x="75" y="381"/>
                    <a:pt x="67" y="385"/>
                    <a:pt x="60" y="385"/>
                  </a:cubicBezTo>
                  <a:cubicBezTo>
                    <a:pt x="51" y="385"/>
                    <a:pt x="44" y="378"/>
                    <a:pt x="37" y="371"/>
                  </a:cubicBezTo>
                  <a:cubicBezTo>
                    <a:pt x="24" y="359"/>
                    <a:pt x="13" y="335"/>
                    <a:pt x="24" y="322"/>
                  </a:cubicBezTo>
                  <a:cubicBezTo>
                    <a:pt x="122" y="225"/>
                    <a:pt x="207" y="116"/>
                    <a:pt x="305" y="31"/>
                  </a:cubicBezTo>
                  <a:cubicBezTo>
                    <a:pt x="309" y="20"/>
                    <a:pt x="315" y="17"/>
                    <a:pt x="320" y="17"/>
                  </a:cubicBezTo>
                  <a:close/>
                  <a:moveTo>
                    <a:pt x="321" y="1"/>
                  </a:moveTo>
                  <a:cubicBezTo>
                    <a:pt x="307" y="1"/>
                    <a:pt x="292" y="7"/>
                    <a:pt x="280" y="19"/>
                  </a:cubicBezTo>
                  <a:cubicBezTo>
                    <a:pt x="195" y="104"/>
                    <a:pt x="110" y="213"/>
                    <a:pt x="13" y="311"/>
                  </a:cubicBezTo>
                  <a:cubicBezTo>
                    <a:pt x="0" y="335"/>
                    <a:pt x="0" y="371"/>
                    <a:pt x="24" y="384"/>
                  </a:cubicBezTo>
                  <a:cubicBezTo>
                    <a:pt x="37" y="395"/>
                    <a:pt x="49" y="408"/>
                    <a:pt x="61" y="408"/>
                  </a:cubicBezTo>
                  <a:cubicBezTo>
                    <a:pt x="73" y="408"/>
                    <a:pt x="86" y="395"/>
                    <a:pt x="97" y="384"/>
                  </a:cubicBezTo>
                  <a:cubicBezTo>
                    <a:pt x="183" y="286"/>
                    <a:pt x="280" y="189"/>
                    <a:pt x="365" y="92"/>
                  </a:cubicBezTo>
                  <a:cubicBezTo>
                    <a:pt x="378" y="68"/>
                    <a:pt x="378" y="31"/>
                    <a:pt x="353" y="19"/>
                  </a:cubicBezTo>
                  <a:cubicBezTo>
                    <a:pt x="347" y="7"/>
                    <a:pt x="335" y="1"/>
                    <a:pt x="3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2266;p36">
              <a:extLst>
                <a:ext uri="{FF2B5EF4-FFF2-40B4-BE49-F238E27FC236}">
                  <a16:creationId xmlns:a16="http://schemas.microsoft.com/office/drawing/2014/main" id="{9D5DDDA7-259A-406B-B9D4-3F4F88D86496}"/>
                </a:ext>
              </a:extLst>
            </p:cNvPr>
            <p:cNvSpPr/>
            <p:nvPr/>
          </p:nvSpPr>
          <p:spPr>
            <a:xfrm>
              <a:off x="7387212" y="3111278"/>
              <a:ext cx="17129" cy="17670"/>
            </a:xfrm>
            <a:custGeom>
              <a:avLst/>
              <a:gdLst/>
              <a:ahLst/>
              <a:cxnLst/>
              <a:rect l="l" t="t" r="r" b="b"/>
              <a:pathLst>
                <a:path w="348" h="359" extrusionOk="0">
                  <a:moveTo>
                    <a:pt x="291" y="1"/>
                  </a:moveTo>
                  <a:cubicBezTo>
                    <a:pt x="281" y="1"/>
                    <a:pt x="270" y="6"/>
                    <a:pt x="260" y="19"/>
                  </a:cubicBezTo>
                  <a:cubicBezTo>
                    <a:pt x="175" y="104"/>
                    <a:pt x="102" y="189"/>
                    <a:pt x="29" y="275"/>
                  </a:cubicBezTo>
                  <a:cubicBezTo>
                    <a:pt x="0" y="313"/>
                    <a:pt x="32" y="359"/>
                    <a:pt x="64" y="359"/>
                  </a:cubicBezTo>
                  <a:cubicBezTo>
                    <a:pt x="73" y="359"/>
                    <a:pt x="82" y="355"/>
                    <a:pt x="90" y="348"/>
                  </a:cubicBezTo>
                  <a:cubicBezTo>
                    <a:pt x="163" y="250"/>
                    <a:pt x="248" y="165"/>
                    <a:pt x="321" y="80"/>
                  </a:cubicBezTo>
                  <a:cubicBezTo>
                    <a:pt x="348" y="44"/>
                    <a:pt x="321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2267;p36">
              <a:extLst>
                <a:ext uri="{FF2B5EF4-FFF2-40B4-BE49-F238E27FC236}">
                  <a16:creationId xmlns:a16="http://schemas.microsoft.com/office/drawing/2014/main" id="{BBD6A273-4355-486E-A0D2-918C6B777261}"/>
                </a:ext>
              </a:extLst>
            </p:cNvPr>
            <p:cNvSpPr/>
            <p:nvPr/>
          </p:nvSpPr>
          <p:spPr>
            <a:xfrm>
              <a:off x="7386818" y="3110885"/>
              <a:ext cx="17375" cy="18113"/>
            </a:xfrm>
            <a:custGeom>
              <a:avLst/>
              <a:gdLst/>
              <a:ahLst/>
              <a:cxnLst/>
              <a:rect l="l" t="t" r="r" b="b"/>
              <a:pathLst>
                <a:path w="353" h="368" extrusionOk="0">
                  <a:moveTo>
                    <a:pt x="297" y="18"/>
                  </a:moveTo>
                  <a:cubicBezTo>
                    <a:pt x="304" y="18"/>
                    <a:pt x="311" y="21"/>
                    <a:pt x="317" y="27"/>
                  </a:cubicBezTo>
                  <a:cubicBezTo>
                    <a:pt x="329" y="39"/>
                    <a:pt x="329" y="64"/>
                    <a:pt x="317" y="75"/>
                  </a:cubicBezTo>
                  <a:cubicBezTo>
                    <a:pt x="256" y="161"/>
                    <a:pt x="183" y="234"/>
                    <a:pt x="85" y="343"/>
                  </a:cubicBezTo>
                  <a:cubicBezTo>
                    <a:pt x="79" y="349"/>
                    <a:pt x="70" y="352"/>
                    <a:pt x="63" y="352"/>
                  </a:cubicBezTo>
                  <a:cubicBezTo>
                    <a:pt x="55" y="352"/>
                    <a:pt x="49" y="349"/>
                    <a:pt x="49" y="343"/>
                  </a:cubicBezTo>
                  <a:cubicBezTo>
                    <a:pt x="25" y="331"/>
                    <a:pt x="25" y="307"/>
                    <a:pt x="37" y="294"/>
                  </a:cubicBezTo>
                  <a:cubicBezTo>
                    <a:pt x="98" y="221"/>
                    <a:pt x="183" y="124"/>
                    <a:pt x="268" y="27"/>
                  </a:cubicBezTo>
                  <a:cubicBezTo>
                    <a:pt x="280" y="21"/>
                    <a:pt x="289" y="18"/>
                    <a:pt x="297" y="18"/>
                  </a:cubicBezTo>
                  <a:close/>
                  <a:moveTo>
                    <a:pt x="287" y="1"/>
                  </a:moveTo>
                  <a:cubicBezTo>
                    <a:pt x="276" y="1"/>
                    <a:pt x="266" y="5"/>
                    <a:pt x="256" y="15"/>
                  </a:cubicBezTo>
                  <a:cubicBezTo>
                    <a:pt x="171" y="112"/>
                    <a:pt x="85" y="210"/>
                    <a:pt x="25" y="283"/>
                  </a:cubicBezTo>
                  <a:cubicBezTo>
                    <a:pt x="1" y="307"/>
                    <a:pt x="12" y="343"/>
                    <a:pt x="37" y="356"/>
                  </a:cubicBezTo>
                  <a:cubicBezTo>
                    <a:pt x="37" y="367"/>
                    <a:pt x="49" y="367"/>
                    <a:pt x="61" y="367"/>
                  </a:cubicBezTo>
                  <a:cubicBezTo>
                    <a:pt x="74" y="367"/>
                    <a:pt x="85" y="367"/>
                    <a:pt x="98" y="356"/>
                  </a:cubicBezTo>
                  <a:cubicBezTo>
                    <a:pt x="195" y="246"/>
                    <a:pt x="268" y="173"/>
                    <a:pt x="329" y="88"/>
                  </a:cubicBezTo>
                  <a:cubicBezTo>
                    <a:pt x="353" y="64"/>
                    <a:pt x="341" y="27"/>
                    <a:pt x="329" y="15"/>
                  </a:cubicBezTo>
                  <a:cubicBezTo>
                    <a:pt x="315" y="8"/>
                    <a:pt x="301" y="1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2268;p36">
              <a:extLst>
                <a:ext uri="{FF2B5EF4-FFF2-40B4-BE49-F238E27FC236}">
                  <a16:creationId xmlns:a16="http://schemas.microsoft.com/office/drawing/2014/main" id="{FC5C2735-5574-43E9-B6C3-4AB5D3301E6E}"/>
                </a:ext>
              </a:extLst>
            </p:cNvPr>
            <p:cNvSpPr/>
            <p:nvPr/>
          </p:nvSpPr>
          <p:spPr>
            <a:xfrm>
              <a:off x="7386720" y="3127817"/>
              <a:ext cx="17129" cy="15504"/>
            </a:xfrm>
            <a:custGeom>
              <a:avLst/>
              <a:gdLst/>
              <a:ahLst/>
              <a:cxnLst/>
              <a:rect l="l" t="t" r="r" b="b"/>
              <a:pathLst>
                <a:path w="348" h="315" extrusionOk="0">
                  <a:moveTo>
                    <a:pt x="289" y="0"/>
                  </a:moveTo>
                  <a:cubicBezTo>
                    <a:pt x="279" y="0"/>
                    <a:pt x="268" y="4"/>
                    <a:pt x="258" y="12"/>
                  </a:cubicBezTo>
                  <a:cubicBezTo>
                    <a:pt x="185" y="85"/>
                    <a:pt x="112" y="158"/>
                    <a:pt x="39" y="242"/>
                  </a:cubicBezTo>
                  <a:cubicBezTo>
                    <a:pt x="1" y="271"/>
                    <a:pt x="30" y="315"/>
                    <a:pt x="68" y="315"/>
                  </a:cubicBezTo>
                  <a:cubicBezTo>
                    <a:pt x="78" y="315"/>
                    <a:pt x="89" y="311"/>
                    <a:pt x="100" y="304"/>
                  </a:cubicBezTo>
                  <a:cubicBezTo>
                    <a:pt x="173" y="231"/>
                    <a:pt x="246" y="158"/>
                    <a:pt x="319" y="72"/>
                  </a:cubicBezTo>
                  <a:cubicBezTo>
                    <a:pt x="347" y="44"/>
                    <a:pt x="323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2269;p36">
              <a:extLst>
                <a:ext uri="{FF2B5EF4-FFF2-40B4-BE49-F238E27FC236}">
                  <a16:creationId xmlns:a16="http://schemas.microsoft.com/office/drawing/2014/main" id="{16819769-E3EF-4DF1-9684-30714E78848E}"/>
                </a:ext>
              </a:extLst>
            </p:cNvPr>
            <p:cNvSpPr/>
            <p:nvPr/>
          </p:nvSpPr>
          <p:spPr>
            <a:xfrm>
              <a:off x="7386818" y="3127325"/>
              <a:ext cx="17375" cy="16636"/>
            </a:xfrm>
            <a:custGeom>
              <a:avLst/>
              <a:gdLst/>
              <a:ahLst/>
              <a:cxnLst/>
              <a:rect l="l" t="t" r="r" b="b"/>
              <a:pathLst>
                <a:path w="353" h="338" extrusionOk="0">
                  <a:moveTo>
                    <a:pt x="293" y="22"/>
                  </a:moveTo>
                  <a:cubicBezTo>
                    <a:pt x="293" y="22"/>
                    <a:pt x="304" y="22"/>
                    <a:pt x="317" y="33"/>
                  </a:cubicBezTo>
                  <a:cubicBezTo>
                    <a:pt x="317" y="33"/>
                    <a:pt x="329" y="58"/>
                    <a:pt x="317" y="82"/>
                  </a:cubicBezTo>
                  <a:cubicBezTo>
                    <a:pt x="244" y="155"/>
                    <a:pt x="158" y="241"/>
                    <a:pt x="85" y="301"/>
                  </a:cubicBezTo>
                  <a:cubicBezTo>
                    <a:pt x="80" y="311"/>
                    <a:pt x="73" y="315"/>
                    <a:pt x="65" y="315"/>
                  </a:cubicBezTo>
                  <a:cubicBezTo>
                    <a:pt x="55" y="315"/>
                    <a:pt x="44" y="308"/>
                    <a:pt x="37" y="301"/>
                  </a:cubicBezTo>
                  <a:cubicBezTo>
                    <a:pt x="25" y="289"/>
                    <a:pt x="25" y="277"/>
                    <a:pt x="37" y="252"/>
                  </a:cubicBezTo>
                  <a:cubicBezTo>
                    <a:pt x="98" y="179"/>
                    <a:pt x="183" y="106"/>
                    <a:pt x="268" y="33"/>
                  </a:cubicBezTo>
                  <a:cubicBezTo>
                    <a:pt x="268" y="22"/>
                    <a:pt x="280" y="22"/>
                    <a:pt x="293" y="22"/>
                  </a:cubicBezTo>
                  <a:close/>
                  <a:moveTo>
                    <a:pt x="292" y="0"/>
                  </a:moveTo>
                  <a:cubicBezTo>
                    <a:pt x="280" y="0"/>
                    <a:pt x="268" y="3"/>
                    <a:pt x="256" y="9"/>
                  </a:cubicBezTo>
                  <a:cubicBezTo>
                    <a:pt x="171" y="95"/>
                    <a:pt x="85" y="168"/>
                    <a:pt x="25" y="241"/>
                  </a:cubicBezTo>
                  <a:cubicBezTo>
                    <a:pt x="1" y="265"/>
                    <a:pt x="12" y="301"/>
                    <a:pt x="25" y="314"/>
                  </a:cubicBezTo>
                  <a:cubicBezTo>
                    <a:pt x="37" y="325"/>
                    <a:pt x="49" y="338"/>
                    <a:pt x="61" y="338"/>
                  </a:cubicBezTo>
                  <a:cubicBezTo>
                    <a:pt x="74" y="338"/>
                    <a:pt x="85" y="325"/>
                    <a:pt x="98" y="314"/>
                  </a:cubicBezTo>
                  <a:cubicBezTo>
                    <a:pt x="171" y="252"/>
                    <a:pt x="256" y="168"/>
                    <a:pt x="329" y="95"/>
                  </a:cubicBezTo>
                  <a:cubicBezTo>
                    <a:pt x="353" y="58"/>
                    <a:pt x="341" y="33"/>
                    <a:pt x="329" y="9"/>
                  </a:cubicBezTo>
                  <a:cubicBezTo>
                    <a:pt x="316" y="3"/>
                    <a:pt x="304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2270;p36">
              <a:extLst>
                <a:ext uri="{FF2B5EF4-FFF2-40B4-BE49-F238E27FC236}">
                  <a16:creationId xmlns:a16="http://schemas.microsoft.com/office/drawing/2014/main" id="{C5E6D071-0BF3-497D-BBEC-A2E05AF1DD5E}"/>
                </a:ext>
              </a:extLst>
            </p:cNvPr>
            <p:cNvSpPr/>
            <p:nvPr/>
          </p:nvSpPr>
          <p:spPr>
            <a:xfrm>
              <a:off x="7389033" y="3142190"/>
              <a:ext cx="14077" cy="11960"/>
            </a:xfrm>
            <a:custGeom>
              <a:avLst/>
              <a:gdLst/>
              <a:ahLst/>
              <a:cxnLst/>
              <a:rect l="l" t="t" r="r" b="b"/>
              <a:pathLst>
                <a:path w="286" h="243" extrusionOk="0">
                  <a:moveTo>
                    <a:pt x="219" y="0"/>
                  </a:moveTo>
                  <a:cubicBezTo>
                    <a:pt x="208" y="0"/>
                    <a:pt x="197" y="3"/>
                    <a:pt x="186" y="12"/>
                  </a:cubicBezTo>
                  <a:cubicBezTo>
                    <a:pt x="138" y="60"/>
                    <a:pt x="89" y="120"/>
                    <a:pt x="29" y="169"/>
                  </a:cubicBezTo>
                  <a:cubicBezTo>
                    <a:pt x="1" y="206"/>
                    <a:pt x="29" y="243"/>
                    <a:pt x="66" y="243"/>
                  </a:cubicBezTo>
                  <a:cubicBezTo>
                    <a:pt x="77" y="243"/>
                    <a:pt x="90" y="239"/>
                    <a:pt x="102" y="230"/>
                  </a:cubicBezTo>
                  <a:cubicBezTo>
                    <a:pt x="150" y="182"/>
                    <a:pt x="199" y="133"/>
                    <a:pt x="248" y="72"/>
                  </a:cubicBezTo>
                  <a:cubicBezTo>
                    <a:pt x="286" y="44"/>
                    <a:pt x="256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2271;p36">
              <a:extLst>
                <a:ext uri="{FF2B5EF4-FFF2-40B4-BE49-F238E27FC236}">
                  <a16:creationId xmlns:a16="http://schemas.microsoft.com/office/drawing/2014/main" id="{71E3694A-6677-492E-A4D3-D0C04B3B199C}"/>
                </a:ext>
              </a:extLst>
            </p:cNvPr>
            <p:cNvSpPr/>
            <p:nvPr/>
          </p:nvSpPr>
          <p:spPr>
            <a:xfrm>
              <a:off x="7389230" y="3141845"/>
              <a:ext cx="13782" cy="12896"/>
            </a:xfrm>
            <a:custGeom>
              <a:avLst/>
              <a:gdLst/>
              <a:ahLst/>
              <a:cxnLst/>
              <a:rect l="l" t="t" r="r" b="b"/>
              <a:pathLst>
                <a:path w="280" h="262" extrusionOk="0">
                  <a:moveTo>
                    <a:pt x="219" y="19"/>
                  </a:moveTo>
                  <a:cubicBezTo>
                    <a:pt x="231" y="19"/>
                    <a:pt x="231" y="19"/>
                    <a:pt x="244" y="30"/>
                  </a:cubicBezTo>
                  <a:cubicBezTo>
                    <a:pt x="255" y="43"/>
                    <a:pt x="255" y="54"/>
                    <a:pt x="244" y="79"/>
                  </a:cubicBezTo>
                  <a:lnTo>
                    <a:pt x="207" y="103"/>
                  </a:lnTo>
                  <a:cubicBezTo>
                    <a:pt x="171" y="152"/>
                    <a:pt x="134" y="189"/>
                    <a:pt x="85" y="237"/>
                  </a:cubicBezTo>
                  <a:cubicBezTo>
                    <a:pt x="79" y="243"/>
                    <a:pt x="70" y="246"/>
                    <a:pt x="61" y="246"/>
                  </a:cubicBezTo>
                  <a:cubicBezTo>
                    <a:pt x="52" y="246"/>
                    <a:pt x="43" y="243"/>
                    <a:pt x="36" y="237"/>
                  </a:cubicBezTo>
                  <a:cubicBezTo>
                    <a:pt x="25" y="225"/>
                    <a:pt x="25" y="200"/>
                    <a:pt x="36" y="189"/>
                  </a:cubicBezTo>
                  <a:cubicBezTo>
                    <a:pt x="73" y="140"/>
                    <a:pt x="122" y="103"/>
                    <a:pt x="158" y="54"/>
                  </a:cubicBezTo>
                  <a:lnTo>
                    <a:pt x="195" y="30"/>
                  </a:lnTo>
                  <a:cubicBezTo>
                    <a:pt x="207" y="19"/>
                    <a:pt x="207" y="19"/>
                    <a:pt x="219" y="19"/>
                  </a:cubicBezTo>
                  <a:close/>
                  <a:moveTo>
                    <a:pt x="219" y="0"/>
                  </a:moveTo>
                  <a:cubicBezTo>
                    <a:pt x="207" y="0"/>
                    <a:pt x="194" y="6"/>
                    <a:pt x="182" y="19"/>
                  </a:cubicBezTo>
                  <a:lnTo>
                    <a:pt x="146" y="43"/>
                  </a:lnTo>
                  <a:cubicBezTo>
                    <a:pt x="109" y="91"/>
                    <a:pt x="61" y="127"/>
                    <a:pt x="25" y="176"/>
                  </a:cubicBezTo>
                  <a:cubicBezTo>
                    <a:pt x="0" y="200"/>
                    <a:pt x="12" y="225"/>
                    <a:pt x="25" y="249"/>
                  </a:cubicBezTo>
                  <a:cubicBezTo>
                    <a:pt x="36" y="249"/>
                    <a:pt x="49" y="262"/>
                    <a:pt x="61" y="262"/>
                  </a:cubicBezTo>
                  <a:cubicBezTo>
                    <a:pt x="73" y="262"/>
                    <a:pt x="85" y="262"/>
                    <a:pt x="98" y="249"/>
                  </a:cubicBezTo>
                  <a:cubicBezTo>
                    <a:pt x="146" y="200"/>
                    <a:pt x="182" y="164"/>
                    <a:pt x="219" y="116"/>
                  </a:cubicBezTo>
                  <a:lnTo>
                    <a:pt x="255" y="91"/>
                  </a:lnTo>
                  <a:cubicBezTo>
                    <a:pt x="280" y="67"/>
                    <a:pt x="268" y="30"/>
                    <a:pt x="255" y="19"/>
                  </a:cubicBezTo>
                  <a:cubicBezTo>
                    <a:pt x="243" y="6"/>
                    <a:pt x="23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2272;p36">
              <a:extLst>
                <a:ext uri="{FF2B5EF4-FFF2-40B4-BE49-F238E27FC236}">
                  <a16:creationId xmlns:a16="http://schemas.microsoft.com/office/drawing/2014/main" id="{B78D40A7-7FB4-4131-949A-0BD127216193}"/>
                </a:ext>
              </a:extLst>
            </p:cNvPr>
            <p:cNvSpPr/>
            <p:nvPr/>
          </p:nvSpPr>
          <p:spPr>
            <a:xfrm>
              <a:off x="7390264" y="3154397"/>
              <a:ext cx="13486" cy="13191"/>
            </a:xfrm>
            <a:custGeom>
              <a:avLst/>
              <a:gdLst/>
              <a:ahLst/>
              <a:cxnLst/>
              <a:rect l="l" t="t" r="r" b="b"/>
              <a:pathLst>
                <a:path w="274" h="268" extrusionOk="0">
                  <a:moveTo>
                    <a:pt x="222" y="1"/>
                  </a:moveTo>
                  <a:cubicBezTo>
                    <a:pt x="211" y="1"/>
                    <a:pt x="198" y="6"/>
                    <a:pt x="186" y="18"/>
                  </a:cubicBezTo>
                  <a:cubicBezTo>
                    <a:pt x="137" y="67"/>
                    <a:pt x="77" y="128"/>
                    <a:pt x="28" y="189"/>
                  </a:cubicBezTo>
                  <a:cubicBezTo>
                    <a:pt x="1" y="225"/>
                    <a:pt x="27" y="268"/>
                    <a:pt x="57" y="268"/>
                  </a:cubicBezTo>
                  <a:cubicBezTo>
                    <a:pt x="68" y="268"/>
                    <a:pt x="79" y="263"/>
                    <a:pt x="88" y="250"/>
                  </a:cubicBezTo>
                  <a:cubicBezTo>
                    <a:pt x="150" y="201"/>
                    <a:pt x="198" y="140"/>
                    <a:pt x="247" y="80"/>
                  </a:cubicBezTo>
                  <a:cubicBezTo>
                    <a:pt x="274" y="44"/>
                    <a:pt x="254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2273;p36">
              <a:extLst>
                <a:ext uri="{FF2B5EF4-FFF2-40B4-BE49-F238E27FC236}">
                  <a16:creationId xmlns:a16="http://schemas.microsoft.com/office/drawing/2014/main" id="{C45136AC-7857-4740-B662-C01A1F11E0C7}"/>
                </a:ext>
              </a:extLst>
            </p:cNvPr>
            <p:cNvSpPr/>
            <p:nvPr/>
          </p:nvSpPr>
          <p:spPr>
            <a:xfrm>
              <a:off x="7390411" y="3154003"/>
              <a:ext cx="13782" cy="13929"/>
            </a:xfrm>
            <a:custGeom>
              <a:avLst/>
              <a:gdLst/>
              <a:ahLst/>
              <a:cxnLst/>
              <a:rect l="l" t="t" r="r" b="b"/>
              <a:pathLst>
                <a:path w="280" h="283" extrusionOk="0">
                  <a:moveTo>
                    <a:pt x="220" y="15"/>
                  </a:moveTo>
                  <a:cubicBezTo>
                    <a:pt x="220" y="15"/>
                    <a:pt x="231" y="26"/>
                    <a:pt x="244" y="26"/>
                  </a:cubicBezTo>
                  <a:cubicBezTo>
                    <a:pt x="256" y="39"/>
                    <a:pt x="256" y="63"/>
                    <a:pt x="244" y="75"/>
                  </a:cubicBezTo>
                  <a:cubicBezTo>
                    <a:pt x="195" y="124"/>
                    <a:pt x="147" y="197"/>
                    <a:pt x="85" y="258"/>
                  </a:cubicBezTo>
                  <a:cubicBezTo>
                    <a:pt x="73" y="264"/>
                    <a:pt x="64" y="267"/>
                    <a:pt x="57" y="267"/>
                  </a:cubicBezTo>
                  <a:cubicBezTo>
                    <a:pt x="49" y="267"/>
                    <a:pt x="43" y="264"/>
                    <a:pt x="37" y="258"/>
                  </a:cubicBezTo>
                  <a:cubicBezTo>
                    <a:pt x="25" y="245"/>
                    <a:pt x="12" y="221"/>
                    <a:pt x="37" y="209"/>
                  </a:cubicBezTo>
                  <a:cubicBezTo>
                    <a:pt x="85" y="136"/>
                    <a:pt x="147" y="75"/>
                    <a:pt x="195" y="26"/>
                  </a:cubicBezTo>
                  <a:cubicBezTo>
                    <a:pt x="207" y="26"/>
                    <a:pt x="207" y="15"/>
                    <a:pt x="220" y="15"/>
                  </a:cubicBezTo>
                  <a:close/>
                  <a:moveTo>
                    <a:pt x="214" y="1"/>
                  </a:moveTo>
                  <a:cubicBezTo>
                    <a:pt x="203" y="1"/>
                    <a:pt x="193" y="4"/>
                    <a:pt x="183" y="15"/>
                  </a:cubicBezTo>
                  <a:cubicBezTo>
                    <a:pt x="134" y="63"/>
                    <a:pt x="74" y="124"/>
                    <a:pt x="12" y="197"/>
                  </a:cubicBezTo>
                  <a:cubicBezTo>
                    <a:pt x="1" y="221"/>
                    <a:pt x="1" y="245"/>
                    <a:pt x="25" y="270"/>
                  </a:cubicBezTo>
                  <a:cubicBezTo>
                    <a:pt x="37" y="282"/>
                    <a:pt x="49" y="282"/>
                    <a:pt x="61" y="282"/>
                  </a:cubicBezTo>
                  <a:cubicBezTo>
                    <a:pt x="74" y="282"/>
                    <a:pt x="85" y="282"/>
                    <a:pt x="98" y="270"/>
                  </a:cubicBezTo>
                  <a:cubicBezTo>
                    <a:pt x="158" y="209"/>
                    <a:pt x="207" y="136"/>
                    <a:pt x="256" y="88"/>
                  </a:cubicBezTo>
                  <a:cubicBezTo>
                    <a:pt x="280" y="63"/>
                    <a:pt x="268" y="26"/>
                    <a:pt x="256" y="15"/>
                  </a:cubicBezTo>
                  <a:cubicBezTo>
                    <a:pt x="242" y="7"/>
                    <a:pt x="228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2274;p36">
              <a:extLst>
                <a:ext uri="{FF2B5EF4-FFF2-40B4-BE49-F238E27FC236}">
                  <a16:creationId xmlns:a16="http://schemas.microsoft.com/office/drawing/2014/main" id="{2B825CDC-DFB0-483C-9E39-2CA465281C17}"/>
                </a:ext>
              </a:extLst>
            </p:cNvPr>
            <p:cNvSpPr/>
            <p:nvPr/>
          </p:nvSpPr>
          <p:spPr>
            <a:xfrm>
              <a:off x="7388344" y="3168523"/>
              <a:ext cx="14274" cy="14618"/>
            </a:xfrm>
            <a:custGeom>
              <a:avLst/>
              <a:gdLst/>
              <a:ahLst/>
              <a:cxnLst/>
              <a:rect l="l" t="t" r="r" b="b"/>
              <a:pathLst>
                <a:path w="290" h="297" extrusionOk="0">
                  <a:moveTo>
                    <a:pt x="227" y="0"/>
                  </a:moveTo>
                  <a:cubicBezTo>
                    <a:pt x="218" y="0"/>
                    <a:pt x="208" y="4"/>
                    <a:pt x="200" y="12"/>
                  </a:cubicBezTo>
                  <a:cubicBezTo>
                    <a:pt x="140" y="85"/>
                    <a:pt x="79" y="145"/>
                    <a:pt x="18" y="218"/>
                  </a:cubicBezTo>
                  <a:cubicBezTo>
                    <a:pt x="0" y="254"/>
                    <a:pt x="22" y="297"/>
                    <a:pt x="55" y="297"/>
                  </a:cubicBezTo>
                  <a:cubicBezTo>
                    <a:pt x="66" y="297"/>
                    <a:pt x="79" y="292"/>
                    <a:pt x="91" y="279"/>
                  </a:cubicBezTo>
                  <a:cubicBezTo>
                    <a:pt x="152" y="218"/>
                    <a:pt x="200" y="145"/>
                    <a:pt x="262" y="72"/>
                  </a:cubicBezTo>
                  <a:cubicBezTo>
                    <a:pt x="290" y="44"/>
                    <a:pt x="259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2275;p36">
              <a:extLst>
                <a:ext uri="{FF2B5EF4-FFF2-40B4-BE49-F238E27FC236}">
                  <a16:creationId xmlns:a16="http://schemas.microsoft.com/office/drawing/2014/main" id="{C78FCF06-C02D-4AE5-821A-2813AD9268B4}"/>
                </a:ext>
              </a:extLst>
            </p:cNvPr>
            <p:cNvSpPr/>
            <p:nvPr/>
          </p:nvSpPr>
          <p:spPr>
            <a:xfrm>
              <a:off x="7388049" y="3168080"/>
              <a:ext cx="14372" cy="15406"/>
            </a:xfrm>
            <a:custGeom>
              <a:avLst/>
              <a:gdLst/>
              <a:ahLst/>
              <a:cxnLst/>
              <a:rect l="l" t="t" r="r" b="b"/>
              <a:pathLst>
                <a:path w="292" h="313" extrusionOk="0">
                  <a:moveTo>
                    <a:pt x="234" y="18"/>
                  </a:moveTo>
                  <a:cubicBezTo>
                    <a:pt x="241" y="18"/>
                    <a:pt x="248" y="25"/>
                    <a:pt x="255" y="32"/>
                  </a:cubicBezTo>
                  <a:cubicBezTo>
                    <a:pt x="268" y="45"/>
                    <a:pt x="279" y="57"/>
                    <a:pt x="268" y="81"/>
                  </a:cubicBezTo>
                  <a:lnTo>
                    <a:pt x="243" y="105"/>
                  </a:lnTo>
                  <a:cubicBezTo>
                    <a:pt x="195" y="167"/>
                    <a:pt x="133" y="227"/>
                    <a:pt x="85" y="288"/>
                  </a:cubicBezTo>
                  <a:cubicBezTo>
                    <a:pt x="79" y="294"/>
                    <a:pt x="70" y="297"/>
                    <a:pt x="61" y="297"/>
                  </a:cubicBezTo>
                  <a:cubicBezTo>
                    <a:pt x="52" y="297"/>
                    <a:pt x="42" y="294"/>
                    <a:pt x="36" y="288"/>
                  </a:cubicBezTo>
                  <a:cubicBezTo>
                    <a:pt x="24" y="276"/>
                    <a:pt x="24" y="251"/>
                    <a:pt x="36" y="240"/>
                  </a:cubicBezTo>
                  <a:cubicBezTo>
                    <a:pt x="85" y="178"/>
                    <a:pt x="133" y="118"/>
                    <a:pt x="195" y="57"/>
                  </a:cubicBezTo>
                  <a:lnTo>
                    <a:pt x="219" y="32"/>
                  </a:lnTo>
                  <a:cubicBezTo>
                    <a:pt x="224" y="22"/>
                    <a:pt x="229" y="18"/>
                    <a:pt x="234" y="18"/>
                  </a:cubicBezTo>
                  <a:close/>
                  <a:moveTo>
                    <a:pt x="244" y="0"/>
                  </a:moveTo>
                  <a:cubicBezTo>
                    <a:pt x="229" y="0"/>
                    <a:pt x="214" y="6"/>
                    <a:pt x="206" y="21"/>
                  </a:cubicBezTo>
                  <a:lnTo>
                    <a:pt x="182" y="45"/>
                  </a:lnTo>
                  <a:cubicBezTo>
                    <a:pt x="122" y="105"/>
                    <a:pt x="73" y="167"/>
                    <a:pt x="24" y="227"/>
                  </a:cubicBezTo>
                  <a:cubicBezTo>
                    <a:pt x="0" y="251"/>
                    <a:pt x="12" y="288"/>
                    <a:pt x="36" y="300"/>
                  </a:cubicBezTo>
                  <a:cubicBezTo>
                    <a:pt x="36" y="312"/>
                    <a:pt x="49" y="312"/>
                    <a:pt x="60" y="312"/>
                  </a:cubicBezTo>
                  <a:cubicBezTo>
                    <a:pt x="73" y="312"/>
                    <a:pt x="85" y="312"/>
                    <a:pt x="97" y="300"/>
                  </a:cubicBezTo>
                  <a:cubicBezTo>
                    <a:pt x="158" y="240"/>
                    <a:pt x="206" y="178"/>
                    <a:pt x="255" y="118"/>
                  </a:cubicBezTo>
                  <a:lnTo>
                    <a:pt x="279" y="94"/>
                  </a:lnTo>
                  <a:cubicBezTo>
                    <a:pt x="292" y="69"/>
                    <a:pt x="292" y="32"/>
                    <a:pt x="268" y="8"/>
                  </a:cubicBezTo>
                  <a:cubicBezTo>
                    <a:pt x="262" y="3"/>
                    <a:pt x="253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2276;p36">
              <a:extLst>
                <a:ext uri="{FF2B5EF4-FFF2-40B4-BE49-F238E27FC236}">
                  <a16:creationId xmlns:a16="http://schemas.microsoft.com/office/drawing/2014/main" id="{1A5AEAC0-311C-4AAD-AA1B-E791D4A19E71}"/>
                </a:ext>
              </a:extLst>
            </p:cNvPr>
            <p:cNvSpPr/>
            <p:nvPr/>
          </p:nvSpPr>
          <p:spPr>
            <a:xfrm>
              <a:off x="7387852" y="3181961"/>
              <a:ext cx="14126" cy="13535"/>
            </a:xfrm>
            <a:custGeom>
              <a:avLst/>
              <a:gdLst/>
              <a:ahLst/>
              <a:cxnLst/>
              <a:rect l="l" t="t" r="r" b="b"/>
              <a:pathLst>
                <a:path w="287" h="275" extrusionOk="0">
                  <a:moveTo>
                    <a:pt x="219" y="0"/>
                  </a:moveTo>
                  <a:cubicBezTo>
                    <a:pt x="207" y="0"/>
                    <a:pt x="196" y="5"/>
                    <a:pt x="186" y="18"/>
                  </a:cubicBezTo>
                  <a:cubicBezTo>
                    <a:pt x="137" y="79"/>
                    <a:pt x="77" y="139"/>
                    <a:pt x="28" y="201"/>
                  </a:cubicBezTo>
                  <a:cubicBezTo>
                    <a:pt x="0" y="237"/>
                    <a:pt x="35" y="274"/>
                    <a:pt x="70" y="274"/>
                  </a:cubicBezTo>
                  <a:cubicBezTo>
                    <a:pt x="81" y="274"/>
                    <a:pt x="92" y="270"/>
                    <a:pt x="101" y="261"/>
                  </a:cubicBezTo>
                  <a:cubicBezTo>
                    <a:pt x="150" y="201"/>
                    <a:pt x="199" y="139"/>
                    <a:pt x="259" y="79"/>
                  </a:cubicBezTo>
                  <a:cubicBezTo>
                    <a:pt x="286" y="43"/>
                    <a:pt x="253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2277;p36">
              <a:extLst>
                <a:ext uri="{FF2B5EF4-FFF2-40B4-BE49-F238E27FC236}">
                  <a16:creationId xmlns:a16="http://schemas.microsoft.com/office/drawing/2014/main" id="{7C4BF8A0-64A3-43AD-AD7C-F1DBC73396C0}"/>
                </a:ext>
              </a:extLst>
            </p:cNvPr>
            <p:cNvSpPr/>
            <p:nvPr/>
          </p:nvSpPr>
          <p:spPr>
            <a:xfrm>
              <a:off x="7388049" y="3181518"/>
              <a:ext cx="13782" cy="13929"/>
            </a:xfrm>
            <a:custGeom>
              <a:avLst/>
              <a:gdLst/>
              <a:ahLst/>
              <a:cxnLst/>
              <a:rect l="l" t="t" r="r" b="b"/>
              <a:pathLst>
                <a:path w="280" h="283" extrusionOk="0">
                  <a:moveTo>
                    <a:pt x="219" y="15"/>
                  </a:moveTo>
                  <a:cubicBezTo>
                    <a:pt x="219" y="15"/>
                    <a:pt x="231" y="15"/>
                    <a:pt x="243" y="27"/>
                  </a:cubicBezTo>
                  <a:cubicBezTo>
                    <a:pt x="255" y="39"/>
                    <a:pt x="255" y="64"/>
                    <a:pt x="243" y="75"/>
                  </a:cubicBezTo>
                  <a:cubicBezTo>
                    <a:pt x="231" y="100"/>
                    <a:pt x="219" y="112"/>
                    <a:pt x="206" y="124"/>
                  </a:cubicBezTo>
                  <a:cubicBezTo>
                    <a:pt x="170" y="173"/>
                    <a:pt x="133" y="221"/>
                    <a:pt x="85" y="258"/>
                  </a:cubicBezTo>
                  <a:cubicBezTo>
                    <a:pt x="79" y="264"/>
                    <a:pt x="70" y="267"/>
                    <a:pt x="61" y="267"/>
                  </a:cubicBezTo>
                  <a:cubicBezTo>
                    <a:pt x="52" y="267"/>
                    <a:pt x="42" y="264"/>
                    <a:pt x="36" y="258"/>
                  </a:cubicBezTo>
                  <a:cubicBezTo>
                    <a:pt x="24" y="246"/>
                    <a:pt x="24" y="234"/>
                    <a:pt x="36" y="221"/>
                  </a:cubicBezTo>
                  <a:lnTo>
                    <a:pt x="146" y="75"/>
                  </a:lnTo>
                  <a:cubicBezTo>
                    <a:pt x="170" y="64"/>
                    <a:pt x="182" y="39"/>
                    <a:pt x="195" y="27"/>
                  </a:cubicBezTo>
                  <a:cubicBezTo>
                    <a:pt x="206" y="15"/>
                    <a:pt x="206" y="15"/>
                    <a:pt x="219" y="15"/>
                  </a:cubicBezTo>
                  <a:close/>
                  <a:moveTo>
                    <a:pt x="212" y="1"/>
                  </a:moveTo>
                  <a:cubicBezTo>
                    <a:pt x="203" y="1"/>
                    <a:pt x="192" y="5"/>
                    <a:pt x="182" y="15"/>
                  </a:cubicBezTo>
                  <a:cubicBezTo>
                    <a:pt x="170" y="27"/>
                    <a:pt x="158" y="51"/>
                    <a:pt x="133" y="64"/>
                  </a:cubicBezTo>
                  <a:cubicBezTo>
                    <a:pt x="97" y="112"/>
                    <a:pt x="49" y="161"/>
                    <a:pt x="12" y="210"/>
                  </a:cubicBezTo>
                  <a:cubicBezTo>
                    <a:pt x="0" y="234"/>
                    <a:pt x="12" y="258"/>
                    <a:pt x="24" y="270"/>
                  </a:cubicBezTo>
                  <a:cubicBezTo>
                    <a:pt x="36" y="283"/>
                    <a:pt x="49" y="283"/>
                    <a:pt x="60" y="283"/>
                  </a:cubicBezTo>
                  <a:cubicBezTo>
                    <a:pt x="73" y="283"/>
                    <a:pt x="85" y="283"/>
                    <a:pt x="97" y="270"/>
                  </a:cubicBezTo>
                  <a:cubicBezTo>
                    <a:pt x="146" y="234"/>
                    <a:pt x="182" y="185"/>
                    <a:pt x="219" y="137"/>
                  </a:cubicBezTo>
                  <a:cubicBezTo>
                    <a:pt x="231" y="124"/>
                    <a:pt x="243" y="112"/>
                    <a:pt x="255" y="88"/>
                  </a:cubicBezTo>
                  <a:cubicBezTo>
                    <a:pt x="279" y="64"/>
                    <a:pt x="268" y="27"/>
                    <a:pt x="243" y="15"/>
                  </a:cubicBezTo>
                  <a:cubicBezTo>
                    <a:pt x="236" y="8"/>
                    <a:pt x="225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2278;p36">
              <a:extLst>
                <a:ext uri="{FF2B5EF4-FFF2-40B4-BE49-F238E27FC236}">
                  <a16:creationId xmlns:a16="http://schemas.microsoft.com/office/drawing/2014/main" id="{0F08AE3E-994E-4E05-90C3-F5C4A0FFCF3F}"/>
                </a:ext>
              </a:extLst>
            </p:cNvPr>
            <p:cNvSpPr/>
            <p:nvPr/>
          </p:nvSpPr>
          <p:spPr>
            <a:xfrm>
              <a:off x="7387852" y="3196629"/>
              <a:ext cx="14175" cy="13831"/>
            </a:xfrm>
            <a:custGeom>
              <a:avLst/>
              <a:gdLst/>
              <a:ahLst/>
              <a:cxnLst/>
              <a:rect l="l" t="t" r="r" b="b"/>
              <a:pathLst>
                <a:path w="288" h="281" extrusionOk="0">
                  <a:moveTo>
                    <a:pt x="224" y="1"/>
                  </a:moveTo>
                  <a:cubicBezTo>
                    <a:pt x="215" y="1"/>
                    <a:pt x="206" y="4"/>
                    <a:pt x="199" y="12"/>
                  </a:cubicBezTo>
                  <a:cubicBezTo>
                    <a:pt x="137" y="85"/>
                    <a:pt x="77" y="146"/>
                    <a:pt x="28" y="219"/>
                  </a:cubicBezTo>
                  <a:cubicBezTo>
                    <a:pt x="1" y="246"/>
                    <a:pt x="28" y="280"/>
                    <a:pt x="59" y="280"/>
                  </a:cubicBezTo>
                  <a:cubicBezTo>
                    <a:pt x="69" y="280"/>
                    <a:pt x="80" y="277"/>
                    <a:pt x="89" y="268"/>
                  </a:cubicBezTo>
                  <a:cubicBezTo>
                    <a:pt x="150" y="206"/>
                    <a:pt x="199" y="146"/>
                    <a:pt x="259" y="73"/>
                  </a:cubicBezTo>
                  <a:cubicBezTo>
                    <a:pt x="288" y="44"/>
                    <a:pt x="256" y="1"/>
                    <a:pt x="2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2279;p36">
              <a:extLst>
                <a:ext uri="{FF2B5EF4-FFF2-40B4-BE49-F238E27FC236}">
                  <a16:creationId xmlns:a16="http://schemas.microsoft.com/office/drawing/2014/main" id="{C0EC29DF-32C0-41BB-A3FE-7A4D5B1B9FCF}"/>
                </a:ext>
              </a:extLst>
            </p:cNvPr>
            <p:cNvSpPr/>
            <p:nvPr/>
          </p:nvSpPr>
          <p:spPr>
            <a:xfrm>
              <a:off x="7387409" y="3196186"/>
              <a:ext cx="14421" cy="14815"/>
            </a:xfrm>
            <a:custGeom>
              <a:avLst/>
              <a:gdLst/>
              <a:ahLst/>
              <a:cxnLst/>
              <a:rect l="l" t="t" r="r" b="b"/>
              <a:pathLst>
                <a:path w="293" h="301" extrusionOk="0">
                  <a:moveTo>
                    <a:pt x="256" y="21"/>
                  </a:moveTo>
                  <a:cubicBezTo>
                    <a:pt x="268" y="33"/>
                    <a:pt x="268" y="58"/>
                    <a:pt x="256" y="82"/>
                  </a:cubicBezTo>
                  <a:lnTo>
                    <a:pt x="244" y="94"/>
                  </a:lnTo>
                  <a:lnTo>
                    <a:pt x="98" y="277"/>
                  </a:lnTo>
                  <a:cubicBezTo>
                    <a:pt x="92" y="282"/>
                    <a:pt x="83" y="285"/>
                    <a:pt x="74" y="285"/>
                  </a:cubicBezTo>
                  <a:cubicBezTo>
                    <a:pt x="65" y="285"/>
                    <a:pt x="55" y="282"/>
                    <a:pt x="49" y="277"/>
                  </a:cubicBezTo>
                  <a:cubicBezTo>
                    <a:pt x="37" y="264"/>
                    <a:pt x="25" y="252"/>
                    <a:pt x="37" y="228"/>
                  </a:cubicBezTo>
                  <a:cubicBezTo>
                    <a:pt x="86" y="167"/>
                    <a:pt x="146" y="94"/>
                    <a:pt x="208" y="33"/>
                  </a:cubicBezTo>
                  <a:cubicBezTo>
                    <a:pt x="219" y="21"/>
                    <a:pt x="232" y="21"/>
                    <a:pt x="232" y="21"/>
                  </a:cubicBezTo>
                  <a:close/>
                  <a:moveTo>
                    <a:pt x="237" y="1"/>
                  </a:moveTo>
                  <a:cubicBezTo>
                    <a:pt x="223" y="1"/>
                    <a:pt x="209" y="7"/>
                    <a:pt x="195" y="21"/>
                  </a:cubicBezTo>
                  <a:cubicBezTo>
                    <a:pt x="135" y="82"/>
                    <a:pt x="73" y="155"/>
                    <a:pt x="25" y="215"/>
                  </a:cubicBezTo>
                  <a:cubicBezTo>
                    <a:pt x="0" y="240"/>
                    <a:pt x="13" y="277"/>
                    <a:pt x="37" y="288"/>
                  </a:cubicBezTo>
                  <a:cubicBezTo>
                    <a:pt x="49" y="301"/>
                    <a:pt x="62" y="301"/>
                    <a:pt x="73" y="301"/>
                  </a:cubicBezTo>
                  <a:cubicBezTo>
                    <a:pt x="86" y="301"/>
                    <a:pt x="98" y="301"/>
                    <a:pt x="110" y="288"/>
                  </a:cubicBezTo>
                  <a:lnTo>
                    <a:pt x="256" y="106"/>
                  </a:lnTo>
                  <a:lnTo>
                    <a:pt x="268" y="94"/>
                  </a:lnTo>
                  <a:cubicBezTo>
                    <a:pt x="292" y="58"/>
                    <a:pt x="281" y="33"/>
                    <a:pt x="268" y="9"/>
                  </a:cubicBezTo>
                  <a:cubicBezTo>
                    <a:pt x="258" y="4"/>
                    <a:pt x="248" y="1"/>
                    <a:pt x="2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2280;p36">
              <a:extLst>
                <a:ext uri="{FF2B5EF4-FFF2-40B4-BE49-F238E27FC236}">
                  <a16:creationId xmlns:a16="http://schemas.microsoft.com/office/drawing/2014/main" id="{24A4C4C3-C5C1-474E-8834-492B0F84B90C}"/>
                </a:ext>
              </a:extLst>
            </p:cNvPr>
            <p:cNvSpPr/>
            <p:nvPr/>
          </p:nvSpPr>
          <p:spPr>
            <a:xfrm>
              <a:off x="7390264" y="3207409"/>
              <a:ext cx="13585" cy="13437"/>
            </a:xfrm>
            <a:custGeom>
              <a:avLst/>
              <a:gdLst/>
              <a:ahLst/>
              <a:cxnLst/>
              <a:rect l="l" t="t" r="r" b="b"/>
              <a:pathLst>
                <a:path w="276" h="273" extrusionOk="0">
                  <a:moveTo>
                    <a:pt x="216" y="1"/>
                  </a:moveTo>
                  <a:cubicBezTo>
                    <a:pt x="207" y="1"/>
                    <a:pt x="196" y="4"/>
                    <a:pt x="186" y="12"/>
                  </a:cubicBezTo>
                  <a:cubicBezTo>
                    <a:pt x="137" y="73"/>
                    <a:pt x="77" y="133"/>
                    <a:pt x="28" y="195"/>
                  </a:cubicBezTo>
                  <a:cubicBezTo>
                    <a:pt x="1" y="230"/>
                    <a:pt x="27" y="273"/>
                    <a:pt x="57" y="273"/>
                  </a:cubicBezTo>
                  <a:cubicBezTo>
                    <a:pt x="68" y="273"/>
                    <a:pt x="79" y="268"/>
                    <a:pt x="88" y="255"/>
                  </a:cubicBezTo>
                  <a:cubicBezTo>
                    <a:pt x="150" y="206"/>
                    <a:pt x="198" y="133"/>
                    <a:pt x="247" y="73"/>
                  </a:cubicBezTo>
                  <a:cubicBezTo>
                    <a:pt x="275" y="44"/>
                    <a:pt x="251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2281;p36">
              <a:extLst>
                <a:ext uri="{FF2B5EF4-FFF2-40B4-BE49-F238E27FC236}">
                  <a16:creationId xmlns:a16="http://schemas.microsoft.com/office/drawing/2014/main" id="{4DE164C5-9343-40F2-AF22-6CAD22C07976}"/>
                </a:ext>
              </a:extLst>
            </p:cNvPr>
            <p:cNvSpPr/>
            <p:nvPr/>
          </p:nvSpPr>
          <p:spPr>
            <a:xfrm>
              <a:off x="7390411" y="3207064"/>
              <a:ext cx="13782" cy="14126"/>
            </a:xfrm>
            <a:custGeom>
              <a:avLst/>
              <a:gdLst/>
              <a:ahLst/>
              <a:cxnLst/>
              <a:rect l="l" t="t" r="r" b="b"/>
              <a:pathLst>
                <a:path w="280" h="287" extrusionOk="0">
                  <a:moveTo>
                    <a:pt x="218" y="22"/>
                  </a:moveTo>
                  <a:cubicBezTo>
                    <a:pt x="225" y="22"/>
                    <a:pt x="231" y="25"/>
                    <a:pt x="231" y="31"/>
                  </a:cubicBezTo>
                  <a:cubicBezTo>
                    <a:pt x="256" y="43"/>
                    <a:pt x="256" y="67"/>
                    <a:pt x="244" y="80"/>
                  </a:cubicBezTo>
                  <a:lnTo>
                    <a:pt x="207" y="116"/>
                  </a:lnTo>
                  <a:cubicBezTo>
                    <a:pt x="171" y="165"/>
                    <a:pt x="122" y="213"/>
                    <a:pt x="85" y="262"/>
                  </a:cubicBezTo>
                  <a:cubicBezTo>
                    <a:pt x="73" y="268"/>
                    <a:pt x="64" y="271"/>
                    <a:pt x="57" y="271"/>
                  </a:cubicBezTo>
                  <a:cubicBezTo>
                    <a:pt x="49" y="271"/>
                    <a:pt x="43" y="268"/>
                    <a:pt x="37" y="262"/>
                  </a:cubicBezTo>
                  <a:cubicBezTo>
                    <a:pt x="25" y="250"/>
                    <a:pt x="12" y="226"/>
                    <a:pt x="37" y="202"/>
                  </a:cubicBezTo>
                  <a:cubicBezTo>
                    <a:pt x="74" y="165"/>
                    <a:pt x="110" y="116"/>
                    <a:pt x="158" y="67"/>
                  </a:cubicBezTo>
                  <a:lnTo>
                    <a:pt x="195" y="31"/>
                  </a:lnTo>
                  <a:cubicBezTo>
                    <a:pt x="201" y="25"/>
                    <a:pt x="210" y="22"/>
                    <a:pt x="218" y="22"/>
                  </a:cubicBezTo>
                  <a:close/>
                  <a:moveTo>
                    <a:pt x="218" y="0"/>
                  </a:moveTo>
                  <a:cubicBezTo>
                    <a:pt x="207" y="0"/>
                    <a:pt x="195" y="6"/>
                    <a:pt x="183" y="19"/>
                  </a:cubicBezTo>
                  <a:lnTo>
                    <a:pt x="147" y="56"/>
                  </a:lnTo>
                  <a:cubicBezTo>
                    <a:pt x="98" y="104"/>
                    <a:pt x="61" y="153"/>
                    <a:pt x="25" y="202"/>
                  </a:cubicBezTo>
                  <a:cubicBezTo>
                    <a:pt x="1" y="226"/>
                    <a:pt x="1" y="262"/>
                    <a:pt x="25" y="274"/>
                  </a:cubicBezTo>
                  <a:cubicBezTo>
                    <a:pt x="37" y="286"/>
                    <a:pt x="49" y="286"/>
                    <a:pt x="61" y="286"/>
                  </a:cubicBezTo>
                  <a:cubicBezTo>
                    <a:pt x="74" y="286"/>
                    <a:pt x="85" y="286"/>
                    <a:pt x="98" y="274"/>
                  </a:cubicBezTo>
                  <a:cubicBezTo>
                    <a:pt x="134" y="226"/>
                    <a:pt x="183" y="177"/>
                    <a:pt x="220" y="129"/>
                  </a:cubicBezTo>
                  <a:lnTo>
                    <a:pt x="256" y="92"/>
                  </a:lnTo>
                  <a:cubicBezTo>
                    <a:pt x="280" y="67"/>
                    <a:pt x="268" y="31"/>
                    <a:pt x="244" y="19"/>
                  </a:cubicBezTo>
                  <a:cubicBezTo>
                    <a:pt x="238" y="6"/>
                    <a:pt x="228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2282;p36">
              <a:extLst>
                <a:ext uri="{FF2B5EF4-FFF2-40B4-BE49-F238E27FC236}">
                  <a16:creationId xmlns:a16="http://schemas.microsoft.com/office/drawing/2014/main" id="{3DEA8E3B-D9ED-44F9-A527-92596CCF5C6A}"/>
                </a:ext>
              </a:extLst>
            </p:cNvPr>
            <p:cNvSpPr/>
            <p:nvPr/>
          </p:nvSpPr>
          <p:spPr>
            <a:xfrm>
              <a:off x="7387212" y="3222717"/>
              <a:ext cx="15455" cy="14569"/>
            </a:xfrm>
            <a:custGeom>
              <a:avLst/>
              <a:gdLst/>
              <a:ahLst/>
              <a:cxnLst/>
              <a:rect l="l" t="t" r="r" b="b"/>
              <a:pathLst>
                <a:path w="314" h="296" extrusionOk="0">
                  <a:moveTo>
                    <a:pt x="255" y="0"/>
                  </a:moveTo>
                  <a:cubicBezTo>
                    <a:pt x="249" y="0"/>
                    <a:pt x="243" y="2"/>
                    <a:pt x="236" y="5"/>
                  </a:cubicBezTo>
                  <a:cubicBezTo>
                    <a:pt x="150" y="65"/>
                    <a:pt x="77" y="138"/>
                    <a:pt x="17" y="236"/>
                  </a:cubicBezTo>
                  <a:cubicBezTo>
                    <a:pt x="1" y="268"/>
                    <a:pt x="28" y="296"/>
                    <a:pt x="55" y="296"/>
                  </a:cubicBezTo>
                  <a:cubicBezTo>
                    <a:pt x="69" y="296"/>
                    <a:pt x="82" y="289"/>
                    <a:pt x="90" y="273"/>
                  </a:cubicBezTo>
                  <a:cubicBezTo>
                    <a:pt x="150" y="200"/>
                    <a:pt x="199" y="138"/>
                    <a:pt x="272" y="78"/>
                  </a:cubicBezTo>
                  <a:cubicBezTo>
                    <a:pt x="314" y="57"/>
                    <a:pt x="293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2283;p36">
              <a:extLst>
                <a:ext uri="{FF2B5EF4-FFF2-40B4-BE49-F238E27FC236}">
                  <a16:creationId xmlns:a16="http://schemas.microsoft.com/office/drawing/2014/main" id="{A04BC1D5-7394-4051-BA0E-A0C8E6DA41CA}"/>
                </a:ext>
              </a:extLst>
            </p:cNvPr>
            <p:cNvSpPr/>
            <p:nvPr/>
          </p:nvSpPr>
          <p:spPr>
            <a:xfrm>
              <a:off x="7386818" y="3222274"/>
              <a:ext cx="15603" cy="15652"/>
            </a:xfrm>
            <a:custGeom>
              <a:avLst/>
              <a:gdLst/>
              <a:ahLst/>
              <a:cxnLst/>
              <a:rect l="l" t="t" r="r" b="b"/>
              <a:pathLst>
                <a:path w="317" h="318" extrusionOk="0">
                  <a:moveTo>
                    <a:pt x="262" y="21"/>
                  </a:moveTo>
                  <a:cubicBezTo>
                    <a:pt x="275" y="21"/>
                    <a:pt x="284" y="29"/>
                    <a:pt x="293" y="38"/>
                  </a:cubicBezTo>
                  <a:cubicBezTo>
                    <a:pt x="293" y="50"/>
                    <a:pt x="304" y="74"/>
                    <a:pt x="280" y="87"/>
                  </a:cubicBezTo>
                  <a:cubicBezTo>
                    <a:pt x="220" y="136"/>
                    <a:pt x="158" y="196"/>
                    <a:pt x="98" y="282"/>
                  </a:cubicBezTo>
                  <a:cubicBezTo>
                    <a:pt x="89" y="290"/>
                    <a:pt x="74" y="299"/>
                    <a:pt x="62" y="299"/>
                  </a:cubicBezTo>
                  <a:cubicBezTo>
                    <a:pt x="57" y="299"/>
                    <a:pt x="53" y="297"/>
                    <a:pt x="49" y="293"/>
                  </a:cubicBezTo>
                  <a:cubicBezTo>
                    <a:pt x="37" y="282"/>
                    <a:pt x="25" y="269"/>
                    <a:pt x="37" y="245"/>
                  </a:cubicBezTo>
                  <a:cubicBezTo>
                    <a:pt x="85" y="172"/>
                    <a:pt x="158" y="87"/>
                    <a:pt x="244" y="26"/>
                  </a:cubicBezTo>
                  <a:cubicBezTo>
                    <a:pt x="251" y="22"/>
                    <a:pt x="257" y="21"/>
                    <a:pt x="262" y="21"/>
                  </a:cubicBezTo>
                  <a:close/>
                  <a:moveTo>
                    <a:pt x="271" y="1"/>
                  </a:moveTo>
                  <a:cubicBezTo>
                    <a:pt x="263" y="1"/>
                    <a:pt x="253" y="5"/>
                    <a:pt x="244" y="14"/>
                  </a:cubicBezTo>
                  <a:cubicBezTo>
                    <a:pt x="147" y="74"/>
                    <a:pt x="74" y="160"/>
                    <a:pt x="25" y="233"/>
                  </a:cubicBezTo>
                  <a:cubicBezTo>
                    <a:pt x="1" y="269"/>
                    <a:pt x="12" y="293"/>
                    <a:pt x="37" y="306"/>
                  </a:cubicBezTo>
                  <a:cubicBezTo>
                    <a:pt x="49" y="306"/>
                    <a:pt x="61" y="318"/>
                    <a:pt x="61" y="318"/>
                  </a:cubicBezTo>
                  <a:cubicBezTo>
                    <a:pt x="85" y="318"/>
                    <a:pt x="98" y="306"/>
                    <a:pt x="110" y="293"/>
                  </a:cubicBezTo>
                  <a:cubicBezTo>
                    <a:pt x="171" y="209"/>
                    <a:pt x="231" y="147"/>
                    <a:pt x="293" y="99"/>
                  </a:cubicBezTo>
                  <a:cubicBezTo>
                    <a:pt x="317" y="74"/>
                    <a:pt x="317" y="50"/>
                    <a:pt x="304" y="26"/>
                  </a:cubicBezTo>
                  <a:cubicBezTo>
                    <a:pt x="297" y="11"/>
                    <a:pt x="285" y="1"/>
                    <a:pt x="2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2284;p36">
              <a:extLst>
                <a:ext uri="{FF2B5EF4-FFF2-40B4-BE49-F238E27FC236}">
                  <a16:creationId xmlns:a16="http://schemas.microsoft.com/office/drawing/2014/main" id="{31A33588-1A1A-4C76-864D-0464231DFEA9}"/>
                </a:ext>
              </a:extLst>
            </p:cNvPr>
            <p:cNvSpPr/>
            <p:nvPr/>
          </p:nvSpPr>
          <p:spPr>
            <a:xfrm>
              <a:off x="7387999" y="3235563"/>
              <a:ext cx="16439" cy="13782"/>
            </a:xfrm>
            <a:custGeom>
              <a:avLst/>
              <a:gdLst/>
              <a:ahLst/>
              <a:cxnLst/>
              <a:rect l="l" t="t" r="r" b="b"/>
              <a:pathLst>
                <a:path w="334" h="280" extrusionOk="0">
                  <a:moveTo>
                    <a:pt x="270" y="0"/>
                  </a:moveTo>
                  <a:cubicBezTo>
                    <a:pt x="261" y="0"/>
                    <a:pt x="252" y="4"/>
                    <a:pt x="244" y="12"/>
                  </a:cubicBezTo>
                  <a:cubicBezTo>
                    <a:pt x="171" y="72"/>
                    <a:pt x="98" y="145"/>
                    <a:pt x="37" y="206"/>
                  </a:cubicBezTo>
                  <a:cubicBezTo>
                    <a:pt x="0" y="243"/>
                    <a:pt x="26" y="280"/>
                    <a:pt x="62" y="280"/>
                  </a:cubicBezTo>
                  <a:cubicBezTo>
                    <a:pt x="74" y="280"/>
                    <a:pt x="86" y="276"/>
                    <a:pt x="98" y="267"/>
                  </a:cubicBezTo>
                  <a:cubicBezTo>
                    <a:pt x="159" y="206"/>
                    <a:pt x="232" y="145"/>
                    <a:pt x="305" y="72"/>
                  </a:cubicBezTo>
                  <a:cubicBezTo>
                    <a:pt x="333" y="44"/>
                    <a:pt x="302" y="0"/>
                    <a:pt x="2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2285;p36">
              <a:extLst>
                <a:ext uri="{FF2B5EF4-FFF2-40B4-BE49-F238E27FC236}">
                  <a16:creationId xmlns:a16="http://schemas.microsoft.com/office/drawing/2014/main" id="{49B6200E-62F0-445B-AAC6-075799555AA1}"/>
                </a:ext>
              </a:extLst>
            </p:cNvPr>
            <p:cNvSpPr/>
            <p:nvPr/>
          </p:nvSpPr>
          <p:spPr>
            <a:xfrm>
              <a:off x="7388049" y="3235219"/>
              <a:ext cx="16144" cy="14668"/>
            </a:xfrm>
            <a:custGeom>
              <a:avLst/>
              <a:gdLst/>
              <a:ahLst/>
              <a:cxnLst/>
              <a:rect l="l" t="t" r="r" b="b"/>
              <a:pathLst>
                <a:path w="328" h="298" extrusionOk="0">
                  <a:moveTo>
                    <a:pt x="268" y="19"/>
                  </a:moveTo>
                  <a:cubicBezTo>
                    <a:pt x="279" y="19"/>
                    <a:pt x="292" y="19"/>
                    <a:pt x="292" y="30"/>
                  </a:cubicBezTo>
                  <a:cubicBezTo>
                    <a:pt x="304" y="43"/>
                    <a:pt x="316" y="55"/>
                    <a:pt x="292" y="79"/>
                  </a:cubicBezTo>
                  <a:lnTo>
                    <a:pt x="243" y="128"/>
                  </a:lnTo>
                  <a:cubicBezTo>
                    <a:pt x="195" y="176"/>
                    <a:pt x="133" y="225"/>
                    <a:pt x="85" y="274"/>
                  </a:cubicBezTo>
                  <a:cubicBezTo>
                    <a:pt x="79" y="280"/>
                    <a:pt x="70" y="283"/>
                    <a:pt x="61" y="283"/>
                  </a:cubicBezTo>
                  <a:cubicBezTo>
                    <a:pt x="52" y="283"/>
                    <a:pt x="42" y="280"/>
                    <a:pt x="36" y="274"/>
                  </a:cubicBezTo>
                  <a:cubicBezTo>
                    <a:pt x="24" y="262"/>
                    <a:pt x="24" y="238"/>
                    <a:pt x="36" y="225"/>
                  </a:cubicBezTo>
                  <a:lnTo>
                    <a:pt x="182" y="79"/>
                  </a:lnTo>
                  <a:cubicBezTo>
                    <a:pt x="206" y="67"/>
                    <a:pt x="231" y="43"/>
                    <a:pt x="243" y="30"/>
                  </a:cubicBezTo>
                  <a:cubicBezTo>
                    <a:pt x="255" y="19"/>
                    <a:pt x="255" y="19"/>
                    <a:pt x="268" y="19"/>
                  </a:cubicBezTo>
                  <a:close/>
                  <a:moveTo>
                    <a:pt x="272" y="0"/>
                  </a:moveTo>
                  <a:cubicBezTo>
                    <a:pt x="258" y="0"/>
                    <a:pt x="243" y="7"/>
                    <a:pt x="231" y="19"/>
                  </a:cubicBezTo>
                  <a:cubicBezTo>
                    <a:pt x="219" y="30"/>
                    <a:pt x="195" y="43"/>
                    <a:pt x="170" y="67"/>
                  </a:cubicBezTo>
                  <a:lnTo>
                    <a:pt x="24" y="213"/>
                  </a:lnTo>
                  <a:cubicBezTo>
                    <a:pt x="0" y="238"/>
                    <a:pt x="12" y="262"/>
                    <a:pt x="24" y="286"/>
                  </a:cubicBezTo>
                  <a:cubicBezTo>
                    <a:pt x="36" y="286"/>
                    <a:pt x="49" y="298"/>
                    <a:pt x="60" y="298"/>
                  </a:cubicBezTo>
                  <a:cubicBezTo>
                    <a:pt x="73" y="298"/>
                    <a:pt x="85" y="298"/>
                    <a:pt x="97" y="286"/>
                  </a:cubicBezTo>
                  <a:cubicBezTo>
                    <a:pt x="146" y="238"/>
                    <a:pt x="206" y="189"/>
                    <a:pt x="255" y="140"/>
                  </a:cubicBezTo>
                  <a:lnTo>
                    <a:pt x="304" y="92"/>
                  </a:lnTo>
                  <a:cubicBezTo>
                    <a:pt x="328" y="67"/>
                    <a:pt x="328" y="30"/>
                    <a:pt x="304" y="19"/>
                  </a:cubicBezTo>
                  <a:cubicBezTo>
                    <a:pt x="298" y="7"/>
                    <a:pt x="286" y="0"/>
                    <a:pt x="2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2286;p36">
              <a:extLst>
                <a:ext uri="{FF2B5EF4-FFF2-40B4-BE49-F238E27FC236}">
                  <a16:creationId xmlns:a16="http://schemas.microsoft.com/office/drawing/2014/main" id="{D9C2AA30-516D-4CF7-837C-F8BCD47B4C61}"/>
                </a:ext>
              </a:extLst>
            </p:cNvPr>
            <p:cNvSpPr/>
            <p:nvPr/>
          </p:nvSpPr>
          <p:spPr>
            <a:xfrm>
              <a:off x="7386030" y="3247524"/>
              <a:ext cx="17227" cy="16735"/>
            </a:xfrm>
            <a:custGeom>
              <a:avLst/>
              <a:gdLst/>
              <a:ahLst/>
              <a:cxnLst/>
              <a:rect l="l" t="t" r="r" b="b"/>
              <a:pathLst>
                <a:path w="350" h="340" extrusionOk="0">
                  <a:moveTo>
                    <a:pt x="286" y="0"/>
                  </a:moveTo>
                  <a:cubicBezTo>
                    <a:pt x="277" y="0"/>
                    <a:pt x="268" y="4"/>
                    <a:pt x="260" y="12"/>
                  </a:cubicBezTo>
                  <a:cubicBezTo>
                    <a:pt x="174" y="97"/>
                    <a:pt x="101" y="182"/>
                    <a:pt x="28" y="267"/>
                  </a:cubicBezTo>
                  <a:cubicBezTo>
                    <a:pt x="0" y="296"/>
                    <a:pt x="31" y="339"/>
                    <a:pt x="64" y="339"/>
                  </a:cubicBezTo>
                  <a:cubicBezTo>
                    <a:pt x="73" y="339"/>
                    <a:pt x="82" y="336"/>
                    <a:pt x="90" y="328"/>
                  </a:cubicBezTo>
                  <a:cubicBezTo>
                    <a:pt x="174" y="243"/>
                    <a:pt x="247" y="158"/>
                    <a:pt x="320" y="72"/>
                  </a:cubicBezTo>
                  <a:cubicBezTo>
                    <a:pt x="349" y="44"/>
                    <a:pt x="318" y="0"/>
                    <a:pt x="2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2287;p36">
              <a:extLst>
                <a:ext uri="{FF2B5EF4-FFF2-40B4-BE49-F238E27FC236}">
                  <a16:creationId xmlns:a16="http://schemas.microsoft.com/office/drawing/2014/main" id="{A95019CF-6939-4A55-B2CD-11AE7306E253}"/>
                </a:ext>
              </a:extLst>
            </p:cNvPr>
            <p:cNvSpPr/>
            <p:nvPr/>
          </p:nvSpPr>
          <p:spPr>
            <a:xfrm>
              <a:off x="7386227" y="3247180"/>
              <a:ext cx="16784" cy="17719"/>
            </a:xfrm>
            <a:custGeom>
              <a:avLst/>
              <a:gdLst/>
              <a:ahLst/>
              <a:cxnLst/>
              <a:rect l="l" t="t" r="r" b="b"/>
              <a:pathLst>
                <a:path w="341" h="360" extrusionOk="0">
                  <a:moveTo>
                    <a:pt x="280" y="19"/>
                  </a:moveTo>
                  <a:cubicBezTo>
                    <a:pt x="292" y="19"/>
                    <a:pt x="292" y="19"/>
                    <a:pt x="305" y="31"/>
                  </a:cubicBezTo>
                  <a:cubicBezTo>
                    <a:pt x="316" y="43"/>
                    <a:pt x="316" y="55"/>
                    <a:pt x="305" y="79"/>
                  </a:cubicBezTo>
                  <a:lnTo>
                    <a:pt x="268" y="116"/>
                  </a:lnTo>
                  <a:cubicBezTo>
                    <a:pt x="207" y="189"/>
                    <a:pt x="146" y="262"/>
                    <a:pt x="86" y="322"/>
                  </a:cubicBezTo>
                  <a:cubicBezTo>
                    <a:pt x="75" y="333"/>
                    <a:pt x="67" y="337"/>
                    <a:pt x="60" y="337"/>
                  </a:cubicBezTo>
                  <a:cubicBezTo>
                    <a:pt x="51" y="337"/>
                    <a:pt x="44" y="330"/>
                    <a:pt x="37" y="322"/>
                  </a:cubicBezTo>
                  <a:cubicBezTo>
                    <a:pt x="24" y="311"/>
                    <a:pt x="13" y="298"/>
                    <a:pt x="37" y="274"/>
                  </a:cubicBezTo>
                  <a:cubicBezTo>
                    <a:pt x="97" y="201"/>
                    <a:pt x="159" y="141"/>
                    <a:pt x="219" y="68"/>
                  </a:cubicBezTo>
                  <a:lnTo>
                    <a:pt x="256" y="31"/>
                  </a:lnTo>
                  <a:cubicBezTo>
                    <a:pt x="268" y="19"/>
                    <a:pt x="280" y="19"/>
                    <a:pt x="280" y="19"/>
                  </a:cubicBezTo>
                  <a:close/>
                  <a:moveTo>
                    <a:pt x="284" y="1"/>
                  </a:moveTo>
                  <a:cubicBezTo>
                    <a:pt x="271" y="1"/>
                    <a:pt x="255" y="7"/>
                    <a:pt x="243" y="19"/>
                  </a:cubicBezTo>
                  <a:lnTo>
                    <a:pt x="207" y="55"/>
                  </a:lnTo>
                  <a:cubicBezTo>
                    <a:pt x="146" y="128"/>
                    <a:pt x="73" y="189"/>
                    <a:pt x="24" y="262"/>
                  </a:cubicBezTo>
                  <a:cubicBezTo>
                    <a:pt x="0" y="286"/>
                    <a:pt x="0" y="322"/>
                    <a:pt x="24" y="335"/>
                  </a:cubicBezTo>
                  <a:cubicBezTo>
                    <a:pt x="37" y="347"/>
                    <a:pt x="49" y="359"/>
                    <a:pt x="61" y="359"/>
                  </a:cubicBezTo>
                  <a:cubicBezTo>
                    <a:pt x="73" y="359"/>
                    <a:pt x="86" y="347"/>
                    <a:pt x="97" y="335"/>
                  </a:cubicBezTo>
                  <a:cubicBezTo>
                    <a:pt x="159" y="274"/>
                    <a:pt x="219" y="201"/>
                    <a:pt x="280" y="128"/>
                  </a:cubicBezTo>
                  <a:lnTo>
                    <a:pt x="316" y="92"/>
                  </a:lnTo>
                  <a:cubicBezTo>
                    <a:pt x="341" y="68"/>
                    <a:pt x="329" y="31"/>
                    <a:pt x="316" y="19"/>
                  </a:cubicBezTo>
                  <a:cubicBezTo>
                    <a:pt x="310" y="7"/>
                    <a:pt x="298" y="1"/>
                    <a:pt x="2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2288;p36">
              <a:extLst>
                <a:ext uri="{FF2B5EF4-FFF2-40B4-BE49-F238E27FC236}">
                  <a16:creationId xmlns:a16="http://schemas.microsoft.com/office/drawing/2014/main" id="{9654E18C-9EB4-4C2A-8B83-EC45EB2CC46F}"/>
                </a:ext>
              </a:extLst>
            </p:cNvPr>
            <p:cNvSpPr/>
            <p:nvPr/>
          </p:nvSpPr>
          <p:spPr>
            <a:xfrm>
              <a:off x="7385932" y="3261946"/>
              <a:ext cx="17325" cy="16144"/>
            </a:xfrm>
            <a:custGeom>
              <a:avLst/>
              <a:gdLst/>
              <a:ahLst/>
              <a:cxnLst/>
              <a:rect l="l" t="t" r="r" b="b"/>
              <a:pathLst>
                <a:path w="352" h="328" extrusionOk="0">
                  <a:moveTo>
                    <a:pt x="290" y="1"/>
                  </a:moveTo>
                  <a:cubicBezTo>
                    <a:pt x="281" y="1"/>
                    <a:pt x="271" y="4"/>
                    <a:pt x="262" y="11"/>
                  </a:cubicBezTo>
                  <a:cubicBezTo>
                    <a:pt x="176" y="84"/>
                    <a:pt x="79" y="168"/>
                    <a:pt x="19" y="266"/>
                  </a:cubicBezTo>
                  <a:cubicBezTo>
                    <a:pt x="0" y="293"/>
                    <a:pt x="30" y="328"/>
                    <a:pt x="61" y="328"/>
                  </a:cubicBezTo>
                  <a:cubicBezTo>
                    <a:pt x="72" y="328"/>
                    <a:pt x="82" y="324"/>
                    <a:pt x="92" y="314"/>
                  </a:cubicBezTo>
                  <a:cubicBezTo>
                    <a:pt x="165" y="230"/>
                    <a:pt x="225" y="144"/>
                    <a:pt x="322" y="71"/>
                  </a:cubicBezTo>
                  <a:cubicBezTo>
                    <a:pt x="352" y="52"/>
                    <a:pt x="326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2289;p36">
              <a:extLst>
                <a:ext uri="{FF2B5EF4-FFF2-40B4-BE49-F238E27FC236}">
                  <a16:creationId xmlns:a16="http://schemas.microsoft.com/office/drawing/2014/main" id="{3F7B565C-9B36-4D97-A229-0096835B0BCF}"/>
                </a:ext>
              </a:extLst>
            </p:cNvPr>
            <p:cNvSpPr/>
            <p:nvPr/>
          </p:nvSpPr>
          <p:spPr>
            <a:xfrm>
              <a:off x="7385637" y="3261602"/>
              <a:ext cx="17375" cy="17030"/>
            </a:xfrm>
            <a:custGeom>
              <a:avLst/>
              <a:gdLst/>
              <a:ahLst/>
              <a:cxnLst/>
              <a:rect l="l" t="t" r="r" b="b"/>
              <a:pathLst>
                <a:path w="353" h="346" extrusionOk="0">
                  <a:moveTo>
                    <a:pt x="280" y="18"/>
                  </a:moveTo>
                  <a:cubicBezTo>
                    <a:pt x="292" y="18"/>
                    <a:pt x="304" y="18"/>
                    <a:pt x="317" y="29"/>
                  </a:cubicBezTo>
                  <a:cubicBezTo>
                    <a:pt x="328" y="42"/>
                    <a:pt x="328" y="66"/>
                    <a:pt x="317" y="78"/>
                  </a:cubicBezTo>
                  <a:cubicBezTo>
                    <a:pt x="231" y="151"/>
                    <a:pt x="158" y="237"/>
                    <a:pt x="85" y="321"/>
                  </a:cubicBezTo>
                  <a:cubicBezTo>
                    <a:pt x="79" y="328"/>
                    <a:pt x="70" y="331"/>
                    <a:pt x="61" y="331"/>
                  </a:cubicBezTo>
                  <a:cubicBezTo>
                    <a:pt x="52" y="331"/>
                    <a:pt x="43" y="328"/>
                    <a:pt x="36" y="321"/>
                  </a:cubicBezTo>
                  <a:cubicBezTo>
                    <a:pt x="25" y="310"/>
                    <a:pt x="25" y="297"/>
                    <a:pt x="36" y="273"/>
                  </a:cubicBezTo>
                  <a:cubicBezTo>
                    <a:pt x="85" y="188"/>
                    <a:pt x="171" y="102"/>
                    <a:pt x="280" y="18"/>
                  </a:cubicBezTo>
                  <a:close/>
                  <a:moveTo>
                    <a:pt x="289" y="0"/>
                  </a:moveTo>
                  <a:cubicBezTo>
                    <a:pt x="282" y="0"/>
                    <a:pt x="275" y="2"/>
                    <a:pt x="268" y="5"/>
                  </a:cubicBezTo>
                  <a:cubicBezTo>
                    <a:pt x="158" y="91"/>
                    <a:pt x="73" y="175"/>
                    <a:pt x="12" y="261"/>
                  </a:cubicBezTo>
                  <a:cubicBezTo>
                    <a:pt x="0" y="297"/>
                    <a:pt x="12" y="321"/>
                    <a:pt x="36" y="334"/>
                  </a:cubicBezTo>
                  <a:cubicBezTo>
                    <a:pt x="36" y="346"/>
                    <a:pt x="49" y="346"/>
                    <a:pt x="61" y="346"/>
                  </a:cubicBezTo>
                  <a:cubicBezTo>
                    <a:pt x="73" y="346"/>
                    <a:pt x="85" y="346"/>
                    <a:pt x="98" y="334"/>
                  </a:cubicBezTo>
                  <a:cubicBezTo>
                    <a:pt x="171" y="248"/>
                    <a:pt x="244" y="164"/>
                    <a:pt x="328" y="91"/>
                  </a:cubicBezTo>
                  <a:cubicBezTo>
                    <a:pt x="353" y="66"/>
                    <a:pt x="353" y="42"/>
                    <a:pt x="328" y="18"/>
                  </a:cubicBezTo>
                  <a:cubicBezTo>
                    <a:pt x="320" y="9"/>
                    <a:pt x="305" y="0"/>
                    <a:pt x="2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2290;p36">
              <a:extLst>
                <a:ext uri="{FF2B5EF4-FFF2-40B4-BE49-F238E27FC236}">
                  <a16:creationId xmlns:a16="http://schemas.microsoft.com/office/drawing/2014/main" id="{75820913-D1F5-405F-9EC1-FB3CC4EB0803}"/>
                </a:ext>
              </a:extLst>
            </p:cNvPr>
            <p:cNvSpPr/>
            <p:nvPr/>
          </p:nvSpPr>
          <p:spPr>
            <a:xfrm>
              <a:off x="7387113" y="3273858"/>
              <a:ext cx="16735" cy="17965"/>
            </a:xfrm>
            <a:custGeom>
              <a:avLst/>
              <a:gdLst/>
              <a:ahLst/>
              <a:cxnLst/>
              <a:rect l="l" t="t" r="r" b="b"/>
              <a:pathLst>
                <a:path w="340" h="365" extrusionOk="0">
                  <a:moveTo>
                    <a:pt x="276" y="1"/>
                  </a:moveTo>
                  <a:cubicBezTo>
                    <a:pt x="267" y="1"/>
                    <a:pt x="258" y="4"/>
                    <a:pt x="250" y="12"/>
                  </a:cubicBezTo>
                  <a:cubicBezTo>
                    <a:pt x="177" y="109"/>
                    <a:pt x="92" y="194"/>
                    <a:pt x="19" y="291"/>
                  </a:cubicBezTo>
                  <a:cubicBezTo>
                    <a:pt x="1" y="328"/>
                    <a:pt x="31" y="365"/>
                    <a:pt x="63" y="365"/>
                  </a:cubicBezTo>
                  <a:cubicBezTo>
                    <a:pt x="73" y="365"/>
                    <a:pt x="83" y="361"/>
                    <a:pt x="92" y="353"/>
                  </a:cubicBezTo>
                  <a:cubicBezTo>
                    <a:pt x="165" y="267"/>
                    <a:pt x="238" y="170"/>
                    <a:pt x="311" y="72"/>
                  </a:cubicBezTo>
                  <a:cubicBezTo>
                    <a:pt x="339" y="44"/>
                    <a:pt x="308" y="1"/>
                    <a:pt x="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2291;p36">
              <a:extLst>
                <a:ext uri="{FF2B5EF4-FFF2-40B4-BE49-F238E27FC236}">
                  <a16:creationId xmlns:a16="http://schemas.microsoft.com/office/drawing/2014/main" id="{2C08856F-8485-463A-867A-E6AC350F00ED}"/>
                </a:ext>
              </a:extLst>
            </p:cNvPr>
            <p:cNvSpPr/>
            <p:nvPr/>
          </p:nvSpPr>
          <p:spPr>
            <a:xfrm>
              <a:off x="7386818" y="3273415"/>
              <a:ext cx="17375" cy="18408"/>
            </a:xfrm>
            <a:custGeom>
              <a:avLst/>
              <a:gdLst/>
              <a:ahLst/>
              <a:cxnLst/>
              <a:rect l="l" t="t" r="r" b="b"/>
              <a:pathLst>
                <a:path w="353" h="374" extrusionOk="0">
                  <a:moveTo>
                    <a:pt x="293" y="21"/>
                  </a:moveTo>
                  <a:cubicBezTo>
                    <a:pt x="293" y="21"/>
                    <a:pt x="304" y="21"/>
                    <a:pt x="304" y="33"/>
                  </a:cubicBezTo>
                  <a:cubicBezTo>
                    <a:pt x="317" y="45"/>
                    <a:pt x="329" y="57"/>
                    <a:pt x="317" y="81"/>
                  </a:cubicBezTo>
                  <a:cubicBezTo>
                    <a:pt x="293" y="106"/>
                    <a:pt x="280" y="118"/>
                    <a:pt x="268" y="143"/>
                  </a:cubicBezTo>
                  <a:cubicBezTo>
                    <a:pt x="207" y="216"/>
                    <a:pt x="147" y="289"/>
                    <a:pt x="85" y="349"/>
                  </a:cubicBezTo>
                  <a:cubicBezTo>
                    <a:pt x="79" y="355"/>
                    <a:pt x="70" y="358"/>
                    <a:pt x="61" y="358"/>
                  </a:cubicBezTo>
                  <a:cubicBezTo>
                    <a:pt x="52" y="358"/>
                    <a:pt x="43" y="355"/>
                    <a:pt x="37" y="349"/>
                  </a:cubicBezTo>
                  <a:cubicBezTo>
                    <a:pt x="25" y="337"/>
                    <a:pt x="25" y="325"/>
                    <a:pt x="37" y="313"/>
                  </a:cubicBezTo>
                  <a:cubicBezTo>
                    <a:pt x="85" y="227"/>
                    <a:pt x="158" y="154"/>
                    <a:pt x="220" y="81"/>
                  </a:cubicBezTo>
                  <a:lnTo>
                    <a:pt x="268" y="33"/>
                  </a:lnTo>
                  <a:cubicBezTo>
                    <a:pt x="268" y="21"/>
                    <a:pt x="280" y="21"/>
                    <a:pt x="293" y="21"/>
                  </a:cubicBezTo>
                  <a:close/>
                  <a:moveTo>
                    <a:pt x="293" y="1"/>
                  </a:moveTo>
                  <a:cubicBezTo>
                    <a:pt x="279" y="1"/>
                    <a:pt x="263" y="7"/>
                    <a:pt x="256" y="21"/>
                  </a:cubicBezTo>
                  <a:cubicBezTo>
                    <a:pt x="231" y="33"/>
                    <a:pt x="220" y="57"/>
                    <a:pt x="207" y="70"/>
                  </a:cubicBezTo>
                  <a:cubicBezTo>
                    <a:pt x="147" y="143"/>
                    <a:pt x="74" y="216"/>
                    <a:pt x="12" y="300"/>
                  </a:cubicBezTo>
                  <a:cubicBezTo>
                    <a:pt x="1" y="325"/>
                    <a:pt x="12" y="349"/>
                    <a:pt x="25" y="362"/>
                  </a:cubicBezTo>
                  <a:cubicBezTo>
                    <a:pt x="37" y="373"/>
                    <a:pt x="49" y="373"/>
                    <a:pt x="61" y="373"/>
                  </a:cubicBezTo>
                  <a:cubicBezTo>
                    <a:pt x="74" y="373"/>
                    <a:pt x="85" y="373"/>
                    <a:pt x="98" y="362"/>
                  </a:cubicBezTo>
                  <a:cubicBezTo>
                    <a:pt x="171" y="300"/>
                    <a:pt x="220" y="216"/>
                    <a:pt x="280" y="154"/>
                  </a:cubicBezTo>
                  <a:cubicBezTo>
                    <a:pt x="293" y="130"/>
                    <a:pt x="317" y="106"/>
                    <a:pt x="329" y="94"/>
                  </a:cubicBezTo>
                  <a:cubicBezTo>
                    <a:pt x="353" y="70"/>
                    <a:pt x="341" y="33"/>
                    <a:pt x="317" y="8"/>
                  </a:cubicBezTo>
                  <a:cubicBezTo>
                    <a:pt x="312" y="4"/>
                    <a:pt x="303" y="1"/>
                    <a:pt x="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2292;p36">
              <a:extLst>
                <a:ext uri="{FF2B5EF4-FFF2-40B4-BE49-F238E27FC236}">
                  <a16:creationId xmlns:a16="http://schemas.microsoft.com/office/drawing/2014/main" id="{7CDD4960-E58A-4870-A3D7-C43FEA80049D}"/>
                </a:ext>
              </a:extLst>
            </p:cNvPr>
            <p:cNvSpPr/>
            <p:nvPr/>
          </p:nvSpPr>
          <p:spPr>
            <a:xfrm>
              <a:off x="7386670" y="3288723"/>
              <a:ext cx="17719" cy="19294"/>
            </a:xfrm>
            <a:custGeom>
              <a:avLst/>
              <a:gdLst/>
              <a:ahLst/>
              <a:cxnLst/>
              <a:rect l="l" t="t" r="r" b="b"/>
              <a:pathLst>
                <a:path w="360" h="392" extrusionOk="0">
                  <a:moveTo>
                    <a:pt x="296" y="1"/>
                  </a:moveTo>
                  <a:cubicBezTo>
                    <a:pt x="286" y="1"/>
                    <a:pt x="277" y="5"/>
                    <a:pt x="271" y="14"/>
                  </a:cubicBezTo>
                  <a:cubicBezTo>
                    <a:pt x="186" y="124"/>
                    <a:pt x="101" y="221"/>
                    <a:pt x="28" y="330"/>
                  </a:cubicBezTo>
                  <a:cubicBezTo>
                    <a:pt x="0" y="357"/>
                    <a:pt x="34" y="392"/>
                    <a:pt x="63" y="392"/>
                  </a:cubicBezTo>
                  <a:cubicBezTo>
                    <a:pt x="73" y="392"/>
                    <a:pt x="82" y="388"/>
                    <a:pt x="88" y="378"/>
                  </a:cubicBezTo>
                  <a:cubicBezTo>
                    <a:pt x="186" y="281"/>
                    <a:pt x="259" y="172"/>
                    <a:pt x="332" y="62"/>
                  </a:cubicBezTo>
                  <a:cubicBezTo>
                    <a:pt x="359" y="35"/>
                    <a:pt x="325" y="1"/>
                    <a:pt x="2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2293;p36">
              <a:extLst>
                <a:ext uri="{FF2B5EF4-FFF2-40B4-BE49-F238E27FC236}">
                  <a16:creationId xmlns:a16="http://schemas.microsoft.com/office/drawing/2014/main" id="{C9154BCC-88A4-4B3A-85E8-ED93CE9A9D68}"/>
                </a:ext>
              </a:extLst>
            </p:cNvPr>
            <p:cNvSpPr/>
            <p:nvPr/>
          </p:nvSpPr>
          <p:spPr>
            <a:xfrm>
              <a:off x="7386818" y="3288378"/>
              <a:ext cx="18015" cy="20180"/>
            </a:xfrm>
            <a:custGeom>
              <a:avLst/>
              <a:gdLst/>
              <a:ahLst/>
              <a:cxnLst/>
              <a:rect l="l" t="t" r="r" b="b"/>
              <a:pathLst>
                <a:path w="366" h="410" extrusionOk="0">
                  <a:moveTo>
                    <a:pt x="299" y="18"/>
                  </a:moveTo>
                  <a:cubicBezTo>
                    <a:pt x="305" y="18"/>
                    <a:pt x="311" y="21"/>
                    <a:pt x="317" y="21"/>
                  </a:cubicBezTo>
                  <a:cubicBezTo>
                    <a:pt x="329" y="33"/>
                    <a:pt x="341" y="58"/>
                    <a:pt x="329" y="69"/>
                  </a:cubicBezTo>
                  <a:cubicBezTo>
                    <a:pt x="304" y="94"/>
                    <a:pt x="293" y="118"/>
                    <a:pt x="268" y="155"/>
                  </a:cubicBezTo>
                  <a:cubicBezTo>
                    <a:pt x="207" y="228"/>
                    <a:pt x="147" y="312"/>
                    <a:pt x="85" y="385"/>
                  </a:cubicBezTo>
                  <a:cubicBezTo>
                    <a:pt x="79" y="392"/>
                    <a:pt x="70" y="395"/>
                    <a:pt x="61" y="395"/>
                  </a:cubicBezTo>
                  <a:cubicBezTo>
                    <a:pt x="52" y="395"/>
                    <a:pt x="43" y="392"/>
                    <a:pt x="37" y="385"/>
                  </a:cubicBezTo>
                  <a:cubicBezTo>
                    <a:pt x="25" y="374"/>
                    <a:pt x="12" y="361"/>
                    <a:pt x="25" y="337"/>
                  </a:cubicBezTo>
                  <a:cubicBezTo>
                    <a:pt x="85" y="264"/>
                    <a:pt x="147" y="179"/>
                    <a:pt x="207" y="106"/>
                  </a:cubicBezTo>
                  <a:lnTo>
                    <a:pt x="280" y="33"/>
                  </a:lnTo>
                  <a:cubicBezTo>
                    <a:pt x="286" y="21"/>
                    <a:pt x="293" y="18"/>
                    <a:pt x="299" y="18"/>
                  </a:cubicBezTo>
                  <a:close/>
                  <a:moveTo>
                    <a:pt x="298" y="1"/>
                  </a:moveTo>
                  <a:cubicBezTo>
                    <a:pt x="284" y="1"/>
                    <a:pt x="270" y="6"/>
                    <a:pt x="256" y="21"/>
                  </a:cubicBezTo>
                  <a:cubicBezTo>
                    <a:pt x="244" y="45"/>
                    <a:pt x="220" y="69"/>
                    <a:pt x="195" y="94"/>
                  </a:cubicBezTo>
                  <a:cubicBezTo>
                    <a:pt x="134" y="167"/>
                    <a:pt x="74" y="252"/>
                    <a:pt x="12" y="325"/>
                  </a:cubicBezTo>
                  <a:cubicBezTo>
                    <a:pt x="1" y="361"/>
                    <a:pt x="12" y="385"/>
                    <a:pt x="25" y="398"/>
                  </a:cubicBezTo>
                  <a:cubicBezTo>
                    <a:pt x="37" y="410"/>
                    <a:pt x="49" y="410"/>
                    <a:pt x="61" y="410"/>
                  </a:cubicBezTo>
                  <a:cubicBezTo>
                    <a:pt x="74" y="410"/>
                    <a:pt x="85" y="410"/>
                    <a:pt x="98" y="398"/>
                  </a:cubicBezTo>
                  <a:cubicBezTo>
                    <a:pt x="158" y="325"/>
                    <a:pt x="220" y="239"/>
                    <a:pt x="280" y="167"/>
                  </a:cubicBezTo>
                  <a:cubicBezTo>
                    <a:pt x="304" y="131"/>
                    <a:pt x="317" y="106"/>
                    <a:pt x="341" y="82"/>
                  </a:cubicBezTo>
                  <a:cubicBezTo>
                    <a:pt x="366" y="58"/>
                    <a:pt x="353" y="33"/>
                    <a:pt x="329" y="9"/>
                  </a:cubicBezTo>
                  <a:cubicBezTo>
                    <a:pt x="318" y="4"/>
                    <a:pt x="308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2294;p36">
              <a:extLst>
                <a:ext uri="{FF2B5EF4-FFF2-40B4-BE49-F238E27FC236}">
                  <a16:creationId xmlns:a16="http://schemas.microsoft.com/office/drawing/2014/main" id="{0744685B-5AD8-40FD-AF9A-78E51D551AFA}"/>
                </a:ext>
              </a:extLst>
            </p:cNvPr>
            <p:cNvSpPr/>
            <p:nvPr/>
          </p:nvSpPr>
          <p:spPr>
            <a:xfrm>
              <a:off x="7385292" y="3306689"/>
              <a:ext cx="16686" cy="17473"/>
            </a:xfrm>
            <a:custGeom>
              <a:avLst/>
              <a:gdLst/>
              <a:ahLst/>
              <a:cxnLst/>
              <a:rect l="l" t="t" r="r" b="b"/>
              <a:pathLst>
                <a:path w="339" h="355" extrusionOk="0">
                  <a:moveTo>
                    <a:pt x="279" y="1"/>
                  </a:moveTo>
                  <a:cubicBezTo>
                    <a:pt x="269" y="1"/>
                    <a:pt x="259" y="5"/>
                    <a:pt x="251" y="13"/>
                  </a:cubicBezTo>
                  <a:cubicBezTo>
                    <a:pt x="153" y="86"/>
                    <a:pt x="68" y="172"/>
                    <a:pt x="19" y="281"/>
                  </a:cubicBezTo>
                  <a:cubicBezTo>
                    <a:pt x="1" y="318"/>
                    <a:pt x="31" y="355"/>
                    <a:pt x="58" y="355"/>
                  </a:cubicBezTo>
                  <a:cubicBezTo>
                    <a:pt x="66" y="355"/>
                    <a:pt x="74" y="351"/>
                    <a:pt x="80" y="342"/>
                  </a:cubicBezTo>
                  <a:cubicBezTo>
                    <a:pt x="153" y="245"/>
                    <a:pt x="226" y="148"/>
                    <a:pt x="311" y="75"/>
                  </a:cubicBezTo>
                  <a:cubicBezTo>
                    <a:pt x="339" y="38"/>
                    <a:pt x="310" y="1"/>
                    <a:pt x="2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2295;p36">
              <a:extLst>
                <a:ext uri="{FF2B5EF4-FFF2-40B4-BE49-F238E27FC236}">
                  <a16:creationId xmlns:a16="http://schemas.microsoft.com/office/drawing/2014/main" id="{CB7BF110-1E62-42D8-A4D3-DA0F5B533A3F}"/>
                </a:ext>
              </a:extLst>
            </p:cNvPr>
            <p:cNvSpPr/>
            <p:nvPr/>
          </p:nvSpPr>
          <p:spPr>
            <a:xfrm>
              <a:off x="7384997" y="3306049"/>
              <a:ext cx="16833" cy="18064"/>
            </a:xfrm>
            <a:custGeom>
              <a:avLst/>
              <a:gdLst/>
              <a:ahLst/>
              <a:cxnLst/>
              <a:rect l="l" t="t" r="r" b="b"/>
              <a:pathLst>
                <a:path w="342" h="367" extrusionOk="0">
                  <a:moveTo>
                    <a:pt x="292" y="18"/>
                  </a:moveTo>
                  <a:cubicBezTo>
                    <a:pt x="302" y="18"/>
                    <a:pt x="311" y="21"/>
                    <a:pt x="317" y="26"/>
                  </a:cubicBezTo>
                  <a:cubicBezTo>
                    <a:pt x="317" y="39"/>
                    <a:pt x="330" y="63"/>
                    <a:pt x="305" y="75"/>
                  </a:cubicBezTo>
                  <a:cubicBezTo>
                    <a:pt x="232" y="161"/>
                    <a:pt x="159" y="245"/>
                    <a:pt x="98" y="331"/>
                  </a:cubicBezTo>
                  <a:lnTo>
                    <a:pt x="86" y="343"/>
                  </a:lnTo>
                  <a:cubicBezTo>
                    <a:pt x="74" y="355"/>
                    <a:pt x="65" y="358"/>
                    <a:pt x="57" y="358"/>
                  </a:cubicBezTo>
                  <a:cubicBezTo>
                    <a:pt x="49" y="358"/>
                    <a:pt x="43" y="355"/>
                    <a:pt x="38" y="355"/>
                  </a:cubicBezTo>
                  <a:cubicBezTo>
                    <a:pt x="25" y="343"/>
                    <a:pt x="13" y="318"/>
                    <a:pt x="25" y="294"/>
                  </a:cubicBezTo>
                  <a:cubicBezTo>
                    <a:pt x="74" y="209"/>
                    <a:pt x="159" y="112"/>
                    <a:pt x="257" y="26"/>
                  </a:cubicBezTo>
                  <a:cubicBezTo>
                    <a:pt x="269" y="21"/>
                    <a:pt x="281" y="18"/>
                    <a:pt x="292" y="18"/>
                  </a:cubicBezTo>
                  <a:close/>
                  <a:moveTo>
                    <a:pt x="288" y="1"/>
                  </a:moveTo>
                  <a:cubicBezTo>
                    <a:pt x="277" y="1"/>
                    <a:pt x="267" y="4"/>
                    <a:pt x="257" y="15"/>
                  </a:cubicBezTo>
                  <a:cubicBezTo>
                    <a:pt x="147" y="99"/>
                    <a:pt x="62" y="197"/>
                    <a:pt x="13" y="294"/>
                  </a:cubicBezTo>
                  <a:cubicBezTo>
                    <a:pt x="1" y="318"/>
                    <a:pt x="13" y="355"/>
                    <a:pt x="38" y="367"/>
                  </a:cubicBezTo>
                  <a:lnTo>
                    <a:pt x="62" y="367"/>
                  </a:lnTo>
                  <a:cubicBezTo>
                    <a:pt x="74" y="367"/>
                    <a:pt x="86" y="367"/>
                    <a:pt x="98" y="355"/>
                  </a:cubicBezTo>
                  <a:lnTo>
                    <a:pt x="111" y="343"/>
                  </a:lnTo>
                  <a:cubicBezTo>
                    <a:pt x="184" y="245"/>
                    <a:pt x="244" y="172"/>
                    <a:pt x="330" y="88"/>
                  </a:cubicBezTo>
                  <a:cubicBezTo>
                    <a:pt x="341" y="63"/>
                    <a:pt x="341" y="39"/>
                    <a:pt x="330" y="15"/>
                  </a:cubicBezTo>
                  <a:cubicBezTo>
                    <a:pt x="316" y="7"/>
                    <a:pt x="302" y="1"/>
                    <a:pt x="2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2296;p36">
              <a:extLst>
                <a:ext uri="{FF2B5EF4-FFF2-40B4-BE49-F238E27FC236}">
                  <a16:creationId xmlns:a16="http://schemas.microsoft.com/office/drawing/2014/main" id="{DCF1FDF1-51C5-447C-BCB5-A004959BA6DB}"/>
                </a:ext>
              </a:extLst>
            </p:cNvPr>
            <p:cNvSpPr/>
            <p:nvPr/>
          </p:nvSpPr>
          <p:spPr>
            <a:xfrm>
              <a:off x="7387802" y="3320569"/>
              <a:ext cx="16046" cy="16686"/>
            </a:xfrm>
            <a:custGeom>
              <a:avLst/>
              <a:gdLst/>
              <a:ahLst/>
              <a:cxnLst/>
              <a:rect l="l" t="t" r="r" b="b"/>
              <a:pathLst>
                <a:path w="326" h="339" extrusionOk="0">
                  <a:moveTo>
                    <a:pt x="262" y="0"/>
                  </a:moveTo>
                  <a:cubicBezTo>
                    <a:pt x="253" y="0"/>
                    <a:pt x="244" y="4"/>
                    <a:pt x="236" y="12"/>
                  </a:cubicBezTo>
                  <a:cubicBezTo>
                    <a:pt x="163" y="96"/>
                    <a:pt x="90" y="182"/>
                    <a:pt x="29" y="267"/>
                  </a:cubicBezTo>
                  <a:cubicBezTo>
                    <a:pt x="0" y="296"/>
                    <a:pt x="39" y="339"/>
                    <a:pt x="75" y="339"/>
                  </a:cubicBezTo>
                  <a:cubicBezTo>
                    <a:pt x="85" y="339"/>
                    <a:pt x="94" y="336"/>
                    <a:pt x="102" y="328"/>
                  </a:cubicBezTo>
                  <a:cubicBezTo>
                    <a:pt x="175" y="242"/>
                    <a:pt x="236" y="158"/>
                    <a:pt x="297" y="72"/>
                  </a:cubicBezTo>
                  <a:cubicBezTo>
                    <a:pt x="325" y="44"/>
                    <a:pt x="294" y="0"/>
                    <a:pt x="2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2297;p36">
              <a:extLst>
                <a:ext uri="{FF2B5EF4-FFF2-40B4-BE49-F238E27FC236}">
                  <a16:creationId xmlns:a16="http://schemas.microsoft.com/office/drawing/2014/main" id="{C437EB6F-D7AD-41F1-AB36-52AE031CA1F9}"/>
                </a:ext>
              </a:extLst>
            </p:cNvPr>
            <p:cNvSpPr/>
            <p:nvPr/>
          </p:nvSpPr>
          <p:spPr>
            <a:xfrm>
              <a:off x="7388049" y="3320126"/>
              <a:ext cx="16144" cy="17178"/>
            </a:xfrm>
            <a:custGeom>
              <a:avLst/>
              <a:gdLst/>
              <a:ahLst/>
              <a:cxnLst/>
              <a:rect l="l" t="t" r="r" b="b"/>
              <a:pathLst>
                <a:path w="328" h="349" extrusionOk="0">
                  <a:moveTo>
                    <a:pt x="279" y="21"/>
                  </a:moveTo>
                  <a:cubicBezTo>
                    <a:pt x="292" y="32"/>
                    <a:pt x="304" y="57"/>
                    <a:pt x="292" y="81"/>
                  </a:cubicBezTo>
                  <a:cubicBezTo>
                    <a:pt x="268" y="94"/>
                    <a:pt x="255" y="118"/>
                    <a:pt x="243" y="142"/>
                  </a:cubicBezTo>
                  <a:cubicBezTo>
                    <a:pt x="195" y="203"/>
                    <a:pt x="146" y="264"/>
                    <a:pt x="85" y="324"/>
                  </a:cubicBezTo>
                  <a:cubicBezTo>
                    <a:pt x="79" y="330"/>
                    <a:pt x="70" y="334"/>
                    <a:pt x="61" y="334"/>
                  </a:cubicBezTo>
                  <a:cubicBezTo>
                    <a:pt x="52" y="334"/>
                    <a:pt x="42" y="330"/>
                    <a:pt x="36" y="324"/>
                  </a:cubicBezTo>
                  <a:cubicBezTo>
                    <a:pt x="24" y="312"/>
                    <a:pt x="12" y="300"/>
                    <a:pt x="24" y="288"/>
                  </a:cubicBezTo>
                  <a:cubicBezTo>
                    <a:pt x="73" y="215"/>
                    <a:pt x="133" y="154"/>
                    <a:pt x="195" y="81"/>
                  </a:cubicBezTo>
                  <a:cubicBezTo>
                    <a:pt x="206" y="69"/>
                    <a:pt x="219" y="45"/>
                    <a:pt x="243" y="32"/>
                  </a:cubicBezTo>
                  <a:cubicBezTo>
                    <a:pt x="243" y="21"/>
                    <a:pt x="255" y="21"/>
                    <a:pt x="268" y="21"/>
                  </a:cubicBezTo>
                  <a:close/>
                  <a:moveTo>
                    <a:pt x="268" y="0"/>
                  </a:moveTo>
                  <a:cubicBezTo>
                    <a:pt x="254" y="0"/>
                    <a:pt x="238" y="6"/>
                    <a:pt x="231" y="21"/>
                  </a:cubicBezTo>
                  <a:cubicBezTo>
                    <a:pt x="206" y="32"/>
                    <a:pt x="195" y="57"/>
                    <a:pt x="182" y="69"/>
                  </a:cubicBezTo>
                  <a:cubicBezTo>
                    <a:pt x="122" y="142"/>
                    <a:pt x="60" y="203"/>
                    <a:pt x="12" y="276"/>
                  </a:cubicBezTo>
                  <a:cubicBezTo>
                    <a:pt x="0" y="288"/>
                    <a:pt x="0" y="324"/>
                    <a:pt x="24" y="337"/>
                  </a:cubicBezTo>
                  <a:cubicBezTo>
                    <a:pt x="36" y="348"/>
                    <a:pt x="49" y="348"/>
                    <a:pt x="60" y="348"/>
                  </a:cubicBezTo>
                  <a:cubicBezTo>
                    <a:pt x="73" y="348"/>
                    <a:pt x="85" y="348"/>
                    <a:pt x="97" y="337"/>
                  </a:cubicBezTo>
                  <a:cubicBezTo>
                    <a:pt x="158" y="276"/>
                    <a:pt x="206" y="215"/>
                    <a:pt x="255" y="154"/>
                  </a:cubicBezTo>
                  <a:cubicBezTo>
                    <a:pt x="268" y="130"/>
                    <a:pt x="292" y="105"/>
                    <a:pt x="304" y="94"/>
                  </a:cubicBezTo>
                  <a:cubicBezTo>
                    <a:pt x="328" y="57"/>
                    <a:pt x="316" y="32"/>
                    <a:pt x="292" y="8"/>
                  </a:cubicBezTo>
                  <a:cubicBezTo>
                    <a:pt x="287" y="3"/>
                    <a:pt x="278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2298;p36">
              <a:extLst>
                <a:ext uri="{FF2B5EF4-FFF2-40B4-BE49-F238E27FC236}">
                  <a16:creationId xmlns:a16="http://schemas.microsoft.com/office/drawing/2014/main" id="{C16E3077-444E-4BA4-9579-7563ACDAC63B}"/>
                </a:ext>
              </a:extLst>
            </p:cNvPr>
            <p:cNvSpPr/>
            <p:nvPr/>
          </p:nvSpPr>
          <p:spPr>
            <a:xfrm>
              <a:off x="7388295" y="3334942"/>
              <a:ext cx="16735" cy="16784"/>
            </a:xfrm>
            <a:custGeom>
              <a:avLst/>
              <a:gdLst/>
              <a:ahLst/>
              <a:cxnLst/>
              <a:rect l="l" t="t" r="r" b="b"/>
              <a:pathLst>
                <a:path w="340" h="341" extrusionOk="0">
                  <a:moveTo>
                    <a:pt x="276" y="0"/>
                  </a:moveTo>
                  <a:cubicBezTo>
                    <a:pt x="267" y="0"/>
                    <a:pt x="258" y="3"/>
                    <a:pt x="250" y="11"/>
                  </a:cubicBezTo>
                  <a:cubicBezTo>
                    <a:pt x="177" y="96"/>
                    <a:pt x="92" y="182"/>
                    <a:pt x="19" y="266"/>
                  </a:cubicBezTo>
                  <a:cubicBezTo>
                    <a:pt x="1" y="303"/>
                    <a:pt x="31" y="340"/>
                    <a:pt x="63" y="340"/>
                  </a:cubicBezTo>
                  <a:cubicBezTo>
                    <a:pt x="73" y="340"/>
                    <a:pt x="83" y="336"/>
                    <a:pt x="92" y="328"/>
                  </a:cubicBezTo>
                  <a:cubicBezTo>
                    <a:pt x="177" y="255"/>
                    <a:pt x="238" y="157"/>
                    <a:pt x="311" y="72"/>
                  </a:cubicBezTo>
                  <a:cubicBezTo>
                    <a:pt x="339" y="44"/>
                    <a:pt x="309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2299;p36">
              <a:extLst>
                <a:ext uri="{FF2B5EF4-FFF2-40B4-BE49-F238E27FC236}">
                  <a16:creationId xmlns:a16="http://schemas.microsoft.com/office/drawing/2014/main" id="{F05BEFEE-3A87-487B-B3DD-54858B9BDC8D}"/>
                </a:ext>
              </a:extLst>
            </p:cNvPr>
            <p:cNvSpPr/>
            <p:nvPr/>
          </p:nvSpPr>
          <p:spPr>
            <a:xfrm>
              <a:off x="7388049" y="3334598"/>
              <a:ext cx="17375" cy="17719"/>
            </a:xfrm>
            <a:custGeom>
              <a:avLst/>
              <a:gdLst/>
              <a:ahLst/>
              <a:cxnLst/>
              <a:rect l="l" t="t" r="r" b="b"/>
              <a:pathLst>
                <a:path w="353" h="360" extrusionOk="0">
                  <a:moveTo>
                    <a:pt x="292" y="18"/>
                  </a:moveTo>
                  <a:cubicBezTo>
                    <a:pt x="292" y="18"/>
                    <a:pt x="304" y="18"/>
                    <a:pt x="304" y="30"/>
                  </a:cubicBezTo>
                  <a:cubicBezTo>
                    <a:pt x="316" y="43"/>
                    <a:pt x="328" y="54"/>
                    <a:pt x="316" y="79"/>
                  </a:cubicBezTo>
                  <a:cubicBezTo>
                    <a:pt x="292" y="103"/>
                    <a:pt x="268" y="127"/>
                    <a:pt x="255" y="152"/>
                  </a:cubicBezTo>
                  <a:cubicBezTo>
                    <a:pt x="206" y="213"/>
                    <a:pt x="146" y="273"/>
                    <a:pt x="85" y="322"/>
                  </a:cubicBezTo>
                  <a:cubicBezTo>
                    <a:pt x="79" y="328"/>
                    <a:pt x="70" y="332"/>
                    <a:pt x="61" y="332"/>
                  </a:cubicBezTo>
                  <a:cubicBezTo>
                    <a:pt x="52" y="332"/>
                    <a:pt x="42" y="328"/>
                    <a:pt x="36" y="322"/>
                  </a:cubicBezTo>
                  <a:cubicBezTo>
                    <a:pt x="36" y="322"/>
                    <a:pt x="12" y="298"/>
                    <a:pt x="36" y="286"/>
                  </a:cubicBezTo>
                  <a:cubicBezTo>
                    <a:pt x="85" y="213"/>
                    <a:pt x="146" y="152"/>
                    <a:pt x="206" y="91"/>
                  </a:cubicBezTo>
                  <a:cubicBezTo>
                    <a:pt x="219" y="67"/>
                    <a:pt x="243" y="54"/>
                    <a:pt x="268" y="30"/>
                  </a:cubicBezTo>
                  <a:cubicBezTo>
                    <a:pt x="268" y="18"/>
                    <a:pt x="279" y="18"/>
                    <a:pt x="292" y="18"/>
                  </a:cubicBezTo>
                  <a:close/>
                  <a:moveTo>
                    <a:pt x="290" y="0"/>
                  </a:moveTo>
                  <a:cubicBezTo>
                    <a:pt x="279" y="0"/>
                    <a:pt x="267" y="6"/>
                    <a:pt x="255" y="18"/>
                  </a:cubicBezTo>
                  <a:cubicBezTo>
                    <a:pt x="231" y="43"/>
                    <a:pt x="206" y="54"/>
                    <a:pt x="195" y="79"/>
                  </a:cubicBezTo>
                  <a:cubicBezTo>
                    <a:pt x="133" y="140"/>
                    <a:pt x="73" y="200"/>
                    <a:pt x="24" y="273"/>
                  </a:cubicBezTo>
                  <a:cubicBezTo>
                    <a:pt x="0" y="298"/>
                    <a:pt x="0" y="322"/>
                    <a:pt x="24" y="335"/>
                  </a:cubicBezTo>
                  <a:cubicBezTo>
                    <a:pt x="36" y="346"/>
                    <a:pt x="49" y="359"/>
                    <a:pt x="60" y="359"/>
                  </a:cubicBezTo>
                  <a:cubicBezTo>
                    <a:pt x="73" y="359"/>
                    <a:pt x="85" y="346"/>
                    <a:pt x="97" y="335"/>
                  </a:cubicBezTo>
                  <a:cubicBezTo>
                    <a:pt x="158" y="286"/>
                    <a:pt x="219" y="225"/>
                    <a:pt x="268" y="164"/>
                  </a:cubicBezTo>
                  <a:cubicBezTo>
                    <a:pt x="292" y="140"/>
                    <a:pt x="304" y="116"/>
                    <a:pt x="328" y="91"/>
                  </a:cubicBezTo>
                  <a:cubicBezTo>
                    <a:pt x="352" y="67"/>
                    <a:pt x="341" y="30"/>
                    <a:pt x="316" y="18"/>
                  </a:cubicBezTo>
                  <a:cubicBezTo>
                    <a:pt x="310" y="6"/>
                    <a:pt x="301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2300;p36">
              <a:extLst>
                <a:ext uri="{FF2B5EF4-FFF2-40B4-BE49-F238E27FC236}">
                  <a16:creationId xmlns:a16="http://schemas.microsoft.com/office/drawing/2014/main" id="{FFC81F7F-9D91-487B-AA1D-A691B4FEF9DB}"/>
                </a:ext>
              </a:extLst>
            </p:cNvPr>
            <p:cNvSpPr/>
            <p:nvPr/>
          </p:nvSpPr>
          <p:spPr>
            <a:xfrm>
              <a:off x="7387015" y="3350496"/>
              <a:ext cx="18507" cy="20623"/>
            </a:xfrm>
            <a:custGeom>
              <a:avLst/>
              <a:gdLst/>
              <a:ahLst/>
              <a:cxnLst/>
              <a:rect l="l" t="t" r="r" b="b"/>
              <a:pathLst>
                <a:path w="376" h="419" extrusionOk="0">
                  <a:moveTo>
                    <a:pt x="308" y="0"/>
                  </a:moveTo>
                  <a:cubicBezTo>
                    <a:pt x="298" y="0"/>
                    <a:pt x="287" y="4"/>
                    <a:pt x="276" y="12"/>
                  </a:cubicBezTo>
                  <a:cubicBezTo>
                    <a:pt x="167" y="109"/>
                    <a:pt x="70" y="231"/>
                    <a:pt x="8" y="364"/>
                  </a:cubicBezTo>
                  <a:cubicBezTo>
                    <a:pt x="1" y="396"/>
                    <a:pt x="31" y="418"/>
                    <a:pt x="59" y="418"/>
                  </a:cubicBezTo>
                  <a:cubicBezTo>
                    <a:pt x="73" y="418"/>
                    <a:pt x="86" y="413"/>
                    <a:pt x="94" y="401"/>
                  </a:cubicBezTo>
                  <a:cubicBezTo>
                    <a:pt x="167" y="279"/>
                    <a:pt x="240" y="169"/>
                    <a:pt x="337" y="72"/>
                  </a:cubicBezTo>
                  <a:cubicBezTo>
                    <a:pt x="375" y="44"/>
                    <a:pt x="346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2301;p36">
              <a:extLst>
                <a:ext uri="{FF2B5EF4-FFF2-40B4-BE49-F238E27FC236}">
                  <a16:creationId xmlns:a16="http://schemas.microsoft.com/office/drawing/2014/main" id="{B5B9AEE2-578E-4263-8068-D9ACB6E94950}"/>
                </a:ext>
              </a:extLst>
            </p:cNvPr>
            <p:cNvSpPr/>
            <p:nvPr/>
          </p:nvSpPr>
          <p:spPr>
            <a:xfrm>
              <a:off x="7386818" y="3350349"/>
              <a:ext cx="18605" cy="21115"/>
            </a:xfrm>
            <a:custGeom>
              <a:avLst/>
              <a:gdLst/>
              <a:ahLst/>
              <a:cxnLst/>
              <a:rect l="l" t="t" r="r" b="b"/>
              <a:pathLst>
                <a:path w="378" h="429" extrusionOk="0">
                  <a:moveTo>
                    <a:pt x="317" y="15"/>
                  </a:moveTo>
                  <a:cubicBezTo>
                    <a:pt x="329" y="15"/>
                    <a:pt x="329" y="26"/>
                    <a:pt x="341" y="26"/>
                  </a:cubicBezTo>
                  <a:cubicBezTo>
                    <a:pt x="353" y="39"/>
                    <a:pt x="353" y="63"/>
                    <a:pt x="341" y="75"/>
                  </a:cubicBezTo>
                  <a:cubicBezTo>
                    <a:pt x="231" y="172"/>
                    <a:pt x="158" y="282"/>
                    <a:pt x="85" y="404"/>
                  </a:cubicBezTo>
                  <a:cubicBezTo>
                    <a:pt x="74" y="416"/>
                    <a:pt x="61" y="416"/>
                    <a:pt x="37" y="416"/>
                  </a:cubicBezTo>
                  <a:cubicBezTo>
                    <a:pt x="37" y="404"/>
                    <a:pt x="12" y="391"/>
                    <a:pt x="25" y="380"/>
                  </a:cubicBezTo>
                  <a:cubicBezTo>
                    <a:pt x="74" y="258"/>
                    <a:pt x="171" y="136"/>
                    <a:pt x="293" y="26"/>
                  </a:cubicBezTo>
                  <a:cubicBezTo>
                    <a:pt x="293" y="15"/>
                    <a:pt x="304" y="15"/>
                    <a:pt x="317" y="15"/>
                  </a:cubicBezTo>
                  <a:close/>
                  <a:moveTo>
                    <a:pt x="315" y="1"/>
                  </a:moveTo>
                  <a:cubicBezTo>
                    <a:pt x="303" y="1"/>
                    <a:pt x="290" y="4"/>
                    <a:pt x="280" y="15"/>
                  </a:cubicBezTo>
                  <a:cubicBezTo>
                    <a:pt x="147" y="124"/>
                    <a:pt x="61" y="245"/>
                    <a:pt x="12" y="367"/>
                  </a:cubicBezTo>
                  <a:cubicBezTo>
                    <a:pt x="1" y="391"/>
                    <a:pt x="12" y="416"/>
                    <a:pt x="37" y="428"/>
                  </a:cubicBezTo>
                  <a:lnTo>
                    <a:pt x="61" y="428"/>
                  </a:lnTo>
                  <a:cubicBezTo>
                    <a:pt x="74" y="428"/>
                    <a:pt x="98" y="428"/>
                    <a:pt x="110" y="404"/>
                  </a:cubicBezTo>
                  <a:cubicBezTo>
                    <a:pt x="171" y="294"/>
                    <a:pt x="244" y="185"/>
                    <a:pt x="353" y="88"/>
                  </a:cubicBezTo>
                  <a:cubicBezTo>
                    <a:pt x="377" y="63"/>
                    <a:pt x="366" y="39"/>
                    <a:pt x="353" y="15"/>
                  </a:cubicBezTo>
                  <a:cubicBezTo>
                    <a:pt x="346" y="7"/>
                    <a:pt x="331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2302;p36">
              <a:extLst>
                <a:ext uri="{FF2B5EF4-FFF2-40B4-BE49-F238E27FC236}">
                  <a16:creationId xmlns:a16="http://schemas.microsoft.com/office/drawing/2014/main" id="{65BDDDF6-1C58-4617-A27C-29893059A8AA}"/>
                </a:ext>
              </a:extLst>
            </p:cNvPr>
            <p:cNvSpPr/>
            <p:nvPr/>
          </p:nvSpPr>
          <p:spPr>
            <a:xfrm>
              <a:off x="7401781" y="3345082"/>
              <a:ext cx="5463" cy="4184"/>
            </a:xfrm>
            <a:custGeom>
              <a:avLst/>
              <a:gdLst/>
              <a:ahLst/>
              <a:cxnLst/>
              <a:rect l="l" t="t" r="r" b="b"/>
              <a:pathLst>
                <a:path w="111" h="85" extrusionOk="0">
                  <a:moveTo>
                    <a:pt x="49" y="0"/>
                  </a:moveTo>
                  <a:cubicBezTo>
                    <a:pt x="0" y="0"/>
                    <a:pt x="0" y="85"/>
                    <a:pt x="49" y="85"/>
                  </a:cubicBezTo>
                  <a:cubicBezTo>
                    <a:pt x="110" y="85"/>
                    <a:pt x="110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2303;p36">
              <a:extLst>
                <a:ext uri="{FF2B5EF4-FFF2-40B4-BE49-F238E27FC236}">
                  <a16:creationId xmlns:a16="http://schemas.microsoft.com/office/drawing/2014/main" id="{F9E484F0-49BF-430D-BCC5-0E5855D97A81}"/>
                </a:ext>
              </a:extLst>
            </p:cNvPr>
            <p:cNvSpPr/>
            <p:nvPr/>
          </p:nvSpPr>
          <p:spPr>
            <a:xfrm>
              <a:off x="7401781" y="3344442"/>
              <a:ext cx="4824" cy="5463"/>
            </a:xfrm>
            <a:custGeom>
              <a:avLst/>
              <a:gdLst/>
              <a:ahLst/>
              <a:cxnLst/>
              <a:rect l="l" t="t" r="r" b="b"/>
              <a:pathLst>
                <a:path w="98" h="111" extrusionOk="0">
                  <a:moveTo>
                    <a:pt x="49" y="25"/>
                  </a:moveTo>
                  <a:cubicBezTo>
                    <a:pt x="62" y="25"/>
                    <a:pt x="73" y="25"/>
                    <a:pt x="73" y="37"/>
                  </a:cubicBezTo>
                  <a:cubicBezTo>
                    <a:pt x="86" y="37"/>
                    <a:pt x="86" y="49"/>
                    <a:pt x="86" y="49"/>
                  </a:cubicBezTo>
                  <a:cubicBezTo>
                    <a:pt x="86" y="73"/>
                    <a:pt x="73" y="86"/>
                    <a:pt x="49" y="86"/>
                  </a:cubicBezTo>
                  <a:cubicBezTo>
                    <a:pt x="49" y="86"/>
                    <a:pt x="37" y="86"/>
                    <a:pt x="25" y="73"/>
                  </a:cubicBezTo>
                  <a:lnTo>
                    <a:pt x="25" y="49"/>
                  </a:lnTo>
                  <a:cubicBezTo>
                    <a:pt x="25" y="37"/>
                    <a:pt x="37" y="25"/>
                    <a:pt x="49" y="25"/>
                  </a:cubicBezTo>
                  <a:close/>
                  <a:moveTo>
                    <a:pt x="49" y="0"/>
                  </a:moveTo>
                  <a:cubicBezTo>
                    <a:pt x="25" y="0"/>
                    <a:pt x="0" y="25"/>
                    <a:pt x="0" y="49"/>
                  </a:cubicBezTo>
                  <a:cubicBezTo>
                    <a:pt x="0" y="73"/>
                    <a:pt x="25" y="110"/>
                    <a:pt x="49" y="110"/>
                  </a:cubicBezTo>
                  <a:cubicBezTo>
                    <a:pt x="86" y="110"/>
                    <a:pt x="98" y="73"/>
                    <a:pt x="98" y="49"/>
                  </a:cubicBezTo>
                  <a:cubicBezTo>
                    <a:pt x="98" y="37"/>
                    <a:pt x="98" y="25"/>
                    <a:pt x="86" y="25"/>
                  </a:cubicBezTo>
                  <a:cubicBezTo>
                    <a:pt x="86" y="13"/>
                    <a:pt x="73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2304;p36">
              <a:extLst>
                <a:ext uri="{FF2B5EF4-FFF2-40B4-BE49-F238E27FC236}">
                  <a16:creationId xmlns:a16="http://schemas.microsoft.com/office/drawing/2014/main" id="{5E09EC56-0438-41A9-93B0-6EBE9107A052}"/>
                </a:ext>
              </a:extLst>
            </p:cNvPr>
            <p:cNvSpPr/>
            <p:nvPr/>
          </p:nvSpPr>
          <p:spPr>
            <a:xfrm>
              <a:off x="7388295" y="3366198"/>
              <a:ext cx="13585" cy="15455"/>
            </a:xfrm>
            <a:custGeom>
              <a:avLst/>
              <a:gdLst/>
              <a:ahLst/>
              <a:cxnLst/>
              <a:rect l="l" t="t" r="r" b="b"/>
              <a:pathLst>
                <a:path w="276" h="314" extrusionOk="0">
                  <a:moveTo>
                    <a:pt x="216" y="0"/>
                  </a:moveTo>
                  <a:cubicBezTo>
                    <a:pt x="202" y="0"/>
                    <a:pt x="188" y="6"/>
                    <a:pt x="177" y="21"/>
                  </a:cubicBezTo>
                  <a:cubicBezTo>
                    <a:pt x="128" y="94"/>
                    <a:pt x="68" y="167"/>
                    <a:pt x="19" y="239"/>
                  </a:cubicBezTo>
                  <a:cubicBezTo>
                    <a:pt x="1" y="276"/>
                    <a:pt x="31" y="313"/>
                    <a:pt x="63" y="313"/>
                  </a:cubicBezTo>
                  <a:cubicBezTo>
                    <a:pt x="73" y="313"/>
                    <a:pt x="83" y="309"/>
                    <a:pt x="92" y="301"/>
                  </a:cubicBezTo>
                  <a:cubicBezTo>
                    <a:pt x="153" y="228"/>
                    <a:pt x="201" y="142"/>
                    <a:pt x="250" y="58"/>
                  </a:cubicBezTo>
                  <a:cubicBezTo>
                    <a:pt x="276" y="32"/>
                    <a:pt x="248" y="0"/>
                    <a:pt x="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2305;p36">
              <a:extLst>
                <a:ext uri="{FF2B5EF4-FFF2-40B4-BE49-F238E27FC236}">
                  <a16:creationId xmlns:a16="http://schemas.microsoft.com/office/drawing/2014/main" id="{0D6C5484-4EC5-4B28-BA4A-AB08DC0B3FA8}"/>
                </a:ext>
              </a:extLst>
            </p:cNvPr>
            <p:cNvSpPr/>
            <p:nvPr/>
          </p:nvSpPr>
          <p:spPr>
            <a:xfrm>
              <a:off x="7388049" y="3365607"/>
              <a:ext cx="13782" cy="16636"/>
            </a:xfrm>
            <a:custGeom>
              <a:avLst/>
              <a:gdLst/>
              <a:ahLst/>
              <a:cxnLst/>
              <a:rect l="l" t="t" r="r" b="b"/>
              <a:pathLst>
                <a:path w="280" h="338" extrusionOk="0">
                  <a:moveTo>
                    <a:pt x="219" y="21"/>
                  </a:moveTo>
                  <a:cubicBezTo>
                    <a:pt x="231" y="21"/>
                    <a:pt x="231" y="21"/>
                    <a:pt x="243" y="33"/>
                  </a:cubicBezTo>
                  <a:cubicBezTo>
                    <a:pt x="255" y="33"/>
                    <a:pt x="268" y="57"/>
                    <a:pt x="255" y="70"/>
                  </a:cubicBezTo>
                  <a:lnTo>
                    <a:pt x="243" y="94"/>
                  </a:lnTo>
                  <a:cubicBezTo>
                    <a:pt x="195" y="167"/>
                    <a:pt x="146" y="240"/>
                    <a:pt x="85" y="300"/>
                  </a:cubicBezTo>
                  <a:cubicBezTo>
                    <a:pt x="79" y="313"/>
                    <a:pt x="72" y="316"/>
                    <a:pt x="66" y="316"/>
                  </a:cubicBezTo>
                  <a:cubicBezTo>
                    <a:pt x="60" y="316"/>
                    <a:pt x="54" y="313"/>
                    <a:pt x="49" y="313"/>
                  </a:cubicBezTo>
                  <a:cubicBezTo>
                    <a:pt x="36" y="300"/>
                    <a:pt x="24" y="276"/>
                    <a:pt x="36" y="264"/>
                  </a:cubicBezTo>
                  <a:cubicBezTo>
                    <a:pt x="73" y="191"/>
                    <a:pt x="122" y="130"/>
                    <a:pt x="170" y="70"/>
                  </a:cubicBezTo>
                  <a:lnTo>
                    <a:pt x="195" y="33"/>
                  </a:lnTo>
                  <a:cubicBezTo>
                    <a:pt x="195" y="21"/>
                    <a:pt x="206" y="21"/>
                    <a:pt x="219" y="21"/>
                  </a:cubicBezTo>
                  <a:close/>
                  <a:moveTo>
                    <a:pt x="222" y="1"/>
                  </a:moveTo>
                  <a:cubicBezTo>
                    <a:pt x="205" y="1"/>
                    <a:pt x="189" y="7"/>
                    <a:pt x="182" y="21"/>
                  </a:cubicBezTo>
                  <a:lnTo>
                    <a:pt x="158" y="57"/>
                  </a:lnTo>
                  <a:cubicBezTo>
                    <a:pt x="109" y="118"/>
                    <a:pt x="60" y="179"/>
                    <a:pt x="24" y="251"/>
                  </a:cubicBezTo>
                  <a:cubicBezTo>
                    <a:pt x="0" y="276"/>
                    <a:pt x="12" y="313"/>
                    <a:pt x="36" y="324"/>
                  </a:cubicBezTo>
                  <a:cubicBezTo>
                    <a:pt x="49" y="324"/>
                    <a:pt x="60" y="337"/>
                    <a:pt x="73" y="337"/>
                  </a:cubicBezTo>
                  <a:cubicBezTo>
                    <a:pt x="85" y="337"/>
                    <a:pt x="97" y="324"/>
                    <a:pt x="109" y="313"/>
                  </a:cubicBezTo>
                  <a:cubicBezTo>
                    <a:pt x="158" y="251"/>
                    <a:pt x="206" y="167"/>
                    <a:pt x="255" y="94"/>
                  </a:cubicBezTo>
                  <a:lnTo>
                    <a:pt x="268" y="81"/>
                  </a:lnTo>
                  <a:cubicBezTo>
                    <a:pt x="279" y="57"/>
                    <a:pt x="268" y="21"/>
                    <a:pt x="255" y="8"/>
                  </a:cubicBezTo>
                  <a:cubicBezTo>
                    <a:pt x="245" y="3"/>
                    <a:pt x="233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2306;p36">
              <a:extLst>
                <a:ext uri="{FF2B5EF4-FFF2-40B4-BE49-F238E27FC236}">
                  <a16:creationId xmlns:a16="http://schemas.microsoft.com/office/drawing/2014/main" id="{85328300-7B1D-48EA-A512-063F0F16628F}"/>
                </a:ext>
              </a:extLst>
            </p:cNvPr>
            <p:cNvSpPr/>
            <p:nvPr/>
          </p:nvSpPr>
          <p:spPr>
            <a:xfrm>
              <a:off x="7393660" y="3381506"/>
              <a:ext cx="14471" cy="15701"/>
            </a:xfrm>
            <a:custGeom>
              <a:avLst/>
              <a:gdLst/>
              <a:ahLst/>
              <a:cxnLst/>
              <a:rect l="l" t="t" r="r" b="b"/>
              <a:pathLst>
                <a:path w="294" h="319" extrusionOk="0">
                  <a:moveTo>
                    <a:pt x="232" y="1"/>
                  </a:moveTo>
                  <a:cubicBezTo>
                    <a:pt x="222" y="1"/>
                    <a:pt x="211" y="5"/>
                    <a:pt x="202" y="14"/>
                  </a:cubicBezTo>
                  <a:cubicBezTo>
                    <a:pt x="141" y="87"/>
                    <a:pt x="81" y="160"/>
                    <a:pt x="19" y="245"/>
                  </a:cubicBezTo>
                  <a:cubicBezTo>
                    <a:pt x="1" y="282"/>
                    <a:pt x="32" y="318"/>
                    <a:pt x="63" y="318"/>
                  </a:cubicBezTo>
                  <a:cubicBezTo>
                    <a:pt x="73" y="318"/>
                    <a:pt x="84" y="315"/>
                    <a:pt x="92" y="306"/>
                  </a:cubicBezTo>
                  <a:cubicBezTo>
                    <a:pt x="154" y="220"/>
                    <a:pt x="214" y="147"/>
                    <a:pt x="275" y="63"/>
                  </a:cubicBezTo>
                  <a:cubicBezTo>
                    <a:pt x="293" y="35"/>
                    <a:pt x="264" y="1"/>
                    <a:pt x="2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2307;p36">
              <a:extLst>
                <a:ext uri="{FF2B5EF4-FFF2-40B4-BE49-F238E27FC236}">
                  <a16:creationId xmlns:a16="http://schemas.microsoft.com/office/drawing/2014/main" id="{3E406A80-D5AE-4684-9315-5C586133F2D7}"/>
                </a:ext>
              </a:extLst>
            </p:cNvPr>
            <p:cNvSpPr/>
            <p:nvPr/>
          </p:nvSpPr>
          <p:spPr>
            <a:xfrm>
              <a:off x="7393364" y="3380866"/>
              <a:ext cx="15061" cy="16292"/>
            </a:xfrm>
            <a:custGeom>
              <a:avLst/>
              <a:gdLst/>
              <a:ahLst/>
              <a:cxnLst/>
              <a:rect l="l" t="t" r="r" b="b"/>
              <a:pathLst>
                <a:path w="306" h="331" extrusionOk="0">
                  <a:moveTo>
                    <a:pt x="245" y="18"/>
                  </a:moveTo>
                  <a:cubicBezTo>
                    <a:pt x="254" y="18"/>
                    <a:pt x="263" y="21"/>
                    <a:pt x="269" y="27"/>
                  </a:cubicBezTo>
                  <a:cubicBezTo>
                    <a:pt x="281" y="39"/>
                    <a:pt x="281" y="51"/>
                    <a:pt x="269" y="76"/>
                  </a:cubicBezTo>
                  <a:lnTo>
                    <a:pt x="257" y="87"/>
                  </a:lnTo>
                  <a:cubicBezTo>
                    <a:pt x="208" y="160"/>
                    <a:pt x="147" y="233"/>
                    <a:pt x="87" y="306"/>
                  </a:cubicBezTo>
                  <a:cubicBezTo>
                    <a:pt x="80" y="313"/>
                    <a:pt x="74" y="316"/>
                    <a:pt x="67" y="316"/>
                  </a:cubicBezTo>
                  <a:cubicBezTo>
                    <a:pt x="59" y="316"/>
                    <a:pt x="50" y="313"/>
                    <a:pt x="38" y="306"/>
                  </a:cubicBezTo>
                  <a:cubicBezTo>
                    <a:pt x="25" y="295"/>
                    <a:pt x="25" y="282"/>
                    <a:pt x="38" y="258"/>
                  </a:cubicBezTo>
                  <a:cubicBezTo>
                    <a:pt x="87" y="185"/>
                    <a:pt x="147" y="112"/>
                    <a:pt x="208" y="39"/>
                  </a:cubicBezTo>
                  <a:lnTo>
                    <a:pt x="220" y="27"/>
                  </a:lnTo>
                  <a:cubicBezTo>
                    <a:pt x="226" y="21"/>
                    <a:pt x="235" y="18"/>
                    <a:pt x="245" y="18"/>
                  </a:cubicBezTo>
                  <a:close/>
                  <a:moveTo>
                    <a:pt x="233" y="1"/>
                  </a:moveTo>
                  <a:cubicBezTo>
                    <a:pt x="222" y="1"/>
                    <a:pt x="213" y="4"/>
                    <a:pt x="208" y="14"/>
                  </a:cubicBezTo>
                  <a:lnTo>
                    <a:pt x="196" y="27"/>
                  </a:lnTo>
                  <a:cubicBezTo>
                    <a:pt x="135" y="100"/>
                    <a:pt x="74" y="173"/>
                    <a:pt x="14" y="258"/>
                  </a:cubicBezTo>
                  <a:cubicBezTo>
                    <a:pt x="1" y="282"/>
                    <a:pt x="14" y="306"/>
                    <a:pt x="38" y="319"/>
                  </a:cubicBezTo>
                  <a:cubicBezTo>
                    <a:pt x="38" y="331"/>
                    <a:pt x="50" y="331"/>
                    <a:pt x="62" y="331"/>
                  </a:cubicBezTo>
                  <a:cubicBezTo>
                    <a:pt x="74" y="331"/>
                    <a:pt x="98" y="331"/>
                    <a:pt x="98" y="319"/>
                  </a:cubicBezTo>
                  <a:cubicBezTo>
                    <a:pt x="160" y="246"/>
                    <a:pt x="220" y="173"/>
                    <a:pt x="269" y="100"/>
                  </a:cubicBezTo>
                  <a:lnTo>
                    <a:pt x="293" y="87"/>
                  </a:lnTo>
                  <a:cubicBezTo>
                    <a:pt x="306" y="51"/>
                    <a:pt x="293" y="27"/>
                    <a:pt x="281" y="14"/>
                  </a:cubicBezTo>
                  <a:cubicBezTo>
                    <a:pt x="267" y="8"/>
                    <a:pt x="249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2308;p36">
              <a:extLst>
                <a:ext uri="{FF2B5EF4-FFF2-40B4-BE49-F238E27FC236}">
                  <a16:creationId xmlns:a16="http://schemas.microsoft.com/office/drawing/2014/main" id="{CCCDCA16-CE77-4271-A0D0-F363CECB6747}"/>
                </a:ext>
              </a:extLst>
            </p:cNvPr>
            <p:cNvSpPr/>
            <p:nvPr/>
          </p:nvSpPr>
          <p:spPr>
            <a:xfrm>
              <a:off x="7408131" y="3384016"/>
              <a:ext cx="13634" cy="16095"/>
            </a:xfrm>
            <a:custGeom>
              <a:avLst/>
              <a:gdLst/>
              <a:ahLst/>
              <a:cxnLst/>
              <a:rect l="l" t="t" r="r" b="b"/>
              <a:pathLst>
                <a:path w="277" h="327" extrusionOk="0">
                  <a:moveTo>
                    <a:pt x="222" y="1"/>
                  </a:moveTo>
                  <a:cubicBezTo>
                    <a:pt x="209" y="1"/>
                    <a:pt x="196" y="7"/>
                    <a:pt x="187" y="23"/>
                  </a:cubicBezTo>
                  <a:cubicBezTo>
                    <a:pt x="127" y="96"/>
                    <a:pt x="66" y="182"/>
                    <a:pt x="17" y="267"/>
                  </a:cubicBezTo>
                  <a:cubicBezTo>
                    <a:pt x="1" y="299"/>
                    <a:pt x="23" y="326"/>
                    <a:pt x="50" y="326"/>
                  </a:cubicBezTo>
                  <a:cubicBezTo>
                    <a:pt x="63" y="326"/>
                    <a:pt x="78" y="320"/>
                    <a:pt x="90" y="304"/>
                  </a:cubicBezTo>
                  <a:cubicBezTo>
                    <a:pt x="151" y="231"/>
                    <a:pt x="212" y="145"/>
                    <a:pt x="260" y="60"/>
                  </a:cubicBezTo>
                  <a:cubicBezTo>
                    <a:pt x="277" y="28"/>
                    <a:pt x="249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2309;p36">
              <a:extLst>
                <a:ext uri="{FF2B5EF4-FFF2-40B4-BE49-F238E27FC236}">
                  <a16:creationId xmlns:a16="http://schemas.microsoft.com/office/drawing/2014/main" id="{9CB9E0F7-BFBC-40A6-8C66-D37EAB857F7B}"/>
                </a:ext>
              </a:extLst>
            </p:cNvPr>
            <p:cNvSpPr/>
            <p:nvPr/>
          </p:nvSpPr>
          <p:spPr>
            <a:xfrm>
              <a:off x="7407737" y="3383573"/>
              <a:ext cx="13880" cy="16587"/>
            </a:xfrm>
            <a:custGeom>
              <a:avLst/>
              <a:gdLst/>
              <a:ahLst/>
              <a:cxnLst/>
              <a:rect l="l" t="t" r="r" b="b"/>
              <a:pathLst>
                <a:path w="282" h="337" extrusionOk="0">
                  <a:moveTo>
                    <a:pt x="244" y="21"/>
                  </a:moveTo>
                  <a:cubicBezTo>
                    <a:pt x="257" y="32"/>
                    <a:pt x="268" y="45"/>
                    <a:pt x="257" y="69"/>
                  </a:cubicBezTo>
                  <a:cubicBezTo>
                    <a:pt x="195" y="167"/>
                    <a:pt x="147" y="240"/>
                    <a:pt x="98" y="313"/>
                  </a:cubicBezTo>
                  <a:cubicBezTo>
                    <a:pt x="86" y="318"/>
                    <a:pt x="77" y="321"/>
                    <a:pt x="68" y="321"/>
                  </a:cubicBezTo>
                  <a:cubicBezTo>
                    <a:pt x="59" y="321"/>
                    <a:pt x="50" y="318"/>
                    <a:pt x="38" y="313"/>
                  </a:cubicBezTo>
                  <a:cubicBezTo>
                    <a:pt x="25" y="313"/>
                    <a:pt x="25" y="300"/>
                    <a:pt x="38" y="276"/>
                  </a:cubicBezTo>
                  <a:cubicBezTo>
                    <a:pt x="74" y="203"/>
                    <a:pt x="122" y="130"/>
                    <a:pt x="195" y="32"/>
                  </a:cubicBezTo>
                  <a:cubicBezTo>
                    <a:pt x="208" y="21"/>
                    <a:pt x="220" y="21"/>
                    <a:pt x="220" y="21"/>
                  </a:cubicBezTo>
                  <a:close/>
                  <a:moveTo>
                    <a:pt x="227" y="0"/>
                  </a:moveTo>
                  <a:cubicBezTo>
                    <a:pt x="212" y="0"/>
                    <a:pt x="198" y="6"/>
                    <a:pt x="184" y="21"/>
                  </a:cubicBezTo>
                  <a:cubicBezTo>
                    <a:pt x="111" y="118"/>
                    <a:pt x="62" y="191"/>
                    <a:pt x="14" y="264"/>
                  </a:cubicBezTo>
                  <a:cubicBezTo>
                    <a:pt x="1" y="300"/>
                    <a:pt x="14" y="324"/>
                    <a:pt x="25" y="337"/>
                  </a:cubicBezTo>
                  <a:lnTo>
                    <a:pt x="62" y="337"/>
                  </a:lnTo>
                  <a:cubicBezTo>
                    <a:pt x="74" y="337"/>
                    <a:pt x="98" y="337"/>
                    <a:pt x="111" y="324"/>
                  </a:cubicBezTo>
                  <a:cubicBezTo>
                    <a:pt x="159" y="251"/>
                    <a:pt x="208" y="178"/>
                    <a:pt x="268" y="69"/>
                  </a:cubicBezTo>
                  <a:cubicBezTo>
                    <a:pt x="281" y="45"/>
                    <a:pt x="281" y="21"/>
                    <a:pt x="257" y="8"/>
                  </a:cubicBezTo>
                  <a:cubicBezTo>
                    <a:pt x="247" y="3"/>
                    <a:pt x="237" y="0"/>
                    <a:pt x="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310;p36">
              <a:extLst>
                <a:ext uri="{FF2B5EF4-FFF2-40B4-BE49-F238E27FC236}">
                  <a16:creationId xmlns:a16="http://schemas.microsoft.com/office/drawing/2014/main" id="{EFF5417F-367D-4465-A6DC-1E186772394B}"/>
                </a:ext>
              </a:extLst>
            </p:cNvPr>
            <p:cNvSpPr/>
            <p:nvPr/>
          </p:nvSpPr>
          <p:spPr>
            <a:xfrm>
              <a:off x="7419501" y="3384016"/>
              <a:ext cx="13043" cy="16292"/>
            </a:xfrm>
            <a:custGeom>
              <a:avLst/>
              <a:gdLst/>
              <a:ahLst/>
              <a:cxnLst/>
              <a:rect l="l" t="t" r="r" b="b"/>
              <a:pathLst>
                <a:path w="265" h="331" extrusionOk="0">
                  <a:moveTo>
                    <a:pt x="216" y="1"/>
                  </a:moveTo>
                  <a:cubicBezTo>
                    <a:pt x="202" y="1"/>
                    <a:pt x="188" y="7"/>
                    <a:pt x="175" y="23"/>
                  </a:cubicBezTo>
                  <a:cubicBezTo>
                    <a:pt x="127" y="96"/>
                    <a:pt x="66" y="182"/>
                    <a:pt x="18" y="267"/>
                  </a:cubicBezTo>
                  <a:cubicBezTo>
                    <a:pt x="0" y="301"/>
                    <a:pt x="33" y="330"/>
                    <a:pt x="62" y="330"/>
                  </a:cubicBezTo>
                  <a:cubicBezTo>
                    <a:pt x="73" y="330"/>
                    <a:pt x="84" y="326"/>
                    <a:pt x="91" y="315"/>
                  </a:cubicBezTo>
                  <a:cubicBezTo>
                    <a:pt x="151" y="231"/>
                    <a:pt x="200" y="145"/>
                    <a:pt x="248" y="60"/>
                  </a:cubicBezTo>
                  <a:cubicBezTo>
                    <a:pt x="265" y="28"/>
                    <a:pt x="243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311;p36">
              <a:extLst>
                <a:ext uri="{FF2B5EF4-FFF2-40B4-BE49-F238E27FC236}">
                  <a16:creationId xmlns:a16="http://schemas.microsoft.com/office/drawing/2014/main" id="{21CC37C8-E86C-4877-A337-CD08EFEA57DB}"/>
                </a:ext>
              </a:extLst>
            </p:cNvPr>
            <p:cNvSpPr/>
            <p:nvPr/>
          </p:nvSpPr>
          <p:spPr>
            <a:xfrm>
              <a:off x="7419157" y="3383573"/>
              <a:ext cx="13782" cy="17178"/>
            </a:xfrm>
            <a:custGeom>
              <a:avLst/>
              <a:gdLst/>
              <a:ahLst/>
              <a:cxnLst/>
              <a:rect l="l" t="t" r="r" b="b"/>
              <a:pathLst>
                <a:path w="280" h="349" extrusionOk="0">
                  <a:moveTo>
                    <a:pt x="244" y="21"/>
                  </a:moveTo>
                  <a:cubicBezTo>
                    <a:pt x="255" y="32"/>
                    <a:pt x="255" y="45"/>
                    <a:pt x="244" y="69"/>
                  </a:cubicBezTo>
                  <a:cubicBezTo>
                    <a:pt x="195" y="167"/>
                    <a:pt x="146" y="240"/>
                    <a:pt x="98" y="313"/>
                  </a:cubicBezTo>
                  <a:cubicBezTo>
                    <a:pt x="90" y="327"/>
                    <a:pt x="79" y="333"/>
                    <a:pt x="69" y="333"/>
                  </a:cubicBezTo>
                  <a:cubicBezTo>
                    <a:pt x="61" y="333"/>
                    <a:pt x="54" y="330"/>
                    <a:pt x="49" y="324"/>
                  </a:cubicBezTo>
                  <a:cubicBezTo>
                    <a:pt x="36" y="313"/>
                    <a:pt x="25" y="300"/>
                    <a:pt x="36" y="276"/>
                  </a:cubicBezTo>
                  <a:cubicBezTo>
                    <a:pt x="73" y="203"/>
                    <a:pt x="122" y="130"/>
                    <a:pt x="195" y="32"/>
                  </a:cubicBezTo>
                  <a:cubicBezTo>
                    <a:pt x="195" y="21"/>
                    <a:pt x="207" y="21"/>
                    <a:pt x="219" y="21"/>
                  </a:cubicBezTo>
                  <a:close/>
                  <a:moveTo>
                    <a:pt x="219" y="0"/>
                  </a:moveTo>
                  <a:cubicBezTo>
                    <a:pt x="203" y="0"/>
                    <a:pt x="185" y="6"/>
                    <a:pt x="171" y="21"/>
                  </a:cubicBezTo>
                  <a:cubicBezTo>
                    <a:pt x="109" y="118"/>
                    <a:pt x="61" y="191"/>
                    <a:pt x="12" y="276"/>
                  </a:cubicBezTo>
                  <a:cubicBezTo>
                    <a:pt x="0" y="300"/>
                    <a:pt x="12" y="324"/>
                    <a:pt x="36" y="337"/>
                  </a:cubicBezTo>
                  <a:cubicBezTo>
                    <a:pt x="49" y="349"/>
                    <a:pt x="49" y="349"/>
                    <a:pt x="61" y="349"/>
                  </a:cubicBezTo>
                  <a:cubicBezTo>
                    <a:pt x="85" y="349"/>
                    <a:pt x="98" y="337"/>
                    <a:pt x="109" y="324"/>
                  </a:cubicBezTo>
                  <a:cubicBezTo>
                    <a:pt x="158" y="251"/>
                    <a:pt x="207" y="167"/>
                    <a:pt x="268" y="69"/>
                  </a:cubicBezTo>
                  <a:cubicBezTo>
                    <a:pt x="280" y="45"/>
                    <a:pt x="268" y="21"/>
                    <a:pt x="244" y="8"/>
                  </a:cubicBezTo>
                  <a:cubicBezTo>
                    <a:pt x="238" y="3"/>
                    <a:pt x="229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312;p36">
              <a:extLst>
                <a:ext uri="{FF2B5EF4-FFF2-40B4-BE49-F238E27FC236}">
                  <a16:creationId xmlns:a16="http://schemas.microsoft.com/office/drawing/2014/main" id="{885DBE19-4B38-41AB-9EE1-5146EF84B907}"/>
                </a:ext>
              </a:extLst>
            </p:cNvPr>
            <p:cNvSpPr/>
            <p:nvPr/>
          </p:nvSpPr>
          <p:spPr>
            <a:xfrm>
              <a:off x="7432742" y="3382638"/>
              <a:ext cx="11813" cy="16292"/>
            </a:xfrm>
            <a:custGeom>
              <a:avLst/>
              <a:gdLst/>
              <a:ahLst/>
              <a:cxnLst/>
              <a:rect l="l" t="t" r="r" b="b"/>
              <a:pathLst>
                <a:path w="240" h="331" extrusionOk="0">
                  <a:moveTo>
                    <a:pt x="179" y="0"/>
                  </a:moveTo>
                  <a:cubicBezTo>
                    <a:pt x="167" y="0"/>
                    <a:pt x="156" y="5"/>
                    <a:pt x="150" y="15"/>
                  </a:cubicBezTo>
                  <a:cubicBezTo>
                    <a:pt x="101" y="100"/>
                    <a:pt x="52" y="186"/>
                    <a:pt x="16" y="270"/>
                  </a:cubicBezTo>
                  <a:cubicBezTo>
                    <a:pt x="0" y="303"/>
                    <a:pt x="27" y="330"/>
                    <a:pt x="54" y="330"/>
                  </a:cubicBezTo>
                  <a:cubicBezTo>
                    <a:pt x="68" y="330"/>
                    <a:pt x="81" y="323"/>
                    <a:pt x="89" y="307"/>
                  </a:cubicBezTo>
                  <a:cubicBezTo>
                    <a:pt x="138" y="234"/>
                    <a:pt x="187" y="149"/>
                    <a:pt x="223" y="64"/>
                  </a:cubicBezTo>
                  <a:cubicBezTo>
                    <a:pt x="240" y="29"/>
                    <a:pt x="207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313;p36">
              <a:extLst>
                <a:ext uri="{FF2B5EF4-FFF2-40B4-BE49-F238E27FC236}">
                  <a16:creationId xmlns:a16="http://schemas.microsoft.com/office/drawing/2014/main" id="{21ECF77D-C9CF-47ED-91E0-A1341C757DED}"/>
                </a:ext>
              </a:extLst>
            </p:cNvPr>
            <p:cNvSpPr/>
            <p:nvPr/>
          </p:nvSpPr>
          <p:spPr>
            <a:xfrm>
              <a:off x="7432299" y="3382392"/>
              <a:ext cx="12600" cy="17178"/>
            </a:xfrm>
            <a:custGeom>
              <a:avLst/>
              <a:gdLst/>
              <a:ahLst/>
              <a:cxnLst/>
              <a:rect l="l" t="t" r="r" b="b"/>
              <a:pathLst>
                <a:path w="256" h="349" extrusionOk="0">
                  <a:moveTo>
                    <a:pt x="196" y="8"/>
                  </a:moveTo>
                  <a:lnTo>
                    <a:pt x="207" y="20"/>
                  </a:lnTo>
                  <a:cubicBezTo>
                    <a:pt x="220" y="20"/>
                    <a:pt x="232" y="45"/>
                    <a:pt x="220" y="69"/>
                  </a:cubicBezTo>
                  <a:lnTo>
                    <a:pt x="207" y="93"/>
                  </a:lnTo>
                  <a:lnTo>
                    <a:pt x="98" y="312"/>
                  </a:lnTo>
                  <a:cubicBezTo>
                    <a:pt x="91" y="326"/>
                    <a:pt x="80" y="332"/>
                    <a:pt x="69" y="332"/>
                  </a:cubicBezTo>
                  <a:cubicBezTo>
                    <a:pt x="62" y="332"/>
                    <a:pt x="54" y="329"/>
                    <a:pt x="50" y="324"/>
                  </a:cubicBezTo>
                  <a:cubicBezTo>
                    <a:pt x="37" y="312"/>
                    <a:pt x="25" y="300"/>
                    <a:pt x="37" y="275"/>
                  </a:cubicBezTo>
                  <a:lnTo>
                    <a:pt x="147" y="56"/>
                  </a:lnTo>
                  <a:lnTo>
                    <a:pt x="171" y="32"/>
                  </a:lnTo>
                  <a:cubicBezTo>
                    <a:pt x="171" y="20"/>
                    <a:pt x="183" y="8"/>
                    <a:pt x="196" y="8"/>
                  </a:cubicBezTo>
                  <a:close/>
                  <a:moveTo>
                    <a:pt x="190" y="0"/>
                  </a:moveTo>
                  <a:cubicBezTo>
                    <a:pt x="176" y="0"/>
                    <a:pt x="161" y="6"/>
                    <a:pt x="147" y="20"/>
                  </a:cubicBezTo>
                  <a:lnTo>
                    <a:pt x="134" y="45"/>
                  </a:lnTo>
                  <a:cubicBezTo>
                    <a:pt x="98" y="118"/>
                    <a:pt x="50" y="191"/>
                    <a:pt x="13" y="275"/>
                  </a:cubicBezTo>
                  <a:cubicBezTo>
                    <a:pt x="1" y="300"/>
                    <a:pt x="13" y="324"/>
                    <a:pt x="37" y="337"/>
                  </a:cubicBezTo>
                  <a:cubicBezTo>
                    <a:pt x="50" y="348"/>
                    <a:pt x="61" y="348"/>
                    <a:pt x="61" y="348"/>
                  </a:cubicBezTo>
                  <a:cubicBezTo>
                    <a:pt x="86" y="348"/>
                    <a:pt x="98" y="337"/>
                    <a:pt x="110" y="324"/>
                  </a:cubicBezTo>
                  <a:cubicBezTo>
                    <a:pt x="147" y="251"/>
                    <a:pt x="183" y="178"/>
                    <a:pt x="232" y="105"/>
                  </a:cubicBezTo>
                  <a:lnTo>
                    <a:pt x="244" y="69"/>
                  </a:lnTo>
                  <a:cubicBezTo>
                    <a:pt x="256" y="45"/>
                    <a:pt x="244" y="20"/>
                    <a:pt x="220" y="8"/>
                  </a:cubicBezTo>
                  <a:cubicBezTo>
                    <a:pt x="210" y="3"/>
                    <a:pt x="200" y="0"/>
                    <a:pt x="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314;p36">
              <a:extLst>
                <a:ext uri="{FF2B5EF4-FFF2-40B4-BE49-F238E27FC236}">
                  <a16:creationId xmlns:a16="http://schemas.microsoft.com/office/drawing/2014/main" id="{57310AA9-B63C-4205-ADBB-F8FB77160549}"/>
                </a:ext>
              </a:extLst>
            </p:cNvPr>
            <p:cNvSpPr/>
            <p:nvPr/>
          </p:nvSpPr>
          <p:spPr>
            <a:xfrm>
              <a:off x="7446327" y="3381309"/>
              <a:ext cx="11911" cy="17768"/>
            </a:xfrm>
            <a:custGeom>
              <a:avLst/>
              <a:gdLst/>
              <a:ahLst/>
              <a:cxnLst/>
              <a:rect l="l" t="t" r="r" b="b"/>
              <a:pathLst>
                <a:path w="242" h="361" extrusionOk="0">
                  <a:moveTo>
                    <a:pt x="185" y="0"/>
                  </a:moveTo>
                  <a:cubicBezTo>
                    <a:pt x="174" y="0"/>
                    <a:pt x="163" y="5"/>
                    <a:pt x="154" y="18"/>
                  </a:cubicBezTo>
                  <a:cubicBezTo>
                    <a:pt x="81" y="103"/>
                    <a:pt x="20" y="200"/>
                    <a:pt x="8" y="310"/>
                  </a:cubicBezTo>
                  <a:cubicBezTo>
                    <a:pt x="0" y="340"/>
                    <a:pt x="25" y="361"/>
                    <a:pt x="51" y="361"/>
                  </a:cubicBezTo>
                  <a:cubicBezTo>
                    <a:pt x="67" y="361"/>
                    <a:pt x="83" y="353"/>
                    <a:pt x="92" y="334"/>
                  </a:cubicBezTo>
                  <a:cubicBezTo>
                    <a:pt x="117" y="237"/>
                    <a:pt x="154" y="151"/>
                    <a:pt x="214" y="78"/>
                  </a:cubicBezTo>
                  <a:cubicBezTo>
                    <a:pt x="241" y="42"/>
                    <a:pt x="21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315;p36">
              <a:extLst>
                <a:ext uri="{FF2B5EF4-FFF2-40B4-BE49-F238E27FC236}">
                  <a16:creationId xmlns:a16="http://schemas.microsoft.com/office/drawing/2014/main" id="{E4A295B0-45E3-418A-92A1-553D9AD913D0}"/>
                </a:ext>
              </a:extLst>
            </p:cNvPr>
            <p:cNvSpPr/>
            <p:nvPr/>
          </p:nvSpPr>
          <p:spPr>
            <a:xfrm>
              <a:off x="7445490" y="3380866"/>
              <a:ext cx="12600" cy="18704"/>
            </a:xfrm>
            <a:custGeom>
              <a:avLst/>
              <a:gdLst/>
              <a:ahLst/>
              <a:cxnLst/>
              <a:rect l="l" t="t" r="r" b="b"/>
              <a:pathLst>
                <a:path w="256" h="380" extrusionOk="0">
                  <a:moveTo>
                    <a:pt x="191" y="21"/>
                  </a:moveTo>
                  <a:cubicBezTo>
                    <a:pt x="203" y="21"/>
                    <a:pt x="211" y="27"/>
                    <a:pt x="219" y="27"/>
                  </a:cubicBezTo>
                  <a:cubicBezTo>
                    <a:pt x="231" y="39"/>
                    <a:pt x="244" y="63"/>
                    <a:pt x="219" y="76"/>
                  </a:cubicBezTo>
                  <a:cubicBezTo>
                    <a:pt x="171" y="149"/>
                    <a:pt x="134" y="233"/>
                    <a:pt x="98" y="331"/>
                  </a:cubicBezTo>
                  <a:cubicBezTo>
                    <a:pt x="89" y="348"/>
                    <a:pt x="80" y="360"/>
                    <a:pt x="71" y="360"/>
                  </a:cubicBezTo>
                  <a:cubicBezTo>
                    <a:pt x="68" y="360"/>
                    <a:pt x="64" y="358"/>
                    <a:pt x="61" y="355"/>
                  </a:cubicBezTo>
                  <a:cubicBezTo>
                    <a:pt x="37" y="355"/>
                    <a:pt x="25" y="343"/>
                    <a:pt x="25" y="319"/>
                  </a:cubicBezTo>
                  <a:cubicBezTo>
                    <a:pt x="49" y="222"/>
                    <a:pt x="98" y="124"/>
                    <a:pt x="171" y="27"/>
                  </a:cubicBezTo>
                  <a:cubicBezTo>
                    <a:pt x="179" y="23"/>
                    <a:pt x="186" y="21"/>
                    <a:pt x="191" y="21"/>
                  </a:cubicBezTo>
                  <a:close/>
                  <a:moveTo>
                    <a:pt x="189" y="1"/>
                  </a:moveTo>
                  <a:cubicBezTo>
                    <a:pt x="179" y="1"/>
                    <a:pt x="168" y="4"/>
                    <a:pt x="158" y="14"/>
                  </a:cubicBezTo>
                  <a:cubicBezTo>
                    <a:pt x="85" y="112"/>
                    <a:pt x="37" y="209"/>
                    <a:pt x="12" y="319"/>
                  </a:cubicBezTo>
                  <a:cubicBezTo>
                    <a:pt x="1" y="343"/>
                    <a:pt x="25" y="368"/>
                    <a:pt x="49" y="379"/>
                  </a:cubicBezTo>
                  <a:lnTo>
                    <a:pt x="61" y="379"/>
                  </a:lnTo>
                  <a:cubicBezTo>
                    <a:pt x="85" y="379"/>
                    <a:pt x="109" y="368"/>
                    <a:pt x="109" y="343"/>
                  </a:cubicBezTo>
                  <a:cubicBezTo>
                    <a:pt x="146" y="246"/>
                    <a:pt x="182" y="160"/>
                    <a:pt x="231" y="87"/>
                  </a:cubicBezTo>
                  <a:cubicBezTo>
                    <a:pt x="255" y="63"/>
                    <a:pt x="244" y="27"/>
                    <a:pt x="231" y="14"/>
                  </a:cubicBezTo>
                  <a:cubicBezTo>
                    <a:pt x="217" y="8"/>
                    <a:pt x="203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316;p36">
              <a:extLst>
                <a:ext uri="{FF2B5EF4-FFF2-40B4-BE49-F238E27FC236}">
                  <a16:creationId xmlns:a16="http://schemas.microsoft.com/office/drawing/2014/main" id="{26E270D3-7B46-46DD-9BFE-C302C5076914}"/>
                </a:ext>
              </a:extLst>
            </p:cNvPr>
            <p:cNvSpPr/>
            <p:nvPr/>
          </p:nvSpPr>
          <p:spPr>
            <a:xfrm>
              <a:off x="7458239" y="3381014"/>
              <a:ext cx="13978" cy="19097"/>
            </a:xfrm>
            <a:custGeom>
              <a:avLst/>
              <a:gdLst/>
              <a:ahLst/>
              <a:cxnLst/>
              <a:rect l="l" t="t" r="r" b="b"/>
              <a:pathLst>
                <a:path w="284" h="388" extrusionOk="0">
                  <a:moveTo>
                    <a:pt x="217" y="0"/>
                  </a:moveTo>
                  <a:cubicBezTo>
                    <a:pt x="208" y="0"/>
                    <a:pt x="199" y="4"/>
                    <a:pt x="191" y="11"/>
                  </a:cubicBezTo>
                  <a:cubicBezTo>
                    <a:pt x="118" y="121"/>
                    <a:pt x="58" y="219"/>
                    <a:pt x="9" y="340"/>
                  </a:cubicBezTo>
                  <a:cubicBezTo>
                    <a:pt x="1" y="364"/>
                    <a:pt x="29" y="388"/>
                    <a:pt x="57" y="388"/>
                  </a:cubicBezTo>
                  <a:cubicBezTo>
                    <a:pt x="71" y="388"/>
                    <a:pt x="85" y="381"/>
                    <a:pt x="94" y="365"/>
                  </a:cubicBezTo>
                  <a:cubicBezTo>
                    <a:pt x="142" y="267"/>
                    <a:pt x="191" y="157"/>
                    <a:pt x="264" y="73"/>
                  </a:cubicBezTo>
                  <a:cubicBezTo>
                    <a:pt x="283" y="44"/>
                    <a:pt x="250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317;p36">
              <a:extLst>
                <a:ext uri="{FF2B5EF4-FFF2-40B4-BE49-F238E27FC236}">
                  <a16:creationId xmlns:a16="http://schemas.microsoft.com/office/drawing/2014/main" id="{BD6C14ED-3042-4FCA-BB71-A6FD258A6DE7}"/>
                </a:ext>
              </a:extLst>
            </p:cNvPr>
            <p:cNvSpPr/>
            <p:nvPr/>
          </p:nvSpPr>
          <p:spPr>
            <a:xfrm>
              <a:off x="7458042" y="3380669"/>
              <a:ext cx="14421" cy="20082"/>
            </a:xfrm>
            <a:custGeom>
              <a:avLst/>
              <a:gdLst/>
              <a:ahLst/>
              <a:cxnLst/>
              <a:rect l="l" t="t" r="r" b="b"/>
              <a:pathLst>
                <a:path w="293" h="408" extrusionOk="0">
                  <a:moveTo>
                    <a:pt x="227" y="22"/>
                  </a:moveTo>
                  <a:cubicBezTo>
                    <a:pt x="235" y="22"/>
                    <a:pt x="244" y="25"/>
                    <a:pt x="256" y="31"/>
                  </a:cubicBezTo>
                  <a:cubicBezTo>
                    <a:pt x="268" y="43"/>
                    <a:pt x="268" y="55"/>
                    <a:pt x="256" y="67"/>
                  </a:cubicBezTo>
                  <a:cubicBezTo>
                    <a:pt x="195" y="153"/>
                    <a:pt x="146" y="262"/>
                    <a:pt x="86" y="372"/>
                  </a:cubicBezTo>
                  <a:cubicBezTo>
                    <a:pt x="86" y="386"/>
                    <a:pt x="78" y="392"/>
                    <a:pt x="68" y="392"/>
                  </a:cubicBezTo>
                  <a:cubicBezTo>
                    <a:pt x="62" y="392"/>
                    <a:pt x="54" y="389"/>
                    <a:pt x="49" y="383"/>
                  </a:cubicBezTo>
                  <a:cubicBezTo>
                    <a:pt x="25" y="383"/>
                    <a:pt x="13" y="359"/>
                    <a:pt x="25" y="347"/>
                  </a:cubicBezTo>
                  <a:cubicBezTo>
                    <a:pt x="62" y="237"/>
                    <a:pt x="122" y="128"/>
                    <a:pt x="208" y="31"/>
                  </a:cubicBezTo>
                  <a:cubicBezTo>
                    <a:pt x="213" y="25"/>
                    <a:pt x="220" y="22"/>
                    <a:pt x="227" y="22"/>
                  </a:cubicBezTo>
                  <a:close/>
                  <a:moveTo>
                    <a:pt x="226" y="0"/>
                  </a:moveTo>
                  <a:cubicBezTo>
                    <a:pt x="213" y="0"/>
                    <a:pt x="201" y="6"/>
                    <a:pt x="195" y="18"/>
                  </a:cubicBezTo>
                  <a:cubicBezTo>
                    <a:pt x="110" y="128"/>
                    <a:pt x="49" y="226"/>
                    <a:pt x="13" y="335"/>
                  </a:cubicBezTo>
                  <a:cubicBezTo>
                    <a:pt x="0" y="372"/>
                    <a:pt x="13" y="396"/>
                    <a:pt x="37" y="408"/>
                  </a:cubicBezTo>
                  <a:lnTo>
                    <a:pt x="62" y="408"/>
                  </a:lnTo>
                  <a:cubicBezTo>
                    <a:pt x="86" y="408"/>
                    <a:pt x="98" y="396"/>
                    <a:pt x="110" y="383"/>
                  </a:cubicBezTo>
                  <a:cubicBezTo>
                    <a:pt x="159" y="262"/>
                    <a:pt x="208" y="164"/>
                    <a:pt x="281" y="80"/>
                  </a:cubicBezTo>
                  <a:cubicBezTo>
                    <a:pt x="292" y="55"/>
                    <a:pt x="281" y="31"/>
                    <a:pt x="256" y="18"/>
                  </a:cubicBezTo>
                  <a:cubicBezTo>
                    <a:pt x="250" y="6"/>
                    <a:pt x="238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318;p36">
              <a:extLst>
                <a:ext uri="{FF2B5EF4-FFF2-40B4-BE49-F238E27FC236}">
                  <a16:creationId xmlns:a16="http://schemas.microsoft.com/office/drawing/2014/main" id="{3D03F622-0E57-43FB-84B8-D7C45734147E}"/>
                </a:ext>
              </a:extLst>
            </p:cNvPr>
            <p:cNvSpPr/>
            <p:nvPr/>
          </p:nvSpPr>
          <p:spPr>
            <a:xfrm>
              <a:off x="7474433" y="3379488"/>
              <a:ext cx="12699" cy="17227"/>
            </a:xfrm>
            <a:custGeom>
              <a:avLst/>
              <a:gdLst/>
              <a:ahLst/>
              <a:cxnLst/>
              <a:rect l="l" t="t" r="r" b="b"/>
              <a:pathLst>
                <a:path w="258" h="350" extrusionOk="0">
                  <a:moveTo>
                    <a:pt x="208" y="0"/>
                  </a:moveTo>
                  <a:cubicBezTo>
                    <a:pt x="198" y="0"/>
                    <a:pt x="188" y="6"/>
                    <a:pt x="178" y="18"/>
                  </a:cubicBezTo>
                  <a:cubicBezTo>
                    <a:pt x="105" y="104"/>
                    <a:pt x="57" y="188"/>
                    <a:pt x="8" y="298"/>
                  </a:cubicBezTo>
                  <a:cubicBezTo>
                    <a:pt x="1" y="328"/>
                    <a:pt x="30" y="349"/>
                    <a:pt x="57" y="349"/>
                  </a:cubicBezTo>
                  <a:cubicBezTo>
                    <a:pt x="73" y="349"/>
                    <a:pt x="89" y="341"/>
                    <a:pt x="94" y="323"/>
                  </a:cubicBezTo>
                  <a:cubicBezTo>
                    <a:pt x="130" y="237"/>
                    <a:pt x="178" y="152"/>
                    <a:pt x="239" y="79"/>
                  </a:cubicBezTo>
                  <a:cubicBezTo>
                    <a:pt x="258" y="43"/>
                    <a:pt x="235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319;p36">
              <a:extLst>
                <a:ext uri="{FF2B5EF4-FFF2-40B4-BE49-F238E27FC236}">
                  <a16:creationId xmlns:a16="http://schemas.microsoft.com/office/drawing/2014/main" id="{F3813650-EB38-47A0-AF86-CBD44E2B9B07}"/>
                </a:ext>
              </a:extLst>
            </p:cNvPr>
            <p:cNvSpPr/>
            <p:nvPr/>
          </p:nvSpPr>
          <p:spPr>
            <a:xfrm>
              <a:off x="7474236" y="3379094"/>
              <a:ext cx="13191" cy="18064"/>
            </a:xfrm>
            <a:custGeom>
              <a:avLst/>
              <a:gdLst/>
              <a:ahLst/>
              <a:cxnLst/>
              <a:rect l="l" t="t" r="r" b="b"/>
              <a:pathLst>
                <a:path w="268" h="367" extrusionOk="0">
                  <a:moveTo>
                    <a:pt x="207" y="14"/>
                  </a:moveTo>
                  <a:cubicBezTo>
                    <a:pt x="219" y="14"/>
                    <a:pt x="219" y="26"/>
                    <a:pt x="231" y="26"/>
                  </a:cubicBezTo>
                  <a:cubicBezTo>
                    <a:pt x="243" y="39"/>
                    <a:pt x="243" y="63"/>
                    <a:pt x="231" y="75"/>
                  </a:cubicBezTo>
                  <a:cubicBezTo>
                    <a:pt x="182" y="148"/>
                    <a:pt x="134" y="233"/>
                    <a:pt x="98" y="318"/>
                  </a:cubicBezTo>
                  <a:cubicBezTo>
                    <a:pt x="88" y="336"/>
                    <a:pt x="73" y="347"/>
                    <a:pt x="56" y="347"/>
                  </a:cubicBezTo>
                  <a:cubicBezTo>
                    <a:pt x="49" y="347"/>
                    <a:pt x="43" y="346"/>
                    <a:pt x="36" y="342"/>
                  </a:cubicBezTo>
                  <a:cubicBezTo>
                    <a:pt x="36" y="342"/>
                    <a:pt x="12" y="331"/>
                    <a:pt x="25" y="306"/>
                  </a:cubicBezTo>
                  <a:cubicBezTo>
                    <a:pt x="61" y="209"/>
                    <a:pt x="109" y="123"/>
                    <a:pt x="182" y="26"/>
                  </a:cubicBezTo>
                  <a:cubicBezTo>
                    <a:pt x="195" y="26"/>
                    <a:pt x="207" y="14"/>
                    <a:pt x="207" y="14"/>
                  </a:cubicBezTo>
                  <a:close/>
                  <a:moveTo>
                    <a:pt x="201" y="0"/>
                  </a:moveTo>
                  <a:cubicBezTo>
                    <a:pt x="191" y="0"/>
                    <a:pt x="181" y="4"/>
                    <a:pt x="171" y="14"/>
                  </a:cubicBezTo>
                  <a:cubicBezTo>
                    <a:pt x="98" y="112"/>
                    <a:pt x="49" y="196"/>
                    <a:pt x="12" y="306"/>
                  </a:cubicBezTo>
                  <a:cubicBezTo>
                    <a:pt x="0" y="331"/>
                    <a:pt x="12" y="355"/>
                    <a:pt x="36" y="367"/>
                  </a:cubicBezTo>
                  <a:lnTo>
                    <a:pt x="61" y="367"/>
                  </a:lnTo>
                  <a:cubicBezTo>
                    <a:pt x="73" y="367"/>
                    <a:pt x="98" y="355"/>
                    <a:pt x="109" y="331"/>
                  </a:cubicBezTo>
                  <a:cubicBezTo>
                    <a:pt x="146" y="245"/>
                    <a:pt x="195" y="160"/>
                    <a:pt x="243" y="87"/>
                  </a:cubicBezTo>
                  <a:cubicBezTo>
                    <a:pt x="268" y="63"/>
                    <a:pt x="255" y="26"/>
                    <a:pt x="231" y="14"/>
                  </a:cubicBezTo>
                  <a:cubicBezTo>
                    <a:pt x="224" y="7"/>
                    <a:pt x="213" y="0"/>
                    <a:pt x="2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320;p36">
              <a:extLst>
                <a:ext uri="{FF2B5EF4-FFF2-40B4-BE49-F238E27FC236}">
                  <a16:creationId xmlns:a16="http://schemas.microsoft.com/office/drawing/2014/main" id="{A4F5CB3D-1EFE-4E61-B230-5A33C3B70384}"/>
                </a:ext>
              </a:extLst>
            </p:cNvPr>
            <p:cNvSpPr/>
            <p:nvPr/>
          </p:nvSpPr>
          <p:spPr>
            <a:xfrm>
              <a:off x="7488215" y="3382490"/>
              <a:ext cx="11911" cy="16587"/>
            </a:xfrm>
            <a:custGeom>
              <a:avLst/>
              <a:gdLst/>
              <a:ahLst/>
              <a:cxnLst/>
              <a:rect l="l" t="t" r="r" b="b"/>
              <a:pathLst>
                <a:path w="242" h="337" extrusionOk="0">
                  <a:moveTo>
                    <a:pt x="185" y="0"/>
                  </a:moveTo>
                  <a:cubicBezTo>
                    <a:pt x="175" y="0"/>
                    <a:pt x="163" y="6"/>
                    <a:pt x="154" y="18"/>
                  </a:cubicBezTo>
                  <a:cubicBezTo>
                    <a:pt x="93" y="91"/>
                    <a:pt x="32" y="189"/>
                    <a:pt x="8" y="286"/>
                  </a:cubicBezTo>
                  <a:cubicBezTo>
                    <a:pt x="0" y="316"/>
                    <a:pt x="25" y="337"/>
                    <a:pt x="51" y="337"/>
                  </a:cubicBezTo>
                  <a:cubicBezTo>
                    <a:pt x="67" y="337"/>
                    <a:pt x="83" y="329"/>
                    <a:pt x="93" y="310"/>
                  </a:cubicBezTo>
                  <a:cubicBezTo>
                    <a:pt x="130" y="225"/>
                    <a:pt x="166" y="152"/>
                    <a:pt x="214" y="79"/>
                  </a:cubicBezTo>
                  <a:cubicBezTo>
                    <a:pt x="242" y="43"/>
                    <a:pt x="215" y="0"/>
                    <a:pt x="1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321;p36">
              <a:extLst>
                <a:ext uri="{FF2B5EF4-FFF2-40B4-BE49-F238E27FC236}">
                  <a16:creationId xmlns:a16="http://schemas.microsoft.com/office/drawing/2014/main" id="{F020E66C-3132-45B1-A26A-0C0B05F87824}"/>
                </a:ext>
              </a:extLst>
            </p:cNvPr>
            <p:cNvSpPr/>
            <p:nvPr/>
          </p:nvSpPr>
          <p:spPr>
            <a:xfrm>
              <a:off x="7487969" y="3382047"/>
              <a:ext cx="12650" cy="17522"/>
            </a:xfrm>
            <a:custGeom>
              <a:avLst/>
              <a:gdLst/>
              <a:ahLst/>
              <a:cxnLst/>
              <a:rect l="l" t="t" r="r" b="b"/>
              <a:pathLst>
                <a:path w="257" h="356" extrusionOk="0">
                  <a:moveTo>
                    <a:pt x="195" y="15"/>
                  </a:moveTo>
                  <a:lnTo>
                    <a:pt x="208" y="27"/>
                  </a:lnTo>
                  <a:cubicBezTo>
                    <a:pt x="219" y="39"/>
                    <a:pt x="232" y="63"/>
                    <a:pt x="219" y="76"/>
                  </a:cubicBezTo>
                  <a:cubicBezTo>
                    <a:pt x="159" y="149"/>
                    <a:pt x="122" y="222"/>
                    <a:pt x="86" y="307"/>
                  </a:cubicBezTo>
                  <a:cubicBezTo>
                    <a:pt x="86" y="324"/>
                    <a:pt x="73" y="336"/>
                    <a:pt x="57" y="336"/>
                  </a:cubicBezTo>
                  <a:cubicBezTo>
                    <a:pt x="51" y="336"/>
                    <a:pt x="44" y="334"/>
                    <a:pt x="37" y="331"/>
                  </a:cubicBezTo>
                  <a:cubicBezTo>
                    <a:pt x="25" y="331"/>
                    <a:pt x="13" y="319"/>
                    <a:pt x="25" y="295"/>
                  </a:cubicBezTo>
                  <a:cubicBezTo>
                    <a:pt x="49" y="198"/>
                    <a:pt x="98" y="112"/>
                    <a:pt x="171" y="27"/>
                  </a:cubicBezTo>
                  <a:cubicBezTo>
                    <a:pt x="171" y="27"/>
                    <a:pt x="183" y="15"/>
                    <a:pt x="195" y="15"/>
                  </a:cubicBezTo>
                  <a:close/>
                  <a:moveTo>
                    <a:pt x="189" y="1"/>
                  </a:moveTo>
                  <a:cubicBezTo>
                    <a:pt x="179" y="1"/>
                    <a:pt x="169" y="5"/>
                    <a:pt x="159" y="15"/>
                  </a:cubicBezTo>
                  <a:cubicBezTo>
                    <a:pt x="86" y="100"/>
                    <a:pt x="25" y="198"/>
                    <a:pt x="0" y="295"/>
                  </a:cubicBezTo>
                  <a:cubicBezTo>
                    <a:pt x="0" y="319"/>
                    <a:pt x="13" y="344"/>
                    <a:pt x="37" y="355"/>
                  </a:cubicBezTo>
                  <a:lnTo>
                    <a:pt x="49" y="355"/>
                  </a:lnTo>
                  <a:cubicBezTo>
                    <a:pt x="73" y="355"/>
                    <a:pt x="98" y="344"/>
                    <a:pt x="110" y="319"/>
                  </a:cubicBezTo>
                  <a:cubicBezTo>
                    <a:pt x="135" y="222"/>
                    <a:pt x="183" y="149"/>
                    <a:pt x="232" y="88"/>
                  </a:cubicBezTo>
                  <a:cubicBezTo>
                    <a:pt x="256" y="63"/>
                    <a:pt x="244" y="27"/>
                    <a:pt x="219" y="15"/>
                  </a:cubicBezTo>
                  <a:cubicBezTo>
                    <a:pt x="213" y="8"/>
                    <a:pt x="202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322;p36">
              <a:extLst>
                <a:ext uri="{FF2B5EF4-FFF2-40B4-BE49-F238E27FC236}">
                  <a16:creationId xmlns:a16="http://schemas.microsoft.com/office/drawing/2014/main" id="{002F9BA7-1A70-47F5-893A-172AD7220194}"/>
                </a:ext>
              </a:extLst>
            </p:cNvPr>
            <p:cNvSpPr/>
            <p:nvPr/>
          </p:nvSpPr>
          <p:spPr>
            <a:xfrm>
              <a:off x="7502538" y="3380423"/>
              <a:ext cx="11025" cy="17621"/>
            </a:xfrm>
            <a:custGeom>
              <a:avLst/>
              <a:gdLst/>
              <a:ahLst/>
              <a:cxnLst/>
              <a:rect l="l" t="t" r="r" b="b"/>
              <a:pathLst>
                <a:path w="224" h="358" extrusionOk="0">
                  <a:moveTo>
                    <a:pt x="166" y="1"/>
                  </a:moveTo>
                  <a:cubicBezTo>
                    <a:pt x="152" y="1"/>
                    <a:pt x="139" y="7"/>
                    <a:pt x="131" y="23"/>
                  </a:cubicBezTo>
                  <a:cubicBezTo>
                    <a:pt x="94" y="121"/>
                    <a:pt x="45" y="206"/>
                    <a:pt x="9" y="304"/>
                  </a:cubicBezTo>
                  <a:cubicBezTo>
                    <a:pt x="1" y="336"/>
                    <a:pt x="30" y="358"/>
                    <a:pt x="58" y="358"/>
                  </a:cubicBezTo>
                  <a:cubicBezTo>
                    <a:pt x="72" y="358"/>
                    <a:pt x="85" y="352"/>
                    <a:pt x="94" y="340"/>
                  </a:cubicBezTo>
                  <a:cubicBezTo>
                    <a:pt x="131" y="242"/>
                    <a:pt x="179" y="145"/>
                    <a:pt x="215" y="60"/>
                  </a:cubicBezTo>
                  <a:cubicBezTo>
                    <a:pt x="224" y="28"/>
                    <a:pt x="194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323;p36">
              <a:extLst>
                <a:ext uri="{FF2B5EF4-FFF2-40B4-BE49-F238E27FC236}">
                  <a16:creationId xmlns:a16="http://schemas.microsoft.com/office/drawing/2014/main" id="{ABF2CC7C-6BC7-4AB5-A6BD-9DE68DCADC75}"/>
                </a:ext>
              </a:extLst>
            </p:cNvPr>
            <p:cNvSpPr/>
            <p:nvPr/>
          </p:nvSpPr>
          <p:spPr>
            <a:xfrm>
              <a:off x="7502341" y="3380128"/>
              <a:ext cx="11419" cy="18211"/>
            </a:xfrm>
            <a:custGeom>
              <a:avLst/>
              <a:gdLst/>
              <a:ahLst/>
              <a:cxnLst/>
              <a:rect l="l" t="t" r="r" b="b"/>
              <a:pathLst>
                <a:path w="232" h="370" extrusionOk="0">
                  <a:moveTo>
                    <a:pt x="183" y="18"/>
                  </a:moveTo>
                  <a:cubicBezTo>
                    <a:pt x="208" y="29"/>
                    <a:pt x="219" y="42"/>
                    <a:pt x="208" y="54"/>
                  </a:cubicBezTo>
                  <a:cubicBezTo>
                    <a:pt x="171" y="139"/>
                    <a:pt x="135" y="237"/>
                    <a:pt x="86" y="334"/>
                  </a:cubicBezTo>
                  <a:cubicBezTo>
                    <a:pt x="79" y="348"/>
                    <a:pt x="72" y="354"/>
                    <a:pt x="65" y="354"/>
                  </a:cubicBezTo>
                  <a:cubicBezTo>
                    <a:pt x="59" y="354"/>
                    <a:pt x="54" y="351"/>
                    <a:pt x="49" y="346"/>
                  </a:cubicBezTo>
                  <a:cubicBezTo>
                    <a:pt x="25" y="346"/>
                    <a:pt x="13" y="334"/>
                    <a:pt x="25" y="310"/>
                  </a:cubicBezTo>
                  <a:cubicBezTo>
                    <a:pt x="62" y="224"/>
                    <a:pt x="98" y="139"/>
                    <a:pt x="146" y="29"/>
                  </a:cubicBezTo>
                  <a:cubicBezTo>
                    <a:pt x="146" y="18"/>
                    <a:pt x="159" y="18"/>
                    <a:pt x="171" y="18"/>
                  </a:cubicBezTo>
                  <a:close/>
                  <a:moveTo>
                    <a:pt x="176" y="1"/>
                  </a:moveTo>
                  <a:cubicBezTo>
                    <a:pt x="159" y="1"/>
                    <a:pt x="143" y="12"/>
                    <a:pt x="135" y="29"/>
                  </a:cubicBezTo>
                  <a:cubicBezTo>
                    <a:pt x="86" y="127"/>
                    <a:pt x="37" y="224"/>
                    <a:pt x="13" y="310"/>
                  </a:cubicBezTo>
                  <a:cubicBezTo>
                    <a:pt x="0" y="334"/>
                    <a:pt x="13" y="358"/>
                    <a:pt x="37" y="370"/>
                  </a:cubicBezTo>
                  <a:lnTo>
                    <a:pt x="62" y="370"/>
                  </a:lnTo>
                  <a:cubicBezTo>
                    <a:pt x="73" y="370"/>
                    <a:pt x="98" y="358"/>
                    <a:pt x="98" y="346"/>
                  </a:cubicBezTo>
                  <a:cubicBezTo>
                    <a:pt x="146" y="248"/>
                    <a:pt x="195" y="139"/>
                    <a:pt x="219" y="66"/>
                  </a:cubicBezTo>
                  <a:cubicBezTo>
                    <a:pt x="232" y="42"/>
                    <a:pt x="219" y="18"/>
                    <a:pt x="195" y="5"/>
                  </a:cubicBezTo>
                  <a:cubicBezTo>
                    <a:pt x="188" y="2"/>
                    <a:pt x="182" y="1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324;p36">
              <a:extLst>
                <a:ext uri="{FF2B5EF4-FFF2-40B4-BE49-F238E27FC236}">
                  <a16:creationId xmlns:a16="http://schemas.microsoft.com/office/drawing/2014/main" id="{291E6CEA-62E9-4DCF-9CB4-12D55C581F36}"/>
                </a:ext>
              </a:extLst>
            </p:cNvPr>
            <p:cNvSpPr/>
            <p:nvPr/>
          </p:nvSpPr>
          <p:spPr>
            <a:xfrm>
              <a:off x="7516124" y="3382490"/>
              <a:ext cx="10927" cy="17473"/>
            </a:xfrm>
            <a:custGeom>
              <a:avLst/>
              <a:gdLst/>
              <a:ahLst/>
              <a:cxnLst/>
              <a:rect l="l" t="t" r="r" b="b"/>
              <a:pathLst>
                <a:path w="222" h="355" extrusionOk="0">
                  <a:moveTo>
                    <a:pt x="165" y="0"/>
                  </a:moveTo>
                  <a:cubicBezTo>
                    <a:pt x="155" y="0"/>
                    <a:pt x="143" y="6"/>
                    <a:pt x="134" y="18"/>
                  </a:cubicBezTo>
                  <a:cubicBezTo>
                    <a:pt x="61" y="103"/>
                    <a:pt x="12" y="200"/>
                    <a:pt x="1" y="322"/>
                  </a:cubicBezTo>
                  <a:cubicBezTo>
                    <a:pt x="1" y="342"/>
                    <a:pt x="21" y="354"/>
                    <a:pt x="42" y="354"/>
                  </a:cubicBezTo>
                  <a:cubicBezTo>
                    <a:pt x="61" y="354"/>
                    <a:pt x="80" y="345"/>
                    <a:pt x="85" y="322"/>
                  </a:cubicBezTo>
                  <a:cubicBezTo>
                    <a:pt x="110" y="237"/>
                    <a:pt x="134" y="152"/>
                    <a:pt x="195" y="79"/>
                  </a:cubicBezTo>
                  <a:cubicBezTo>
                    <a:pt x="222" y="43"/>
                    <a:pt x="19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325;p36">
              <a:extLst>
                <a:ext uri="{FF2B5EF4-FFF2-40B4-BE49-F238E27FC236}">
                  <a16:creationId xmlns:a16="http://schemas.microsoft.com/office/drawing/2014/main" id="{35B12D5E-1CE0-4108-ADE6-C4F6E8DB44EA}"/>
                </a:ext>
              </a:extLst>
            </p:cNvPr>
            <p:cNvSpPr/>
            <p:nvPr/>
          </p:nvSpPr>
          <p:spPr>
            <a:xfrm>
              <a:off x="7515484" y="3382392"/>
              <a:ext cx="11468" cy="18359"/>
            </a:xfrm>
            <a:custGeom>
              <a:avLst/>
              <a:gdLst/>
              <a:ahLst/>
              <a:cxnLst/>
              <a:rect l="l" t="t" r="r" b="b"/>
              <a:pathLst>
                <a:path w="233" h="373" extrusionOk="0">
                  <a:moveTo>
                    <a:pt x="195" y="20"/>
                  </a:moveTo>
                  <a:cubicBezTo>
                    <a:pt x="208" y="32"/>
                    <a:pt x="208" y="56"/>
                    <a:pt x="195" y="81"/>
                  </a:cubicBezTo>
                  <a:cubicBezTo>
                    <a:pt x="147" y="142"/>
                    <a:pt x="111" y="227"/>
                    <a:pt x="87" y="324"/>
                  </a:cubicBezTo>
                  <a:cubicBezTo>
                    <a:pt x="87" y="348"/>
                    <a:pt x="62" y="348"/>
                    <a:pt x="50" y="348"/>
                  </a:cubicBezTo>
                  <a:cubicBezTo>
                    <a:pt x="38" y="348"/>
                    <a:pt x="25" y="337"/>
                    <a:pt x="25" y="324"/>
                  </a:cubicBezTo>
                  <a:cubicBezTo>
                    <a:pt x="38" y="215"/>
                    <a:pt x="74" y="118"/>
                    <a:pt x="147" y="20"/>
                  </a:cubicBezTo>
                  <a:close/>
                  <a:moveTo>
                    <a:pt x="178" y="0"/>
                  </a:moveTo>
                  <a:cubicBezTo>
                    <a:pt x="164" y="0"/>
                    <a:pt x="150" y="6"/>
                    <a:pt x="135" y="20"/>
                  </a:cubicBezTo>
                  <a:cubicBezTo>
                    <a:pt x="62" y="105"/>
                    <a:pt x="14" y="202"/>
                    <a:pt x="1" y="312"/>
                  </a:cubicBezTo>
                  <a:cubicBezTo>
                    <a:pt x="1" y="348"/>
                    <a:pt x="25" y="361"/>
                    <a:pt x="50" y="373"/>
                  </a:cubicBezTo>
                  <a:lnTo>
                    <a:pt x="62" y="373"/>
                  </a:lnTo>
                  <a:cubicBezTo>
                    <a:pt x="74" y="373"/>
                    <a:pt x="98" y="361"/>
                    <a:pt x="111" y="337"/>
                  </a:cubicBezTo>
                  <a:cubicBezTo>
                    <a:pt x="123" y="227"/>
                    <a:pt x="159" y="154"/>
                    <a:pt x="208" y="81"/>
                  </a:cubicBezTo>
                  <a:cubicBezTo>
                    <a:pt x="232" y="56"/>
                    <a:pt x="220" y="20"/>
                    <a:pt x="208" y="8"/>
                  </a:cubicBezTo>
                  <a:cubicBezTo>
                    <a:pt x="198" y="3"/>
                    <a:pt x="188" y="0"/>
                    <a:pt x="1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326;p36">
              <a:extLst>
                <a:ext uri="{FF2B5EF4-FFF2-40B4-BE49-F238E27FC236}">
                  <a16:creationId xmlns:a16="http://schemas.microsoft.com/office/drawing/2014/main" id="{5AE2BC57-E96A-42D0-A69D-4FE89F9F1D88}"/>
                </a:ext>
              </a:extLst>
            </p:cNvPr>
            <p:cNvSpPr/>
            <p:nvPr/>
          </p:nvSpPr>
          <p:spPr>
            <a:xfrm>
              <a:off x="7529512" y="3380423"/>
              <a:ext cx="11813" cy="18654"/>
            </a:xfrm>
            <a:custGeom>
              <a:avLst/>
              <a:gdLst/>
              <a:ahLst/>
              <a:cxnLst/>
              <a:rect l="l" t="t" r="r" b="b"/>
              <a:pathLst>
                <a:path w="240" h="379" extrusionOk="0">
                  <a:moveTo>
                    <a:pt x="185" y="1"/>
                  </a:moveTo>
                  <a:cubicBezTo>
                    <a:pt x="170" y="1"/>
                    <a:pt x="154" y="7"/>
                    <a:pt x="142" y="23"/>
                  </a:cubicBezTo>
                  <a:cubicBezTo>
                    <a:pt x="69" y="109"/>
                    <a:pt x="32" y="218"/>
                    <a:pt x="8" y="328"/>
                  </a:cubicBezTo>
                  <a:cubicBezTo>
                    <a:pt x="1" y="358"/>
                    <a:pt x="30" y="379"/>
                    <a:pt x="57" y="379"/>
                  </a:cubicBezTo>
                  <a:cubicBezTo>
                    <a:pt x="73" y="379"/>
                    <a:pt x="89" y="371"/>
                    <a:pt x="93" y="352"/>
                  </a:cubicBezTo>
                  <a:cubicBezTo>
                    <a:pt x="118" y="242"/>
                    <a:pt x="154" y="145"/>
                    <a:pt x="215" y="60"/>
                  </a:cubicBezTo>
                  <a:cubicBezTo>
                    <a:pt x="239" y="28"/>
                    <a:pt x="214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327;p36">
              <a:extLst>
                <a:ext uri="{FF2B5EF4-FFF2-40B4-BE49-F238E27FC236}">
                  <a16:creationId xmlns:a16="http://schemas.microsoft.com/office/drawing/2014/main" id="{CC656B08-F38F-4CA3-8FAF-EF4C9A563602}"/>
                </a:ext>
              </a:extLst>
            </p:cNvPr>
            <p:cNvSpPr/>
            <p:nvPr/>
          </p:nvSpPr>
          <p:spPr>
            <a:xfrm>
              <a:off x="7529315" y="3379980"/>
              <a:ext cx="12010" cy="19590"/>
            </a:xfrm>
            <a:custGeom>
              <a:avLst/>
              <a:gdLst/>
              <a:ahLst/>
              <a:cxnLst/>
              <a:rect l="l" t="t" r="r" b="b"/>
              <a:pathLst>
                <a:path w="244" h="398" extrusionOk="0">
                  <a:moveTo>
                    <a:pt x="182" y="21"/>
                  </a:moveTo>
                  <a:cubicBezTo>
                    <a:pt x="195" y="21"/>
                    <a:pt x="195" y="21"/>
                    <a:pt x="206" y="32"/>
                  </a:cubicBezTo>
                  <a:cubicBezTo>
                    <a:pt x="206" y="32"/>
                    <a:pt x="231" y="45"/>
                    <a:pt x="219" y="69"/>
                  </a:cubicBezTo>
                  <a:cubicBezTo>
                    <a:pt x="158" y="154"/>
                    <a:pt x="109" y="251"/>
                    <a:pt x="85" y="361"/>
                  </a:cubicBezTo>
                  <a:cubicBezTo>
                    <a:pt x="85" y="373"/>
                    <a:pt x="73" y="386"/>
                    <a:pt x="49" y="386"/>
                  </a:cubicBezTo>
                  <a:cubicBezTo>
                    <a:pt x="36" y="373"/>
                    <a:pt x="12" y="361"/>
                    <a:pt x="24" y="337"/>
                  </a:cubicBezTo>
                  <a:cubicBezTo>
                    <a:pt x="36" y="227"/>
                    <a:pt x="85" y="130"/>
                    <a:pt x="158" y="32"/>
                  </a:cubicBezTo>
                  <a:cubicBezTo>
                    <a:pt x="158" y="21"/>
                    <a:pt x="170" y="21"/>
                    <a:pt x="182" y="21"/>
                  </a:cubicBezTo>
                  <a:close/>
                  <a:moveTo>
                    <a:pt x="185" y="1"/>
                  </a:moveTo>
                  <a:cubicBezTo>
                    <a:pt x="167" y="1"/>
                    <a:pt x="148" y="6"/>
                    <a:pt x="133" y="21"/>
                  </a:cubicBezTo>
                  <a:cubicBezTo>
                    <a:pt x="73" y="118"/>
                    <a:pt x="24" y="227"/>
                    <a:pt x="0" y="337"/>
                  </a:cubicBezTo>
                  <a:cubicBezTo>
                    <a:pt x="0" y="373"/>
                    <a:pt x="24" y="397"/>
                    <a:pt x="49" y="397"/>
                  </a:cubicBezTo>
                  <a:lnTo>
                    <a:pt x="60" y="397"/>
                  </a:lnTo>
                  <a:cubicBezTo>
                    <a:pt x="85" y="397"/>
                    <a:pt x="97" y="386"/>
                    <a:pt x="109" y="361"/>
                  </a:cubicBezTo>
                  <a:cubicBezTo>
                    <a:pt x="133" y="251"/>
                    <a:pt x="170" y="167"/>
                    <a:pt x="231" y="81"/>
                  </a:cubicBezTo>
                  <a:cubicBezTo>
                    <a:pt x="243" y="57"/>
                    <a:pt x="231" y="21"/>
                    <a:pt x="219" y="8"/>
                  </a:cubicBezTo>
                  <a:cubicBezTo>
                    <a:pt x="209" y="3"/>
                    <a:pt x="197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328;p36">
              <a:extLst>
                <a:ext uri="{FF2B5EF4-FFF2-40B4-BE49-F238E27FC236}">
                  <a16:creationId xmlns:a16="http://schemas.microsoft.com/office/drawing/2014/main" id="{7979886E-4EC2-48B1-97EC-121AD6FB95A6}"/>
                </a:ext>
              </a:extLst>
            </p:cNvPr>
            <p:cNvSpPr/>
            <p:nvPr/>
          </p:nvSpPr>
          <p:spPr>
            <a:xfrm>
              <a:off x="7542703" y="3381260"/>
              <a:ext cx="13289" cy="15849"/>
            </a:xfrm>
            <a:custGeom>
              <a:avLst/>
              <a:gdLst/>
              <a:ahLst/>
              <a:cxnLst/>
              <a:rect l="l" t="t" r="r" b="b"/>
              <a:pathLst>
                <a:path w="270" h="322" extrusionOk="0">
                  <a:moveTo>
                    <a:pt x="200" y="1"/>
                  </a:moveTo>
                  <a:cubicBezTo>
                    <a:pt x="193" y="1"/>
                    <a:pt x="185" y="3"/>
                    <a:pt x="178" y="6"/>
                  </a:cubicBezTo>
                  <a:cubicBezTo>
                    <a:pt x="93" y="68"/>
                    <a:pt x="32" y="165"/>
                    <a:pt x="7" y="262"/>
                  </a:cubicBezTo>
                  <a:cubicBezTo>
                    <a:pt x="0" y="298"/>
                    <a:pt x="28" y="322"/>
                    <a:pt x="54" y="322"/>
                  </a:cubicBezTo>
                  <a:cubicBezTo>
                    <a:pt x="71" y="322"/>
                    <a:pt x="88" y="311"/>
                    <a:pt x="93" y="287"/>
                  </a:cubicBezTo>
                  <a:cubicBezTo>
                    <a:pt x="117" y="201"/>
                    <a:pt x="166" y="128"/>
                    <a:pt x="239" y="79"/>
                  </a:cubicBezTo>
                  <a:cubicBezTo>
                    <a:pt x="269" y="49"/>
                    <a:pt x="240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329;p36">
              <a:extLst>
                <a:ext uri="{FF2B5EF4-FFF2-40B4-BE49-F238E27FC236}">
                  <a16:creationId xmlns:a16="http://schemas.microsoft.com/office/drawing/2014/main" id="{627AE8C7-86FF-4A5C-B246-79E67E468D96}"/>
                </a:ext>
              </a:extLst>
            </p:cNvPr>
            <p:cNvSpPr/>
            <p:nvPr/>
          </p:nvSpPr>
          <p:spPr>
            <a:xfrm>
              <a:off x="7542457" y="3380915"/>
              <a:ext cx="13240" cy="16243"/>
            </a:xfrm>
            <a:custGeom>
              <a:avLst/>
              <a:gdLst/>
              <a:ahLst/>
              <a:cxnLst/>
              <a:rect l="l" t="t" r="r" b="b"/>
              <a:pathLst>
                <a:path w="269" h="330" extrusionOk="0">
                  <a:moveTo>
                    <a:pt x="208" y="21"/>
                  </a:moveTo>
                  <a:cubicBezTo>
                    <a:pt x="219" y="21"/>
                    <a:pt x="231" y="30"/>
                    <a:pt x="231" y="38"/>
                  </a:cubicBezTo>
                  <a:cubicBezTo>
                    <a:pt x="244" y="50"/>
                    <a:pt x="244" y="62"/>
                    <a:pt x="231" y="75"/>
                  </a:cubicBezTo>
                  <a:cubicBezTo>
                    <a:pt x="158" y="135"/>
                    <a:pt x="110" y="208"/>
                    <a:pt x="85" y="294"/>
                  </a:cubicBezTo>
                  <a:cubicBezTo>
                    <a:pt x="85" y="318"/>
                    <a:pt x="61" y="318"/>
                    <a:pt x="49" y="318"/>
                  </a:cubicBezTo>
                  <a:cubicBezTo>
                    <a:pt x="37" y="305"/>
                    <a:pt x="25" y="294"/>
                    <a:pt x="25" y="269"/>
                  </a:cubicBezTo>
                  <a:cubicBezTo>
                    <a:pt x="49" y="172"/>
                    <a:pt x="110" y="75"/>
                    <a:pt x="195" y="26"/>
                  </a:cubicBezTo>
                  <a:cubicBezTo>
                    <a:pt x="199" y="22"/>
                    <a:pt x="203" y="21"/>
                    <a:pt x="208" y="21"/>
                  </a:cubicBezTo>
                  <a:close/>
                  <a:moveTo>
                    <a:pt x="210" y="0"/>
                  </a:moveTo>
                  <a:cubicBezTo>
                    <a:pt x="201" y="0"/>
                    <a:pt x="192" y="4"/>
                    <a:pt x="183" y="13"/>
                  </a:cubicBezTo>
                  <a:cubicBezTo>
                    <a:pt x="98" y="62"/>
                    <a:pt x="25" y="159"/>
                    <a:pt x="12" y="269"/>
                  </a:cubicBezTo>
                  <a:cubicBezTo>
                    <a:pt x="1" y="305"/>
                    <a:pt x="25" y="330"/>
                    <a:pt x="49" y="330"/>
                  </a:cubicBezTo>
                  <a:lnTo>
                    <a:pt x="61" y="330"/>
                  </a:lnTo>
                  <a:cubicBezTo>
                    <a:pt x="85" y="330"/>
                    <a:pt x="98" y="318"/>
                    <a:pt x="110" y="294"/>
                  </a:cubicBezTo>
                  <a:cubicBezTo>
                    <a:pt x="134" y="221"/>
                    <a:pt x="171" y="148"/>
                    <a:pt x="244" y="86"/>
                  </a:cubicBezTo>
                  <a:cubicBezTo>
                    <a:pt x="268" y="75"/>
                    <a:pt x="268" y="38"/>
                    <a:pt x="256" y="26"/>
                  </a:cubicBezTo>
                  <a:cubicBezTo>
                    <a:pt x="240" y="11"/>
                    <a:pt x="225" y="0"/>
                    <a:pt x="2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330;p36">
              <a:extLst>
                <a:ext uri="{FF2B5EF4-FFF2-40B4-BE49-F238E27FC236}">
                  <a16:creationId xmlns:a16="http://schemas.microsoft.com/office/drawing/2014/main" id="{B5C36493-734C-44ED-BF58-1F84AE9CD15B}"/>
                </a:ext>
              </a:extLst>
            </p:cNvPr>
            <p:cNvSpPr/>
            <p:nvPr/>
          </p:nvSpPr>
          <p:spPr>
            <a:xfrm>
              <a:off x="7557667" y="3378602"/>
              <a:ext cx="13191" cy="18113"/>
            </a:xfrm>
            <a:custGeom>
              <a:avLst/>
              <a:gdLst/>
              <a:ahLst/>
              <a:cxnLst/>
              <a:rect l="l" t="t" r="r" b="b"/>
              <a:pathLst>
                <a:path w="268" h="368" extrusionOk="0">
                  <a:moveTo>
                    <a:pt x="204" y="1"/>
                  </a:moveTo>
                  <a:cubicBezTo>
                    <a:pt x="195" y="1"/>
                    <a:pt x="186" y="4"/>
                    <a:pt x="178" y="12"/>
                  </a:cubicBezTo>
                  <a:cubicBezTo>
                    <a:pt x="93" y="97"/>
                    <a:pt x="32" y="206"/>
                    <a:pt x="8" y="316"/>
                  </a:cubicBezTo>
                  <a:cubicBezTo>
                    <a:pt x="0" y="346"/>
                    <a:pt x="30" y="367"/>
                    <a:pt x="56" y="367"/>
                  </a:cubicBezTo>
                  <a:cubicBezTo>
                    <a:pt x="73" y="367"/>
                    <a:pt x="88" y="359"/>
                    <a:pt x="93" y="341"/>
                  </a:cubicBezTo>
                  <a:cubicBezTo>
                    <a:pt x="129" y="243"/>
                    <a:pt x="165" y="158"/>
                    <a:pt x="238" y="73"/>
                  </a:cubicBezTo>
                  <a:cubicBezTo>
                    <a:pt x="267" y="44"/>
                    <a:pt x="236" y="1"/>
                    <a:pt x="2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331;p36">
              <a:extLst>
                <a:ext uri="{FF2B5EF4-FFF2-40B4-BE49-F238E27FC236}">
                  <a16:creationId xmlns:a16="http://schemas.microsoft.com/office/drawing/2014/main" id="{6D417AD0-6BB3-4B53-9C34-16EEBA7397CB}"/>
                </a:ext>
              </a:extLst>
            </p:cNvPr>
            <p:cNvSpPr/>
            <p:nvPr/>
          </p:nvSpPr>
          <p:spPr>
            <a:xfrm>
              <a:off x="7557421" y="3378159"/>
              <a:ext cx="13191" cy="18999"/>
            </a:xfrm>
            <a:custGeom>
              <a:avLst/>
              <a:gdLst/>
              <a:ahLst/>
              <a:cxnLst/>
              <a:rect l="l" t="t" r="r" b="b"/>
              <a:pathLst>
                <a:path w="268" h="386" extrusionOk="0">
                  <a:moveTo>
                    <a:pt x="232" y="21"/>
                  </a:moveTo>
                  <a:cubicBezTo>
                    <a:pt x="243" y="33"/>
                    <a:pt x="243" y="58"/>
                    <a:pt x="232" y="82"/>
                  </a:cubicBezTo>
                  <a:cubicBezTo>
                    <a:pt x="170" y="155"/>
                    <a:pt x="122" y="228"/>
                    <a:pt x="86" y="350"/>
                  </a:cubicBezTo>
                  <a:cubicBezTo>
                    <a:pt x="86" y="358"/>
                    <a:pt x="74" y="367"/>
                    <a:pt x="62" y="367"/>
                  </a:cubicBezTo>
                  <a:cubicBezTo>
                    <a:pt x="57" y="367"/>
                    <a:pt x="53" y="365"/>
                    <a:pt x="49" y="361"/>
                  </a:cubicBezTo>
                  <a:cubicBezTo>
                    <a:pt x="37" y="361"/>
                    <a:pt x="13" y="350"/>
                    <a:pt x="25" y="325"/>
                  </a:cubicBezTo>
                  <a:cubicBezTo>
                    <a:pt x="49" y="228"/>
                    <a:pt x="98" y="118"/>
                    <a:pt x="183" y="33"/>
                  </a:cubicBezTo>
                  <a:cubicBezTo>
                    <a:pt x="195" y="21"/>
                    <a:pt x="195" y="21"/>
                    <a:pt x="207" y="21"/>
                  </a:cubicBezTo>
                  <a:close/>
                  <a:moveTo>
                    <a:pt x="213" y="1"/>
                  </a:moveTo>
                  <a:cubicBezTo>
                    <a:pt x="199" y="1"/>
                    <a:pt x="185" y="7"/>
                    <a:pt x="170" y="21"/>
                  </a:cubicBezTo>
                  <a:cubicBezTo>
                    <a:pt x="86" y="118"/>
                    <a:pt x="37" y="215"/>
                    <a:pt x="0" y="325"/>
                  </a:cubicBezTo>
                  <a:cubicBezTo>
                    <a:pt x="0" y="361"/>
                    <a:pt x="25" y="374"/>
                    <a:pt x="49" y="386"/>
                  </a:cubicBezTo>
                  <a:lnTo>
                    <a:pt x="62" y="386"/>
                  </a:lnTo>
                  <a:cubicBezTo>
                    <a:pt x="73" y="386"/>
                    <a:pt x="98" y="374"/>
                    <a:pt x="110" y="350"/>
                  </a:cubicBezTo>
                  <a:cubicBezTo>
                    <a:pt x="146" y="240"/>
                    <a:pt x="183" y="155"/>
                    <a:pt x="243" y="94"/>
                  </a:cubicBezTo>
                  <a:cubicBezTo>
                    <a:pt x="268" y="58"/>
                    <a:pt x="256" y="33"/>
                    <a:pt x="243" y="9"/>
                  </a:cubicBezTo>
                  <a:cubicBezTo>
                    <a:pt x="233" y="4"/>
                    <a:pt x="223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332;p36">
              <a:extLst>
                <a:ext uri="{FF2B5EF4-FFF2-40B4-BE49-F238E27FC236}">
                  <a16:creationId xmlns:a16="http://schemas.microsoft.com/office/drawing/2014/main" id="{C160BF2E-1856-479A-B223-654CE1EF762A}"/>
                </a:ext>
              </a:extLst>
            </p:cNvPr>
            <p:cNvSpPr/>
            <p:nvPr/>
          </p:nvSpPr>
          <p:spPr>
            <a:xfrm>
              <a:off x="7568988" y="3380423"/>
              <a:ext cx="11025" cy="17621"/>
            </a:xfrm>
            <a:custGeom>
              <a:avLst/>
              <a:gdLst/>
              <a:ahLst/>
              <a:cxnLst/>
              <a:rect l="l" t="t" r="r" b="b"/>
              <a:pathLst>
                <a:path w="224" h="358" extrusionOk="0">
                  <a:moveTo>
                    <a:pt x="165" y="1"/>
                  </a:moveTo>
                  <a:cubicBezTo>
                    <a:pt x="152" y="1"/>
                    <a:pt x="138" y="7"/>
                    <a:pt x="130" y="23"/>
                  </a:cubicBezTo>
                  <a:cubicBezTo>
                    <a:pt x="94" y="121"/>
                    <a:pt x="45" y="206"/>
                    <a:pt x="8" y="304"/>
                  </a:cubicBezTo>
                  <a:cubicBezTo>
                    <a:pt x="1" y="336"/>
                    <a:pt x="30" y="358"/>
                    <a:pt x="58" y="358"/>
                  </a:cubicBezTo>
                  <a:cubicBezTo>
                    <a:pt x="72" y="358"/>
                    <a:pt x="86" y="352"/>
                    <a:pt x="94" y="340"/>
                  </a:cubicBezTo>
                  <a:cubicBezTo>
                    <a:pt x="143" y="242"/>
                    <a:pt x="179" y="145"/>
                    <a:pt x="216" y="60"/>
                  </a:cubicBezTo>
                  <a:cubicBezTo>
                    <a:pt x="223" y="28"/>
                    <a:pt x="193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333;p36">
              <a:extLst>
                <a:ext uri="{FF2B5EF4-FFF2-40B4-BE49-F238E27FC236}">
                  <a16:creationId xmlns:a16="http://schemas.microsoft.com/office/drawing/2014/main" id="{B353CEEA-5305-435A-B1CA-385C2569EBA6}"/>
                </a:ext>
              </a:extLst>
            </p:cNvPr>
            <p:cNvSpPr/>
            <p:nvPr/>
          </p:nvSpPr>
          <p:spPr>
            <a:xfrm>
              <a:off x="7568791" y="3380029"/>
              <a:ext cx="11419" cy="18310"/>
            </a:xfrm>
            <a:custGeom>
              <a:avLst/>
              <a:gdLst/>
              <a:ahLst/>
              <a:cxnLst/>
              <a:rect l="l" t="t" r="r" b="b"/>
              <a:pathLst>
                <a:path w="232" h="372" extrusionOk="0">
                  <a:moveTo>
                    <a:pt x="183" y="20"/>
                  </a:moveTo>
                  <a:cubicBezTo>
                    <a:pt x="207" y="31"/>
                    <a:pt x="220" y="44"/>
                    <a:pt x="207" y="56"/>
                  </a:cubicBezTo>
                  <a:lnTo>
                    <a:pt x="183" y="117"/>
                  </a:lnTo>
                  <a:cubicBezTo>
                    <a:pt x="158" y="190"/>
                    <a:pt x="122" y="263"/>
                    <a:pt x="85" y="336"/>
                  </a:cubicBezTo>
                  <a:cubicBezTo>
                    <a:pt x="85" y="360"/>
                    <a:pt x="61" y="360"/>
                    <a:pt x="49" y="360"/>
                  </a:cubicBezTo>
                  <a:cubicBezTo>
                    <a:pt x="37" y="348"/>
                    <a:pt x="25" y="336"/>
                    <a:pt x="25" y="312"/>
                  </a:cubicBezTo>
                  <a:cubicBezTo>
                    <a:pt x="61" y="239"/>
                    <a:pt x="85" y="166"/>
                    <a:pt x="122" y="93"/>
                  </a:cubicBezTo>
                  <a:lnTo>
                    <a:pt x="147" y="31"/>
                  </a:lnTo>
                  <a:cubicBezTo>
                    <a:pt x="147" y="20"/>
                    <a:pt x="158" y="20"/>
                    <a:pt x="171" y="20"/>
                  </a:cubicBezTo>
                  <a:close/>
                  <a:moveTo>
                    <a:pt x="169" y="0"/>
                  </a:moveTo>
                  <a:cubicBezTo>
                    <a:pt x="155" y="0"/>
                    <a:pt x="142" y="9"/>
                    <a:pt x="134" y="31"/>
                  </a:cubicBezTo>
                  <a:lnTo>
                    <a:pt x="110" y="80"/>
                  </a:lnTo>
                  <a:cubicBezTo>
                    <a:pt x="74" y="153"/>
                    <a:pt x="37" y="226"/>
                    <a:pt x="12" y="312"/>
                  </a:cubicBezTo>
                  <a:cubicBezTo>
                    <a:pt x="1" y="336"/>
                    <a:pt x="12" y="360"/>
                    <a:pt x="37" y="372"/>
                  </a:cubicBezTo>
                  <a:lnTo>
                    <a:pt x="61" y="372"/>
                  </a:lnTo>
                  <a:cubicBezTo>
                    <a:pt x="85" y="372"/>
                    <a:pt x="98" y="372"/>
                    <a:pt x="110" y="348"/>
                  </a:cubicBezTo>
                  <a:cubicBezTo>
                    <a:pt x="147" y="275"/>
                    <a:pt x="171" y="202"/>
                    <a:pt x="207" y="129"/>
                  </a:cubicBezTo>
                  <a:lnTo>
                    <a:pt x="231" y="68"/>
                  </a:lnTo>
                  <a:cubicBezTo>
                    <a:pt x="231" y="44"/>
                    <a:pt x="220" y="20"/>
                    <a:pt x="195" y="7"/>
                  </a:cubicBezTo>
                  <a:cubicBezTo>
                    <a:pt x="187" y="3"/>
                    <a:pt x="178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334;p36">
              <a:extLst>
                <a:ext uri="{FF2B5EF4-FFF2-40B4-BE49-F238E27FC236}">
                  <a16:creationId xmlns:a16="http://schemas.microsoft.com/office/drawing/2014/main" id="{8F675B7E-BB28-473C-89F5-BBC506E9E8A0}"/>
                </a:ext>
              </a:extLst>
            </p:cNvPr>
            <p:cNvSpPr/>
            <p:nvPr/>
          </p:nvSpPr>
          <p:spPr>
            <a:xfrm>
              <a:off x="7582327" y="3379340"/>
              <a:ext cx="13093" cy="18802"/>
            </a:xfrm>
            <a:custGeom>
              <a:avLst/>
              <a:gdLst/>
              <a:ahLst/>
              <a:cxnLst/>
              <a:rect l="l" t="t" r="r" b="b"/>
              <a:pathLst>
                <a:path w="266" h="382" extrusionOk="0">
                  <a:moveTo>
                    <a:pt x="205" y="1"/>
                  </a:moveTo>
                  <a:cubicBezTo>
                    <a:pt x="194" y="1"/>
                    <a:pt x="182" y="7"/>
                    <a:pt x="175" y="21"/>
                  </a:cubicBezTo>
                  <a:cubicBezTo>
                    <a:pt x="127" y="118"/>
                    <a:pt x="66" y="216"/>
                    <a:pt x="18" y="313"/>
                  </a:cubicBezTo>
                  <a:cubicBezTo>
                    <a:pt x="0" y="347"/>
                    <a:pt x="32" y="382"/>
                    <a:pt x="60" y="382"/>
                  </a:cubicBezTo>
                  <a:cubicBezTo>
                    <a:pt x="72" y="382"/>
                    <a:pt x="83" y="376"/>
                    <a:pt x="91" y="362"/>
                  </a:cubicBezTo>
                  <a:cubicBezTo>
                    <a:pt x="151" y="264"/>
                    <a:pt x="200" y="167"/>
                    <a:pt x="248" y="70"/>
                  </a:cubicBezTo>
                  <a:cubicBezTo>
                    <a:pt x="265" y="35"/>
                    <a:pt x="234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335;p36">
              <a:extLst>
                <a:ext uri="{FF2B5EF4-FFF2-40B4-BE49-F238E27FC236}">
                  <a16:creationId xmlns:a16="http://schemas.microsoft.com/office/drawing/2014/main" id="{76D167BD-2F7A-4395-8F7F-9787B418E415}"/>
                </a:ext>
              </a:extLst>
            </p:cNvPr>
            <p:cNvSpPr/>
            <p:nvPr/>
          </p:nvSpPr>
          <p:spPr>
            <a:xfrm>
              <a:off x="7581982" y="3378799"/>
              <a:ext cx="13782" cy="19540"/>
            </a:xfrm>
            <a:custGeom>
              <a:avLst/>
              <a:gdLst/>
              <a:ahLst/>
              <a:cxnLst/>
              <a:rect l="l" t="t" r="r" b="b"/>
              <a:pathLst>
                <a:path w="280" h="397" extrusionOk="0">
                  <a:moveTo>
                    <a:pt x="231" y="20"/>
                  </a:moveTo>
                  <a:cubicBezTo>
                    <a:pt x="244" y="32"/>
                    <a:pt x="255" y="56"/>
                    <a:pt x="244" y="69"/>
                  </a:cubicBezTo>
                  <a:cubicBezTo>
                    <a:pt x="231" y="93"/>
                    <a:pt x="219" y="129"/>
                    <a:pt x="207" y="154"/>
                  </a:cubicBezTo>
                  <a:cubicBezTo>
                    <a:pt x="171" y="227"/>
                    <a:pt x="134" y="300"/>
                    <a:pt x="98" y="361"/>
                  </a:cubicBezTo>
                  <a:cubicBezTo>
                    <a:pt x="90" y="375"/>
                    <a:pt x="79" y="381"/>
                    <a:pt x="69" y="381"/>
                  </a:cubicBezTo>
                  <a:cubicBezTo>
                    <a:pt x="61" y="381"/>
                    <a:pt x="54" y="378"/>
                    <a:pt x="49" y="373"/>
                  </a:cubicBezTo>
                  <a:cubicBezTo>
                    <a:pt x="36" y="373"/>
                    <a:pt x="25" y="348"/>
                    <a:pt x="36" y="324"/>
                  </a:cubicBezTo>
                  <a:cubicBezTo>
                    <a:pt x="73" y="251"/>
                    <a:pt x="109" y="191"/>
                    <a:pt x="146" y="118"/>
                  </a:cubicBezTo>
                  <a:cubicBezTo>
                    <a:pt x="158" y="93"/>
                    <a:pt x="171" y="56"/>
                    <a:pt x="195" y="32"/>
                  </a:cubicBezTo>
                  <a:cubicBezTo>
                    <a:pt x="195" y="20"/>
                    <a:pt x="207" y="20"/>
                    <a:pt x="219" y="20"/>
                  </a:cubicBezTo>
                  <a:close/>
                  <a:moveTo>
                    <a:pt x="217" y="1"/>
                  </a:moveTo>
                  <a:cubicBezTo>
                    <a:pt x="202" y="1"/>
                    <a:pt x="186" y="9"/>
                    <a:pt x="171" y="32"/>
                  </a:cubicBezTo>
                  <a:lnTo>
                    <a:pt x="134" y="105"/>
                  </a:lnTo>
                  <a:cubicBezTo>
                    <a:pt x="85" y="178"/>
                    <a:pt x="49" y="251"/>
                    <a:pt x="12" y="324"/>
                  </a:cubicBezTo>
                  <a:cubicBezTo>
                    <a:pt x="0" y="348"/>
                    <a:pt x="12" y="385"/>
                    <a:pt x="36" y="397"/>
                  </a:cubicBezTo>
                  <a:lnTo>
                    <a:pt x="61" y="397"/>
                  </a:lnTo>
                  <a:cubicBezTo>
                    <a:pt x="85" y="397"/>
                    <a:pt x="98" y="397"/>
                    <a:pt x="109" y="373"/>
                  </a:cubicBezTo>
                  <a:cubicBezTo>
                    <a:pt x="146" y="300"/>
                    <a:pt x="182" y="227"/>
                    <a:pt x="219" y="166"/>
                  </a:cubicBezTo>
                  <a:cubicBezTo>
                    <a:pt x="231" y="129"/>
                    <a:pt x="255" y="105"/>
                    <a:pt x="268" y="81"/>
                  </a:cubicBezTo>
                  <a:cubicBezTo>
                    <a:pt x="280" y="45"/>
                    <a:pt x="268" y="20"/>
                    <a:pt x="244" y="8"/>
                  </a:cubicBezTo>
                  <a:cubicBezTo>
                    <a:pt x="235" y="4"/>
                    <a:pt x="226" y="1"/>
                    <a:pt x="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336;p36">
              <a:extLst>
                <a:ext uri="{FF2B5EF4-FFF2-40B4-BE49-F238E27FC236}">
                  <a16:creationId xmlns:a16="http://schemas.microsoft.com/office/drawing/2014/main" id="{566CA34B-2E24-4E72-9399-7A635F0A81E8}"/>
                </a:ext>
              </a:extLst>
            </p:cNvPr>
            <p:cNvSpPr/>
            <p:nvPr/>
          </p:nvSpPr>
          <p:spPr>
            <a:xfrm>
              <a:off x="7596749" y="3380423"/>
              <a:ext cx="11025" cy="14274"/>
            </a:xfrm>
            <a:custGeom>
              <a:avLst/>
              <a:gdLst/>
              <a:ahLst/>
              <a:cxnLst/>
              <a:rect l="l" t="t" r="r" b="b"/>
              <a:pathLst>
                <a:path w="224" h="290" extrusionOk="0">
                  <a:moveTo>
                    <a:pt x="169" y="1"/>
                  </a:moveTo>
                  <a:cubicBezTo>
                    <a:pt x="154" y="1"/>
                    <a:pt x="138" y="7"/>
                    <a:pt x="125" y="23"/>
                  </a:cubicBezTo>
                  <a:cubicBezTo>
                    <a:pt x="89" y="85"/>
                    <a:pt x="53" y="158"/>
                    <a:pt x="17" y="231"/>
                  </a:cubicBezTo>
                  <a:cubicBezTo>
                    <a:pt x="0" y="263"/>
                    <a:pt x="27" y="290"/>
                    <a:pt x="54" y="290"/>
                  </a:cubicBezTo>
                  <a:cubicBezTo>
                    <a:pt x="68" y="290"/>
                    <a:pt x="81" y="283"/>
                    <a:pt x="89" y="267"/>
                  </a:cubicBezTo>
                  <a:cubicBezTo>
                    <a:pt x="125" y="206"/>
                    <a:pt x="162" y="133"/>
                    <a:pt x="198" y="60"/>
                  </a:cubicBezTo>
                  <a:cubicBezTo>
                    <a:pt x="223" y="28"/>
                    <a:pt x="199" y="1"/>
                    <a:pt x="1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337;p36">
              <a:extLst>
                <a:ext uri="{FF2B5EF4-FFF2-40B4-BE49-F238E27FC236}">
                  <a16:creationId xmlns:a16="http://schemas.microsoft.com/office/drawing/2014/main" id="{30DC6BAB-5681-4E93-B983-C111B6C9588A}"/>
                </a:ext>
              </a:extLst>
            </p:cNvPr>
            <p:cNvSpPr/>
            <p:nvPr/>
          </p:nvSpPr>
          <p:spPr>
            <a:xfrm>
              <a:off x="7596355" y="3379980"/>
              <a:ext cx="11370" cy="15406"/>
            </a:xfrm>
            <a:custGeom>
              <a:avLst/>
              <a:gdLst/>
              <a:ahLst/>
              <a:cxnLst/>
              <a:rect l="l" t="t" r="r" b="b"/>
              <a:pathLst>
                <a:path w="231" h="313" extrusionOk="0">
                  <a:moveTo>
                    <a:pt x="195" y="21"/>
                  </a:moveTo>
                  <a:cubicBezTo>
                    <a:pt x="206" y="32"/>
                    <a:pt x="219" y="45"/>
                    <a:pt x="206" y="69"/>
                  </a:cubicBezTo>
                  <a:lnTo>
                    <a:pt x="182" y="105"/>
                  </a:lnTo>
                  <a:cubicBezTo>
                    <a:pt x="158" y="154"/>
                    <a:pt x="122" y="215"/>
                    <a:pt x="97" y="276"/>
                  </a:cubicBezTo>
                  <a:cubicBezTo>
                    <a:pt x="85" y="288"/>
                    <a:pt x="61" y="288"/>
                    <a:pt x="49" y="288"/>
                  </a:cubicBezTo>
                  <a:cubicBezTo>
                    <a:pt x="36" y="276"/>
                    <a:pt x="25" y="264"/>
                    <a:pt x="36" y="240"/>
                  </a:cubicBezTo>
                  <a:cubicBezTo>
                    <a:pt x="61" y="178"/>
                    <a:pt x="97" y="118"/>
                    <a:pt x="122" y="69"/>
                  </a:cubicBezTo>
                  <a:lnTo>
                    <a:pt x="146" y="32"/>
                  </a:lnTo>
                  <a:cubicBezTo>
                    <a:pt x="158" y="21"/>
                    <a:pt x="170" y="21"/>
                    <a:pt x="195" y="21"/>
                  </a:cubicBezTo>
                  <a:close/>
                  <a:moveTo>
                    <a:pt x="166" y="1"/>
                  </a:moveTo>
                  <a:cubicBezTo>
                    <a:pt x="152" y="1"/>
                    <a:pt x="141" y="6"/>
                    <a:pt x="133" y="21"/>
                  </a:cubicBezTo>
                  <a:lnTo>
                    <a:pt x="109" y="57"/>
                  </a:lnTo>
                  <a:cubicBezTo>
                    <a:pt x="73" y="118"/>
                    <a:pt x="49" y="167"/>
                    <a:pt x="12" y="227"/>
                  </a:cubicBezTo>
                  <a:cubicBezTo>
                    <a:pt x="0" y="264"/>
                    <a:pt x="12" y="288"/>
                    <a:pt x="36" y="300"/>
                  </a:cubicBezTo>
                  <a:cubicBezTo>
                    <a:pt x="49" y="300"/>
                    <a:pt x="61" y="313"/>
                    <a:pt x="61" y="313"/>
                  </a:cubicBezTo>
                  <a:cubicBezTo>
                    <a:pt x="85" y="313"/>
                    <a:pt x="97" y="300"/>
                    <a:pt x="109" y="288"/>
                  </a:cubicBezTo>
                  <a:cubicBezTo>
                    <a:pt x="146" y="227"/>
                    <a:pt x="170" y="167"/>
                    <a:pt x="206" y="105"/>
                  </a:cubicBezTo>
                  <a:lnTo>
                    <a:pt x="219" y="81"/>
                  </a:lnTo>
                  <a:cubicBezTo>
                    <a:pt x="231" y="45"/>
                    <a:pt x="219" y="21"/>
                    <a:pt x="195" y="8"/>
                  </a:cubicBezTo>
                  <a:cubicBezTo>
                    <a:pt x="185" y="3"/>
                    <a:pt x="175" y="1"/>
                    <a:pt x="1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338;p36">
              <a:extLst>
                <a:ext uri="{FF2B5EF4-FFF2-40B4-BE49-F238E27FC236}">
                  <a16:creationId xmlns:a16="http://schemas.microsoft.com/office/drawing/2014/main" id="{42303D4F-E9E6-4F7B-BCCE-1951E5418C60}"/>
                </a:ext>
              </a:extLst>
            </p:cNvPr>
            <p:cNvSpPr/>
            <p:nvPr/>
          </p:nvSpPr>
          <p:spPr>
            <a:xfrm>
              <a:off x="7612204" y="3382786"/>
              <a:ext cx="9647" cy="14421"/>
            </a:xfrm>
            <a:custGeom>
              <a:avLst/>
              <a:gdLst/>
              <a:ahLst/>
              <a:cxnLst/>
              <a:rect l="l" t="t" r="r" b="b"/>
              <a:pathLst>
                <a:path w="196" h="293" extrusionOk="0">
                  <a:moveTo>
                    <a:pt x="150" y="0"/>
                  </a:moveTo>
                  <a:cubicBezTo>
                    <a:pt x="133" y="0"/>
                    <a:pt x="114" y="11"/>
                    <a:pt x="103" y="37"/>
                  </a:cubicBezTo>
                  <a:cubicBezTo>
                    <a:pt x="79" y="97"/>
                    <a:pt x="55" y="158"/>
                    <a:pt x="19" y="219"/>
                  </a:cubicBezTo>
                  <a:cubicBezTo>
                    <a:pt x="0" y="256"/>
                    <a:pt x="30" y="292"/>
                    <a:pt x="57" y="292"/>
                  </a:cubicBezTo>
                  <a:cubicBezTo>
                    <a:pt x="65" y="292"/>
                    <a:pt x="73" y="289"/>
                    <a:pt x="79" y="280"/>
                  </a:cubicBezTo>
                  <a:cubicBezTo>
                    <a:pt x="140" y="207"/>
                    <a:pt x="176" y="134"/>
                    <a:pt x="189" y="48"/>
                  </a:cubicBezTo>
                  <a:cubicBezTo>
                    <a:pt x="196" y="20"/>
                    <a:pt x="174" y="0"/>
                    <a:pt x="1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339;p36">
              <a:extLst>
                <a:ext uri="{FF2B5EF4-FFF2-40B4-BE49-F238E27FC236}">
                  <a16:creationId xmlns:a16="http://schemas.microsoft.com/office/drawing/2014/main" id="{5192417F-A05C-4879-AE06-CC0B75D2FE4C}"/>
                </a:ext>
              </a:extLst>
            </p:cNvPr>
            <p:cNvSpPr/>
            <p:nvPr/>
          </p:nvSpPr>
          <p:spPr>
            <a:xfrm>
              <a:off x="7611909" y="3382540"/>
              <a:ext cx="10828" cy="14618"/>
            </a:xfrm>
            <a:custGeom>
              <a:avLst/>
              <a:gdLst/>
              <a:ahLst/>
              <a:cxnLst/>
              <a:rect l="l" t="t" r="r" b="b"/>
              <a:pathLst>
                <a:path w="220" h="297" extrusionOk="0">
                  <a:moveTo>
                    <a:pt x="171" y="17"/>
                  </a:moveTo>
                  <a:cubicBezTo>
                    <a:pt x="182" y="17"/>
                    <a:pt x="195" y="29"/>
                    <a:pt x="195" y="53"/>
                  </a:cubicBezTo>
                  <a:cubicBezTo>
                    <a:pt x="171" y="139"/>
                    <a:pt x="134" y="212"/>
                    <a:pt x="85" y="272"/>
                  </a:cubicBezTo>
                  <a:cubicBezTo>
                    <a:pt x="79" y="279"/>
                    <a:pt x="70" y="282"/>
                    <a:pt x="61" y="282"/>
                  </a:cubicBezTo>
                  <a:cubicBezTo>
                    <a:pt x="52" y="282"/>
                    <a:pt x="43" y="279"/>
                    <a:pt x="36" y="272"/>
                  </a:cubicBezTo>
                  <a:cubicBezTo>
                    <a:pt x="25" y="272"/>
                    <a:pt x="12" y="248"/>
                    <a:pt x="25" y="224"/>
                  </a:cubicBezTo>
                  <a:cubicBezTo>
                    <a:pt x="73" y="163"/>
                    <a:pt x="98" y="102"/>
                    <a:pt x="122" y="42"/>
                  </a:cubicBezTo>
                  <a:cubicBezTo>
                    <a:pt x="134" y="17"/>
                    <a:pt x="146" y="17"/>
                    <a:pt x="171" y="17"/>
                  </a:cubicBezTo>
                  <a:close/>
                  <a:moveTo>
                    <a:pt x="151" y="0"/>
                  </a:moveTo>
                  <a:cubicBezTo>
                    <a:pt x="134" y="0"/>
                    <a:pt x="119" y="11"/>
                    <a:pt x="109" y="29"/>
                  </a:cubicBezTo>
                  <a:cubicBezTo>
                    <a:pt x="85" y="90"/>
                    <a:pt x="49" y="151"/>
                    <a:pt x="12" y="224"/>
                  </a:cubicBezTo>
                  <a:cubicBezTo>
                    <a:pt x="0" y="248"/>
                    <a:pt x="12" y="272"/>
                    <a:pt x="36" y="297"/>
                  </a:cubicBezTo>
                  <a:lnTo>
                    <a:pt x="61" y="297"/>
                  </a:lnTo>
                  <a:cubicBezTo>
                    <a:pt x="73" y="297"/>
                    <a:pt x="85" y="297"/>
                    <a:pt x="98" y="285"/>
                  </a:cubicBezTo>
                  <a:cubicBezTo>
                    <a:pt x="146" y="224"/>
                    <a:pt x="182" y="139"/>
                    <a:pt x="207" y="66"/>
                  </a:cubicBezTo>
                  <a:cubicBezTo>
                    <a:pt x="219" y="29"/>
                    <a:pt x="195" y="5"/>
                    <a:pt x="171" y="5"/>
                  </a:cubicBezTo>
                  <a:cubicBezTo>
                    <a:pt x="164" y="2"/>
                    <a:pt x="158" y="0"/>
                    <a:pt x="1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340;p36">
              <a:extLst>
                <a:ext uri="{FF2B5EF4-FFF2-40B4-BE49-F238E27FC236}">
                  <a16:creationId xmlns:a16="http://schemas.microsoft.com/office/drawing/2014/main" id="{87727A3C-8323-47E9-8E6F-02F33061EB79}"/>
                </a:ext>
              </a:extLst>
            </p:cNvPr>
            <p:cNvSpPr/>
            <p:nvPr/>
          </p:nvSpPr>
          <p:spPr>
            <a:xfrm>
              <a:off x="7626676" y="3382589"/>
              <a:ext cx="11222" cy="15455"/>
            </a:xfrm>
            <a:custGeom>
              <a:avLst/>
              <a:gdLst/>
              <a:ahLst/>
              <a:cxnLst/>
              <a:rect l="l" t="t" r="r" b="b"/>
              <a:pathLst>
                <a:path w="228" h="314" extrusionOk="0">
                  <a:moveTo>
                    <a:pt x="169" y="0"/>
                  </a:moveTo>
                  <a:cubicBezTo>
                    <a:pt x="154" y="0"/>
                    <a:pt x="138" y="8"/>
                    <a:pt x="126" y="28"/>
                  </a:cubicBezTo>
                  <a:cubicBezTo>
                    <a:pt x="90" y="101"/>
                    <a:pt x="41" y="174"/>
                    <a:pt x="17" y="260"/>
                  </a:cubicBezTo>
                  <a:cubicBezTo>
                    <a:pt x="0" y="292"/>
                    <a:pt x="27" y="314"/>
                    <a:pt x="54" y="314"/>
                  </a:cubicBezTo>
                  <a:cubicBezTo>
                    <a:pt x="68" y="314"/>
                    <a:pt x="81" y="308"/>
                    <a:pt x="90" y="296"/>
                  </a:cubicBezTo>
                  <a:cubicBezTo>
                    <a:pt x="138" y="223"/>
                    <a:pt x="174" y="150"/>
                    <a:pt x="211" y="65"/>
                  </a:cubicBezTo>
                  <a:cubicBezTo>
                    <a:pt x="227" y="33"/>
                    <a:pt x="200" y="0"/>
                    <a:pt x="1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341;p36">
              <a:extLst>
                <a:ext uri="{FF2B5EF4-FFF2-40B4-BE49-F238E27FC236}">
                  <a16:creationId xmlns:a16="http://schemas.microsoft.com/office/drawing/2014/main" id="{C9F51714-43D6-4D44-ADC3-DC3223B3FA2E}"/>
                </a:ext>
              </a:extLst>
            </p:cNvPr>
            <p:cNvSpPr/>
            <p:nvPr/>
          </p:nvSpPr>
          <p:spPr>
            <a:xfrm>
              <a:off x="7626282" y="3382392"/>
              <a:ext cx="11370" cy="15947"/>
            </a:xfrm>
            <a:custGeom>
              <a:avLst/>
              <a:gdLst/>
              <a:ahLst/>
              <a:cxnLst/>
              <a:rect l="l" t="t" r="r" b="b"/>
              <a:pathLst>
                <a:path w="231" h="324" extrusionOk="0">
                  <a:moveTo>
                    <a:pt x="171" y="8"/>
                  </a:moveTo>
                  <a:cubicBezTo>
                    <a:pt x="182" y="8"/>
                    <a:pt x="182" y="20"/>
                    <a:pt x="195" y="20"/>
                  </a:cubicBezTo>
                  <a:cubicBezTo>
                    <a:pt x="207" y="20"/>
                    <a:pt x="219" y="45"/>
                    <a:pt x="207" y="69"/>
                  </a:cubicBezTo>
                  <a:cubicBezTo>
                    <a:pt x="171" y="142"/>
                    <a:pt x="134" y="227"/>
                    <a:pt x="98" y="288"/>
                  </a:cubicBezTo>
                  <a:cubicBezTo>
                    <a:pt x="90" y="302"/>
                    <a:pt x="79" y="308"/>
                    <a:pt x="66" y="308"/>
                  </a:cubicBezTo>
                  <a:cubicBezTo>
                    <a:pt x="57" y="308"/>
                    <a:pt x="46" y="305"/>
                    <a:pt x="36" y="300"/>
                  </a:cubicBezTo>
                  <a:cubicBezTo>
                    <a:pt x="36" y="300"/>
                    <a:pt x="12" y="288"/>
                    <a:pt x="25" y="264"/>
                  </a:cubicBezTo>
                  <a:cubicBezTo>
                    <a:pt x="61" y="178"/>
                    <a:pt x="109" y="105"/>
                    <a:pt x="146" y="32"/>
                  </a:cubicBezTo>
                  <a:cubicBezTo>
                    <a:pt x="158" y="20"/>
                    <a:pt x="158" y="8"/>
                    <a:pt x="171" y="8"/>
                  </a:cubicBezTo>
                  <a:close/>
                  <a:moveTo>
                    <a:pt x="166" y="0"/>
                  </a:moveTo>
                  <a:cubicBezTo>
                    <a:pt x="153" y="0"/>
                    <a:pt x="141" y="6"/>
                    <a:pt x="134" y="20"/>
                  </a:cubicBezTo>
                  <a:cubicBezTo>
                    <a:pt x="85" y="93"/>
                    <a:pt x="49" y="178"/>
                    <a:pt x="12" y="264"/>
                  </a:cubicBezTo>
                  <a:cubicBezTo>
                    <a:pt x="0" y="288"/>
                    <a:pt x="12" y="312"/>
                    <a:pt x="36" y="324"/>
                  </a:cubicBezTo>
                  <a:lnTo>
                    <a:pt x="61" y="324"/>
                  </a:lnTo>
                  <a:cubicBezTo>
                    <a:pt x="85" y="324"/>
                    <a:pt x="98" y="324"/>
                    <a:pt x="109" y="300"/>
                  </a:cubicBezTo>
                  <a:cubicBezTo>
                    <a:pt x="158" y="227"/>
                    <a:pt x="195" y="154"/>
                    <a:pt x="219" y="81"/>
                  </a:cubicBezTo>
                  <a:cubicBezTo>
                    <a:pt x="231" y="45"/>
                    <a:pt x="219" y="8"/>
                    <a:pt x="195" y="8"/>
                  </a:cubicBezTo>
                  <a:cubicBezTo>
                    <a:pt x="185" y="3"/>
                    <a:pt x="175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342;p36">
              <a:extLst>
                <a:ext uri="{FF2B5EF4-FFF2-40B4-BE49-F238E27FC236}">
                  <a16:creationId xmlns:a16="http://schemas.microsoft.com/office/drawing/2014/main" id="{700066CA-9B0C-4917-A46A-B7E7A2A5222B}"/>
                </a:ext>
              </a:extLst>
            </p:cNvPr>
            <p:cNvSpPr/>
            <p:nvPr/>
          </p:nvSpPr>
          <p:spPr>
            <a:xfrm>
              <a:off x="7642427" y="3383573"/>
              <a:ext cx="8663" cy="16932"/>
            </a:xfrm>
            <a:custGeom>
              <a:avLst/>
              <a:gdLst/>
              <a:ahLst/>
              <a:cxnLst/>
              <a:rect l="l" t="t" r="r" b="b"/>
              <a:pathLst>
                <a:path w="176" h="344" extrusionOk="0">
                  <a:moveTo>
                    <a:pt x="116" y="1"/>
                  </a:moveTo>
                  <a:cubicBezTo>
                    <a:pt x="104" y="1"/>
                    <a:pt x="93" y="6"/>
                    <a:pt x="86" y="21"/>
                  </a:cubicBezTo>
                  <a:cubicBezTo>
                    <a:pt x="37" y="105"/>
                    <a:pt x="0" y="203"/>
                    <a:pt x="0" y="300"/>
                  </a:cubicBezTo>
                  <a:cubicBezTo>
                    <a:pt x="0" y="327"/>
                    <a:pt x="27" y="343"/>
                    <a:pt x="51" y="343"/>
                  </a:cubicBezTo>
                  <a:cubicBezTo>
                    <a:pt x="69" y="343"/>
                    <a:pt x="86" y="334"/>
                    <a:pt x="86" y="313"/>
                  </a:cubicBezTo>
                  <a:cubicBezTo>
                    <a:pt x="97" y="227"/>
                    <a:pt x="122" y="142"/>
                    <a:pt x="159" y="69"/>
                  </a:cubicBezTo>
                  <a:cubicBezTo>
                    <a:pt x="176" y="35"/>
                    <a:pt x="144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343;p36">
              <a:extLst>
                <a:ext uri="{FF2B5EF4-FFF2-40B4-BE49-F238E27FC236}">
                  <a16:creationId xmlns:a16="http://schemas.microsoft.com/office/drawing/2014/main" id="{0EC18661-98F3-43A8-BF02-C06A837B9B0D}"/>
                </a:ext>
              </a:extLst>
            </p:cNvPr>
            <p:cNvSpPr/>
            <p:nvPr/>
          </p:nvSpPr>
          <p:spPr>
            <a:xfrm>
              <a:off x="7641836" y="3383573"/>
              <a:ext cx="9647" cy="17178"/>
            </a:xfrm>
            <a:custGeom>
              <a:avLst/>
              <a:gdLst/>
              <a:ahLst/>
              <a:cxnLst/>
              <a:rect l="l" t="t" r="r" b="b"/>
              <a:pathLst>
                <a:path w="196" h="349" extrusionOk="0">
                  <a:moveTo>
                    <a:pt x="122" y="8"/>
                  </a:moveTo>
                  <a:cubicBezTo>
                    <a:pt x="134" y="8"/>
                    <a:pt x="134" y="21"/>
                    <a:pt x="146" y="21"/>
                  </a:cubicBezTo>
                  <a:cubicBezTo>
                    <a:pt x="158" y="21"/>
                    <a:pt x="171" y="45"/>
                    <a:pt x="158" y="69"/>
                  </a:cubicBezTo>
                  <a:cubicBezTo>
                    <a:pt x="122" y="142"/>
                    <a:pt x="109" y="227"/>
                    <a:pt x="98" y="300"/>
                  </a:cubicBezTo>
                  <a:cubicBezTo>
                    <a:pt x="89" y="318"/>
                    <a:pt x="80" y="329"/>
                    <a:pt x="71" y="329"/>
                  </a:cubicBezTo>
                  <a:cubicBezTo>
                    <a:pt x="68" y="329"/>
                    <a:pt x="64" y="328"/>
                    <a:pt x="61" y="324"/>
                  </a:cubicBezTo>
                  <a:cubicBezTo>
                    <a:pt x="49" y="324"/>
                    <a:pt x="25" y="313"/>
                    <a:pt x="25" y="300"/>
                  </a:cubicBezTo>
                  <a:cubicBezTo>
                    <a:pt x="25" y="191"/>
                    <a:pt x="61" y="94"/>
                    <a:pt x="98" y="32"/>
                  </a:cubicBezTo>
                  <a:lnTo>
                    <a:pt x="122" y="8"/>
                  </a:lnTo>
                  <a:close/>
                  <a:moveTo>
                    <a:pt x="122" y="0"/>
                  </a:moveTo>
                  <a:cubicBezTo>
                    <a:pt x="108" y="0"/>
                    <a:pt x="93" y="6"/>
                    <a:pt x="85" y="21"/>
                  </a:cubicBezTo>
                  <a:cubicBezTo>
                    <a:pt x="49" y="81"/>
                    <a:pt x="0" y="178"/>
                    <a:pt x="0" y="300"/>
                  </a:cubicBezTo>
                  <a:cubicBezTo>
                    <a:pt x="0" y="324"/>
                    <a:pt x="36" y="349"/>
                    <a:pt x="61" y="349"/>
                  </a:cubicBezTo>
                  <a:cubicBezTo>
                    <a:pt x="85" y="349"/>
                    <a:pt x="109" y="337"/>
                    <a:pt x="109" y="313"/>
                  </a:cubicBezTo>
                  <a:cubicBezTo>
                    <a:pt x="122" y="227"/>
                    <a:pt x="134" y="154"/>
                    <a:pt x="171" y="69"/>
                  </a:cubicBezTo>
                  <a:cubicBezTo>
                    <a:pt x="195" y="45"/>
                    <a:pt x="171" y="21"/>
                    <a:pt x="146" y="8"/>
                  </a:cubicBezTo>
                  <a:cubicBezTo>
                    <a:pt x="141" y="3"/>
                    <a:pt x="132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344;p36">
              <a:extLst>
                <a:ext uri="{FF2B5EF4-FFF2-40B4-BE49-F238E27FC236}">
                  <a16:creationId xmlns:a16="http://schemas.microsoft.com/office/drawing/2014/main" id="{935F7FFE-E33C-4107-85E3-95AEBB4D3543}"/>
                </a:ext>
              </a:extLst>
            </p:cNvPr>
            <p:cNvSpPr/>
            <p:nvPr/>
          </p:nvSpPr>
          <p:spPr>
            <a:xfrm>
              <a:off x="7658571" y="3385837"/>
              <a:ext cx="9056" cy="14323"/>
            </a:xfrm>
            <a:custGeom>
              <a:avLst/>
              <a:gdLst/>
              <a:ahLst/>
              <a:cxnLst/>
              <a:rect l="l" t="t" r="r" b="b"/>
              <a:pathLst>
                <a:path w="184" h="291" extrusionOk="0">
                  <a:moveTo>
                    <a:pt x="128" y="1"/>
                  </a:moveTo>
                  <a:cubicBezTo>
                    <a:pt x="113" y="1"/>
                    <a:pt x="98" y="8"/>
                    <a:pt x="86" y="23"/>
                  </a:cubicBezTo>
                  <a:cubicBezTo>
                    <a:pt x="37" y="84"/>
                    <a:pt x="1" y="169"/>
                    <a:pt x="13" y="254"/>
                  </a:cubicBezTo>
                  <a:cubicBezTo>
                    <a:pt x="19" y="278"/>
                    <a:pt x="40" y="290"/>
                    <a:pt x="62" y="290"/>
                  </a:cubicBezTo>
                  <a:cubicBezTo>
                    <a:pt x="83" y="290"/>
                    <a:pt x="104" y="278"/>
                    <a:pt x="110" y="254"/>
                  </a:cubicBezTo>
                  <a:cubicBezTo>
                    <a:pt x="110" y="181"/>
                    <a:pt x="123" y="121"/>
                    <a:pt x="159" y="72"/>
                  </a:cubicBezTo>
                  <a:cubicBezTo>
                    <a:pt x="184" y="31"/>
                    <a:pt x="158" y="1"/>
                    <a:pt x="1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345;p36">
              <a:extLst>
                <a:ext uri="{FF2B5EF4-FFF2-40B4-BE49-F238E27FC236}">
                  <a16:creationId xmlns:a16="http://schemas.microsoft.com/office/drawing/2014/main" id="{B2FD22C8-AEB9-4CEA-94A2-77A93C650F2F}"/>
                </a:ext>
              </a:extLst>
            </p:cNvPr>
            <p:cNvSpPr/>
            <p:nvPr/>
          </p:nvSpPr>
          <p:spPr>
            <a:xfrm>
              <a:off x="7658571" y="3385345"/>
              <a:ext cx="9007" cy="15406"/>
            </a:xfrm>
            <a:custGeom>
              <a:avLst/>
              <a:gdLst/>
              <a:ahLst/>
              <a:cxnLst/>
              <a:rect l="l" t="t" r="r" b="b"/>
              <a:pathLst>
                <a:path w="183" h="313" extrusionOk="0">
                  <a:moveTo>
                    <a:pt x="121" y="24"/>
                  </a:moveTo>
                  <a:cubicBezTo>
                    <a:pt x="131" y="24"/>
                    <a:pt x="141" y="27"/>
                    <a:pt x="147" y="33"/>
                  </a:cubicBezTo>
                  <a:cubicBezTo>
                    <a:pt x="159" y="33"/>
                    <a:pt x="171" y="45"/>
                    <a:pt x="159" y="69"/>
                  </a:cubicBezTo>
                  <a:cubicBezTo>
                    <a:pt x="123" y="131"/>
                    <a:pt x="98" y="179"/>
                    <a:pt x="98" y="264"/>
                  </a:cubicBezTo>
                  <a:cubicBezTo>
                    <a:pt x="98" y="288"/>
                    <a:pt x="74" y="288"/>
                    <a:pt x="61" y="288"/>
                  </a:cubicBezTo>
                  <a:cubicBezTo>
                    <a:pt x="50" y="288"/>
                    <a:pt x="25" y="288"/>
                    <a:pt x="25" y="252"/>
                  </a:cubicBezTo>
                  <a:cubicBezTo>
                    <a:pt x="13" y="179"/>
                    <a:pt x="37" y="106"/>
                    <a:pt x="86" y="33"/>
                  </a:cubicBezTo>
                  <a:cubicBezTo>
                    <a:pt x="98" y="27"/>
                    <a:pt x="110" y="24"/>
                    <a:pt x="121" y="24"/>
                  </a:cubicBezTo>
                  <a:close/>
                  <a:moveTo>
                    <a:pt x="124" y="1"/>
                  </a:moveTo>
                  <a:cubicBezTo>
                    <a:pt x="106" y="1"/>
                    <a:pt x="88" y="7"/>
                    <a:pt x="74" y="21"/>
                  </a:cubicBezTo>
                  <a:cubicBezTo>
                    <a:pt x="25" y="94"/>
                    <a:pt x="1" y="179"/>
                    <a:pt x="1" y="264"/>
                  </a:cubicBezTo>
                  <a:cubicBezTo>
                    <a:pt x="13" y="288"/>
                    <a:pt x="37" y="313"/>
                    <a:pt x="61" y="313"/>
                  </a:cubicBezTo>
                  <a:cubicBezTo>
                    <a:pt x="86" y="313"/>
                    <a:pt x="110" y="301"/>
                    <a:pt x="110" y="264"/>
                  </a:cubicBezTo>
                  <a:cubicBezTo>
                    <a:pt x="123" y="191"/>
                    <a:pt x="134" y="131"/>
                    <a:pt x="171" y="82"/>
                  </a:cubicBezTo>
                  <a:cubicBezTo>
                    <a:pt x="183" y="58"/>
                    <a:pt x="183" y="33"/>
                    <a:pt x="159" y="9"/>
                  </a:cubicBezTo>
                  <a:cubicBezTo>
                    <a:pt x="148" y="4"/>
                    <a:pt x="136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346;p36">
              <a:extLst>
                <a:ext uri="{FF2B5EF4-FFF2-40B4-BE49-F238E27FC236}">
                  <a16:creationId xmlns:a16="http://schemas.microsoft.com/office/drawing/2014/main" id="{B886CEFB-DA00-4A4C-A202-3BBEF8E83412}"/>
                </a:ext>
              </a:extLst>
            </p:cNvPr>
            <p:cNvSpPr/>
            <p:nvPr/>
          </p:nvSpPr>
          <p:spPr>
            <a:xfrm>
              <a:off x="7675356" y="3385837"/>
              <a:ext cx="8613" cy="14323"/>
            </a:xfrm>
            <a:custGeom>
              <a:avLst/>
              <a:gdLst/>
              <a:ahLst/>
              <a:cxnLst/>
              <a:rect l="l" t="t" r="r" b="b"/>
              <a:pathLst>
                <a:path w="175" h="291" extrusionOk="0">
                  <a:moveTo>
                    <a:pt x="120" y="0"/>
                  </a:moveTo>
                  <a:cubicBezTo>
                    <a:pt x="107" y="0"/>
                    <a:pt x="93" y="7"/>
                    <a:pt x="85" y="23"/>
                  </a:cubicBezTo>
                  <a:cubicBezTo>
                    <a:pt x="36" y="84"/>
                    <a:pt x="0" y="169"/>
                    <a:pt x="12" y="254"/>
                  </a:cubicBezTo>
                  <a:cubicBezTo>
                    <a:pt x="18" y="278"/>
                    <a:pt x="40" y="290"/>
                    <a:pt x="60" y="290"/>
                  </a:cubicBezTo>
                  <a:cubicBezTo>
                    <a:pt x="80" y="290"/>
                    <a:pt x="98" y="278"/>
                    <a:pt x="98" y="254"/>
                  </a:cubicBezTo>
                  <a:cubicBezTo>
                    <a:pt x="109" y="181"/>
                    <a:pt x="122" y="121"/>
                    <a:pt x="158" y="59"/>
                  </a:cubicBezTo>
                  <a:cubicBezTo>
                    <a:pt x="174" y="27"/>
                    <a:pt x="147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347;p36">
              <a:extLst>
                <a:ext uri="{FF2B5EF4-FFF2-40B4-BE49-F238E27FC236}">
                  <a16:creationId xmlns:a16="http://schemas.microsoft.com/office/drawing/2014/main" id="{896EA860-1886-4E6A-981A-EE212CF6608A}"/>
                </a:ext>
              </a:extLst>
            </p:cNvPr>
            <p:cNvSpPr/>
            <p:nvPr/>
          </p:nvSpPr>
          <p:spPr>
            <a:xfrm>
              <a:off x="7674716" y="3385345"/>
              <a:ext cx="9647" cy="15406"/>
            </a:xfrm>
            <a:custGeom>
              <a:avLst/>
              <a:gdLst/>
              <a:ahLst/>
              <a:cxnLst/>
              <a:rect l="l" t="t" r="r" b="b"/>
              <a:pathLst>
                <a:path w="196" h="313" extrusionOk="0">
                  <a:moveTo>
                    <a:pt x="147" y="21"/>
                  </a:moveTo>
                  <a:cubicBezTo>
                    <a:pt x="159" y="33"/>
                    <a:pt x="171" y="45"/>
                    <a:pt x="159" y="69"/>
                  </a:cubicBezTo>
                  <a:cubicBezTo>
                    <a:pt x="122" y="131"/>
                    <a:pt x="111" y="179"/>
                    <a:pt x="111" y="264"/>
                  </a:cubicBezTo>
                  <a:cubicBezTo>
                    <a:pt x="98" y="288"/>
                    <a:pt x="86" y="288"/>
                    <a:pt x="74" y="288"/>
                  </a:cubicBezTo>
                  <a:cubicBezTo>
                    <a:pt x="49" y="288"/>
                    <a:pt x="38" y="277"/>
                    <a:pt x="38" y="252"/>
                  </a:cubicBezTo>
                  <a:cubicBezTo>
                    <a:pt x="25" y="167"/>
                    <a:pt x="74" y="82"/>
                    <a:pt x="98" y="33"/>
                  </a:cubicBezTo>
                  <a:cubicBezTo>
                    <a:pt x="111" y="21"/>
                    <a:pt x="135" y="21"/>
                    <a:pt x="147" y="21"/>
                  </a:cubicBezTo>
                  <a:close/>
                  <a:moveTo>
                    <a:pt x="129" y="1"/>
                  </a:moveTo>
                  <a:cubicBezTo>
                    <a:pt x="115" y="1"/>
                    <a:pt x="101" y="7"/>
                    <a:pt x="86" y="21"/>
                  </a:cubicBezTo>
                  <a:cubicBezTo>
                    <a:pt x="49" y="69"/>
                    <a:pt x="1" y="155"/>
                    <a:pt x="13" y="264"/>
                  </a:cubicBezTo>
                  <a:cubicBezTo>
                    <a:pt x="25" y="301"/>
                    <a:pt x="49" y="313"/>
                    <a:pt x="74" y="313"/>
                  </a:cubicBezTo>
                  <a:cubicBezTo>
                    <a:pt x="98" y="313"/>
                    <a:pt x="122" y="288"/>
                    <a:pt x="122" y="264"/>
                  </a:cubicBezTo>
                  <a:cubicBezTo>
                    <a:pt x="135" y="191"/>
                    <a:pt x="135" y="131"/>
                    <a:pt x="171" y="82"/>
                  </a:cubicBezTo>
                  <a:cubicBezTo>
                    <a:pt x="195" y="45"/>
                    <a:pt x="184" y="21"/>
                    <a:pt x="159" y="9"/>
                  </a:cubicBezTo>
                  <a:cubicBezTo>
                    <a:pt x="149" y="4"/>
                    <a:pt x="139" y="1"/>
                    <a:pt x="1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348;p36">
              <a:extLst>
                <a:ext uri="{FF2B5EF4-FFF2-40B4-BE49-F238E27FC236}">
                  <a16:creationId xmlns:a16="http://schemas.microsoft.com/office/drawing/2014/main" id="{CA8743B7-0FA6-4AE1-981B-E9C3AE79853C}"/>
                </a:ext>
              </a:extLst>
            </p:cNvPr>
            <p:cNvSpPr/>
            <p:nvPr/>
          </p:nvSpPr>
          <p:spPr>
            <a:xfrm>
              <a:off x="7685446" y="3387019"/>
              <a:ext cx="7432" cy="9844"/>
            </a:xfrm>
            <a:custGeom>
              <a:avLst/>
              <a:gdLst/>
              <a:ahLst/>
              <a:cxnLst/>
              <a:rect l="l" t="t" r="r" b="b"/>
              <a:pathLst>
                <a:path w="151" h="200" extrusionOk="0">
                  <a:moveTo>
                    <a:pt x="98" y="1"/>
                  </a:moveTo>
                  <a:cubicBezTo>
                    <a:pt x="80" y="1"/>
                    <a:pt x="60" y="11"/>
                    <a:pt x="50" y="35"/>
                  </a:cubicBezTo>
                  <a:lnTo>
                    <a:pt x="14" y="145"/>
                  </a:lnTo>
                  <a:cubicBezTo>
                    <a:pt x="0" y="181"/>
                    <a:pt x="23" y="200"/>
                    <a:pt x="50" y="200"/>
                  </a:cubicBezTo>
                  <a:cubicBezTo>
                    <a:pt x="68" y="200"/>
                    <a:pt x="89" y="190"/>
                    <a:pt x="99" y="170"/>
                  </a:cubicBezTo>
                  <a:lnTo>
                    <a:pt x="136" y="60"/>
                  </a:lnTo>
                  <a:cubicBezTo>
                    <a:pt x="151" y="24"/>
                    <a:pt x="126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349;p36">
              <a:extLst>
                <a:ext uri="{FF2B5EF4-FFF2-40B4-BE49-F238E27FC236}">
                  <a16:creationId xmlns:a16="http://schemas.microsoft.com/office/drawing/2014/main" id="{D6973A56-7529-4494-8AC7-1797E0DD6494}"/>
                </a:ext>
              </a:extLst>
            </p:cNvPr>
            <p:cNvSpPr/>
            <p:nvPr/>
          </p:nvSpPr>
          <p:spPr>
            <a:xfrm>
              <a:off x="7684954" y="3386723"/>
              <a:ext cx="8417" cy="10435"/>
            </a:xfrm>
            <a:custGeom>
              <a:avLst/>
              <a:gdLst/>
              <a:ahLst/>
              <a:cxnLst/>
              <a:rect l="l" t="t" r="r" b="b"/>
              <a:pathLst>
                <a:path w="171" h="212" extrusionOk="0">
                  <a:moveTo>
                    <a:pt x="122" y="17"/>
                  </a:moveTo>
                  <a:cubicBezTo>
                    <a:pt x="133" y="30"/>
                    <a:pt x="146" y="41"/>
                    <a:pt x="133" y="54"/>
                  </a:cubicBezTo>
                  <a:lnTo>
                    <a:pt x="133" y="90"/>
                  </a:lnTo>
                  <a:cubicBezTo>
                    <a:pt x="122" y="114"/>
                    <a:pt x="109" y="139"/>
                    <a:pt x="97" y="176"/>
                  </a:cubicBezTo>
                  <a:cubicBezTo>
                    <a:pt x="90" y="190"/>
                    <a:pt x="79" y="196"/>
                    <a:pt x="68" y="196"/>
                  </a:cubicBezTo>
                  <a:cubicBezTo>
                    <a:pt x="61" y="196"/>
                    <a:pt x="54" y="193"/>
                    <a:pt x="49" y="187"/>
                  </a:cubicBezTo>
                  <a:cubicBezTo>
                    <a:pt x="36" y="187"/>
                    <a:pt x="24" y="176"/>
                    <a:pt x="36" y="151"/>
                  </a:cubicBezTo>
                  <a:cubicBezTo>
                    <a:pt x="36" y="127"/>
                    <a:pt x="49" y="103"/>
                    <a:pt x="60" y="66"/>
                  </a:cubicBezTo>
                  <a:lnTo>
                    <a:pt x="73" y="41"/>
                  </a:lnTo>
                  <a:cubicBezTo>
                    <a:pt x="85" y="17"/>
                    <a:pt x="97" y="17"/>
                    <a:pt x="122" y="17"/>
                  </a:cubicBezTo>
                  <a:close/>
                  <a:moveTo>
                    <a:pt x="100" y="0"/>
                  </a:moveTo>
                  <a:cubicBezTo>
                    <a:pt x="79" y="0"/>
                    <a:pt x="57" y="12"/>
                    <a:pt x="49" y="30"/>
                  </a:cubicBezTo>
                  <a:lnTo>
                    <a:pt x="49" y="66"/>
                  </a:lnTo>
                  <a:cubicBezTo>
                    <a:pt x="36" y="90"/>
                    <a:pt x="24" y="114"/>
                    <a:pt x="12" y="151"/>
                  </a:cubicBezTo>
                  <a:cubicBezTo>
                    <a:pt x="0" y="176"/>
                    <a:pt x="24" y="200"/>
                    <a:pt x="36" y="212"/>
                  </a:cubicBezTo>
                  <a:lnTo>
                    <a:pt x="60" y="212"/>
                  </a:lnTo>
                  <a:cubicBezTo>
                    <a:pt x="85" y="212"/>
                    <a:pt x="109" y="200"/>
                    <a:pt x="109" y="176"/>
                  </a:cubicBezTo>
                  <a:cubicBezTo>
                    <a:pt x="122" y="151"/>
                    <a:pt x="133" y="114"/>
                    <a:pt x="146" y="90"/>
                  </a:cubicBezTo>
                  <a:lnTo>
                    <a:pt x="158" y="66"/>
                  </a:lnTo>
                  <a:cubicBezTo>
                    <a:pt x="170" y="30"/>
                    <a:pt x="146" y="5"/>
                    <a:pt x="122" y="5"/>
                  </a:cubicBezTo>
                  <a:cubicBezTo>
                    <a:pt x="115" y="2"/>
                    <a:pt x="108" y="0"/>
                    <a:pt x="1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350;p36">
              <a:extLst>
                <a:ext uri="{FF2B5EF4-FFF2-40B4-BE49-F238E27FC236}">
                  <a16:creationId xmlns:a16="http://schemas.microsoft.com/office/drawing/2014/main" id="{F631026F-457A-4BE0-8EE8-3A86AAD09C7A}"/>
                </a:ext>
              </a:extLst>
            </p:cNvPr>
            <p:cNvSpPr/>
            <p:nvPr/>
          </p:nvSpPr>
          <p:spPr>
            <a:xfrm>
              <a:off x="7701050" y="3389332"/>
              <a:ext cx="4873" cy="7678"/>
            </a:xfrm>
            <a:custGeom>
              <a:avLst/>
              <a:gdLst/>
              <a:ahLst/>
              <a:cxnLst/>
              <a:rect l="l" t="t" r="r" b="b"/>
              <a:pathLst>
                <a:path w="99" h="156" extrusionOk="0">
                  <a:moveTo>
                    <a:pt x="54" y="1"/>
                  </a:moveTo>
                  <a:cubicBezTo>
                    <a:pt x="32" y="1"/>
                    <a:pt x="7" y="13"/>
                    <a:pt x="1" y="37"/>
                  </a:cubicBezTo>
                  <a:lnTo>
                    <a:pt x="1" y="110"/>
                  </a:lnTo>
                  <a:cubicBezTo>
                    <a:pt x="7" y="141"/>
                    <a:pt x="32" y="156"/>
                    <a:pt x="54" y="156"/>
                  </a:cubicBezTo>
                  <a:cubicBezTo>
                    <a:pt x="77" y="156"/>
                    <a:pt x="98" y="141"/>
                    <a:pt x="98" y="110"/>
                  </a:cubicBezTo>
                  <a:lnTo>
                    <a:pt x="98" y="37"/>
                  </a:lnTo>
                  <a:cubicBezTo>
                    <a:pt x="98" y="13"/>
                    <a:pt x="77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351;p36">
              <a:extLst>
                <a:ext uri="{FF2B5EF4-FFF2-40B4-BE49-F238E27FC236}">
                  <a16:creationId xmlns:a16="http://schemas.microsoft.com/office/drawing/2014/main" id="{13989CBE-2AE2-42BE-8490-C5B9A99FF49B}"/>
                </a:ext>
              </a:extLst>
            </p:cNvPr>
            <p:cNvSpPr/>
            <p:nvPr/>
          </p:nvSpPr>
          <p:spPr>
            <a:xfrm>
              <a:off x="7701050" y="3388742"/>
              <a:ext cx="4873" cy="8417"/>
            </a:xfrm>
            <a:custGeom>
              <a:avLst/>
              <a:gdLst/>
              <a:ahLst/>
              <a:cxnLst/>
              <a:rect l="l" t="t" r="r" b="b"/>
              <a:pathLst>
                <a:path w="99" h="171" extrusionOk="0">
                  <a:moveTo>
                    <a:pt x="50" y="25"/>
                  </a:moveTo>
                  <a:cubicBezTo>
                    <a:pt x="62" y="25"/>
                    <a:pt x="87" y="37"/>
                    <a:pt x="87" y="49"/>
                  </a:cubicBezTo>
                  <a:lnTo>
                    <a:pt x="87" y="122"/>
                  </a:lnTo>
                  <a:cubicBezTo>
                    <a:pt x="87" y="146"/>
                    <a:pt x="62" y="159"/>
                    <a:pt x="50" y="159"/>
                  </a:cubicBezTo>
                  <a:cubicBezTo>
                    <a:pt x="38" y="159"/>
                    <a:pt x="14" y="146"/>
                    <a:pt x="14" y="122"/>
                  </a:cubicBezTo>
                  <a:lnTo>
                    <a:pt x="14" y="49"/>
                  </a:lnTo>
                  <a:cubicBezTo>
                    <a:pt x="14" y="37"/>
                    <a:pt x="38" y="25"/>
                    <a:pt x="50" y="25"/>
                  </a:cubicBezTo>
                  <a:close/>
                  <a:moveTo>
                    <a:pt x="50" y="0"/>
                  </a:moveTo>
                  <a:cubicBezTo>
                    <a:pt x="25" y="0"/>
                    <a:pt x="1" y="25"/>
                    <a:pt x="1" y="49"/>
                  </a:cubicBezTo>
                  <a:lnTo>
                    <a:pt x="1" y="122"/>
                  </a:lnTo>
                  <a:cubicBezTo>
                    <a:pt x="1" y="159"/>
                    <a:pt x="25" y="171"/>
                    <a:pt x="50" y="171"/>
                  </a:cubicBezTo>
                  <a:cubicBezTo>
                    <a:pt x="74" y="171"/>
                    <a:pt x="98" y="159"/>
                    <a:pt x="98" y="122"/>
                  </a:cubicBezTo>
                  <a:lnTo>
                    <a:pt x="98" y="49"/>
                  </a:lnTo>
                  <a:cubicBezTo>
                    <a:pt x="98" y="25"/>
                    <a:pt x="74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352;p36">
              <a:extLst>
                <a:ext uri="{FF2B5EF4-FFF2-40B4-BE49-F238E27FC236}">
                  <a16:creationId xmlns:a16="http://schemas.microsoft.com/office/drawing/2014/main" id="{B45999F6-93F5-48CB-B2F6-5CA0E236E3A4}"/>
                </a:ext>
              </a:extLst>
            </p:cNvPr>
            <p:cNvSpPr/>
            <p:nvPr/>
          </p:nvSpPr>
          <p:spPr>
            <a:xfrm>
              <a:off x="7452529" y="3078103"/>
              <a:ext cx="15947" cy="15258"/>
            </a:xfrm>
            <a:custGeom>
              <a:avLst/>
              <a:gdLst/>
              <a:ahLst/>
              <a:cxnLst/>
              <a:rect l="l" t="t" r="r" b="b"/>
              <a:pathLst>
                <a:path w="324" h="310" extrusionOk="0">
                  <a:moveTo>
                    <a:pt x="260" y="1"/>
                  </a:moveTo>
                  <a:cubicBezTo>
                    <a:pt x="251" y="1"/>
                    <a:pt x="242" y="4"/>
                    <a:pt x="234" y="12"/>
                  </a:cubicBezTo>
                  <a:cubicBezTo>
                    <a:pt x="161" y="85"/>
                    <a:pt x="101" y="158"/>
                    <a:pt x="28" y="231"/>
                  </a:cubicBezTo>
                  <a:cubicBezTo>
                    <a:pt x="0" y="267"/>
                    <a:pt x="27" y="310"/>
                    <a:pt x="57" y="310"/>
                  </a:cubicBezTo>
                  <a:cubicBezTo>
                    <a:pt x="68" y="310"/>
                    <a:pt x="79" y="305"/>
                    <a:pt x="88" y="292"/>
                  </a:cubicBezTo>
                  <a:cubicBezTo>
                    <a:pt x="161" y="231"/>
                    <a:pt x="234" y="158"/>
                    <a:pt x="295" y="73"/>
                  </a:cubicBezTo>
                  <a:cubicBezTo>
                    <a:pt x="324" y="44"/>
                    <a:pt x="293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353;p36">
              <a:extLst>
                <a:ext uri="{FF2B5EF4-FFF2-40B4-BE49-F238E27FC236}">
                  <a16:creationId xmlns:a16="http://schemas.microsoft.com/office/drawing/2014/main" id="{61F77B63-12C9-4CAC-86AD-62F94D5A662E}"/>
                </a:ext>
              </a:extLst>
            </p:cNvPr>
            <p:cNvSpPr/>
            <p:nvPr/>
          </p:nvSpPr>
          <p:spPr>
            <a:xfrm>
              <a:off x="7452677" y="3077955"/>
              <a:ext cx="15603" cy="15750"/>
            </a:xfrm>
            <a:custGeom>
              <a:avLst/>
              <a:gdLst/>
              <a:ahLst/>
              <a:cxnLst/>
              <a:rect l="l" t="t" r="r" b="b"/>
              <a:pathLst>
                <a:path w="317" h="320" extrusionOk="0">
                  <a:moveTo>
                    <a:pt x="262" y="18"/>
                  </a:moveTo>
                  <a:cubicBezTo>
                    <a:pt x="268" y="18"/>
                    <a:pt x="274" y="21"/>
                    <a:pt x="280" y="27"/>
                  </a:cubicBezTo>
                  <a:cubicBezTo>
                    <a:pt x="292" y="39"/>
                    <a:pt x="304" y="52"/>
                    <a:pt x="280" y="76"/>
                  </a:cubicBezTo>
                  <a:cubicBezTo>
                    <a:pt x="231" y="149"/>
                    <a:pt x="158" y="209"/>
                    <a:pt x="85" y="295"/>
                  </a:cubicBezTo>
                  <a:cubicBezTo>
                    <a:pt x="73" y="301"/>
                    <a:pt x="64" y="304"/>
                    <a:pt x="56" y="304"/>
                  </a:cubicBezTo>
                  <a:cubicBezTo>
                    <a:pt x="49" y="304"/>
                    <a:pt x="43" y="301"/>
                    <a:pt x="36" y="295"/>
                  </a:cubicBezTo>
                  <a:cubicBezTo>
                    <a:pt x="25" y="282"/>
                    <a:pt x="12" y="258"/>
                    <a:pt x="36" y="246"/>
                  </a:cubicBezTo>
                  <a:cubicBezTo>
                    <a:pt x="109" y="161"/>
                    <a:pt x="171" y="88"/>
                    <a:pt x="244" y="27"/>
                  </a:cubicBezTo>
                  <a:cubicBezTo>
                    <a:pt x="250" y="21"/>
                    <a:pt x="256" y="18"/>
                    <a:pt x="262" y="18"/>
                  </a:cubicBezTo>
                  <a:close/>
                  <a:moveTo>
                    <a:pt x="261" y="1"/>
                  </a:moveTo>
                  <a:cubicBezTo>
                    <a:pt x="251" y="1"/>
                    <a:pt x="241" y="5"/>
                    <a:pt x="231" y="15"/>
                  </a:cubicBezTo>
                  <a:cubicBezTo>
                    <a:pt x="158" y="76"/>
                    <a:pt x="98" y="149"/>
                    <a:pt x="25" y="234"/>
                  </a:cubicBezTo>
                  <a:cubicBezTo>
                    <a:pt x="0" y="258"/>
                    <a:pt x="0" y="295"/>
                    <a:pt x="25" y="307"/>
                  </a:cubicBezTo>
                  <a:cubicBezTo>
                    <a:pt x="36" y="319"/>
                    <a:pt x="49" y="319"/>
                    <a:pt x="61" y="319"/>
                  </a:cubicBezTo>
                  <a:cubicBezTo>
                    <a:pt x="73" y="319"/>
                    <a:pt x="85" y="319"/>
                    <a:pt x="98" y="307"/>
                  </a:cubicBezTo>
                  <a:cubicBezTo>
                    <a:pt x="171" y="222"/>
                    <a:pt x="244" y="149"/>
                    <a:pt x="304" y="88"/>
                  </a:cubicBezTo>
                  <a:cubicBezTo>
                    <a:pt x="317" y="63"/>
                    <a:pt x="317" y="27"/>
                    <a:pt x="292" y="15"/>
                  </a:cubicBezTo>
                  <a:cubicBezTo>
                    <a:pt x="285" y="8"/>
                    <a:pt x="274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354;p36">
              <a:extLst>
                <a:ext uri="{FF2B5EF4-FFF2-40B4-BE49-F238E27FC236}">
                  <a16:creationId xmlns:a16="http://schemas.microsoft.com/office/drawing/2014/main" id="{59354818-CA43-4FBE-B086-C95B65B9AA8B}"/>
                </a:ext>
              </a:extLst>
            </p:cNvPr>
            <p:cNvSpPr/>
            <p:nvPr/>
          </p:nvSpPr>
          <p:spPr>
            <a:xfrm>
              <a:off x="7454252" y="3078103"/>
              <a:ext cx="23822" cy="21509"/>
            </a:xfrm>
            <a:custGeom>
              <a:avLst/>
              <a:gdLst/>
              <a:ahLst/>
              <a:cxnLst/>
              <a:rect l="l" t="t" r="r" b="b"/>
              <a:pathLst>
                <a:path w="484" h="437" extrusionOk="0">
                  <a:moveTo>
                    <a:pt x="420" y="1"/>
                  </a:moveTo>
                  <a:cubicBezTo>
                    <a:pt x="411" y="1"/>
                    <a:pt x="402" y="4"/>
                    <a:pt x="394" y="12"/>
                  </a:cubicBezTo>
                  <a:cubicBezTo>
                    <a:pt x="272" y="122"/>
                    <a:pt x="150" y="243"/>
                    <a:pt x="29" y="365"/>
                  </a:cubicBezTo>
                  <a:cubicBezTo>
                    <a:pt x="1" y="393"/>
                    <a:pt x="31" y="437"/>
                    <a:pt x="64" y="437"/>
                  </a:cubicBezTo>
                  <a:cubicBezTo>
                    <a:pt x="73" y="437"/>
                    <a:pt x="82" y="433"/>
                    <a:pt x="90" y="425"/>
                  </a:cubicBezTo>
                  <a:cubicBezTo>
                    <a:pt x="223" y="316"/>
                    <a:pt x="333" y="195"/>
                    <a:pt x="455" y="73"/>
                  </a:cubicBezTo>
                  <a:cubicBezTo>
                    <a:pt x="483" y="44"/>
                    <a:pt x="452" y="1"/>
                    <a:pt x="4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355;p36">
              <a:extLst>
                <a:ext uri="{FF2B5EF4-FFF2-40B4-BE49-F238E27FC236}">
                  <a16:creationId xmlns:a16="http://schemas.microsoft.com/office/drawing/2014/main" id="{B7503DC6-4F19-48EF-8BF3-7A71ABCAD873}"/>
                </a:ext>
              </a:extLst>
            </p:cNvPr>
            <p:cNvSpPr/>
            <p:nvPr/>
          </p:nvSpPr>
          <p:spPr>
            <a:xfrm>
              <a:off x="7454449" y="3077365"/>
              <a:ext cx="23970" cy="22887"/>
            </a:xfrm>
            <a:custGeom>
              <a:avLst/>
              <a:gdLst/>
              <a:ahLst/>
              <a:cxnLst/>
              <a:rect l="l" t="t" r="r" b="b"/>
              <a:pathLst>
                <a:path w="487" h="465" extrusionOk="0">
                  <a:moveTo>
                    <a:pt x="417" y="22"/>
                  </a:moveTo>
                  <a:cubicBezTo>
                    <a:pt x="429" y="22"/>
                    <a:pt x="442" y="27"/>
                    <a:pt x="451" y="27"/>
                  </a:cubicBezTo>
                  <a:cubicBezTo>
                    <a:pt x="463" y="39"/>
                    <a:pt x="463" y="64"/>
                    <a:pt x="451" y="75"/>
                  </a:cubicBezTo>
                  <a:lnTo>
                    <a:pt x="414" y="100"/>
                  </a:lnTo>
                  <a:cubicBezTo>
                    <a:pt x="305" y="210"/>
                    <a:pt x="195" y="331"/>
                    <a:pt x="86" y="440"/>
                  </a:cubicBezTo>
                  <a:cubicBezTo>
                    <a:pt x="79" y="444"/>
                    <a:pt x="73" y="445"/>
                    <a:pt x="67" y="445"/>
                  </a:cubicBezTo>
                  <a:cubicBezTo>
                    <a:pt x="54" y="445"/>
                    <a:pt x="46" y="437"/>
                    <a:pt x="37" y="429"/>
                  </a:cubicBezTo>
                  <a:cubicBezTo>
                    <a:pt x="25" y="416"/>
                    <a:pt x="13" y="404"/>
                    <a:pt x="37" y="380"/>
                  </a:cubicBezTo>
                  <a:cubicBezTo>
                    <a:pt x="146" y="270"/>
                    <a:pt x="256" y="161"/>
                    <a:pt x="365" y="64"/>
                  </a:cubicBezTo>
                  <a:lnTo>
                    <a:pt x="402" y="27"/>
                  </a:lnTo>
                  <a:cubicBezTo>
                    <a:pt x="406" y="23"/>
                    <a:pt x="411" y="22"/>
                    <a:pt x="417" y="22"/>
                  </a:cubicBezTo>
                  <a:close/>
                  <a:moveTo>
                    <a:pt x="421" y="1"/>
                  </a:moveTo>
                  <a:cubicBezTo>
                    <a:pt x="410" y="1"/>
                    <a:pt x="400" y="5"/>
                    <a:pt x="390" y="15"/>
                  </a:cubicBezTo>
                  <a:lnTo>
                    <a:pt x="354" y="51"/>
                  </a:lnTo>
                  <a:cubicBezTo>
                    <a:pt x="244" y="148"/>
                    <a:pt x="135" y="258"/>
                    <a:pt x="25" y="367"/>
                  </a:cubicBezTo>
                  <a:cubicBezTo>
                    <a:pt x="0" y="404"/>
                    <a:pt x="0" y="429"/>
                    <a:pt x="25" y="440"/>
                  </a:cubicBezTo>
                  <a:cubicBezTo>
                    <a:pt x="37" y="453"/>
                    <a:pt x="49" y="465"/>
                    <a:pt x="62" y="465"/>
                  </a:cubicBezTo>
                  <a:cubicBezTo>
                    <a:pt x="73" y="465"/>
                    <a:pt x="86" y="453"/>
                    <a:pt x="98" y="453"/>
                  </a:cubicBezTo>
                  <a:lnTo>
                    <a:pt x="427" y="124"/>
                  </a:lnTo>
                  <a:lnTo>
                    <a:pt x="463" y="88"/>
                  </a:lnTo>
                  <a:cubicBezTo>
                    <a:pt x="487" y="64"/>
                    <a:pt x="475" y="39"/>
                    <a:pt x="463" y="15"/>
                  </a:cubicBezTo>
                  <a:cubicBezTo>
                    <a:pt x="449" y="8"/>
                    <a:pt x="435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356;p36">
              <a:extLst>
                <a:ext uri="{FF2B5EF4-FFF2-40B4-BE49-F238E27FC236}">
                  <a16:creationId xmlns:a16="http://schemas.microsoft.com/office/drawing/2014/main" id="{A34F927E-5876-42D6-A94D-7AB5D40DD7F0}"/>
                </a:ext>
              </a:extLst>
            </p:cNvPr>
            <p:cNvSpPr/>
            <p:nvPr/>
          </p:nvSpPr>
          <p:spPr>
            <a:xfrm>
              <a:off x="7452431" y="3083567"/>
              <a:ext cx="30467" cy="27416"/>
            </a:xfrm>
            <a:custGeom>
              <a:avLst/>
              <a:gdLst/>
              <a:ahLst/>
              <a:cxnLst/>
              <a:rect l="l" t="t" r="r" b="b"/>
              <a:pathLst>
                <a:path w="619" h="557" extrusionOk="0">
                  <a:moveTo>
                    <a:pt x="562" y="0"/>
                  </a:moveTo>
                  <a:cubicBezTo>
                    <a:pt x="555" y="0"/>
                    <a:pt x="548" y="3"/>
                    <a:pt x="541" y="11"/>
                  </a:cubicBezTo>
                  <a:cubicBezTo>
                    <a:pt x="358" y="144"/>
                    <a:pt x="176" y="303"/>
                    <a:pt x="30" y="484"/>
                  </a:cubicBezTo>
                  <a:cubicBezTo>
                    <a:pt x="1" y="513"/>
                    <a:pt x="24" y="557"/>
                    <a:pt x="59" y="557"/>
                  </a:cubicBezTo>
                  <a:cubicBezTo>
                    <a:pt x="69" y="557"/>
                    <a:pt x="80" y="554"/>
                    <a:pt x="90" y="546"/>
                  </a:cubicBezTo>
                  <a:cubicBezTo>
                    <a:pt x="249" y="376"/>
                    <a:pt x="406" y="217"/>
                    <a:pt x="589" y="71"/>
                  </a:cubicBezTo>
                  <a:cubicBezTo>
                    <a:pt x="618" y="51"/>
                    <a:pt x="592" y="0"/>
                    <a:pt x="5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357;p36">
              <a:extLst>
                <a:ext uri="{FF2B5EF4-FFF2-40B4-BE49-F238E27FC236}">
                  <a16:creationId xmlns:a16="http://schemas.microsoft.com/office/drawing/2014/main" id="{200A29E0-654B-4631-B8F2-A2BDE8299740}"/>
                </a:ext>
              </a:extLst>
            </p:cNvPr>
            <p:cNvSpPr/>
            <p:nvPr/>
          </p:nvSpPr>
          <p:spPr>
            <a:xfrm>
              <a:off x="7452037" y="3083222"/>
              <a:ext cx="30615" cy="28449"/>
            </a:xfrm>
            <a:custGeom>
              <a:avLst/>
              <a:gdLst/>
              <a:ahLst/>
              <a:cxnLst/>
              <a:rect l="l" t="t" r="r" b="b"/>
              <a:pathLst>
                <a:path w="622" h="578" extrusionOk="0">
                  <a:moveTo>
                    <a:pt x="560" y="18"/>
                  </a:moveTo>
                  <a:cubicBezTo>
                    <a:pt x="573" y="18"/>
                    <a:pt x="585" y="18"/>
                    <a:pt x="585" y="29"/>
                  </a:cubicBezTo>
                  <a:cubicBezTo>
                    <a:pt x="597" y="42"/>
                    <a:pt x="609" y="66"/>
                    <a:pt x="585" y="78"/>
                  </a:cubicBezTo>
                  <a:cubicBezTo>
                    <a:pt x="403" y="224"/>
                    <a:pt x="244" y="383"/>
                    <a:pt x="86" y="540"/>
                  </a:cubicBezTo>
                  <a:cubicBezTo>
                    <a:pt x="81" y="551"/>
                    <a:pt x="74" y="554"/>
                    <a:pt x="66" y="554"/>
                  </a:cubicBezTo>
                  <a:cubicBezTo>
                    <a:pt x="55" y="554"/>
                    <a:pt x="44" y="547"/>
                    <a:pt x="38" y="540"/>
                  </a:cubicBezTo>
                  <a:cubicBezTo>
                    <a:pt x="25" y="528"/>
                    <a:pt x="25" y="516"/>
                    <a:pt x="38" y="491"/>
                  </a:cubicBezTo>
                  <a:cubicBezTo>
                    <a:pt x="171" y="334"/>
                    <a:pt x="330" y="188"/>
                    <a:pt x="549" y="18"/>
                  </a:cubicBezTo>
                  <a:close/>
                  <a:moveTo>
                    <a:pt x="557" y="0"/>
                  </a:moveTo>
                  <a:cubicBezTo>
                    <a:pt x="550" y="0"/>
                    <a:pt x="543" y="2"/>
                    <a:pt x="536" y="5"/>
                  </a:cubicBezTo>
                  <a:cubicBezTo>
                    <a:pt x="317" y="175"/>
                    <a:pt x="159" y="321"/>
                    <a:pt x="25" y="480"/>
                  </a:cubicBezTo>
                  <a:cubicBezTo>
                    <a:pt x="1" y="504"/>
                    <a:pt x="13" y="540"/>
                    <a:pt x="25" y="553"/>
                  </a:cubicBezTo>
                  <a:cubicBezTo>
                    <a:pt x="38" y="564"/>
                    <a:pt x="49" y="577"/>
                    <a:pt x="62" y="577"/>
                  </a:cubicBezTo>
                  <a:cubicBezTo>
                    <a:pt x="74" y="577"/>
                    <a:pt x="86" y="564"/>
                    <a:pt x="98" y="553"/>
                  </a:cubicBezTo>
                  <a:cubicBezTo>
                    <a:pt x="257" y="394"/>
                    <a:pt x="414" y="237"/>
                    <a:pt x="597" y="91"/>
                  </a:cubicBezTo>
                  <a:cubicBezTo>
                    <a:pt x="622" y="66"/>
                    <a:pt x="622" y="42"/>
                    <a:pt x="609" y="18"/>
                  </a:cubicBezTo>
                  <a:cubicBezTo>
                    <a:pt x="592" y="9"/>
                    <a:pt x="574" y="0"/>
                    <a:pt x="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358;p36">
              <a:extLst>
                <a:ext uri="{FF2B5EF4-FFF2-40B4-BE49-F238E27FC236}">
                  <a16:creationId xmlns:a16="http://schemas.microsoft.com/office/drawing/2014/main" id="{FD18F730-DECE-4E0D-93E4-FF1CEFF1D1DE}"/>
                </a:ext>
              </a:extLst>
            </p:cNvPr>
            <p:cNvSpPr/>
            <p:nvPr/>
          </p:nvSpPr>
          <p:spPr>
            <a:xfrm>
              <a:off x="7456664" y="3090064"/>
              <a:ext cx="28449" cy="27514"/>
            </a:xfrm>
            <a:custGeom>
              <a:avLst/>
              <a:gdLst/>
              <a:ahLst/>
              <a:cxnLst/>
              <a:rect l="l" t="t" r="r" b="b"/>
              <a:pathLst>
                <a:path w="578" h="559" extrusionOk="0">
                  <a:moveTo>
                    <a:pt x="511" y="1"/>
                  </a:moveTo>
                  <a:cubicBezTo>
                    <a:pt x="500" y="1"/>
                    <a:pt x="489" y="4"/>
                    <a:pt x="479" y="12"/>
                  </a:cubicBezTo>
                  <a:cubicBezTo>
                    <a:pt x="320" y="158"/>
                    <a:pt x="163" y="316"/>
                    <a:pt x="28" y="487"/>
                  </a:cubicBezTo>
                  <a:cubicBezTo>
                    <a:pt x="0" y="515"/>
                    <a:pt x="31" y="559"/>
                    <a:pt x="63" y="559"/>
                  </a:cubicBezTo>
                  <a:cubicBezTo>
                    <a:pt x="72" y="559"/>
                    <a:pt x="82" y="555"/>
                    <a:pt x="90" y="547"/>
                  </a:cubicBezTo>
                  <a:cubicBezTo>
                    <a:pt x="236" y="389"/>
                    <a:pt x="382" y="219"/>
                    <a:pt x="539" y="73"/>
                  </a:cubicBezTo>
                  <a:cubicBezTo>
                    <a:pt x="577" y="44"/>
                    <a:pt x="548" y="1"/>
                    <a:pt x="5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359;p36">
              <a:extLst>
                <a:ext uri="{FF2B5EF4-FFF2-40B4-BE49-F238E27FC236}">
                  <a16:creationId xmlns:a16="http://schemas.microsoft.com/office/drawing/2014/main" id="{7B4DFF0E-76B6-4F63-A9F0-447BF846A6AE}"/>
                </a:ext>
              </a:extLst>
            </p:cNvPr>
            <p:cNvSpPr/>
            <p:nvPr/>
          </p:nvSpPr>
          <p:spPr>
            <a:xfrm>
              <a:off x="7456861" y="3089719"/>
              <a:ext cx="28203" cy="28498"/>
            </a:xfrm>
            <a:custGeom>
              <a:avLst/>
              <a:gdLst/>
              <a:ahLst/>
              <a:cxnLst/>
              <a:rect l="l" t="t" r="r" b="b"/>
              <a:pathLst>
                <a:path w="573" h="579" extrusionOk="0">
                  <a:moveTo>
                    <a:pt x="511" y="19"/>
                  </a:moveTo>
                  <a:cubicBezTo>
                    <a:pt x="524" y="19"/>
                    <a:pt x="524" y="19"/>
                    <a:pt x="535" y="32"/>
                  </a:cubicBezTo>
                  <a:cubicBezTo>
                    <a:pt x="548" y="43"/>
                    <a:pt x="548" y="56"/>
                    <a:pt x="535" y="80"/>
                  </a:cubicBezTo>
                  <a:cubicBezTo>
                    <a:pt x="389" y="202"/>
                    <a:pt x="256" y="359"/>
                    <a:pt x="86" y="542"/>
                  </a:cubicBezTo>
                  <a:cubicBezTo>
                    <a:pt x="74" y="554"/>
                    <a:pt x="65" y="557"/>
                    <a:pt x="57" y="557"/>
                  </a:cubicBezTo>
                  <a:cubicBezTo>
                    <a:pt x="49" y="557"/>
                    <a:pt x="43" y="554"/>
                    <a:pt x="37" y="554"/>
                  </a:cubicBezTo>
                  <a:cubicBezTo>
                    <a:pt x="24" y="542"/>
                    <a:pt x="13" y="518"/>
                    <a:pt x="37" y="494"/>
                  </a:cubicBezTo>
                  <a:cubicBezTo>
                    <a:pt x="159" y="335"/>
                    <a:pt x="316" y="178"/>
                    <a:pt x="487" y="32"/>
                  </a:cubicBezTo>
                  <a:cubicBezTo>
                    <a:pt x="487" y="19"/>
                    <a:pt x="499" y="19"/>
                    <a:pt x="511" y="19"/>
                  </a:cubicBezTo>
                  <a:close/>
                  <a:moveTo>
                    <a:pt x="516" y="1"/>
                  </a:moveTo>
                  <a:cubicBezTo>
                    <a:pt x="502" y="1"/>
                    <a:pt x="487" y="7"/>
                    <a:pt x="475" y="19"/>
                  </a:cubicBezTo>
                  <a:cubicBezTo>
                    <a:pt x="305" y="165"/>
                    <a:pt x="146" y="323"/>
                    <a:pt x="24" y="481"/>
                  </a:cubicBezTo>
                  <a:cubicBezTo>
                    <a:pt x="0" y="518"/>
                    <a:pt x="13" y="542"/>
                    <a:pt x="24" y="567"/>
                  </a:cubicBezTo>
                  <a:cubicBezTo>
                    <a:pt x="37" y="567"/>
                    <a:pt x="49" y="578"/>
                    <a:pt x="61" y="578"/>
                  </a:cubicBezTo>
                  <a:cubicBezTo>
                    <a:pt x="73" y="578"/>
                    <a:pt x="86" y="567"/>
                    <a:pt x="97" y="554"/>
                  </a:cubicBezTo>
                  <a:cubicBezTo>
                    <a:pt x="268" y="372"/>
                    <a:pt x="402" y="214"/>
                    <a:pt x="548" y="92"/>
                  </a:cubicBezTo>
                  <a:cubicBezTo>
                    <a:pt x="572" y="68"/>
                    <a:pt x="560" y="32"/>
                    <a:pt x="548" y="19"/>
                  </a:cubicBezTo>
                  <a:cubicBezTo>
                    <a:pt x="542" y="7"/>
                    <a:pt x="529" y="1"/>
                    <a:pt x="5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360;p36">
              <a:extLst>
                <a:ext uri="{FF2B5EF4-FFF2-40B4-BE49-F238E27FC236}">
                  <a16:creationId xmlns:a16="http://schemas.microsoft.com/office/drawing/2014/main" id="{6DF0C156-5B9E-410D-9BB3-131A5C84C10F}"/>
                </a:ext>
              </a:extLst>
            </p:cNvPr>
            <p:cNvSpPr/>
            <p:nvPr/>
          </p:nvSpPr>
          <p:spPr>
            <a:xfrm>
              <a:off x="7456713" y="3099071"/>
              <a:ext cx="30763" cy="29581"/>
            </a:xfrm>
            <a:custGeom>
              <a:avLst/>
              <a:gdLst/>
              <a:ahLst/>
              <a:cxnLst/>
              <a:rect l="l" t="t" r="r" b="b"/>
              <a:pathLst>
                <a:path w="625" h="601" extrusionOk="0">
                  <a:moveTo>
                    <a:pt x="559" y="0"/>
                  </a:moveTo>
                  <a:cubicBezTo>
                    <a:pt x="548" y="0"/>
                    <a:pt x="537" y="4"/>
                    <a:pt x="527" y="12"/>
                  </a:cubicBezTo>
                  <a:cubicBezTo>
                    <a:pt x="356" y="169"/>
                    <a:pt x="173" y="340"/>
                    <a:pt x="27" y="523"/>
                  </a:cubicBezTo>
                  <a:cubicBezTo>
                    <a:pt x="1" y="559"/>
                    <a:pt x="27" y="601"/>
                    <a:pt x="57" y="601"/>
                  </a:cubicBezTo>
                  <a:cubicBezTo>
                    <a:pt x="68" y="601"/>
                    <a:pt x="79" y="596"/>
                    <a:pt x="89" y="583"/>
                  </a:cubicBezTo>
                  <a:cubicBezTo>
                    <a:pt x="259" y="413"/>
                    <a:pt x="417" y="242"/>
                    <a:pt x="587" y="72"/>
                  </a:cubicBezTo>
                  <a:cubicBezTo>
                    <a:pt x="625" y="44"/>
                    <a:pt x="596" y="0"/>
                    <a:pt x="5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361;p36">
              <a:extLst>
                <a:ext uri="{FF2B5EF4-FFF2-40B4-BE49-F238E27FC236}">
                  <a16:creationId xmlns:a16="http://schemas.microsoft.com/office/drawing/2014/main" id="{63162CB3-6E90-4939-81EA-6A549F32AC01}"/>
                </a:ext>
              </a:extLst>
            </p:cNvPr>
            <p:cNvSpPr/>
            <p:nvPr/>
          </p:nvSpPr>
          <p:spPr>
            <a:xfrm>
              <a:off x="7456861" y="3098924"/>
              <a:ext cx="30566" cy="30073"/>
            </a:xfrm>
            <a:custGeom>
              <a:avLst/>
              <a:gdLst/>
              <a:ahLst/>
              <a:cxnLst/>
              <a:rect l="l" t="t" r="r" b="b"/>
              <a:pathLst>
                <a:path w="621" h="611" extrusionOk="0">
                  <a:moveTo>
                    <a:pt x="560" y="18"/>
                  </a:moveTo>
                  <a:cubicBezTo>
                    <a:pt x="569" y="18"/>
                    <a:pt x="578" y="21"/>
                    <a:pt x="584" y="27"/>
                  </a:cubicBezTo>
                  <a:cubicBezTo>
                    <a:pt x="596" y="39"/>
                    <a:pt x="596" y="51"/>
                    <a:pt x="584" y="75"/>
                  </a:cubicBezTo>
                  <a:cubicBezTo>
                    <a:pt x="451" y="197"/>
                    <a:pt x="329" y="331"/>
                    <a:pt x="207" y="464"/>
                  </a:cubicBezTo>
                  <a:cubicBezTo>
                    <a:pt x="159" y="501"/>
                    <a:pt x="122" y="537"/>
                    <a:pt x="86" y="586"/>
                  </a:cubicBezTo>
                  <a:cubicBezTo>
                    <a:pt x="74" y="592"/>
                    <a:pt x="64" y="595"/>
                    <a:pt x="57" y="595"/>
                  </a:cubicBezTo>
                  <a:cubicBezTo>
                    <a:pt x="49" y="595"/>
                    <a:pt x="43" y="592"/>
                    <a:pt x="37" y="586"/>
                  </a:cubicBezTo>
                  <a:cubicBezTo>
                    <a:pt x="24" y="574"/>
                    <a:pt x="13" y="550"/>
                    <a:pt x="37" y="537"/>
                  </a:cubicBezTo>
                  <a:cubicBezTo>
                    <a:pt x="159" y="367"/>
                    <a:pt x="329" y="209"/>
                    <a:pt x="535" y="27"/>
                  </a:cubicBezTo>
                  <a:cubicBezTo>
                    <a:pt x="542" y="21"/>
                    <a:pt x="551" y="18"/>
                    <a:pt x="560" y="18"/>
                  </a:cubicBezTo>
                  <a:close/>
                  <a:moveTo>
                    <a:pt x="558" y="1"/>
                  </a:moveTo>
                  <a:cubicBezTo>
                    <a:pt x="546" y="1"/>
                    <a:pt x="534" y="5"/>
                    <a:pt x="524" y="15"/>
                  </a:cubicBezTo>
                  <a:cubicBezTo>
                    <a:pt x="316" y="197"/>
                    <a:pt x="146" y="355"/>
                    <a:pt x="13" y="526"/>
                  </a:cubicBezTo>
                  <a:cubicBezTo>
                    <a:pt x="0" y="550"/>
                    <a:pt x="0" y="586"/>
                    <a:pt x="24" y="599"/>
                  </a:cubicBezTo>
                  <a:cubicBezTo>
                    <a:pt x="37" y="610"/>
                    <a:pt x="49" y="610"/>
                    <a:pt x="61" y="610"/>
                  </a:cubicBezTo>
                  <a:cubicBezTo>
                    <a:pt x="73" y="610"/>
                    <a:pt x="86" y="610"/>
                    <a:pt x="97" y="599"/>
                  </a:cubicBezTo>
                  <a:cubicBezTo>
                    <a:pt x="134" y="550"/>
                    <a:pt x="170" y="513"/>
                    <a:pt x="219" y="477"/>
                  </a:cubicBezTo>
                  <a:cubicBezTo>
                    <a:pt x="341" y="343"/>
                    <a:pt x="462" y="209"/>
                    <a:pt x="596" y="88"/>
                  </a:cubicBezTo>
                  <a:cubicBezTo>
                    <a:pt x="621" y="64"/>
                    <a:pt x="608" y="39"/>
                    <a:pt x="596" y="15"/>
                  </a:cubicBezTo>
                  <a:cubicBezTo>
                    <a:pt x="589" y="8"/>
                    <a:pt x="574" y="1"/>
                    <a:pt x="5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362;p36">
              <a:extLst>
                <a:ext uri="{FF2B5EF4-FFF2-40B4-BE49-F238E27FC236}">
                  <a16:creationId xmlns:a16="http://schemas.microsoft.com/office/drawing/2014/main" id="{7D6454ED-2585-426F-8D45-79E89B619B70}"/>
                </a:ext>
              </a:extLst>
            </p:cNvPr>
            <p:cNvSpPr/>
            <p:nvPr/>
          </p:nvSpPr>
          <p:spPr>
            <a:xfrm>
              <a:off x="7453710" y="3109260"/>
              <a:ext cx="33913" cy="36521"/>
            </a:xfrm>
            <a:custGeom>
              <a:avLst/>
              <a:gdLst/>
              <a:ahLst/>
              <a:cxnLst/>
              <a:rect l="l" t="t" r="r" b="b"/>
              <a:pathLst>
                <a:path w="689" h="742" extrusionOk="0">
                  <a:moveTo>
                    <a:pt x="625" y="0"/>
                  </a:moveTo>
                  <a:cubicBezTo>
                    <a:pt x="616" y="0"/>
                    <a:pt x="607" y="3"/>
                    <a:pt x="599" y="11"/>
                  </a:cubicBezTo>
                  <a:cubicBezTo>
                    <a:pt x="393" y="218"/>
                    <a:pt x="198" y="437"/>
                    <a:pt x="28" y="668"/>
                  </a:cubicBezTo>
                  <a:cubicBezTo>
                    <a:pt x="0" y="705"/>
                    <a:pt x="35" y="742"/>
                    <a:pt x="64" y="742"/>
                  </a:cubicBezTo>
                  <a:cubicBezTo>
                    <a:pt x="74" y="742"/>
                    <a:pt x="83" y="738"/>
                    <a:pt x="88" y="729"/>
                  </a:cubicBezTo>
                  <a:cubicBezTo>
                    <a:pt x="271" y="510"/>
                    <a:pt x="466" y="291"/>
                    <a:pt x="660" y="72"/>
                  </a:cubicBezTo>
                  <a:cubicBezTo>
                    <a:pt x="689" y="43"/>
                    <a:pt x="658" y="0"/>
                    <a:pt x="6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363;p36">
              <a:extLst>
                <a:ext uri="{FF2B5EF4-FFF2-40B4-BE49-F238E27FC236}">
                  <a16:creationId xmlns:a16="http://schemas.microsoft.com/office/drawing/2014/main" id="{FB0196DC-340B-46F3-B499-774900DA4ED7}"/>
                </a:ext>
              </a:extLst>
            </p:cNvPr>
            <p:cNvSpPr/>
            <p:nvPr/>
          </p:nvSpPr>
          <p:spPr>
            <a:xfrm>
              <a:off x="7453858" y="3108867"/>
              <a:ext cx="33568" cy="37506"/>
            </a:xfrm>
            <a:custGeom>
              <a:avLst/>
              <a:gdLst/>
              <a:ahLst/>
              <a:cxnLst/>
              <a:rect l="l" t="t" r="r" b="b"/>
              <a:pathLst>
                <a:path w="682" h="762" extrusionOk="0">
                  <a:moveTo>
                    <a:pt x="621" y="19"/>
                  </a:moveTo>
                  <a:cubicBezTo>
                    <a:pt x="633" y="19"/>
                    <a:pt x="645" y="19"/>
                    <a:pt x="645" y="32"/>
                  </a:cubicBezTo>
                  <a:cubicBezTo>
                    <a:pt x="657" y="43"/>
                    <a:pt x="669" y="56"/>
                    <a:pt x="645" y="80"/>
                  </a:cubicBezTo>
                  <a:cubicBezTo>
                    <a:pt x="439" y="311"/>
                    <a:pt x="244" y="530"/>
                    <a:pt x="85" y="724"/>
                  </a:cubicBezTo>
                  <a:cubicBezTo>
                    <a:pt x="80" y="735"/>
                    <a:pt x="73" y="739"/>
                    <a:pt x="65" y="739"/>
                  </a:cubicBezTo>
                  <a:cubicBezTo>
                    <a:pt x="55" y="739"/>
                    <a:pt x="44" y="732"/>
                    <a:pt x="37" y="724"/>
                  </a:cubicBezTo>
                  <a:cubicBezTo>
                    <a:pt x="25" y="724"/>
                    <a:pt x="12" y="700"/>
                    <a:pt x="25" y="689"/>
                  </a:cubicBezTo>
                  <a:cubicBezTo>
                    <a:pt x="195" y="470"/>
                    <a:pt x="377" y="251"/>
                    <a:pt x="596" y="32"/>
                  </a:cubicBezTo>
                  <a:cubicBezTo>
                    <a:pt x="609" y="19"/>
                    <a:pt x="621" y="19"/>
                    <a:pt x="621" y="19"/>
                  </a:cubicBezTo>
                  <a:close/>
                  <a:moveTo>
                    <a:pt x="625" y="1"/>
                  </a:moveTo>
                  <a:cubicBezTo>
                    <a:pt x="612" y="1"/>
                    <a:pt x="597" y="7"/>
                    <a:pt x="585" y="19"/>
                  </a:cubicBezTo>
                  <a:cubicBezTo>
                    <a:pt x="366" y="238"/>
                    <a:pt x="171" y="457"/>
                    <a:pt x="12" y="676"/>
                  </a:cubicBezTo>
                  <a:cubicBezTo>
                    <a:pt x="1" y="700"/>
                    <a:pt x="12" y="724"/>
                    <a:pt x="25" y="749"/>
                  </a:cubicBezTo>
                  <a:cubicBezTo>
                    <a:pt x="37" y="749"/>
                    <a:pt x="49" y="761"/>
                    <a:pt x="61" y="761"/>
                  </a:cubicBezTo>
                  <a:cubicBezTo>
                    <a:pt x="74" y="761"/>
                    <a:pt x="85" y="749"/>
                    <a:pt x="98" y="737"/>
                  </a:cubicBezTo>
                  <a:cubicBezTo>
                    <a:pt x="256" y="543"/>
                    <a:pt x="450" y="324"/>
                    <a:pt x="657" y="92"/>
                  </a:cubicBezTo>
                  <a:cubicBezTo>
                    <a:pt x="682" y="68"/>
                    <a:pt x="682" y="32"/>
                    <a:pt x="657" y="19"/>
                  </a:cubicBezTo>
                  <a:cubicBezTo>
                    <a:pt x="651" y="7"/>
                    <a:pt x="639" y="1"/>
                    <a:pt x="6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364;p36">
              <a:extLst>
                <a:ext uri="{FF2B5EF4-FFF2-40B4-BE49-F238E27FC236}">
                  <a16:creationId xmlns:a16="http://schemas.microsoft.com/office/drawing/2014/main" id="{F87B4F39-E831-4238-B9BF-BD3DDF817133}"/>
                </a:ext>
              </a:extLst>
            </p:cNvPr>
            <p:cNvSpPr/>
            <p:nvPr/>
          </p:nvSpPr>
          <p:spPr>
            <a:xfrm>
              <a:off x="7457304" y="3121713"/>
              <a:ext cx="31452" cy="31255"/>
            </a:xfrm>
            <a:custGeom>
              <a:avLst/>
              <a:gdLst/>
              <a:ahLst/>
              <a:cxnLst/>
              <a:rect l="l" t="t" r="r" b="b"/>
              <a:pathLst>
                <a:path w="639" h="635" extrusionOk="0">
                  <a:moveTo>
                    <a:pt x="580" y="1"/>
                  </a:moveTo>
                  <a:cubicBezTo>
                    <a:pt x="570" y="1"/>
                    <a:pt x="560" y="5"/>
                    <a:pt x="551" y="14"/>
                  </a:cubicBezTo>
                  <a:cubicBezTo>
                    <a:pt x="356" y="184"/>
                    <a:pt x="186" y="366"/>
                    <a:pt x="28" y="573"/>
                  </a:cubicBezTo>
                  <a:cubicBezTo>
                    <a:pt x="0" y="601"/>
                    <a:pt x="35" y="635"/>
                    <a:pt x="69" y="635"/>
                  </a:cubicBezTo>
                  <a:cubicBezTo>
                    <a:pt x="80" y="635"/>
                    <a:pt x="92" y="631"/>
                    <a:pt x="101" y="622"/>
                  </a:cubicBezTo>
                  <a:cubicBezTo>
                    <a:pt x="259" y="428"/>
                    <a:pt x="429" y="245"/>
                    <a:pt x="612" y="74"/>
                  </a:cubicBezTo>
                  <a:cubicBezTo>
                    <a:pt x="639" y="38"/>
                    <a:pt x="611" y="1"/>
                    <a:pt x="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365;p36">
              <a:extLst>
                <a:ext uri="{FF2B5EF4-FFF2-40B4-BE49-F238E27FC236}">
                  <a16:creationId xmlns:a16="http://schemas.microsoft.com/office/drawing/2014/main" id="{020042BD-0B44-4C68-B2F9-8BE5E75DBB7B}"/>
                </a:ext>
              </a:extLst>
            </p:cNvPr>
            <p:cNvSpPr/>
            <p:nvPr/>
          </p:nvSpPr>
          <p:spPr>
            <a:xfrm>
              <a:off x="7457451" y="3121074"/>
              <a:ext cx="31205" cy="32485"/>
            </a:xfrm>
            <a:custGeom>
              <a:avLst/>
              <a:gdLst/>
              <a:ahLst/>
              <a:cxnLst/>
              <a:rect l="l" t="t" r="r" b="b"/>
              <a:pathLst>
                <a:path w="634" h="660" extrusionOk="0">
                  <a:moveTo>
                    <a:pt x="572" y="14"/>
                  </a:moveTo>
                  <a:cubicBezTo>
                    <a:pt x="584" y="14"/>
                    <a:pt x="596" y="27"/>
                    <a:pt x="596" y="27"/>
                  </a:cubicBezTo>
                  <a:cubicBezTo>
                    <a:pt x="609" y="39"/>
                    <a:pt x="609" y="63"/>
                    <a:pt x="596" y="76"/>
                  </a:cubicBezTo>
                  <a:cubicBezTo>
                    <a:pt x="414" y="258"/>
                    <a:pt x="231" y="452"/>
                    <a:pt x="85" y="622"/>
                  </a:cubicBezTo>
                  <a:cubicBezTo>
                    <a:pt x="79" y="635"/>
                    <a:pt x="70" y="638"/>
                    <a:pt x="61" y="638"/>
                  </a:cubicBezTo>
                  <a:cubicBezTo>
                    <a:pt x="52" y="638"/>
                    <a:pt x="43" y="635"/>
                    <a:pt x="37" y="635"/>
                  </a:cubicBezTo>
                  <a:cubicBezTo>
                    <a:pt x="25" y="622"/>
                    <a:pt x="25" y="598"/>
                    <a:pt x="37" y="586"/>
                  </a:cubicBezTo>
                  <a:cubicBezTo>
                    <a:pt x="171" y="404"/>
                    <a:pt x="341" y="222"/>
                    <a:pt x="548" y="27"/>
                  </a:cubicBezTo>
                  <a:cubicBezTo>
                    <a:pt x="560" y="27"/>
                    <a:pt x="560" y="14"/>
                    <a:pt x="572" y="14"/>
                  </a:cubicBezTo>
                  <a:close/>
                  <a:moveTo>
                    <a:pt x="570" y="0"/>
                  </a:moveTo>
                  <a:cubicBezTo>
                    <a:pt x="558" y="0"/>
                    <a:pt x="546" y="4"/>
                    <a:pt x="536" y="14"/>
                  </a:cubicBezTo>
                  <a:cubicBezTo>
                    <a:pt x="329" y="209"/>
                    <a:pt x="158" y="392"/>
                    <a:pt x="12" y="574"/>
                  </a:cubicBezTo>
                  <a:cubicBezTo>
                    <a:pt x="1" y="598"/>
                    <a:pt x="12" y="622"/>
                    <a:pt x="25" y="647"/>
                  </a:cubicBezTo>
                  <a:cubicBezTo>
                    <a:pt x="37" y="647"/>
                    <a:pt x="49" y="659"/>
                    <a:pt x="61" y="659"/>
                  </a:cubicBezTo>
                  <a:cubicBezTo>
                    <a:pt x="74" y="659"/>
                    <a:pt x="98" y="647"/>
                    <a:pt x="98" y="635"/>
                  </a:cubicBezTo>
                  <a:cubicBezTo>
                    <a:pt x="244" y="465"/>
                    <a:pt x="426" y="270"/>
                    <a:pt x="609" y="87"/>
                  </a:cubicBezTo>
                  <a:cubicBezTo>
                    <a:pt x="633" y="63"/>
                    <a:pt x="633" y="39"/>
                    <a:pt x="609" y="14"/>
                  </a:cubicBezTo>
                  <a:cubicBezTo>
                    <a:pt x="601" y="8"/>
                    <a:pt x="586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366;p36">
              <a:extLst>
                <a:ext uri="{FF2B5EF4-FFF2-40B4-BE49-F238E27FC236}">
                  <a16:creationId xmlns:a16="http://schemas.microsoft.com/office/drawing/2014/main" id="{18652218-5D31-41C7-95FD-996B085D6FAA}"/>
                </a:ext>
              </a:extLst>
            </p:cNvPr>
            <p:cNvSpPr/>
            <p:nvPr/>
          </p:nvSpPr>
          <p:spPr>
            <a:xfrm>
              <a:off x="7464342" y="3131410"/>
              <a:ext cx="26726" cy="28400"/>
            </a:xfrm>
            <a:custGeom>
              <a:avLst/>
              <a:gdLst/>
              <a:ahLst/>
              <a:cxnLst/>
              <a:rect l="l" t="t" r="r" b="b"/>
              <a:pathLst>
                <a:path w="543" h="577" extrusionOk="0">
                  <a:moveTo>
                    <a:pt x="477" y="0"/>
                  </a:moveTo>
                  <a:cubicBezTo>
                    <a:pt x="466" y="0"/>
                    <a:pt x="455" y="4"/>
                    <a:pt x="444" y="12"/>
                  </a:cubicBezTo>
                  <a:cubicBezTo>
                    <a:pt x="286" y="169"/>
                    <a:pt x="140" y="328"/>
                    <a:pt x="18" y="510"/>
                  </a:cubicBezTo>
                  <a:cubicBezTo>
                    <a:pt x="1" y="537"/>
                    <a:pt x="29" y="577"/>
                    <a:pt x="59" y="577"/>
                  </a:cubicBezTo>
                  <a:cubicBezTo>
                    <a:pt x="70" y="577"/>
                    <a:pt x="82" y="571"/>
                    <a:pt x="91" y="558"/>
                  </a:cubicBezTo>
                  <a:cubicBezTo>
                    <a:pt x="226" y="388"/>
                    <a:pt x="359" y="231"/>
                    <a:pt x="505" y="72"/>
                  </a:cubicBezTo>
                  <a:cubicBezTo>
                    <a:pt x="543" y="44"/>
                    <a:pt x="514" y="0"/>
                    <a:pt x="4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367;p36">
              <a:extLst>
                <a:ext uri="{FF2B5EF4-FFF2-40B4-BE49-F238E27FC236}">
                  <a16:creationId xmlns:a16="http://schemas.microsoft.com/office/drawing/2014/main" id="{CBE757C0-51B1-48F5-88D4-67DE68586742}"/>
                </a:ext>
              </a:extLst>
            </p:cNvPr>
            <p:cNvSpPr/>
            <p:nvPr/>
          </p:nvSpPr>
          <p:spPr>
            <a:xfrm>
              <a:off x="7464047" y="3131263"/>
              <a:ext cx="26973" cy="28843"/>
            </a:xfrm>
            <a:custGeom>
              <a:avLst/>
              <a:gdLst/>
              <a:ahLst/>
              <a:cxnLst/>
              <a:rect l="l" t="t" r="r" b="b"/>
              <a:pathLst>
                <a:path w="548" h="586" extrusionOk="0">
                  <a:moveTo>
                    <a:pt x="487" y="18"/>
                  </a:moveTo>
                  <a:cubicBezTo>
                    <a:pt x="496" y="18"/>
                    <a:pt x="505" y="20"/>
                    <a:pt x="511" y="26"/>
                  </a:cubicBezTo>
                  <a:cubicBezTo>
                    <a:pt x="523" y="39"/>
                    <a:pt x="523" y="63"/>
                    <a:pt x="511" y="75"/>
                  </a:cubicBezTo>
                  <a:cubicBezTo>
                    <a:pt x="353" y="234"/>
                    <a:pt x="219" y="404"/>
                    <a:pt x="86" y="561"/>
                  </a:cubicBezTo>
                  <a:cubicBezTo>
                    <a:pt x="79" y="568"/>
                    <a:pt x="73" y="571"/>
                    <a:pt x="67" y="571"/>
                  </a:cubicBezTo>
                  <a:cubicBezTo>
                    <a:pt x="61" y="571"/>
                    <a:pt x="55" y="568"/>
                    <a:pt x="49" y="561"/>
                  </a:cubicBezTo>
                  <a:cubicBezTo>
                    <a:pt x="37" y="550"/>
                    <a:pt x="24" y="537"/>
                    <a:pt x="37" y="513"/>
                  </a:cubicBezTo>
                  <a:cubicBezTo>
                    <a:pt x="146" y="355"/>
                    <a:pt x="280" y="197"/>
                    <a:pt x="462" y="26"/>
                  </a:cubicBezTo>
                  <a:cubicBezTo>
                    <a:pt x="468" y="20"/>
                    <a:pt x="478" y="18"/>
                    <a:pt x="487" y="18"/>
                  </a:cubicBezTo>
                  <a:close/>
                  <a:moveTo>
                    <a:pt x="482" y="0"/>
                  </a:moveTo>
                  <a:cubicBezTo>
                    <a:pt x="471" y="0"/>
                    <a:pt x="461" y="4"/>
                    <a:pt x="450" y="15"/>
                  </a:cubicBezTo>
                  <a:cubicBezTo>
                    <a:pt x="268" y="185"/>
                    <a:pt x="134" y="342"/>
                    <a:pt x="24" y="501"/>
                  </a:cubicBezTo>
                  <a:cubicBezTo>
                    <a:pt x="0" y="537"/>
                    <a:pt x="13" y="561"/>
                    <a:pt x="37" y="574"/>
                  </a:cubicBezTo>
                  <a:cubicBezTo>
                    <a:pt x="49" y="586"/>
                    <a:pt x="61" y="586"/>
                    <a:pt x="73" y="586"/>
                  </a:cubicBezTo>
                  <a:cubicBezTo>
                    <a:pt x="86" y="586"/>
                    <a:pt x="97" y="586"/>
                    <a:pt x="110" y="574"/>
                  </a:cubicBezTo>
                  <a:cubicBezTo>
                    <a:pt x="232" y="415"/>
                    <a:pt x="365" y="245"/>
                    <a:pt x="523" y="88"/>
                  </a:cubicBezTo>
                  <a:cubicBezTo>
                    <a:pt x="548" y="63"/>
                    <a:pt x="535" y="26"/>
                    <a:pt x="523" y="15"/>
                  </a:cubicBezTo>
                  <a:cubicBezTo>
                    <a:pt x="510" y="7"/>
                    <a:pt x="496" y="0"/>
                    <a:pt x="4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368;p36">
              <a:extLst>
                <a:ext uri="{FF2B5EF4-FFF2-40B4-BE49-F238E27FC236}">
                  <a16:creationId xmlns:a16="http://schemas.microsoft.com/office/drawing/2014/main" id="{2D0C8FEA-DB63-490A-BC42-367B5E340DC9}"/>
                </a:ext>
              </a:extLst>
            </p:cNvPr>
            <p:cNvSpPr/>
            <p:nvPr/>
          </p:nvSpPr>
          <p:spPr>
            <a:xfrm>
              <a:off x="7469757" y="3137957"/>
              <a:ext cx="24462" cy="27071"/>
            </a:xfrm>
            <a:custGeom>
              <a:avLst/>
              <a:gdLst/>
              <a:ahLst/>
              <a:cxnLst/>
              <a:rect l="l" t="t" r="r" b="b"/>
              <a:pathLst>
                <a:path w="497" h="550" extrusionOk="0">
                  <a:moveTo>
                    <a:pt x="433" y="1"/>
                  </a:moveTo>
                  <a:cubicBezTo>
                    <a:pt x="424" y="1"/>
                    <a:pt x="415" y="4"/>
                    <a:pt x="407" y="12"/>
                  </a:cubicBezTo>
                  <a:cubicBezTo>
                    <a:pt x="262" y="158"/>
                    <a:pt x="127" y="316"/>
                    <a:pt x="18" y="487"/>
                  </a:cubicBezTo>
                  <a:cubicBezTo>
                    <a:pt x="1" y="522"/>
                    <a:pt x="33" y="550"/>
                    <a:pt x="67" y="550"/>
                  </a:cubicBezTo>
                  <a:cubicBezTo>
                    <a:pt x="80" y="550"/>
                    <a:pt x="93" y="546"/>
                    <a:pt x="103" y="535"/>
                  </a:cubicBezTo>
                  <a:cubicBezTo>
                    <a:pt x="213" y="365"/>
                    <a:pt x="322" y="219"/>
                    <a:pt x="468" y="73"/>
                  </a:cubicBezTo>
                  <a:cubicBezTo>
                    <a:pt x="497" y="44"/>
                    <a:pt x="465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369;p36">
              <a:extLst>
                <a:ext uri="{FF2B5EF4-FFF2-40B4-BE49-F238E27FC236}">
                  <a16:creationId xmlns:a16="http://schemas.microsoft.com/office/drawing/2014/main" id="{2A9A7A21-6CB3-4AE7-B286-6B00F1B47BEE}"/>
                </a:ext>
              </a:extLst>
            </p:cNvPr>
            <p:cNvSpPr/>
            <p:nvPr/>
          </p:nvSpPr>
          <p:spPr>
            <a:xfrm>
              <a:off x="7469412" y="3137612"/>
              <a:ext cx="24610" cy="27908"/>
            </a:xfrm>
            <a:custGeom>
              <a:avLst/>
              <a:gdLst/>
              <a:ahLst/>
              <a:cxnLst/>
              <a:rect l="l" t="t" r="r" b="b"/>
              <a:pathLst>
                <a:path w="500" h="567" extrusionOk="0">
                  <a:moveTo>
                    <a:pt x="439" y="19"/>
                  </a:moveTo>
                  <a:cubicBezTo>
                    <a:pt x="450" y="19"/>
                    <a:pt x="463" y="19"/>
                    <a:pt x="463" y="32"/>
                  </a:cubicBezTo>
                  <a:cubicBezTo>
                    <a:pt x="475" y="43"/>
                    <a:pt x="475" y="56"/>
                    <a:pt x="463" y="80"/>
                  </a:cubicBezTo>
                  <a:cubicBezTo>
                    <a:pt x="341" y="202"/>
                    <a:pt x="220" y="348"/>
                    <a:pt x="98" y="530"/>
                  </a:cubicBezTo>
                  <a:cubicBezTo>
                    <a:pt x="91" y="544"/>
                    <a:pt x="79" y="550"/>
                    <a:pt x="69" y="550"/>
                  </a:cubicBezTo>
                  <a:cubicBezTo>
                    <a:pt x="61" y="550"/>
                    <a:pt x="54" y="547"/>
                    <a:pt x="50" y="542"/>
                  </a:cubicBezTo>
                  <a:cubicBezTo>
                    <a:pt x="37" y="530"/>
                    <a:pt x="25" y="518"/>
                    <a:pt x="37" y="494"/>
                  </a:cubicBezTo>
                  <a:cubicBezTo>
                    <a:pt x="134" y="335"/>
                    <a:pt x="256" y="177"/>
                    <a:pt x="414" y="32"/>
                  </a:cubicBezTo>
                  <a:cubicBezTo>
                    <a:pt x="426" y="19"/>
                    <a:pt x="426" y="19"/>
                    <a:pt x="439" y="19"/>
                  </a:cubicBezTo>
                  <a:close/>
                  <a:moveTo>
                    <a:pt x="443" y="1"/>
                  </a:moveTo>
                  <a:cubicBezTo>
                    <a:pt x="429" y="1"/>
                    <a:pt x="414" y="7"/>
                    <a:pt x="402" y="19"/>
                  </a:cubicBezTo>
                  <a:cubicBezTo>
                    <a:pt x="244" y="165"/>
                    <a:pt x="123" y="323"/>
                    <a:pt x="25" y="494"/>
                  </a:cubicBezTo>
                  <a:cubicBezTo>
                    <a:pt x="1" y="518"/>
                    <a:pt x="13" y="542"/>
                    <a:pt x="37" y="554"/>
                  </a:cubicBezTo>
                  <a:cubicBezTo>
                    <a:pt x="50" y="567"/>
                    <a:pt x="61" y="567"/>
                    <a:pt x="74" y="567"/>
                  </a:cubicBezTo>
                  <a:cubicBezTo>
                    <a:pt x="86" y="567"/>
                    <a:pt x="98" y="554"/>
                    <a:pt x="110" y="542"/>
                  </a:cubicBezTo>
                  <a:cubicBezTo>
                    <a:pt x="232" y="359"/>
                    <a:pt x="353" y="213"/>
                    <a:pt x="475" y="92"/>
                  </a:cubicBezTo>
                  <a:cubicBezTo>
                    <a:pt x="499" y="68"/>
                    <a:pt x="499" y="32"/>
                    <a:pt x="475" y="19"/>
                  </a:cubicBezTo>
                  <a:cubicBezTo>
                    <a:pt x="469" y="7"/>
                    <a:pt x="457" y="1"/>
                    <a:pt x="4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370;p36">
              <a:extLst>
                <a:ext uri="{FF2B5EF4-FFF2-40B4-BE49-F238E27FC236}">
                  <a16:creationId xmlns:a16="http://schemas.microsoft.com/office/drawing/2014/main" id="{EDBB5BB4-9B48-473A-AB44-0C0161953396}"/>
                </a:ext>
              </a:extLst>
            </p:cNvPr>
            <p:cNvSpPr/>
            <p:nvPr/>
          </p:nvSpPr>
          <p:spPr>
            <a:xfrm>
              <a:off x="7477484" y="3144552"/>
              <a:ext cx="22100" cy="23970"/>
            </a:xfrm>
            <a:custGeom>
              <a:avLst/>
              <a:gdLst/>
              <a:ahLst/>
              <a:cxnLst/>
              <a:rect l="l" t="t" r="r" b="b"/>
              <a:pathLst>
                <a:path w="449" h="487" extrusionOk="0">
                  <a:moveTo>
                    <a:pt x="386" y="1"/>
                  </a:moveTo>
                  <a:cubicBezTo>
                    <a:pt x="377" y="1"/>
                    <a:pt x="367" y="4"/>
                    <a:pt x="359" y="12"/>
                  </a:cubicBezTo>
                  <a:cubicBezTo>
                    <a:pt x="238" y="134"/>
                    <a:pt x="116" y="280"/>
                    <a:pt x="19" y="413"/>
                  </a:cubicBezTo>
                  <a:cubicBezTo>
                    <a:pt x="0" y="450"/>
                    <a:pt x="31" y="487"/>
                    <a:pt x="63" y="487"/>
                  </a:cubicBezTo>
                  <a:cubicBezTo>
                    <a:pt x="73" y="487"/>
                    <a:pt x="83" y="483"/>
                    <a:pt x="92" y="474"/>
                  </a:cubicBezTo>
                  <a:cubicBezTo>
                    <a:pt x="202" y="340"/>
                    <a:pt x="299" y="207"/>
                    <a:pt x="421" y="72"/>
                  </a:cubicBezTo>
                  <a:cubicBezTo>
                    <a:pt x="449" y="44"/>
                    <a:pt x="41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371;p36">
              <a:extLst>
                <a:ext uri="{FF2B5EF4-FFF2-40B4-BE49-F238E27FC236}">
                  <a16:creationId xmlns:a16="http://schemas.microsoft.com/office/drawing/2014/main" id="{7CD07494-3E1E-4D0F-BC79-F87182F9F4BD}"/>
                </a:ext>
              </a:extLst>
            </p:cNvPr>
            <p:cNvSpPr/>
            <p:nvPr/>
          </p:nvSpPr>
          <p:spPr>
            <a:xfrm>
              <a:off x="7477189" y="3143814"/>
              <a:ext cx="22247" cy="25299"/>
            </a:xfrm>
            <a:custGeom>
              <a:avLst/>
              <a:gdLst/>
              <a:ahLst/>
              <a:cxnLst/>
              <a:rect l="l" t="t" r="r" b="b"/>
              <a:pathLst>
                <a:path w="452" h="514" extrusionOk="0">
                  <a:moveTo>
                    <a:pt x="381" y="22"/>
                  </a:moveTo>
                  <a:cubicBezTo>
                    <a:pt x="393" y="22"/>
                    <a:pt x="406" y="27"/>
                    <a:pt x="414" y="27"/>
                  </a:cubicBezTo>
                  <a:cubicBezTo>
                    <a:pt x="427" y="39"/>
                    <a:pt x="427" y="63"/>
                    <a:pt x="414" y="87"/>
                  </a:cubicBezTo>
                  <a:cubicBezTo>
                    <a:pt x="317" y="197"/>
                    <a:pt x="219" y="319"/>
                    <a:pt x="122" y="441"/>
                  </a:cubicBezTo>
                  <a:lnTo>
                    <a:pt x="86" y="477"/>
                  </a:lnTo>
                  <a:cubicBezTo>
                    <a:pt x="80" y="489"/>
                    <a:pt x="74" y="492"/>
                    <a:pt x="67" y="492"/>
                  </a:cubicBezTo>
                  <a:cubicBezTo>
                    <a:pt x="61" y="492"/>
                    <a:pt x="55" y="489"/>
                    <a:pt x="49" y="489"/>
                  </a:cubicBezTo>
                  <a:cubicBezTo>
                    <a:pt x="38" y="477"/>
                    <a:pt x="25" y="452"/>
                    <a:pt x="38" y="441"/>
                  </a:cubicBezTo>
                  <a:cubicBezTo>
                    <a:pt x="135" y="282"/>
                    <a:pt x="268" y="136"/>
                    <a:pt x="365" y="27"/>
                  </a:cubicBezTo>
                  <a:cubicBezTo>
                    <a:pt x="370" y="23"/>
                    <a:pt x="375" y="22"/>
                    <a:pt x="381" y="22"/>
                  </a:cubicBezTo>
                  <a:close/>
                  <a:moveTo>
                    <a:pt x="384" y="1"/>
                  </a:moveTo>
                  <a:cubicBezTo>
                    <a:pt x="374" y="1"/>
                    <a:pt x="364" y="4"/>
                    <a:pt x="354" y="14"/>
                  </a:cubicBezTo>
                  <a:cubicBezTo>
                    <a:pt x="256" y="124"/>
                    <a:pt x="122" y="270"/>
                    <a:pt x="25" y="428"/>
                  </a:cubicBezTo>
                  <a:cubicBezTo>
                    <a:pt x="1" y="452"/>
                    <a:pt x="13" y="489"/>
                    <a:pt x="38" y="501"/>
                  </a:cubicBezTo>
                  <a:cubicBezTo>
                    <a:pt x="49" y="501"/>
                    <a:pt x="62" y="514"/>
                    <a:pt x="74" y="514"/>
                  </a:cubicBezTo>
                  <a:cubicBezTo>
                    <a:pt x="86" y="514"/>
                    <a:pt x="98" y="501"/>
                    <a:pt x="111" y="489"/>
                  </a:cubicBezTo>
                  <a:lnTo>
                    <a:pt x="147" y="441"/>
                  </a:lnTo>
                  <a:cubicBezTo>
                    <a:pt x="232" y="331"/>
                    <a:pt x="329" y="209"/>
                    <a:pt x="427" y="100"/>
                  </a:cubicBezTo>
                  <a:cubicBezTo>
                    <a:pt x="451" y="63"/>
                    <a:pt x="438" y="39"/>
                    <a:pt x="427" y="14"/>
                  </a:cubicBezTo>
                  <a:cubicBezTo>
                    <a:pt x="413" y="8"/>
                    <a:pt x="398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372;p36">
              <a:extLst>
                <a:ext uri="{FF2B5EF4-FFF2-40B4-BE49-F238E27FC236}">
                  <a16:creationId xmlns:a16="http://schemas.microsoft.com/office/drawing/2014/main" id="{1DB5A6DD-AF36-4141-B4B8-5F9AEE970090}"/>
                </a:ext>
              </a:extLst>
            </p:cNvPr>
            <p:cNvSpPr/>
            <p:nvPr/>
          </p:nvSpPr>
          <p:spPr>
            <a:xfrm>
              <a:off x="7485360" y="3150459"/>
              <a:ext cx="18950" cy="18015"/>
            </a:xfrm>
            <a:custGeom>
              <a:avLst/>
              <a:gdLst/>
              <a:ahLst/>
              <a:cxnLst/>
              <a:rect l="l" t="t" r="r" b="b"/>
              <a:pathLst>
                <a:path w="385" h="366" extrusionOk="0">
                  <a:moveTo>
                    <a:pt x="322" y="1"/>
                  </a:moveTo>
                  <a:cubicBezTo>
                    <a:pt x="312" y="1"/>
                    <a:pt x="303" y="4"/>
                    <a:pt x="297" y="14"/>
                  </a:cubicBezTo>
                  <a:cubicBezTo>
                    <a:pt x="212" y="111"/>
                    <a:pt x="126" y="208"/>
                    <a:pt x="29" y="293"/>
                  </a:cubicBezTo>
                  <a:cubicBezTo>
                    <a:pt x="1" y="322"/>
                    <a:pt x="32" y="365"/>
                    <a:pt x="64" y="365"/>
                  </a:cubicBezTo>
                  <a:cubicBezTo>
                    <a:pt x="73" y="365"/>
                    <a:pt x="82" y="362"/>
                    <a:pt x="90" y="354"/>
                  </a:cubicBezTo>
                  <a:cubicBezTo>
                    <a:pt x="199" y="269"/>
                    <a:pt x="285" y="171"/>
                    <a:pt x="358" y="62"/>
                  </a:cubicBezTo>
                  <a:cubicBezTo>
                    <a:pt x="385" y="35"/>
                    <a:pt x="351" y="1"/>
                    <a:pt x="3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373;p36">
              <a:extLst>
                <a:ext uri="{FF2B5EF4-FFF2-40B4-BE49-F238E27FC236}">
                  <a16:creationId xmlns:a16="http://schemas.microsoft.com/office/drawing/2014/main" id="{AA37B617-0F04-4235-8DFA-5627623897BB}"/>
                </a:ext>
              </a:extLst>
            </p:cNvPr>
            <p:cNvSpPr/>
            <p:nvPr/>
          </p:nvSpPr>
          <p:spPr>
            <a:xfrm>
              <a:off x="7485557" y="3150114"/>
              <a:ext cx="19196" cy="18999"/>
            </a:xfrm>
            <a:custGeom>
              <a:avLst/>
              <a:gdLst/>
              <a:ahLst/>
              <a:cxnLst/>
              <a:rect l="l" t="t" r="r" b="b"/>
              <a:pathLst>
                <a:path w="390" h="386" extrusionOk="0">
                  <a:moveTo>
                    <a:pt x="341" y="21"/>
                  </a:moveTo>
                  <a:cubicBezTo>
                    <a:pt x="354" y="32"/>
                    <a:pt x="366" y="57"/>
                    <a:pt x="354" y="69"/>
                  </a:cubicBezTo>
                  <a:cubicBezTo>
                    <a:pt x="257" y="191"/>
                    <a:pt x="171" y="288"/>
                    <a:pt x="86" y="361"/>
                  </a:cubicBezTo>
                  <a:cubicBezTo>
                    <a:pt x="79" y="365"/>
                    <a:pt x="73" y="366"/>
                    <a:pt x="68" y="366"/>
                  </a:cubicBezTo>
                  <a:cubicBezTo>
                    <a:pt x="55" y="366"/>
                    <a:pt x="46" y="358"/>
                    <a:pt x="38" y="349"/>
                  </a:cubicBezTo>
                  <a:cubicBezTo>
                    <a:pt x="25" y="337"/>
                    <a:pt x="13" y="324"/>
                    <a:pt x="38" y="300"/>
                  </a:cubicBezTo>
                  <a:cubicBezTo>
                    <a:pt x="135" y="215"/>
                    <a:pt x="220" y="118"/>
                    <a:pt x="293" y="21"/>
                  </a:cubicBezTo>
                  <a:close/>
                  <a:moveTo>
                    <a:pt x="324" y="1"/>
                  </a:moveTo>
                  <a:cubicBezTo>
                    <a:pt x="310" y="1"/>
                    <a:pt x="295" y="6"/>
                    <a:pt x="281" y="21"/>
                  </a:cubicBezTo>
                  <a:cubicBezTo>
                    <a:pt x="208" y="105"/>
                    <a:pt x="122" y="203"/>
                    <a:pt x="25" y="288"/>
                  </a:cubicBezTo>
                  <a:cubicBezTo>
                    <a:pt x="1" y="313"/>
                    <a:pt x="1" y="349"/>
                    <a:pt x="25" y="361"/>
                  </a:cubicBezTo>
                  <a:cubicBezTo>
                    <a:pt x="25" y="373"/>
                    <a:pt x="49" y="386"/>
                    <a:pt x="62" y="386"/>
                  </a:cubicBezTo>
                  <a:cubicBezTo>
                    <a:pt x="74" y="386"/>
                    <a:pt x="86" y="373"/>
                    <a:pt x="98" y="373"/>
                  </a:cubicBezTo>
                  <a:cubicBezTo>
                    <a:pt x="184" y="300"/>
                    <a:pt x="268" y="203"/>
                    <a:pt x="366" y="81"/>
                  </a:cubicBezTo>
                  <a:cubicBezTo>
                    <a:pt x="390" y="57"/>
                    <a:pt x="378" y="21"/>
                    <a:pt x="354" y="8"/>
                  </a:cubicBezTo>
                  <a:cubicBezTo>
                    <a:pt x="344" y="3"/>
                    <a:pt x="334" y="1"/>
                    <a:pt x="3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374;p36">
              <a:extLst>
                <a:ext uri="{FF2B5EF4-FFF2-40B4-BE49-F238E27FC236}">
                  <a16:creationId xmlns:a16="http://schemas.microsoft.com/office/drawing/2014/main" id="{F74E37D5-89B3-4430-BBDE-F187B5580259}"/>
                </a:ext>
              </a:extLst>
            </p:cNvPr>
            <p:cNvSpPr/>
            <p:nvPr/>
          </p:nvSpPr>
          <p:spPr>
            <a:xfrm>
              <a:off x="7435646" y="3126586"/>
              <a:ext cx="26825" cy="24856"/>
            </a:xfrm>
            <a:custGeom>
              <a:avLst/>
              <a:gdLst/>
              <a:ahLst/>
              <a:cxnLst/>
              <a:rect l="l" t="t" r="r" b="b"/>
              <a:pathLst>
                <a:path w="545" h="505" extrusionOk="0">
                  <a:moveTo>
                    <a:pt x="482" y="1"/>
                  </a:moveTo>
                  <a:cubicBezTo>
                    <a:pt x="473" y="1"/>
                    <a:pt x="463" y="4"/>
                    <a:pt x="455" y="12"/>
                  </a:cubicBezTo>
                  <a:cubicBezTo>
                    <a:pt x="334" y="170"/>
                    <a:pt x="188" y="304"/>
                    <a:pt x="42" y="426"/>
                  </a:cubicBezTo>
                  <a:cubicBezTo>
                    <a:pt x="1" y="456"/>
                    <a:pt x="38" y="504"/>
                    <a:pt x="72" y="504"/>
                  </a:cubicBezTo>
                  <a:cubicBezTo>
                    <a:pt x="79" y="504"/>
                    <a:pt x="85" y="503"/>
                    <a:pt x="91" y="499"/>
                  </a:cubicBezTo>
                  <a:cubicBezTo>
                    <a:pt x="249" y="377"/>
                    <a:pt x="395" y="231"/>
                    <a:pt x="517" y="73"/>
                  </a:cubicBezTo>
                  <a:cubicBezTo>
                    <a:pt x="545" y="44"/>
                    <a:pt x="514" y="1"/>
                    <a:pt x="4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375;p36">
              <a:extLst>
                <a:ext uri="{FF2B5EF4-FFF2-40B4-BE49-F238E27FC236}">
                  <a16:creationId xmlns:a16="http://schemas.microsoft.com/office/drawing/2014/main" id="{2A62B783-E795-405C-8D88-E8BBF1BD64D0}"/>
                </a:ext>
              </a:extLst>
            </p:cNvPr>
            <p:cNvSpPr/>
            <p:nvPr/>
          </p:nvSpPr>
          <p:spPr>
            <a:xfrm>
              <a:off x="7435892" y="3126193"/>
              <a:ext cx="26973" cy="25545"/>
            </a:xfrm>
            <a:custGeom>
              <a:avLst/>
              <a:gdLst/>
              <a:ahLst/>
              <a:cxnLst/>
              <a:rect l="l" t="t" r="r" b="b"/>
              <a:pathLst>
                <a:path w="548" h="519" extrusionOk="0">
                  <a:moveTo>
                    <a:pt x="499" y="20"/>
                  </a:moveTo>
                  <a:cubicBezTo>
                    <a:pt x="512" y="32"/>
                    <a:pt x="523" y="56"/>
                    <a:pt x="512" y="81"/>
                  </a:cubicBezTo>
                  <a:cubicBezTo>
                    <a:pt x="377" y="239"/>
                    <a:pt x="232" y="385"/>
                    <a:pt x="74" y="494"/>
                  </a:cubicBezTo>
                  <a:cubicBezTo>
                    <a:pt x="70" y="498"/>
                    <a:pt x="67" y="499"/>
                    <a:pt x="63" y="499"/>
                  </a:cubicBezTo>
                  <a:cubicBezTo>
                    <a:pt x="54" y="499"/>
                    <a:pt x="46" y="491"/>
                    <a:pt x="37" y="482"/>
                  </a:cubicBezTo>
                  <a:cubicBezTo>
                    <a:pt x="25" y="470"/>
                    <a:pt x="25" y="458"/>
                    <a:pt x="37" y="445"/>
                  </a:cubicBezTo>
                  <a:cubicBezTo>
                    <a:pt x="207" y="300"/>
                    <a:pt x="341" y="166"/>
                    <a:pt x="463" y="32"/>
                  </a:cubicBezTo>
                  <a:cubicBezTo>
                    <a:pt x="475" y="20"/>
                    <a:pt x="475" y="20"/>
                    <a:pt x="487" y="20"/>
                  </a:cubicBezTo>
                  <a:close/>
                  <a:moveTo>
                    <a:pt x="491" y="0"/>
                  </a:moveTo>
                  <a:cubicBezTo>
                    <a:pt x="479" y="0"/>
                    <a:pt x="465" y="6"/>
                    <a:pt x="450" y="20"/>
                  </a:cubicBezTo>
                  <a:cubicBezTo>
                    <a:pt x="329" y="154"/>
                    <a:pt x="196" y="288"/>
                    <a:pt x="25" y="434"/>
                  </a:cubicBezTo>
                  <a:cubicBezTo>
                    <a:pt x="1" y="445"/>
                    <a:pt x="1" y="470"/>
                    <a:pt x="25" y="494"/>
                  </a:cubicBezTo>
                  <a:cubicBezTo>
                    <a:pt x="37" y="507"/>
                    <a:pt x="50" y="518"/>
                    <a:pt x="61" y="518"/>
                  </a:cubicBezTo>
                  <a:cubicBezTo>
                    <a:pt x="74" y="518"/>
                    <a:pt x="86" y="518"/>
                    <a:pt x="86" y="507"/>
                  </a:cubicBezTo>
                  <a:cubicBezTo>
                    <a:pt x="244" y="397"/>
                    <a:pt x="390" y="251"/>
                    <a:pt x="523" y="93"/>
                  </a:cubicBezTo>
                  <a:cubicBezTo>
                    <a:pt x="548" y="69"/>
                    <a:pt x="536" y="32"/>
                    <a:pt x="512" y="8"/>
                  </a:cubicBezTo>
                  <a:cubicBezTo>
                    <a:pt x="507" y="3"/>
                    <a:pt x="499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376;p36">
              <a:extLst>
                <a:ext uri="{FF2B5EF4-FFF2-40B4-BE49-F238E27FC236}">
                  <a16:creationId xmlns:a16="http://schemas.microsoft.com/office/drawing/2014/main" id="{01B02A33-460F-4EFE-AC3A-47CFCD23C746}"/>
                </a:ext>
              </a:extLst>
            </p:cNvPr>
            <p:cNvSpPr/>
            <p:nvPr/>
          </p:nvSpPr>
          <p:spPr>
            <a:xfrm>
              <a:off x="7436384" y="3133182"/>
              <a:ext cx="29680" cy="29630"/>
            </a:xfrm>
            <a:custGeom>
              <a:avLst/>
              <a:gdLst/>
              <a:ahLst/>
              <a:cxnLst/>
              <a:rect l="l" t="t" r="r" b="b"/>
              <a:pathLst>
                <a:path w="603" h="602" extrusionOk="0">
                  <a:moveTo>
                    <a:pt x="539" y="1"/>
                  </a:moveTo>
                  <a:cubicBezTo>
                    <a:pt x="530" y="1"/>
                    <a:pt x="521" y="4"/>
                    <a:pt x="513" y="12"/>
                  </a:cubicBezTo>
                  <a:cubicBezTo>
                    <a:pt x="331" y="170"/>
                    <a:pt x="173" y="340"/>
                    <a:pt x="27" y="535"/>
                  </a:cubicBezTo>
                  <a:cubicBezTo>
                    <a:pt x="0" y="562"/>
                    <a:pt x="33" y="602"/>
                    <a:pt x="62" y="602"/>
                  </a:cubicBezTo>
                  <a:cubicBezTo>
                    <a:pt x="72" y="602"/>
                    <a:pt x="82" y="597"/>
                    <a:pt x="88" y="584"/>
                  </a:cubicBezTo>
                  <a:cubicBezTo>
                    <a:pt x="246" y="413"/>
                    <a:pt x="404" y="230"/>
                    <a:pt x="575" y="73"/>
                  </a:cubicBezTo>
                  <a:cubicBezTo>
                    <a:pt x="603" y="44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377;p36">
              <a:extLst>
                <a:ext uri="{FF2B5EF4-FFF2-40B4-BE49-F238E27FC236}">
                  <a16:creationId xmlns:a16="http://schemas.microsoft.com/office/drawing/2014/main" id="{54581BAD-929D-4AEC-893D-9AAA1FFD6169}"/>
                </a:ext>
              </a:extLst>
            </p:cNvPr>
            <p:cNvSpPr/>
            <p:nvPr/>
          </p:nvSpPr>
          <p:spPr>
            <a:xfrm>
              <a:off x="7436483" y="3132838"/>
              <a:ext cx="29384" cy="30270"/>
            </a:xfrm>
            <a:custGeom>
              <a:avLst/>
              <a:gdLst/>
              <a:ahLst/>
              <a:cxnLst/>
              <a:rect l="l" t="t" r="r" b="b"/>
              <a:pathLst>
                <a:path w="597" h="615" extrusionOk="0">
                  <a:moveTo>
                    <a:pt x="536" y="19"/>
                  </a:moveTo>
                  <a:cubicBezTo>
                    <a:pt x="548" y="19"/>
                    <a:pt x="560" y="19"/>
                    <a:pt x="560" y="31"/>
                  </a:cubicBezTo>
                  <a:cubicBezTo>
                    <a:pt x="573" y="43"/>
                    <a:pt x="573" y="56"/>
                    <a:pt x="560" y="80"/>
                  </a:cubicBezTo>
                  <a:cubicBezTo>
                    <a:pt x="378" y="250"/>
                    <a:pt x="208" y="445"/>
                    <a:pt x="86" y="591"/>
                  </a:cubicBezTo>
                  <a:cubicBezTo>
                    <a:pt x="80" y="597"/>
                    <a:pt x="71" y="599"/>
                    <a:pt x="62" y="599"/>
                  </a:cubicBezTo>
                  <a:cubicBezTo>
                    <a:pt x="52" y="599"/>
                    <a:pt x="43" y="597"/>
                    <a:pt x="38" y="591"/>
                  </a:cubicBezTo>
                  <a:cubicBezTo>
                    <a:pt x="25" y="578"/>
                    <a:pt x="13" y="566"/>
                    <a:pt x="25" y="554"/>
                  </a:cubicBezTo>
                  <a:cubicBezTo>
                    <a:pt x="159" y="372"/>
                    <a:pt x="317" y="202"/>
                    <a:pt x="511" y="31"/>
                  </a:cubicBezTo>
                  <a:cubicBezTo>
                    <a:pt x="524" y="19"/>
                    <a:pt x="524" y="19"/>
                    <a:pt x="536" y="19"/>
                  </a:cubicBezTo>
                  <a:close/>
                  <a:moveTo>
                    <a:pt x="541" y="0"/>
                  </a:moveTo>
                  <a:cubicBezTo>
                    <a:pt x="527" y="0"/>
                    <a:pt x="512" y="6"/>
                    <a:pt x="500" y="19"/>
                  </a:cubicBezTo>
                  <a:cubicBezTo>
                    <a:pt x="305" y="189"/>
                    <a:pt x="147" y="359"/>
                    <a:pt x="13" y="542"/>
                  </a:cubicBezTo>
                  <a:cubicBezTo>
                    <a:pt x="1" y="566"/>
                    <a:pt x="13" y="591"/>
                    <a:pt x="25" y="602"/>
                  </a:cubicBezTo>
                  <a:cubicBezTo>
                    <a:pt x="38" y="615"/>
                    <a:pt x="49" y="615"/>
                    <a:pt x="62" y="615"/>
                  </a:cubicBezTo>
                  <a:cubicBezTo>
                    <a:pt x="74" y="615"/>
                    <a:pt x="86" y="615"/>
                    <a:pt x="98" y="602"/>
                  </a:cubicBezTo>
                  <a:cubicBezTo>
                    <a:pt x="220" y="456"/>
                    <a:pt x="390" y="262"/>
                    <a:pt x="573" y="92"/>
                  </a:cubicBezTo>
                  <a:cubicBezTo>
                    <a:pt x="597" y="67"/>
                    <a:pt x="597" y="31"/>
                    <a:pt x="573" y="19"/>
                  </a:cubicBezTo>
                  <a:cubicBezTo>
                    <a:pt x="566" y="6"/>
                    <a:pt x="554" y="0"/>
                    <a:pt x="5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378;p36">
              <a:extLst>
                <a:ext uri="{FF2B5EF4-FFF2-40B4-BE49-F238E27FC236}">
                  <a16:creationId xmlns:a16="http://schemas.microsoft.com/office/drawing/2014/main" id="{8452CD8D-8785-42C7-BDB4-3259D822DE7D}"/>
                </a:ext>
              </a:extLst>
            </p:cNvPr>
            <p:cNvSpPr/>
            <p:nvPr/>
          </p:nvSpPr>
          <p:spPr>
            <a:xfrm>
              <a:off x="7445884" y="3141255"/>
              <a:ext cx="24905" cy="24216"/>
            </a:xfrm>
            <a:custGeom>
              <a:avLst/>
              <a:gdLst/>
              <a:ahLst/>
              <a:cxnLst/>
              <a:rect l="l" t="t" r="r" b="b"/>
              <a:pathLst>
                <a:path w="506" h="492" extrusionOk="0">
                  <a:moveTo>
                    <a:pt x="449" y="0"/>
                  </a:moveTo>
                  <a:cubicBezTo>
                    <a:pt x="438" y="0"/>
                    <a:pt x="427" y="5"/>
                    <a:pt x="418" y="18"/>
                  </a:cubicBezTo>
                  <a:cubicBezTo>
                    <a:pt x="284" y="152"/>
                    <a:pt x="150" y="274"/>
                    <a:pt x="29" y="420"/>
                  </a:cubicBezTo>
                  <a:cubicBezTo>
                    <a:pt x="0" y="448"/>
                    <a:pt x="31" y="491"/>
                    <a:pt x="64" y="491"/>
                  </a:cubicBezTo>
                  <a:cubicBezTo>
                    <a:pt x="73" y="491"/>
                    <a:pt x="82" y="488"/>
                    <a:pt x="90" y="480"/>
                  </a:cubicBezTo>
                  <a:cubicBezTo>
                    <a:pt x="223" y="347"/>
                    <a:pt x="345" y="212"/>
                    <a:pt x="479" y="79"/>
                  </a:cubicBezTo>
                  <a:cubicBezTo>
                    <a:pt x="506" y="43"/>
                    <a:pt x="479" y="0"/>
                    <a:pt x="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379;p36">
              <a:extLst>
                <a:ext uri="{FF2B5EF4-FFF2-40B4-BE49-F238E27FC236}">
                  <a16:creationId xmlns:a16="http://schemas.microsoft.com/office/drawing/2014/main" id="{9F3713C5-FC65-41F2-A140-74257069D580}"/>
                </a:ext>
              </a:extLst>
            </p:cNvPr>
            <p:cNvSpPr/>
            <p:nvPr/>
          </p:nvSpPr>
          <p:spPr>
            <a:xfrm>
              <a:off x="7446081" y="3140812"/>
              <a:ext cx="24610" cy="25299"/>
            </a:xfrm>
            <a:custGeom>
              <a:avLst/>
              <a:gdLst/>
              <a:ahLst/>
              <a:cxnLst/>
              <a:rect l="l" t="t" r="r" b="b"/>
              <a:pathLst>
                <a:path w="500" h="514" extrusionOk="0">
                  <a:moveTo>
                    <a:pt x="438" y="15"/>
                  </a:moveTo>
                  <a:cubicBezTo>
                    <a:pt x="451" y="15"/>
                    <a:pt x="451" y="27"/>
                    <a:pt x="462" y="27"/>
                  </a:cubicBezTo>
                  <a:cubicBezTo>
                    <a:pt x="475" y="40"/>
                    <a:pt x="475" y="64"/>
                    <a:pt x="462" y="75"/>
                  </a:cubicBezTo>
                  <a:cubicBezTo>
                    <a:pt x="426" y="112"/>
                    <a:pt x="389" y="148"/>
                    <a:pt x="365" y="185"/>
                  </a:cubicBezTo>
                  <a:cubicBezTo>
                    <a:pt x="268" y="294"/>
                    <a:pt x="183" y="392"/>
                    <a:pt x="86" y="489"/>
                  </a:cubicBezTo>
                  <a:cubicBezTo>
                    <a:pt x="74" y="495"/>
                    <a:pt x="64" y="498"/>
                    <a:pt x="57" y="498"/>
                  </a:cubicBezTo>
                  <a:cubicBezTo>
                    <a:pt x="49" y="498"/>
                    <a:pt x="43" y="495"/>
                    <a:pt x="37" y="489"/>
                  </a:cubicBezTo>
                  <a:cubicBezTo>
                    <a:pt x="25" y="477"/>
                    <a:pt x="13" y="453"/>
                    <a:pt x="37" y="429"/>
                  </a:cubicBezTo>
                  <a:cubicBezTo>
                    <a:pt x="122" y="331"/>
                    <a:pt x="219" y="234"/>
                    <a:pt x="305" y="137"/>
                  </a:cubicBezTo>
                  <a:lnTo>
                    <a:pt x="414" y="27"/>
                  </a:lnTo>
                  <a:cubicBezTo>
                    <a:pt x="426" y="27"/>
                    <a:pt x="426" y="15"/>
                    <a:pt x="438" y="15"/>
                  </a:cubicBezTo>
                  <a:close/>
                  <a:moveTo>
                    <a:pt x="433" y="1"/>
                  </a:moveTo>
                  <a:cubicBezTo>
                    <a:pt x="423" y="1"/>
                    <a:pt x="412" y="5"/>
                    <a:pt x="402" y="15"/>
                  </a:cubicBezTo>
                  <a:lnTo>
                    <a:pt x="292" y="124"/>
                  </a:lnTo>
                  <a:cubicBezTo>
                    <a:pt x="207" y="221"/>
                    <a:pt x="110" y="319"/>
                    <a:pt x="25" y="416"/>
                  </a:cubicBezTo>
                  <a:cubicBezTo>
                    <a:pt x="0" y="453"/>
                    <a:pt x="0" y="477"/>
                    <a:pt x="25" y="502"/>
                  </a:cubicBezTo>
                  <a:cubicBezTo>
                    <a:pt x="37" y="502"/>
                    <a:pt x="49" y="513"/>
                    <a:pt x="61" y="513"/>
                  </a:cubicBezTo>
                  <a:cubicBezTo>
                    <a:pt x="73" y="513"/>
                    <a:pt x="86" y="513"/>
                    <a:pt x="97" y="502"/>
                  </a:cubicBezTo>
                  <a:cubicBezTo>
                    <a:pt x="195" y="404"/>
                    <a:pt x="280" y="307"/>
                    <a:pt x="378" y="197"/>
                  </a:cubicBezTo>
                  <a:cubicBezTo>
                    <a:pt x="414" y="161"/>
                    <a:pt x="438" y="124"/>
                    <a:pt x="475" y="88"/>
                  </a:cubicBezTo>
                  <a:cubicBezTo>
                    <a:pt x="499" y="64"/>
                    <a:pt x="487" y="40"/>
                    <a:pt x="475" y="15"/>
                  </a:cubicBezTo>
                  <a:cubicBezTo>
                    <a:pt x="461" y="8"/>
                    <a:pt x="447" y="1"/>
                    <a:pt x="4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380;p36">
              <a:extLst>
                <a:ext uri="{FF2B5EF4-FFF2-40B4-BE49-F238E27FC236}">
                  <a16:creationId xmlns:a16="http://schemas.microsoft.com/office/drawing/2014/main" id="{8010132C-82E4-45EA-BBE6-6EE20D7F04B0}"/>
                </a:ext>
              </a:extLst>
            </p:cNvPr>
            <p:cNvSpPr/>
            <p:nvPr/>
          </p:nvSpPr>
          <p:spPr>
            <a:xfrm>
              <a:off x="7569775" y="3074854"/>
              <a:ext cx="15554" cy="12797"/>
            </a:xfrm>
            <a:custGeom>
              <a:avLst/>
              <a:gdLst/>
              <a:ahLst/>
              <a:cxnLst/>
              <a:rect l="l" t="t" r="r" b="b"/>
              <a:pathLst>
                <a:path w="316" h="260" extrusionOk="0">
                  <a:moveTo>
                    <a:pt x="276" y="0"/>
                  </a:moveTo>
                  <a:cubicBezTo>
                    <a:pt x="271" y="0"/>
                    <a:pt x="266" y="2"/>
                    <a:pt x="260" y="5"/>
                  </a:cubicBezTo>
                  <a:cubicBezTo>
                    <a:pt x="151" y="42"/>
                    <a:pt x="78" y="102"/>
                    <a:pt x="17" y="199"/>
                  </a:cubicBezTo>
                  <a:cubicBezTo>
                    <a:pt x="1" y="232"/>
                    <a:pt x="28" y="259"/>
                    <a:pt x="55" y="259"/>
                  </a:cubicBezTo>
                  <a:cubicBezTo>
                    <a:pt x="68" y="259"/>
                    <a:pt x="82" y="252"/>
                    <a:pt x="90" y="236"/>
                  </a:cubicBezTo>
                  <a:cubicBezTo>
                    <a:pt x="138" y="175"/>
                    <a:pt x="200" y="115"/>
                    <a:pt x="273" y="78"/>
                  </a:cubicBezTo>
                  <a:cubicBezTo>
                    <a:pt x="315" y="68"/>
                    <a:pt x="311" y="0"/>
                    <a:pt x="2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381;p36">
              <a:extLst>
                <a:ext uri="{FF2B5EF4-FFF2-40B4-BE49-F238E27FC236}">
                  <a16:creationId xmlns:a16="http://schemas.microsoft.com/office/drawing/2014/main" id="{B02570B5-CFF7-400D-8978-9B118A05D03E}"/>
                </a:ext>
              </a:extLst>
            </p:cNvPr>
            <p:cNvSpPr/>
            <p:nvPr/>
          </p:nvSpPr>
          <p:spPr>
            <a:xfrm>
              <a:off x="7569381" y="3074264"/>
              <a:ext cx="16243" cy="14028"/>
            </a:xfrm>
            <a:custGeom>
              <a:avLst/>
              <a:gdLst/>
              <a:ahLst/>
              <a:cxnLst/>
              <a:rect l="l" t="t" r="r" b="b"/>
              <a:pathLst>
                <a:path w="330" h="285" extrusionOk="0">
                  <a:moveTo>
                    <a:pt x="281" y="17"/>
                  </a:moveTo>
                  <a:cubicBezTo>
                    <a:pt x="292" y="17"/>
                    <a:pt x="305" y="29"/>
                    <a:pt x="305" y="41"/>
                  </a:cubicBezTo>
                  <a:cubicBezTo>
                    <a:pt x="305" y="54"/>
                    <a:pt x="305" y="78"/>
                    <a:pt x="281" y="90"/>
                  </a:cubicBezTo>
                  <a:cubicBezTo>
                    <a:pt x="208" y="114"/>
                    <a:pt x="146" y="175"/>
                    <a:pt x="98" y="248"/>
                  </a:cubicBezTo>
                  <a:cubicBezTo>
                    <a:pt x="86" y="260"/>
                    <a:pt x="62" y="260"/>
                    <a:pt x="49" y="260"/>
                  </a:cubicBezTo>
                  <a:cubicBezTo>
                    <a:pt x="37" y="248"/>
                    <a:pt x="25" y="236"/>
                    <a:pt x="37" y="211"/>
                  </a:cubicBezTo>
                  <a:cubicBezTo>
                    <a:pt x="86" y="127"/>
                    <a:pt x="171" y="65"/>
                    <a:pt x="268" y="17"/>
                  </a:cubicBezTo>
                  <a:close/>
                  <a:moveTo>
                    <a:pt x="281" y="0"/>
                  </a:moveTo>
                  <a:cubicBezTo>
                    <a:pt x="274" y="0"/>
                    <a:pt x="266" y="2"/>
                    <a:pt x="256" y="5"/>
                  </a:cubicBezTo>
                  <a:cubicBezTo>
                    <a:pt x="159" y="41"/>
                    <a:pt x="73" y="114"/>
                    <a:pt x="25" y="200"/>
                  </a:cubicBezTo>
                  <a:cubicBezTo>
                    <a:pt x="0" y="236"/>
                    <a:pt x="13" y="260"/>
                    <a:pt x="37" y="273"/>
                  </a:cubicBezTo>
                  <a:cubicBezTo>
                    <a:pt x="49" y="273"/>
                    <a:pt x="62" y="284"/>
                    <a:pt x="73" y="284"/>
                  </a:cubicBezTo>
                  <a:cubicBezTo>
                    <a:pt x="86" y="284"/>
                    <a:pt x="98" y="273"/>
                    <a:pt x="110" y="260"/>
                  </a:cubicBezTo>
                  <a:cubicBezTo>
                    <a:pt x="159" y="187"/>
                    <a:pt x="219" y="138"/>
                    <a:pt x="292" y="102"/>
                  </a:cubicBezTo>
                  <a:cubicBezTo>
                    <a:pt x="317" y="90"/>
                    <a:pt x="329" y="54"/>
                    <a:pt x="317" y="29"/>
                  </a:cubicBezTo>
                  <a:cubicBezTo>
                    <a:pt x="308" y="12"/>
                    <a:pt x="299" y="0"/>
                    <a:pt x="2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382;p36">
              <a:extLst>
                <a:ext uri="{FF2B5EF4-FFF2-40B4-BE49-F238E27FC236}">
                  <a16:creationId xmlns:a16="http://schemas.microsoft.com/office/drawing/2014/main" id="{9E4088A6-89DD-4F80-B2F8-D73E6C5C5B8F}"/>
                </a:ext>
              </a:extLst>
            </p:cNvPr>
            <p:cNvSpPr/>
            <p:nvPr/>
          </p:nvSpPr>
          <p:spPr>
            <a:xfrm>
              <a:off x="7567265" y="3075445"/>
              <a:ext cx="27612" cy="23084"/>
            </a:xfrm>
            <a:custGeom>
              <a:avLst/>
              <a:gdLst/>
              <a:ahLst/>
              <a:cxnLst/>
              <a:rect l="l" t="t" r="r" b="b"/>
              <a:pathLst>
                <a:path w="561" h="469" extrusionOk="0">
                  <a:moveTo>
                    <a:pt x="489" y="1"/>
                  </a:moveTo>
                  <a:cubicBezTo>
                    <a:pt x="483" y="1"/>
                    <a:pt x="476" y="2"/>
                    <a:pt x="470" y="5"/>
                  </a:cubicBezTo>
                  <a:cubicBezTo>
                    <a:pt x="311" y="114"/>
                    <a:pt x="141" y="249"/>
                    <a:pt x="19" y="406"/>
                  </a:cubicBezTo>
                  <a:cubicBezTo>
                    <a:pt x="1" y="434"/>
                    <a:pt x="31" y="468"/>
                    <a:pt x="62" y="468"/>
                  </a:cubicBezTo>
                  <a:cubicBezTo>
                    <a:pt x="72" y="468"/>
                    <a:pt x="83" y="464"/>
                    <a:pt x="92" y="455"/>
                  </a:cubicBezTo>
                  <a:cubicBezTo>
                    <a:pt x="226" y="322"/>
                    <a:pt x="360" y="200"/>
                    <a:pt x="518" y="90"/>
                  </a:cubicBezTo>
                  <a:cubicBezTo>
                    <a:pt x="560" y="59"/>
                    <a:pt x="530" y="1"/>
                    <a:pt x="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383;p36">
              <a:extLst>
                <a:ext uri="{FF2B5EF4-FFF2-40B4-BE49-F238E27FC236}">
                  <a16:creationId xmlns:a16="http://schemas.microsoft.com/office/drawing/2014/main" id="{A8BC9103-57AB-4F18-ADCA-6F55EB1E5279}"/>
                </a:ext>
              </a:extLst>
            </p:cNvPr>
            <p:cNvSpPr/>
            <p:nvPr/>
          </p:nvSpPr>
          <p:spPr>
            <a:xfrm>
              <a:off x="7566970" y="3075002"/>
              <a:ext cx="27612" cy="24069"/>
            </a:xfrm>
            <a:custGeom>
              <a:avLst/>
              <a:gdLst/>
              <a:ahLst/>
              <a:cxnLst/>
              <a:rect l="l" t="t" r="r" b="b"/>
              <a:pathLst>
                <a:path w="561" h="489" extrusionOk="0">
                  <a:moveTo>
                    <a:pt x="500" y="21"/>
                  </a:moveTo>
                  <a:cubicBezTo>
                    <a:pt x="512" y="21"/>
                    <a:pt x="524" y="30"/>
                    <a:pt x="524" y="39"/>
                  </a:cubicBezTo>
                  <a:cubicBezTo>
                    <a:pt x="536" y="50"/>
                    <a:pt x="536" y="75"/>
                    <a:pt x="512" y="87"/>
                  </a:cubicBezTo>
                  <a:cubicBezTo>
                    <a:pt x="378" y="185"/>
                    <a:pt x="257" y="306"/>
                    <a:pt x="135" y="428"/>
                  </a:cubicBezTo>
                  <a:lnTo>
                    <a:pt x="86" y="464"/>
                  </a:lnTo>
                  <a:cubicBezTo>
                    <a:pt x="83" y="468"/>
                    <a:pt x="78" y="469"/>
                    <a:pt x="73" y="469"/>
                  </a:cubicBezTo>
                  <a:cubicBezTo>
                    <a:pt x="61" y="469"/>
                    <a:pt x="46" y="460"/>
                    <a:pt x="38" y="452"/>
                  </a:cubicBezTo>
                  <a:cubicBezTo>
                    <a:pt x="38" y="452"/>
                    <a:pt x="25" y="440"/>
                    <a:pt x="38" y="415"/>
                  </a:cubicBezTo>
                  <a:cubicBezTo>
                    <a:pt x="171" y="245"/>
                    <a:pt x="354" y="112"/>
                    <a:pt x="487" y="26"/>
                  </a:cubicBezTo>
                  <a:cubicBezTo>
                    <a:pt x="491" y="23"/>
                    <a:pt x="496" y="21"/>
                    <a:pt x="500" y="21"/>
                  </a:cubicBezTo>
                  <a:close/>
                  <a:moveTo>
                    <a:pt x="503" y="1"/>
                  </a:moveTo>
                  <a:cubicBezTo>
                    <a:pt x="494" y="1"/>
                    <a:pt x="485" y="5"/>
                    <a:pt x="476" y="14"/>
                  </a:cubicBezTo>
                  <a:cubicBezTo>
                    <a:pt x="341" y="99"/>
                    <a:pt x="147" y="233"/>
                    <a:pt x="25" y="404"/>
                  </a:cubicBezTo>
                  <a:cubicBezTo>
                    <a:pt x="1" y="428"/>
                    <a:pt x="13" y="452"/>
                    <a:pt x="25" y="477"/>
                  </a:cubicBezTo>
                  <a:cubicBezTo>
                    <a:pt x="38" y="477"/>
                    <a:pt x="49" y="488"/>
                    <a:pt x="74" y="488"/>
                  </a:cubicBezTo>
                  <a:cubicBezTo>
                    <a:pt x="86" y="488"/>
                    <a:pt x="98" y="488"/>
                    <a:pt x="98" y="477"/>
                  </a:cubicBezTo>
                  <a:lnTo>
                    <a:pt x="147" y="440"/>
                  </a:lnTo>
                  <a:cubicBezTo>
                    <a:pt x="268" y="318"/>
                    <a:pt x="390" y="209"/>
                    <a:pt x="524" y="99"/>
                  </a:cubicBezTo>
                  <a:cubicBezTo>
                    <a:pt x="560" y="87"/>
                    <a:pt x="560" y="50"/>
                    <a:pt x="536" y="26"/>
                  </a:cubicBezTo>
                  <a:cubicBezTo>
                    <a:pt x="529" y="11"/>
                    <a:pt x="517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384;p36">
              <a:extLst>
                <a:ext uri="{FF2B5EF4-FFF2-40B4-BE49-F238E27FC236}">
                  <a16:creationId xmlns:a16="http://schemas.microsoft.com/office/drawing/2014/main" id="{A342040E-D785-4B24-8A25-FE161523F1CD}"/>
                </a:ext>
              </a:extLst>
            </p:cNvPr>
            <p:cNvSpPr/>
            <p:nvPr/>
          </p:nvSpPr>
          <p:spPr>
            <a:xfrm>
              <a:off x="7567314" y="3082828"/>
              <a:ext cx="27416" cy="24512"/>
            </a:xfrm>
            <a:custGeom>
              <a:avLst/>
              <a:gdLst/>
              <a:ahLst/>
              <a:cxnLst/>
              <a:rect l="l" t="t" r="r" b="b"/>
              <a:pathLst>
                <a:path w="557" h="498" extrusionOk="0">
                  <a:moveTo>
                    <a:pt x="503" y="1"/>
                  </a:moveTo>
                  <a:cubicBezTo>
                    <a:pt x="492" y="1"/>
                    <a:pt x="480" y="4"/>
                    <a:pt x="469" y="13"/>
                  </a:cubicBezTo>
                  <a:cubicBezTo>
                    <a:pt x="323" y="135"/>
                    <a:pt x="152" y="269"/>
                    <a:pt x="31" y="415"/>
                  </a:cubicBezTo>
                  <a:cubicBezTo>
                    <a:pt x="1" y="444"/>
                    <a:pt x="27" y="498"/>
                    <a:pt x="58" y="498"/>
                  </a:cubicBezTo>
                  <a:cubicBezTo>
                    <a:pt x="65" y="498"/>
                    <a:pt x="72" y="495"/>
                    <a:pt x="79" y="488"/>
                  </a:cubicBezTo>
                  <a:cubicBezTo>
                    <a:pt x="237" y="366"/>
                    <a:pt x="383" y="220"/>
                    <a:pt x="529" y="74"/>
                  </a:cubicBezTo>
                  <a:cubicBezTo>
                    <a:pt x="557" y="37"/>
                    <a:pt x="536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385;p36">
              <a:extLst>
                <a:ext uri="{FF2B5EF4-FFF2-40B4-BE49-F238E27FC236}">
                  <a16:creationId xmlns:a16="http://schemas.microsoft.com/office/drawing/2014/main" id="{E0215F7C-3245-4F11-BB5E-6D6B8ED99A27}"/>
                </a:ext>
              </a:extLst>
            </p:cNvPr>
            <p:cNvSpPr/>
            <p:nvPr/>
          </p:nvSpPr>
          <p:spPr>
            <a:xfrm>
              <a:off x="7566970" y="3082188"/>
              <a:ext cx="28203" cy="25890"/>
            </a:xfrm>
            <a:custGeom>
              <a:avLst/>
              <a:gdLst/>
              <a:ahLst/>
              <a:cxnLst/>
              <a:rect l="l" t="t" r="r" b="b"/>
              <a:pathLst>
                <a:path w="573" h="526" extrusionOk="0">
                  <a:moveTo>
                    <a:pt x="500" y="26"/>
                  </a:moveTo>
                  <a:cubicBezTo>
                    <a:pt x="512" y="26"/>
                    <a:pt x="524" y="26"/>
                    <a:pt x="536" y="39"/>
                  </a:cubicBezTo>
                  <a:cubicBezTo>
                    <a:pt x="536" y="39"/>
                    <a:pt x="549" y="63"/>
                    <a:pt x="536" y="75"/>
                  </a:cubicBezTo>
                  <a:lnTo>
                    <a:pt x="487" y="123"/>
                  </a:lnTo>
                  <a:cubicBezTo>
                    <a:pt x="366" y="245"/>
                    <a:pt x="232" y="391"/>
                    <a:pt x="86" y="501"/>
                  </a:cubicBezTo>
                  <a:cubicBezTo>
                    <a:pt x="79" y="504"/>
                    <a:pt x="73" y="506"/>
                    <a:pt x="68" y="506"/>
                  </a:cubicBezTo>
                  <a:cubicBezTo>
                    <a:pt x="55" y="506"/>
                    <a:pt x="46" y="497"/>
                    <a:pt x="38" y="488"/>
                  </a:cubicBezTo>
                  <a:cubicBezTo>
                    <a:pt x="25" y="476"/>
                    <a:pt x="25" y="452"/>
                    <a:pt x="38" y="440"/>
                  </a:cubicBezTo>
                  <a:cubicBezTo>
                    <a:pt x="159" y="306"/>
                    <a:pt x="293" y="196"/>
                    <a:pt x="427" y="75"/>
                  </a:cubicBezTo>
                  <a:lnTo>
                    <a:pt x="487" y="26"/>
                  </a:lnTo>
                  <a:close/>
                  <a:moveTo>
                    <a:pt x="504" y="1"/>
                  </a:moveTo>
                  <a:cubicBezTo>
                    <a:pt x="494" y="1"/>
                    <a:pt x="485" y="5"/>
                    <a:pt x="476" y="14"/>
                  </a:cubicBezTo>
                  <a:lnTo>
                    <a:pt x="414" y="63"/>
                  </a:lnTo>
                  <a:cubicBezTo>
                    <a:pt x="281" y="185"/>
                    <a:pt x="147" y="294"/>
                    <a:pt x="25" y="428"/>
                  </a:cubicBezTo>
                  <a:cubicBezTo>
                    <a:pt x="1" y="452"/>
                    <a:pt x="13" y="488"/>
                    <a:pt x="25" y="501"/>
                  </a:cubicBezTo>
                  <a:cubicBezTo>
                    <a:pt x="38" y="512"/>
                    <a:pt x="49" y="525"/>
                    <a:pt x="62" y="525"/>
                  </a:cubicBezTo>
                  <a:cubicBezTo>
                    <a:pt x="74" y="525"/>
                    <a:pt x="86" y="512"/>
                    <a:pt x="98" y="512"/>
                  </a:cubicBezTo>
                  <a:cubicBezTo>
                    <a:pt x="232" y="404"/>
                    <a:pt x="378" y="269"/>
                    <a:pt x="500" y="136"/>
                  </a:cubicBezTo>
                  <a:lnTo>
                    <a:pt x="549" y="87"/>
                  </a:lnTo>
                  <a:cubicBezTo>
                    <a:pt x="573" y="63"/>
                    <a:pt x="560" y="39"/>
                    <a:pt x="549" y="26"/>
                  </a:cubicBezTo>
                  <a:cubicBezTo>
                    <a:pt x="534" y="11"/>
                    <a:pt x="519" y="1"/>
                    <a:pt x="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386;p36">
              <a:extLst>
                <a:ext uri="{FF2B5EF4-FFF2-40B4-BE49-F238E27FC236}">
                  <a16:creationId xmlns:a16="http://schemas.microsoft.com/office/drawing/2014/main" id="{833B5894-8BB4-4712-95FA-77753EAFB35C}"/>
                </a:ext>
              </a:extLst>
            </p:cNvPr>
            <p:cNvSpPr/>
            <p:nvPr/>
          </p:nvSpPr>
          <p:spPr>
            <a:xfrm>
              <a:off x="7568052" y="3087947"/>
              <a:ext cx="34602" cy="30320"/>
            </a:xfrm>
            <a:custGeom>
              <a:avLst/>
              <a:gdLst/>
              <a:ahLst/>
              <a:cxnLst/>
              <a:rect l="l" t="t" r="r" b="b"/>
              <a:pathLst>
                <a:path w="703" h="616" extrusionOk="0">
                  <a:moveTo>
                    <a:pt x="630" y="1"/>
                  </a:moveTo>
                  <a:cubicBezTo>
                    <a:pt x="624" y="1"/>
                    <a:pt x="617" y="2"/>
                    <a:pt x="611" y="6"/>
                  </a:cubicBezTo>
                  <a:cubicBezTo>
                    <a:pt x="405" y="177"/>
                    <a:pt x="198" y="347"/>
                    <a:pt x="27" y="541"/>
                  </a:cubicBezTo>
                  <a:cubicBezTo>
                    <a:pt x="0" y="578"/>
                    <a:pt x="28" y="615"/>
                    <a:pt x="59" y="615"/>
                  </a:cubicBezTo>
                  <a:cubicBezTo>
                    <a:pt x="69" y="615"/>
                    <a:pt x="80" y="611"/>
                    <a:pt x="89" y="603"/>
                  </a:cubicBezTo>
                  <a:cubicBezTo>
                    <a:pt x="283" y="432"/>
                    <a:pt x="465" y="238"/>
                    <a:pt x="672" y="68"/>
                  </a:cubicBezTo>
                  <a:cubicBezTo>
                    <a:pt x="703" y="47"/>
                    <a:pt x="665" y="1"/>
                    <a:pt x="6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387;p36">
              <a:extLst>
                <a:ext uri="{FF2B5EF4-FFF2-40B4-BE49-F238E27FC236}">
                  <a16:creationId xmlns:a16="http://schemas.microsoft.com/office/drawing/2014/main" id="{8EC4407D-51AD-4202-85B3-AF7AE628AFE5}"/>
                </a:ext>
              </a:extLst>
            </p:cNvPr>
            <p:cNvSpPr/>
            <p:nvPr/>
          </p:nvSpPr>
          <p:spPr>
            <a:xfrm>
              <a:off x="7568200" y="3087603"/>
              <a:ext cx="34159" cy="31255"/>
            </a:xfrm>
            <a:custGeom>
              <a:avLst/>
              <a:gdLst/>
              <a:ahLst/>
              <a:cxnLst/>
              <a:rect l="l" t="t" r="r" b="b"/>
              <a:pathLst>
                <a:path w="694" h="635" extrusionOk="0">
                  <a:moveTo>
                    <a:pt x="633" y="18"/>
                  </a:moveTo>
                  <a:cubicBezTo>
                    <a:pt x="643" y="18"/>
                    <a:pt x="650" y="24"/>
                    <a:pt x="657" y="38"/>
                  </a:cubicBezTo>
                  <a:cubicBezTo>
                    <a:pt x="669" y="38"/>
                    <a:pt x="681" y="62"/>
                    <a:pt x="657" y="75"/>
                  </a:cubicBezTo>
                  <a:cubicBezTo>
                    <a:pt x="535" y="172"/>
                    <a:pt x="426" y="281"/>
                    <a:pt x="316" y="378"/>
                  </a:cubicBezTo>
                  <a:cubicBezTo>
                    <a:pt x="243" y="451"/>
                    <a:pt x="170" y="537"/>
                    <a:pt x="86" y="610"/>
                  </a:cubicBezTo>
                  <a:cubicBezTo>
                    <a:pt x="78" y="614"/>
                    <a:pt x="71" y="615"/>
                    <a:pt x="65" y="615"/>
                  </a:cubicBezTo>
                  <a:cubicBezTo>
                    <a:pt x="53" y="615"/>
                    <a:pt x="45" y="610"/>
                    <a:pt x="37" y="610"/>
                  </a:cubicBezTo>
                  <a:cubicBezTo>
                    <a:pt x="24" y="597"/>
                    <a:pt x="24" y="573"/>
                    <a:pt x="37" y="548"/>
                  </a:cubicBezTo>
                  <a:cubicBezTo>
                    <a:pt x="195" y="354"/>
                    <a:pt x="402" y="196"/>
                    <a:pt x="608" y="26"/>
                  </a:cubicBezTo>
                  <a:cubicBezTo>
                    <a:pt x="618" y="21"/>
                    <a:pt x="627" y="18"/>
                    <a:pt x="633" y="18"/>
                  </a:cubicBezTo>
                  <a:close/>
                  <a:moveTo>
                    <a:pt x="628" y="0"/>
                  </a:moveTo>
                  <a:cubicBezTo>
                    <a:pt x="617" y="0"/>
                    <a:pt x="606" y="4"/>
                    <a:pt x="597" y="13"/>
                  </a:cubicBezTo>
                  <a:cubicBezTo>
                    <a:pt x="389" y="184"/>
                    <a:pt x="183" y="342"/>
                    <a:pt x="24" y="537"/>
                  </a:cubicBezTo>
                  <a:cubicBezTo>
                    <a:pt x="0" y="573"/>
                    <a:pt x="0" y="597"/>
                    <a:pt x="24" y="621"/>
                  </a:cubicBezTo>
                  <a:cubicBezTo>
                    <a:pt x="37" y="621"/>
                    <a:pt x="49" y="634"/>
                    <a:pt x="61" y="634"/>
                  </a:cubicBezTo>
                  <a:cubicBezTo>
                    <a:pt x="73" y="634"/>
                    <a:pt x="86" y="634"/>
                    <a:pt x="97" y="621"/>
                  </a:cubicBezTo>
                  <a:cubicBezTo>
                    <a:pt x="183" y="548"/>
                    <a:pt x="256" y="464"/>
                    <a:pt x="329" y="391"/>
                  </a:cubicBezTo>
                  <a:cubicBezTo>
                    <a:pt x="438" y="294"/>
                    <a:pt x="548" y="184"/>
                    <a:pt x="669" y="86"/>
                  </a:cubicBezTo>
                  <a:cubicBezTo>
                    <a:pt x="694" y="62"/>
                    <a:pt x="694" y="38"/>
                    <a:pt x="681" y="26"/>
                  </a:cubicBezTo>
                  <a:cubicBezTo>
                    <a:pt x="666" y="11"/>
                    <a:pt x="646" y="0"/>
                    <a:pt x="6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388;p36">
              <a:extLst>
                <a:ext uri="{FF2B5EF4-FFF2-40B4-BE49-F238E27FC236}">
                  <a16:creationId xmlns:a16="http://schemas.microsoft.com/office/drawing/2014/main" id="{8084CC7B-67E9-4086-A1FB-9CA51B3B2250}"/>
                </a:ext>
              </a:extLst>
            </p:cNvPr>
            <p:cNvSpPr/>
            <p:nvPr/>
          </p:nvSpPr>
          <p:spPr>
            <a:xfrm>
              <a:off x="7559636" y="3097250"/>
              <a:ext cx="42231" cy="40311"/>
            </a:xfrm>
            <a:custGeom>
              <a:avLst/>
              <a:gdLst/>
              <a:ahLst/>
              <a:cxnLst/>
              <a:rect l="l" t="t" r="r" b="b"/>
              <a:pathLst>
                <a:path w="858" h="819" extrusionOk="0">
                  <a:moveTo>
                    <a:pt x="790" y="1"/>
                  </a:moveTo>
                  <a:cubicBezTo>
                    <a:pt x="779" y="1"/>
                    <a:pt x="768" y="4"/>
                    <a:pt x="758" y="12"/>
                  </a:cubicBezTo>
                  <a:cubicBezTo>
                    <a:pt x="503" y="219"/>
                    <a:pt x="150" y="438"/>
                    <a:pt x="17" y="754"/>
                  </a:cubicBezTo>
                  <a:cubicBezTo>
                    <a:pt x="0" y="787"/>
                    <a:pt x="27" y="819"/>
                    <a:pt x="54" y="819"/>
                  </a:cubicBezTo>
                  <a:cubicBezTo>
                    <a:pt x="68" y="819"/>
                    <a:pt x="81" y="811"/>
                    <a:pt x="89" y="790"/>
                  </a:cubicBezTo>
                  <a:cubicBezTo>
                    <a:pt x="260" y="498"/>
                    <a:pt x="563" y="292"/>
                    <a:pt x="819" y="73"/>
                  </a:cubicBezTo>
                  <a:cubicBezTo>
                    <a:pt x="857" y="44"/>
                    <a:pt x="828" y="1"/>
                    <a:pt x="7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389;p36">
              <a:extLst>
                <a:ext uri="{FF2B5EF4-FFF2-40B4-BE49-F238E27FC236}">
                  <a16:creationId xmlns:a16="http://schemas.microsoft.com/office/drawing/2014/main" id="{9D4C3584-3135-48EA-B5B8-A0B8D3D4763C}"/>
                </a:ext>
              </a:extLst>
            </p:cNvPr>
            <p:cNvSpPr/>
            <p:nvPr/>
          </p:nvSpPr>
          <p:spPr>
            <a:xfrm>
              <a:off x="7559242" y="3096807"/>
              <a:ext cx="42526" cy="41197"/>
            </a:xfrm>
            <a:custGeom>
              <a:avLst/>
              <a:gdLst/>
              <a:ahLst/>
              <a:cxnLst/>
              <a:rect l="l" t="t" r="r" b="b"/>
              <a:pathLst>
                <a:path w="864" h="837" extrusionOk="0">
                  <a:moveTo>
                    <a:pt x="798" y="19"/>
                  </a:moveTo>
                  <a:cubicBezTo>
                    <a:pt x="809" y="19"/>
                    <a:pt x="820" y="26"/>
                    <a:pt x="827" y="34"/>
                  </a:cubicBezTo>
                  <a:cubicBezTo>
                    <a:pt x="839" y="45"/>
                    <a:pt x="839" y="58"/>
                    <a:pt x="827" y="82"/>
                  </a:cubicBezTo>
                  <a:cubicBezTo>
                    <a:pt x="766" y="131"/>
                    <a:pt x="706" y="179"/>
                    <a:pt x="633" y="228"/>
                  </a:cubicBezTo>
                  <a:cubicBezTo>
                    <a:pt x="438" y="398"/>
                    <a:pt x="219" y="569"/>
                    <a:pt x="85" y="799"/>
                  </a:cubicBezTo>
                  <a:cubicBezTo>
                    <a:pt x="78" y="814"/>
                    <a:pt x="71" y="819"/>
                    <a:pt x="64" y="819"/>
                  </a:cubicBezTo>
                  <a:cubicBezTo>
                    <a:pt x="59" y="819"/>
                    <a:pt x="54" y="817"/>
                    <a:pt x="49" y="812"/>
                  </a:cubicBezTo>
                  <a:cubicBezTo>
                    <a:pt x="25" y="812"/>
                    <a:pt x="12" y="788"/>
                    <a:pt x="25" y="763"/>
                  </a:cubicBezTo>
                  <a:cubicBezTo>
                    <a:pt x="133" y="507"/>
                    <a:pt x="389" y="325"/>
                    <a:pt x="620" y="155"/>
                  </a:cubicBezTo>
                  <a:cubicBezTo>
                    <a:pt x="669" y="107"/>
                    <a:pt x="730" y="70"/>
                    <a:pt x="779" y="34"/>
                  </a:cubicBezTo>
                  <a:cubicBezTo>
                    <a:pt x="783" y="23"/>
                    <a:pt x="791" y="19"/>
                    <a:pt x="798" y="19"/>
                  </a:cubicBezTo>
                  <a:close/>
                  <a:moveTo>
                    <a:pt x="800" y="1"/>
                  </a:moveTo>
                  <a:cubicBezTo>
                    <a:pt x="788" y="1"/>
                    <a:pt x="776" y="4"/>
                    <a:pt x="766" y="9"/>
                  </a:cubicBezTo>
                  <a:cubicBezTo>
                    <a:pt x="717" y="58"/>
                    <a:pt x="657" y="94"/>
                    <a:pt x="608" y="143"/>
                  </a:cubicBezTo>
                  <a:cubicBezTo>
                    <a:pt x="377" y="313"/>
                    <a:pt x="122" y="507"/>
                    <a:pt x="12" y="751"/>
                  </a:cubicBezTo>
                  <a:cubicBezTo>
                    <a:pt x="0" y="788"/>
                    <a:pt x="12" y="824"/>
                    <a:pt x="36" y="836"/>
                  </a:cubicBezTo>
                  <a:lnTo>
                    <a:pt x="61" y="836"/>
                  </a:lnTo>
                  <a:cubicBezTo>
                    <a:pt x="73" y="836"/>
                    <a:pt x="97" y="824"/>
                    <a:pt x="109" y="812"/>
                  </a:cubicBezTo>
                  <a:cubicBezTo>
                    <a:pt x="243" y="580"/>
                    <a:pt x="450" y="410"/>
                    <a:pt x="644" y="252"/>
                  </a:cubicBezTo>
                  <a:cubicBezTo>
                    <a:pt x="717" y="191"/>
                    <a:pt x="779" y="143"/>
                    <a:pt x="839" y="94"/>
                  </a:cubicBezTo>
                  <a:cubicBezTo>
                    <a:pt x="863" y="70"/>
                    <a:pt x="863" y="45"/>
                    <a:pt x="839" y="21"/>
                  </a:cubicBezTo>
                  <a:cubicBezTo>
                    <a:pt x="832" y="7"/>
                    <a:pt x="817" y="1"/>
                    <a:pt x="8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390;p36">
              <a:extLst>
                <a:ext uri="{FF2B5EF4-FFF2-40B4-BE49-F238E27FC236}">
                  <a16:creationId xmlns:a16="http://schemas.microsoft.com/office/drawing/2014/main" id="{1FEFB161-0769-4E43-8B38-86CB4742FFD2}"/>
                </a:ext>
              </a:extLst>
            </p:cNvPr>
            <p:cNvSpPr/>
            <p:nvPr/>
          </p:nvSpPr>
          <p:spPr>
            <a:xfrm>
              <a:off x="7557814" y="3109260"/>
              <a:ext cx="41788" cy="41246"/>
            </a:xfrm>
            <a:custGeom>
              <a:avLst/>
              <a:gdLst/>
              <a:ahLst/>
              <a:cxnLst/>
              <a:rect l="l" t="t" r="r" b="b"/>
              <a:pathLst>
                <a:path w="849" h="838" extrusionOk="0">
                  <a:moveTo>
                    <a:pt x="784" y="0"/>
                  </a:moveTo>
                  <a:cubicBezTo>
                    <a:pt x="775" y="0"/>
                    <a:pt x="767" y="3"/>
                    <a:pt x="759" y="11"/>
                  </a:cubicBezTo>
                  <a:cubicBezTo>
                    <a:pt x="503" y="254"/>
                    <a:pt x="260" y="498"/>
                    <a:pt x="29" y="753"/>
                  </a:cubicBezTo>
                  <a:cubicBezTo>
                    <a:pt x="0" y="792"/>
                    <a:pt x="32" y="837"/>
                    <a:pt x="71" y="837"/>
                  </a:cubicBezTo>
                  <a:cubicBezTo>
                    <a:pt x="81" y="837"/>
                    <a:pt x="92" y="834"/>
                    <a:pt x="102" y="826"/>
                  </a:cubicBezTo>
                  <a:cubicBezTo>
                    <a:pt x="345" y="571"/>
                    <a:pt x="576" y="316"/>
                    <a:pt x="819" y="84"/>
                  </a:cubicBezTo>
                  <a:cubicBezTo>
                    <a:pt x="848" y="46"/>
                    <a:pt x="816" y="0"/>
                    <a:pt x="7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391;p36">
              <a:extLst>
                <a:ext uri="{FF2B5EF4-FFF2-40B4-BE49-F238E27FC236}">
                  <a16:creationId xmlns:a16="http://schemas.microsoft.com/office/drawing/2014/main" id="{8D43D2DE-5187-475A-B817-0A09CFECEFA1}"/>
                </a:ext>
              </a:extLst>
            </p:cNvPr>
            <p:cNvSpPr/>
            <p:nvPr/>
          </p:nvSpPr>
          <p:spPr>
            <a:xfrm>
              <a:off x="7558011" y="3109113"/>
              <a:ext cx="41345" cy="42034"/>
            </a:xfrm>
            <a:custGeom>
              <a:avLst/>
              <a:gdLst/>
              <a:ahLst/>
              <a:cxnLst/>
              <a:rect l="l" t="t" r="r" b="b"/>
              <a:pathLst>
                <a:path w="840" h="854" extrusionOk="0">
                  <a:moveTo>
                    <a:pt x="784" y="17"/>
                  </a:moveTo>
                  <a:cubicBezTo>
                    <a:pt x="791" y="17"/>
                    <a:pt x="797" y="20"/>
                    <a:pt x="804" y="27"/>
                  </a:cubicBezTo>
                  <a:cubicBezTo>
                    <a:pt x="815" y="38"/>
                    <a:pt x="828" y="63"/>
                    <a:pt x="804" y="75"/>
                  </a:cubicBezTo>
                  <a:cubicBezTo>
                    <a:pt x="658" y="221"/>
                    <a:pt x="523" y="367"/>
                    <a:pt x="377" y="513"/>
                  </a:cubicBezTo>
                  <a:cubicBezTo>
                    <a:pt x="280" y="611"/>
                    <a:pt x="183" y="719"/>
                    <a:pt x="86" y="817"/>
                  </a:cubicBezTo>
                  <a:cubicBezTo>
                    <a:pt x="81" y="827"/>
                    <a:pt x="73" y="831"/>
                    <a:pt x="66" y="831"/>
                  </a:cubicBezTo>
                  <a:cubicBezTo>
                    <a:pt x="55" y="831"/>
                    <a:pt x="44" y="824"/>
                    <a:pt x="37" y="817"/>
                  </a:cubicBezTo>
                  <a:cubicBezTo>
                    <a:pt x="25" y="805"/>
                    <a:pt x="25" y="781"/>
                    <a:pt x="37" y="768"/>
                  </a:cubicBezTo>
                  <a:cubicBezTo>
                    <a:pt x="268" y="501"/>
                    <a:pt x="523" y="246"/>
                    <a:pt x="755" y="27"/>
                  </a:cubicBezTo>
                  <a:cubicBezTo>
                    <a:pt x="767" y="20"/>
                    <a:pt x="776" y="17"/>
                    <a:pt x="784" y="17"/>
                  </a:cubicBezTo>
                  <a:close/>
                  <a:moveTo>
                    <a:pt x="777" y="0"/>
                  </a:moveTo>
                  <a:cubicBezTo>
                    <a:pt x="765" y="0"/>
                    <a:pt x="752" y="4"/>
                    <a:pt x="742" y="14"/>
                  </a:cubicBezTo>
                  <a:cubicBezTo>
                    <a:pt x="512" y="233"/>
                    <a:pt x="256" y="489"/>
                    <a:pt x="25" y="756"/>
                  </a:cubicBezTo>
                  <a:cubicBezTo>
                    <a:pt x="1" y="781"/>
                    <a:pt x="13" y="817"/>
                    <a:pt x="25" y="829"/>
                  </a:cubicBezTo>
                  <a:cubicBezTo>
                    <a:pt x="37" y="841"/>
                    <a:pt x="50" y="854"/>
                    <a:pt x="61" y="854"/>
                  </a:cubicBezTo>
                  <a:cubicBezTo>
                    <a:pt x="74" y="854"/>
                    <a:pt x="86" y="841"/>
                    <a:pt x="98" y="829"/>
                  </a:cubicBezTo>
                  <a:cubicBezTo>
                    <a:pt x="195" y="732"/>
                    <a:pt x="293" y="622"/>
                    <a:pt x="390" y="525"/>
                  </a:cubicBezTo>
                  <a:cubicBezTo>
                    <a:pt x="536" y="379"/>
                    <a:pt x="669" y="233"/>
                    <a:pt x="815" y="87"/>
                  </a:cubicBezTo>
                  <a:cubicBezTo>
                    <a:pt x="840" y="63"/>
                    <a:pt x="840" y="38"/>
                    <a:pt x="815" y="14"/>
                  </a:cubicBezTo>
                  <a:cubicBezTo>
                    <a:pt x="808" y="7"/>
                    <a:pt x="793" y="0"/>
                    <a:pt x="7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392;p36">
              <a:extLst>
                <a:ext uri="{FF2B5EF4-FFF2-40B4-BE49-F238E27FC236}">
                  <a16:creationId xmlns:a16="http://schemas.microsoft.com/office/drawing/2014/main" id="{2F272DA1-FC13-414D-966D-2637E815B152}"/>
                </a:ext>
              </a:extLst>
            </p:cNvPr>
            <p:cNvSpPr/>
            <p:nvPr/>
          </p:nvSpPr>
          <p:spPr>
            <a:xfrm>
              <a:off x="7557913" y="3123584"/>
              <a:ext cx="41542" cy="35881"/>
            </a:xfrm>
            <a:custGeom>
              <a:avLst/>
              <a:gdLst/>
              <a:ahLst/>
              <a:cxnLst/>
              <a:rect l="l" t="t" r="r" b="b"/>
              <a:pathLst>
                <a:path w="844" h="729" extrusionOk="0">
                  <a:moveTo>
                    <a:pt x="776" y="1"/>
                  </a:moveTo>
                  <a:cubicBezTo>
                    <a:pt x="766" y="1"/>
                    <a:pt x="755" y="4"/>
                    <a:pt x="744" y="12"/>
                  </a:cubicBezTo>
                  <a:cubicBezTo>
                    <a:pt x="514" y="219"/>
                    <a:pt x="258" y="425"/>
                    <a:pt x="39" y="644"/>
                  </a:cubicBezTo>
                  <a:cubicBezTo>
                    <a:pt x="1" y="683"/>
                    <a:pt x="30" y="729"/>
                    <a:pt x="68" y="729"/>
                  </a:cubicBezTo>
                  <a:cubicBezTo>
                    <a:pt x="79" y="729"/>
                    <a:pt x="90" y="725"/>
                    <a:pt x="100" y="717"/>
                  </a:cubicBezTo>
                  <a:cubicBezTo>
                    <a:pt x="343" y="523"/>
                    <a:pt x="574" y="292"/>
                    <a:pt x="806" y="73"/>
                  </a:cubicBezTo>
                  <a:cubicBezTo>
                    <a:pt x="844" y="44"/>
                    <a:pt x="814" y="1"/>
                    <a:pt x="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393;p36">
              <a:extLst>
                <a:ext uri="{FF2B5EF4-FFF2-40B4-BE49-F238E27FC236}">
                  <a16:creationId xmlns:a16="http://schemas.microsoft.com/office/drawing/2014/main" id="{23980946-B478-4E5B-8238-80682FF31E2B}"/>
                </a:ext>
              </a:extLst>
            </p:cNvPr>
            <p:cNvSpPr/>
            <p:nvPr/>
          </p:nvSpPr>
          <p:spPr>
            <a:xfrm>
              <a:off x="7558011" y="3123141"/>
              <a:ext cx="41345" cy="36423"/>
            </a:xfrm>
            <a:custGeom>
              <a:avLst/>
              <a:gdLst/>
              <a:ahLst/>
              <a:cxnLst/>
              <a:rect l="l" t="t" r="r" b="b"/>
              <a:pathLst>
                <a:path w="840" h="740" extrusionOk="0">
                  <a:moveTo>
                    <a:pt x="779" y="21"/>
                  </a:moveTo>
                  <a:cubicBezTo>
                    <a:pt x="779" y="21"/>
                    <a:pt x="791" y="21"/>
                    <a:pt x="804" y="34"/>
                  </a:cubicBezTo>
                  <a:cubicBezTo>
                    <a:pt x="815" y="45"/>
                    <a:pt x="815" y="58"/>
                    <a:pt x="804" y="70"/>
                  </a:cubicBezTo>
                  <a:lnTo>
                    <a:pt x="621" y="253"/>
                  </a:lnTo>
                  <a:cubicBezTo>
                    <a:pt x="450" y="410"/>
                    <a:pt x="280" y="569"/>
                    <a:pt x="98" y="715"/>
                  </a:cubicBezTo>
                  <a:cubicBezTo>
                    <a:pt x="86" y="721"/>
                    <a:pt x="74" y="723"/>
                    <a:pt x="63" y="723"/>
                  </a:cubicBezTo>
                  <a:cubicBezTo>
                    <a:pt x="52" y="723"/>
                    <a:pt x="43" y="721"/>
                    <a:pt x="37" y="715"/>
                  </a:cubicBezTo>
                  <a:cubicBezTo>
                    <a:pt x="25" y="702"/>
                    <a:pt x="25" y="678"/>
                    <a:pt x="37" y="666"/>
                  </a:cubicBezTo>
                  <a:cubicBezTo>
                    <a:pt x="207" y="496"/>
                    <a:pt x="390" y="337"/>
                    <a:pt x="560" y="191"/>
                  </a:cubicBezTo>
                  <a:cubicBezTo>
                    <a:pt x="621" y="131"/>
                    <a:pt x="694" y="82"/>
                    <a:pt x="755" y="21"/>
                  </a:cubicBezTo>
                  <a:close/>
                  <a:moveTo>
                    <a:pt x="777" y="1"/>
                  </a:moveTo>
                  <a:cubicBezTo>
                    <a:pt x="765" y="1"/>
                    <a:pt x="752" y="4"/>
                    <a:pt x="742" y="9"/>
                  </a:cubicBezTo>
                  <a:cubicBezTo>
                    <a:pt x="682" y="70"/>
                    <a:pt x="609" y="118"/>
                    <a:pt x="548" y="180"/>
                  </a:cubicBezTo>
                  <a:cubicBezTo>
                    <a:pt x="377" y="326"/>
                    <a:pt x="195" y="483"/>
                    <a:pt x="25" y="653"/>
                  </a:cubicBezTo>
                  <a:cubicBezTo>
                    <a:pt x="1" y="678"/>
                    <a:pt x="13" y="702"/>
                    <a:pt x="25" y="726"/>
                  </a:cubicBezTo>
                  <a:cubicBezTo>
                    <a:pt x="37" y="739"/>
                    <a:pt x="50" y="739"/>
                    <a:pt x="74" y="739"/>
                  </a:cubicBezTo>
                  <a:cubicBezTo>
                    <a:pt x="74" y="739"/>
                    <a:pt x="98" y="739"/>
                    <a:pt x="98" y="726"/>
                  </a:cubicBezTo>
                  <a:cubicBezTo>
                    <a:pt x="293" y="580"/>
                    <a:pt x="463" y="423"/>
                    <a:pt x="633" y="264"/>
                  </a:cubicBezTo>
                  <a:cubicBezTo>
                    <a:pt x="694" y="204"/>
                    <a:pt x="755" y="143"/>
                    <a:pt x="815" y="94"/>
                  </a:cubicBezTo>
                  <a:cubicBezTo>
                    <a:pt x="840" y="70"/>
                    <a:pt x="828" y="34"/>
                    <a:pt x="815" y="21"/>
                  </a:cubicBezTo>
                  <a:cubicBezTo>
                    <a:pt x="808" y="7"/>
                    <a:pt x="793" y="1"/>
                    <a:pt x="7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394;p36">
              <a:extLst>
                <a:ext uri="{FF2B5EF4-FFF2-40B4-BE49-F238E27FC236}">
                  <a16:creationId xmlns:a16="http://schemas.microsoft.com/office/drawing/2014/main" id="{495FA5C3-D7D0-49A9-A5AC-8411F300F1D8}"/>
                </a:ext>
              </a:extLst>
            </p:cNvPr>
            <p:cNvSpPr/>
            <p:nvPr/>
          </p:nvSpPr>
          <p:spPr>
            <a:xfrm>
              <a:off x="7569332" y="3128998"/>
              <a:ext cx="36817" cy="32879"/>
            </a:xfrm>
            <a:custGeom>
              <a:avLst/>
              <a:gdLst/>
              <a:ahLst/>
              <a:cxnLst/>
              <a:rect l="l" t="t" r="r" b="b"/>
              <a:pathLst>
                <a:path w="748" h="668" extrusionOk="0">
                  <a:moveTo>
                    <a:pt x="684" y="0"/>
                  </a:moveTo>
                  <a:cubicBezTo>
                    <a:pt x="675" y="0"/>
                    <a:pt x="666" y="4"/>
                    <a:pt x="658" y="12"/>
                  </a:cubicBezTo>
                  <a:cubicBezTo>
                    <a:pt x="439" y="207"/>
                    <a:pt x="233" y="388"/>
                    <a:pt x="38" y="583"/>
                  </a:cubicBezTo>
                  <a:cubicBezTo>
                    <a:pt x="0" y="621"/>
                    <a:pt x="29" y="667"/>
                    <a:pt x="67" y="667"/>
                  </a:cubicBezTo>
                  <a:cubicBezTo>
                    <a:pt x="77" y="667"/>
                    <a:pt x="88" y="664"/>
                    <a:pt x="99" y="656"/>
                  </a:cubicBezTo>
                  <a:cubicBezTo>
                    <a:pt x="318" y="474"/>
                    <a:pt x="512" y="280"/>
                    <a:pt x="719" y="72"/>
                  </a:cubicBezTo>
                  <a:cubicBezTo>
                    <a:pt x="748" y="44"/>
                    <a:pt x="717" y="0"/>
                    <a:pt x="6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395;p36">
              <a:extLst>
                <a:ext uri="{FF2B5EF4-FFF2-40B4-BE49-F238E27FC236}">
                  <a16:creationId xmlns:a16="http://schemas.microsoft.com/office/drawing/2014/main" id="{28940F28-754B-42D0-8840-EF912EFFEFED}"/>
                </a:ext>
              </a:extLst>
            </p:cNvPr>
            <p:cNvSpPr/>
            <p:nvPr/>
          </p:nvSpPr>
          <p:spPr>
            <a:xfrm>
              <a:off x="7569381" y="3128851"/>
              <a:ext cx="36570" cy="33666"/>
            </a:xfrm>
            <a:custGeom>
              <a:avLst/>
              <a:gdLst/>
              <a:ahLst/>
              <a:cxnLst/>
              <a:rect l="l" t="t" r="r" b="b"/>
              <a:pathLst>
                <a:path w="743" h="684" extrusionOk="0">
                  <a:moveTo>
                    <a:pt x="681" y="15"/>
                  </a:moveTo>
                  <a:cubicBezTo>
                    <a:pt x="694" y="15"/>
                    <a:pt x="706" y="27"/>
                    <a:pt x="706" y="27"/>
                  </a:cubicBezTo>
                  <a:cubicBezTo>
                    <a:pt x="718" y="39"/>
                    <a:pt x="718" y="64"/>
                    <a:pt x="706" y="75"/>
                  </a:cubicBezTo>
                  <a:lnTo>
                    <a:pt x="609" y="173"/>
                  </a:lnTo>
                  <a:cubicBezTo>
                    <a:pt x="451" y="331"/>
                    <a:pt x="268" y="501"/>
                    <a:pt x="86" y="647"/>
                  </a:cubicBezTo>
                  <a:cubicBezTo>
                    <a:pt x="81" y="658"/>
                    <a:pt x="73" y="661"/>
                    <a:pt x="66" y="661"/>
                  </a:cubicBezTo>
                  <a:cubicBezTo>
                    <a:pt x="55" y="661"/>
                    <a:pt x="44" y="654"/>
                    <a:pt x="37" y="647"/>
                  </a:cubicBezTo>
                  <a:cubicBezTo>
                    <a:pt x="25" y="635"/>
                    <a:pt x="25" y="610"/>
                    <a:pt x="37" y="599"/>
                  </a:cubicBezTo>
                  <a:cubicBezTo>
                    <a:pt x="208" y="428"/>
                    <a:pt x="378" y="270"/>
                    <a:pt x="560" y="112"/>
                  </a:cubicBezTo>
                  <a:cubicBezTo>
                    <a:pt x="597" y="88"/>
                    <a:pt x="621" y="51"/>
                    <a:pt x="657" y="27"/>
                  </a:cubicBezTo>
                  <a:cubicBezTo>
                    <a:pt x="670" y="15"/>
                    <a:pt x="670" y="15"/>
                    <a:pt x="681" y="15"/>
                  </a:cubicBezTo>
                  <a:close/>
                  <a:moveTo>
                    <a:pt x="680" y="1"/>
                  </a:moveTo>
                  <a:cubicBezTo>
                    <a:pt x="668" y="1"/>
                    <a:pt x="656" y="5"/>
                    <a:pt x="645" y="15"/>
                  </a:cubicBezTo>
                  <a:cubicBezTo>
                    <a:pt x="609" y="39"/>
                    <a:pt x="584" y="75"/>
                    <a:pt x="548" y="100"/>
                  </a:cubicBezTo>
                  <a:cubicBezTo>
                    <a:pt x="365" y="258"/>
                    <a:pt x="183" y="416"/>
                    <a:pt x="25" y="586"/>
                  </a:cubicBezTo>
                  <a:cubicBezTo>
                    <a:pt x="0" y="610"/>
                    <a:pt x="13" y="647"/>
                    <a:pt x="25" y="659"/>
                  </a:cubicBezTo>
                  <a:cubicBezTo>
                    <a:pt x="37" y="672"/>
                    <a:pt x="49" y="683"/>
                    <a:pt x="62" y="683"/>
                  </a:cubicBezTo>
                  <a:cubicBezTo>
                    <a:pt x="73" y="683"/>
                    <a:pt x="86" y="672"/>
                    <a:pt x="98" y="659"/>
                  </a:cubicBezTo>
                  <a:cubicBezTo>
                    <a:pt x="281" y="513"/>
                    <a:pt x="463" y="343"/>
                    <a:pt x="621" y="185"/>
                  </a:cubicBezTo>
                  <a:cubicBezTo>
                    <a:pt x="657" y="148"/>
                    <a:pt x="694" y="124"/>
                    <a:pt x="718" y="88"/>
                  </a:cubicBezTo>
                  <a:cubicBezTo>
                    <a:pt x="743" y="64"/>
                    <a:pt x="743" y="39"/>
                    <a:pt x="718" y="15"/>
                  </a:cubicBezTo>
                  <a:cubicBezTo>
                    <a:pt x="711" y="8"/>
                    <a:pt x="696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396;p36">
              <a:extLst>
                <a:ext uri="{FF2B5EF4-FFF2-40B4-BE49-F238E27FC236}">
                  <a16:creationId xmlns:a16="http://schemas.microsoft.com/office/drawing/2014/main" id="{8E6AF875-FAF0-46CD-9CE3-41A59DA385ED}"/>
                </a:ext>
              </a:extLst>
            </p:cNvPr>
            <p:cNvSpPr/>
            <p:nvPr/>
          </p:nvSpPr>
          <p:spPr>
            <a:xfrm>
              <a:off x="7580555" y="3135003"/>
              <a:ext cx="29778" cy="26874"/>
            </a:xfrm>
            <a:custGeom>
              <a:avLst/>
              <a:gdLst/>
              <a:ahLst/>
              <a:cxnLst/>
              <a:rect l="l" t="t" r="r" b="b"/>
              <a:pathLst>
                <a:path w="605" h="546" extrusionOk="0">
                  <a:moveTo>
                    <a:pt x="542" y="0"/>
                  </a:moveTo>
                  <a:cubicBezTo>
                    <a:pt x="533" y="0"/>
                    <a:pt x="524" y="4"/>
                    <a:pt x="516" y="12"/>
                  </a:cubicBezTo>
                  <a:cubicBezTo>
                    <a:pt x="357" y="158"/>
                    <a:pt x="187" y="303"/>
                    <a:pt x="29" y="474"/>
                  </a:cubicBezTo>
                  <a:cubicBezTo>
                    <a:pt x="0" y="502"/>
                    <a:pt x="32" y="545"/>
                    <a:pt x="70" y="545"/>
                  </a:cubicBezTo>
                  <a:cubicBezTo>
                    <a:pt x="80" y="545"/>
                    <a:pt x="92" y="542"/>
                    <a:pt x="102" y="534"/>
                  </a:cubicBezTo>
                  <a:cubicBezTo>
                    <a:pt x="260" y="388"/>
                    <a:pt x="418" y="230"/>
                    <a:pt x="576" y="72"/>
                  </a:cubicBezTo>
                  <a:cubicBezTo>
                    <a:pt x="605" y="44"/>
                    <a:pt x="574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397;p36">
              <a:extLst>
                <a:ext uri="{FF2B5EF4-FFF2-40B4-BE49-F238E27FC236}">
                  <a16:creationId xmlns:a16="http://schemas.microsoft.com/office/drawing/2014/main" id="{A7D765B9-D53E-48A9-8E8A-CC2024D82E22}"/>
                </a:ext>
              </a:extLst>
            </p:cNvPr>
            <p:cNvSpPr/>
            <p:nvPr/>
          </p:nvSpPr>
          <p:spPr>
            <a:xfrm>
              <a:off x="7580752" y="3134265"/>
              <a:ext cx="30024" cy="28252"/>
            </a:xfrm>
            <a:custGeom>
              <a:avLst/>
              <a:gdLst/>
              <a:ahLst/>
              <a:cxnLst/>
              <a:rect l="l" t="t" r="r" b="b"/>
              <a:pathLst>
                <a:path w="610" h="574" extrusionOk="0">
                  <a:moveTo>
                    <a:pt x="548" y="17"/>
                  </a:moveTo>
                  <a:cubicBezTo>
                    <a:pt x="557" y="17"/>
                    <a:pt x="566" y="20"/>
                    <a:pt x="572" y="27"/>
                  </a:cubicBezTo>
                  <a:cubicBezTo>
                    <a:pt x="572" y="38"/>
                    <a:pt x="585" y="63"/>
                    <a:pt x="572" y="75"/>
                  </a:cubicBezTo>
                  <a:cubicBezTo>
                    <a:pt x="523" y="111"/>
                    <a:pt x="487" y="160"/>
                    <a:pt x="450" y="197"/>
                  </a:cubicBezTo>
                  <a:cubicBezTo>
                    <a:pt x="329" y="306"/>
                    <a:pt x="220" y="427"/>
                    <a:pt x="86" y="549"/>
                  </a:cubicBezTo>
                  <a:cubicBezTo>
                    <a:pt x="82" y="553"/>
                    <a:pt x="78" y="554"/>
                    <a:pt x="73" y="554"/>
                  </a:cubicBezTo>
                  <a:cubicBezTo>
                    <a:pt x="61" y="554"/>
                    <a:pt x="46" y="546"/>
                    <a:pt x="37" y="537"/>
                  </a:cubicBezTo>
                  <a:cubicBezTo>
                    <a:pt x="25" y="525"/>
                    <a:pt x="25" y="513"/>
                    <a:pt x="37" y="489"/>
                  </a:cubicBezTo>
                  <a:cubicBezTo>
                    <a:pt x="147" y="367"/>
                    <a:pt x="280" y="257"/>
                    <a:pt x="402" y="136"/>
                  </a:cubicBezTo>
                  <a:cubicBezTo>
                    <a:pt x="439" y="100"/>
                    <a:pt x="475" y="63"/>
                    <a:pt x="523" y="27"/>
                  </a:cubicBezTo>
                  <a:cubicBezTo>
                    <a:pt x="530" y="20"/>
                    <a:pt x="539" y="17"/>
                    <a:pt x="548" y="17"/>
                  </a:cubicBezTo>
                  <a:close/>
                  <a:moveTo>
                    <a:pt x="542" y="0"/>
                  </a:moveTo>
                  <a:cubicBezTo>
                    <a:pt x="532" y="0"/>
                    <a:pt x="522" y="4"/>
                    <a:pt x="512" y="14"/>
                  </a:cubicBezTo>
                  <a:cubicBezTo>
                    <a:pt x="463" y="51"/>
                    <a:pt x="426" y="87"/>
                    <a:pt x="390" y="124"/>
                  </a:cubicBezTo>
                  <a:cubicBezTo>
                    <a:pt x="269" y="245"/>
                    <a:pt x="134" y="354"/>
                    <a:pt x="25" y="476"/>
                  </a:cubicBezTo>
                  <a:cubicBezTo>
                    <a:pt x="1" y="500"/>
                    <a:pt x="1" y="537"/>
                    <a:pt x="25" y="549"/>
                  </a:cubicBezTo>
                  <a:cubicBezTo>
                    <a:pt x="37" y="562"/>
                    <a:pt x="50" y="573"/>
                    <a:pt x="61" y="573"/>
                  </a:cubicBezTo>
                  <a:cubicBezTo>
                    <a:pt x="74" y="573"/>
                    <a:pt x="86" y="562"/>
                    <a:pt x="98" y="562"/>
                  </a:cubicBezTo>
                  <a:cubicBezTo>
                    <a:pt x="232" y="452"/>
                    <a:pt x="342" y="330"/>
                    <a:pt x="463" y="208"/>
                  </a:cubicBezTo>
                  <a:cubicBezTo>
                    <a:pt x="499" y="173"/>
                    <a:pt x="536" y="124"/>
                    <a:pt x="585" y="87"/>
                  </a:cubicBezTo>
                  <a:cubicBezTo>
                    <a:pt x="609" y="63"/>
                    <a:pt x="596" y="38"/>
                    <a:pt x="585" y="14"/>
                  </a:cubicBezTo>
                  <a:cubicBezTo>
                    <a:pt x="571" y="7"/>
                    <a:pt x="556" y="0"/>
                    <a:pt x="5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398;p36">
              <a:extLst>
                <a:ext uri="{FF2B5EF4-FFF2-40B4-BE49-F238E27FC236}">
                  <a16:creationId xmlns:a16="http://schemas.microsoft.com/office/drawing/2014/main" id="{AB8F2BD8-95E0-4071-9437-D0A3FA18C6C0}"/>
                </a:ext>
              </a:extLst>
            </p:cNvPr>
            <p:cNvSpPr/>
            <p:nvPr/>
          </p:nvSpPr>
          <p:spPr>
            <a:xfrm>
              <a:off x="7594238" y="3140270"/>
              <a:ext cx="22789" cy="23133"/>
            </a:xfrm>
            <a:custGeom>
              <a:avLst/>
              <a:gdLst/>
              <a:ahLst/>
              <a:cxnLst/>
              <a:rect l="l" t="t" r="r" b="b"/>
              <a:pathLst>
                <a:path w="463" h="470" extrusionOk="0">
                  <a:moveTo>
                    <a:pt x="401" y="1"/>
                  </a:moveTo>
                  <a:cubicBezTo>
                    <a:pt x="391" y="1"/>
                    <a:pt x="380" y="5"/>
                    <a:pt x="371" y="14"/>
                  </a:cubicBezTo>
                  <a:cubicBezTo>
                    <a:pt x="262" y="148"/>
                    <a:pt x="152" y="269"/>
                    <a:pt x="31" y="391"/>
                  </a:cubicBezTo>
                  <a:cubicBezTo>
                    <a:pt x="0" y="421"/>
                    <a:pt x="30" y="470"/>
                    <a:pt x="62" y="470"/>
                  </a:cubicBezTo>
                  <a:cubicBezTo>
                    <a:pt x="67" y="470"/>
                    <a:pt x="73" y="468"/>
                    <a:pt x="79" y="464"/>
                  </a:cubicBezTo>
                  <a:cubicBezTo>
                    <a:pt x="225" y="354"/>
                    <a:pt x="347" y="208"/>
                    <a:pt x="444" y="62"/>
                  </a:cubicBezTo>
                  <a:cubicBezTo>
                    <a:pt x="462" y="35"/>
                    <a:pt x="433" y="1"/>
                    <a:pt x="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399;p36">
              <a:extLst>
                <a:ext uri="{FF2B5EF4-FFF2-40B4-BE49-F238E27FC236}">
                  <a16:creationId xmlns:a16="http://schemas.microsoft.com/office/drawing/2014/main" id="{BB918F80-2A43-4AA3-A4AA-A3FA6A9FED9D}"/>
                </a:ext>
              </a:extLst>
            </p:cNvPr>
            <p:cNvSpPr/>
            <p:nvPr/>
          </p:nvSpPr>
          <p:spPr>
            <a:xfrm>
              <a:off x="7593943" y="3139926"/>
              <a:ext cx="23379" cy="23773"/>
            </a:xfrm>
            <a:custGeom>
              <a:avLst/>
              <a:gdLst/>
              <a:ahLst/>
              <a:cxnLst/>
              <a:rect l="l" t="t" r="r" b="b"/>
              <a:pathLst>
                <a:path w="475" h="483" extrusionOk="0">
                  <a:moveTo>
                    <a:pt x="402" y="15"/>
                  </a:moveTo>
                  <a:cubicBezTo>
                    <a:pt x="410" y="15"/>
                    <a:pt x="418" y="21"/>
                    <a:pt x="426" y="21"/>
                  </a:cubicBezTo>
                  <a:cubicBezTo>
                    <a:pt x="438" y="33"/>
                    <a:pt x="450" y="58"/>
                    <a:pt x="438" y="69"/>
                  </a:cubicBezTo>
                  <a:cubicBezTo>
                    <a:pt x="341" y="228"/>
                    <a:pt x="207" y="361"/>
                    <a:pt x="85" y="458"/>
                  </a:cubicBezTo>
                  <a:cubicBezTo>
                    <a:pt x="77" y="463"/>
                    <a:pt x="70" y="464"/>
                    <a:pt x="65" y="464"/>
                  </a:cubicBezTo>
                  <a:cubicBezTo>
                    <a:pt x="53" y="464"/>
                    <a:pt x="45" y="458"/>
                    <a:pt x="37" y="458"/>
                  </a:cubicBezTo>
                  <a:cubicBezTo>
                    <a:pt x="25" y="434"/>
                    <a:pt x="25" y="410"/>
                    <a:pt x="37" y="398"/>
                  </a:cubicBezTo>
                  <a:cubicBezTo>
                    <a:pt x="171" y="264"/>
                    <a:pt x="280" y="155"/>
                    <a:pt x="390" y="21"/>
                  </a:cubicBezTo>
                  <a:cubicBezTo>
                    <a:pt x="394" y="17"/>
                    <a:pt x="398" y="15"/>
                    <a:pt x="402" y="15"/>
                  </a:cubicBezTo>
                  <a:close/>
                  <a:moveTo>
                    <a:pt x="414" y="0"/>
                  </a:moveTo>
                  <a:cubicBezTo>
                    <a:pt x="400" y="0"/>
                    <a:pt x="384" y="6"/>
                    <a:pt x="377" y="21"/>
                  </a:cubicBezTo>
                  <a:cubicBezTo>
                    <a:pt x="268" y="142"/>
                    <a:pt x="158" y="252"/>
                    <a:pt x="25" y="385"/>
                  </a:cubicBezTo>
                  <a:cubicBezTo>
                    <a:pt x="1" y="410"/>
                    <a:pt x="12" y="447"/>
                    <a:pt x="25" y="458"/>
                  </a:cubicBezTo>
                  <a:cubicBezTo>
                    <a:pt x="37" y="471"/>
                    <a:pt x="49" y="483"/>
                    <a:pt x="61" y="483"/>
                  </a:cubicBezTo>
                  <a:cubicBezTo>
                    <a:pt x="74" y="483"/>
                    <a:pt x="85" y="483"/>
                    <a:pt x="98" y="471"/>
                  </a:cubicBezTo>
                  <a:cubicBezTo>
                    <a:pt x="219" y="374"/>
                    <a:pt x="353" y="239"/>
                    <a:pt x="450" y="82"/>
                  </a:cubicBezTo>
                  <a:cubicBezTo>
                    <a:pt x="474" y="58"/>
                    <a:pt x="463" y="21"/>
                    <a:pt x="438" y="9"/>
                  </a:cubicBezTo>
                  <a:cubicBezTo>
                    <a:pt x="433" y="4"/>
                    <a:pt x="424" y="0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400;p36">
              <a:extLst>
                <a:ext uri="{FF2B5EF4-FFF2-40B4-BE49-F238E27FC236}">
                  <a16:creationId xmlns:a16="http://schemas.microsoft.com/office/drawing/2014/main" id="{D2ACE0B4-2B50-4C21-BB00-9A1490C54E96}"/>
                </a:ext>
              </a:extLst>
            </p:cNvPr>
            <p:cNvSpPr/>
            <p:nvPr/>
          </p:nvSpPr>
          <p:spPr>
            <a:xfrm>
              <a:off x="7682985" y="3078201"/>
              <a:ext cx="19491" cy="14914"/>
            </a:xfrm>
            <a:custGeom>
              <a:avLst/>
              <a:gdLst/>
              <a:ahLst/>
              <a:cxnLst/>
              <a:rect l="l" t="t" r="r" b="b"/>
              <a:pathLst>
                <a:path w="396" h="303" extrusionOk="0">
                  <a:moveTo>
                    <a:pt x="335" y="0"/>
                  </a:moveTo>
                  <a:cubicBezTo>
                    <a:pt x="326" y="0"/>
                    <a:pt x="317" y="3"/>
                    <a:pt x="308" y="10"/>
                  </a:cubicBezTo>
                  <a:cubicBezTo>
                    <a:pt x="210" y="71"/>
                    <a:pt x="113" y="144"/>
                    <a:pt x="27" y="229"/>
                  </a:cubicBezTo>
                  <a:cubicBezTo>
                    <a:pt x="0" y="266"/>
                    <a:pt x="28" y="302"/>
                    <a:pt x="59" y="302"/>
                  </a:cubicBezTo>
                  <a:cubicBezTo>
                    <a:pt x="69" y="302"/>
                    <a:pt x="80" y="299"/>
                    <a:pt x="89" y="290"/>
                  </a:cubicBezTo>
                  <a:cubicBezTo>
                    <a:pt x="173" y="217"/>
                    <a:pt x="259" y="144"/>
                    <a:pt x="356" y="83"/>
                  </a:cubicBezTo>
                  <a:cubicBezTo>
                    <a:pt x="396" y="54"/>
                    <a:pt x="371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401;p36">
              <a:extLst>
                <a:ext uri="{FF2B5EF4-FFF2-40B4-BE49-F238E27FC236}">
                  <a16:creationId xmlns:a16="http://schemas.microsoft.com/office/drawing/2014/main" id="{A18AE35C-0F81-4F05-9E48-8E1964B85E16}"/>
                </a:ext>
              </a:extLst>
            </p:cNvPr>
            <p:cNvSpPr/>
            <p:nvPr/>
          </p:nvSpPr>
          <p:spPr>
            <a:xfrm>
              <a:off x="7682542" y="3077808"/>
              <a:ext cx="19786" cy="15898"/>
            </a:xfrm>
            <a:custGeom>
              <a:avLst/>
              <a:gdLst/>
              <a:ahLst/>
              <a:cxnLst/>
              <a:rect l="l" t="t" r="r" b="b"/>
              <a:pathLst>
                <a:path w="402" h="323" extrusionOk="0">
                  <a:moveTo>
                    <a:pt x="341" y="13"/>
                  </a:moveTo>
                  <a:cubicBezTo>
                    <a:pt x="353" y="13"/>
                    <a:pt x="365" y="21"/>
                    <a:pt x="365" y="30"/>
                  </a:cubicBezTo>
                  <a:cubicBezTo>
                    <a:pt x="377" y="42"/>
                    <a:pt x="377" y="66"/>
                    <a:pt x="353" y="79"/>
                  </a:cubicBezTo>
                  <a:cubicBezTo>
                    <a:pt x="268" y="139"/>
                    <a:pt x="182" y="212"/>
                    <a:pt x="85" y="298"/>
                  </a:cubicBezTo>
                  <a:cubicBezTo>
                    <a:pt x="79" y="304"/>
                    <a:pt x="70" y="307"/>
                    <a:pt x="61" y="307"/>
                  </a:cubicBezTo>
                  <a:cubicBezTo>
                    <a:pt x="52" y="307"/>
                    <a:pt x="43" y="304"/>
                    <a:pt x="36" y="298"/>
                  </a:cubicBezTo>
                  <a:cubicBezTo>
                    <a:pt x="25" y="285"/>
                    <a:pt x="25" y="261"/>
                    <a:pt x="36" y="249"/>
                  </a:cubicBezTo>
                  <a:cubicBezTo>
                    <a:pt x="122" y="164"/>
                    <a:pt x="219" y="91"/>
                    <a:pt x="328" y="18"/>
                  </a:cubicBezTo>
                  <a:cubicBezTo>
                    <a:pt x="332" y="14"/>
                    <a:pt x="337" y="13"/>
                    <a:pt x="341" y="13"/>
                  </a:cubicBezTo>
                  <a:close/>
                  <a:moveTo>
                    <a:pt x="338" y="1"/>
                  </a:moveTo>
                  <a:cubicBezTo>
                    <a:pt x="331" y="1"/>
                    <a:pt x="324" y="2"/>
                    <a:pt x="317" y="6"/>
                  </a:cubicBezTo>
                  <a:cubicBezTo>
                    <a:pt x="207" y="79"/>
                    <a:pt x="109" y="152"/>
                    <a:pt x="25" y="237"/>
                  </a:cubicBezTo>
                  <a:cubicBezTo>
                    <a:pt x="0" y="261"/>
                    <a:pt x="12" y="285"/>
                    <a:pt x="25" y="310"/>
                  </a:cubicBezTo>
                  <a:cubicBezTo>
                    <a:pt x="36" y="310"/>
                    <a:pt x="49" y="322"/>
                    <a:pt x="61" y="322"/>
                  </a:cubicBezTo>
                  <a:cubicBezTo>
                    <a:pt x="73" y="322"/>
                    <a:pt x="85" y="322"/>
                    <a:pt x="98" y="310"/>
                  </a:cubicBezTo>
                  <a:cubicBezTo>
                    <a:pt x="195" y="225"/>
                    <a:pt x="280" y="152"/>
                    <a:pt x="365" y="91"/>
                  </a:cubicBezTo>
                  <a:cubicBezTo>
                    <a:pt x="390" y="79"/>
                    <a:pt x="401" y="42"/>
                    <a:pt x="377" y="18"/>
                  </a:cubicBezTo>
                  <a:cubicBezTo>
                    <a:pt x="369" y="10"/>
                    <a:pt x="35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402;p36">
              <a:extLst>
                <a:ext uri="{FF2B5EF4-FFF2-40B4-BE49-F238E27FC236}">
                  <a16:creationId xmlns:a16="http://schemas.microsoft.com/office/drawing/2014/main" id="{10D83977-2228-4C4B-855A-32899FD53937}"/>
                </a:ext>
              </a:extLst>
            </p:cNvPr>
            <p:cNvSpPr/>
            <p:nvPr/>
          </p:nvSpPr>
          <p:spPr>
            <a:xfrm>
              <a:off x="7681804" y="3083222"/>
              <a:ext cx="23773" cy="19097"/>
            </a:xfrm>
            <a:custGeom>
              <a:avLst/>
              <a:gdLst/>
              <a:ahLst/>
              <a:cxnLst/>
              <a:rect l="l" t="t" r="r" b="b"/>
              <a:pathLst>
                <a:path w="483" h="388" extrusionOk="0">
                  <a:moveTo>
                    <a:pt x="412" y="0"/>
                  </a:moveTo>
                  <a:cubicBezTo>
                    <a:pt x="405" y="0"/>
                    <a:pt x="399" y="2"/>
                    <a:pt x="392" y="5"/>
                  </a:cubicBezTo>
                  <a:cubicBezTo>
                    <a:pt x="259" y="102"/>
                    <a:pt x="137" y="200"/>
                    <a:pt x="27" y="310"/>
                  </a:cubicBezTo>
                  <a:cubicBezTo>
                    <a:pt x="1" y="346"/>
                    <a:pt x="27" y="388"/>
                    <a:pt x="57" y="388"/>
                  </a:cubicBezTo>
                  <a:cubicBezTo>
                    <a:pt x="68" y="388"/>
                    <a:pt x="79" y="383"/>
                    <a:pt x="88" y="370"/>
                  </a:cubicBezTo>
                  <a:cubicBezTo>
                    <a:pt x="197" y="273"/>
                    <a:pt x="319" y="175"/>
                    <a:pt x="441" y="91"/>
                  </a:cubicBezTo>
                  <a:cubicBezTo>
                    <a:pt x="483" y="59"/>
                    <a:pt x="452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403;p36">
              <a:extLst>
                <a:ext uri="{FF2B5EF4-FFF2-40B4-BE49-F238E27FC236}">
                  <a16:creationId xmlns:a16="http://schemas.microsoft.com/office/drawing/2014/main" id="{A4F7AF54-FA1D-4EE2-AA55-C9D36E266BEE}"/>
                </a:ext>
              </a:extLst>
            </p:cNvPr>
            <p:cNvSpPr/>
            <p:nvPr/>
          </p:nvSpPr>
          <p:spPr>
            <a:xfrm>
              <a:off x="7681902" y="3082779"/>
              <a:ext cx="23429" cy="19885"/>
            </a:xfrm>
            <a:custGeom>
              <a:avLst/>
              <a:gdLst/>
              <a:ahLst/>
              <a:cxnLst/>
              <a:rect l="l" t="t" r="r" b="b"/>
              <a:pathLst>
                <a:path w="476" h="404" extrusionOk="0">
                  <a:moveTo>
                    <a:pt x="414" y="27"/>
                  </a:moveTo>
                  <a:cubicBezTo>
                    <a:pt x="427" y="27"/>
                    <a:pt x="439" y="27"/>
                    <a:pt x="439" y="38"/>
                  </a:cubicBezTo>
                  <a:cubicBezTo>
                    <a:pt x="451" y="51"/>
                    <a:pt x="451" y="75"/>
                    <a:pt x="439" y="87"/>
                  </a:cubicBezTo>
                  <a:cubicBezTo>
                    <a:pt x="330" y="160"/>
                    <a:pt x="220" y="257"/>
                    <a:pt x="86" y="379"/>
                  </a:cubicBezTo>
                  <a:cubicBezTo>
                    <a:pt x="74" y="385"/>
                    <a:pt x="65" y="388"/>
                    <a:pt x="57" y="388"/>
                  </a:cubicBezTo>
                  <a:cubicBezTo>
                    <a:pt x="50" y="388"/>
                    <a:pt x="44" y="385"/>
                    <a:pt x="38" y="379"/>
                  </a:cubicBezTo>
                  <a:cubicBezTo>
                    <a:pt x="25" y="367"/>
                    <a:pt x="13" y="343"/>
                    <a:pt x="38" y="330"/>
                  </a:cubicBezTo>
                  <a:cubicBezTo>
                    <a:pt x="135" y="221"/>
                    <a:pt x="257" y="124"/>
                    <a:pt x="403" y="27"/>
                  </a:cubicBezTo>
                  <a:close/>
                  <a:moveTo>
                    <a:pt x="417" y="1"/>
                  </a:moveTo>
                  <a:cubicBezTo>
                    <a:pt x="408" y="1"/>
                    <a:pt x="399" y="5"/>
                    <a:pt x="390" y="14"/>
                  </a:cubicBezTo>
                  <a:cubicBezTo>
                    <a:pt x="244" y="111"/>
                    <a:pt x="122" y="209"/>
                    <a:pt x="25" y="319"/>
                  </a:cubicBezTo>
                  <a:cubicBezTo>
                    <a:pt x="1" y="343"/>
                    <a:pt x="1" y="367"/>
                    <a:pt x="25" y="392"/>
                  </a:cubicBezTo>
                  <a:cubicBezTo>
                    <a:pt x="38" y="403"/>
                    <a:pt x="49" y="403"/>
                    <a:pt x="62" y="403"/>
                  </a:cubicBezTo>
                  <a:cubicBezTo>
                    <a:pt x="74" y="403"/>
                    <a:pt x="86" y="403"/>
                    <a:pt x="98" y="392"/>
                  </a:cubicBezTo>
                  <a:cubicBezTo>
                    <a:pt x="232" y="270"/>
                    <a:pt x="330" y="173"/>
                    <a:pt x="439" y="100"/>
                  </a:cubicBezTo>
                  <a:cubicBezTo>
                    <a:pt x="476" y="87"/>
                    <a:pt x="476" y="51"/>
                    <a:pt x="451" y="27"/>
                  </a:cubicBezTo>
                  <a:cubicBezTo>
                    <a:pt x="443" y="12"/>
                    <a:pt x="431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404;p36">
              <a:extLst>
                <a:ext uri="{FF2B5EF4-FFF2-40B4-BE49-F238E27FC236}">
                  <a16:creationId xmlns:a16="http://schemas.microsoft.com/office/drawing/2014/main" id="{756ED770-8432-4099-96C5-44D3B03997D1}"/>
                </a:ext>
              </a:extLst>
            </p:cNvPr>
            <p:cNvSpPr/>
            <p:nvPr/>
          </p:nvSpPr>
          <p:spPr>
            <a:xfrm>
              <a:off x="7684708" y="3089178"/>
              <a:ext cx="24561" cy="21804"/>
            </a:xfrm>
            <a:custGeom>
              <a:avLst/>
              <a:gdLst/>
              <a:ahLst/>
              <a:cxnLst/>
              <a:rect l="l" t="t" r="r" b="b"/>
              <a:pathLst>
                <a:path w="499" h="443" extrusionOk="0">
                  <a:moveTo>
                    <a:pt x="434" y="1"/>
                  </a:moveTo>
                  <a:cubicBezTo>
                    <a:pt x="429" y="1"/>
                    <a:pt x="424" y="2"/>
                    <a:pt x="419" y="6"/>
                  </a:cubicBezTo>
                  <a:cubicBezTo>
                    <a:pt x="273" y="116"/>
                    <a:pt x="138" y="225"/>
                    <a:pt x="29" y="359"/>
                  </a:cubicBezTo>
                  <a:cubicBezTo>
                    <a:pt x="0" y="397"/>
                    <a:pt x="32" y="443"/>
                    <a:pt x="65" y="443"/>
                  </a:cubicBezTo>
                  <a:cubicBezTo>
                    <a:pt x="73" y="443"/>
                    <a:pt x="82" y="439"/>
                    <a:pt x="90" y="432"/>
                  </a:cubicBezTo>
                  <a:cubicBezTo>
                    <a:pt x="211" y="310"/>
                    <a:pt x="333" y="189"/>
                    <a:pt x="467" y="79"/>
                  </a:cubicBezTo>
                  <a:cubicBezTo>
                    <a:pt x="498" y="58"/>
                    <a:pt x="466" y="1"/>
                    <a:pt x="4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405;p36">
              <a:extLst>
                <a:ext uri="{FF2B5EF4-FFF2-40B4-BE49-F238E27FC236}">
                  <a16:creationId xmlns:a16="http://schemas.microsoft.com/office/drawing/2014/main" id="{28B9F6D1-2BBA-4558-9226-070D5E4933E4}"/>
                </a:ext>
              </a:extLst>
            </p:cNvPr>
            <p:cNvSpPr/>
            <p:nvPr/>
          </p:nvSpPr>
          <p:spPr>
            <a:xfrm>
              <a:off x="7684954" y="3088784"/>
              <a:ext cx="23970" cy="22247"/>
            </a:xfrm>
            <a:custGeom>
              <a:avLst/>
              <a:gdLst/>
              <a:ahLst/>
              <a:cxnLst/>
              <a:rect l="l" t="t" r="r" b="b"/>
              <a:pathLst>
                <a:path w="487" h="452" extrusionOk="0">
                  <a:moveTo>
                    <a:pt x="426" y="21"/>
                  </a:moveTo>
                  <a:cubicBezTo>
                    <a:pt x="437" y="21"/>
                    <a:pt x="450" y="30"/>
                    <a:pt x="450" y="38"/>
                  </a:cubicBezTo>
                  <a:cubicBezTo>
                    <a:pt x="462" y="51"/>
                    <a:pt x="474" y="62"/>
                    <a:pt x="450" y="75"/>
                  </a:cubicBezTo>
                  <a:cubicBezTo>
                    <a:pt x="316" y="184"/>
                    <a:pt x="195" y="318"/>
                    <a:pt x="85" y="427"/>
                  </a:cubicBezTo>
                  <a:cubicBezTo>
                    <a:pt x="73" y="433"/>
                    <a:pt x="64" y="437"/>
                    <a:pt x="56" y="437"/>
                  </a:cubicBezTo>
                  <a:cubicBezTo>
                    <a:pt x="48" y="437"/>
                    <a:pt x="42" y="433"/>
                    <a:pt x="36" y="427"/>
                  </a:cubicBezTo>
                  <a:cubicBezTo>
                    <a:pt x="24" y="415"/>
                    <a:pt x="12" y="391"/>
                    <a:pt x="36" y="378"/>
                  </a:cubicBezTo>
                  <a:cubicBezTo>
                    <a:pt x="122" y="257"/>
                    <a:pt x="243" y="160"/>
                    <a:pt x="414" y="26"/>
                  </a:cubicBezTo>
                  <a:cubicBezTo>
                    <a:pt x="417" y="23"/>
                    <a:pt x="422" y="21"/>
                    <a:pt x="426" y="21"/>
                  </a:cubicBezTo>
                  <a:close/>
                  <a:moveTo>
                    <a:pt x="428" y="1"/>
                  </a:moveTo>
                  <a:cubicBezTo>
                    <a:pt x="419" y="1"/>
                    <a:pt x="410" y="4"/>
                    <a:pt x="401" y="14"/>
                  </a:cubicBezTo>
                  <a:cubicBezTo>
                    <a:pt x="231" y="148"/>
                    <a:pt x="109" y="245"/>
                    <a:pt x="24" y="367"/>
                  </a:cubicBezTo>
                  <a:cubicBezTo>
                    <a:pt x="0" y="391"/>
                    <a:pt x="0" y="427"/>
                    <a:pt x="24" y="440"/>
                  </a:cubicBezTo>
                  <a:cubicBezTo>
                    <a:pt x="36" y="451"/>
                    <a:pt x="49" y="451"/>
                    <a:pt x="60" y="451"/>
                  </a:cubicBezTo>
                  <a:cubicBezTo>
                    <a:pt x="73" y="451"/>
                    <a:pt x="85" y="451"/>
                    <a:pt x="97" y="440"/>
                  </a:cubicBezTo>
                  <a:cubicBezTo>
                    <a:pt x="206" y="330"/>
                    <a:pt x="328" y="208"/>
                    <a:pt x="462" y="99"/>
                  </a:cubicBezTo>
                  <a:cubicBezTo>
                    <a:pt x="487" y="75"/>
                    <a:pt x="487" y="51"/>
                    <a:pt x="474" y="26"/>
                  </a:cubicBezTo>
                  <a:cubicBezTo>
                    <a:pt x="459" y="11"/>
                    <a:pt x="444" y="1"/>
                    <a:pt x="4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406;p36">
              <a:extLst>
                <a:ext uri="{FF2B5EF4-FFF2-40B4-BE49-F238E27FC236}">
                  <a16:creationId xmlns:a16="http://schemas.microsoft.com/office/drawing/2014/main" id="{EFAF9D8A-239C-46BF-A08B-291F71969551}"/>
                </a:ext>
              </a:extLst>
            </p:cNvPr>
            <p:cNvSpPr/>
            <p:nvPr/>
          </p:nvSpPr>
          <p:spPr>
            <a:xfrm>
              <a:off x="7678851" y="3099071"/>
              <a:ext cx="31304" cy="25102"/>
            </a:xfrm>
            <a:custGeom>
              <a:avLst/>
              <a:gdLst/>
              <a:ahLst/>
              <a:cxnLst/>
              <a:rect l="l" t="t" r="r" b="b"/>
              <a:pathLst>
                <a:path w="636" h="510" extrusionOk="0">
                  <a:moveTo>
                    <a:pt x="570" y="0"/>
                  </a:moveTo>
                  <a:cubicBezTo>
                    <a:pt x="559" y="0"/>
                    <a:pt x="548" y="4"/>
                    <a:pt x="538" y="12"/>
                  </a:cubicBezTo>
                  <a:cubicBezTo>
                    <a:pt x="367" y="145"/>
                    <a:pt x="197" y="291"/>
                    <a:pt x="38" y="437"/>
                  </a:cubicBezTo>
                  <a:cubicBezTo>
                    <a:pt x="0" y="466"/>
                    <a:pt x="37" y="509"/>
                    <a:pt x="72" y="509"/>
                  </a:cubicBezTo>
                  <a:cubicBezTo>
                    <a:pt x="82" y="509"/>
                    <a:pt x="92" y="506"/>
                    <a:pt x="100" y="498"/>
                  </a:cubicBezTo>
                  <a:cubicBezTo>
                    <a:pt x="270" y="352"/>
                    <a:pt x="428" y="218"/>
                    <a:pt x="598" y="72"/>
                  </a:cubicBezTo>
                  <a:cubicBezTo>
                    <a:pt x="636" y="44"/>
                    <a:pt x="607" y="0"/>
                    <a:pt x="5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407;p36">
              <a:extLst>
                <a:ext uri="{FF2B5EF4-FFF2-40B4-BE49-F238E27FC236}">
                  <a16:creationId xmlns:a16="http://schemas.microsoft.com/office/drawing/2014/main" id="{9727BCF7-E1EF-4CC3-92D9-DE4A443EC50D}"/>
                </a:ext>
              </a:extLst>
            </p:cNvPr>
            <p:cNvSpPr/>
            <p:nvPr/>
          </p:nvSpPr>
          <p:spPr>
            <a:xfrm>
              <a:off x="7678949" y="3098628"/>
              <a:ext cx="31156" cy="25545"/>
            </a:xfrm>
            <a:custGeom>
              <a:avLst/>
              <a:gdLst/>
              <a:ahLst/>
              <a:cxnLst/>
              <a:rect l="l" t="t" r="r" b="b"/>
              <a:pathLst>
                <a:path w="633" h="519" extrusionOk="0">
                  <a:moveTo>
                    <a:pt x="560" y="21"/>
                  </a:moveTo>
                  <a:cubicBezTo>
                    <a:pt x="572" y="21"/>
                    <a:pt x="584" y="21"/>
                    <a:pt x="596" y="33"/>
                  </a:cubicBezTo>
                  <a:cubicBezTo>
                    <a:pt x="609" y="45"/>
                    <a:pt x="609" y="57"/>
                    <a:pt x="596" y="70"/>
                  </a:cubicBezTo>
                  <a:cubicBezTo>
                    <a:pt x="560" y="106"/>
                    <a:pt x="523" y="130"/>
                    <a:pt x="487" y="167"/>
                  </a:cubicBezTo>
                  <a:cubicBezTo>
                    <a:pt x="353" y="276"/>
                    <a:pt x="231" y="386"/>
                    <a:pt x="98" y="495"/>
                  </a:cubicBezTo>
                  <a:cubicBezTo>
                    <a:pt x="86" y="501"/>
                    <a:pt x="73" y="504"/>
                    <a:pt x="63" y="504"/>
                  </a:cubicBezTo>
                  <a:cubicBezTo>
                    <a:pt x="52" y="504"/>
                    <a:pt x="43" y="501"/>
                    <a:pt x="36" y="495"/>
                  </a:cubicBezTo>
                  <a:cubicBezTo>
                    <a:pt x="25" y="483"/>
                    <a:pt x="25" y="459"/>
                    <a:pt x="36" y="446"/>
                  </a:cubicBezTo>
                  <a:lnTo>
                    <a:pt x="438" y="118"/>
                  </a:lnTo>
                  <a:cubicBezTo>
                    <a:pt x="474" y="81"/>
                    <a:pt x="511" y="57"/>
                    <a:pt x="547" y="33"/>
                  </a:cubicBezTo>
                  <a:cubicBezTo>
                    <a:pt x="547" y="21"/>
                    <a:pt x="560" y="21"/>
                    <a:pt x="560" y="21"/>
                  </a:cubicBezTo>
                  <a:close/>
                  <a:moveTo>
                    <a:pt x="569" y="1"/>
                  </a:moveTo>
                  <a:cubicBezTo>
                    <a:pt x="557" y="1"/>
                    <a:pt x="546" y="3"/>
                    <a:pt x="536" y="8"/>
                  </a:cubicBezTo>
                  <a:cubicBezTo>
                    <a:pt x="499" y="45"/>
                    <a:pt x="463" y="70"/>
                    <a:pt x="426" y="106"/>
                  </a:cubicBezTo>
                  <a:lnTo>
                    <a:pt x="25" y="434"/>
                  </a:lnTo>
                  <a:cubicBezTo>
                    <a:pt x="0" y="459"/>
                    <a:pt x="12" y="483"/>
                    <a:pt x="25" y="507"/>
                  </a:cubicBezTo>
                  <a:cubicBezTo>
                    <a:pt x="36" y="519"/>
                    <a:pt x="49" y="519"/>
                    <a:pt x="73" y="519"/>
                  </a:cubicBezTo>
                  <a:cubicBezTo>
                    <a:pt x="85" y="519"/>
                    <a:pt x="98" y="519"/>
                    <a:pt x="109" y="507"/>
                  </a:cubicBezTo>
                  <a:cubicBezTo>
                    <a:pt x="231" y="397"/>
                    <a:pt x="365" y="288"/>
                    <a:pt x="499" y="178"/>
                  </a:cubicBezTo>
                  <a:cubicBezTo>
                    <a:pt x="536" y="142"/>
                    <a:pt x="572" y="118"/>
                    <a:pt x="609" y="94"/>
                  </a:cubicBezTo>
                  <a:cubicBezTo>
                    <a:pt x="633" y="70"/>
                    <a:pt x="620" y="33"/>
                    <a:pt x="609" y="21"/>
                  </a:cubicBezTo>
                  <a:cubicBezTo>
                    <a:pt x="601" y="7"/>
                    <a:pt x="585" y="1"/>
                    <a:pt x="5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408;p36">
              <a:extLst>
                <a:ext uri="{FF2B5EF4-FFF2-40B4-BE49-F238E27FC236}">
                  <a16:creationId xmlns:a16="http://schemas.microsoft.com/office/drawing/2014/main" id="{E0438D63-6F22-4A8F-BAED-78812987F81C}"/>
                </a:ext>
              </a:extLst>
            </p:cNvPr>
            <p:cNvSpPr/>
            <p:nvPr/>
          </p:nvSpPr>
          <p:spPr>
            <a:xfrm>
              <a:off x="7685889" y="3105667"/>
              <a:ext cx="25496" cy="21509"/>
            </a:xfrm>
            <a:custGeom>
              <a:avLst/>
              <a:gdLst/>
              <a:ahLst/>
              <a:cxnLst/>
              <a:rect l="l" t="t" r="r" b="b"/>
              <a:pathLst>
                <a:path w="518" h="437" extrusionOk="0">
                  <a:moveTo>
                    <a:pt x="451" y="0"/>
                  </a:moveTo>
                  <a:cubicBezTo>
                    <a:pt x="440" y="0"/>
                    <a:pt x="429" y="3"/>
                    <a:pt x="419" y="11"/>
                  </a:cubicBezTo>
                  <a:cubicBezTo>
                    <a:pt x="297" y="133"/>
                    <a:pt x="163" y="254"/>
                    <a:pt x="30" y="364"/>
                  </a:cubicBezTo>
                  <a:cubicBezTo>
                    <a:pt x="1" y="392"/>
                    <a:pt x="32" y="436"/>
                    <a:pt x="64" y="436"/>
                  </a:cubicBezTo>
                  <a:cubicBezTo>
                    <a:pt x="73" y="436"/>
                    <a:pt x="82" y="433"/>
                    <a:pt x="90" y="425"/>
                  </a:cubicBezTo>
                  <a:cubicBezTo>
                    <a:pt x="236" y="327"/>
                    <a:pt x="358" y="206"/>
                    <a:pt x="479" y="72"/>
                  </a:cubicBezTo>
                  <a:cubicBezTo>
                    <a:pt x="517" y="43"/>
                    <a:pt x="488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409;p36">
              <a:extLst>
                <a:ext uri="{FF2B5EF4-FFF2-40B4-BE49-F238E27FC236}">
                  <a16:creationId xmlns:a16="http://schemas.microsoft.com/office/drawing/2014/main" id="{4D443599-6244-44A6-BBA8-2ECBABD6664B}"/>
                </a:ext>
              </a:extLst>
            </p:cNvPr>
            <p:cNvSpPr/>
            <p:nvPr/>
          </p:nvSpPr>
          <p:spPr>
            <a:xfrm>
              <a:off x="7686135" y="3105273"/>
              <a:ext cx="25201" cy="22494"/>
            </a:xfrm>
            <a:custGeom>
              <a:avLst/>
              <a:gdLst/>
              <a:ahLst/>
              <a:cxnLst/>
              <a:rect l="l" t="t" r="r" b="b"/>
              <a:pathLst>
                <a:path w="512" h="457" extrusionOk="0">
                  <a:moveTo>
                    <a:pt x="450" y="19"/>
                  </a:moveTo>
                  <a:cubicBezTo>
                    <a:pt x="450" y="19"/>
                    <a:pt x="463" y="19"/>
                    <a:pt x="474" y="32"/>
                  </a:cubicBezTo>
                  <a:cubicBezTo>
                    <a:pt x="487" y="43"/>
                    <a:pt x="487" y="68"/>
                    <a:pt x="474" y="80"/>
                  </a:cubicBezTo>
                  <a:cubicBezTo>
                    <a:pt x="328" y="226"/>
                    <a:pt x="207" y="335"/>
                    <a:pt x="85" y="433"/>
                  </a:cubicBezTo>
                  <a:cubicBezTo>
                    <a:pt x="75" y="438"/>
                    <a:pt x="65" y="441"/>
                    <a:pt x="55" y="441"/>
                  </a:cubicBezTo>
                  <a:cubicBezTo>
                    <a:pt x="43" y="441"/>
                    <a:pt x="32" y="435"/>
                    <a:pt x="25" y="421"/>
                  </a:cubicBezTo>
                  <a:cubicBezTo>
                    <a:pt x="25" y="421"/>
                    <a:pt x="12" y="397"/>
                    <a:pt x="36" y="384"/>
                  </a:cubicBezTo>
                  <a:cubicBezTo>
                    <a:pt x="158" y="275"/>
                    <a:pt x="292" y="153"/>
                    <a:pt x="426" y="32"/>
                  </a:cubicBezTo>
                  <a:cubicBezTo>
                    <a:pt x="426" y="19"/>
                    <a:pt x="438" y="19"/>
                    <a:pt x="450" y="19"/>
                  </a:cubicBezTo>
                  <a:close/>
                  <a:moveTo>
                    <a:pt x="450" y="1"/>
                  </a:moveTo>
                  <a:cubicBezTo>
                    <a:pt x="438" y="1"/>
                    <a:pt x="426" y="7"/>
                    <a:pt x="414" y="19"/>
                  </a:cubicBezTo>
                  <a:cubicBezTo>
                    <a:pt x="280" y="141"/>
                    <a:pt x="146" y="262"/>
                    <a:pt x="25" y="372"/>
                  </a:cubicBezTo>
                  <a:cubicBezTo>
                    <a:pt x="0" y="384"/>
                    <a:pt x="0" y="421"/>
                    <a:pt x="12" y="433"/>
                  </a:cubicBezTo>
                  <a:cubicBezTo>
                    <a:pt x="25" y="445"/>
                    <a:pt x="36" y="457"/>
                    <a:pt x="61" y="457"/>
                  </a:cubicBezTo>
                  <a:cubicBezTo>
                    <a:pt x="73" y="457"/>
                    <a:pt x="85" y="457"/>
                    <a:pt x="98" y="445"/>
                  </a:cubicBezTo>
                  <a:cubicBezTo>
                    <a:pt x="219" y="348"/>
                    <a:pt x="341" y="238"/>
                    <a:pt x="487" y="92"/>
                  </a:cubicBezTo>
                  <a:cubicBezTo>
                    <a:pt x="511" y="68"/>
                    <a:pt x="499" y="32"/>
                    <a:pt x="487" y="19"/>
                  </a:cubicBezTo>
                  <a:cubicBezTo>
                    <a:pt x="475" y="7"/>
                    <a:pt x="463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410;p36">
              <a:extLst>
                <a:ext uri="{FF2B5EF4-FFF2-40B4-BE49-F238E27FC236}">
                  <a16:creationId xmlns:a16="http://schemas.microsoft.com/office/drawing/2014/main" id="{44E41527-41C7-4E90-ABCF-2EEB39D50764}"/>
                </a:ext>
              </a:extLst>
            </p:cNvPr>
            <p:cNvSpPr/>
            <p:nvPr/>
          </p:nvSpPr>
          <p:spPr>
            <a:xfrm>
              <a:off x="7689482" y="3117037"/>
              <a:ext cx="18310" cy="14914"/>
            </a:xfrm>
            <a:custGeom>
              <a:avLst/>
              <a:gdLst/>
              <a:ahLst/>
              <a:cxnLst/>
              <a:rect l="l" t="t" r="r" b="b"/>
              <a:pathLst>
                <a:path w="372" h="303" extrusionOk="0">
                  <a:moveTo>
                    <a:pt x="305" y="0"/>
                  </a:moveTo>
                  <a:cubicBezTo>
                    <a:pt x="295" y="0"/>
                    <a:pt x="284" y="4"/>
                    <a:pt x="273" y="12"/>
                  </a:cubicBezTo>
                  <a:cubicBezTo>
                    <a:pt x="200" y="85"/>
                    <a:pt x="114" y="158"/>
                    <a:pt x="30" y="231"/>
                  </a:cubicBezTo>
                  <a:cubicBezTo>
                    <a:pt x="1" y="259"/>
                    <a:pt x="32" y="302"/>
                    <a:pt x="64" y="302"/>
                  </a:cubicBezTo>
                  <a:cubicBezTo>
                    <a:pt x="73" y="302"/>
                    <a:pt x="82" y="299"/>
                    <a:pt x="90" y="291"/>
                  </a:cubicBezTo>
                  <a:cubicBezTo>
                    <a:pt x="176" y="218"/>
                    <a:pt x="260" y="145"/>
                    <a:pt x="333" y="72"/>
                  </a:cubicBezTo>
                  <a:cubicBezTo>
                    <a:pt x="371" y="44"/>
                    <a:pt x="343" y="0"/>
                    <a:pt x="3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411;p36">
              <a:extLst>
                <a:ext uri="{FF2B5EF4-FFF2-40B4-BE49-F238E27FC236}">
                  <a16:creationId xmlns:a16="http://schemas.microsoft.com/office/drawing/2014/main" id="{EABFD127-D2B7-499C-AD33-7A1352923D57}"/>
                </a:ext>
              </a:extLst>
            </p:cNvPr>
            <p:cNvSpPr/>
            <p:nvPr/>
          </p:nvSpPr>
          <p:spPr>
            <a:xfrm>
              <a:off x="7689729" y="3116299"/>
              <a:ext cx="18015" cy="16292"/>
            </a:xfrm>
            <a:custGeom>
              <a:avLst/>
              <a:gdLst/>
              <a:ahLst/>
              <a:cxnLst/>
              <a:rect l="l" t="t" r="r" b="b"/>
              <a:pathLst>
                <a:path w="366" h="331" extrusionOk="0">
                  <a:moveTo>
                    <a:pt x="304" y="14"/>
                  </a:moveTo>
                  <a:cubicBezTo>
                    <a:pt x="317" y="14"/>
                    <a:pt x="328" y="27"/>
                    <a:pt x="328" y="27"/>
                  </a:cubicBezTo>
                  <a:cubicBezTo>
                    <a:pt x="341" y="38"/>
                    <a:pt x="341" y="63"/>
                    <a:pt x="328" y="75"/>
                  </a:cubicBezTo>
                  <a:lnTo>
                    <a:pt x="292" y="111"/>
                  </a:lnTo>
                  <a:cubicBezTo>
                    <a:pt x="219" y="184"/>
                    <a:pt x="146" y="246"/>
                    <a:pt x="85" y="306"/>
                  </a:cubicBezTo>
                  <a:cubicBezTo>
                    <a:pt x="73" y="312"/>
                    <a:pt x="64" y="315"/>
                    <a:pt x="56" y="315"/>
                  </a:cubicBezTo>
                  <a:cubicBezTo>
                    <a:pt x="49" y="315"/>
                    <a:pt x="43" y="312"/>
                    <a:pt x="36" y="306"/>
                  </a:cubicBezTo>
                  <a:cubicBezTo>
                    <a:pt x="25" y="294"/>
                    <a:pt x="12" y="270"/>
                    <a:pt x="36" y="257"/>
                  </a:cubicBezTo>
                  <a:cubicBezTo>
                    <a:pt x="98" y="197"/>
                    <a:pt x="171" y="124"/>
                    <a:pt x="244" y="63"/>
                  </a:cubicBezTo>
                  <a:lnTo>
                    <a:pt x="280" y="27"/>
                  </a:lnTo>
                  <a:cubicBezTo>
                    <a:pt x="292" y="27"/>
                    <a:pt x="292" y="14"/>
                    <a:pt x="304" y="14"/>
                  </a:cubicBezTo>
                  <a:close/>
                  <a:moveTo>
                    <a:pt x="302" y="0"/>
                  </a:moveTo>
                  <a:cubicBezTo>
                    <a:pt x="290" y="0"/>
                    <a:pt x="278" y="4"/>
                    <a:pt x="268" y="14"/>
                  </a:cubicBezTo>
                  <a:lnTo>
                    <a:pt x="231" y="51"/>
                  </a:lnTo>
                  <a:cubicBezTo>
                    <a:pt x="158" y="111"/>
                    <a:pt x="85" y="184"/>
                    <a:pt x="25" y="246"/>
                  </a:cubicBezTo>
                  <a:cubicBezTo>
                    <a:pt x="0" y="270"/>
                    <a:pt x="0" y="294"/>
                    <a:pt x="25" y="319"/>
                  </a:cubicBezTo>
                  <a:cubicBezTo>
                    <a:pt x="25" y="319"/>
                    <a:pt x="49" y="330"/>
                    <a:pt x="61" y="330"/>
                  </a:cubicBezTo>
                  <a:cubicBezTo>
                    <a:pt x="73" y="330"/>
                    <a:pt x="85" y="330"/>
                    <a:pt x="98" y="319"/>
                  </a:cubicBezTo>
                  <a:cubicBezTo>
                    <a:pt x="158" y="257"/>
                    <a:pt x="231" y="197"/>
                    <a:pt x="304" y="124"/>
                  </a:cubicBezTo>
                  <a:lnTo>
                    <a:pt x="341" y="87"/>
                  </a:lnTo>
                  <a:cubicBezTo>
                    <a:pt x="365" y="63"/>
                    <a:pt x="353" y="38"/>
                    <a:pt x="341" y="14"/>
                  </a:cubicBezTo>
                  <a:cubicBezTo>
                    <a:pt x="334" y="7"/>
                    <a:pt x="318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412;p36">
              <a:extLst>
                <a:ext uri="{FF2B5EF4-FFF2-40B4-BE49-F238E27FC236}">
                  <a16:creationId xmlns:a16="http://schemas.microsoft.com/office/drawing/2014/main" id="{F1A1435C-649D-4070-A356-CF79CDA00652}"/>
                </a:ext>
              </a:extLst>
            </p:cNvPr>
            <p:cNvSpPr/>
            <p:nvPr/>
          </p:nvSpPr>
          <p:spPr>
            <a:xfrm>
              <a:off x="7660639" y="3129687"/>
              <a:ext cx="28105" cy="21115"/>
            </a:xfrm>
            <a:custGeom>
              <a:avLst/>
              <a:gdLst/>
              <a:ahLst/>
              <a:cxnLst/>
              <a:rect l="l" t="t" r="r" b="b"/>
              <a:pathLst>
                <a:path w="571" h="429" extrusionOk="0">
                  <a:moveTo>
                    <a:pt x="513" y="1"/>
                  </a:moveTo>
                  <a:cubicBezTo>
                    <a:pt x="507" y="1"/>
                    <a:pt x="500" y="3"/>
                    <a:pt x="494" y="10"/>
                  </a:cubicBezTo>
                  <a:cubicBezTo>
                    <a:pt x="335" y="120"/>
                    <a:pt x="178" y="241"/>
                    <a:pt x="32" y="350"/>
                  </a:cubicBezTo>
                  <a:cubicBezTo>
                    <a:pt x="1" y="381"/>
                    <a:pt x="30" y="429"/>
                    <a:pt x="62" y="429"/>
                  </a:cubicBezTo>
                  <a:cubicBezTo>
                    <a:pt x="68" y="429"/>
                    <a:pt x="75" y="427"/>
                    <a:pt x="81" y="423"/>
                  </a:cubicBezTo>
                  <a:cubicBezTo>
                    <a:pt x="238" y="314"/>
                    <a:pt x="384" y="204"/>
                    <a:pt x="530" y="83"/>
                  </a:cubicBezTo>
                  <a:cubicBezTo>
                    <a:pt x="570" y="62"/>
                    <a:pt x="544" y="1"/>
                    <a:pt x="5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413;p36">
              <a:extLst>
                <a:ext uri="{FF2B5EF4-FFF2-40B4-BE49-F238E27FC236}">
                  <a16:creationId xmlns:a16="http://schemas.microsoft.com/office/drawing/2014/main" id="{47BE97CA-C0A9-4B5A-8065-0FAD4120C16A}"/>
                </a:ext>
              </a:extLst>
            </p:cNvPr>
            <p:cNvSpPr/>
            <p:nvPr/>
          </p:nvSpPr>
          <p:spPr>
            <a:xfrm>
              <a:off x="7660343" y="3129441"/>
              <a:ext cx="28252" cy="21706"/>
            </a:xfrm>
            <a:custGeom>
              <a:avLst/>
              <a:gdLst/>
              <a:ahLst/>
              <a:cxnLst/>
              <a:rect l="l" t="t" r="r" b="b"/>
              <a:pathLst>
                <a:path w="574" h="441" extrusionOk="0">
                  <a:moveTo>
                    <a:pt x="520" y="16"/>
                  </a:moveTo>
                  <a:cubicBezTo>
                    <a:pt x="531" y="16"/>
                    <a:pt x="536" y="27"/>
                    <a:pt x="536" y="27"/>
                  </a:cubicBezTo>
                  <a:cubicBezTo>
                    <a:pt x="549" y="39"/>
                    <a:pt x="549" y="63"/>
                    <a:pt x="536" y="88"/>
                  </a:cubicBezTo>
                  <a:cubicBezTo>
                    <a:pt x="500" y="112"/>
                    <a:pt x="463" y="136"/>
                    <a:pt x="427" y="173"/>
                  </a:cubicBezTo>
                  <a:cubicBezTo>
                    <a:pt x="317" y="246"/>
                    <a:pt x="196" y="343"/>
                    <a:pt x="87" y="416"/>
                  </a:cubicBezTo>
                  <a:cubicBezTo>
                    <a:pt x="74" y="422"/>
                    <a:pt x="65" y="425"/>
                    <a:pt x="58" y="425"/>
                  </a:cubicBezTo>
                  <a:cubicBezTo>
                    <a:pt x="50" y="425"/>
                    <a:pt x="44" y="422"/>
                    <a:pt x="38" y="416"/>
                  </a:cubicBezTo>
                  <a:cubicBezTo>
                    <a:pt x="25" y="392"/>
                    <a:pt x="25" y="379"/>
                    <a:pt x="38" y="368"/>
                  </a:cubicBezTo>
                  <a:cubicBezTo>
                    <a:pt x="160" y="271"/>
                    <a:pt x="281" y="185"/>
                    <a:pt x="390" y="100"/>
                  </a:cubicBezTo>
                  <a:lnTo>
                    <a:pt x="500" y="27"/>
                  </a:lnTo>
                  <a:cubicBezTo>
                    <a:pt x="508" y="19"/>
                    <a:pt x="515" y="16"/>
                    <a:pt x="520" y="16"/>
                  </a:cubicBezTo>
                  <a:close/>
                  <a:moveTo>
                    <a:pt x="517" y="1"/>
                  </a:moveTo>
                  <a:cubicBezTo>
                    <a:pt x="508" y="1"/>
                    <a:pt x="498" y="4"/>
                    <a:pt x="487" y="15"/>
                  </a:cubicBezTo>
                  <a:lnTo>
                    <a:pt x="378" y="88"/>
                  </a:lnTo>
                  <a:cubicBezTo>
                    <a:pt x="269" y="173"/>
                    <a:pt x="147" y="258"/>
                    <a:pt x="25" y="355"/>
                  </a:cubicBezTo>
                  <a:cubicBezTo>
                    <a:pt x="1" y="368"/>
                    <a:pt x="14" y="404"/>
                    <a:pt x="25" y="416"/>
                  </a:cubicBezTo>
                  <a:cubicBezTo>
                    <a:pt x="38" y="441"/>
                    <a:pt x="50" y="441"/>
                    <a:pt x="62" y="441"/>
                  </a:cubicBezTo>
                  <a:lnTo>
                    <a:pt x="98" y="441"/>
                  </a:lnTo>
                  <a:cubicBezTo>
                    <a:pt x="208" y="355"/>
                    <a:pt x="317" y="271"/>
                    <a:pt x="439" y="185"/>
                  </a:cubicBezTo>
                  <a:cubicBezTo>
                    <a:pt x="476" y="149"/>
                    <a:pt x="512" y="125"/>
                    <a:pt x="549" y="100"/>
                  </a:cubicBezTo>
                  <a:cubicBezTo>
                    <a:pt x="573" y="76"/>
                    <a:pt x="573" y="39"/>
                    <a:pt x="549" y="15"/>
                  </a:cubicBezTo>
                  <a:cubicBezTo>
                    <a:pt x="541" y="8"/>
                    <a:pt x="530" y="1"/>
                    <a:pt x="5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414;p36">
              <a:extLst>
                <a:ext uri="{FF2B5EF4-FFF2-40B4-BE49-F238E27FC236}">
                  <a16:creationId xmlns:a16="http://schemas.microsoft.com/office/drawing/2014/main" id="{55C37186-53C3-403C-A4E5-63ECE11C2E5D}"/>
                </a:ext>
              </a:extLst>
            </p:cNvPr>
            <p:cNvSpPr/>
            <p:nvPr/>
          </p:nvSpPr>
          <p:spPr>
            <a:xfrm>
              <a:off x="7663887" y="3130278"/>
              <a:ext cx="34995" cy="26234"/>
            </a:xfrm>
            <a:custGeom>
              <a:avLst/>
              <a:gdLst/>
              <a:ahLst/>
              <a:cxnLst/>
              <a:rect l="l" t="t" r="r" b="b"/>
              <a:pathLst>
                <a:path w="711" h="533" extrusionOk="0">
                  <a:moveTo>
                    <a:pt x="656" y="0"/>
                  </a:moveTo>
                  <a:cubicBezTo>
                    <a:pt x="649" y="0"/>
                    <a:pt x="641" y="3"/>
                    <a:pt x="634" y="10"/>
                  </a:cubicBezTo>
                  <a:cubicBezTo>
                    <a:pt x="428" y="144"/>
                    <a:pt x="221" y="289"/>
                    <a:pt x="39" y="460"/>
                  </a:cubicBezTo>
                  <a:cubicBezTo>
                    <a:pt x="1" y="489"/>
                    <a:pt x="30" y="532"/>
                    <a:pt x="67" y="532"/>
                  </a:cubicBezTo>
                  <a:cubicBezTo>
                    <a:pt x="78" y="532"/>
                    <a:pt x="89" y="529"/>
                    <a:pt x="99" y="521"/>
                  </a:cubicBezTo>
                  <a:cubicBezTo>
                    <a:pt x="282" y="375"/>
                    <a:pt x="477" y="217"/>
                    <a:pt x="671" y="83"/>
                  </a:cubicBezTo>
                  <a:cubicBezTo>
                    <a:pt x="711" y="53"/>
                    <a:pt x="686" y="0"/>
                    <a:pt x="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415;p36">
              <a:extLst>
                <a:ext uri="{FF2B5EF4-FFF2-40B4-BE49-F238E27FC236}">
                  <a16:creationId xmlns:a16="http://schemas.microsoft.com/office/drawing/2014/main" id="{4893D3E3-DC7E-48B5-9275-9FE7705CF0B8}"/>
                </a:ext>
              </a:extLst>
            </p:cNvPr>
            <p:cNvSpPr/>
            <p:nvPr/>
          </p:nvSpPr>
          <p:spPr>
            <a:xfrm>
              <a:off x="7663936" y="3129491"/>
              <a:ext cx="34799" cy="27662"/>
            </a:xfrm>
            <a:custGeom>
              <a:avLst/>
              <a:gdLst/>
              <a:ahLst/>
              <a:cxnLst/>
              <a:rect l="l" t="t" r="r" b="b"/>
              <a:pathLst>
                <a:path w="707" h="562" extrusionOk="0">
                  <a:moveTo>
                    <a:pt x="646" y="26"/>
                  </a:moveTo>
                  <a:cubicBezTo>
                    <a:pt x="658" y="26"/>
                    <a:pt x="670" y="26"/>
                    <a:pt x="670" y="38"/>
                  </a:cubicBezTo>
                  <a:cubicBezTo>
                    <a:pt x="682" y="51"/>
                    <a:pt x="682" y="75"/>
                    <a:pt x="670" y="87"/>
                  </a:cubicBezTo>
                  <a:cubicBezTo>
                    <a:pt x="463" y="233"/>
                    <a:pt x="268" y="391"/>
                    <a:pt x="87" y="537"/>
                  </a:cubicBezTo>
                  <a:cubicBezTo>
                    <a:pt x="83" y="540"/>
                    <a:pt x="78" y="542"/>
                    <a:pt x="73" y="542"/>
                  </a:cubicBezTo>
                  <a:cubicBezTo>
                    <a:pt x="61" y="542"/>
                    <a:pt x="46" y="533"/>
                    <a:pt x="38" y="524"/>
                  </a:cubicBezTo>
                  <a:cubicBezTo>
                    <a:pt x="25" y="513"/>
                    <a:pt x="25" y="500"/>
                    <a:pt x="38" y="488"/>
                  </a:cubicBezTo>
                  <a:cubicBezTo>
                    <a:pt x="196" y="342"/>
                    <a:pt x="378" y="197"/>
                    <a:pt x="633" y="26"/>
                  </a:cubicBezTo>
                  <a:close/>
                  <a:moveTo>
                    <a:pt x="649" y="1"/>
                  </a:moveTo>
                  <a:cubicBezTo>
                    <a:pt x="640" y="1"/>
                    <a:pt x="631" y="4"/>
                    <a:pt x="622" y="14"/>
                  </a:cubicBezTo>
                  <a:cubicBezTo>
                    <a:pt x="378" y="184"/>
                    <a:pt x="196" y="330"/>
                    <a:pt x="25" y="476"/>
                  </a:cubicBezTo>
                  <a:cubicBezTo>
                    <a:pt x="1" y="500"/>
                    <a:pt x="14" y="524"/>
                    <a:pt x="25" y="537"/>
                  </a:cubicBezTo>
                  <a:cubicBezTo>
                    <a:pt x="38" y="549"/>
                    <a:pt x="50" y="561"/>
                    <a:pt x="74" y="561"/>
                  </a:cubicBezTo>
                  <a:cubicBezTo>
                    <a:pt x="74" y="561"/>
                    <a:pt x="87" y="561"/>
                    <a:pt x="98" y="549"/>
                  </a:cubicBezTo>
                  <a:cubicBezTo>
                    <a:pt x="281" y="403"/>
                    <a:pt x="476" y="245"/>
                    <a:pt x="670" y="99"/>
                  </a:cubicBezTo>
                  <a:cubicBezTo>
                    <a:pt x="706" y="87"/>
                    <a:pt x="706" y="51"/>
                    <a:pt x="682" y="26"/>
                  </a:cubicBezTo>
                  <a:cubicBezTo>
                    <a:pt x="675" y="11"/>
                    <a:pt x="663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416;p36">
              <a:extLst>
                <a:ext uri="{FF2B5EF4-FFF2-40B4-BE49-F238E27FC236}">
                  <a16:creationId xmlns:a16="http://schemas.microsoft.com/office/drawing/2014/main" id="{03F37719-482B-4050-86E4-7E23B1789018}"/>
                </a:ext>
              </a:extLst>
            </p:cNvPr>
            <p:cNvSpPr/>
            <p:nvPr/>
          </p:nvSpPr>
          <p:spPr>
            <a:xfrm>
              <a:off x="7659506" y="3129048"/>
              <a:ext cx="51927" cy="39327"/>
            </a:xfrm>
            <a:custGeom>
              <a:avLst/>
              <a:gdLst/>
              <a:ahLst/>
              <a:cxnLst/>
              <a:rect l="l" t="t" r="r" b="b"/>
              <a:pathLst>
                <a:path w="1055" h="799" extrusionOk="0">
                  <a:moveTo>
                    <a:pt x="990" y="1"/>
                  </a:moveTo>
                  <a:cubicBezTo>
                    <a:pt x="982" y="1"/>
                    <a:pt x="974" y="4"/>
                    <a:pt x="967" y="11"/>
                  </a:cubicBezTo>
                  <a:cubicBezTo>
                    <a:pt x="663" y="254"/>
                    <a:pt x="347" y="473"/>
                    <a:pt x="31" y="716"/>
                  </a:cubicBezTo>
                  <a:cubicBezTo>
                    <a:pt x="1" y="746"/>
                    <a:pt x="19" y="799"/>
                    <a:pt x="53" y="799"/>
                  </a:cubicBezTo>
                  <a:cubicBezTo>
                    <a:pt x="61" y="799"/>
                    <a:pt x="70" y="796"/>
                    <a:pt x="79" y="789"/>
                  </a:cubicBezTo>
                  <a:cubicBezTo>
                    <a:pt x="407" y="570"/>
                    <a:pt x="712" y="327"/>
                    <a:pt x="1015" y="84"/>
                  </a:cubicBezTo>
                  <a:cubicBezTo>
                    <a:pt x="1054" y="54"/>
                    <a:pt x="1023" y="1"/>
                    <a:pt x="9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417;p36">
              <a:extLst>
                <a:ext uri="{FF2B5EF4-FFF2-40B4-BE49-F238E27FC236}">
                  <a16:creationId xmlns:a16="http://schemas.microsoft.com/office/drawing/2014/main" id="{08BA850C-8B5F-4E3B-8F6F-128DE6B12864}"/>
                </a:ext>
              </a:extLst>
            </p:cNvPr>
            <p:cNvSpPr/>
            <p:nvPr/>
          </p:nvSpPr>
          <p:spPr>
            <a:xfrm>
              <a:off x="7659802" y="3128703"/>
              <a:ext cx="51533" cy="40410"/>
            </a:xfrm>
            <a:custGeom>
              <a:avLst/>
              <a:gdLst/>
              <a:ahLst/>
              <a:cxnLst/>
              <a:rect l="l" t="t" r="r" b="b"/>
              <a:pathLst>
                <a:path w="1047" h="821" extrusionOk="0">
                  <a:moveTo>
                    <a:pt x="991" y="21"/>
                  </a:moveTo>
                  <a:cubicBezTo>
                    <a:pt x="997" y="21"/>
                    <a:pt x="1003" y="24"/>
                    <a:pt x="1009" y="30"/>
                  </a:cubicBezTo>
                  <a:cubicBezTo>
                    <a:pt x="1022" y="42"/>
                    <a:pt x="1022" y="67"/>
                    <a:pt x="1009" y="78"/>
                  </a:cubicBezTo>
                  <a:cubicBezTo>
                    <a:pt x="681" y="334"/>
                    <a:pt x="377" y="577"/>
                    <a:pt x="73" y="796"/>
                  </a:cubicBezTo>
                  <a:cubicBezTo>
                    <a:pt x="66" y="800"/>
                    <a:pt x="60" y="801"/>
                    <a:pt x="55" y="801"/>
                  </a:cubicBezTo>
                  <a:cubicBezTo>
                    <a:pt x="42" y="801"/>
                    <a:pt x="33" y="793"/>
                    <a:pt x="25" y="784"/>
                  </a:cubicBezTo>
                  <a:cubicBezTo>
                    <a:pt x="12" y="772"/>
                    <a:pt x="12" y="748"/>
                    <a:pt x="36" y="735"/>
                  </a:cubicBezTo>
                  <a:cubicBezTo>
                    <a:pt x="182" y="613"/>
                    <a:pt x="341" y="492"/>
                    <a:pt x="498" y="383"/>
                  </a:cubicBezTo>
                  <a:cubicBezTo>
                    <a:pt x="657" y="261"/>
                    <a:pt x="815" y="140"/>
                    <a:pt x="973" y="30"/>
                  </a:cubicBezTo>
                  <a:cubicBezTo>
                    <a:pt x="979" y="24"/>
                    <a:pt x="985" y="21"/>
                    <a:pt x="991" y="21"/>
                  </a:cubicBezTo>
                  <a:close/>
                  <a:moveTo>
                    <a:pt x="981" y="0"/>
                  </a:moveTo>
                  <a:cubicBezTo>
                    <a:pt x="975" y="0"/>
                    <a:pt x="968" y="2"/>
                    <a:pt x="961" y="5"/>
                  </a:cubicBezTo>
                  <a:lnTo>
                    <a:pt x="487" y="370"/>
                  </a:lnTo>
                  <a:cubicBezTo>
                    <a:pt x="328" y="480"/>
                    <a:pt x="182" y="602"/>
                    <a:pt x="25" y="711"/>
                  </a:cubicBezTo>
                  <a:cubicBezTo>
                    <a:pt x="0" y="735"/>
                    <a:pt x="0" y="772"/>
                    <a:pt x="12" y="796"/>
                  </a:cubicBezTo>
                  <a:cubicBezTo>
                    <a:pt x="25" y="808"/>
                    <a:pt x="36" y="821"/>
                    <a:pt x="49" y="821"/>
                  </a:cubicBezTo>
                  <a:cubicBezTo>
                    <a:pt x="61" y="821"/>
                    <a:pt x="73" y="821"/>
                    <a:pt x="73" y="808"/>
                  </a:cubicBezTo>
                  <a:cubicBezTo>
                    <a:pt x="389" y="589"/>
                    <a:pt x="693" y="358"/>
                    <a:pt x="1022" y="91"/>
                  </a:cubicBezTo>
                  <a:cubicBezTo>
                    <a:pt x="1046" y="78"/>
                    <a:pt x="1046" y="42"/>
                    <a:pt x="1022" y="18"/>
                  </a:cubicBezTo>
                  <a:cubicBezTo>
                    <a:pt x="1013" y="9"/>
                    <a:pt x="998" y="0"/>
                    <a:pt x="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418;p36">
              <a:extLst>
                <a:ext uri="{FF2B5EF4-FFF2-40B4-BE49-F238E27FC236}">
                  <a16:creationId xmlns:a16="http://schemas.microsoft.com/office/drawing/2014/main" id="{FFE2F11D-28D1-4468-A8B3-59632D84D631}"/>
                </a:ext>
              </a:extLst>
            </p:cNvPr>
            <p:cNvSpPr/>
            <p:nvPr/>
          </p:nvSpPr>
          <p:spPr>
            <a:xfrm>
              <a:off x="7672649" y="3135003"/>
              <a:ext cx="42329" cy="33371"/>
            </a:xfrm>
            <a:custGeom>
              <a:avLst/>
              <a:gdLst/>
              <a:ahLst/>
              <a:cxnLst/>
              <a:rect l="l" t="t" r="r" b="b"/>
              <a:pathLst>
                <a:path w="860" h="678" extrusionOk="0">
                  <a:moveTo>
                    <a:pt x="793" y="0"/>
                  </a:moveTo>
                  <a:cubicBezTo>
                    <a:pt x="783" y="0"/>
                    <a:pt x="771" y="4"/>
                    <a:pt x="761" y="12"/>
                  </a:cubicBezTo>
                  <a:cubicBezTo>
                    <a:pt x="529" y="218"/>
                    <a:pt x="286" y="401"/>
                    <a:pt x="31" y="595"/>
                  </a:cubicBezTo>
                  <a:cubicBezTo>
                    <a:pt x="1" y="615"/>
                    <a:pt x="21" y="677"/>
                    <a:pt x="56" y="677"/>
                  </a:cubicBezTo>
                  <a:cubicBezTo>
                    <a:pt x="64" y="677"/>
                    <a:pt x="71" y="674"/>
                    <a:pt x="80" y="668"/>
                  </a:cubicBezTo>
                  <a:cubicBezTo>
                    <a:pt x="347" y="498"/>
                    <a:pt x="591" y="291"/>
                    <a:pt x="821" y="72"/>
                  </a:cubicBezTo>
                  <a:cubicBezTo>
                    <a:pt x="859" y="44"/>
                    <a:pt x="831" y="0"/>
                    <a:pt x="7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419;p36">
              <a:extLst>
                <a:ext uri="{FF2B5EF4-FFF2-40B4-BE49-F238E27FC236}">
                  <a16:creationId xmlns:a16="http://schemas.microsoft.com/office/drawing/2014/main" id="{DBAD21CA-C668-4F97-B45E-AD172F5347DB}"/>
                </a:ext>
              </a:extLst>
            </p:cNvPr>
            <p:cNvSpPr/>
            <p:nvPr/>
          </p:nvSpPr>
          <p:spPr>
            <a:xfrm>
              <a:off x="7672353" y="3134856"/>
              <a:ext cx="42575" cy="33617"/>
            </a:xfrm>
            <a:custGeom>
              <a:avLst/>
              <a:gdLst/>
              <a:ahLst/>
              <a:cxnLst/>
              <a:rect l="l" t="t" r="r" b="b"/>
              <a:pathLst>
                <a:path w="865" h="683" extrusionOk="0">
                  <a:moveTo>
                    <a:pt x="803" y="17"/>
                  </a:moveTo>
                  <a:cubicBezTo>
                    <a:pt x="812" y="17"/>
                    <a:pt x="821" y="20"/>
                    <a:pt x="827" y="26"/>
                  </a:cubicBezTo>
                  <a:cubicBezTo>
                    <a:pt x="840" y="39"/>
                    <a:pt x="840" y="51"/>
                    <a:pt x="827" y="75"/>
                  </a:cubicBezTo>
                  <a:cubicBezTo>
                    <a:pt x="572" y="306"/>
                    <a:pt x="329" y="501"/>
                    <a:pt x="86" y="659"/>
                  </a:cubicBezTo>
                  <a:cubicBezTo>
                    <a:pt x="74" y="665"/>
                    <a:pt x="64" y="668"/>
                    <a:pt x="57" y="668"/>
                  </a:cubicBezTo>
                  <a:cubicBezTo>
                    <a:pt x="49" y="668"/>
                    <a:pt x="43" y="665"/>
                    <a:pt x="37" y="659"/>
                  </a:cubicBezTo>
                  <a:cubicBezTo>
                    <a:pt x="25" y="634"/>
                    <a:pt x="25" y="610"/>
                    <a:pt x="49" y="598"/>
                  </a:cubicBezTo>
                  <a:cubicBezTo>
                    <a:pt x="292" y="404"/>
                    <a:pt x="548" y="221"/>
                    <a:pt x="779" y="26"/>
                  </a:cubicBezTo>
                  <a:cubicBezTo>
                    <a:pt x="785" y="20"/>
                    <a:pt x="794" y="17"/>
                    <a:pt x="803" y="17"/>
                  </a:cubicBezTo>
                  <a:close/>
                  <a:moveTo>
                    <a:pt x="802" y="0"/>
                  </a:moveTo>
                  <a:cubicBezTo>
                    <a:pt x="790" y="0"/>
                    <a:pt x="777" y="4"/>
                    <a:pt x="767" y="15"/>
                  </a:cubicBezTo>
                  <a:cubicBezTo>
                    <a:pt x="535" y="209"/>
                    <a:pt x="292" y="391"/>
                    <a:pt x="37" y="586"/>
                  </a:cubicBezTo>
                  <a:cubicBezTo>
                    <a:pt x="0" y="610"/>
                    <a:pt x="13" y="647"/>
                    <a:pt x="25" y="671"/>
                  </a:cubicBezTo>
                  <a:cubicBezTo>
                    <a:pt x="37" y="683"/>
                    <a:pt x="49" y="683"/>
                    <a:pt x="61" y="683"/>
                  </a:cubicBezTo>
                  <a:lnTo>
                    <a:pt x="86" y="683"/>
                  </a:lnTo>
                  <a:cubicBezTo>
                    <a:pt x="329" y="525"/>
                    <a:pt x="584" y="318"/>
                    <a:pt x="840" y="88"/>
                  </a:cubicBezTo>
                  <a:cubicBezTo>
                    <a:pt x="864" y="63"/>
                    <a:pt x="852" y="39"/>
                    <a:pt x="840" y="15"/>
                  </a:cubicBezTo>
                  <a:cubicBezTo>
                    <a:pt x="833" y="7"/>
                    <a:pt x="818" y="0"/>
                    <a:pt x="8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420;p36">
              <a:extLst>
                <a:ext uri="{FF2B5EF4-FFF2-40B4-BE49-F238E27FC236}">
                  <a16:creationId xmlns:a16="http://schemas.microsoft.com/office/drawing/2014/main" id="{28249286-63DA-4BBD-AD89-D036CEA31955}"/>
                </a:ext>
              </a:extLst>
            </p:cNvPr>
            <p:cNvSpPr/>
            <p:nvPr/>
          </p:nvSpPr>
          <p:spPr>
            <a:xfrm>
              <a:off x="7679933" y="3142436"/>
              <a:ext cx="37653" cy="31402"/>
            </a:xfrm>
            <a:custGeom>
              <a:avLst/>
              <a:gdLst/>
              <a:ahLst/>
              <a:cxnLst/>
              <a:rect l="l" t="t" r="r" b="b"/>
              <a:pathLst>
                <a:path w="765" h="638" extrusionOk="0">
                  <a:moveTo>
                    <a:pt x="704" y="1"/>
                  </a:moveTo>
                  <a:cubicBezTo>
                    <a:pt x="698" y="1"/>
                    <a:pt x="692" y="3"/>
                    <a:pt x="686" y="7"/>
                  </a:cubicBezTo>
                  <a:cubicBezTo>
                    <a:pt x="454" y="164"/>
                    <a:pt x="224" y="347"/>
                    <a:pt x="29" y="566"/>
                  </a:cubicBezTo>
                  <a:cubicBezTo>
                    <a:pt x="0" y="594"/>
                    <a:pt x="31" y="638"/>
                    <a:pt x="70" y="638"/>
                  </a:cubicBezTo>
                  <a:cubicBezTo>
                    <a:pt x="80" y="638"/>
                    <a:pt x="91" y="634"/>
                    <a:pt x="102" y="626"/>
                  </a:cubicBezTo>
                  <a:cubicBezTo>
                    <a:pt x="308" y="444"/>
                    <a:pt x="516" y="250"/>
                    <a:pt x="734" y="79"/>
                  </a:cubicBezTo>
                  <a:cubicBezTo>
                    <a:pt x="765" y="48"/>
                    <a:pt x="735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421;p36">
              <a:extLst>
                <a:ext uri="{FF2B5EF4-FFF2-40B4-BE49-F238E27FC236}">
                  <a16:creationId xmlns:a16="http://schemas.microsoft.com/office/drawing/2014/main" id="{877A1C4C-8344-42FE-B869-B6467EEB6FCC}"/>
                </a:ext>
              </a:extLst>
            </p:cNvPr>
            <p:cNvSpPr/>
            <p:nvPr/>
          </p:nvSpPr>
          <p:spPr>
            <a:xfrm>
              <a:off x="7680130" y="3141894"/>
              <a:ext cx="37752" cy="31993"/>
            </a:xfrm>
            <a:custGeom>
              <a:avLst/>
              <a:gdLst/>
              <a:ahLst/>
              <a:cxnLst/>
              <a:rect l="l" t="t" r="r" b="b"/>
              <a:pathLst>
                <a:path w="767" h="650" extrusionOk="0">
                  <a:moveTo>
                    <a:pt x="711" y="20"/>
                  </a:moveTo>
                  <a:cubicBezTo>
                    <a:pt x="718" y="20"/>
                    <a:pt x="724" y="23"/>
                    <a:pt x="730" y="29"/>
                  </a:cubicBezTo>
                  <a:cubicBezTo>
                    <a:pt x="742" y="42"/>
                    <a:pt x="742" y="66"/>
                    <a:pt x="730" y="78"/>
                  </a:cubicBezTo>
                  <a:cubicBezTo>
                    <a:pt x="596" y="188"/>
                    <a:pt x="463" y="309"/>
                    <a:pt x="329" y="418"/>
                  </a:cubicBezTo>
                  <a:cubicBezTo>
                    <a:pt x="256" y="480"/>
                    <a:pt x="171" y="553"/>
                    <a:pt x="85" y="626"/>
                  </a:cubicBezTo>
                  <a:cubicBezTo>
                    <a:pt x="81" y="636"/>
                    <a:pt x="73" y="639"/>
                    <a:pt x="66" y="639"/>
                  </a:cubicBezTo>
                  <a:cubicBezTo>
                    <a:pt x="55" y="639"/>
                    <a:pt x="44" y="632"/>
                    <a:pt x="37" y="626"/>
                  </a:cubicBezTo>
                  <a:cubicBezTo>
                    <a:pt x="25" y="613"/>
                    <a:pt x="12" y="601"/>
                    <a:pt x="37" y="577"/>
                  </a:cubicBezTo>
                  <a:cubicBezTo>
                    <a:pt x="195" y="407"/>
                    <a:pt x="402" y="224"/>
                    <a:pt x="682" y="29"/>
                  </a:cubicBezTo>
                  <a:cubicBezTo>
                    <a:pt x="694" y="23"/>
                    <a:pt x="703" y="20"/>
                    <a:pt x="711" y="20"/>
                  </a:cubicBezTo>
                  <a:close/>
                  <a:moveTo>
                    <a:pt x="701" y="0"/>
                  </a:moveTo>
                  <a:cubicBezTo>
                    <a:pt x="695" y="0"/>
                    <a:pt x="688" y="2"/>
                    <a:pt x="682" y="5"/>
                  </a:cubicBezTo>
                  <a:cubicBezTo>
                    <a:pt x="390" y="212"/>
                    <a:pt x="183" y="394"/>
                    <a:pt x="25" y="564"/>
                  </a:cubicBezTo>
                  <a:cubicBezTo>
                    <a:pt x="1" y="589"/>
                    <a:pt x="1" y="626"/>
                    <a:pt x="25" y="637"/>
                  </a:cubicBezTo>
                  <a:cubicBezTo>
                    <a:pt x="37" y="650"/>
                    <a:pt x="49" y="650"/>
                    <a:pt x="61" y="650"/>
                  </a:cubicBezTo>
                  <a:cubicBezTo>
                    <a:pt x="74" y="650"/>
                    <a:pt x="85" y="650"/>
                    <a:pt x="98" y="637"/>
                  </a:cubicBezTo>
                  <a:cubicBezTo>
                    <a:pt x="183" y="577"/>
                    <a:pt x="268" y="504"/>
                    <a:pt x="341" y="431"/>
                  </a:cubicBezTo>
                  <a:cubicBezTo>
                    <a:pt x="475" y="321"/>
                    <a:pt x="609" y="199"/>
                    <a:pt x="742" y="90"/>
                  </a:cubicBezTo>
                  <a:cubicBezTo>
                    <a:pt x="766" y="78"/>
                    <a:pt x="755" y="42"/>
                    <a:pt x="742" y="29"/>
                  </a:cubicBezTo>
                  <a:cubicBezTo>
                    <a:pt x="734" y="11"/>
                    <a:pt x="718" y="0"/>
                    <a:pt x="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422;p36">
              <a:extLst>
                <a:ext uri="{FF2B5EF4-FFF2-40B4-BE49-F238E27FC236}">
                  <a16:creationId xmlns:a16="http://schemas.microsoft.com/office/drawing/2014/main" id="{ED96CEC6-5F37-4DDD-B15C-5F6C5D2A8242}"/>
                </a:ext>
              </a:extLst>
            </p:cNvPr>
            <p:cNvSpPr/>
            <p:nvPr/>
          </p:nvSpPr>
          <p:spPr>
            <a:xfrm>
              <a:off x="7695586" y="3146275"/>
              <a:ext cx="29040" cy="24561"/>
            </a:xfrm>
            <a:custGeom>
              <a:avLst/>
              <a:gdLst/>
              <a:ahLst/>
              <a:cxnLst/>
              <a:rect l="l" t="t" r="r" b="b"/>
              <a:pathLst>
                <a:path w="590" h="499" extrusionOk="0">
                  <a:moveTo>
                    <a:pt x="530" y="1"/>
                  </a:moveTo>
                  <a:cubicBezTo>
                    <a:pt x="520" y="1"/>
                    <a:pt x="510" y="4"/>
                    <a:pt x="501" y="13"/>
                  </a:cubicBezTo>
                  <a:cubicBezTo>
                    <a:pt x="344" y="135"/>
                    <a:pt x="185" y="269"/>
                    <a:pt x="39" y="415"/>
                  </a:cubicBezTo>
                  <a:cubicBezTo>
                    <a:pt x="1" y="453"/>
                    <a:pt x="31" y="499"/>
                    <a:pt x="69" y="499"/>
                  </a:cubicBezTo>
                  <a:cubicBezTo>
                    <a:pt x="79" y="499"/>
                    <a:pt x="90" y="496"/>
                    <a:pt x="100" y="488"/>
                  </a:cubicBezTo>
                  <a:cubicBezTo>
                    <a:pt x="258" y="354"/>
                    <a:pt x="416" y="208"/>
                    <a:pt x="562" y="74"/>
                  </a:cubicBezTo>
                  <a:cubicBezTo>
                    <a:pt x="590" y="38"/>
                    <a:pt x="562" y="1"/>
                    <a:pt x="5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423;p36">
              <a:extLst>
                <a:ext uri="{FF2B5EF4-FFF2-40B4-BE49-F238E27FC236}">
                  <a16:creationId xmlns:a16="http://schemas.microsoft.com/office/drawing/2014/main" id="{14B86D1E-6BA1-45C5-9DBE-76DE313E4433}"/>
                </a:ext>
              </a:extLst>
            </p:cNvPr>
            <p:cNvSpPr/>
            <p:nvPr/>
          </p:nvSpPr>
          <p:spPr>
            <a:xfrm>
              <a:off x="7695684" y="3145684"/>
              <a:ext cx="28794" cy="25201"/>
            </a:xfrm>
            <a:custGeom>
              <a:avLst/>
              <a:gdLst/>
              <a:ahLst/>
              <a:cxnLst/>
              <a:rect l="l" t="t" r="r" b="b"/>
              <a:pathLst>
                <a:path w="585" h="512" extrusionOk="0">
                  <a:moveTo>
                    <a:pt x="520" y="20"/>
                  </a:moveTo>
                  <a:cubicBezTo>
                    <a:pt x="537" y="20"/>
                    <a:pt x="551" y="29"/>
                    <a:pt x="560" y="38"/>
                  </a:cubicBezTo>
                  <a:cubicBezTo>
                    <a:pt x="560" y="38"/>
                    <a:pt x="572" y="62"/>
                    <a:pt x="548" y="74"/>
                  </a:cubicBezTo>
                  <a:cubicBezTo>
                    <a:pt x="414" y="208"/>
                    <a:pt x="256" y="366"/>
                    <a:pt x="98" y="487"/>
                  </a:cubicBezTo>
                  <a:cubicBezTo>
                    <a:pt x="86" y="494"/>
                    <a:pt x="74" y="497"/>
                    <a:pt x="63" y="497"/>
                  </a:cubicBezTo>
                  <a:cubicBezTo>
                    <a:pt x="53" y="497"/>
                    <a:pt x="43" y="494"/>
                    <a:pt x="37" y="487"/>
                  </a:cubicBezTo>
                  <a:cubicBezTo>
                    <a:pt x="25" y="476"/>
                    <a:pt x="25" y="451"/>
                    <a:pt x="37" y="439"/>
                  </a:cubicBezTo>
                  <a:cubicBezTo>
                    <a:pt x="183" y="293"/>
                    <a:pt x="353" y="147"/>
                    <a:pt x="499" y="25"/>
                  </a:cubicBezTo>
                  <a:cubicBezTo>
                    <a:pt x="506" y="22"/>
                    <a:pt x="513" y="20"/>
                    <a:pt x="520" y="20"/>
                  </a:cubicBezTo>
                  <a:close/>
                  <a:moveTo>
                    <a:pt x="527" y="0"/>
                  </a:moveTo>
                  <a:cubicBezTo>
                    <a:pt x="518" y="0"/>
                    <a:pt x="509" y="4"/>
                    <a:pt x="499" y="13"/>
                  </a:cubicBezTo>
                  <a:cubicBezTo>
                    <a:pt x="342" y="135"/>
                    <a:pt x="171" y="281"/>
                    <a:pt x="25" y="427"/>
                  </a:cubicBezTo>
                  <a:cubicBezTo>
                    <a:pt x="1" y="451"/>
                    <a:pt x="13" y="476"/>
                    <a:pt x="25" y="500"/>
                  </a:cubicBezTo>
                  <a:cubicBezTo>
                    <a:pt x="37" y="512"/>
                    <a:pt x="50" y="512"/>
                    <a:pt x="74" y="512"/>
                  </a:cubicBezTo>
                  <a:cubicBezTo>
                    <a:pt x="74" y="512"/>
                    <a:pt x="86" y="512"/>
                    <a:pt x="98" y="500"/>
                  </a:cubicBezTo>
                  <a:cubicBezTo>
                    <a:pt x="269" y="378"/>
                    <a:pt x="426" y="220"/>
                    <a:pt x="560" y="86"/>
                  </a:cubicBezTo>
                  <a:cubicBezTo>
                    <a:pt x="585" y="62"/>
                    <a:pt x="585" y="38"/>
                    <a:pt x="572" y="25"/>
                  </a:cubicBezTo>
                  <a:cubicBezTo>
                    <a:pt x="557" y="10"/>
                    <a:pt x="542" y="0"/>
                    <a:pt x="5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424;p36">
              <a:extLst>
                <a:ext uri="{FF2B5EF4-FFF2-40B4-BE49-F238E27FC236}">
                  <a16:creationId xmlns:a16="http://schemas.microsoft.com/office/drawing/2014/main" id="{BC8EAC93-9827-4880-A5C6-DBAA8EE02641}"/>
                </a:ext>
              </a:extLst>
            </p:cNvPr>
            <p:cNvSpPr/>
            <p:nvPr/>
          </p:nvSpPr>
          <p:spPr>
            <a:xfrm>
              <a:off x="7705824" y="3155873"/>
              <a:ext cx="18654" cy="14963"/>
            </a:xfrm>
            <a:custGeom>
              <a:avLst/>
              <a:gdLst/>
              <a:ahLst/>
              <a:cxnLst/>
              <a:rect l="l" t="t" r="r" b="b"/>
              <a:pathLst>
                <a:path w="379" h="304" extrusionOk="0">
                  <a:moveTo>
                    <a:pt x="317" y="0"/>
                  </a:moveTo>
                  <a:cubicBezTo>
                    <a:pt x="306" y="0"/>
                    <a:pt x="293" y="4"/>
                    <a:pt x="281" y="13"/>
                  </a:cubicBezTo>
                  <a:cubicBezTo>
                    <a:pt x="196" y="74"/>
                    <a:pt x="111" y="147"/>
                    <a:pt x="38" y="232"/>
                  </a:cubicBezTo>
                  <a:cubicBezTo>
                    <a:pt x="0" y="261"/>
                    <a:pt x="29" y="304"/>
                    <a:pt x="67" y="304"/>
                  </a:cubicBezTo>
                  <a:cubicBezTo>
                    <a:pt x="77" y="304"/>
                    <a:pt x="88" y="301"/>
                    <a:pt x="99" y="293"/>
                  </a:cubicBezTo>
                  <a:cubicBezTo>
                    <a:pt x="184" y="220"/>
                    <a:pt x="269" y="147"/>
                    <a:pt x="342" y="74"/>
                  </a:cubicBezTo>
                  <a:cubicBezTo>
                    <a:pt x="379" y="37"/>
                    <a:pt x="353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425;p36">
              <a:extLst>
                <a:ext uri="{FF2B5EF4-FFF2-40B4-BE49-F238E27FC236}">
                  <a16:creationId xmlns:a16="http://schemas.microsoft.com/office/drawing/2014/main" id="{B8661332-AB12-4391-9672-BBB5B1D5F207}"/>
                </a:ext>
              </a:extLst>
            </p:cNvPr>
            <p:cNvSpPr/>
            <p:nvPr/>
          </p:nvSpPr>
          <p:spPr>
            <a:xfrm>
              <a:off x="7705873" y="3155184"/>
              <a:ext cx="18605" cy="16341"/>
            </a:xfrm>
            <a:custGeom>
              <a:avLst/>
              <a:gdLst/>
              <a:ahLst/>
              <a:cxnLst/>
              <a:rect l="l" t="t" r="r" b="b"/>
              <a:pathLst>
                <a:path w="378" h="332" extrusionOk="0">
                  <a:moveTo>
                    <a:pt x="316" y="15"/>
                  </a:moveTo>
                  <a:cubicBezTo>
                    <a:pt x="329" y="15"/>
                    <a:pt x="329" y="27"/>
                    <a:pt x="341" y="27"/>
                  </a:cubicBezTo>
                  <a:cubicBezTo>
                    <a:pt x="353" y="39"/>
                    <a:pt x="353" y="64"/>
                    <a:pt x="341" y="75"/>
                  </a:cubicBezTo>
                  <a:cubicBezTo>
                    <a:pt x="243" y="173"/>
                    <a:pt x="171" y="246"/>
                    <a:pt x="98" y="307"/>
                  </a:cubicBezTo>
                  <a:cubicBezTo>
                    <a:pt x="90" y="310"/>
                    <a:pt x="83" y="312"/>
                    <a:pt x="77" y="312"/>
                  </a:cubicBezTo>
                  <a:cubicBezTo>
                    <a:pt x="60" y="312"/>
                    <a:pt x="45" y="303"/>
                    <a:pt x="37" y="294"/>
                  </a:cubicBezTo>
                  <a:cubicBezTo>
                    <a:pt x="25" y="283"/>
                    <a:pt x="25" y="270"/>
                    <a:pt x="37" y="246"/>
                  </a:cubicBezTo>
                  <a:cubicBezTo>
                    <a:pt x="110" y="185"/>
                    <a:pt x="183" y="112"/>
                    <a:pt x="292" y="27"/>
                  </a:cubicBezTo>
                  <a:cubicBezTo>
                    <a:pt x="292" y="27"/>
                    <a:pt x="305" y="15"/>
                    <a:pt x="316" y="15"/>
                  </a:cubicBezTo>
                  <a:close/>
                  <a:moveTo>
                    <a:pt x="315" y="1"/>
                  </a:moveTo>
                  <a:cubicBezTo>
                    <a:pt x="303" y="1"/>
                    <a:pt x="291" y="5"/>
                    <a:pt x="280" y="15"/>
                  </a:cubicBezTo>
                  <a:cubicBezTo>
                    <a:pt x="171" y="100"/>
                    <a:pt x="98" y="173"/>
                    <a:pt x="25" y="234"/>
                  </a:cubicBezTo>
                  <a:cubicBezTo>
                    <a:pt x="0" y="258"/>
                    <a:pt x="13" y="294"/>
                    <a:pt x="25" y="307"/>
                  </a:cubicBezTo>
                  <a:cubicBezTo>
                    <a:pt x="37" y="319"/>
                    <a:pt x="49" y="331"/>
                    <a:pt x="73" y="331"/>
                  </a:cubicBezTo>
                  <a:cubicBezTo>
                    <a:pt x="86" y="331"/>
                    <a:pt x="98" y="319"/>
                    <a:pt x="98" y="319"/>
                  </a:cubicBezTo>
                  <a:cubicBezTo>
                    <a:pt x="183" y="258"/>
                    <a:pt x="256" y="185"/>
                    <a:pt x="353" y="88"/>
                  </a:cubicBezTo>
                  <a:cubicBezTo>
                    <a:pt x="378" y="64"/>
                    <a:pt x="365" y="39"/>
                    <a:pt x="353" y="15"/>
                  </a:cubicBezTo>
                  <a:cubicBezTo>
                    <a:pt x="346" y="8"/>
                    <a:pt x="331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426;p36">
              <a:extLst>
                <a:ext uri="{FF2B5EF4-FFF2-40B4-BE49-F238E27FC236}">
                  <a16:creationId xmlns:a16="http://schemas.microsoft.com/office/drawing/2014/main" id="{1A0C6A81-6849-4F33-A384-5A0C29996729}"/>
                </a:ext>
              </a:extLst>
            </p:cNvPr>
            <p:cNvSpPr/>
            <p:nvPr/>
          </p:nvSpPr>
          <p:spPr>
            <a:xfrm>
              <a:off x="7717047" y="3159516"/>
              <a:ext cx="13634" cy="12551"/>
            </a:xfrm>
            <a:custGeom>
              <a:avLst/>
              <a:gdLst/>
              <a:ahLst/>
              <a:cxnLst/>
              <a:rect l="l" t="t" r="r" b="b"/>
              <a:pathLst>
                <a:path w="277" h="255" extrusionOk="0">
                  <a:moveTo>
                    <a:pt x="212" y="1"/>
                  </a:moveTo>
                  <a:cubicBezTo>
                    <a:pt x="203" y="1"/>
                    <a:pt x="195" y="4"/>
                    <a:pt x="187" y="12"/>
                  </a:cubicBezTo>
                  <a:cubicBezTo>
                    <a:pt x="138" y="73"/>
                    <a:pt x="78" y="122"/>
                    <a:pt x="29" y="182"/>
                  </a:cubicBezTo>
                  <a:cubicBezTo>
                    <a:pt x="0" y="211"/>
                    <a:pt x="32" y="254"/>
                    <a:pt x="64" y="254"/>
                  </a:cubicBezTo>
                  <a:cubicBezTo>
                    <a:pt x="73" y="254"/>
                    <a:pt x="82" y="251"/>
                    <a:pt x="89" y="243"/>
                  </a:cubicBezTo>
                  <a:cubicBezTo>
                    <a:pt x="151" y="195"/>
                    <a:pt x="199" y="133"/>
                    <a:pt x="248" y="85"/>
                  </a:cubicBezTo>
                  <a:cubicBezTo>
                    <a:pt x="276" y="46"/>
                    <a:pt x="245" y="1"/>
                    <a:pt x="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427;p36">
              <a:extLst>
                <a:ext uri="{FF2B5EF4-FFF2-40B4-BE49-F238E27FC236}">
                  <a16:creationId xmlns:a16="http://schemas.microsoft.com/office/drawing/2014/main" id="{BEFEB975-1C03-4A62-9632-C0D9064B9834}"/>
                </a:ext>
              </a:extLst>
            </p:cNvPr>
            <p:cNvSpPr/>
            <p:nvPr/>
          </p:nvSpPr>
          <p:spPr>
            <a:xfrm>
              <a:off x="7717244" y="3159171"/>
              <a:ext cx="13831" cy="13535"/>
            </a:xfrm>
            <a:custGeom>
              <a:avLst/>
              <a:gdLst/>
              <a:ahLst/>
              <a:cxnLst/>
              <a:rect l="l" t="t" r="r" b="b"/>
              <a:pathLst>
                <a:path w="281" h="275" extrusionOk="0">
                  <a:moveTo>
                    <a:pt x="212" y="22"/>
                  </a:moveTo>
                  <a:cubicBezTo>
                    <a:pt x="219" y="22"/>
                    <a:pt x="226" y="25"/>
                    <a:pt x="231" y="31"/>
                  </a:cubicBezTo>
                  <a:cubicBezTo>
                    <a:pt x="244" y="43"/>
                    <a:pt x="256" y="67"/>
                    <a:pt x="244" y="80"/>
                  </a:cubicBezTo>
                  <a:lnTo>
                    <a:pt x="207" y="116"/>
                  </a:lnTo>
                  <a:cubicBezTo>
                    <a:pt x="171" y="165"/>
                    <a:pt x="122" y="202"/>
                    <a:pt x="85" y="238"/>
                  </a:cubicBezTo>
                  <a:cubicBezTo>
                    <a:pt x="80" y="248"/>
                    <a:pt x="73" y="252"/>
                    <a:pt x="66" y="252"/>
                  </a:cubicBezTo>
                  <a:cubicBezTo>
                    <a:pt x="55" y="252"/>
                    <a:pt x="44" y="245"/>
                    <a:pt x="37" y="238"/>
                  </a:cubicBezTo>
                  <a:cubicBezTo>
                    <a:pt x="25" y="238"/>
                    <a:pt x="25" y="213"/>
                    <a:pt x="37" y="189"/>
                  </a:cubicBezTo>
                  <a:cubicBezTo>
                    <a:pt x="74" y="153"/>
                    <a:pt x="110" y="104"/>
                    <a:pt x="147" y="67"/>
                  </a:cubicBezTo>
                  <a:lnTo>
                    <a:pt x="183" y="31"/>
                  </a:lnTo>
                  <a:cubicBezTo>
                    <a:pt x="195" y="25"/>
                    <a:pt x="204" y="22"/>
                    <a:pt x="212" y="22"/>
                  </a:cubicBezTo>
                  <a:close/>
                  <a:moveTo>
                    <a:pt x="212" y="0"/>
                  </a:moveTo>
                  <a:cubicBezTo>
                    <a:pt x="198" y="0"/>
                    <a:pt x="183" y="7"/>
                    <a:pt x="171" y="19"/>
                  </a:cubicBezTo>
                  <a:lnTo>
                    <a:pt x="134" y="56"/>
                  </a:lnTo>
                  <a:cubicBezTo>
                    <a:pt x="98" y="92"/>
                    <a:pt x="61" y="140"/>
                    <a:pt x="25" y="177"/>
                  </a:cubicBezTo>
                  <a:cubicBezTo>
                    <a:pt x="1" y="202"/>
                    <a:pt x="12" y="238"/>
                    <a:pt x="25" y="262"/>
                  </a:cubicBezTo>
                  <a:cubicBezTo>
                    <a:pt x="37" y="262"/>
                    <a:pt x="49" y="275"/>
                    <a:pt x="61" y="275"/>
                  </a:cubicBezTo>
                  <a:cubicBezTo>
                    <a:pt x="74" y="275"/>
                    <a:pt x="85" y="262"/>
                    <a:pt x="98" y="250"/>
                  </a:cubicBezTo>
                  <a:cubicBezTo>
                    <a:pt x="134" y="213"/>
                    <a:pt x="183" y="177"/>
                    <a:pt x="220" y="129"/>
                  </a:cubicBezTo>
                  <a:lnTo>
                    <a:pt x="256" y="92"/>
                  </a:lnTo>
                  <a:cubicBezTo>
                    <a:pt x="280" y="67"/>
                    <a:pt x="268" y="31"/>
                    <a:pt x="244" y="19"/>
                  </a:cubicBezTo>
                  <a:cubicBezTo>
                    <a:pt x="238" y="7"/>
                    <a:pt x="226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428;p36">
              <a:extLst>
                <a:ext uri="{FF2B5EF4-FFF2-40B4-BE49-F238E27FC236}">
                  <a16:creationId xmlns:a16="http://schemas.microsoft.com/office/drawing/2014/main" id="{8B2D87A0-877E-4547-8396-082E4CC72F01}"/>
                </a:ext>
              </a:extLst>
            </p:cNvPr>
            <p:cNvSpPr/>
            <p:nvPr/>
          </p:nvSpPr>
          <p:spPr>
            <a:xfrm>
              <a:off x="7567265" y="3189443"/>
              <a:ext cx="22149" cy="23379"/>
            </a:xfrm>
            <a:custGeom>
              <a:avLst/>
              <a:gdLst/>
              <a:ahLst/>
              <a:cxnLst/>
              <a:rect l="l" t="t" r="r" b="b"/>
              <a:pathLst>
                <a:path w="450" h="475" extrusionOk="0">
                  <a:moveTo>
                    <a:pt x="386" y="1"/>
                  </a:moveTo>
                  <a:cubicBezTo>
                    <a:pt x="377" y="1"/>
                    <a:pt x="368" y="4"/>
                    <a:pt x="360" y="12"/>
                  </a:cubicBezTo>
                  <a:cubicBezTo>
                    <a:pt x="238" y="122"/>
                    <a:pt x="116" y="255"/>
                    <a:pt x="19" y="401"/>
                  </a:cubicBezTo>
                  <a:cubicBezTo>
                    <a:pt x="1" y="438"/>
                    <a:pt x="31" y="475"/>
                    <a:pt x="63" y="475"/>
                  </a:cubicBezTo>
                  <a:cubicBezTo>
                    <a:pt x="73" y="475"/>
                    <a:pt x="83" y="471"/>
                    <a:pt x="92" y="462"/>
                  </a:cubicBezTo>
                  <a:cubicBezTo>
                    <a:pt x="189" y="328"/>
                    <a:pt x="299" y="195"/>
                    <a:pt x="421" y="73"/>
                  </a:cubicBezTo>
                  <a:cubicBezTo>
                    <a:pt x="449" y="44"/>
                    <a:pt x="418" y="1"/>
                    <a:pt x="3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429;p36">
              <a:extLst>
                <a:ext uri="{FF2B5EF4-FFF2-40B4-BE49-F238E27FC236}">
                  <a16:creationId xmlns:a16="http://schemas.microsoft.com/office/drawing/2014/main" id="{4879C007-18AD-4DB4-A359-5106D53133FF}"/>
                </a:ext>
              </a:extLst>
            </p:cNvPr>
            <p:cNvSpPr/>
            <p:nvPr/>
          </p:nvSpPr>
          <p:spPr>
            <a:xfrm>
              <a:off x="7566970" y="3188704"/>
              <a:ext cx="22789" cy="24708"/>
            </a:xfrm>
            <a:custGeom>
              <a:avLst/>
              <a:gdLst/>
              <a:ahLst/>
              <a:cxnLst/>
              <a:rect l="l" t="t" r="r" b="b"/>
              <a:pathLst>
                <a:path w="463" h="502" extrusionOk="0">
                  <a:moveTo>
                    <a:pt x="393" y="22"/>
                  </a:moveTo>
                  <a:cubicBezTo>
                    <a:pt x="405" y="22"/>
                    <a:pt x="418" y="27"/>
                    <a:pt x="427" y="27"/>
                  </a:cubicBezTo>
                  <a:cubicBezTo>
                    <a:pt x="439" y="39"/>
                    <a:pt x="439" y="64"/>
                    <a:pt x="427" y="75"/>
                  </a:cubicBezTo>
                  <a:cubicBezTo>
                    <a:pt x="317" y="185"/>
                    <a:pt x="208" y="307"/>
                    <a:pt x="86" y="465"/>
                  </a:cubicBezTo>
                  <a:cubicBezTo>
                    <a:pt x="81" y="475"/>
                    <a:pt x="76" y="479"/>
                    <a:pt x="71" y="479"/>
                  </a:cubicBezTo>
                  <a:cubicBezTo>
                    <a:pt x="64" y="479"/>
                    <a:pt x="57" y="472"/>
                    <a:pt x="49" y="465"/>
                  </a:cubicBezTo>
                  <a:cubicBezTo>
                    <a:pt x="25" y="465"/>
                    <a:pt x="25" y="440"/>
                    <a:pt x="38" y="429"/>
                  </a:cubicBezTo>
                  <a:cubicBezTo>
                    <a:pt x="122" y="294"/>
                    <a:pt x="232" y="161"/>
                    <a:pt x="378" y="27"/>
                  </a:cubicBezTo>
                  <a:cubicBezTo>
                    <a:pt x="382" y="23"/>
                    <a:pt x="387" y="22"/>
                    <a:pt x="393" y="22"/>
                  </a:cubicBezTo>
                  <a:close/>
                  <a:moveTo>
                    <a:pt x="397" y="1"/>
                  </a:moveTo>
                  <a:cubicBezTo>
                    <a:pt x="386" y="1"/>
                    <a:pt x="376" y="5"/>
                    <a:pt x="366" y="15"/>
                  </a:cubicBezTo>
                  <a:cubicBezTo>
                    <a:pt x="220" y="148"/>
                    <a:pt x="111" y="283"/>
                    <a:pt x="13" y="416"/>
                  </a:cubicBezTo>
                  <a:cubicBezTo>
                    <a:pt x="1" y="440"/>
                    <a:pt x="13" y="465"/>
                    <a:pt x="38" y="489"/>
                  </a:cubicBezTo>
                  <a:cubicBezTo>
                    <a:pt x="38" y="489"/>
                    <a:pt x="49" y="502"/>
                    <a:pt x="62" y="502"/>
                  </a:cubicBezTo>
                  <a:cubicBezTo>
                    <a:pt x="74" y="502"/>
                    <a:pt x="86" y="489"/>
                    <a:pt x="98" y="477"/>
                  </a:cubicBezTo>
                  <a:cubicBezTo>
                    <a:pt x="232" y="319"/>
                    <a:pt x="330" y="197"/>
                    <a:pt x="439" y="88"/>
                  </a:cubicBezTo>
                  <a:cubicBezTo>
                    <a:pt x="463" y="64"/>
                    <a:pt x="451" y="39"/>
                    <a:pt x="439" y="15"/>
                  </a:cubicBezTo>
                  <a:cubicBezTo>
                    <a:pt x="425" y="8"/>
                    <a:pt x="411" y="1"/>
                    <a:pt x="3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430;p36">
              <a:extLst>
                <a:ext uri="{FF2B5EF4-FFF2-40B4-BE49-F238E27FC236}">
                  <a16:creationId xmlns:a16="http://schemas.microsoft.com/office/drawing/2014/main" id="{007DEFE7-964A-4EA1-91AE-A81E37F2187D}"/>
                </a:ext>
              </a:extLst>
            </p:cNvPr>
            <p:cNvSpPr/>
            <p:nvPr/>
          </p:nvSpPr>
          <p:spPr>
            <a:xfrm>
              <a:off x="7569185" y="3193577"/>
              <a:ext cx="32141" cy="31156"/>
            </a:xfrm>
            <a:custGeom>
              <a:avLst/>
              <a:gdLst/>
              <a:ahLst/>
              <a:cxnLst/>
              <a:rect l="l" t="t" r="r" b="b"/>
              <a:pathLst>
                <a:path w="653" h="633" extrusionOk="0">
                  <a:moveTo>
                    <a:pt x="594" y="0"/>
                  </a:moveTo>
                  <a:cubicBezTo>
                    <a:pt x="583" y="0"/>
                    <a:pt x="573" y="4"/>
                    <a:pt x="564" y="13"/>
                  </a:cubicBezTo>
                  <a:cubicBezTo>
                    <a:pt x="369" y="171"/>
                    <a:pt x="187" y="354"/>
                    <a:pt x="29" y="560"/>
                  </a:cubicBezTo>
                  <a:cubicBezTo>
                    <a:pt x="1" y="589"/>
                    <a:pt x="32" y="633"/>
                    <a:pt x="64" y="633"/>
                  </a:cubicBezTo>
                  <a:cubicBezTo>
                    <a:pt x="73" y="633"/>
                    <a:pt x="82" y="629"/>
                    <a:pt x="90" y="621"/>
                  </a:cubicBezTo>
                  <a:cubicBezTo>
                    <a:pt x="260" y="427"/>
                    <a:pt x="431" y="244"/>
                    <a:pt x="625" y="74"/>
                  </a:cubicBezTo>
                  <a:cubicBezTo>
                    <a:pt x="652" y="37"/>
                    <a:pt x="625" y="0"/>
                    <a:pt x="5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431;p36">
              <a:extLst>
                <a:ext uri="{FF2B5EF4-FFF2-40B4-BE49-F238E27FC236}">
                  <a16:creationId xmlns:a16="http://schemas.microsoft.com/office/drawing/2014/main" id="{ABB6A39C-4A39-443E-A2CC-C95014464FA9}"/>
                </a:ext>
              </a:extLst>
            </p:cNvPr>
            <p:cNvSpPr/>
            <p:nvPr/>
          </p:nvSpPr>
          <p:spPr>
            <a:xfrm>
              <a:off x="7569381" y="3192888"/>
              <a:ext cx="31796" cy="32485"/>
            </a:xfrm>
            <a:custGeom>
              <a:avLst/>
              <a:gdLst/>
              <a:ahLst/>
              <a:cxnLst/>
              <a:rect l="l" t="t" r="r" b="b"/>
              <a:pathLst>
                <a:path w="646" h="660" extrusionOk="0">
                  <a:moveTo>
                    <a:pt x="595" y="18"/>
                  </a:moveTo>
                  <a:cubicBezTo>
                    <a:pt x="606" y="18"/>
                    <a:pt x="615" y="21"/>
                    <a:pt x="621" y="27"/>
                  </a:cubicBezTo>
                  <a:cubicBezTo>
                    <a:pt x="621" y="39"/>
                    <a:pt x="633" y="63"/>
                    <a:pt x="609" y="76"/>
                  </a:cubicBezTo>
                  <a:cubicBezTo>
                    <a:pt x="438" y="246"/>
                    <a:pt x="268" y="428"/>
                    <a:pt x="98" y="611"/>
                  </a:cubicBezTo>
                  <a:lnTo>
                    <a:pt x="86" y="623"/>
                  </a:lnTo>
                  <a:cubicBezTo>
                    <a:pt x="74" y="635"/>
                    <a:pt x="64" y="638"/>
                    <a:pt x="57" y="638"/>
                  </a:cubicBezTo>
                  <a:cubicBezTo>
                    <a:pt x="49" y="638"/>
                    <a:pt x="43" y="635"/>
                    <a:pt x="37" y="635"/>
                  </a:cubicBezTo>
                  <a:cubicBezTo>
                    <a:pt x="25" y="623"/>
                    <a:pt x="13" y="598"/>
                    <a:pt x="37" y="574"/>
                  </a:cubicBezTo>
                  <a:cubicBezTo>
                    <a:pt x="171" y="404"/>
                    <a:pt x="341" y="222"/>
                    <a:pt x="560" y="27"/>
                  </a:cubicBezTo>
                  <a:cubicBezTo>
                    <a:pt x="572" y="21"/>
                    <a:pt x="584" y="18"/>
                    <a:pt x="595" y="18"/>
                  </a:cubicBezTo>
                  <a:close/>
                  <a:moveTo>
                    <a:pt x="588" y="1"/>
                  </a:moveTo>
                  <a:cubicBezTo>
                    <a:pt x="576" y="1"/>
                    <a:pt x="563" y="5"/>
                    <a:pt x="548" y="15"/>
                  </a:cubicBezTo>
                  <a:cubicBezTo>
                    <a:pt x="329" y="209"/>
                    <a:pt x="159" y="392"/>
                    <a:pt x="13" y="562"/>
                  </a:cubicBezTo>
                  <a:cubicBezTo>
                    <a:pt x="0" y="587"/>
                    <a:pt x="0" y="623"/>
                    <a:pt x="25" y="647"/>
                  </a:cubicBezTo>
                  <a:cubicBezTo>
                    <a:pt x="37" y="647"/>
                    <a:pt x="49" y="660"/>
                    <a:pt x="62" y="660"/>
                  </a:cubicBezTo>
                  <a:cubicBezTo>
                    <a:pt x="73" y="660"/>
                    <a:pt x="86" y="647"/>
                    <a:pt x="98" y="635"/>
                  </a:cubicBezTo>
                  <a:lnTo>
                    <a:pt x="110" y="611"/>
                  </a:lnTo>
                  <a:cubicBezTo>
                    <a:pt x="281" y="441"/>
                    <a:pt x="451" y="258"/>
                    <a:pt x="621" y="88"/>
                  </a:cubicBezTo>
                  <a:cubicBezTo>
                    <a:pt x="645" y="63"/>
                    <a:pt x="645" y="39"/>
                    <a:pt x="633" y="15"/>
                  </a:cubicBezTo>
                  <a:cubicBezTo>
                    <a:pt x="619" y="8"/>
                    <a:pt x="605" y="1"/>
                    <a:pt x="5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432;p36">
              <a:extLst>
                <a:ext uri="{FF2B5EF4-FFF2-40B4-BE49-F238E27FC236}">
                  <a16:creationId xmlns:a16="http://schemas.microsoft.com/office/drawing/2014/main" id="{A6E026F4-2CDB-49E3-BEAD-D0CF3D4BB361}"/>
                </a:ext>
              </a:extLst>
            </p:cNvPr>
            <p:cNvSpPr/>
            <p:nvPr/>
          </p:nvSpPr>
          <p:spPr>
            <a:xfrm>
              <a:off x="7574008" y="3203225"/>
              <a:ext cx="31993" cy="34159"/>
            </a:xfrm>
            <a:custGeom>
              <a:avLst/>
              <a:gdLst/>
              <a:ahLst/>
              <a:cxnLst/>
              <a:rect l="l" t="t" r="r" b="b"/>
              <a:pathLst>
                <a:path w="650" h="694" extrusionOk="0">
                  <a:moveTo>
                    <a:pt x="584" y="1"/>
                  </a:moveTo>
                  <a:cubicBezTo>
                    <a:pt x="573" y="1"/>
                    <a:pt x="562" y="4"/>
                    <a:pt x="551" y="12"/>
                  </a:cubicBezTo>
                  <a:cubicBezTo>
                    <a:pt x="357" y="194"/>
                    <a:pt x="162" y="401"/>
                    <a:pt x="28" y="620"/>
                  </a:cubicBezTo>
                  <a:cubicBezTo>
                    <a:pt x="1" y="657"/>
                    <a:pt x="36" y="693"/>
                    <a:pt x="65" y="693"/>
                  </a:cubicBezTo>
                  <a:cubicBezTo>
                    <a:pt x="74" y="693"/>
                    <a:pt x="83" y="689"/>
                    <a:pt x="89" y="680"/>
                  </a:cubicBezTo>
                  <a:cubicBezTo>
                    <a:pt x="260" y="474"/>
                    <a:pt x="430" y="267"/>
                    <a:pt x="612" y="72"/>
                  </a:cubicBezTo>
                  <a:cubicBezTo>
                    <a:pt x="650" y="44"/>
                    <a:pt x="621" y="1"/>
                    <a:pt x="5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433;p36">
              <a:extLst>
                <a:ext uri="{FF2B5EF4-FFF2-40B4-BE49-F238E27FC236}">
                  <a16:creationId xmlns:a16="http://schemas.microsoft.com/office/drawing/2014/main" id="{CBE7A03F-1564-4F94-8611-AA8FBDF9CE92}"/>
                </a:ext>
              </a:extLst>
            </p:cNvPr>
            <p:cNvSpPr/>
            <p:nvPr/>
          </p:nvSpPr>
          <p:spPr>
            <a:xfrm>
              <a:off x="7574156" y="3202880"/>
              <a:ext cx="31796" cy="35045"/>
            </a:xfrm>
            <a:custGeom>
              <a:avLst/>
              <a:gdLst/>
              <a:ahLst/>
              <a:cxnLst/>
              <a:rect l="l" t="t" r="r" b="b"/>
              <a:pathLst>
                <a:path w="646" h="712" extrusionOk="0">
                  <a:moveTo>
                    <a:pt x="584" y="19"/>
                  </a:moveTo>
                  <a:cubicBezTo>
                    <a:pt x="597" y="19"/>
                    <a:pt x="597" y="19"/>
                    <a:pt x="609" y="31"/>
                  </a:cubicBezTo>
                  <a:cubicBezTo>
                    <a:pt x="621" y="43"/>
                    <a:pt x="621" y="68"/>
                    <a:pt x="609" y="79"/>
                  </a:cubicBezTo>
                  <a:cubicBezTo>
                    <a:pt x="451" y="225"/>
                    <a:pt x="317" y="395"/>
                    <a:pt x="184" y="554"/>
                  </a:cubicBezTo>
                  <a:cubicBezTo>
                    <a:pt x="147" y="603"/>
                    <a:pt x="122" y="639"/>
                    <a:pt x="86" y="676"/>
                  </a:cubicBezTo>
                  <a:cubicBezTo>
                    <a:pt x="80" y="688"/>
                    <a:pt x="71" y="691"/>
                    <a:pt x="62" y="691"/>
                  </a:cubicBezTo>
                  <a:cubicBezTo>
                    <a:pt x="53" y="691"/>
                    <a:pt x="44" y="687"/>
                    <a:pt x="38" y="687"/>
                  </a:cubicBezTo>
                  <a:cubicBezTo>
                    <a:pt x="25" y="676"/>
                    <a:pt x="13" y="651"/>
                    <a:pt x="25" y="639"/>
                  </a:cubicBezTo>
                  <a:cubicBezTo>
                    <a:pt x="184" y="395"/>
                    <a:pt x="390" y="189"/>
                    <a:pt x="560" y="31"/>
                  </a:cubicBezTo>
                  <a:cubicBezTo>
                    <a:pt x="573" y="19"/>
                    <a:pt x="573" y="19"/>
                    <a:pt x="584" y="19"/>
                  </a:cubicBezTo>
                  <a:close/>
                  <a:moveTo>
                    <a:pt x="585" y="1"/>
                  </a:moveTo>
                  <a:cubicBezTo>
                    <a:pt x="573" y="1"/>
                    <a:pt x="561" y="7"/>
                    <a:pt x="548" y="19"/>
                  </a:cubicBezTo>
                  <a:cubicBezTo>
                    <a:pt x="378" y="177"/>
                    <a:pt x="171" y="384"/>
                    <a:pt x="13" y="627"/>
                  </a:cubicBezTo>
                  <a:cubicBezTo>
                    <a:pt x="1" y="651"/>
                    <a:pt x="13" y="687"/>
                    <a:pt x="25" y="700"/>
                  </a:cubicBezTo>
                  <a:cubicBezTo>
                    <a:pt x="38" y="700"/>
                    <a:pt x="49" y="712"/>
                    <a:pt x="62" y="712"/>
                  </a:cubicBezTo>
                  <a:cubicBezTo>
                    <a:pt x="74" y="712"/>
                    <a:pt x="86" y="700"/>
                    <a:pt x="98" y="687"/>
                  </a:cubicBezTo>
                  <a:cubicBezTo>
                    <a:pt x="135" y="651"/>
                    <a:pt x="159" y="614"/>
                    <a:pt x="195" y="566"/>
                  </a:cubicBezTo>
                  <a:cubicBezTo>
                    <a:pt x="330" y="408"/>
                    <a:pt x="463" y="238"/>
                    <a:pt x="621" y="92"/>
                  </a:cubicBezTo>
                  <a:cubicBezTo>
                    <a:pt x="646" y="68"/>
                    <a:pt x="633" y="31"/>
                    <a:pt x="621" y="19"/>
                  </a:cubicBezTo>
                  <a:cubicBezTo>
                    <a:pt x="609" y="7"/>
                    <a:pt x="597" y="1"/>
                    <a:pt x="5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434;p36">
              <a:extLst>
                <a:ext uri="{FF2B5EF4-FFF2-40B4-BE49-F238E27FC236}">
                  <a16:creationId xmlns:a16="http://schemas.microsoft.com/office/drawing/2014/main" id="{4E6D2822-D51C-4944-A943-6DA789F0DA57}"/>
                </a:ext>
              </a:extLst>
            </p:cNvPr>
            <p:cNvSpPr/>
            <p:nvPr/>
          </p:nvSpPr>
          <p:spPr>
            <a:xfrm>
              <a:off x="7575386" y="3213414"/>
              <a:ext cx="33765" cy="38736"/>
            </a:xfrm>
            <a:custGeom>
              <a:avLst/>
              <a:gdLst/>
              <a:ahLst/>
              <a:cxnLst/>
              <a:rect l="l" t="t" r="r" b="b"/>
              <a:pathLst>
                <a:path w="686" h="787" extrusionOk="0">
                  <a:moveTo>
                    <a:pt x="622" y="0"/>
                  </a:moveTo>
                  <a:cubicBezTo>
                    <a:pt x="613" y="0"/>
                    <a:pt x="604" y="3"/>
                    <a:pt x="596" y="11"/>
                  </a:cubicBezTo>
                  <a:cubicBezTo>
                    <a:pt x="462" y="133"/>
                    <a:pt x="341" y="254"/>
                    <a:pt x="219" y="400"/>
                  </a:cubicBezTo>
                  <a:cubicBezTo>
                    <a:pt x="134" y="486"/>
                    <a:pt x="0" y="608"/>
                    <a:pt x="13" y="741"/>
                  </a:cubicBezTo>
                  <a:cubicBezTo>
                    <a:pt x="13" y="772"/>
                    <a:pt x="34" y="787"/>
                    <a:pt x="55" y="787"/>
                  </a:cubicBezTo>
                  <a:cubicBezTo>
                    <a:pt x="76" y="787"/>
                    <a:pt x="97" y="772"/>
                    <a:pt x="97" y="741"/>
                  </a:cubicBezTo>
                  <a:cubicBezTo>
                    <a:pt x="110" y="619"/>
                    <a:pt x="280" y="462"/>
                    <a:pt x="365" y="376"/>
                  </a:cubicBezTo>
                  <a:cubicBezTo>
                    <a:pt x="462" y="267"/>
                    <a:pt x="559" y="170"/>
                    <a:pt x="657" y="73"/>
                  </a:cubicBezTo>
                  <a:cubicBezTo>
                    <a:pt x="686" y="44"/>
                    <a:pt x="654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435;p36">
              <a:extLst>
                <a:ext uri="{FF2B5EF4-FFF2-40B4-BE49-F238E27FC236}">
                  <a16:creationId xmlns:a16="http://schemas.microsoft.com/office/drawing/2014/main" id="{A5C0B0A9-EF03-4F3F-A857-425228CD2194}"/>
                </a:ext>
              </a:extLst>
            </p:cNvPr>
            <p:cNvSpPr/>
            <p:nvPr/>
          </p:nvSpPr>
          <p:spPr>
            <a:xfrm>
              <a:off x="7575386" y="3213266"/>
              <a:ext cx="34159" cy="39031"/>
            </a:xfrm>
            <a:custGeom>
              <a:avLst/>
              <a:gdLst/>
              <a:ahLst/>
              <a:cxnLst/>
              <a:rect l="l" t="t" r="r" b="b"/>
              <a:pathLst>
                <a:path w="694" h="793" extrusionOk="0">
                  <a:moveTo>
                    <a:pt x="621" y="14"/>
                  </a:moveTo>
                  <a:cubicBezTo>
                    <a:pt x="632" y="14"/>
                    <a:pt x="645" y="14"/>
                    <a:pt x="657" y="27"/>
                  </a:cubicBezTo>
                  <a:cubicBezTo>
                    <a:pt x="669" y="39"/>
                    <a:pt x="669" y="51"/>
                    <a:pt x="657" y="76"/>
                  </a:cubicBezTo>
                  <a:cubicBezTo>
                    <a:pt x="535" y="173"/>
                    <a:pt x="438" y="270"/>
                    <a:pt x="353" y="367"/>
                  </a:cubicBezTo>
                  <a:cubicBezTo>
                    <a:pt x="341" y="379"/>
                    <a:pt x="316" y="403"/>
                    <a:pt x="305" y="428"/>
                  </a:cubicBezTo>
                  <a:cubicBezTo>
                    <a:pt x="219" y="513"/>
                    <a:pt x="97" y="635"/>
                    <a:pt x="86" y="744"/>
                  </a:cubicBezTo>
                  <a:cubicBezTo>
                    <a:pt x="86" y="768"/>
                    <a:pt x="73" y="781"/>
                    <a:pt x="49" y="781"/>
                  </a:cubicBezTo>
                  <a:cubicBezTo>
                    <a:pt x="37" y="781"/>
                    <a:pt x="13" y="768"/>
                    <a:pt x="13" y="744"/>
                  </a:cubicBezTo>
                  <a:cubicBezTo>
                    <a:pt x="13" y="635"/>
                    <a:pt x="97" y="538"/>
                    <a:pt x="183" y="452"/>
                  </a:cubicBezTo>
                  <a:cubicBezTo>
                    <a:pt x="195" y="440"/>
                    <a:pt x="207" y="416"/>
                    <a:pt x="219" y="403"/>
                  </a:cubicBezTo>
                  <a:cubicBezTo>
                    <a:pt x="341" y="270"/>
                    <a:pt x="462" y="148"/>
                    <a:pt x="608" y="27"/>
                  </a:cubicBezTo>
                  <a:cubicBezTo>
                    <a:pt x="608" y="14"/>
                    <a:pt x="621" y="14"/>
                    <a:pt x="621" y="14"/>
                  </a:cubicBezTo>
                  <a:close/>
                  <a:moveTo>
                    <a:pt x="627" y="0"/>
                  </a:moveTo>
                  <a:cubicBezTo>
                    <a:pt x="617" y="0"/>
                    <a:pt x="607" y="4"/>
                    <a:pt x="596" y="14"/>
                  </a:cubicBezTo>
                  <a:cubicBezTo>
                    <a:pt x="451" y="136"/>
                    <a:pt x="329" y="257"/>
                    <a:pt x="207" y="392"/>
                  </a:cubicBezTo>
                  <a:cubicBezTo>
                    <a:pt x="195" y="403"/>
                    <a:pt x="183" y="428"/>
                    <a:pt x="170" y="440"/>
                  </a:cubicBezTo>
                  <a:cubicBezTo>
                    <a:pt x="86" y="525"/>
                    <a:pt x="0" y="622"/>
                    <a:pt x="0" y="744"/>
                  </a:cubicBezTo>
                  <a:cubicBezTo>
                    <a:pt x="0" y="781"/>
                    <a:pt x="24" y="793"/>
                    <a:pt x="49" y="793"/>
                  </a:cubicBezTo>
                  <a:cubicBezTo>
                    <a:pt x="86" y="793"/>
                    <a:pt x="110" y="781"/>
                    <a:pt x="110" y="744"/>
                  </a:cubicBezTo>
                  <a:cubicBezTo>
                    <a:pt x="110" y="647"/>
                    <a:pt x="232" y="525"/>
                    <a:pt x="316" y="440"/>
                  </a:cubicBezTo>
                  <a:cubicBezTo>
                    <a:pt x="341" y="416"/>
                    <a:pt x="353" y="392"/>
                    <a:pt x="365" y="379"/>
                  </a:cubicBezTo>
                  <a:cubicBezTo>
                    <a:pt x="451" y="282"/>
                    <a:pt x="548" y="184"/>
                    <a:pt x="669" y="87"/>
                  </a:cubicBezTo>
                  <a:cubicBezTo>
                    <a:pt x="694" y="63"/>
                    <a:pt x="681" y="39"/>
                    <a:pt x="669" y="14"/>
                  </a:cubicBezTo>
                  <a:cubicBezTo>
                    <a:pt x="655" y="7"/>
                    <a:pt x="641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436;p36">
              <a:extLst>
                <a:ext uri="{FF2B5EF4-FFF2-40B4-BE49-F238E27FC236}">
                  <a16:creationId xmlns:a16="http://schemas.microsoft.com/office/drawing/2014/main" id="{7F527E75-98DC-49C0-9E53-022B254D5531}"/>
                </a:ext>
              </a:extLst>
            </p:cNvPr>
            <p:cNvSpPr/>
            <p:nvPr/>
          </p:nvSpPr>
          <p:spPr>
            <a:xfrm>
              <a:off x="7582868" y="3221781"/>
              <a:ext cx="32879" cy="36817"/>
            </a:xfrm>
            <a:custGeom>
              <a:avLst/>
              <a:gdLst/>
              <a:ahLst/>
              <a:cxnLst/>
              <a:rect l="l" t="t" r="r" b="b"/>
              <a:pathLst>
                <a:path w="668" h="748" extrusionOk="0">
                  <a:moveTo>
                    <a:pt x="604" y="0"/>
                  </a:moveTo>
                  <a:cubicBezTo>
                    <a:pt x="595" y="0"/>
                    <a:pt x="586" y="4"/>
                    <a:pt x="578" y="11"/>
                  </a:cubicBezTo>
                  <a:cubicBezTo>
                    <a:pt x="371" y="219"/>
                    <a:pt x="177" y="438"/>
                    <a:pt x="18" y="668"/>
                  </a:cubicBezTo>
                  <a:cubicBezTo>
                    <a:pt x="0" y="704"/>
                    <a:pt x="36" y="747"/>
                    <a:pt x="65" y="747"/>
                  </a:cubicBezTo>
                  <a:cubicBezTo>
                    <a:pt x="75" y="747"/>
                    <a:pt x="85" y="742"/>
                    <a:pt x="91" y="730"/>
                  </a:cubicBezTo>
                  <a:cubicBezTo>
                    <a:pt x="274" y="511"/>
                    <a:pt x="444" y="292"/>
                    <a:pt x="639" y="73"/>
                  </a:cubicBezTo>
                  <a:cubicBezTo>
                    <a:pt x="667" y="44"/>
                    <a:pt x="636" y="0"/>
                    <a:pt x="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437;p36">
              <a:extLst>
                <a:ext uri="{FF2B5EF4-FFF2-40B4-BE49-F238E27FC236}">
                  <a16:creationId xmlns:a16="http://schemas.microsoft.com/office/drawing/2014/main" id="{D1D1EB0B-11B2-499E-BC8F-63492C4B55C9}"/>
                </a:ext>
              </a:extLst>
            </p:cNvPr>
            <p:cNvSpPr/>
            <p:nvPr/>
          </p:nvSpPr>
          <p:spPr>
            <a:xfrm>
              <a:off x="7582524" y="3221634"/>
              <a:ext cx="33027" cy="37260"/>
            </a:xfrm>
            <a:custGeom>
              <a:avLst/>
              <a:gdLst/>
              <a:ahLst/>
              <a:cxnLst/>
              <a:rect l="l" t="t" r="r" b="b"/>
              <a:pathLst>
                <a:path w="671" h="757" extrusionOk="0">
                  <a:moveTo>
                    <a:pt x="609" y="14"/>
                  </a:moveTo>
                  <a:cubicBezTo>
                    <a:pt x="622" y="14"/>
                    <a:pt x="633" y="27"/>
                    <a:pt x="633" y="27"/>
                  </a:cubicBezTo>
                  <a:cubicBezTo>
                    <a:pt x="646" y="39"/>
                    <a:pt x="658" y="63"/>
                    <a:pt x="633" y="76"/>
                  </a:cubicBezTo>
                  <a:cubicBezTo>
                    <a:pt x="439" y="282"/>
                    <a:pt x="257" y="514"/>
                    <a:pt x="98" y="733"/>
                  </a:cubicBezTo>
                  <a:cubicBezTo>
                    <a:pt x="92" y="738"/>
                    <a:pt x="83" y="741"/>
                    <a:pt x="74" y="741"/>
                  </a:cubicBezTo>
                  <a:cubicBezTo>
                    <a:pt x="65" y="741"/>
                    <a:pt x="56" y="738"/>
                    <a:pt x="50" y="733"/>
                  </a:cubicBezTo>
                  <a:cubicBezTo>
                    <a:pt x="38" y="720"/>
                    <a:pt x="25" y="696"/>
                    <a:pt x="38" y="684"/>
                  </a:cubicBezTo>
                  <a:cubicBezTo>
                    <a:pt x="184" y="465"/>
                    <a:pt x="366" y="246"/>
                    <a:pt x="585" y="27"/>
                  </a:cubicBezTo>
                  <a:cubicBezTo>
                    <a:pt x="597" y="14"/>
                    <a:pt x="609" y="14"/>
                    <a:pt x="609" y="14"/>
                  </a:cubicBezTo>
                  <a:close/>
                  <a:moveTo>
                    <a:pt x="607" y="1"/>
                  </a:moveTo>
                  <a:cubicBezTo>
                    <a:pt x="595" y="1"/>
                    <a:pt x="583" y="4"/>
                    <a:pt x="573" y="14"/>
                  </a:cubicBezTo>
                  <a:cubicBezTo>
                    <a:pt x="354" y="233"/>
                    <a:pt x="160" y="452"/>
                    <a:pt x="25" y="671"/>
                  </a:cubicBezTo>
                  <a:cubicBezTo>
                    <a:pt x="1" y="696"/>
                    <a:pt x="14" y="733"/>
                    <a:pt x="38" y="744"/>
                  </a:cubicBezTo>
                  <a:cubicBezTo>
                    <a:pt x="50" y="757"/>
                    <a:pt x="62" y="757"/>
                    <a:pt x="74" y="757"/>
                  </a:cubicBezTo>
                  <a:cubicBezTo>
                    <a:pt x="87" y="757"/>
                    <a:pt x="98" y="757"/>
                    <a:pt x="111" y="744"/>
                  </a:cubicBezTo>
                  <a:cubicBezTo>
                    <a:pt x="269" y="525"/>
                    <a:pt x="451" y="295"/>
                    <a:pt x="646" y="87"/>
                  </a:cubicBezTo>
                  <a:cubicBezTo>
                    <a:pt x="670" y="63"/>
                    <a:pt x="670" y="27"/>
                    <a:pt x="646" y="14"/>
                  </a:cubicBezTo>
                  <a:cubicBezTo>
                    <a:pt x="639" y="8"/>
                    <a:pt x="623" y="1"/>
                    <a:pt x="6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438;p36">
              <a:extLst>
                <a:ext uri="{FF2B5EF4-FFF2-40B4-BE49-F238E27FC236}">
                  <a16:creationId xmlns:a16="http://schemas.microsoft.com/office/drawing/2014/main" id="{45DC65CD-5603-48FE-A093-3A8522EC3AEC}"/>
                </a:ext>
              </a:extLst>
            </p:cNvPr>
            <p:cNvSpPr/>
            <p:nvPr/>
          </p:nvSpPr>
          <p:spPr>
            <a:xfrm>
              <a:off x="7590744" y="3252151"/>
              <a:ext cx="23675" cy="24069"/>
            </a:xfrm>
            <a:custGeom>
              <a:avLst/>
              <a:gdLst/>
              <a:ahLst/>
              <a:cxnLst/>
              <a:rect l="l" t="t" r="r" b="b"/>
              <a:pathLst>
                <a:path w="481" h="489" extrusionOk="0">
                  <a:moveTo>
                    <a:pt x="418" y="0"/>
                  </a:moveTo>
                  <a:cubicBezTo>
                    <a:pt x="405" y="0"/>
                    <a:pt x="392" y="5"/>
                    <a:pt x="382" y="15"/>
                  </a:cubicBezTo>
                  <a:cubicBezTo>
                    <a:pt x="284" y="161"/>
                    <a:pt x="163" y="283"/>
                    <a:pt x="29" y="416"/>
                  </a:cubicBezTo>
                  <a:cubicBezTo>
                    <a:pt x="0" y="445"/>
                    <a:pt x="31" y="488"/>
                    <a:pt x="64" y="488"/>
                  </a:cubicBezTo>
                  <a:cubicBezTo>
                    <a:pt x="73" y="488"/>
                    <a:pt x="82" y="485"/>
                    <a:pt x="90" y="477"/>
                  </a:cubicBezTo>
                  <a:cubicBezTo>
                    <a:pt x="236" y="356"/>
                    <a:pt x="357" y="210"/>
                    <a:pt x="455" y="64"/>
                  </a:cubicBezTo>
                  <a:cubicBezTo>
                    <a:pt x="480" y="29"/>
                    <a:pt x="450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439;p36">
              <a:extLst>
                <a:ext uri="{FF2B5EF4-FFF2-40B4-BE49-F238E27FC236}">
                  <a16:creationId xmlns:a16="http://schemas.microsoft.com/office/drawing/2014/main" id="{7450BE8D-E898-44AA-AF23-B986838D659E}"/>
                </a:ext>
              </a:extLst>
            </p:cNvPr>
            <p:cNvSpPr/>
            <p:nvPr/>
          </p:nvSpPr>
          <p:spPr>
            <a:xfrm>
              <a:off x="7590941" y="3251413"/>
              <a:ext cx="23970" cy="24856"/>
            </a:xfrm>
            <a:custGeom>
              <a:avLst/>
              <a:gdLst/>
              <a:ahLst/>
              <a:cxnLst/>
              <a:rect l="l" t="t" r="r" b="b"/>
              <a:pathLst>
                <a:path w="487" h="505" extrusionOk="0">
                  <a:moveTo>
                    <a:pt x="414" y="18"/>
                  </a:moveTo>
                  <a:cubicBezTo>
                    <a:pt x="426" y="18"/>
                    <a:pt x="438" y="30"/>
                    <a:pt x="438" y="30"/>
                  </a:cubicBezTo>
                  <a:cubicBezTo>
                    <a:pt x="451" y="42"/>
                    <a:pt x="462" y="55"/>
                    <a:pt x="451" y="66"/>
                  </a:cubicBezTo>
                  <a:cubicBezTo>
                    <a:pt x="329" y="236"/>
                    <a:pt x="219" y="371"/>
                    <a:pt x="86" y="480"/>
                  </a:cubicBezTo>
                  <a:cubicBezTo>
                    <a:pt x="74" y="486"/>
                    <a:pt x="64" y="489"/>
                    <a:pt x="57" y="489"/>
                  </a:cubicBezTo>
                  <a:cubicBezTo>
                    <a:pt x="49" y="489"/>
                    <a:pt x="43" y="486"/>
                    <a:pt x="37" y="480"/>
                  </a:cubicBezTo>
                  <a:cubicBezTo>
                    <a:pt x="25" y="468"/>
                    <a:pt x="13" y="444"/>
                    <a:pt x="37" y="431"/>
                  </a:cubicBezTo>
                  <a:cubicBezTo>
                    <a:pt x="183" y="285"/>
                    <a:pt x="292" y="164"/>
                    <a:pt x="389" y="42"/>
                  </a:cubicBezTo>
                  <a:cubicBezTo>
                    <a:pt x="402" y="30"/>
                    <a:pt x="402" y="18"/>
                    <a:pt x="414" y="18"/>
                  </a:cubicBezTo>
                  <a:close/>
                  <a:moveTo>
                    <a:pt x="414" y="1"/>
                  </a:moveTo>
                  <a:cubicBezTo>
                    <a:pt x="398" y="1"/>
                    <a:pt x="384" y="10"/>
                    <a:pt x="378" y="30"/>
                  </a:cubicBezTo>
                  <a:cubicBezTo>
                    <a:pt x="280" y="152"/>
                    <a:pt x="171" y="273"/>
                    <a:pt x="25" y="419"/>
                  </a:cubicBezTo>
                  <a:cubicBezTo>
                    <a:pt x="0" y="444"/>
                    <a:pt x="0" y="468"/>
                    <a:pt x="13" y="492"/>
                  </a:cubicBezTo>
                  <a:cubicBezTo>
                    <a:pt x="25" y="504"/>
                    <a:pt x="49" y="504"/>
                    <a:pt x="62" y="504"/>
                  </a:cubicBezTo>
                  <a:cubicBezTo>
                    <a:pt x="73" y="504"/>
                    <a:pt x="86" y="504"/>
                    <a:pt x="98" y="492"/>
                  </a:cubicBezTo>
                  <a:cubicBezTo>
                    <a:pt x="232" y="382"/>
                    <a:pt x="341" y="249"/>
                    <a:pt x="462" y="79"/>
                  </a:cubicBezTo>
                  <a:cubicBezTo>
                    <a:pt x="487" y="55"/>
                    <a:pt x="475" y="30"/>
                    <a:pt x="451" y="18"/>
                  </a:cubicBezTo>
                  <a:cubicBezTo>
                    <a:pt x="440" y="7"/>
                    <a:pt x="426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440;p36">
              <a:extLst>
                <a:ext uri="{FF2B5EF4-FFF2-40B4-BE49-F238E27FC236}">
                  <a16:creationId xmlns:a16="http://schemas.microsoft.com/office/drawing/2014/main" id="{9D3089B6-412B-481A-9008-5D5428F32E8C}"/>
                </a:ext>
              </a:extLst>
            </p:cNvPr>
            <p:cNvSpPr/>
            <p:nvPr/>
          </p:nvSpPr>
          <p:spPr>
            <a:xfrm>
              <a:off x="7596207" y="3257713"/>
              <a:ext cx="27465" cy="29630"/>
            </a:xfrm>
            <a:custGeom>
              <a:avLst/>
              <a:gdLst/>
              <a:ahLst/>
              <a:cxnLst/>
              <a:rect l="l" t="t" r="r" b="b"/>
              <a:pathLst>
                <a:path w="558" h="602" extrusionOk="0">
                  <a:moveTo>
                    <a:pt x="491" y="0"/>
                  </a:moveTo>
                  <a:cubicBezTo>
                    <a:pt x="482" y="0"/>
                    <a:pt x="473" y="3"/>
                    <a:pt x="465" y="11"/>
                  </a:cubicBezTo>
                  <a:cubicBezTo>
                    <a:pt x="331" y="181"/>
                    <a:pt x="173" y="352"/>
                    <a:pt x="28" y="522"/>
                  </a:cubicBezTo>
                  <a:cubicBezTo>
                    <a:pt x="0" y="558"/>
                    <a:pt x="27" y="601"/>
                    <a:pt x="62" y="601"/>
                  </a:cubicBezTo>
                  <a:cubicBezTo>
                    <a:pt x="74" y="601"/>
                    <a:pt x="88" y="596"/>
                    <a:pt x="100" y="583"/>
                  </a:cubicBezTo>
                  <a:cubicBezTo>
                    <a:pt x="258" y="425"/>
                    <a:pt x="392" y="254"/>
                    <a:pt x="538" y="72"/>
                  </a:cubicBezTo>
                  <a:cubicBezTo>
                    <a:pt x="557" y="43"/>
                    <a:pt x="524" y="0"/>
                    <a:pt x="4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441;p36">
              <a:extLst>
                <a:ext uri="{FF2B5EF4-FFF2-40B4-BE49-F238E27FC236}">
                  <a16:creationId xmlns:a16="http://schemas.microsoft.com/office/drawing/2014/main" id="{8717E4D3-EF4C-4B20-A0C8-D7B68B864D99}"/>
                </a:ext>
              </a:extLst>
            </p:cNvPr>
            <p:cNvSpPr/>
            <p:nvPr/>
          </p:nvSpPr>
          <p:spPr>
            <a:xfrm>
              <a:off x="7596355" y="3257270"/>
              <a:ext cx="27563" cy="30369"/>
            </a:xfrm>
            <a:custGeom>
              <a:avLst/>
              <a:gdLst/>
              <a:ahLst/>
              <a:cxnLst/>
              <a:rect l="l" t="t" r="r" b="b"/>
              <a:pathLst>
                <a:path w="560" h="617" extrusionOk="0">
                  <a:moveTo>
                    <a:pt x="511" y="20"/>
                  </a:moveTo>
                  <a:cubicBezTo>
                    <a:pt x="535" y="33"/>
                    <a:pt x="535" y="57"/>
                    <a:pt x="523" y="81"/>
                  </a:cubicBezTo>
                  <a:cubicBezTo>
                    <a:pt x="389" y="252"/>
                    <a:pt x="243" y="422"/>
                    <a:pt x="85" y="592"/>
                  </a:cubicBezTo>
                  <a:cubicBezTo>
                    <a:pt x="79" y="598"/>
                    <a:pt x="70" y="601"/>
                    <a:pt x="61" y="601"/>
                  </a:cubicBezTo>
                  <a:cubicBezTo>
                    <a:pt x="52" y="601"/>
                    <a:pt x="43" y="598"/>
                    <a:pt x="36" y="592"/>
                  </a:cubicBezTo>
                  <a:cubicBezTo>
                    <a:pt x="25" y="580"/>
                    <a:pt x="25" y="555"/>
                    <a:pt x="36" y="544"/>
                  </a:cubicBezTo>
                  <a:cubicBezTo>
                    <a:pt x="97" y="458"/>
                    <a:pt x="170" y="385"/>
                    <a:pt x="243" y="300"/>
                  </a:cubicBezTo>
                  <a:cubicBezTo>
                    <a:pt x="316" y="215"/>
                    <a:pt x="401" y="117"/>
                    <a:pt x="474" y="33"/>
                  </a:cubicBezTo>
                  <a:cubicBezTo>
                    <a:pt x="487" y="20"/>
                    <a:pt x="487" y="20"/>
                    <a:pt x="498" y="20"/>
                  </a:cubicBezTo>
                  <a:close/>
                  <a:moveTo>
                    <a:pt x="502" y="0"/>
                  </a:moveTo>
                  <a:cubicBezTo>
                    <a:pt x="491" y="0"/>
                    <a:pt x="476" y="6"/>
                    <a:pt x="462" y="20"/>
                  </a:cubicBezTo>
                  <a:cubicBezTo>
                    <a:pt x="377" y="106"/>
                    <a:pt x="304" y="203"/>
                    <a:pt x="219" y="288"/>
                  </a:cubicBezTo>
                  <a:cubicBezTo>
                    <a:pt x="158" y="373"/>
                    <a:pt x="85" y="446"/>
                    <a:pt x="25" y="531"/>
                  </a:cubicBezTo>
                  <a:cubicBezTo>
                    <a:pt x="0" y="555"/>
                    <a:pt x="12" y="592"/>
                    <a:pt x="25" y="604"/>
                  </a:cubicBezTo>
                  <a:cubicBezTo>
                    <a:pt x="36" y="617"/>
                    <a:pt x="49" y="617"/>
                    <a:pt x="61" y="617"/>
                  </a:cubicBezTo>
                  <a:cubicBezTo>
                    <a:pt x="73" y="617"/>
                    <a:pt x="85" y="617"/>
                    <a:pt x="97" y="604"/>
                  </a:cubicBezTo>
                  <a:cubicBezTo>
                    <a:pt x="255" y="434"/>
                    <a:pt x="401" y="263"/>
                    <a:pt x="535" y="93"/>
                  </a:cubicBezTo>
                  <a:cubicBezTo>
                    <a:pt x="560" y="57"/>
                    <a:pt x="547" y="33"/>
                    <a:pt x="523" y="9"/>
                  </a:cubicBezTo>
                  <a:cubicBezTo>
                    <a:pt x="518" y="3"/>
                    <a:pt x="511" y="0"/>
                    <a:pt x="5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442;p36">
              <a:extLst>
                <a:ext uri="{FF2B5EF4-FFF2-40B4-BE49-F238E27FC236}">
                  <a16:creationId xmlns:a16="http://schemas.microsoft.com/office/drawing/2014/main" id="{F05CA2BF-B6B8-45C5-8ED0-E7E70F2758D6}"/>
                </a:ext>
              </a:extLst>
            </p:cNvPr>
            <p:cNvSpPr/>
            <p:nvPr/>
          </p:nvSpPr>
          <p:spPr>
            <a:xfrm>
              <a:off x="7600982" y="3271446"/>
              <a:ext cx="26726" cy="28449"/>
            </a:xfrm>
            <a:custGeom>
              <a:avLst/>
              <a:gdLst/>
              <a:ahLst/>
              <a:cxnLst/>
              <a:rect l="l" t="t" r="r" b="b"/>
              <a:pathLst>
                <a:path w="543" h="578" extrusionOk="0">
                  <a:moveTo>
                    <a:pt x="479" y="1"/>
                  </a:moveTo>
                  <a:cubicBezTo>
                    <a:pt x="470" y="1"/>
                    <a:pt x="461" y="4"/>
                    <a:pt x="453" y="12"/>
                  </a:cubicBezTo>
                  <a:cubicBezTo>
                    <a:pt x="307" y="170"/>
                    <a:pt x="161" y="329"/>
                    <a:pt x="28" y="499"/>
                  </a:cubicBezTo>
                  <a:cubicBezTo>
                    <a:pt x="0" y="535"/>
                    <a:pt x="27" y="577"/>
                    <a:pt x="62" y="577"/>
                  </a:cubicBezTo>
                  <a:cubicBezTo>
                    <a:pt x="75" y="577"/>
                    <a:pt x="88" y="572"/>
                    <a:pt x="101" y="559"/>
                  </a:cubicBezTo>
                  <a:cubicBezTo>
                    <a:pt x="234" y="402"/>
                    <a:pt x="368" y="231"/>
                    <a:pt x="514" y="73"/>
                  </a:cubicBezTo>
                  <a:cubicBezTo>
                    <a:pt x="542" y="45"/>
                    <a:pt x="512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443;p36">
              <a:extLst>
                <a:ext uri="{FF2B5EF4-FFF2-40B4-BE49-F238E27FC236}">
                  <a16:creationId xmlns:a16="http://schemas.microsoft.com/office/drawing/2014/main" id="{CD0DE92B-6BF6-413B-8C1A-6B24445EFEFF}"/>
                </a:ext>
              </a:extLst>
            </p:cNvPr>
            <p:cNvSpPr/>
            <p:nvPr/>
          </p:nvSpPr>
          <p:spPr>
            <a:xfrm>
              <a:off x="7601129" y="3271151"/>
              <a:ext cx="26382" cy="29040"/>
            </a:xfrm>
            <a:custGeom>
              <a:avLst/>
              <a:gdLst/>
              <a:ahLst/>
              <a:cxnLst/>
              <a:rect l="l" t="t" r="r" b="b"/>
              <a:pathLst>
                <a:path w="536" h="590" extrusionOk="0">
                  <a:moveTo>
                    <a:pt x="475" y="16"/>
                  </a:moveTo>
                  <a:cubicBezTo>
                    <a:pt x="485" y="16"/>
                    <a:pt x="492" y="23"/>
                    <a:pt x="499" y="30"/>
                  </a:cubicBezTo>
                  <a:cubicBezTo>
                    <a:pt x="511" y="43"/>
                    <a:pt x="523" y="54"/>
                    <a:pt x="499" y="79"/>
                  </a:cubicBezTo>
                  <a:cubicBezTo>
                    <a:pt x="377" y="213"/>
                    <a:pt x="255" y="359"/>
                    <a:pt x="146" y="492"/>
                  </a:cubicBezTo>
                  <a:lnTo>
                    <a:pt x="85" y="565"/>
                  </a:lnTo>
                  <a:cubicBezTo>
                    <a:pt x="77" y="569"/>
                    <a:pt x="70" y="571"/>
                    <a:pt x="65" y="571"/>
                  </a:cubicBezTo>
                  <a:cubicBezTo>
                    <a:pt x="53" y="571"/>
                    <a:pt x="45" y="565"/>
                    <a:pt x="36" y="565"/>
                  </a:cubicBezTo>
                  <a:cubicBezTo>
                    <a:pt x="25" y="553"/>
                    <a:pt x="25" y="529"/>
                    <a:pt x="36" y="505"/>
                  </a:cubicBezTo>
                  <a:cubicBezTo>
                    <a:pt x="146" y="359"/>
                    <a:pt x="280" y="200"/>
                    <a:pt x="450" y="30"/>
                  </a:cubicBezTo>
                  <a:cubicBezTo>
                    <a:pt x="460" y="20"/>
                    <a:pt x="468" y="16"/>
                    <a:pt x="475" y="16"/>
                  </a:cubicBezTo>
                  <a:close/>
                  <a:moveTo>
                    <a:pt x="479" y="0"/>
                  </a:moveTo>
                  <a:cubicBezTo>
                    <a:pt x="466" y="0"/>
                    <a:pt x="450" y="6"/>
                    <a:pt x="438" y="18"/>
                  </a:cubicBezTo>
                  <a:cubicBezTo>
                    <a:pt x="268" y="200"/>
                    <a:pt x="134" y="346"/>
                    <a:pt x="25" y="492"/>
                  </a:cubicBezTo>
                  <a:cubicBezTo>
                    <a:pt x="0" y="529"/>
                    <a:pt x="12" y="565"/>
                    <a:pt x="36" y="578"/>
                  </a:cubicBezTo>
                  <a:cubicBezTo>
                    <a:pt x="36" y="589"/>
                    <a:pt x="49" y="589"/>
                    <a:pt x="61" y="589"/>
                  </a:cubicBezTo>
                  <a:cubicBezTo>
                    <a:pt x="73" y="589"/>
                    <a:pt x="85" y="589"/>
                    <a:pt x="98" y="578"/>
                  </a:cubicBezTo>
                  <a:lnTo>
                    <a:pt x="158" y="505"/>
                  </a:lnTo>
                  <a:cubicBezTo>
                    <a:pt x="268" y="371"/>
                    <a:pt x="390" y="225"/>
                    <a:pt x="511" y="91"/>
                  </a:cubicBezTo>
                  <a:cubicBezTo>
                    <a:pt x="536" y="67"/>
                    <a:pt x="536" y="30"/>
                    <a:pt x="511" y="18"/>
                  </a:cubicBezTo>
                  <a:cubicBezTo>
                    <a:pt x="505" y="6"/>
                    <a:pt x="493" y="0"/>
                    <a:pt x="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444;p36">
              <a:extLst>
                <a:ext uri="{FF2B5EF4-FFF2-40B4-BE49-F238E27FC236}">
                  <a16:creationId xmlns:a16="http://schemas.microsoft.com/office/drawing/2014/main" id="{C827DC3F-C2B0-4B29-8F66-91D1BF7AF4DD}"/>
                </a:ext>
              </a:extLst>
            </p:cNvPr>
            <p:cNvSpPr/>
            <p:nvPr/>
          </p:nvSpPr>
          <p:spPr>
            <a:xfrm>
              <a:off x="7545263" y="3246589"/>
              <a:ext cx="38884" cy="33814"/>
            </a:xfrm>
            <a:custGeom>
              <a:avLst/>
              <a:gdLst/>
              <a:ahLst/>
              <a:cxnLst/>
              <a:rect l="l" t="t" r="r" b="b"/>
              <a:pathLst>
                <a:path w="790" h="687" extrusionOk="0">
                  <a:moveTo>
                    <a:pt x="721" y="1"/>
                  </a:moveTo>
                  <a:cubicBezTo>
                    <a:pt x="713" y="1"/>
                    <a:pt x="705" y="3"/>
                    <a:pt x="698" y="7"/>
                  </a:cubicBezTo>
                  <a:cubicBezTo>
                    <a:pt x="454" y="189"/>
                    <a:pt x="223" y="383"/>
                    <a:pt x="28" y="615"/>
                  </a:cubicBezTo>
                  <a:cubicBezTo>
                    <a:pt x="0" y="643"/>
                    <a:pt x="31" y="686"/>
                    <a:pt x="63" y="686"/>
                  </a:cubicBezTo>
                  <a:cubicBezTo>
                    <a:pt x="72" y="686"/>
                    <a:pt x="82" y="683"/>
                    <a:pt x="90" y="675"/>
                  </a:cubicBezTo>
                  <a:cubicBezTo>
                    <a:pt x="309" y="469"/>
                    <a:pt x="515" y="262"/>
                    <a:pt x="758" y="80"/>
                  </a:cubicBezTo>
                  <a:cubicBezTo>
                    <a:pt x="789" y="49"/>
                    <a:pt x="760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445;p36">
              <a:extLst>
                <a:ext uri="{FF2B5EF4-FFF2-40B4-BE49-F238E27FC236}">
                  <a16:creationId xmlns:a16="http://schemas.microsoft.com/office/drawing/2014/main" id="{C54E54AA-9AD1-4912-93AB-E3FC0FE8636F}"/>
                </a:ext>
              </a:extLst>
            </p:cNvPr>
            <p:cNvSpPr/>
            <p:nvPr/>
          </p:nvSpPr>
          <p:spPr>
            <a:xfrm>
              <a:off x="7544869" y="3246245"/>
              <a:ext cx="38933" cy="34799"/>
            </a:xfrm>
            <a:custGeom>
              <a:avLst/>
              <a:gdLst/>
              <a:ahLst/>
              <a:cxnLst/>
              <a:rect l="l" t="t" r="r" b="b"/>
              <a:pathLst>
                <a:path w="791" h="707" extrusionOk="0">
                  <a:moveTo>
                    <a:pt x="730" y="25"/>
                  </a:moveTo>
                  <a:cubicBezTo>
                    <a:pt x="742" y="25"/>
                    <a:pt x="754" y="25"/>
                    <a:pt x="754" y="38"/>
                  </a:cubicBezTo>
                  <a:cubicBezTo>
                    <a:pt x="766" y="50"/>
                    <a:pt x="766" y="62"/>
                    <a:pt x="754" y="74"/>
                  </a:cubicBezTo>
                  <a:cubicBezTo>
                    <a:pt x="547" y="244"/>
                    <a:pt x="341" y="427"/>
                    <a:pt x="85" y="670"/>
                  </a:cubicBezTo>
                  <a:cubicBezTo>
                    <a:pt x="80" y="681"/>
                    <a:pt x="73" y="684"/>
                    <a:pt x="66" y="684"/>
                  </a:cubicBezTo>
                  <a:cubicBezTo>
                    <a:pt x="57" y="684"/>
                    <a:pt x="49" y="677"/>
                    <a:pt x="49" y="670"/>
                  </a:cubicBezTo>
                  <a:cubicBezTo>
                    <a:pt x="36" y="658"/>
                    <a:pt x="25" y="646"/>
                    <a:pt x="36" y="622"/>
                  </a:cubicBezTo>
                  <a:cubicBezTo>
                    <a:pt x="231" y="414"/>
                    <a:pt x="450" y="208"/>
                    <a:pt x="717" y="25"/>
                  </a:cubicBezTo>
                  <a:close/>
                  <a:moveTo>
                    <a:pt x="733" y="0"/>
                  </a:moveTo>
                  <a:cubicBezTo>
                    <a:pt x="724" y="0"/>
                    <a:pt x="715" y="4"/>
                    <a:pt x="706" y="14"/>
                  </a:cubicBezTo>
                  <a:cubicBezTo>
                    <a:pt x="438" y="196"/>
                    <a:pt x="219" y="403"/>
                    <a:pt x="25" y="609"/>
                  </a:cubicBezTo>
                  <a:cubicBezTo>
                    <a:pt x="0" y="633"/>
                    <a:pt x="12" y="670"/>
                    <a:pt x="36" y="682"/>
                  </a:cubicBezTo>
                  <a:cubicBezTo>
                    <a:pt x="36" y="695"/>
                    <a:pt x="49" y="706"/>
                    <a:pt x="73" y="706"/>
                  </a:cubicBezTo>
                  <a:cubicBezTo>
                    <a:pt x="73" y="706"/>
                    <a:pt x="98" y="695"/>
                    <a:pt x="98" y="682"/>
                  </a:cubicBezTo>
                  <a:cubicBezTo>
                    <a:pt x="353" y="439"/>
                    <a:pt x="560" y="257"/>
                    <a:pt x="766" y="87"/>
                  </a:cubicBezTo>
                  <a:cubicBezTo>
                    <a:pt x="790" y="74"/>
                    <a:pt x="790" y="50"/>
                    <a:pt x="766" y="25"/>
                  </a:cubicBezTo>
                  <a:cubicBezTo>
                    <a:pt x="759" y="10"/>
                    <a:pt x="747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446;p36">
              <a:extLst>
                <a:ext uri="{FF2B5EF4-FFF2-40B4-BE49-F238E27FC236}">
                  <a16:creationId xmlns:a16="http://schemas.microsoft.com/office/drawing/2014/main" id="{58E99DEF-057D-429C-AA51-750A29AD13C4}"/>
                </a:ext>
              </a:extLst>
            </p:cNvPr>
            <p:cNvSpPr/>
            <p:nvPr/>
          </p:nvSpPr>
          <p:spPr>
            <a:xfrm>
              <a:off x="7536994" y="3258895"/>
              <a:ext cx="48088" cy="42477"/>
            </a:xfrm>
            <a:custGeom>
              <a:avLst/>
              <a:gdLst/>
              <a:ahLst/>
              <a:cxnLst/>
              <a:rect l="l" t="t" r="r" b="b"/>
              <a:pathLst>
                <a:path w="977" h="863" extrusionOk="0">
                  <a:moveTo>
                    <a:pt x="909" y="0"/>
                  </a:moveTo>
                  <a:cubicBezTo>
                    <a:pt x="899" y="0"/>
                    <a:pt x="888" y="4"/>
                    <a:pt x="877" y="12"/>
                  </a:cubicBezTo>
                  <a:cubicBezTo>
                    <a:pt x="585" y="255"/>
                    <a:pt x="306" y="511"/>
                    <a:pt x="39" y="790"/>
                  </a:cubicBezTo>
                  <a:cubicBezTo>
                    <a:pt x="1" y="819"/>
                    <a:pt x="29" y="862"/>
                    <a:pt x="67" y="862"/>
                  </a:cubicBezTo>
                  <a:cubicBezTo>
                    <a:pt x="77" y="862"/>
                    <a:pt x="89" y="859"/>
                    <a:pt x="99" y="851"/>
                  </a:cubicBezTo>
                  <a:cubicBezTo>
                    <a:pt x="379" y="584"/>
                    <a:pt x="658" y="328"/>
                    <a:pt x="939" y="73"/>
                  </a:cubicBezTo>
                  <a:cubicBezTo>
                    <a:pt x="977" y="44"/>
                    <a:pt x="947" y="0"/>
                    <a:pt x="9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447;p36">
              <a:extLst>
                <a:ext uri="{FF2B5EF4-FFF2-40B4-BE49-F238E27FC236}">
                  <a16:creationId xmlns:a16="http://schemas.microsoft.com/office/drawing/2014/main" id="{E01C904D-3D94-43F5-8754-C51803955445}"/>
                </a:ext>
              </a:extLst>
            </p:cNvPr>
            <p:cNvSpPr/>
            <p:nvPr/>
          </p:nvSpPr>
          <p:spPr>
            <a:xfrm>
              <a:off x="7537043" y="3258452"/>
              <a:ext cx="47940" cy="42920"/>
            </a:xfrm>
            <a:custGeom>
              <a:avLst/>
              <a:gdLst/>
              <a:ahLst/>
              <a:cxnLst/>
              <a:rect l="l" t="t" r="r" b="b"/>
              <a:pathLst>
                <a:path w="974" h="872" extrusionOk="0">
                  <a:moveTo>
                    <a:pt x="913" y="21"/>
                  </a:moveTo>
                  <a:cubicBezTo>
                    <a:pt x="925" y="21"/>
                    <a:pt x="925" y="21"/>
                    <a:pt x="938" y="33"/>
                  </a:cubicBezTo>
                  <a:cubicBezTo>
                    <a:pt x="949" y="45"/>
                    <a:pt x="949" y="57"/>
                    <a:pt x="938" y="69"/>
                  </a:cubicBezTo>
                  <a:cubicBezTo>
                    <a:pt x="670" y="312"/>
                    <a:pt x="390" y="568"/>
                    <a:pt x="135" y="811"/>
                  </a:cubicBezTo>
                  <a:lnTo>
                    <a:pt x="86" y="847"/>
                  </a:lnTo>
                  <a:cubicBezTo>
                    <a:pt x="81" y="858"/>
                    <a:pt x="73" y="862"/>
                    <a:pt x="66" y="862"/>
                  </a:cubicBezTo>
                  <a:cubicBezTo>
                    <a:pt x="55" y="862"/>
                    <a:pt x="44" y="855"/>
                    <a:pt x="38" y="847"/>
                  </a:cubicBezTo>
                  <a:cubicBezTo>
                    <a:pt x="25" y="836"/>
                    <a:pt x="25" y="811"/>
                    <a:pt x="38" y="799"/>
                  </a:cubicBezTo>
                  <a:cubicBezTo>
                    <a:pt x="293" y="544"/>
                    <a:pt x="573" y="288"/>
                    <a:pt x="889" y="21"/>
                  </a:cubicBezTo>
                  <a:close/>
                  <a:moveTo>
                    <a:pt x="911" y="0"/>
                  </a:moveTo>
                  <a:cubicBezTo>
                    <a:pt x="899" y="0"/>
                    <a:pt x="887" y="4"/>
                    <a:pt x="876" y="9"/>
                  </a:cubicBezTo>
                  <a:cubicBezTo>
                    <a:pt x="560" y="264"/>
                    <a:pt x="281" y="531"/>
                    <a:pt x="25" y="787"/>
                  </a:cubicBezTo>
                  <a:cubicBezTo>
                    <a:pt x="1" y="811"/>
                    <a:pt x="13" y="847"/>
                    <a:pt x="25" y="860"/>
                  </a:cubicBezTo>
                  <a:cubicBezTo>
                    <a:pt x="38" y="872"/>
                    <a:pt x="49" y="872"/>
                    <a:pt x="62" y="872"/>
                  </a:cubicBezTo>
                  <a:cubicBezTo>
                    <a:pt x="74" y="872"/>
                    <a:pt x="86" y="872"/>
                    <a:pt x="98" y="860"/>
                  </a:cubicBezTo>
                  <a:lnTo>
                    <a:pt x="147" y="823"/>
                  </a:lnTo>
                  <a:cubicBezTo>
                    <a:pt x="403" y="580"/>
                    <a:pt x="670" y="325"/>
                    <a:pt x="949" y="82"/>
                  </a:cubicBezTo>
                  <a:cubicBezTo>
                    <a:pt x="974" y="69"/>
                    <a:pt x="962" y="33"/>
                    <a:pt x="949" y="21"/>
                  </a:cubicBezTo>
                  <a:cubicBezTo>
                    <a:pt x="943" y="6"/>
                    <a:pt x="927" y="0"/>
                    <a:pt x="9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448;p36">
              <a:extLst>
                <a:ext uri="{FF2B5EF4-FFF2-40B4-BE49-F238E27FC236}">
                  <a16:creationId xmlns:a16="http://schemas.microsoft.com/office/drawing/2014/main" id="{8E130840-BED7-483F-B4BD-08B940E57CBB}"/>
                </a:ext>
              </a:extLst>
            </p:cNvPr>
            <p:cNvSpPr/>
            <p:nvPr/>
          </p:nvSpPr>
          <p:spPr>
            <a:xfrm>
              <a:off x="7546444" y="3276319"/>
              <a:ext cx="35832" cy="29827"/>
            </a:xfrm>
            <a:custGeom>
              <a:avLst/>
              <a:gdLst/>
              <a:ahLst/>
              <a:cxnLst/>
              <a:rect l="l" t="t" r="r" b="b"/>
              <a:pathLst>
                <a:path w="728" h="606" extrusionOk="0">
                  <a:moveTo>
                    <a:pt x="676" y="1"/>
                  </a:moveTo>
                  <a:cubicBezTo>
                    <a:pt x="668" y="1"/>
                    <a:pt x="659" y="4"/>
                    <a:pt x="649" y="11"/>
                  </a:cubicBezTo>
                  <a:cubicBezTo>
                    <a:pt x="430" y="168"/>
                    <a:pt x="223" y="339"/>
                    <a:pt x="29" y="533"/>
                  </a:cubicBezTo>
                  <a:cubicBezTo>
                    <a:pt x="0" y="562"/>
                    <a:pt x="31" y="605"/>
                    <a:pt x="70" y="605"/>
                  </a:cubicBezTo>
                  <a:cubicBezTo>
                    <a:pt x="80" y="605"/>
                    <a:pt x="91" y="602"/>
                    <a:pt x="102" y="594"/>
                  </a:cubicBezTo>
                  <a:cubicBezTo>
                    <a:pt x="285" y="412"/>
                    <a:pt x="491" y="241"/>
                    <a:pt x="698" y="84"/>
                  </a:cubicBezTo>
                  <a:cubicBezTo>
                    <a:pt x="727" y="54"/>
                    <a:pt x="709" y="1"/>
                    <a:pt x="6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449;p36">
              <a:extLst>
                <a:ext uri="{FF2B5EF4-FFF2-40B4-BE49-F238E27FC236}">
                  <a16:creationId xmlns:a16="http://schemas.microsoft.com/office/drawing/2014/main" id="{02706911-FFE8-4939-B651-DFAC93C707E4}"/>
                </a:ext>
              </a:extLst>
            </p:cNvPr>
            <p:cNvSpPr/>
            <p:nvPr/>
          </p:nvSpPr>
          <p:spPr>
            <a:xfrm>
              <a:off x="7546641" y="3275827"/>
              <a:ext cx="35389" cy="30959"/>
            </a:xfrm>
            <a:custGeom>
              <a:avLst/>
              <a:gdLst/>
              <a:ahLst/>
              <a:cxnLst/>
              <a:rect l="l" t="t" r="r" b="b"/>
              <a:pathLst>
                <a:path w="719" h="629" extrusionOk="0">
                  <a:moveTo>
                    <a:pt x="670" y="15"/>
                  </a:moveTo>
                  <a:cubicBezTo>
                    <a:pt x="682" y="15"/>
                    <a:pt x="694" y="24"/>
                    <a:pt x="694" y="32"/>
                  </a:cubicBezTo>
                  <a:cubicBezTo>
                    <a:pt x="706" y="45"/>
                    <a:pt x="706" y="69"/>
                    <a:pt x="681" y="81"/>
                  </a:cubicBezTo>
                  <a:cubicBezTo>
                    <a:pt x="462" y="251"/>
                    <a:pt x="256" y="434"/>
                    <a:pt x="86" y="592"/>
                  </a:cubicBezTo>
                  <a:cubicBezTo>
                    <a:pt x="81" y="602"/>
                    <a:pt x="73" y="606"/>
                    <a:pt x="65" y="606"/>
                  </a:cubicBezTo>
                  <a:cubicBezTo>
                    <a:pt x="55" y="606"/>
                    <a:pt x="44" y="599"/>
                    <a:pt x="37" y="592"/>
                  </a:cubicBezTo>
                  <a:cubicBezTo>
                    <a:pt x="25" y="580"/>
                    <a:pt x="13" y="567"/>
                    <a:pt x="37" y="543"/>
                  </a:cubicBezTo>
                  <a:cubicBezTo>
                    <a:pt x="208" y="373"/>
                    <a:pt x="402" y="203"/>
                    <a:pt x="657" y="21"/>
                  </a:cubicBezTo>
                  <a:cubicBezTo>
                    <a:pt x="661" y="17"/>
                    <a:pt x="666" y="15"/>
                    <a:pt x="670" y="15"/>
                  </a:cubicBezTo>
                  <a:close/>
                  <a:moveTo>
                    <a:pt x="674" y="0"/>
                  </a:moveTo>
                  <a:cubicBezTo>
                    <a:pt x="665" y="0"/>
                    <a:pt x="655" y="3"/>
                    <a:pt x="645" y="8"/>
                  </a:cubicBezTo>
                  <a:cubicBezTo>
                    <a:pt x="389" y="191"/>
                    <a:pt x="195" y="361"/>
                    <a:pt x="25" y="531"/>
                  </a:cubicBezTo>
                  <a:cubicBezTo>
                    <a:pt x="0" y="556"/>
                    <a:pt x="0" y="592"/>
                    <a:pt x="25" y="604"/>
                  </a:cubicBezTo>
                  <a:cubicBezTo>
                    <a:pt x="37" y="616"/>
                    <a:pt x="49" y="629"/>
                    <a:pt x="62" y="629"/>
                  </a:cubicBezTo>
                  <a:cubicBezTo>
                    <a:pt x="73" y="629"/>
                    <a:pt x="86" y="616"/>
                    <a:pt x="98" y="616"/>
                  </a:cubicBezTo>
                  <a:cubicBezTo>
                    <a:pt x="268" y="458"/>
                    <a:pt x="475" y="264"/>
                    <a:pt x="694" y="105"/>
                  </a:cubicBezTo>
                  <a:cubicBezTo>
                    <a:pt x="718" y="81"/>
                    <a:pt x="718" y="45"/>
                    <a:pt x="706" y="21"/>
                  </a:cubicBezTo>
                  <a:cubicBezTo>
                    <a:pt x="699" y="6"/>
                    <a:pt x="687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450;p36">
              <a:extLst>
                <a:ext uri="{FF2B5EF4-FFF2-40B4-BE49-F238E27FC236}">
                  <a16:creationId xmlns:a16="http://schemas.microsoft.com/office/drawing/2014/main" id="{63F32F9C-1044-4ABF-B499-EC40C197C2E6}"/>
                </a:ext>
              </a:extLst>
            </p:cNvPr>
            <p:cNvSpPr/>
            <p:nvPr/>
          </p:nvSpPr>
          <p:spPr>
            <a:xfrm>
              <a:off x="7609399" y="3280700"/>
              <a:ext cx="23626" cy="21854"/>
            </a:xfrm>
            <a:custGeom>
              <a:avLst/>
              <a:gdLst/>
              <a:ahLst/>
              <a:cxnLst/>
              <a:rect l="l" t="t" r="r" b="b"/>
              <a:pathLst>
                <a:path w="480" h="444" extrusionOk="0">
                  <a:moveTo>
                    <a:pt x="423" y="1"/>
                  </a:moveTo>
                  <a:cubicBezTo>
                    <a:pt x="412" y="1"/>
                    <a:pt x="401" y="6"/>
                    <a:pt x="392" y="19"/>
                  </a:cubicBezTo>
                  <a:cubicBezTo>
                    <a:pt x="282" y="141"/>
                    <a:pt x="160" y="262"/>
                    <a:pt x="39" y="371"/>
                  </a:cubicBezTo>
                  <a:cubicBezTo>
                    <a:pt x="1" y="400"/>
                    <a:pt x="30" y="444"/>
                    <a:pt x="68" y="444"/>
                  </a:cubicBezTo>
                  <a:cubicBezTo>
                    <a:pt x="78" y="444"/>
                    <a:pt x="90" y="440"/>
                    <a:pt x="100" y="432"/>
                  </a:cubicBezTo>
                  <a:cubicBezTo>
                    <a:pt x="222" y="323"/>
                    <a:pt x="343" y="201"/>
                    <a:pt x="452" y="79"/>
                  </a:cubicBezTo>
                  <a:cubicBezTo>
                    <a:pt x="480" y="43"/>
                    <a:pt x="453" y="1"/>
                    <a:pt x="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451;p36">
              <a:extLst>
                <a:ext uri="{FF2B5EF4-FFF2-40B4-BE49-F238E27FC236}">
                  <a16:creationId xmlns:a16="http://schemas.microsoft.com/office/drawing/2014/main" id="{14160712-EAA2-4779-8E8A-358366785982}"/>
                </a:ext>
              </a:extLst>
            </p:cNvPr>
            <p:cNvSpPr/>
            <p:nvPr/>
          </p:nvSpPr>
          <p:spPr>
            <a:xfrm>
              <a:off x="7609497" y="3280306"/>
              <a:ext cx="24019" cy="22887"/>
            </a:xfrm>
            <a:custGeom>
              <a:avLst/>
              <a:gdLst/>
              <a:ahLst/>
              <a:cxnLst/>
              <a:rect l="l" t="t" r="r" b="b"/>
              <a:pathLst>
                <a:path w="488" h="465" extrusionOk="0">
                  <a:moveTo>
                    <a:pt x="426" y="14"/>
                  </a:moveTo>
                  <a:lnTo>
                    <a:pt x="439" y="27"/>
                  </a:lnTo>
                  <a:cubicBezTo>
                    <a:pt x="463" y="39"/>
                    <a:pt x="463" y="63"/>
                    <a:pt x="450" y="76"/>
                  </a:cubicBezTo>
                  <a:cubicBezTo>
                    <a:pt x="329" y="222"/>
                    <a:pt x="207" y="331"/>
                    <a:pt x="85" y="440"/>
                  </a:cubicBezTo>
                  <a:cubicBezTo>
                    <a:pt x="82" y="444"/>
                    <a:pt x="78" y="445"/>
                    <a:pt x="73" y="445"/>
                  </a:cubicBezTo>
                  <a:cubicBezTo>
                    <a:pt x="61" y="445"/>
                    <a:pt x="46" y="437"/>
                    <a:pt x="37" y="428"/>
                  </a:cubicBezTo>
                  <a:cubicBezTo>
                    <a:pt x="25" y="416"/>
                    <a:pt x="25" y="403"/>
                    <a:pt x="37" y="392"/>
                  </a:cubicBezTo>
                  <a:cubicBezTo>
                    <a:pt x="147" y="295"/>
                    <a:pt x="280" y="160"/>
                    <a:pt x="402" y="27"/>
                  </a:cubicBezTo>
                  <a:cubicBezTo>
                    <a:pt x="414" y="14"/>
                    <a:pt x="414" y="14"/>
                    <a:pt x="426" y="14"/>
                  </a:cubicBezTo>
                  <a:close/>
                  <a:moveTo>
                    <a:pt x="420" y="0"/>
                  </a:moveTo>
                  <a:cubicBezTo>
                    <a:pt x="410" y="0"/>
                    <a:pt x="400" y="4"/>
                    <a:pt x="390" y="14"/>
                  </a:cubicBezTo>
                  <a:cubicBezTo>
                    <a:pt x="268" y="149"/>
                    <a:pt x="134" y="282"/>
                    <a:pt x="25" y="379"/>
                  </a:cubicBezTo>
                  <a:cubicBezTo>
                    <a:pt x="1" y="392"/>
                    <a:pt x="12" y="428"/>
                    <a:pt x="25" y="440"/>
                  </a:cubicBezTo>
                  <a:cubicBezTo>
                    <a:pt x="37" y="452"/>
                    <a:pt x="49" y="465"/>
                    <a:pt x="61" y="465"/>
                  </a:cubicBezTo>
                  <a:cubicBezTo>
                    <a:pt x="74" y="465"/>
                    <a:pt x="85" y="465"/>
                    <a:pt x="98" y="452"/>
                  </a:cubicBezTo>
                  <a:cubicBezTo>
                    <a:pt x="220" y="343"/>
                    <a:pt x="341" y="233"/>
                    <a:pt x="463" y="87"/>
                  </a:cubicBezTo>
                  <a:cubicBezTo>
                    <a:pt x="487" y="63"/>
                    <a:pt x="475" y="27"/>
                    <a:pt x="450" y="14"/>
                  </a:cubicBezTo>
                  <a:cubicBezTo>
                    <a:pt x="443" y="8"/>
                    <a:pt x="432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452;p36">
              <a:extLst>
                <a:ext uri="{FF2B5EF4-FFF2-40B4-BE49-F238E27FC236}">
                  <a16:creationId xmlns:a16="http://schemas.microsoft.com/office/drawing/2014/main" id="{6BF17562-47A6-412E-9346-96299FC5DEB7}"/>
                </a:ext>
              </a:extLst>
            </p:cNvPr>
            <p:cNvSpPr/>
            <p:nvPr/>
          </p:nvSpPr>
          <p:spPr>
            <a:xfrm>
              <a:off x="7737621" y="3002646"/>
              <a:ext cx="5414" cy="32338"/>
            </a:xfrm>
            <a:custGeom>
              <a:avLst/>
              <a:gdLst/>
              <a:ahLst/>
              <a:cxnLst/>
              <a:rect l="l" t="t" r="r" b="b"/>
              <a:pathLst>
                <a:path w="110" h="657" extrusionOk="0">
                  <a:moveTo>
                    <a:pt x="65" y="0"/>
                  </a:moveTo>
                  <a:cubicBezTo>
                    <a:pt x="43" y="0"/>
                    <a:pt x="18" y="12"/>
                    <a:pt x="12" y="37"/>
                  </a:cubicBezTo>
                  <a:cubicBezTo>
                    <a:pt x="12" y="231"/>
                    <a:pt x="0" y="426"/>
                    <a:pt x="0" y="620"/>
                  </a:cubicBezTo>
                  <a:cubicBezTo>
                    <a:pt x="0" y="645"/>
                    <a:pt x="21" y="657"/>
                    <a:pt x="44" y="657"/>
                  </a:cubicBezTo>
                  <a:cubicBezTo>
                    <a:pt x="67" y="657"/>
                    <a:pt x="91" y="645"/>
                    <a:pt x="98" y="620"/>
                  </a:cubicBezTo>
                  <a:cubicBezTo>
                    <a:pt x="98" y="426"/>
                    <a:pt x="98" y="231"/>
                    <a:pt x="109" y="37"/>
                  </a:cubicBezTo>
                  <a:cubicBezTo>
                    <a:pt x="109" y="12"/>
                    <a:pt x="88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453;p36">
              <a:extLst>
                <a:ext uri="{FF2B5EF4-FFF2-40B4-BE49-F238E27FC236}">
                  <a16:creationId xmlns:a16="http://schemas.microsoft.com/office/drawing/2014/main" id="{B920D9BA-B803-42BB-9751-9934C7594C80}"/>
                </a:ext>
              </a:extLst>
            </p:cNvPr>
            <p:cNvSpPr/>
            <p:nvPr/>
          </p:nvSpPr>
          <p:spPr>
            <a:xfrm>
              <a:off x="7737621" y="3002055"/>
              <a:ext cx="5414" cy="33568"/>
            </a:xfrm>
            <a:custGeom>
              <a:avLst/>
              <a:gdLst/>
              <a:ahLst/>
              <a:cxnLst/>
              <a:rect l="l" t="t" r="r" b="b"/>
              <a:pathLst>
                <a:path w="110" h="682" extrusionOk="0">
                  <a:moveTo>
                    <a:pt x="61" y="24"/>
                  </a:moveTo>
                  <a:cubicBezTo>
                    <a:pt x="85" y="24"/>
                    <a:pt x="98" y="37"/>
                    <a:pt x="98" y="49"/>
                  </a:cubicBezTo>
                  <a:lnTo>
                    <a:pt x="98" y="170"/>
                  </a:lnTo>
                  <a:cubicBezTo>
                    <a:pt x="98" y="316"/>
                    <a:pt x="85" y="475"/>
                    <a:pt x="85" y="632"/>
                  </a:cubicBezTo>
                  <a:cubicBezTo>
                    <a:pt x="85" y="645"/>
                    <a:pt x="61" y="657"/>
                    <a:pt x="49" y="657"/>
                  </a:cubicBezTo>
                  <a:cubicBezTo>
                    <a:pt x="25" y="657"/>
                    <a:pt x="12" y="645"/>
                    <a:pt x="12" y="632"/>
                  </a:cubicBezTo>
                  <a:cubicBezTo>
                    <a:pt x="12" y="475"/>
                    <a:pt x="25" y="316"/>
                    <a:pt x="25" y="170"/>
                  </a:cubicBezTo>
                  <a:lnTo>
                    <a:pt x="25" y="49"/>
                  </a:lnTo>
                  <a:cubicBezTo>
                    <a:pt x="25" y="24"/>
                    <a:pt x="49" y="24"/>
                    <a:pt x="61" y="24"/>
                  </a:cubicBezTo>
                  <a:close/>
                  <a:moveTo>
                    <a:pt x="61" y="0"/>
                  </a:moveTo>
                  <a:cubicBezTo>
                    <a:pt x="36" y="0"/>
                    <a:pt x="12" y="24"/>
                    <a:pt x="12" y="49"/>
                  </a:cubicBezTo>
                  <a:lnTo>
                    <a:pt x="0" y="170"/>
                  </a:lnTo>
                  <a:lnTo>
                    <a:pt x="0" y="632"/>
                  </a:lnTo>
                  <a:cubicBezTo>
                    <a:pt x="0" y="657"/>
                    <a:pt x="25" y="681"/>
                    <a:pt x="49" y="681"/>
                  </a:cubicBezTo>
                  <a:cubicBezTo>
                    <a:pt x="73" y="681"/>
                    <a:pt x="98" y="657"/>
                    <a:pt x="98" y="632"/>
                  </a:cubicBezTo>
                  <a:cubicBezTo>
                    <a:pt x="109" y="475"/>
                    <a:pt x="109" y="316"/>
                    <a:pt x="109" y="170"/>
                  </a:cubicBezTo>
                  <a:lnTo>
                    <a:pt x="109" y="49"/>
                  </a:lnTo>
                  <a:cubicBezTo>
                    <a:pt x="109" y="24"/>
                    <a:pt x="85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454;p36">
              <a:extLst>
                <a:ext uri="{FF2B5EF4-FFF2-40B4-BE49-F238E27FC236}">
                  <a16:creationId xmlns:a16="http://schemas.microsoft.com/office/drawing/2014/main" id="{B82ECBCA-EAAE-4FD0-B323-D97623103EBB}"/>
                </a:ext>
              </a:extLst>
            </p:cNvPr>
            <p:cNvSpPr/>
            <p:nvPr/>
          </p:nvSpPr>
          <p:spPr>
            <a:xfrm>
              <a:off x="7744463" y="3003237"/>
              <a:ext cx="8121" cy="69351"/>
            </a:xfrm>
            <a:custGeom>
              <a:avLst/>
              <a:gdLst/>
              <a:ahLst/>
              <a:cxnLst/>
              <a:rect l="l" t="t" r="r" b="b"/>
              <a:pathLst>
                <a:path w="165" h="1409" extrusionOk="0">
                  <a:moveTo>
                    <a:pt x="86" y="1"/>
                  </a:moveTo>
                  <a:cubicBezTo>
                    <a:pt x="65" y="1"/>
                    <a:pt x="43" y="13"/>
                    <a:pt x="43" y="37"/>
                  </a:cubicBezTo>
                  <a:cubicBezTo>
                    <a:pt x="32" y="487"/>
                    <a:pt x="32" y="925"/>
                    <a:pt x="7" y="1362"/>
                  </a:cubicBezTo>
                  <a:cubicBezTo>
                    <a:pt x="1" y="1393"/>
                    <a:pt x="22" y="1408"/>
                    <a:pt x="45" y="1408"/>
                  </a:cubicBezTo>
                  <a:cubicBezTo>
                    <a:pt x="68" y="1408"/>
                    <a:pt x="92" y="1393"/>
                    <a:pt x="92" y="1362"/>
                  </a:cubicBezTo>
                  <a:cubicBezTo>
                    <a:pt x="129" y="925"/>
                    <a:pt x="165" y="475"/>
                    <a:pt x="129" y="37"/>
                  </a:cubicBezTo>
                  <a:cubicBezTo>
                    <a:pt x="129" y="13"/>
                    <a:pt x="107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455;p36">
              <a:extLst>
                <a:ext uri="{FF2B5EF4-FFF2-40B4-BE49-F238E27FC236}">
                  <a16:creationId xmlns:a16="http://schemas.microsoft.com/office/drawing/2014/main" id="{132A6A8B-F661-46AB-9D1E-9E7C6E6E875B}"/>
                </a:ext>
              </a:extLst>
            </p:cNvPr>
            <p:cNvSpPr/>
            <p:nvPr/>
          </p:nvSpPr>
          <p:spPr>
            <a:xfrm>
              <a:off x="7744168" y="3002646"/>
              <a:ext cx="8417" cy="70680"/>
            </a:xfrm>
            <a:custGeom>
              <a:avLst/>
              <a:gdLst/>
              <a:ahLst/>
              <a:cxnLst/>
              <a:rect l="l" t="t" r="r" b="b"/>
              <a:pathLst>
                <a:path w="171" h="1436" extrusionOk="0">
                  <a:moveTo>
                    <a:pt x="86" y="25"/>
                  </a:moveTo>
                  <a:cubicBezTo>
                    <a:pt x="111" y="25"/>
                    <a:pt x="122" y="37"/>
                    <a:pt x="122" y="49"/>
                  </a:cubicBezTo>
                  <a:cubicBezTo>
                    <a:pt x="159" y="499"/>
                    <a:pt x="135" y="949"/>
                    <a:pt x="98" y="1374"/>
                  </a:cubicBezTo>
                  <a:cubicBezTo>
                    <a:pt x="86" y="1399"/>
                    <a:pt x="62" y="1411"/>
                    <a:pt x="49" y="1411"/>
                  </a:cubicBezTo>
                  <a:cubicBezTo>
                    <a:pt x="38" y="1411"/>
                    <a:pt x="13" y="1399"/>
                    <a:pt x="13" y="1374"/>
                  </a:cubicBezTo>
                  <a:cubicBezTo>
                    <a:pt x="38" y="1120"/>
                    <a:pt x="38" y="839"/>
                    <a:pt x="49" y="584"/>
                  </a:cubicBezTo>
                  <a:cubicBezTo>
                    <a:pt x="49" y="414"/>
                    <a:pt x="49" y="231"/>
                    <a:pt x="62" y="49"/>
                  </a:cubicBezTo>
                  <a:cubicBezTo>
                    <a:pt x="62" y="25"/>
                    <a:pt x="74" y="25"/>
                    <a:pt x="86" y="25"/>
                  </a:cubicBezTo>
                  <a:close/>
                  <a:moveTo>
                    <a:pt x="86" y="1"/>
                  </a:moveTo>
                  <a:cubicBezTo>
                    <a:pt x="74" y="1"/>
                    <a:pt x="38" y="25"/>
                    <a:pt x="38" y="49"/>
                  </a:cubicBezTo>
                  <a:cubicBezTo>
                    <a:pt x="38" y="231"/>
                    <a:pt x="25" y="414"/>
                    <a:pt x="25" y="584"/>
                  </a:cubicBezTo>
                  <a:cubicBezTo>
                    <a:pt x="25" y="839"/>
                    <a:pt x="13" y="1107"/>
                    <a:pt x="1" y="1374"/>
                  </a:cubicBezTo>
                  <a:cubicBezTo>
                    <a:pt x="1" y="1411"/>
                    <a:pt x="25" y="1423"/>
                    <a:pt x="49" y="1436"/>
                  </a:cubicBezTo>
                  <a:cubicBezTo>
                    <a:pt x="74" y="1436"/>
                    <a:pt x="111" y="1411"/>
                    <a:pt x="111" y="1374"/>
                  </a:cubicBezTo>
                  <a:cubicBezTo>
                    <a:pt x="147" y="949"/>
                    <a:pt x="171" y="499"/>
                    <a:pt x="147" y="49"/>
                  </a:cubicBezTo>
                  <a:cubicBezTo>
                    <a:pt x="147" y="25"/>
                    <a:pt x="111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456;p36">
              <a:extLst>
                <a:ext uri="{FF2B5EF4-FFF2-40B4-BE49-F238E27FC236}">
                  <a16:creationId xmlns:a16="http://schemas.microsoft.com/office/drawing/2014/main" id="{217046E6-7D01-48AB-8E3E-651A396A1C94}"/>
                </a:ext>
              </a:extLst>
            </p:cNvPr>
            <p:cNvSpPr/>
            <p:nvPr/>
          </p:nvSpPr>
          <p:spPr>
            <a:xfrm>
              <a:off x="7734028" y="3291922"/>
              <a:ext cx="6005" cy="95536"/>
            </a:xfrm>
            <a:custGeom>
              <a:avLst/>
              <a:gdLst/>
              <a:ahLst/>
              <a:cxnLst/>
              <a:rect l="l" t="t" r="r" b="b"/>
              <a:pathLst>
                <a:path w="122" h="1941" extrusionOk="0">
                  <a:moveTo>
                    <a:pt x="55" y="1"/>
                  </a:moveTo>
                  <a:cubicBezTo>
                    <a:pt x="33" y="1"/>
                    <a:pt x="12" y="16"/>
                    <a:pt x="12" y="46"/>
                  </a:cubicBezTo>
                  <a:cubicBezTo>
                    <a:pt x="0" y="667"/>
                    <a:pt x="0" y="1275"/>
                    <a:pt x="12" y="1894"/>
                  </a:cubicBezTo>
                  <a:cubicBezTo>
                    <a:pt x="18" y="1925"/>
                    <a:pt x="43" y="1940"/>
                    <a:pt x="65" y="1940"/>
                  </a:cubicBezTo>
                  <a:cubicBezTo>
                    <a:pt x="88" y="1940"/>
                    <a:pt x="109" y="1925"/>
                    <a:pt x="109" y="1894"/>
                  </a:cubicBezTo>
                  <a:cubicBezTo>
                    <a:pt x="122" y="1275"/>
                    <a:pt x="109" y="667"/>
                    <a:pt x="98" y="46"/>
                  </a:cubicBezTo>
                  <a:cubicBezTo>
                    <a:pt x="98" y="16"/>
                    <a:pt x="76" y="1"/>
                    <a:pt x="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457;p36">
              <a:extLst>
                <a:ext uri="{FF2B5EF4-FFF2-40B4-BE49-F238E27FC236}">
                  <a16:creationId xmlns:a16="http://schemas.microsoft.com/office/drawing/2014/main" id="{3A3B1974-1B00-4E5C-AAEE-3A76CB5DED30}"/>
                </a:ext>
              </a:extLst>
            </p:cNvPr>
            <p:cNvSpPr/>
            <p:nvPr/>
          </p:nvSpPr>
          <p:spPr>
            <a:xfrm>
              <a:off x="7733388" y="3291775"/>
              <a:ext cx="6645" cy="95831"/>
            </a:xfrm>
            <a:custGeom>
              <a:avLst/>
              <a:gdLst/>
              <a:ahLst/>
              <a:cxnLst/>
              <a:rect l="l" t="t" r="r" b="b"/>
              <a:pathLst>
                <a:path w="135" h="1947" extrusionOk="0">
                  <a:moveTo>
                    <a:pt x="62" y="13"/>
                  </a:moveTo>
                  <a:cubicBezTo>
                    <a:pt x="86" y="13"/>
                    <a:pt x="98" y="25"/>
                    <a:pt x="98" y="49"/>
                  </a:cubicBezTo>
                  <a:cubicBezTo>
                    <a:pt x="111" y="621"/>
                    <a:pt x="122" y="1265"/>
                    <a:pt x="111" y="1897"/>
                  </a:cubicBezTo>
                  <a:cubicBezTo>
                    <a:pt x="111" y="1922"/>
                    <a:pt x="98" y="1934"/>
                    <a:pt x="74" y="1934"/>
                  </a:cubicBezTo>
                  <a:cubicBezTo>
                    <a:pt x="62" y="1934"/>
                    <a:pt x="38" y="1922"/>
                    <a:pt x="38" y="1897"/>
                  </a:cubicBezTo>
                  <a:cubicBezTo>
                    <a:pt x="25" y="1265"/>
                    <a:pt x="25" y="621"/>
                    <a:pt x="38" y="49"/>
                  </a:cubicBezTo>
                  <a:cubicBezTo>
                    <a:pt x="38" y="25"/>
                    <a:pt x="49" y="13"/>
                    <a:pt x="62" y="13"/>
                  </a:cubicBezTo>
                  <a:close/>
                  <a:moveTo>
                    <a:pt x="62" y="0"/>
                  </a:moveTo>
                  <a:cubicBezTo>
                    <a:pt x="38" y="0"/>
                    <a:pt x="13" y="13"/>
                    <a:pt x="13" y="49"/>
                  </a:cubicBezTo>
                  <a:cubicBezTo>
                    <a:pt x="13" y="621"/>
                    <a:pt x="1" y="1265"/>
                    <a:pt x="25" y="1897"/>
                  </a:cubicBezTo>
                  <a:cubicBezTo>
                    <a:pt x="25" y="1934"/>
                    <a:pt x="49" y="1946"/>
                    <a:pt x="74" y="1946"/>
                  </a:cubicBezTo>
                  <a:cubicBezTo>
                    <a:pt x="98" y="1946"/>
                    <a:pt x="135" y="1934"/>
                    <a:pt x="135" y="1897"/>
                  </a:cubicBezTo>
                  <a:cubicBezTo>
                    <a:pt x="135" y="1265"/>
                    <a:pt x="135" y="621"/>
                    <a:pt x="122" y="49"/>
                  </a:cubicBezTo>
                  <a:cubicBezTo>
                    <a:pt x="122" y="13"/>
                    <a:pt x="9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458;p36">
              <a:extLst>
                <a:ext uri="{FF2B5EF4-FFF2-40B4-BE49-F238E27FC236}">
                  <a16:creationId xmlns:a16="http://schemas.microsoft.com/office/drawing/2014/main" id="{48BFE8A4-13B3-437B-B053-E50DC450C653}"/>
                </a:ext>
              </a:extLst>
            </p:cNvPr>
            <p:cNvSpPr/>
            <p:nvPr/>
          </p:nvSpPr>
          <p:spPr>
            <a:xfrm>
              <a:off x="7741756" y="3339224"/>
              <a:ext cx="5463" cy="47054"/>
            </a:xfrm>
            <a:custGeom>
              <a:avLst/>
              <a:gdLst/>
              <a:ahLst/>
              <a:cxnLst/>
              <a:rect l="l" t="t" r="r" b="b"/>
              <a:pathLst>
                <a:path w="111" h="956" extrusionOk="0">
                  <a:moveTo>
                    <a:pt x="44" y="0"/>
                  </a:moveTo>
                  <a:cubicBezTo>
                    <a:pt x="22" y="0"/>
                    <a:pt x="1" y="15"/>
                    <a:pt x="1" y="46"/>
                  </a:cubicBezTo>
                  <a:cubicBezTo>
                    <a:pt x="1" y="338"/>
                    <a:pt x="1" y="617"/>
                    <a:pt x="25" y="909"/>
                  </a:cubicBezTo>
                  <a:cubicBezTo>
                    <a:pt x="25" y="940"/>
                    <a:pt x="47" y="955"/>
                    <a:pt x="68" y="955"/>
                  </a:cubicBezTo>
                  <a:cubicBezTo>
                    <a:pt x="89" y="955"/>
                    <a:pt x="111" y="940"/>
                    <a:pt x="111" y="909"/>
                  </a:cubicBezTo>
                  <a:cubicBezTo>
                    <a:pt x="111" y="617"/>
                    <a:pt x="98" y="338"/>
                    <a:pt x="87" y="46"/>
                  </a:cubicBezTo>
                  <a:cubicBezTo>
                    <a:pt x="87" y="15"/>
                    <a:pt x="65" y="0"/>
                    <a:pt x="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459;p36">
              <a:extLst>
                <a:ext uri="{FF2B5EF4-FFF2-40B4-BE49-F238E27FC236}">
                  <a16:creationId xmlns:a16="http://schemas.microsoft.com/office/drawing/2014/main" id="{091359FA-F4DB-440D-940A-21F5DF41F56B}"/>
                </a:ext>
              </a:extLst>
            </p:cNvPr>
            <p:cNvSpPr/>
            <p:nvPr/>
          </p:nvSpPr>
          <p:spPr>
            <a:xfrm>
              <a:off x="7741215" y="3339077"/>
              <a:ext cx="6595" cy="47940"/>
            </a:xfrm>
            <a:custGeom>
              <a:avLst/>
              <a:gdLst/>
              <a:ahLst/>
              <a:cxnLst/>
              <a:rect l="l" t="t" r="r" b="b"/>
              <a:pathLst>
                <a:path w="134" h="974" extrusionOk="0">
                  <a:moveTo>
                    <a:pt x="49" y="12"/>
                  </a:moveTo>
                  <a:cubicBezTo>
                    <a:pt x="73" y="12"/>
                    <a:pt x="85" y="25"/>
                    <a:pt x="85" y="49"/>
                  </a:cubicBezTo>
                  <a:cubicBezTo>
                    <a:pt x="98" y="98"/>
                    <a:pt x="98" y="158"/>
                    <a:pt x="98" y="207"/>
                  </a:cubicBezTo>
                  <a:cubicBezTo>
                    <a:pt x="109" y="438"/>
                    <a:pt x="109" y="682"/>
                    <a:pt x="109" y="912"/>
                  </a:cubicBezTo>
                  <a:cubicBezTo>
                    <a:pt x="109" y="936"/>
                    <a:pt x="98" y="949"/>
                    <a:pt x="85" y="949"/>
                  </a:cubicBezTo>
                  <a:cubicBezTo>
                    <a:pt x="61" y="949"/>
                    <a:pt x="36" y="936"/>
                    <a:pt x="36" y="912"/>
                  </a:cubicBezTo>
                  <a:cubicBezTo>
                    <a:pt x="25" y="682"/>
                    <a:pt x="25" y="438"/>
                    <a:pt x="25" y="207"/>
                  </a:cubicBezTo>
                  <a:lnTo>
                    <a:pt x="25" y="49"/>
                  </a:lnTo>
                  <a:cubicBezTo>
                    <a:pt x="25" y="25"/>
                    <a:pt x="36" y="12"/>
                    <a:pt x="49" y="12"/>
                  </a:cubicBezTo>
                  <a:close/>
                  <a:moveTo>
                    <a:pt x="49" y="0"/>
                  </a:moveTo>
                  <a:cubicBezTo>
                    <a:pt x="25" y="0"/>
                    <a:pt x="0" y="12"/>
                    <a:pt x="0" y="49"/>
                  </a:cubicBezTo>
                  <a:lnTo>
                    <a:pt x="0" y="207"/>
                  </a:lnTo>
                  <a:cubicBezTo>
                    <a:pt x="12" y="438"/>
                    <a:pt x="12" y="682"/>
                    <a:pt x="25" y="912"/>
                  </a:cubicBezTo>
                  <a:cubicBezTo>
                    <a:pt x="25" y="949"/>
                    <a:pt x="49" y="973"/>
                    <a:pt x="85" y="973"/>
                  </a:cubicBezTo>
                  <a:cubicBezTo>
                    <a:pt x="109" y="961"/>
                    <a:pt x="134" y="949"/>
                    <a:pt x="134" y="912"/>
                  </a:cubicBezTo>
                  <a:cubicBezTo>
                    <a:pt x="134" y="682"/>
                    <a:pt x="122" y="438"/>
                    <a:pt x="109" y="207"/>
                  </a:cubicBezTo>
                  <a:lnTo>
                    <a:pt x="109" y="49"/>
                  </a:lnTo>
                  <a:cubicBezTo>
                    <a:pt x="109" y="12"/>
                    <a:pt x="85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460;p36">
              <a:extLst>
                <a:ext uri="{FF2B5EF4-FFF2-40B4-BE49-F238E27FC236}">
                  <a16:creationId xmlns:a16="http://schemas.microsoft.com/office/drawing/2014/main" id="{5F5952D5-B863-4E0E-B82F-09E9B9C33B8A}"/>
                </a:ext>
              </a:extLst>
            </p:cNvPr>
            <p:cNvSpPr/>
            <p:nvPr/>
          </p:nvSpPr>
          <p:spPr>
            <a:xfrm>
              <a:off x="7686726" y="3365410"/>
              <a:ext cx="79047" cy="6842"/>
            </a:xfrm>
            <a:custGeom>
              <a:avLst/>
              <a:gdLst/>
              <a:ahLst/>
              <a:cxnLst/>
              <a:rect l="l" t="t" r="r" b="b"/>
              <a:pathLst>
                <a:path w="1606" h="139" extrusionOk="0">
                  <a:moveTo>
                    <a:pt x="61" y="1"/>
                  </a:moveTo>
                  <a:cubicBezTo>
                    <a:pt x="0" y="1"/>
                    <a:pt x="13" y="85"/>
                    <a:pt x="61" y="98"/>
                  </a:cubicBezTo>
                  <a:cubicBezTo>
                    <a:pt x="434" y="125"/>
                    <a:pt x="807" y="139"/>
                    <a:pt x="1174" y="139"/>
                  </a:cubicBezTo>
                  <a:cubicBezTo>
                    <a:pt x="1299" y="139"/>
                    <a:pt x="1422" y="137"/>
                    <a:pt x="1545" y="134"/>
                  </a:cubicBezTo>
                  <a:cubicBezTo>
                    <a:pt x="1602" y="134"/>
                    <a:pt x="1605" y="48"/>
                    <a:pt x="1555" y="48"/>
                  </a:cubicBezTo>
                  <a:cubicBezTo>
                    <a:pt x="1552" y="48"/>
                    <a:pt x="1549" y="48"/>
                    <a:pt x="1545" y="49"/>
                  </a:cubicBezTo>
                  <a:cubicBezTo>
                    <a:pt x="1059" y="49"/>
                    <a:pt x="560" y="37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461;p36">
              <a:extLst>
                <a:ext uri="{FF2B5EF4-FFF2-40B4-BE49-F238E27FC236}">
                  <a16:creationId xmlns:a16="http://schemas.microsoft.com/office/drawing/2014/main" id="{0F9AC9DE-1FB7-430D-B205-7EB66F47C959}"/>
                </a:ext>
              </a:extLst>
            </p:cNvPr>
            <p:cNvSpPr/>
            <p:nvPr/>
          </p:nvSpPr>
          <p:spPr>
            <a:xfrm>
              <a:off x="7687317" y="3365410"/>
              <a:ext cx="78457" cy="7235"/>
            </a:xfrm>
            <a:custGeom>
              <a:avLst/>
              <a:gdLst/>
              <a:ahLst/>
              <a:cxnLst/>
              <a:rect l="l" t="t" r="r" b="b"/>
              <a:pathLst>
                <a:path w="1594" h="147" extrusionOk="0">
                  <a:moveTo>
                    <a:pt x="49" y="12"/>
                  </a:moveTo>
                  <a:cubicBezTo>
                    <a:pt x="406" y="40"/>
                    <a:pt x="770" y="54"/>
                    <a:pt x="1151" y="54"/>
                  </a:cubicBezTo>
                  <a:cubicBezTo>
                    <a:pt x="1276" y="54"/>
                    <a:pt x="1404" y="52"/>
                    <a:pt x="1533" y="49"/>
                  </a:cubicBezTo>
                  <a:lnTo>
                    <a:pt x="1545" y="49"/>
                  </a:lnTo>
                  <a:cubicBezTo>
                    <a:pt x="1557" y="49"/>
                    <a:pt x="1569" y="74"/>
                    <a:pt x="1569" y="85"/>
                  </a:cubicBezTo>
                  <a:cubicBezTo>
                    <a:pt x="1569" y="98"/>
                    <a:pt x="1557" y="122"/>
                    <a:pt x="1533" y="122"/>
                  </a:cubicBezTo>
                  <a:cubicBezTo>
                    <a:pt x="1416" y="125"/>
                    <a:pt x="1297" y="127"/>
                    <a:pt x="1176" y="127"/>
                  </a:cubicBezTo>
                  <a:cubicBezTo>
                    <a:pt x="811" y="127"/>
                    <a:pt x="434" y="113"/>
                    <a:pt x="49" y="85"/>
                  </a:cubicBezTo>
                  <a:cubicBezTo>
                    <a:pt x="25" y="85"/>
                    <a:pt x="12" y="61"/>
                    <a:pt x="12" y="49"/>
                  </a:cubicBezTo>
                  <a:cubicBezTo>
                    <a:pt x="12" y="25"/>
                    <a:pt x="25" y="12"/>
                    <a:pt x="49" y="12"/>
                  </a:cubicBezTo>
                  <a:close/>
                  <a:moveTo>
                    <a:pt x="49" y="1"/>
                  </a:moveTo>
                  <a:cubicBezTo>
                    <a:pt x="12" y="1"/>
                    <a:pt x="1" y="25"/>
                    <a:pt x="1" y="37"/>
                  </a:cubicBezTo>
                  <a:cubicBezTo>
                    <a:pt x="1" y="74"/>
                    <a:pt x="12" y="98"/>
                    <a:pt x="49" y="98"/>
                  </a:cubicBezTo>
                  <a:cubicBezTo>
                    <a:pt x="414" y="134"/>
                    <a:pt x="766" y="147"/>
                    <a:pt x="1120" y="147"/>
                  </a:cubicBezTo>
                  <a:cubicBezTo>
                    <a:pt x="1266" y="147"/>
                    <a:pt x="1399" y="147"/>
                    <a:pt x="1533" y="134"/>
                  </a:cubicBezTo>
                  <a:cubicBezTo>
                    <a:pt x="1569" y="134"/>
                    <a:pt x="1593" y="110"/>
                    <a:pt x="1593" y="85"/>
                  </a:cubicBezTo>
                  <a:cubicBezTo>
                    <a:pt x="1593" y="61"/>
                    <a:pt x="1569" y="37"/>
                    <a:pt x="1545" y="37"/>
                  </a:cubicBezTo>
                  <a:lnTo>
                    <a:pt x="1533" y="37"/>
                  </a:lnTo>
                  <a:cubicBezTo>
                    <a:pt x="1401" y="40"/>
                    <a:pt x="1271" y="41"/>
                    <a:pt x="1143" y="41"/>
                  </a:cubicBezTo>
                  <a:cubicBezTo>
                    <a:pt x="765" y="41"/>
                    <a:pt x="404" y="27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462;p36">
              <a:extLst>
                <a:ext uri="{FF2B5EF4-FFF2-40B4-BE49-F238E27FC236}">
                  <a16:creationId xmlns:a16="http://schemas.microsoft.com/office/drawing/2014/main" id="{B561AA48-A16C-4849-A4BC-3B4B7149A76E}"/>
                </a:ext>
              </a:extLst>
            </p:cNvPr>
            <p:cNvSpPr/>
            <p:nvPr/>
          </p:nvSpPr>
          <p:spPr>
            <a:xfrm>
              <a:off x="7419747" y="2998019"/>
              <a:ext cx="4824" cy="25496"/>
            </a:xfrm>
            <a:custGeom>
              <a:avLst/>
              <a:gdLst/>
              <a:ahLst/>
              <a:cxnLst/>
              <a:rect l="l" t="t" r="r" b="b"/>
              <a:pathLst>
                <a:path w="98" h="518" extrusionOk="0">
                  <a:moveTo>
                    <a:pt x="55" y="0"/>
                  </a:moveTo>
                  <a:cubicBezTo>
                    <a:pt x="34" y="0"/>
                    <a:pt x="13" y="15"/>
                    <a:pt x="13" y="46"/>
                  </a:cubicBezTo>
                  <a:cubicBezTo>
                    <a:pt x="0" y="192"/>
                    <a:pt x="0" y="325"/>
                    <a:pt x="0" y="471"/>
                  </a:cubicBezTo>
                  <a:cubicBezTo>
                    <a:pt x="0" y="502"/>
                    <a:pt x="21" y="517"/>
                    <a:pt x="43" y="517"/>
                  </a:cubicBezTo>
                  <a:cubicBezTo>
                    <a:pt x="64" y="517"/>
                    <a:pt x="86" y="502"/>
                    <a:pt x="86" y="471"/>
                  </a:cubicBezTo>
                  <a:cubicBezTo>
                    <a:pt x="86" y="325"/>
                    <a:pt x="97" y="192"/>
                    <a:pt x="97" y="46"/>
                  </a:cubicBezTo>
                  <a:cubicBezTo>
                    <a:pt x="97" y="15"/>
                    <a:pt x="76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463;p36">
              <a:extLst>
                <a:ext uri="{FF2B5EF4-FFF2-40B4-BE49-F238E27FC236}">
                  <a16:creationId xmlns:a16="http://schemas.microsoft.com/office/drawing/2014/main" id="{478917E2-B913-4BDA-9F49-206E1FD477D6}"/>
                </a:ext>
              </a:extLst>
            </p:cNvPr>
            <p:cNvSpPr/>
            <p:nvPr/>
          </p:nvSpPr>
          <p:spPr>
            <a:xfrm>
              <a:off x="7419157" y="2997872"/>
              <a:ext cx="6054" cy="25742"/>
            </a:xfrm>
            <a:custGeom>
              <a:avLst/>
              <a:gdLst/>
              <a:ahLst/>
              <a:cxnLst/>
              <a:rect l="l" t="t" r="r" b="b"/>
              <a:pathLst>
                <a:path w="123" h="523" extrusionOk="0">
                  <a:moveTo>
                    <a:pt x="61" y="12"/>
                  </a:moveTo>
                  <a:cubicBezTo>
                    <a:pt x="85" y="12"/>
                    <a:pt x="98" y="25"/>
                    <a:pt x="98" y="49"/>
                  </a:cubicBezTo>
                  <a:lnTo>
                    <a:pt x="98" y="158"/>
                  </a:lnTo>
                  <a:cubicBezTo>
                    <a:pt x="98" y="255"/>
                    <a:pt x="85" y="365"/>
                    <a:pt x="85" y="474"/>
                  </a:cubicBezTo>
                  <a:cubicBezTo>
                    <a:pt x="85" y="499"/>
                    <a:pt x="73" y="511"/>
                    <a:pt x="49" y="511"/>
                  </a:cubicBezTo>
                  <a:cubicBezTo>
                    <a:pt x="36" y="511"/>
                    <a:pt x="25" y="499"/>
                    <a:pt x="25" y="474"/>
                  </a:cubicBezTo>
                  <a:lnTo>
                    <a:pt x="25" y="158"/>
                  </a:lnTo>
                  <a:lnTo>
                    <a:pt x="36" y="49"/>
                  </a:lnTo>
                  <a:cubicBezTo>
                    <a:pt x="36" y="25"/>
                    <a:pt x="49" y="12"/>
                    <a:pt x="61" y="12"/>
                  </a:cubicBezTo>
                  <a:close/>
                  <a:moveTo>
                    <a:pt x="73" y="0"/>
                  </a:moveTo>
                  <a:cubicBezTo>
                    <a:pt x="36" y="0"/>
                    <a:pt x="12" y="12"/>
                    <a:pt x="12" y="49"/>
                  </a:cubicBezTo>
                  <a:lnTo>
                    <a:pt x="12" y="158"/>
                  </a:lnTo>
                  <a:cubicBezTo>
                    <a:pt x="12" y="255"/>
                    <a:pt x="0" y="365"/>
                    <a:pt x="0" y="474"/>
                  </a:cubicBezTo>
                  <a:cubicBezTo>
                    <a:pt x="0" y="511"/>
                    <a:pt x="25" y="523"/>
                    <a:pt x="49" y="523"/>
                  </a:cubicBezTo>
                  <a:cubicBezTo>
                    <a:pt x="73" y="523"/>
                    <a:pt x="98" y="511"/>
                    <a:pt x="109" y="474"/>
                  </a:cubicBezTo>
                  <a:lnTo>
                    <a:pt x="109" y="158"/>
                  </a:lnTo>
                  <a:lnTo>
                    <a:pt x="122" y="49"/>
                  </a:lnTo>
                  <a:cubicBezTo>
                    <a:pt x="122" y="12"/>
                    <a:pt x="98" y="0"/>
                    <a:pt x="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464;p36">
              <a:extLst>
                <a:ext uri="{FF2B5EF4-FFF2-40B4-BE49-F238E27FC236}">
                  <a16:creationId xmlns:a16="http://schemas.microsoft.com/office/drawing/2014/main" id="{23196555-FF51-413C-8FC3-BB08CE4B4556}"/>
                </a:ext>
              </a:extLst>
            </p:cNvPr>
            <p:cNvSpPr/>
            <p:nvPr/>
          </p:nvSpPr>
          <p:spPr>
            <a:xfrm>
              <a:off x="7429001" y="2999201"/>
              <a:ext cx="6940" cy="58424"/>
            </a:xfrm>
            <a:custGeom>
              <a:avLst/>
              <a:gdLst/>
              <a:ahLst/>
              <a:cxnLst/>
              <a:rect l="l" t="t" r="r" b="b"/>
              <a:pathLst>
                <a:path w="141" h="1187" extrusionOk="0">
                  <a:moveTo>
                    <a:pt x="57" y="0"/>
                  </a:moveTo>
                  <a:cubicBezTo>
                    <a:pt x="38" y="0"/>
                    <a:pt x="19" y="16"/>
                    <a:pt x="19" y="46"/>
                  </a:cubicBezTo>
                  <a:cubicBezTo>
                    <a:pt x="31" y="411"/>
                    <a:pt x="31" y="776"/>
                    <a:pt x="7" y="1141"/>
                  </a:cubicBezTo>
                  <a:cubicBezTo>
                    <a:pt x="1" y="1171"/>
                    <a:pt x="22" y="1186"/>
                    <a:pt x="45" y="1186"/>
                  </a:cubicBezTo>
                  <a:cubicBezTo>
                    <a:pt x="68" y="1186"/>
                    <a:pt x="92" y="1171"/>
                    <a:pt x="92" y="1141"/>
                  </a:cubicBezTo>
                  <a:cubicBezTo>
                    <a:pt x="128" y="776"/>
                    <a:pt x="141" y="411"/>
                    <a:pt x="104" y="46"/>
                  </a:cubicBezTo>
                  <a:cubicBezTo>
                    <a:pt x="98" y="16"/>
                    <a:pt x="77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465;p36">
              <a:extLst>
                <a:ext uri="{FF2B5EF4-FFF2-40B4-BE49-F238E27FC236}">
                  <a16:creationId xmlns:a16="http://schemas.microsoft.com/office/drawing/2014/main" id="{EDE8B05D-3DB7-4BE8-AA05-8E0DD884C460}"/>
                </a:ext>
              </a:extLst>
            </p:cNvPr>
            <p:cNvSpPr/>
            <p:nvPr/>
          </p:nvSpPr>
          <p:spPr>
            <a:xfrm>
              <a:off x="7428706" y="2998462"/>
              <a:ext cx="7235" cy="59310"/>
            </a:xfrm>
            <a:custGeom>
              <a:avLst/>
              <a:gdLst/>
              <a:ahLst/>
              <a:cxnLst/>
              <a:rect l="l" t="t" r="r" b="b"/>
              <a:pathLst>
                <a:path w="147" h="1205" extrusionOk="0">
                  <a:moveTo>
                    <a:pt x="61" y="24"/>
                  </a:moveTo>
                  <a:cubicBezTo>
                    <a:pt x="74" y="24"/>
                    <a:pt x="98" y="37"/>
                    <a:pt x="98" y="61"/>
                  </a:cubicBezTo>
                  <a:cubicBezTo>
                    <a:pt x="134" y="402"/>
                    <a:pt x="134" y="767"/>
                    <a:pt x="86" y="1156"/>
                  </a:cubicBezTo>
                  <a:cubicBezTo>
                    <a:pt x="86" y="1180"/>
                    <a:pt x="61" y="1192"/>
                    <a:pt x="50" y="1192"/>
                  </a:cubicBezTo>
                  <a:cubicBezTo>
                    <a:pt x="37" y="1192"/>
                    <a:pt x="13" y="1180"/>
                    <a:pt x="25" y="1156"/>
                  </a:cubicBezTo>
                  <a:cubicBezTo>
                    <a:pt x="50" y="815"/>
                    <a:pt x="50" y="462"/>
                    <a:pt x="37" y="61"/>
                  </a:cubicBezTo>
                  <a:cubicBezTo>
                    <a:pt x="25" y="37"/>
                    <a:pt x="50" y="24"/>
                    <a:pt x="61" y="24"/>
                  </a:cubicBezTo>
                  <a:close/>
                  <a:moveTo>
                    <a:pt x="61" y="0"/>
                  </a:moveTo>
                  <a:cubicBezTo>
                    <a:pt x="37" y="13"/>
                    <a:pt x="13" y="24"/>
                    <a:pt x="13" y="61"/>
                  </a:cubicBezTo>
                  <a:cubicBezTo>
                    <a:pt x="37" y="462"/>
                    <a:pt x="25" y="815"/>
                    <a:pt x="1" y="1156"/>
                  </a:cubicBezTo>
                  <a:cubicBezTo>
                    <a:pt x="1" y="1192"/>
                    <a:pt x="25" y="1205"/>
                    <a:pt x="50" y="1205"/>
                  </a:cubicBezTo>
                  <a:cubicBezTo>
                    <a:pt x="74" y="1205"/>
                    <a:pt x="110" y="1192"/>
                    <a:pt x="110" y="1156"/>
                  </a:cubicBezTo>
                  <a:cubicBezTo>
                    <a:pt x="147" y="767"/>
                    <a:pt x="147" y="402"/>
                    <a:pt x="123" y="49"/>
                  </a:cubicBezTo>
                  <a:cubicBezTo>
                    <a:pt x="110" y="24"/>
                    <a:pt x="8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466;p36">
              <a:extLst>
                <a:ext uri="{FF2B5EF4-FFF2-40B4-BE49-F238E27FC236}">
                  <a16:creationId xmlns:a16="http://schemas.microsoft.com/office/drawing/2014/main" id="{7441EEBE-BD8F-4340-B1E1-4CB25E9B0F17}"/>
                </a:ext>
              </a:extLst>
            </p:cNvPr>
            <p:cNvSpPr/>
            <p:nvPr/>
          </p:nvSpPr>
          <p:spPr>
            <a:xfrm>
              <a:off x="7396416" y="2971538"/>
              <a:ext cx="372940" cy="415909"/>
            </a:xfrm>
            <a:custGeom>
              <a:avLst/>
              <a:gdLst/>
              <a:ahLst/>
              <a:cxnLst/>
              <a:rect l="l" t="t" r="r" b="b"/>
              <a:pathLst>
                <a:path w="7577" h="8450" extrusionOk="0">
                  <a:moveTo>
                    <a:pt x="3672" y="108"/>
                  </a:moveTo>
                  <a:cubicBezTo>
                    <a:pt x="3870" y="108"/>
                    <a:pt x="4061" y="241"/>
                    <a:pt x="4123" y="425"/>
                  </a:cubicBezTo>
                  <a:cubicBezTo>
                    <a:pt x="4220" y="730"/>
                    <a:pt x="4038" y="1009"/>
                    <a:pt x="3722" y="1022"/>
                  </a:cubicBezTo>
                  <a:cubicBezTo>
                    <a:pt x="3527" y="1022"/>
                    <a:pt x="3344" y="925"/>
                    <a:pt x="3284" y="766"/>
                  </a:cubicBezTo>
                  <a:cubicBezTo>
                    <a:pt x="3260" y="742"/>
                    <a:pt x="3247" y="717"/>
                    <a:pt x="3235" y="681"/>
                  </a:cubicBezTo>
                  <a:lnTo>
                    <a:pt x="3247" y="681"/>
                  </a:lnTo>
                  <a:cubicBezTo>
                    <a:pt x="3235" y="657"/>
                    <a:pt x="3235" y="644"/>
                    <a:pt x="3235" y="620"/>
                  </a:cubicBezTo>
                  <a:cubicBezTo>
                    <a:pt x="3235" y="608"/>
                    <a:pt x="3223" y="596"/>
                    <a:pt x="3223" y="584"/>
                  </a:cubicBezTo>
                  <a:lnTo>
                    <a:pt x="3223" y="571"/>
                  </a:lnTo>
                  <a:cubicBezTo>
                    <a:pt x="3211" y="523"/>
                    <a:pt x="3223" y="474"/>
                    <a:pt x="3260" y="438"/>
                  </a:cubicBezTo>
                  <a:cubicBezTo>
                    <a:pt x="3308" y="292"/>
                    <a:pt x="3417" y="171"/>
                    <a:pt x="3563" y="122"/>
                  </a:cubicBezTo>
                  <a:cubicBezTo>
                    <a:pt x="3599" y="112"/>
                    <a:pt x="3636" y="108"/>
                    <a:pt x="3672" y="108"/>
                  </a:cubicBezTo>
                  <a:close/>
                  <a:moveTo>
                    <a:pt x="688" y="615"/>
                  </a:moveTo>
                  <a:cubicBezTo>
                    <a:pt x="1130" y="615"/>
                    <a:pt x="1580" y="660"/>
                    <a:pt x="2019" y="669"/>
                  </a:cubicBezTo>
                  <a:cubicBezTo>
                    <a:pt x="2396" y="669"/>
                    <a:pt x="2760" y="681"/>
                    <a:pt x="3138" y="681"/>
                  </a:cubicBezTo>
                  <a:cubicBezTo>
                    <a:pt x="3131" y="955"/>
                    <a:pt x="3421" y="1127"/>
                    <a:pt x="3709" y="1127"/>
                  </a:cubicBezTo>
                  <a:cubicBezTo>
                    <a:pt x="3958" y="1127"/>
                    <a:pt x="4206" y="998"/>
                    <a:pt x="4257" y="693"/>
                  </a:cubicBezTo>
                  <a:cubicBezTo>
                    <a:pt x="4798" y="699"/>
                    <a:pt x="5339" y="712"/>
                    <a:pt x="5879" y="712"/>
                  </a:cubicBezTo>
                  <a:cubicBezTo>
                    <a:pt x="6418" y="712"/>
                    <a:pt x="6957" y="699"/>
                    <a:pt x="7492" y="657"/>
                  </a:cubicBezTo>
                  <a:lnTo>
                    <a:pt x="7492" y="657"/>
                  </a:lnTo>
                  <a:cubicBezTo>
                    <a:pt x="7382" y="3198"/>
                    <a:pt x="7248" y="5801"/>
                    <a:pt x="7406" y="8343"/>
                  </a:cubicBezTo>
                  <a:cubicBezTo>
                    <a:pt x="7200" y="8349"/>
                    <a:pt x="6995" y="8352"/>
                    <a:pt x="6789" y="8352"/>
                  </a:cubicBezTo>
                  <a:cubicBezTo>
                    <a:pt x="5778" y="8352"/>
                    <a:pt x="4766" y="8288"/>
                    <a:pt x="3746" y="8257"/>
                  </a:cubicBezTo>
                  <a:cubicBezTo>
                    <a:pt x="3384" y="8250"/>
                    <a:pt x="3022" y="8246"/>
                    <a:pt x="2661" y="8246"/>
                  </a:cubicBezTo>
                  <a:cubicBezTo>
                    <a:pt x="1818" y="8246"/>
                    <a:pt x="976" y="8268"/>
                    <a:pt x="134" y="8319"/>
                  </a:cubicBezTo>
                  <a:cubicBezTo>
                    <a:pt x="207" y="7054"/>
                    <a:pt x="98" y="5777"/>
                    <a:pt x="122" y="4500"/>
                  </a:cubicBezTo>
                  <a:cubicBezTo>
                    <a:pt x="146" y="3223"/>
                    <a:pt x="255" y="1934"/>
                    <a:pt x="146" y="644"/>
                  </a:cubicBezTo>
                  <a:cubicBezTo>
                    <a:pt x="324" y="623"/>
                    <a:pt x="506" y="615"/>
                    <a:pt x="688" y="615"/>
                  </a:cubicBezTo>
                  <a:close/>
                  <a:moveTo>
                    <a:pt x="3685" y="0"/>
                  </a:moveTo>
                  <a:cubicBezTo>
                    <a:pt x="3369" y="0"/>
                    <a:pt x="3125" y="280"/>
                    <a:pt x="3138" y="596"/>
                  </a:cubicBezTo>
                  <a:cubicBezTo>
                    <a:pt x="2760" y="584"/>
                    <a:pt x="2384" y="584"/>
                    <a:pt x="2019" y="584"/>
                  </a:cubicBezTo>
                  <a:cubicBezTo>
                    <a:pt x="1581" y="575"/>
                    <a:pt x="1126" y="530"/>
                    <a:pt x="678" y="530"/>
                  </a:cubicBezTo>
                  <a:cubicBezTo>
                    <a:pt x="490" y="530"/>
                    <a:pt x="305" y="538"/>
                    <a:pt x="122" y="560"/>
                  </a:cubicBezTo>
                  <a:cubicBezTo>
                    <a:pt x="109" y="560"/>
                    <a:pt x="98" y="571"/>
                    <a:pt x="98" y="571"/>
                  </a:cubicBezTo>
                  <a:cubicBezTo>
                    <a:pt x="73" y="571"/>
                    <a:pt x="61" y="584"/>
                    <a:pt x="61" y="608"/>
                  </a:cubicBezTo>
                  <a:cubicBezTo>
                    <a:pt x="134" y="1909"/>
                    <a:pt x="61" y="3211"/>
                    <a:pt x="25" y="4500"/>
                  </a:cubicBezTo>
                  <a:cubicBezTo>
                    <a:pt x="0" y="5789"/>
                    <a:pt x="122" y="7066"/>
                    <a:pt x="36" y="8355"/>
                  </a:cubicBezTo>
                  <a:cubicBezTo>
                    <a:pt x="25" y="8379"/>
                    <a:pt x="36" y="8416"/>
                    <a:pt x="73" y="8416"/>
                  </a:cubicBezTo>
                  <a:cubicBezTo>
                    <a:pt x="964" y="8372"/>
                    <a:pt x="1849" y="8340"/>
                    <a:pt x="2737" y="8340"/>
                  </a:cubicBezTo>
                  <a:cubicBezTo>
                    <a:pt x="3073" y="8340"/>
                    <a:pt x="3409" y="8345"/>
                    <a:pt x="3746" y="8355"/>
                  </a:cubicBezTo>
                  <a:cubicBezTo>
                    <a:pt x="4777" y="8385"/>
                    <a:pt x="5799" y="8449"/>
                    <a:pt x="6826" y="8449"/>
                  </a:cubicBezTo>
                  <a:cubicBezTo>
                    <a:pt x="7035" y="8449"/>
                    <a:pt x="7245" y="8446"/>
                    <a:pt x="7455" y="8440"/>
                  </a:cubicBezTo>
                  <a:cubicBezTo>
                    <a:pt x="7492" y="8440"/>
                    <a:pt x="7503" y="8416"/>
                    <a:pt x="7503" y="8392"/>
                  </a:cubicBezTo>
                  <a:lnTo>
                    <a:pt x="7503" y="8367"/>
                  </a:lnTo>
                  <a:cubicBezTo>
                    <a:pt x="7333" y="5777"/>
                    <a:pt x="7552" y="3174"/>
                    <a:pt x="7576" y="584"/>
                  </a:cubicBezTo>
                  <a:cubicBezTo>
                    <a:pt x="7576" y="560"/>
                    <a:pt x="7552" y="547"/>
                    <a:pt x="7528" y="547"/>
                  </a:cubicBezTo>
                  <a:cubicBezTo>
                    <a:pt x="6963" y="605"/>
                    <a:pt x="6394" y="622"/>
                    <a:pt x="5826" y="622"/>
                  </a:cubicBezTo>
                  <a:cubicBezTo>
                    <a:pt x="5306" y="622"/>
                    <a:pt x="4786" y="607"/>
                    <a:pt x="4268" y="596"/>
                  </a:cubicBezTo>
                  <a:lnTo>
                    <a:pt x="4268" y="584"/>
                  </a:lnTo>
                  <a:cubicBezTo>
                    <a:pt x="4268" y="268"/>
                    <a:pt x="4001" y="0"/>
                    <a:pt x="36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467;p36">
              <a:extLst>
                <a:ext uri="{FF2B5EF4-FFF2-40B4-BE49-F238E27FC236}">
                  <a16:creationId xmlns:a16="http://schemas.microsoft.com/office/drawing/2014/main" id="{804E92BF-33B4-4BCD-83DF-8CB6D94BA274}"/>
                </a:ext>
              </a:extLst>
            </p:cNvPr>
            <p:cNvSpPr/>
            <p:nvPr/>
          </p:nvSpPr>
          <p:spPr>
            <a:xfrm>
              <a:off x="7396958" y="2970898"/>
              <a:ext cx="372989" cy="416697"/>
            </a:xfrm>
            <a:custGeom>
              <a:avLst/>
              <a:gdLst/>
              <a:ahLst/>
              <a:cxnLst/>
              <a:rect l="l" t="t" r="r" b="b"/>
              <a:pathLst>
                <a:path w="7578" h="8466" extrusionOk="0">
                  <a:moveTo>
                    <a:pt x="3673" y="132"/>
                  </a:moveTo>
                  <a:cubicBezTo>
                    <a:pt x="3858" y="132"/>
                    <a:pt x="4039" y="255"/>
                    <a:pt x="4100" y="438"/>
                  </a:cubicBezTo>
                  <a:cubicBezTo>
                    <a:pt x="4148" y="584"/>
                    <a:pt x="4136" y="730"/>
                    <a:pt x="4051" y="840"/>
                  </a:cubicBezTo>
                  <a:cubicBezTo>
                    <a:pt x="3978" y="949"/>
                    <a:pt x="3857" y="1011"/>
                    <a:pt x="3711" y="1022"/>
                  </a:cubicBezTo>
                  <a:cubicBezTo>
                    <a:pt x="3516" y="1022"/>
                    <a:pt x="3333" y="925"/>
                    <a:pt x="3273" y="779"/>
                  </a:cubicBezTo>
                  <a:lnTo>
                    <a:pt x="3236" y="706"/>
                  </a:lnTo>
                  <a:lnTo>
                    <a:pt x="3249" y="706"/>
                  </a:lnTo>
                  <a:lnTo>
                    <a:pt x="3249" y="694"/>
                  </a:lnTo>
                  <a:cubicBezTo>
                    <a:pt x="3236" y="670"/>
                    <a:pt x="3236" y="657"/>
                    <a:pt x="3224" y="633"/>
                  </a:cubicBezTo>
                  <a:lnTo>
                    <a:pt x="3224" y="621"/>
                  </a:lnTo>
                  <a:lnTo>
                    <a:pt x="3224" y="597"/>
                  </a:lnTo>
                  <a:lnTo>
                    <a:pt x="3224" y="584"/>
                  </a:lnTo>
                  <a:cubicBezTo>
                    <a:pt x="3212" y="536"/>
                    <a:pt x="3224" y="500"/>
                    <a:pt x="3249" y="451"/>
                  </a:cubicBezTo>
                  <a:cubicBezTo>
                    <a:pt x="3309" y="305"/>
                    <a:pt x="3419" y="184"/>
                    <a:pt x="3565" y="147"/>
                  </a:cubicBezTo>
                  <a:cubicBezTo>
                    <a:pt x="3600" y="137"/>
                    <a:pt x="3637" y="132"/>
                    <a:pt x="3673" y="132"/>
                  </a:cubicBezTo>
                  <a:close/>
                  <a:moveTo>
                    <a:pt x="3668" y="120"/>
                  </a:moveTo>
                  <a:cubicBezTo>
                    <a:pt x="3629" y="120"/>
                    <a:pt x="3590" y="125"/>
                    <a:pt x="3552" y="135"/>
                  </a:cubicBezTo>
                  <a:cubicBezTo>
                    <a:pt x="3406" y="171"/>
                    <a:pt x="3285" y="293"/>
                    <a:pt x="3236" y="451"/>
                  </a:cubicBezTo>
                  <a:cubicBezTo>
                    <a:pt x="3200" y="487"/>
                    <a:pt x="3187" y="536"/>
                    <a:pt x="3212" y="584"/>
                  </a:cubicBezTo>
                  <a:lnTo>
                    <a:pt x="3212" y="597"/>
                  </a:lnTo>
                  <a:lnTo>
                    <a:pt x="3212" y="621"/>
                  </a:lnTo>
                  <a:lnTo>
                    <a:pt x="3212" y="633"/>
                  </a:lnTo>
                  <a:cubicBezTo>
                    <a:pt x="3212" y="657"/>
                    <a:pt x="3224" y="670"/>
                    <a:pt x="3224" y="682"/>
                  </a:cubicBezTo>
                  <a:lnTo>
                    <a:pt x="3224" y="694"/>
                  </a:lnTo>
                  <a:cubicBezTo>
                    <a:pt x="3236" y="730"/>
                    <a:pt x="3249" y="755"/>
                    <a:pt x="3260" y="792"/>
                  </a:cubicBezTo>
                  <a:cubicBezTo>
                    <a:pt x="3322" y="938"/>
                    <a:pt x="3492" y="1035"/>
                    <a:pt x="3686" y="1035"/>
                  </a:cubicBezTo>
                  <a:lnTo>
                    <a:pt x="3711" y="1035"/>
                  </a:lnTo>
                  <a:cubicBezTo>
                    <a:pt x="3868" y="1035"/>
                    <a:pt x="3990" y="974"/>
                    <a:pt x="4076" y="852"/>
                  </a:cubicBezTo>
                  <a:cubicBezTo>
                    <a:pt x="4148" y="743"/>
                    <a:pt x="4173" y="584"/>
                    <a:pt x="4124" y="427"/>
                  </a:cubicBezTo>
                  <a:cubicBezTo>
                    <a:pt x="4063" y="244"/>
                    <a:pt x="3866" y="120"/>
                    <a:pt x="3668" y="120"/>
                  </a:cubicBezTo>
                  <a:close/>
                  <a:moveTo>
                    <a:pt x="666" y="642"/>
                  </a:moveTo>
                  <a:cubicBezTo>
                    <a:pt x="906" y="642"/>
                    <a:pt x="1149" y="656"/>
                    <a:pt x="1387" y="670"/>
                  </a:cubicBezTo>
                  <a:cubicBezTo>
                    <a:pt x="1595" y="670"/>
                    <a:pt x="1801" y="682"/>
                    <a:pt x="2008" y="694"/>
                  </a:cubicBezTo>
                  <a:cubicBezTo>
                    <a:pt x="2373" y="694"/>
                    <a:pt x="2749" y="694"/>
                    <a:pt x="3103" y="706"/>
                  </a:cubicBezTo>
                  <a:lnTo>
                    <a:pt x="3114" y="706"/>
                  </a:lnTo>
                  <a:cubicBezTo>
                    <a:pt x="3114" y="962"/>
                    <a:pt x="3370" y="1120"/>
                    <a:pt x="3625" y="1144"/>
                  </a:cubicBezTo>
                  <a:cubicBezTo>
                    <a:pt x="3648" y="1146"/>
                    <a:pt x="3671" y="1147"/>
                    <a:pt x="3694" y="1147"/>
                  </a:cubicBezTo>
                  <a:cubicBezTo>
                    <a:pt x="3952" y="1147"/>
                    <a:pt x="4202" y="1020"/>
                    <a:pt x="4257" y="719"/>
                  </a:cubicBezTo>
                  <a:lnTo>
                    <a:pt x="4647" y="719"/>
                  </a:lnTo>
                  <a:cubicBezTo>
                    <a:pt x="5024" y="729"/>
                    <a:pt x="5408" y="736"/>
                    <a:pt x="5795" y="736"/>
                  </a:cubicBezTo>
                  <a:cubicBezTo>
                    <a:pt x="6355" y="736"/>
                    <a:pt x="6920" y="720"/>
                    <a:pt x="7481" y="670"/>
                  </a:cubicBezTo>
                  <a:lnTo>
                    <a:pt x="7481" y="670"/>
                  </a:lnTo>
                  <a:cubicBezTo>
                    <a:pt x="7468" y="901"/>
                    <a:pt x="7456" y="1144"/>
                    <a:pt x="7444" y="1375"/>
                  </a:cubicBezTo>
                  <a:cubicBezTo>
                    <a:pt x="7346" y="3662"/>
                    <a:pt x="7237" y="6033"/>
                    <a:pt x="7383" y="8356"/>
                  </a:cubicBezTo>
                  <a:cubicBezTo>
                    <a:pt x="7241" y="8358"/>
                    <a:pt x="7098" y="8359"/>
                    <a:pt x="6954" y="8359"/>
                  </a:cubicBezTo>
                  <a:cubicBezTo>
                    <a:pt x="6264" y="8359"/>
                    <a:pt x="5565" y="8337"/>
                    <a:pt x="4890" y="8307"/>
                  </a:cubicBezTo>
                  <a:cubicBezTo>
                    <a:pt x="4513" y="8295"/>
                    <a:pt x="4124" y="8270"/>
                    <a:pt x="3735" y="8270"/>
                  </a:cubicBezTo>
                  <a:cubicBezTo>
                    <a:pt x="3333" y="8259"/>
                    <a:pt x="2932" y="8246"/>
                    <a:pt x="2555" y="8246"/>
                  </a:cubicBezTo>
                  <a:cubicBezTo>
                    <a:pt x="1704" y="8246"/>
                    <a:pt x="914" y="8270"/>
                    <a:pt x="135" y="8332"/>
                  </a:cubicBezTo>
                  <a:cubicBezTo>
                    <a:pt x="171" y="7602"/>
                    <a:pt x="160" y="6860"/>
                    <a:pt x="135" y="6154"/>
                  </a:cubicBezTo>
                  <a:cubicBezTo>
                    <a:pt x="123" y="5619"/>
                    <a:pt x="111" y="5060"/>
                    <a:pt x="123" y="4513"/>
                  </a:cubicBezTo>
                  <a:cubicBezTo>
                    <a:pt x="123" y="4184"/>
                    <a:pt x="135" y="3856"/>
                    <a:pt x="147" y="3540"/>
                  </a:cubicBezTo>
                  <a:cubicBezTo>
                    <a:pt x="184" y="2592"/>
                    <a:pt x="220" y="1619"/>
                    <a:pt x="147" y="670"/>
                  </a:cubicBezTo>
                  <a:cubicBezTo>
                    <a:pt x="317" y="649"/>
                    <a:pt x="491" y="642"/>
                    <a:pt x="666" y="642"/>
                  </a:cubicBezTo>
                  <a:close/>
                  <a:moveTo>
                    <a:pt x="698" y="622"/>
                  </a:moveTo>
                  <a:cubicBezTo>
                    <a:pt x="510" y="622"/>
                    <a:pt x="321" y="629"/>
                    <a:pt x="135" y="646"/>
                  </a:cubicBezTo>
                  <a:lnTo>
                    <a:pt x="123" y="646"/>
                  </a:lnTo>
                  <a:lnTo>
                    <a:pt x="123" y="657"/>
                  </a:lnTo>
                  <a:cubicBezTo>
                    <a:pt x="208" y="1619"/>
                    <a:pt x="171" y="2592"/>
                    <a:pt x="135" y="3540"/>
                  </a:cubicBezTo>
                  <a:cubicBezTo>
                    <a:pt x="123" y="3856"/>
                    <a:pt x="111" y="4184"/>
                    <a:pt x="98" y="4513"/>
                  </a:cubicBezTo>
                  <a:cubicBezTo>
                    <a:pt x="87" y="5060"/>
                    <a:pt x="111" y="5619"/>
                    <a:pt x="123" y="6154"/>
                  </a:cubicBezTo>
                  <a:cubicBezTo>
                    <a:pt x="135" y="6860"/>
                    <a:pt x="160" y="7602"/>
                    <a:pt x="111" y="8332"/>
                  </a:cubicBezTo>
                  <a:lnTo>
                    <a:pt x="111" y="8343"/>
                  </a:lnTo>
                  <a:lnTo>
                    <a:pt x="123" y="8343"/>
                  </a:lnTo>
                  <a:cubicBezTo>
                    <a:pt x="901" y="8293"/>
                    <a:pt x="1709" y="8266"/>
                    <a:pt x="2557" y="8266"/>
                  </a:cubicBezTo>
                  <a:cubicBezTo>
                    <a:pt x="2941" y="8266"/>
                    <a:pt x="3333" y="8272"/>
                    <a:pt x="3735" y="8283"/>
                  </a:cubicBezTo>
                  <a:cubicBezTo>
                    <a:pt x="4124" y="8295"/>
                    <a:pt x="4513" y="8307"/>
                    <a:pt x="4890" y="8319"/>
                  </a:cubicBezTo>
                  <a:cubicBezTo>
                    <a:pt x="5511" y="8343"/>
                    <a:pt x="6155" y="8380"/>
                    <a:pt x="6800" y="8380"/>
                  </a:cubicBezTo>
                  <a:cubicBezTo>
                    <a:pt x="7006" y="8380"/>
                    <a:pt x="7201" y="8368"/>
                    <a:pt x="7395" y="8368"/>
                  </a:cubicBezTo>
                  <a:lnTo>
                    <a:pt x="7408" y="8368"/>
                  </a:lnTo>
                  <a:lnTo>
                    <a:pt x="7408" y="8356"/>
                  </a:lnTo>
                  <a:cubicBezTo>
                    <a:pt x="7262" y="6045"/>
                    <a:pt x="7359" y="3673"/>
                    <a:pt x="7468" y="1375"/>
                  </a:cubicBezTo>
                  <a:cubicBezTo>
                    <a:pt x="7468" y="1132"/>
                    <a:pt x="7481" y="901"/>
                    <a:pt x="7492" y="670"/>
                  </a:cubicBezTo>
                  <a:lnTo>
                    <a:pt x="7492" y="657"/>
                  </a:lnTo>
                  <a:lnTo>
                    <a:pt x="7481" y="657"/>
                  </a:lnTo>
                  <a:cubicBezTo>
                    <a:pt x="6949" y="706"/>
                    <a:pt x="6410" y="719"/>
                    <a:pt x="5872" y="719"/>
                  </a:cubicBezTo>
                  <a:cubicBezTo>
                    <a:pt x="5461" y="719"/>
                    <a:pt x="5052" y="712"/>
                    <a:pt x="4647" y="706"/>
                  </a:cubicBezTo>
                  <a:cubicBezTo>
                    <a:pt x="4513" y="694"/>
                    <a:pt x="4379" y="694"/>
                    <a:pt x="4246" y="694"/>
                  </a:cubicBezTo>
                  <a:lnTo>
                    <a:pt x="4233" y="694"/>
                  </a:lnTo>
                  <a:lnTo>
                    <a:pt x="4233" y="706"/>
                  </a:lnTo>
                  <a:cubicBezTo>
                    <a:pt x="4188" y="996"/>
                    <a:pt x="3939" y="1123"/>
                    <a:pt x="3691" y="1123"/>
                  </a:cubicBezTo>
                  <a:cubicBezTo>
                    <a:pt x="3669" y="1123"/>
                    <a:pt x="3647" y="1122"/>
                    <a:pt x="3625" y="1120"/>
                  </a:cubicBezTo>
                  <a:cubicBezTo>
                    <a:pt x="3382" y="1095"/>
                    <a:pt x="3127" y="949"/>
                    <a:pt x="3139" y="694"/>
                  </a:cubicBezTo>
                  <a:lnTo>
                    <a:pt x="3139" y="682"/>
                  </a:lnTo>
                  <a:lnTo>
                    <a:pt x="3103" y="682"/>
                  </a:lnTo>
                  <a:cubicBezTo>
                    <a:pt x="2749" y="682"/>
                    <a:pt x="2373" y="682"/>
                    <a:pt x="2008" y="670"/>
                  </a:cubicBezTo>
                  <a:cubicBezTo>
                    <a:pt x="1801" y="670"/>
                    <a:pt x="1595" y="657"/>
                    <a:pt x="1387" y="646"/>
                  </a:cubicBezTo>
                  <a:cubicBezTo>
                    <a:pt x="1160" y="632"/>
                    <a:pt x="929" y="622"/>
                    <a:pt x="698" y="622"/>
                  </a:cubicBezTo>
                  <a:close/>
                  <a:moveTo>
                    <a:pt x="3674" y="25"/>
                  </a:moveTo>
                  <a:cubicBezTo>
                    <a:pt x="3820" y="25"/>
                    <a:pt x="3966" y="86"/>
                    <a:pt x="4076" y="195"/>
                  </a:cubicBezTo>
                  <a:cubicBezTo>
                    <a:pt x="4184" y="305"/>
                    <a:pt x="4246" y="451"/>
                    <a:pt x="4246" y="597"/>
                  </a:cubicBezTo>
                  <a:lnTo>
                    <a:pt x="4246" y="609"/>
                  </a:lnTo>
                  <a:lnTo>
                    <a:pt x="4246" y="621"/>
                  </a:lnTo>
                  <a:lnTo>
                    <a:pt x="4257" y="621"/>
                  </a:lnTo>
                  <a:cubicBezTo>
                    <a:pt x="4403" y="621"/>
                    <a:pt x="4562" y="633"/>
                    <a:pt x="4720" y="633"/>
                  </a:cubicBezTo>
                  <a:cubicBezTo>
                    <a:pt x="5097" y="638"/>
                    <a:pt x="5478" y="645"/>
                    <a:pt x="5859" y="645"/>
                  </a:cubicBezTo>
                  <a:cubicBezTo>
                    <a:pt x="6414" y="645"/>
                    <a:pt x="6969" y="630"/>
                    <a:pt x="7517" y="573"/>
                  </a:cubicBezTo>
                  <a:lnTo>
                    <a:pt x="7554" y="573"/>
                  </a:lnTo>
                  <a:cubicBezTo>
                    <a:pt x="7554" y="584"/>
                    <a:pt x="7565" y="597"/>
                    <a:pt x="7565" y="597"/>
                  </a:cubicBezTo>
                  <a:cubicBezTo>
                    <a:pt x="7554" y="1436"/>
                    <a:pt x="7517" y="2275"/>
                    <a:pt x="7492" y="3090"/>
                  </a:cubicBezTo>
                  <a:cubicBezTo>
                    <a:pt x="7432" y="4829"/>
                    <a:pt x="7371" y="6617"/>
                    <a:pt x="7481" y="8380"/>
                  </a:cubicBezTo>
                  <a:lnTo>
                    <a:pt x="7481" y="8392"/>
                  </a:lnTo>
                  <a:lnTo>
                    <a:pt x="7481" y="8405"/>
                  </a:lnTo>
                  <a:cubicBezTo>
                    <a:pt x="7481" y="8416"/>
                    <a:pt x="7481" y="8429"/>
                    <a:pt x="7468" y="8429"/>
                  </a:cubicBezTo>
                  <a:cubicBezTo>
                    <a:pt x="7468" y="8441"/>
                    <a:pt x="7456" y="8441"/>
                    <a:pt x="7444" y="8441"/>
                  </a:cubicBezTo>
                  <a:cubicBezTo>
                    <a:pt x="7206" y="8448"/>
                    <a:pt x="6967" y="8451"/>
                    <a:pt x="6727" y="8451"/>
                  </a:cubicBezTo>
                  <a:cubicBezTo>
                    <a:pt x="6111" y="8451"/>
                    <a:pt x="5495" y="8431"/>
                    <a:pt x="4890" y="8405"/>
                  </a:cubicBezTo>
                  <a:cubicBezTo>
                    <a:pt x="4513" y="8380"/>
                    <a:pt x="4124" y="8368"/>
                    <a:pt x="3735" y="8356"/>
                  </a:cubicBezTo>
                  <a:cubicBezTo>
                    <a:pt x="3419" y="8356"/>
                    <a:pt x="3078" y="8343"/>
                    <a:pt x="2738" y="8343"/>
                  </a:cubicBezTo>
                  <a:cubicBezTo>
                    <a:pt x="1935" y="8343"/>
                    <a:pt x="1059" y="8368"/>
                    <a:pt x="62" y="8416"/>
                  </a:cubicBezTo>
                  <a:cubicBezTo>
                    <a:pt x="50" y="8416"/>
                    <a:pt x="50" y="8416"/>
                    <a:pt x="38" y="8405"/>
                  </a:cubicBezTo>
                  <a:cubicBezTo>
                    <a:pt x="38" y="8405"/>
                    <a:pt x="25" y="8380"/>
                    <a:pt x="38" y="8368"/>
                  </a:cubicBezTo>
                  <a:cubicBezTo>
                    <a:pt x="87" y="7626"/>
                    <a:pt x="62" y="6872"/>
                    <a:pt x="38" y="6154"/>
                  </a:cubicBezTo>
                  <a:cubicBezTo>
                    <a:pt x="25" y="5619"/>
                    <a:pt x="14" y="5060"/>
                    <a:pt x="25" y="4513"/>
                  </a:cubicBezTo>
                  <a:cubicBezTo>
                    <a:pt x="38" y="4209"/>
                    <a:pt x="38" y="3905"/>
                    <a:pt x="50" y="3600"/>
                  </a:cubicBezTo>
                  <a:cubicBezTo>
                    <a:pt x="87" y="2628"/>
                    <a:pt x="111" y="1619"/>
                    <a:pt x="50" y="621"/>
                  </a:cubicBezTo>
                  <a:lnTo>
                    <a:pt x="62" y="609"/>
                  </a:lnTo>
                  <a:cubicBezTo>
                    <a:pt x="62" y="597"/>
                    <a:pt x="74" y="597"/>
                    <a:pt x="87" y="597"/>
                  </a:cubicBezTo>
                  <a:cubicBezTo>
                    <a:pt x="98" y="584"/>
                    <a:pt x="98" y="584"/>
                    <a:pt x="111" y="584"/>
                  </a:cubicBezTo>
                  <a:cubicBezTo>
                    <a:pt x="303" y="562"/>
                    <a:pt x="498" y="555"/>
                    <a:pt x="692" y="555"/>
                  </a:cubicBezTo>
                  <a:cubicBezTo>
                    <a:pt x="929" y="555"/>
                    <a:pt x="1166" y="566"/>
                    <a:pt x="1400" y="573"/>
                  </a:cubicBezTo>
                  <a:cubicBezTo>
                    <a:pt x="1595" y="584"/>
                    <a:pt x="1801" y="597"/>
                    <a:pt x="2008" y="597"/>
                  </a:cubicBezTo>
                  <a:cubicBezTo>
                    <a:pt x="2373" y="609"/>
                    <a:pt x="2725" y="609"/>
                    <a:pt x="3127" y="609"/>
                  </a:cubicBezTo>
                  <a:lnTo>
                    <a:pt x="3127" y="597"/>
                  </a:lnTo>
                  <a:cubicBezTo>
                    <a:pt x="3127" y="451"/>
                    <a:pt x="3187" y="293"/>
                    <a:pt x="3297" y="184"/>
                  </a:cubicBezTo>
                  <a:cubicBezTo>
                    <a:pt x="3394" y="74"/>
                    <a:pt x="3528" y="25"/>
                    <a:pt x="3674" y="25"/>
                  </a:cubicBezTo>
                  <a:close/>
                  <a:moveTo>
                    <a:pt x="3674" y="1"/>
                  </a:moveTo>
                  <a:cubicBezTo>
                    <a:pt x="3528" y="1"/>
                    <a:pt x="3394" y="62"/>
                    <a:pt x="3285" y="171"/>
                  </a:cubicBezTo>
                  <a:cubicBezTo>
                    <a:pt x="3176" y="281"/>
                    <a:pt x="3114" y="438"/>
                    <a:pt x="3114" y="597"/>
                  </a:cubicBezTo>
                  <a:cubicBezTo>
                    <a:pt x="2725" y="597"/>
                    <a:pt x="2373" y="584"/>
                    <a:pt x="2008" y="584"/>
                  </a:cubicBezTo>
                  <a:cubicBezTo>
                    <a:pt x="1801" y="584"/>
                    <a:pt x="1595" y="573"/>
                    <a:pt x="1400" y="560"/>
                  </a:cubicBezTo>
                  <a:cubicBezTo>
                    <a:pt x="1154" y="546"/>
                    <a:pt x="900" y="532"/>
                    <a:pt x="650" y="532"/>
                  </a:cubicBezTo>
                  <a:cubicBezTo>
                    <a:pt x="467" y="532"/>
                    <a:pt x="286" y="540"/>
                    <a:pt x="111" y="560"/>
                  </a:cubicBezTo>
                  <a:cubicBezTo>
                    <a:pt x="98" y="560"/>
                    <a:pt x="87" y="573"/>
                    <a:pt x="87" y="573"/>
                  </a:cubicBezTo>
                  <a:cubicBezTo>
                    <a:pt x="74" y="573"/>
                    <a:pt x="62" y="584"/>
                    <a:pt x="50" y="597"/>
                  </a:cubicBezTo>
                  <a:cubicBezTo>
                    <a:pt x="38" y="597"/>
                    <a:pt x="38" y="609"/>
                    <a:pt x="38" y="621"/>
                  </a:cubicBezTo>
                  <a:cubicBezTo>
                    <a:pt x="98" y="1619"/>
                    <a:pt x="62" y="2628"/>
                    <a:pt x="38" y="3600"/>
                  </a:cubicBezTo>
                  <a:cubicBezTo>
                    <a:pt x="25" y="3905"/>
                    <a:pt x="14" y="4209"/>
                    <a:pt x="14" y="4513"/>
                  </a:cubicBezTo>
                  <a:cubicBezTo>
                    <a:pt x="1" y="5060"/>
                    <a:pt x="14" y="5619"/>
                    <a:pt x="25" y="6154"/>
                  </a:cubicBezTo>
                  <a:cubicBezTo>
                    <a:pt x="50" y="6872"/>
                    <a:pt x="62" y="7626"/>
                    <a:pt x="14" y="8368"/>
                  </a:cubicBezTo>
                  <a:cubicBezTo>
                    <a:pt x="14" y="8392"/>
                    <a:pt x="14" y="8405"/>
                    <a:pt x="25" y="8416"/>
                  </a:cubicBezTo>
                  <a:cubicBezTo>
                    <a:pt x="38" y="8429"/>
                    <a:pt x="50" y="8441"/>
                    <a:pt x="62" y="8441"/>
                  </a:cubicBezTo>
                  <a:cubicBezTo>
                    <a:pt x="1041" y="8391"/>
                    <a:pt x="1900" y="8363"/>
                    <a:pt x="2693" y="8363"/>
                  </a:cubicBezTo>
                  <a:cubicBezTo>
                    <a:pt x="3052" y="8363"/>
                    <a:pt x="3398" y="8369"/>
                    <a:pt x="3735" y="8380"/>
                  </a:cubicBezTo>
                  <a:cubicBezTo>
                    <a:pt x="4124" y="8392"/>
                    <a:pt x="4513" y="8405"/>
                    <a:pt x="4890" y="8416"/>
                  </a:cubicBezTo>
                  <a:cubicBezTo>
                    <a:pt x="5522" y="8441"/>
                    <a:pt x="6167" y="8465"/>
                    <a:pt x="6811" y="8465"/>
                  </a:cubicBezTo>
                  <a:lnTo>
                    <a:pt x="7444" y="8465"/>
                  </a:lnTo>
                  <a:cubicBezTo>
                    <a:pt x="7456" y="8465"/>
                    <a:pt x="7468" y="8453"/>
                    <a:pt x="7481" y="8441"/>
                  </a:cubicBezTo>
                  <a:cubicBezTo>
                    <a:pt x="7492" y="8429"/>
                    <a:pt x="7492" y="8416"/>
                    <a:pt x="7492" y="8405"/>
                  </a:cubicBezTo>
                  <a:cubicBezTo>
                    <a:pt x="7505" y="8392"/>
                    <a:pt x="7505" y="8392"/>
                    <a:pt x="7505" y="8380"/>
                  </a:cubicBezTo>
                  <a:cubicBezTo>
                    <a:pt x="7383" y="6617"/>
                    <a:pt x="7444" y="4829"/>
                    <a:pt x="7505" y="3090"/>
                  </a:cubicBezTo>
                  <a:cubicBezTo>
                    <a:pt x="7541" y="2275"/>
                    <a:pt x="7565" y="1436"/>
                    <a:pt x="7578" y="597"/>
                  </a:cubicBezTo>
                  <a:cubicBezTo>
                    <a:pt x="7578" y="584"/>
                    <a:pt x="7578" y="573"/>
                    <a:pt x="7565" y="560"/>
                  </a:cubicBezTo>
                  <a:cubicBezTo>
                    <a:pt x="7558" y="560"/>
                    <a:pt x="7544" y="555"/>
                    <a:pt x="7532" y="555"/>
                  </a:cubicBezTo>
                  <a:cubicBezTo>
                    <a:pt x="7526" y="555"/>
                    <a:pt x="7521" y="556"/>
                    <a:pt x="7517" y="560"/>
                  </a:cubicBezTo>
                  <a:cubicBezTo>
                    <a:pt x="6973" y="610"/>
                    <a:pt x="6421" y="627"/>
                    <a:pt x="5871" y="627"/>
                  </a:cubicBezTo>
                  <a:cubicBezTo>
                    <a:pt x="5485" y="627"/>
                    <a:pt x="5100" y="619"/>
                    <a:pt x="4720" y="609"/>
                  </a:cubicBezTo>
                  <a:lnTo>
                    <a:pt x="4257" y="609"/>
                  </a:lnTo>
                  <a:lnTo>
                    <a:pt x="4270" y="597"/>
                  </a:lnTo>
                  <a:cubicBezTo>
                    <a:pt x="4270" y="438"/>
                    <a:pt x="4209" y="293"/>
                    <a:pt x="4087" y="184"/>
                  </a:cubicBezTo>
                  <a:cubicBezTo>
                    <a:pt x="3978" y="62"/>
                    <a:pt x="3832" y="1"/>
                    <a:pt x="36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468;p36">
              <a:extLst>
                <a:ext uri="{FF2B5EF4-FFF2-40B4-BE49-F238E27FC236}">
                  <a16:creationId xmlns:a16="http://schemas.microsoft.com/office/drawing/2014/main" id="{2D5C5F48-F2E5-4BAA-979A-85786EC1A75C}"/>
                </a:ext>
              </a:extLst>
            </p:cNvPr>
            <p:cNvSpPr/>
            <p:nvPr/>
          </p:nvSpPr>
          <p:spPr>
            <a:xfrm>
              <a:off x="7579816" y="3256286"/>
              <a:ext cx="6152" cy="7777"/>
            </a:xfrm>
            <a:custGeom>
              <a:avLst/>
              <a:gdLst/>
              <a:ahLst/>
              <a:cxnLst/>
              <a:rect l="l" t="t" r="r" b="b"/>
              <a:pathLst>
                <a:path w="125" h="158" extrusionOk="0">
                  <a:moveTo>
                    <a:pt x="94" y="1"/>
                  </a:moveTo>
                  <a:cubicBezTo>
                    <a:pt x="90" y="1"/>
                    <a:pt x="85" y="2"/>
                    <a:pt x="80" y="4"/>
                  </a:cubicBezTo>
                  <a:cubicBezTo>
                    <a:pt x="56" y="53"/>
                    <a:pt x="32" y="89"/>
                    <a:pt x="7" y="137"/>
                  </a:cubicBezTo>
                  <a:cubicBezTo>
                    <a:pt x="0" y="152"/>
                    <a:pt x="10" y="158"/>
                    <a:pt x="22" y="158"/>
                  </a:cubicBezTo>
                  <a:cubicBezTo>
                    <a:pt x="30" y="158"/>
                    <a:pt x="39" y="155"/>
                    <a:pt x="44" y="150"/>
                  </a:cubicBezTo>
                  <a:cubicBezTo>
                    <a:pt x="56" y="101"/>
                    <a:pt x="80" y="65"/>
                    <a:pt x="105" y="40"/>
                  </a:cubicBezTo>
                  <a:cubicBezTo>
                    <a:pt x="124" y="20"/>
                    <a:pt x="112" y="1"/>
                    <a:pt x="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469;p36">
              <a:extLst>
                <a:ext uri="{FF2B5EF4-FFF2-40B4-BE49-F238E27FC236}">
                  <a16:creationId xmlns:a16="http://schemas.microsoft.com/office/drawing/2014/main" id="{102F5E97-6053-44BD-94B1-0C10500E8517}"/>
                </a:ext>
              </a:extLst>
            </p:cNvPr>
            <p:cNvSpPr/>
            <p:nvPr/>
          </p:nvSpPr>
          <p:spPr>
            <a:xfrm>
              <a:off x="7579570" y="3255990"/>
              <a:ext cx="6595" cy="8269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110" y="22"/>
                  </a:moveTo>
                  <a:lnTo>
                    <a:pt x="110" y="35"/>
                  </a:lnTo>
                  <a:cubicBezTo>
                    <a:pt x="74" y="71"/>
                    <a:pt x="61" y="107"/>
                    <a:pt x="37" y="143"/>
                  </a:cubicBezTo>
                  <a:lnTo>
                    <a:pt x="37" y="156"/>
                  </a:lnTo>
                  <a:lnTo>
                    <a:pt x="25" y="156"/>
                  </a:lnTo>
                  <a:lnTo>
                    <a:pt x="25" y="143"/>
                  </a:lnTo>
                  <a:cubicBezTo>
                    <a:pt x="37" y="95"/>
                    <a:pt x="61" y="59"/>
                    <a:pt x="98" y="22"/>
                  </a:cubicBezTo>
                  <a:close/>
                  <a:moveTo>
                    <a:pt x="104" y="1"/>
                  </a:moveTo>
                  <a:cubicBezTo>
                    <a:pt x="98" y="1"/>
                    <a:pt x="92" y="4"/>
                    <a:pt x="85" y="10"/>
                  </a:cubicBezTo>
                  <a:cubicBezTo>
                    <a:pt x="49" y="46"/>
                    <a:pt x="25" y="95"/>
                    <a:pt x="1" y="132"/>
                  </a:cubicBezTo>
                  <a:cubicBezTo>
                    <a:pt x="1" y="143"/>
                    <a:pt x="1" y="156"/>
                    <a:pt x="12" y="156"/>
                  </a:cubicBezTo>
                  <a:cubicBezTo>
                    <a:pt x="12" y="168"/>
                    <a:pt x="25" y="168"/>
                    <a:pt x="25" y="168"/>
                  </a:cubicBezTo>
                  <a:lnTo>
                    <a:pt x="37" y="168"/>
                  </a:lnTo>
                  <a:cubicBezTo>
                    <a:pt x="49" y="168"/>
                    <a:pt x="49" y="168"/>
                    <a:pt x="61" y="156"/>
                  </a:cubicBezTo>
                  <a:cubicBezTo>
                    <a:pt x="74" y="119"/>
                    <a:pt x="98" y="83"/>
                    <a:pt x="122" y="46"/>
                  </a:cubicBezTo>
                  <a:cubicBezTo>
                    <a:pt x="134" y="35"/>
                    <a:pt x="134" y="22"/>
                    <a:pt x="122" y="10"/>
                  </a:cubicBezTo>
                  <a:cubicBezTo>
                    <a:pt x="116" y="4"/>
                    <a:pt x="110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470;p36">
              <a:extLst>
                <a:ext uri="{FF2B5EF4-FFF2-40B4-BE49-F238E27FC236}">
                  <a16:creationId xmlns:a16="http://schemas.microsoft.com/office/drawing/2014/main" id="{46C0ECFA-887B-40C6-B560-06DFD0AC79A4}"/>
                </a:ext>
              </a:extLst>
            </p:cNvPr>
            <p:cNvSpPr/>
            <p:nvPr/>
          </p:nvSpPr>
          <p:spPr>
            <a:xfrm>
              <a:off x="7582130" y="3255449"/>
              <a:ext cx="9303" cy="11714"/>
            </a:xfrm>
            <a:custGeom>
              <a:avLst/>
              <a:gdLst/>
              <a:ahLst/>
              <a:cxnLst/>
              <a:rect l="l" t="t" r="r" b="b"/>
              <a:pathLst>
                <a:path w="189" h="238" extrusionOk="0">
                  <a:moveTo>
                    <a:pt x="165" y="0"/>
                  </a:moveTo>
                  <a:cubicBezTo>
                    <a:pt x="162" y="0"/>
                    <a:pt x="158" y="3"/>
                    <a:pt x="155" y="9"/>
                  </a:cubicBezTo>
                  <a:cubicBezTo>
                    <a:pt x="95" y="70"/>
                    <a:pt x="46" y="130"/>
                    <a:pt x="9" y="203"/>
                  </a:cubicBezTo>
                  <a:cubicBezTo>
                    <a:pt x="1" y="220"/>
                    <a:pt x="16" y="238"/>
                    <a:pt x="31" y="238"/>
                  </a:cubicBezTo>
                  <a:cubicBezTo>
                    <a:pt x="37" y="238"/>
                    <a:pt x="42" y="235"/>
                    <a:pt x="46" y="227"/>
                  </a:cubicBezTo>
                  <a:cubicBezTo>
                    <a:pt x="82" y="154"/>
                    <a:pt x="131" y="94"/>
                    <a:pt x="179" y="33"/>
                  </a:cubicBezTo>
                  <a:cubicBezTo>
                    <a:pt x="189" y="24"/>
                    <a:pt x="177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471;p36">
              <a:extLst>
                <a:ext uri="{FF2B5EF4-FFF2-40B4-BE49-F238E27FC236}">
                  <a16:creationId xmlns:a16="http://schemas.microsoft.com/office/drawing/2014/main" id="{C7D5CCBF-3604-4EE0-920A-68B8363D6D78}"/>
                </a:ext>
              </a:extLst>
            </p:cNvPr>
            <p:cNvSpPr/>
            <p:nvPr/>
          </p:nvSpPr>
          <p:spPr>
            <a:xfrm>
              <a:off x="7581982" y="3255252"/>
              <a:ext cx="9598" cy="12059"/>
            </a:xfrm>
            <a:custGeom>
              <a:avLst/>
              <a:gdLst/>
              <a:ahLst/>
              <a:cxnLst/>
              <a:rect l="l" t="t" r="r" b="b"/>
              <a:pathLst>
                <a:path w="195" h="245" extrusionOk="0">
                  <a:moveTo>
                    <a:pt x="171" y="13"/>
                  </a:moveTo>
                  <a:lnTo>
                    <a:pt x="182" y="25"/>
                  </a:lnTo>
                  <a:lnTo>
                    <a:pt x="171" y="37"/>
                  </a:lnTo>
                  <a:cubicBezTo>
                    <a:pt x="122" y="86"/>
                    <a:pt x="73" y="158"/>
                    <a:pt x="36" y="231"/>
                  </a:cubicBezTo>
                  <a:lnTo>
                    <a:pt x="25" y="231"/>
                  </a:lnTo>
                  <a:lnTo>
                    <a:pt x="25" y="220"/>
                  </a:lnTo>
                  <a:cubicBezTo>
                    <a:pt x="61" y="147"/>
                    <a:pt x="109" y="74"/>
                    <a:pt x="158" y="13"/>
                  </a:cubicBezTo>
                  <a:close/>
                  <a:moveTo>
                    <a:pt x="146" y="1"/>
                  </a:moveTo>
                  <a:cubicBezTo>
                    <a:pt x="98" y="74"/>
                    <a:pt x="49" y="134"/>
                    <a:pt x="0" y="207"/>
                  </a:cubicBezTo>
                  <a:lnTo>
                    <a:pt x="0" y="231"/>
                  </a:lnTo>
                  <a:cubicBezTo>
                    <a:pt x="12" y="244"/>
                    <a:pt x="25" y="244"/>
                    <a:pt x="36" y="244"/>
                  </a:cubicBezTo>
                  <a:cubicBezTo>
                    <a:pt x="36" y="244"/>
                    <a:pt x="49" y="244"/>
                    <a:pt x="49" y="231"/>
                  </a:cubicBezTo>
                  <a:cubicBezTo>
                    <a:pt x="85" y="171"/>
                    <a:pt x="134" y="98"/>
                    <a:pt x="195" y="50"/>
                  </a:cubicBezTo>
                  <a:lnTo>
                    <a:pt x="195" y="13"/>
                  </a:lnTo>
                  <a:cubicBezTo>
                    <a:pt x="195" y="13"/>
                    <a:pt x="182" y="1"/>
                    <a:pt x="1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472;p36">
              <a:extLst>
                <a:ext uri="{FF2B5EF4-FFF2-40B4-BE49-F238E27FC236}">
                  <a16:creationId xmlns:a16="http://schemas.microsoft.com/office/drawing/2014/main" id="{FA30DB5B-F060-4C73-BC6D-F31510C47567}"/>
                </a:ext>
              </a:extLst>
            </p:cNvPr>
            <p:cNvSpPr/>
            <p:nvPr/>
          </p:nvSpPr>
          <p:spPr>
            <a:xfrm>
              <a:off x="7579816" y="3256286"/>
              <a:ext cx="17670" cy="17719"/>
            </a:xfrm>
            <a:custGeom>
              <a:avLst/>
              <a:gdLst/>
              <a:ahLst/>
              <a:cxnLst/>
              <a:rect l="l" t="t" r="r" b="b"/>
              <a:pathLst>
                <a:path w="359" h="360" extrusionOk="0">
                  <a:moveTo>
                    <a:pt x="332" y="1"/>
                  </a:moveTo>
                  <a:cubicBezTo>
                    <a:pt x="329" y="1"/>
                    <a:pt x="326" y="2"/>
                    <a:pt x="324" y="4"/>
                  </a:cubicBezTo>
                  <a:cubicBezTo>
                    <a:pt x="215" y="113"/>
                    <a:pt x="117" y="223"/>
                    <a:pt x="20" y="332"/>
                  </a:cubicBezTo>
                  <a:cubicBezTo>
                    <a:pt x="0" y="342"/>
                    <a:pt x="20" y="360"/>
                    <a:pt x="35" y="360"/>
                  </a:cubicBezTo>
                  <a:cubicBezTo>
                    <a:pt x="38" y="360"/>
                    <a:pt x="42" y="359"/>
                    <a:pt x="44" y="356"/>
                  </a:cubicBezTo>
                  <a:cubicBezTo>
                    <a:pt x="142" y="247"/>
                    <a:pt x="239" y="137"/>
                    <a:pt x="348" y="29"/>
                  </a:cubicBezTo>
                  <a:cubicBezTo>
                    <a:pt x="358" y="18"/>
                    <a:pt x="344" y="1"/>
                    <a:pt x="3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473;p36">
              <a:extLst>
                <a:ext uri="{FF2B5EF4-FFF2-40B4-BE49-F238E27FC236}">
                  <a16:creationId xmlns:a16="http://schemas.microsoft.com/office/drawing/2014/main" id="{8E14A2C9-8A66-465D-99B2-2FEA0AC0B876}"/>
                </a:ext>
              </a:extLst>
            </p:cNvPr>
            <p:cNvSpPr/>
            <p:nvPr/>
          </p:nvSpPr>
          <p:spPr>
            <a:xfrm>
              <a:off x="7579570" y="3255990"/>
              <a:ext cx="18015" cy="18507"/>
            </a:xfrm>
            <a:custGeom>
              <a:avLst/>
              <a:gdLst/>
              <a:ahLst/>
              <a:cxnLst/>
              <a:rect l="l" t="t" r="r" b="b"/>
              <a:pathLst>
                <a:path w="366" h="376" extrusionOk="0">
                  <a:moveTo>
                    <a:pt x="332" y="17"/>
                  </a:moveTo>
                  <a:cubicBezTo>
                    <a:pt x="336" y="17"/>
                    <a:pt x="341" y="22"/>
                    <a:pt x="341" y="22"/>
                  </a:cubicBezTo>
                  <a:cubicBezTo>
                    <a:pt x="341" y="22"/>
                    <a:pt x="353" y="22"/>
                    <a:pt x="341" y="35"/>
                  </a:cubicBezTo>
                  <a:lnTo>
                    <a:pt x="37" y="362"/>
                  </a:lnTo>
                  <a:lnTo>
                    <a:pt x="25" y="362"/>
                  </a:lnTo>
                  <a:lnTo>
                    <a:pt x="25" y="338"/>
                  </a:lnTo>
                  <a:lnTo>
                    <a:pt x="329" y="22"/>
                  </a:lnTo>
                  <a:cubicBezTo>
                    <a:pt x="329" y="18"/>
                    <a:pt x="330" y="17"/>
                    <a:pt x="332" y="17"/>
                  </a:cubicBezTo>
                  <a:close/>
                  <a:moveTo>
                    <a:pt x="335" y="1"/>
                  </a:moveTo>
                  <a:cubicBezTo>
                    <a:pt x="329" y="1"/>
                    <a:pt x="323" y="4"/>
                    <a:pt x="317" y="10"/>
                  </a:cubicBezTo>
                  <a:lnTo>
                    <a:pt x="12" y="326"/>
                  </a:lnTo>
                  <a:cubicBezTo>
                    <a:pt x="1" y="351"/>
                    <a:pt x="12" y="362"/>
                    <a:pt x="12" y="375"/>
                  </a:cubicBezTo>
                  <a:lnTo>
                    <a:pt x="49" y="375"/>
                  </a:lnTo>
                  <a:lnTo>
                    <a:pt x="353" y="46"/>
                  </a:lnTo>
                  <a:cubicBezTo>
                    <a:pt x="366" y="35"/>
                    <a:pt x="366" y="10"/>
                    <a:pt x="353" y="10"/>
                  </a:cubicBezTo>
                  <a:cubicBezTo>
                    <a:pt x="347" y="4"/>
                    <a:pt x="341" y="1"/>
                    <a:pt x="3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474;p36">
              <a:extLst>
                <a:ext uri="{FF2B5EF4-FFF2-40B4-BE49-F238E27FC236}">
                  <a16:creationId xmlns:a16="http://schemas.microsoft.com/office/drawing/2014/main" id="{ABDAB38B-7A69-4FBC-A36A-1836583FD3C6}"/>
                </a:ext>
              </a:extLst>
            </p:cNvPr>
            <p:cNvSpPr/>
            <p:nvPr/>
          </p:nvSpPr>
          <p:spPr>
            <a:xfrm>
              <a:off x="7575534" y="3265293"/>
              <a:ext cx="21312" cy="22838"/>
            </a:xfrm>
            <a:custGeom>
              <a:avLst/>
              <a:gdLst/>
              <a:ahLst/>
              <a:cxnLst/>
              <a:rect l="l" t="t" r="r" b="b"/>
              <a:pathLst>
                <a:path w="433" h="464" extrusionOk="0">
                  <a:moveTo>
                    <a:pt x="400" y="0"/>
                  </a:moveTo>
                  <a:cubicBezTo>
                    <a:pt x="395" y="0"/>
                    <a:pt x="391" y="1"/>
                    <a:pt x="386" y="3"/>
                  </a:cubicBezTo>
                  <a:cubicBezTo>
                    <a:pt x="240" y="125"/>
                    <a:pt x="119" y="271"/>
                    <a:pt x="10" y="429"/>
                  </a:cubicBezTo>
                  <a:cubicBezTo>
                    <a:pt x="1" y="446"/>
                    <a:pt x="10" y="464"/>
                    <a:pt x="21" y="464"/>
                  </a:cubicBezTo>
                  <a:cubicBezTo>
                    <a:pt x="26" y="464"/>
                    <a:pt x="30" y="461"/>
                    <a:pt x="34" y="454"/>
                  </a:cubicBezTo>
                  <a:cubicBezTo>
                    <a:pt x="143" y="295"/>
                    <a:pt x="277" y="149"/>
                    <a:pt x="423" y="27"/>
                  </a:cubicBezTo>
                  <a:cubicBezTo>
                    <a:pt x="433" y="18"/>
                    <a:pt x="418" y="0"/>
                    <a:pt x="4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475;p36">
              <a:extLst>
                <a:ext uri="{FF2B5EF4-FFF2-40B4-BE49-F238E27FC236}">
                  <a16:creationId xmlns:a16="http://schemas.microsoft.com/office/drawing/2014/main" id="{F64114A0-A697-4452-9905-FE91C45A0163}"/>
                </a:ext>
              </a:extLst>
            </p:cNvPr>
            <p:cNvSpPr/>
            <p:nvPr/>
          </p:nvSpPr>
          <p:spPr>
            <a:xfrm>
              <a:off x="7575386" y="3264850"/>
              <a:ext cx="21558" cy="23380"/>
            </a:xfrm>
            <a:custGeom>
              <a:avLst/>
              <a:gdLst/>
              <a:ahLst/>
              <a:cxnLst/>
              <a:rect l="l" t="t" r="r" b="b"/>
              <a:pathLst>
                <a:path w="438" h="475" extrusionOk="0">
                  <a:moveTo>
                    <a:pt x="414" y="25"/>
                  </a:moveTo>
                  <a:lnTo>
                    <a:pt x="414" y="36"/>
                  </a:lnTo>
                  <a:cubicBezTo>
                    <a:pt x="268" y="158"/>
                    <a:pt x="146" y="304"/>
                    <a:pt x="37" y="463"/>
                  </a:cubicBezTo>
                  <a:lnTo>
                    <a:pt x="24" y="463"/>
                  </a:lnTo>
                  <a:cubicBezTo>
                    <a:pt x="13" y="463"/>
                    <a:pt x="13" y="450"/>
                    <a:pt x="13" y="450"/>
                  </a:cubicBezTo>
                  <a:cubicBezTo>
                    <a:pt x="122" y="292"/>
                    <a:pt x="256" y="146"/>
                    <a:pt x="402" y="25"/>
                  </a:cubicBezTo>
                  <a:close/>
                  <a:moveTo>
                    <a:pt x="414" y="0"/>
                  </a:moveTo>
                  <a:cubicBezTo>
                    <a:pt x="402" y="0"/>
                    <a:pt x="402" y="0"/>
                    <a:pt x="389" y="12"/>
                  </a:cubicBezTo>
                  <a:cubicBezTo>
                    <a:pt x="243" y="134"/>
                    <a:pt x="110" y="280"/>
                    <a:pt x="0" y="438"/>
                  </a:cubicBezTo>
                  <a:cubicBezTo>
                    <a:pt x="0" y="450"/>
                    <a:pt x="0" y="463"/>
                    <a:pt x="13" y="474"/>
                  </a:cubicBezTo>
                  <a:lnTo>
                    <a:pt x="24" y="474"/>
                  </a:lnTo>
                  <a:cubicBezTo>
                    <a:pt x="37" y="474"/>
                    <a:pt x="49" y="474"/>
                    <a:pt x="49" y="463"/>
                  </a:cubicBezTo>
                  <a:cubicBezTo>
                    <a:pt x="159" y="317"/>
                    <a:pt x="280" y="171"/>
                    <a:pt x="426" y="49"/>
                  </a:cubicBezTo>
                  <a:cubicBezTo>
                    <a:pt x="438" y="36"/>
                    <a:pt x="438" y="36"/>
                    <a:pt x="438" y="25"/>
                  </a:cubicBezTo>
                  <a:cubicBezTo>
                    <a:pt x="438" y="12"/>
                    <a:pt x="426" y="12"/>
                    <a:pt x="4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476;p36">
              <a:extLst>
                <a:ext uri="{FF2B5EF4-FFF2-40B4-BE49-F238E27FC236}">
                  <a16:creationId xmlns:a16="http://schemas.microsoft.com/office/drawing/2014/main" id="{1D35B748-CB80-4165-9A49-BA1FA1850ED2}"/>
                </a:ext>
              </a:extLst>
            </p:cNvPr>
            <p:cNvSpPr/>
            <p:nvPr/>
          </p:nvSpPr>
          <p:spPr>
            <a:xfrm>
              <a:off x="7574944" y="3273070"/>
              <a:ext cx="21903" cy="23429"/>
            </a:xfrm>
            <a:custGeom>
              <a:avLst/>
              <a:gdLst/>
              <a:ahLst/>
              <a:cxnLst/>
              <a:rect l="l" t="t" r="r" b="b"/>
              <a:pathLst>
                <a:path w="445" h="476" extrusionOk="0">
                  <a:moveTo>
                    <a:pt x="419" y="0"/>
                  </a:moveTo>
                  <a:cubicBezTo>
                    <a:pt x="416" y="0"/>
                    <a:pt x="413" y="1"/>
                    <a:pt x="411" y="4"/>
                  </a:cubicBezTo>
                  <a:lnTo>
                    <a:pt x="9" y="442"/>
                  </a:lnTo>
                  <a:cubicBezTo>
                    <a:pt x="1" y="459"/>
                    <a:pt x="11" y="476"/>
                    <a:pt x="21" y="476"/>
                  </a:cubicBezTo>
                  <a:cubicBezTo>
                    <a:pt x="25" y="476"/>
                    <a:pt x="30" y="473"/>
                    <a:pt x="33" y="466"/>
                  </a:cubicBezTo>
                  <a:lnTo>
                    <a:pt x="435" y="28"/>
                  </a:lnTo>
                  <a:cubicBezTo>
                    <a:pt x="445" y="18"/>
                    <a:pt x="431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477;p36">
              <a:extLst>
                <a:ext uri="{FF2B5EF4-FFF2-40B4-BE49-F238E27FC236}">
                  <a16:creationId xmlns:a16="http://schemas.microsoft.com/office/drawing/2014/main" id="{3A4F2061-923F-4194-9E83-090585782E73}"/>
                </a:ext>
              </a:extLst>
            </p:cNvPr>
            <p:cNvSpPr/>
            <p:nvPr/>
          </p:nvSpPr>
          <p:spPr>
            <a:xfrm>
              <a:off x="7574156" y="3272627"/>
              <a:ext cx="22789" cy="24610"/>
            </a:xfrm>
            <a:custGeom>
              <a:avLst/>
              <a:gdLst/>
              <a:ahLst/>
              <a:cxnLst/>
              <a:rect l="l" t="t" r="r" b="b"/>
              <a:pathLst>
                <a:path w="463" h="500" extrusionOk="0">
                  <a:moveTo>
                    <a:pt x="439" y="13"/>
                  </a:moveTo>
                  <a:lnTo>
                    <a:pt x="451" y="24"/>
                  </a:lnTo>
                  <a:cubicBezTo>
                    <a:pt x="451" y="24"/>
                    <a:pt x="451" y="37"/>
                    <a:pt x="439" y="37"/>
                  </a:cubicBezTo>
                  <a:lnTo>
                    <a:pt x="49" y="475"/>
                  </a:lnTo>
                  <a:lnTo>
                    <a:pt x="38" y="475"/>
                  </a:lnTo>
                  <a:cubicBezTo>
                    <a:pt x="25" y="475"/>
                    <a:pt x="25" y="462"/>
                    <a:pt x="38" y="462"/>
                  </a:cubicBezTo>
                  <a:lnTo>
                    <a:pt x="427" y="24"/>
                  </a:lnTo>
                  <a:lnTo>
                    <a:pt x="439" y="13"/>
                  </a:lnTo>
                  <a:close/>
                  <a:moveTo>
                    <a:pt x="439" y="0"/>
                  </a:moveTo>
                  <a:cubicBezTo>
                    <a:pt x="439" y="0"/>
                    <a:pt x="427" y="0"/>
                    <a:pt x="414" y="13"/>
                  </a:cubicBezTo>
                  <a:lnTo>
                    <a:pt x="13" y="451"/>
                  </a:lnTo>
                  <a:cubicBezTo>
                    <a:pt x="1" y="462"/>
                    <a:pt x="13" y="475"/>
                    <a:pt x="25" y="487"/>
                  </a:cubicBezTo>
                  <a:lnTo>
                    <a:pt x="38" y="499"/>
                  </a:lnTo>
                  <a:cubicBezTo>
                    <a:pt x="49" y="499"/>
                    <a:pt x="49" y="487"/>
                    <a:pt x="62" y="487"/>
                  </a:cubicBezTo>
                  <a:lnTo>
                    <a:pt x="451" y="49"/>
                  </a:lnTo>
                  <a:cubicBezTo>
                    <a:pt x="463" y="37"/>
                    <a:pt x="463" y="24"/>
                    <a:pt x="463" y="24"/>
                  </a:cubicBezTo>
                  <a:cubicBezTo>
                    <a:pt x="463" y="13"/>
                    <a:pt x="451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478;p36">
              <a:extLst>
                <a:ext uri="{FF2B5EF4-FFF2-40B4-BE49-F238E27FC236}">
                  <a16:creationId xmlns:a16="http://schemas.microsoft.com/office/drawing/2014/main" id="{2CD2524B-EFF6-405F-AB64-BDE95EF5533B}"/>
                </a:ext>
              </a:extLst>
            </p:cNvPr>
            <p:cNvSpPr/>
            <p:nvPr/>
          </p:nvSpPr>
          <p:spPr>
            <a:xfrm>
              <a:off x="7574353" y="3281438"/>
              <a:ext cx="23675" cy="25004"/>
            </a:xfrm>
            <a:custGeom>
              <a:avLst/>
              <a:gdLst/>
              <a:ahLst/>
              <a:cxnLst/>
              <a:rect l="l" t="t" r="r" b="b"/>
              <a:pathLst>
                <a:path w="481" h="508" extrusionOk="0">
                  <a:moveTo>
                    <a:pt x="449" y="0"/>
                  </a:moveTo>
                  <a:cubicBezTo>
                    <a:pt x="444" y="0"/>
                    <a:pt x="439" y="1"/>
                    <a:pt x="435" y="4"/>
                  </a:cubicBezTo>
                  <a:cubicBezTo>
                    <a:pt x="277" y="150"/>
                    <a:pt x="143" y="308"/>
                    <a:pt x="9" y="478"/>
                  </a:cubicBezTo>
                  <a:cubicBezTo>
                    <a:pt x="0" y="496"/>
                    <a:pt x="11" y="507"/>
                    <a:pt x="22" y="507"/>
                  </a:cubicBezTo>
                  <a:cubicBezTo>
                    <a:pt x="26" y="507"/>
                    <a:pt x="30" y="506"/>
                    <a:pt x="34" y="502"/>
                  </a:cubicBezTo>
                  <a:cubicBezTo>
                    <a:pt x="167" y="332"/>
                    <a:pt x="313" y="174"/>
                    <a:pt x="472" y="28"/>
                  </a:cubicBezTo>
                  <a:cubicBezTo>
                    <a:pt x="481" y="18"/>
                    <a:pt x="467" y="0"/>
                    <a:pt x="4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479;p36">
              <a:extLst>
                <a:ext uri="{FF2B5EF4-FFF2-40B4-BE49-F238E27FC236}">
                  <a16:creationId xmlns:a16="http://schemas.microsoft.com/office/drawing/2014/main" id="{AF019E03-CDC6-428D-B73B-BDE9906B6FFC}"/>
                </a:ext>
              </a:extLst>
            </p:cNvPr>
            <p:cNvSpPr/>
            <p:nvPr/>
          </p:nvSpPr>
          <p:spPr>
            <a:xfrm>
              <a:off x="7574156" y="3281143"/>
              <a:ext cx="24019" cy="25644"/>
            </a:xfrm>
            <a:custGeom>
              <a:avLst/>
              <a:gdLst/>
              <a:ahLst/>
              <a:cxnLst/>
              <a:rect l="l" t="t" r="r" b="b"/>
              <a:pathLst>
                <a:path w="488" h="521" extrusionOk="0">
                  <a:moveTo>
                    <a:pt x="454" y="16"/>
                  </a:moveTo>
                  <a:cubicBezTo>
                    <a:pt x="458" y="16"/>
                    <a:pt x="463" y="22"/>
                    <a:pt x="463" y="22"/>
                  </a:cubicBezTo>
                  <a:cubicBezTo>
                    <a:pt x="463" y="22"/>
                    <a:pt x="476" y="22"/>
                    <a:pt x="463" y="34"/>
                  </a:cubicBezTo>
                  <a:cubicBezTo>
                    <a:pt x="305" y="180"/>
                    <a:pt x="159" y="326"/>
                    <a:pt x="38" y="496"/>
                  </a:cubicBezTo>
                  <a:cubicBezTo>
                    <a:pt x="31" y="502"/>
                    <a:pt x="28" y="505"/>
                    <a:pt x="25" y="505"/>
                  </a:cubicBezTo>
                  <a:cubicBezTo>
                    <a:pt x="22" y="505"/>
                    <a:pt x="19" y="502"/>
                    <a:pt x="13" y="496"/>
                  </a:cubicBezTo>
                  <a:cubicBezTo>
                    <a:pt x="147" y="326"/>
                    <a:pt x="293" y="168"/>
                    <a:pt x="451" y="22"/>
                  </a:cubicBezTo>
                  <a:cubicBezTo>
                    <a:pt x="451" y="18"/>
                    <a:pt x="452" y="16"/>
                    <a:pt x="454" y="16"/>
                  </a:cubicBezTo>
                  <a:close/>
                  <a:moveTo>
                    <a:pt x="457" y="0"/>
                  </a:moveTo>
                  <a:cubicBezTo>
                    <a:pt x="451" y="0"/>
                    <a:pt x="445" y="4"/>
                    <a:pt x="439" y="10"/>
                  </a:cubicBezTo>
                  <a:cubicBezTo>
                    <a:pt x="281" y="143"/>
                    <a:pt x="135" y="314"/>
                    <a:pt x="1" y="484"/>
                  </a:cubicBezTo>
                  <a:cubicBezTo>
                    <a:pt x="1" y="496"/>
                    <a:pt x="1" y="508"/>
                    <a:pt x="13" y="508"/>
                  </a:cubicBezTo>
                  <a:cubicBezTo>
                    <a:pt x="13" y="521"/>
                    <a:pt x="25" y="521"/>
                    <a:pt x="25" y="521"/>
                  </a:cubicBezTo>
                  <a:cubicBezTo>
                    <a:pt x="38" y="521"/>
                    <a:pt x="38" y="521"/>
                    <a:pt x="49" y="508"/>
                  </a:cubicBezTo>
                  <a:cubicBezTo>
                    <a:pt x="171" y="338"/>
                    <a:pt x="317" y="192"/>
                    <a:pt x="476" y="46"/>
                  </a:cubicBezTo>
                  <a:cubicBezTo>
                    <a:pt x="487" y="34"/>
                    <a:pt x="487" y="22"/>
                    <a:pt x="476" y="10"/>
                  </a:cubicBezTo>
                  <a:cubicBezTo>
                    <a:pt x="469" y="4"/>
                    <a:pt x="463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480;p36">
              <a:extLst>
                <a:ext uri="{FF2B5EF4-FFF2-40B4-BE49-F238E27FC236}">
                  <a16:creationId xmlns:a16="http://schemas.microsoft.com/office/drawing/2014/main" id="{9DB98C90-4E9A-45EE-AED2-4D6C5A501F52}"/>
                </a:ext>
              </a:extLst>
            </p:cNvPr>
            <p:cNvSpPr/>
            <p:nvPr/>
          </p:nvSpPr>
          <p:spPr>
            <a:xfrm>
              <a:off x="7574993" y="3289806"/>
              <a:ext cx="23035" cy="26628"/>
            </a:xfrm>
            <a:custGeom>
              <a:avLst/>
              <a:gdLst/>
              <a:ahLst/>
              <a:cxnLst/>
              <a:rect l="l" t="t" r="r" b="b"/>
              <a:pathLst>
                <a:path w="468" h="541" extrusionOk="0">
                  <a:moveTo>
                    <a:pt x="442" y="1"/>
                  </a:moveTo>
                  <a:cubicBezTo>
                    <a:pt x="439" y="1"/>
                    <a:pt x="436" y="2"/>
                    <a:pt x="434" y="4"/>
                  </a:cubicBezTo>
                  <a:cubicBezTo>
                    <a:pt x="337" y="102"/>
                    <a:pt x="251" y="199"/>
                    <a:pt x="178" y="296"/>
                  </a:cubicBezTo>
                  <a:cubicBezTo>
                    <a:pt x="118" y="356"/>
                    <a:pt x="21" y="429"/>
                    <a:pt x="8" y="515"/>
                  </a:cubicBezTo>
                  <a:cubicBezTo>
                    <a:pt x="1" y="530"/>
                    <a:pt x="12" y="540"/>
                    <a:pt x="24" y="540"/>
                  </a:cubicBezTo>
                  <a:cubicBezTo>
                    <a:pt x="32" y="540"/>
                    <a:pt x="40" y="536"/>
                    <a:pt x="45" y="527"/>
                  </a:cubicBezTo>
                  <a:cubicBezTo>
                    <a:pt x="45" y="478"/>
                    <a:pt x="105" y="429"/>
                    <a:pt x="142" y="393"/>
                  </a:cubicBezTo>
                  <a:cubicBezTo>
                    <a:pt x="167" y="345"/>
                    <a:pt x="203" y="308"/>
                    <a:pt x="240" y="272"/>
                  </a:cubicBezTo>
                  <a:cubicBezTo>
                    <a:pt x="313" y="186"/>
                    <a:pt x="386" y="113"/>
                    <a:pt x="459" y="29"/>
                  </a:cubicBezTo>
                  <a:cubicBezTo>
                    <a:pt x="468" y="18"/>
                    <a:pt x="454" y="1"/>
                    <a:pt x="4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481;p36">
              <a:extLst>
                <a:ext uri="{FF2B5EF4-FFF2-40B4-BE49-F238E27FC236}">
                  <a16:creationId xmlns:a16="http://schemas.microsoft.com/office/drawing/2014/main" id="{AC09E6CB-FC47-43D2-BB80-E4A17885909A}"/>
                </a:ext>
              </a:extLst>
            </p:cNvPr>
            <p:cNvSpPr/>
            <p:nvPr/>
          </p:nvSpPr>
          <p:spPr>
            <a:xfrm>
              <a:off x="7574796" y="3289510"/>
              <a:ext cx="23379" cy="27416"/>
            </a:xfrm>
            <a:custGeom>
              <a:avLst/>
              <a:gdLst/>
              <a:ahLst/>
              <a:cxnLst/>
              <a:rect l="l" t="t" r="r" b="b"/>
              <a:pathLst>
                <a:path w="475" h="557" extrusionOk="0">
                  <a:moveTo>
                    <a:pt x="450" y="22"/>
                  </a:moveTo>
                  <a:cubicBezTo>
                    <a:pt x="450" y="22"/>
                    <a:pt x="463" y="22"/>
                    <a:pt x="450" y="35"/>
                  </a:cubicBezTo>
                  <a:cubicBezTo>
                    <a:pt x="377" y="119"/>
                    <a:pt x="304" y="192"/>
                    <a:pt x="244" y="265"/>
                  </a:cubicBezTo>
                  <a:cubicBezTo>
                    <a:pt x="207" y="314"/>
                    <a:pt x="171" y="351"/>
                    <a:pt x="134" y="387"/>
                  </a:cubicBezTo>
                  <a:cubicBezTo>
                    <a:pt x="122" y="399"/>
                    <a:pt x="122" y="411"/>
                    <a:pt x="109" y="411"/>
                  </a:cubicBezTo>
                  <a:cubicBezTo>
                    <a:pt x="85" y="448"/>
                    <a:pt x="49" y="484"/>
                    <a:pt x="36" y="533"/>
                  </a:cubicBezTo>
                  <a:cubicBezTo>
                    <a:pt x="36" y="545"/>
                    <a:pt x="36" y="545"/>
                    <a:pt x="25" y="545"/>
                  </a:cubicBezTo>
                  <a:cubicBezTo>
                    <a:pt x="25" y="545"/>
                    <a:pt x="12" y="533"/>
                    <a:pt x="25" y="533"/>
                  </a:cubicBezTo>
                  <a:cubicBezTo>
                    <a:pt x="25" y="460"/>
                    <a:pt x="85" y="399"/>
                    <a:pt x="134" y="351"/>
                  </a:cubicBezTo>
                  <a:cubicBezTo>
                    <a:pt x="158" y="338"/>
                    <a:pt x="171" y="314"/>
                    <a:pt x="182" y="302"/>
                  </a:cubicBezTo>
                  <a:cubicBezTo>
                    <a:pt x="268" y="216"/>
                    <a:pt x="353" y="119"/>
                    <a:pt x="438" y="22"/>
                  </a:cubicBezTo>
                  <a:close/>
                  <a:moveTo>
                    <a:pt x="444" y="1"/>
                  </a:moveTo>
                  <a:cubicBezTo>
                    <a:pt x="438" y="1"/>
                    <a:pt x="432" y="4"/>
                    <a:pt x="426" y="10"/>
                  </a:cubicBezTo>
                  <a:cubicBezTo>
                    <a:pt x="341" y="108"/>
                    <a:pt x="255" y="205"/>
                    <a:pt x="171" y="289"/>
                  </a:cubicBezTo>
                  <a:cubicBezTo>
                    <a:pt x="158" y="302"/>
                    <a:pt x="146" y="326"/>
                    <a:pt x="122" y="338"/>
                  </a:cubicBezTo>
                  <a:cubicBezTo>
                    <a:pt x="73" y="387"/>
                    <a:pt x="12" y="460"/>
                    <a:pt x="0" y="521"/>
                  </a:cubicBezTo>
                  <a:cubicBezTo>
                    <a:pt x="0" y="545"/>
                    <a:pt x="12" y="557"/>
                    <a:pt x="25" y="557"/>
                  </a:cubicBezTo>
                  <a:cubicBezTo>
                    <a:pt x="36" y="557"/>
                    <a:pt x="49" y="545"/>
                    <a:pt x="49" y="533"/>
                  </a:cubicBezTo>
                  <a:cubicBezTo>
                    <a:pt x="61" y="497"/>
                    <a:pt x="98" y="460"/>
                    <a:pt x="122" y="424"/>
                  </a:cubicBezTo>
                  <a:cubicBezTo>
                    <a:pt x="134" y="424"/>
                    <a:pt x="134" y="411"/>
                    <a:pt x="146" y="399"/>
                  </a:cubicBezTo>
                  <a:cubicBezTo>
                    <a:pt x="182" y="362"/>
                    <a:pt x="219" y="326"/>
                    <a:pt x="255" y="278"/>
                  </a:cubicBezTo>
                  <a:cubicBezTo>
                    <a:pt x="317" y="205"/>
                    <a:pt x="390" y="132"/>
                    <a:pt x="463" y="46"/>
                  </a:cubicBezTo>
                  <a:cubicBezTo>
                    <a:pt x="474" y="35"/>
                    <a:pt x="474" y="22"/>
                    <a:pt x="463" y="10"/>
                  </a:cubicBezTo>
                  <a:cubicBezTo>
                    <a:pt x="456" y="4"/>
                    <a:pt x="450" y="1"/>
                    <a:pt x="4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482;p36">
              <a:extLst>
                <a:ext uri="{FF2B5EF4-FFF2-40B4-BE49-F238E27FC236}">
                  <a16:creationId xmlns:a16="http://schemas.microsoft.com/office/drawing/2014/main" id="{01DB35D1-A32D-4825-BA05-BD9EE129848C}"/>
                </a:ext>
              </a:extLst>
            </p:cNvPr>
            <p:cNvSpPr/>
            <p:nvPr/>
          </p:nvSpPr>
          <p:spPr>
            <a:xfrm>
              <a:off x="7577897" y="3299059"/>
              <a:ext cx="19491" cy="22838"/>
            </a:xfrm>
            <a:custGeom>
              <a:avLst/>
              <a:gdLst/>
              <a:ahLst/>
              <a:cxnLst/>
              <a:rect l="l" t="t" r="r" b="b"/>
              <a:pathLst>
                <a:path w="396" h="464" extrusionOk="0">
                  <a:moveTo>
                    <a:pt x="375" y="1"/>
                  </a:moveTo>
                  <a:cubicBezTo>
                    <a:pt x="371" y="1"/>
                    <a:pt x="366" y="4"/>
                    <a:pt x="363" y="11"/>
                  </a:cubicBezTo>
                  <a:cubicBezTo>
                    <a:pt x="241" y="144"/>
                    <a:pt x="119" y="290"/>
                    <a:pt x="10" y="436"/>
                  </a:cubicBezTo>
                  <a:cubicBezTo>
                    <a:pt x="0" y="446"/>
                    <a:pt x="14" y="464"/>
                    <a:pt x="26" y="464"/>
                  </a:cubicBezTo>
                  <a:cubicBezTo>
                    <a:pt x="29" y="464"/>
                    <a:pt x="32" y="463"/>
                    <a:pt x="35" y="460"/>
                  </a:cubicBezTo>
                  <a:cubicBezTo>
                    <a:pt x="144" y="314"/>
                    <a:pt x="265" y="168"/>
                    <a:pt x="387" y="35"/>
                  </a:cubicBezTo>
                  <a:cubicBezTo>
                    <a:pt x="396" y="18"/>
                    <a:pt x="386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483;p36">
              <a:extLst>
                <a:ext uri="{FF2B5EF4-FFF2-40B4-BE49-F238E27FC236}">
                  <a16:creationId xmlns:a16="http://schemas.microsoft.com/office/drawing/2014/main" id="{F97F09DF-08B0-4C0F-B048-CA985753342C}"/>
                </a:ext>
              </a:extLst>
            </p:cNvPr>
            <p:cNvSpPr/>
            <p:nvPr/>
          </p:nvSpPr>
          <p:spPr>
            <a:xfrm>
              <a:off x="7577208" y="3298518"/>
              <a:ext cx="20968" cy="23822"/>
            </a:xfrm>
            <a:custGeom>
              <a:avLst/>
              <a:gdLst/>
              <a:ahLst/>
              <a:cxnLst/>
              <a:rect l="l" t="t" r="r" b="b"/>
              <a:pathLst>
                <a:path w="426" h="484" extrusionOk="0">
                  <a:moveTo>
                    <a:pt x="389" y="22"/>
                  </a:moveTo>
                  <a:cubicBezTo>
                    <a:pt x="401" y="22"/>
                    <a:pt x="401" y="33"/>
                    <a:pt x="401" y="33"/>
                  </a:cubicBezTo>
                  <a:cubicBezTo>
                    <a:pt x="268" y="179"/>
                    <a:pt x="158" y="314"/>
                    <a:pt x="36" y="460"/>
                  </a:cubicBezTo>
                  <a:cubicBezTo>
                    <a:pt x="36" y="460"/>
                    <a:pt x="36" y="465"/>
                    <a:pt x="33" y="465"/>
                  </a:cubicBezTo>
                  <a:cubicBezTo>
                    <a:pt x="31" y="465"/>
                    <a:pt x="28" y="464"/>
                    <a:pt x="24" y="460"/>
                  </a:cubicBezTo>
                  <a:lnTo>
                    <a:pt x="24" y="447"/>
                  </a:lnTo>
                  <a:cubicBezTo>
                    <a:pt x="146" y="301"/>
                    <a:pt x="255" y="155"/>
                    <a:pt x="389" y="22"/>
                  </a:cubicBezTo>
                  <a:close/>
                  <a:moveTo>
                    <a:pt x="387" y="0"/>
                  </a:moveTo>
                  <a:cubicBezTo>
                    <a:pt x="380" y="0"/>
                    <a:pt x="371" y="3"/>
                    <a:pt x="365" y="9"/>
                  </a:cubicBezTo>
                  <a:cubicBezTo>
                    <a:pt x="243" y="155"/>
                    <a:pt x="122" y="289"/>
                    <a:pt x="12" y="435"/>
                  </a:cubicBezTo>
                  <a:cubicBezTo>
                    <a:pt x="0" y="447"/>
                    <a:pt x="12" y="471"/>
                    <a:pt x="24" y="484"/>
                  </a:cubicBezTo>
                  <a:lnTo>
                    <a:pt x="36" y="484"/>
                  </a:lnTo>
                  <a:cubicBezTo>
                    <a:pt x="36" y="484"/>
                    <a:pt x="49" y="484"/>
                    <a:pt x="49" y="471"/>
                  </a:cubicBezTo>
                  <a:cubicBezTo>
                    <a:pt x="170" y="325"/>
                    <a:pt x="292" y="192"/>
                    <a:pt x="414" y="46"/>
                  </a:cubicBezTo>
                  <a:cubicBezTo>
                    <a:pt x="425" y="33"/>
                    <a:pt x="414" y="22"/>
                    <a:pt x="401" y="9"/>
                  </a:cubicBezTo>
                  <a:cubicBezTo>
                    <a:pt x="401" y="3"/>
                    <a:pt x="395" y="0"/>
                    <a:pt x="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484;p36">
              <a:extLst>
                <a:ext uri="{FF2B5EF4-FFF2-40B4-BE49-F238E27FC236}">
                  <a16:creationId xmlns:a16="http://schemas.microsoft.com/office/drawing/2014/main" id="{3CEADA16-1C45-4C3F-AEBF-A8EF07FF4377}"/>
                </a:ext>
              </a:extLst>
            </p:cNvPr>
            <p:cNvSpPr/>
            <p:nvPr/>
          </p:nvSpPr>
          <p:spPr>
            <a:xfrm>
              <a:off x="7581145" y="3304720"/>
              <a:ext cx="19245" cy="22297"/>
            </a:xfrm>
            <a:custGeom>
              <a:avLst/>
              <a:gdLst/>
              <a:ahLst/>
              <a:cxnLst/>
              <a:rect l="l" t="t" r="r" b="b"/>
              <a:pathLst>
                <a:path w="391" h="453" extrusionOk="0">
                  <a:moveTo>
                    <a:pt x="359" y="0"/>
                  </a:moveTo>
                  <a:cubicBezTo>
                    <a:pt x="354" y="0"/>
                    <a:pt x="349" y="2"/>
                    <a:pt x="345" y="5"/>
                  </a:cubicBezTo>
                  <a:cubicBezTo>
                    <a:pt x="236" y="151"/>
                    <a:pt x="126" y="285"/>
                    <a:pt x="17" y="418"/>
                  </a:cubicBezTo>
                  <a:cubicBezTo>
                    <a:pt x="0" y="435"/>
                    <a:pt x="7" y="453"/>
                    <a:pt x="21" y="453"/>
                  </a:cubicBezTo>
                  <a:cubicBezTo>
                    <a:pt x="27" y="453"/>
                    <a:pt x="35" y="450"/>
                    <a:pt x="42" y="443"/>
                  </a:cubicBezTo>
                  <a:cubicBezTo>
                    <a:pt x="151" y="309"/>
                    <a:pt x="272" y="163"/>
                    <a:pt x="382" y="29"/>
                  </a:cubicBezTo>
                  <a:cubicBezTo>
                    <a:pt x="391" y="11"/>
                    <a:pt x="374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485;p36">
              <a:extLst>
                <a:ext uri="{FF2B5EF4-FFF2-40B4-BE49-F238E27FC236}">
                  <a16:creationId xmlns:a16="http://schemas.microsoft.com/office/drawing/2014/main" id="{73FC54FB-32DC-49C9-9A66-CB194B1B7309}"/>
                </a:ext>
              </a:extLst>
            </p:cNvPr>
            <p:cNvSpPr/>
            <p:nvPr/>
          </p:nvSpPr>
          <p:spPr>
            <a:xfrm>
              <a:off x="7580752" y="3304375"/>
              <a:ext cx="19786" cy="23330"/>
            </a:xfrm>
            <a:custGeom>
              <a:avLst/>
              <a:gdLst/>
              <a:ahLst/>
              <a:cxnLst/>
              <a:rect l="l" t="t" r="r" b="b"/>
              <a:pathLst>
                <a:path w="402" h="474" extrusionOk="0">
                  <a:moveTo>
                    <a:pt x="378" y="12"/>
                  </a:moveTo>
                  <a:lnTo>
                    <a:pt x="378" y="24"/>
                  </a:lnTo>
                  <a:cubicBezTo>
                    <a:pt x="269" y="170"/>
                    <a:pt x="159" y="316"/>
                    <a:pt x="37" y="450"/>
                  </a:cubicBezTo>
                  <a:cubicBezTo>
                    <a:pt x="25" y="450"/>
                    <a:pt x="25" y="450"/>
                    <a:pt x="25" y="438"/>
                  </a:cubicBezTo>
                  <a:cubicBezTo>
                    <a:pt x="147" y="304"/>
                    <a:pt x="256" y="158"/>
                    <a:pt x="366" y="24"/>
                  </a:cubicBezTo>
                  <a:cubicBezTo>
                    <a:pt x="366" y="12"/>
                    <a:pt x="378" y="12"/>
                    <a:pt x="378" y="12"/>
                  </a:cubicBezTo>
                  <a:close/>
                  <a:moveTo>
                    <a:pt x="390" y="0"/>
                  </a:moveTo>
                  <a:cubicBezTo>
                    <a:pt x="378" y="0"/>
                    <a:pt x="353" y="0"/>
                    <a:pt x="353" y="12"/>
                  </a:cubicBezTo>
                  <a:cubicBezTo>
                    <a:pt x="244" y="146"/>
                    <a:pt x="134" y="292"/>
                    <a:pt x="13" y="425"/>
                  </a:cubicBezTo>
                  <a:cubicBezTo>
                    <a:pt x="1" y="425"/>
                    <a:pt x="1" y="438"/>
                    <a:pt x="13" y="450"/>
                  </a:cubicBezTo>
                  <a:cubicBezTo>
                    <a:pt x="13" y="462"/>
                    <a:pt x="25" y="462"/>
                    <a:pt x="25" y="474"/>
                  </a:cubicBezTo>
                  <a:lnTo>
                    <a:pt x="37" y="474"/>
                  </a:lnTo>
                  <a:lnTo>
                    <a:pt x="50" y="462"/>
                  </a:lnTo>
                  <a:cubicBezTo>
                    <a:pt x="171" y="328"/>
                    <a:pt x="280" y="182"/>
                    <a:pt x="390" y="36"/>
                  </a:cubicBezTo>
                  <a:cubicBezTo>
                    <a:pt x="402" y="24"/>
                    <a:pt x="402" y="12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486;p36">
              <a:extLst>
                <a:ext uri="{FF2B5EF4-FFF2-40B4-BE49-F238E27FC236}">
                  <a16:creationId xmlns:a16="http://schemas.microsoft.com/office/drawing/2014/main" id="{D1D80CDF-490C-4443-B478-F1E910077EE7}"/>
                </a:ext>
              </a:extLst>
            </p:cNvPr>
            <p:cNvSpPr/>
            <p:nvPr/>
          </p:nvSpPr>
          <p:spPr>
            <a:xfrm>
              <a:off x="7585723" y="3313137"/>
              <a:ext cx="15209" cy="15603"/>
            </a:xfrm>
            <a:custGeom>
              <a:avLst/>
              <a:gdLst/>
              <a:ahLst/>
              <a:cxnLst/>
              <a:rect l="l" t="t" r="r" b="b"/>
              <a:pathLst>
                <a:path w="309" h="317" extrusionOk="0">
                  <a:moveTo>
                    <a:pt x="278" y="1"/>
                  </a:moveTo>
                  <a:cubicBezTo>
                    <a:pt x="274" y="1"/>
                    <a:pt x="269" y="2"/>
                    <a:pt x="265" y="4"/>
                  </a:cubicBezTo>
                  <a:cubicBezTo>
                    <a:pt x="179" y="101"/>
                    <a:pt x="95" y="187"/>
                    <a:pt x="9" y="284"/>
                  </a:cubicBezTo>
                  <a:cubicBezTo>
                    <a:pt x="0" y="293"/>
                    <a:pt x="12" y="317"/>
                    <a:pt x="23" y="317"/>
                  </a:cubicBezTo>
                  <a:cubicBezTo>
                    <a:pt x="27" y="317"/>
                    <a:pt x="30" y="314"/>
                    <a:pt x="33" y="309"/>
                  </a:cubicBezTo>
                  <a:cubicBezTo>
                    <a:pt x="119" y="211"/>
                    <a:pt x="204" y="126"/>
                    <a:pt x="289" y="28"/>
                  </a:cubicBezTo>
                  <a:cubicBezTo>
                    <a:pt x="309" y="19"/>
                    <a:pt x="297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487;p36">
              <a:extLst>
                <a:ext uri="{FF2B5EF4-FFF2-40B4-BE49-F238E27FC236}">
                  <a16:creationId xmlns:a16="http://schemas.microsoft.com/office/drawing/2014/main" id="{EED0E173-A2CE-412C-88F5-3D5C2BC46A39}"/>
                </a:ext>
              </a:extLst>
            </p:cNvPr>
            <p:cNvSpPr/>
            <p:nvPr/>
          </p:nvSpPr>
          <p:spPr>
            <a:xfrm>
              <a:off x="7585575" y="3312743"/>
              <a:ext cx="15603" cy="16193"/>
            </a:xfrm>
            <a:custGeom>
              <a:avLst/>
              <a:gdLst/>
              <a:ahLst/>
              <a:cxnLst/>
              <a:rect l="l" t="t" r="r" b="b"/>
              <a:pathLst>
                <a:path w="317" h="329" extrusionOk="0">
                  <a:moveTo>
                    <a:pt x="292" y="25"/>
                  </a:moveTo>
                  <a:lnTo>
                    <a:pt x="292" y="36"/>
                  </a:lnTo>
                  <a:cubicBezTo>
                    <a:pt x="207" y="122"/>
                    <a:pt x="122" y="219"/>
                    <a:pt x="36" y="317"/>
                  </a:cubicBezTo>
                  <a:lnTo>
                    <a:pt x="25" y="317"/>
                  </a:lnTo>
                  <a:cubicBezTo>
                    <a:pt x="25" y="304"/>
                    <a:pt x="12" y="304"/>
                    <a:pt x="25" y="292"/>
                  </a:cubicBezTo>
                  <a:cubicBezTo>
                    <a:pt x="109" y="207"/>
                    <a:pt x="195" y="109"/>
                    <a:pt x="280" y="25"/>
                  </a:cubicBezTo>
                  <a:close/>
                  <a:moveTo>
                    <a:pt x="292" y="0"/>
                  </a:moveTo>
                  <a:cubicBezTo>
                    <a:pt x="280" y="0"/>
                    <a:pt x="268" y="0"/>
                    <a:pt x="268" y="12"/>
                  </a:cubicBezTo>
                  <a:cubicBezTo>
                    <a:pt x="182" y="98"/>
                    <a:pt x="85" y="195"/>
                    <a:pt x="12" y="292"/>
                  </a:cubicBezTo>
                  <a:cubicBezTo>
                    <a:pt x="0" y="304"/>
                    <a:pt x="0" y="317"/>
                    <a:pt x="12" y="328"/>
                  </a:cubicBezTo>
                  <a:lnTo>
                    <a:pt x="49" y="328"/>
                  </a:lnTo>
                  <a:cubicBezTo>
                    <a:pt x="134" y="231"/>
                    <a:pt x="219" y="134"/>
                    <a:pt x="304" y="49"/>
                  </a:cubicBezTo>
                  <a:cubicBezTo>
                    <a:pt x="304" y="36"/>
                    <a:pt x="316" y="36"/>
                    <a:pt x="316" y="25"/>
                  </a:cubicBezTo>
                  <a:lnTo>
                    <a:pt x="304" y="12"/>
                  </a:lnTo>
                  <a:cubicBezTo>
                    <a:pt x="304" y="0"/>
                    <a:pt x="292" y="0"/>
                    <a:pt x="2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488;p36">
              <a:extLst>
                <a:ext uri="{FF2B5EF4-FFF2-40B4-BE49-F238E27FC236}">
                  <a16:creationId xmlns:a16="http://schemas.microsoft.com/office/drawing/2014/main" id="{C09D0B05-1244-4391-B909-5FB864DEB16D}"/>
                </a:ext>
              </a:extLst>
            </p:cNvPr>
            <p:cNvSpPr/>
            <p:nvPr/>
          </p:nvSpPr>
          <p:spPr>
            <a:xfrm>
              <a:off x="7630613" y="3192199"/>
              <a:ext cx="6792" cy="7678"/>
            </a:xfrm>
            <a:custGeom>
              <a:avLst/>
              <a:gdLst/>
              <a:ahLst/>
              <a:cxnLst/>
              <a:rect l="l" t="t" r="r" b="b"/>
              <a:pathLst>
                <a:path w="138" h="156" extrusionOk="0">
                  <a:moveTo>
                    <a:pt x="107" y="0"/>
                  </a:moveTo>
                  <a:cubicBezTo>
                    <a:pt x="95" y="0"/>
                    <a:pt x="83" y="6"/>
                    <a:pt x="83" y="17"/>
                  </a:cubicBezTo>
                  <a:cubicBezTo>
                    <a:pt x="86" y="21"/>
                    <a:pt x="88" y="24"/>
                    <a:pt x="90" y="27"/>
                  </a:cubicBezTo>
                  <a:lnTo>
                    <a:pt x="90" y="27"/>
                  </a:lnTo>
                  <a:cubicBezTo>
                    <a:pt x="83" y="40"/>
                    <a:pt x="67" y="56"/>
                    <a:pt x="58" y="66"/>
                  </a:cubicBezTo>
                  <a:cubicBezTo>
                    <a:pt x="34" y="90"/>
                    <a:pt x="21" y="102"/>
                    <a:pt x="10" y="126"/>
                  </a:cubicBezTo>
                  <a:cubicBezTo>
                    <a:pt x="0" y="144"/>
                    <a:pt x="18" y="155"/>
                    <a:pt x="32" y="155"/>
                  </a:cubicBezTo>
                  <a:cubicBezTo>
                    <a:pt x="37" y="155"/>
                    <a:pt x="42" y="154"/>
                    <a:pt x="46" y="150"/>
                  </a:cubicBezTo>
                  <a:cubicBezTo>
                    <a:pt x="58" y="126"/>
                    <a:pt x="70" y="102"/>
                    <a:pt x="94" y="77"/>
                  </a:cubicBezTo>
                  <a:cubicBezTo>
                    <a:pt x="107" y="66"/>
                    <a:pt x="131" y="41"/>
                    <a:pt x="131" y="29"/>
                  </a:cubicBezTo>
                  <a:cubicBezTo>
                    <a:pt x="138" y="9"/>
                    <a:pt x="122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489;p36">
              <a:extLst>
                <a:ext uri="{FF2B5EF4-FFF2-40B4-BE49-F238E27FC236}">
                  <a16:creationId xmlns:a16="http://schemas.microsoft.com/office/drawing/2014/main" id="{0968DD85-1C22-42F8-88E8-6E6640A58D30}"/>
                </a:ext>
              </a:extLst>
            </p:cNvPr>
            <p:cNvSpPr/>
            <p:nvPr/>
          </p:nvSpPr>
          <p:spPr>
            <a:xfrm>
              <a:off x="7630416" y="3191805"/>
              <a:ext cx="7235" cy="8417"/>
            </a:xfrm>
            <a:custGeom>
              <a:avLst/>
              <a:gdLst/>
              <a:ahLst/>
              <a:cxnLst/>
              <a:rect l="l" t="t" r="r" b="b"/>
              <a:pathLst>
                <a:path w="147" h="171" extrusionOk="0">
                  <a:moveTo>
                    <a:pt x="98" y="49"/>
                  </a:moveTo>
                  <a:lnTo>
                    <a:pt x="98" y="74"/>
                  </a:lnTo>
                  <a:cubicBezTo>
                    <a:pt x="98" y="74"/>
                    <a:pt x="87" y="74"/>
                    <a:pt x="87" y="85"/>
                  </a:cubicBezTo>
                  <a:cubicBezTo>
                    <a:pt x="74" y="98"/>
                    <a:pt x="50" y="122"/>
                    <a:pt x="38" y="147"/>
                  </a:cubicBezTo>
                  <a:lnTo>
                    <a:pt x="38" y="158"/>
                  </a:lnTo>
                  <a:lnTo>
                    <a:pt x="25" y="147"/>
                  </a:lnTo>
                  <a:lnTo>
                    <a:pt x="25" y="134"/>
                  </a:lnTo>
                  <a:cubicBezTo>
                    <a:pt x="38" y="122"/>
                    <a:pt x="50" y="98"/>
                    <a:pt x="62" y="85"/>
                  </a:cubicBezTo>
                  <a:cubicBezTo>
                    <a:pt x="74" y="74"/>
                    <a:pt x="74" y="61"/>
                    <a:pt x="87" y="61"/>
                  </a:cubicBezTo>
                  <a:cubicBezTo>
                    <a:pt x="87" y="61"/>
                    <a:pt x="87" y="49"/>
                    <a:pt x="98" y="49"/>
                  </a:cubicBezTo>
                  <a:close/>
                  <a:moveTo>
                    <a:pt x="87" y="1"/>
                  </a:moveTo>
                  <a:lnTo>
                    <a:pt x="87" y="12"/>
                  </a:lnTo>
                  <a:lnTo>
                    <a:pt x="87" y="25"/>
                  </a:lnTo>
                  <a:lnTo>
                    <a:pt x="74" y="25"/>
                  </a:lnTo>
                  <a:lnTo>
                    <a:pt x="87" y="37"/>
                  </a:lnTo>
                  <a:cubicBezTo>
                    <a:pt x="74" y="37"/>
                    <a:pt x="74" y="49"/>
                    <a:pt x="74" y="49"/>
                  </a:cubicBezTo>
                  <a:cubicBezTo>
                    <a:pt x="62" y="49"/>
                    <a:pt x="50" y="61"/>
                    <a:pt x="50" y="74"/>
                  </a:cubicBezTo>
                  <a:cubicBezTo>
                    <a:pt x="38" y="85"/>
                    <a:pt x="25" y="110"/>
                    <a:pt x="14" y="134"/>
                  </a:cubicBezTo>
                  <a:cubicBezTo>
                    <a:pt x="1" y="147"/>
                    <a:pt x="1" y="147"/>
                    <a:pt x="14" y="158"/>
                  </a:cubicBezTo>
                  <a:cubicBezTo>
                    <a:pt x="14" y="171"/>
                    <a:pt x="25" y="171"/>
                    <a:pt x="38" y="171"/>
                  </a:cubicBezTo>
                  <a:cubicBezTo>
                    <a:pt x="50" y="171"/>
                    <a:pt x="50" y="171"/>
                    <a:pt x="62" y="158"/>
                  </a:cubicBezTo>
                  <a:cubicBezTo>
                    <a:pt x="74" y="134"/>
                    <a:pt x="87" y="110"/>
                    <a:pt x="98" y="98"/>
                  </a:cubicBezTo>
                  <a:lnTo>
                    <a:pt x="98" y="85"/>
                  </a:lnTo>
                  <a:cubicBezTo>
                    <a:pt x="111" y="85"/>
                    <a:pt x="111" y="85"/>
                    <a:pt x="111" y="74"/>
                  </a:cubicBezTo>
                  <a:cubicBezTo>
                    <a:pt x="123" y="74"/>
                    <a:pt x="123" y="74"/>
                    <a:pt x="135" y="61"/>
                  </a:cubicBezTo>
                  <a:cubicBezTo>
                    <a:pt x="135" y="49"/>
                    <a:pt x="147" y="49"/>
                    <a:pt x="147" y="37"/>
                  </a:cubicBezTo>
                  <a:cubicBezTo>
                    <a:pt x="147" y="25"/>
                    <a:pt x="147" y="12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490;p36">
              <a:extLst>
                <a:ext uri="{FF2B5EF4-FFF2-40B4-BE49-F238E27FC236}">
                  <a16:creationId xmlns:a16="http://schemas.microsoft.com/office/drawing/2014/main" id="{BC807864-0677-4325-8EB2-56452A04096B}"/>
                </a:ext>
              </a:extLst>
            </p:cNvPr>
            <p:cNvSpPr/>
            <p:nvPr/>
          </p:nvSpPr>
          <p:spPr>
            <a:xfrm>
              <a:off x="7631745" y="3192002"/>
              <a:ext cx="12256" cy="11370"/>
            </a:xfrm>
            <a:custGeom>
              <a:avLst/>
              <a:gdLst/>
              <a:ahLst/>
              <a:cxnLst/>
              <a:rect l="l" t="t" r="r" b="b"/>
              <a:pathLst>
                <a:path w="249" h="231" extrusionOk="0">
                  <a:moveTo>
                    <a:pt x="222" y="0"/>
                  </a:moveTo>
                  <a:cubicBezTo>
                    <a:pt x="217" y="0"/>
                    <a:pt x="211" y="3"/>
                    <a:pt x="205" y="8"/>
                  </a:cubicBezTo>
                  <a:cubicBezTo>
                    <a:pt x="144" y="70"/>
                    <a:pt x="71" y="130"/>
                    <a:pt x="11" y="203"/>
                  </a:cubicBezTo>
                  <a:cubicBezTo>
                    <a:pt x="1" y="213"/>
                    <a:pt x="14" y="231"/>
                    <a:pt x="27" y="231"/>
                  </a:cubicBezTo>
                  <a:cubicBezTo>
                    <a:pt x="30" y="231"/>
                    <a:pt x="33" y="230"/>
                    <a:pt x="35" y="227"/>
                  </a:cubicBezTo>
                  <a:cubicBezTo>
                    <a:pt x="96" y="154"/>
                    <a:pt x="168" y="94"/>
                    <a:pt x="230" y="33"/>
                  </a:cubicBezTo>
                  <a:cubicBezTo>
                    <a:pt x="248" y="24"/>
                    <a:pt x="239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491;p36">
              <a:extLst>
                <a:ext uri="{FF2B5EF4-FFF2-40B4-BE49-F238E27FC236}">
                  <a16:creationId xmlns:a16="http://schemas.microsoft.com/office/drawing/2014/main" id="{35C95649-0F31-4EED-851A-5FF4BA537155}"/>
                </a:ext>
              </a:extLst>
            </p:cNvPr>
            <p:cNvSpPr/>
            <p:nvPr/>
          </p:nvSpPr>
          <p:spPr>
            <a:xfrm>
              <a:off x="7631647" y="3191559"/>
              <a:ext cx="12650" cy="12256"/>
            </a:xfrm>
            <a:custGeom>
              <a:avLst/>
              <a:gdLst/>
              <a:ahLst/>
              <a:cxnLst/>
              <a:rect l="l" t="t" r="r" b="b"/>
              <a:pathLst>
                <a:path w="257" h="249" extrusionOk="0">
                  <a:moveTo>
                    <a:pt x="232" y="17"/>
                  </a:moveTo>
                  <a:lnTo>
                    <a:pt x="232" y="30"/>
                  </a:lnTo>
                  <a:cubicBezTo>
                    <a:pt x="159" y="90"/>
                    <a:pt x="98" y="163"/>
                    <a:pt x="37" y="225"/>
                  </a:cubicBezTo>
                  <a:cubicBezTo>
                    <a:pt x="37" y="236"/>
                    <a:pt x="25" y="236"/>
                    <a:pt x="25" y="236"/>
                  </a:cubicBezTo>
                  <a:lnTo>
                    <a:pt x="25" y="225"/>
                  </a:lnTo>
                  <a:lnTo>
                    <a:pt x="25" y="212"/>
                  </a:lnTo>
                  <a:cubicBezTo>
                    <a:pt x="86" y="152"/>
                    <a:pt x="146" y="79"/>
                    <a:pt x="219" y="17"/>
                  </a:cubicBezTo>
                  <a:close/>
                  <a:moveTo>
                    <a:pt x="219" y="0"/>
                  </a:moveTo>
                  <a:cubicBezTo>
                    <a:pt x="215" y="0"/>
                    <a:pt x="211" y="2"/>
                    <a:pt x="207" y="6"/>
                  </a:cubicBezTo>
                  <a:cubicBezTo>
                    <a:pt x="134" y="66"/>
                    <a:pt x="73" y="139"/>
                    <a:pt x="13" y="200"/>
                  </a:cubicBezTo>
                  <a:cubicBezTo>
                    <a:pt x="0" y="212"/>
                    <a:pt x="0" y="225"/>
                    <a:pt x="0" y="225"/>
                  </a:cubicBezTo>
                  <a:cubicBezTo>
                    <a:pt x="13" y="236"/>
                    <a:pt x="13" y="249"/>
                    <a:pt x="25" y="249"/>
                  </a:cubicBezTo>
                  <a:cubicBezTo>
                    <a:pt x="37" y="249"/>
                    <a:pt x="37" y="249"/>
                    <a:pt x="49" y="236"/>
                  </a:cubicBezTo>
                  <a:cubicBezTo>
                    <a:pt x="110" y="176"/>
                    <a:pt x="170" y="103"/>
                    <a:pt x="243" y="42"/>
                  </a:cubicBezTo>
                  <a:cubicBezTo>
                    <a:pt x="256" y="42"/>
                    <a:pt x="256" y="17"/>
                    <a:pt x="243" y="6"/>
                  </a:cubicBezTo>
                  <a:cubicBezTo>
                    <a:pt x="236" y="6"/>
                    <a:pt x="227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492;p36">
              <a:extLst>
                <a:ext uri="{FF2B5EF4-FFF2-40B4-BE49-F238E27FC236}">
                  <a16:creationId xmlns:a16="http://schemas.microsoft.com/office/drawing/2014/main" id="{C200C0EE-EDF5-422D-B100-3DE863945ABF}"/>
                </a:ext>
              </a:extLst>
            </p:cNvPr>
            <p:cNvSpPr/>
            <p:nvPr/>
          </p:nvSpPr>
          <p:spPr>
            <a:xfrm>
              <a:off x="7631204" y="3195497"/>
              <a:ext cx="14668" cy="15160"/>
            </a:xfrm>
            <a:custGeom>
              <a:avLst/>
              <a:gdLst/>
              <a:ahLst/>
              <a:cxnLst/>
              <a:rect l="l" t="t" r="r" b="b"/>
              <a:pathLst>
                <a:path w="298" h="308" extrusionOk="0">
                  <a:moveTo>
                    <a:pt x="273" y="0"/>
                  </a:moveTo>
                  <a:cubicBezTo>
                    <a:pt x="267" y="0"/>
                    <a:pt x="260" y="3"/>
                    <a:pt x="252" y="10"/>
                  </a:cubicBezTo>
                  <a:cubicBezTo>
                    <a:pt x="168" y="96"/>
                    <a:pt x="82" y="181"/>
                    <a:pt x="9" y="278"/>
                  </a:cubicBezTo>
                  <a:cubicBezTo>
                    <a:pt x="1" y="296"/>
                    <a:pt x="18" y="307"/>
                    <a:pt x="32" y="307"/>
                  </a:cubicBezTo>
                  <a:cubicBezTo>
                    <a:pt x="38" y="307"/>
                    <a:pt x="43" y="306"/>
                    <a:pt x="46" y="302"/>
                  </a:cubicBezTo>
                  <a:cubicBezTo>
                    <a:pt x="119" y="205"/>
                    <a:pt x="192" y="108"/>
                    <a:pt x="289" y="35"/>
                  </a:cubicBezTo>
                  <a:cubicBezTo>
                    <a:pt x="298" y="18"/>
                    <a:pt x="288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493;p36">
              <a:extLst>
                <a:ext uri="{FF2B5EF4-FFF2-40B4-BE49-F238E27FC236}">
                  <a16:creationId xmlns:a16="http://schemas.microsoft.com/office/drawing/2014/main" id="{FD7031DC-0220-41EA-9290-84A919FAFD7F}"/>
                </a:ext>
              </a:extLst>
            </p:cNvPr>
            <p:cNvSpPr/>
            <p:nvPr/>
          </p:nvSpPr>
          <p:spPr>
            <a:xfrm>
              <a:off x="7631056" y="3194955"/>
              <a:ext cx="15012" cy="16046"/>
            </a:xfrm>
            <a:custGeom>
              <a:avLst/>
              <a:gdLst/>
              <a:ahLst/>
              <a:cxnLst/>
              <a:rect l="l" t="t" r="r" b="b"/>
              <a:pathLst>
                <a:path w="305" h="326" extrusionOk="0">
                  <a:moveTo>
                    <a:pt x="280" y="21"/>
                  </a:moveTo>
                  <a:cubicBezTo>
                    <a:pt x="280" y="21"/>
                    <a:pt x="292" y="34"/>
                    <a:pt x="280" y="34"/>
                  </a:cubicBezTo>
                  <a:cubicBezTo>
                    <a:pt x="195" y="119"/>
                    <a:pt x="110" y="204"/>
                    <a:pt x="37" y="302"/>
                  </a:cubicBezTo>
                  <a:cubicBezTo>
                    <a:pt x="37" y="305"/>
                    <a:pt x="35" y="307"/>
                    <a:pt x="34" y="307"/>
                  </a:cubicBezTo>
                  <a:cubicBezTo>
                    <a:pt x="30" y="307"/>
                    <a:pt x="25" y="302"/>
                    <a:pt x="25" y="302"/>
                  </a:cubicBezTo>
                  <a:lnTo>
                    <a:pt x="25" y="289"/>
                  </a:lnTo>
                  <a:cubicBezTo>
                    <a:pt x="98" y="192"/>
                    <a:pt x="182" y="107"/>
                    <a:pt x="268" y="21"/>
                  </a:cubicBezTo>
                  <a:close/>
                  <a:moveTo>
                    <a:pt x="274" y="0"/>
                  </a:moveTo>
                  <a:cubicBezTo>
                    <a:pt x="268" y="0"/>
                    <a:pt x="262" y="3"/>
                    <a:pt x="255" y="10"/>
                  </a:cubicBezTo>
                  <a:cubicBezTo>
                    <a:pt x="171" y="94"/>
                    <a:pt x="85" y="180"/>
                    <a:pt x="12" y="289"/>
                  </a:cubicBezTo>
                  <a:cubicBezTo>
                    <a:pt x="1" y="302"/>
                    <a:pt x="1" y="313"/>
                    <a:pt x="12" y="313"/>
                  </a:cubicBezTo>
                  <a:cubicBezTo>
                    <a:pt x="25" y="326"/>
                    <a:pt x="25" y="326"/>
                    <a:pt x="37" y="326"/>
                  </a:cubicBezTo>
                  <a:cubicBezTo>
                    <a:pt x="37" y="326"/>
                    <a:pt x="49" y="326"/>
                    <a:pt x="61" y="313"/>
                  </a:cubicBezTo>
                  <a:cubicBezTo>
                    <a:pt x="122" y="216"/>
                    <a:pt x="207" y="131"/>
                    <a:pt x="292" y="46"/>
                  </a:cubicBezTo>
                  <a:cubicBezTo>
                    <a:pt x="304" y="34"/>
                    <a:pt x="304" y="21"/>
                    <a:pt x="292" y="10"/>
                  </a:cubicBezTo>
                  <a:cubicBezTo>
                    <a:pt x="286" y="3"/>
                    <a:pt x="280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494;p36">
              <a:extLst>
                <a:ext uri="{FF2B5EF4-FFF2-40B4-BE49-F238E27FC236}">
                  <a16:creationId xmlns:a16="http://schemas.microsoft.com/office/drawing/2014/main" id="{ACDEFD1C-E77B-491C-B0C0-3EE0DEBD65F8}"/>
                </a:ext>
              </a:extLst>
            </p:cNvPr>
            <p:cNvSpPr/>
            <p:nvPr/>
          </p:nvSpPr>
          <p:spPr>
            <a:xfrm>
              <a:off x="7627069" y="3203028"/>
              <a:ext cx="18310" cy="20131"/>
            </a:xfrm>
            <a:custGeom>
              <a:avLst/>
              <a:gdLst/>
              <a:ahLst/>
              <a:cxnLst/>
              <a:rect l="l" t="t" r="r" b="b"/>
              <a:pathLst>
                <a:path w="372" h="409" extrusionOk="0">
                  <a:moveTo>
                    <a:pt x="344" y="0"/>
                  </a:moveTo>
                  <a:cubicBezTo>
                    <a:pt x="341" y="0"/>
                    <a:pt x="339" y="1"/>
                    <a:pt x="336" y="3"/>
                  </a:cubicBezTo>
                  <a:cubicBezTo>
                    <a:pt x="227" y="125"/>
                    <a:pt x="118" y="247"/>
                    <a:pt x="20" y="368"/>
                  </a:cubicBezTo>
                  <a:cubicBezTo>
                    <a:pt x="0" y="388"/>
                    <a:pt x="13" y="408"/>
                    <a:pt x="32" y="408"/>
                  </a:cubicBezTo>
                  <a:cubicBezTo>
                    <a:pt x="36" y="408"/>
                    <a:pt x="40" y="407"/>
                    <a:pt x="45" y="405"/>
                  </a:cubicBezTo>
                  <a:cubicBezTo>
                    <a:pt x="142" y="284"/>
                    <a:pt x="252" y="162"/>
                    <a:pt x="361" y="40"/>
                  </a:cubicBezTo>
                  <a:cubicBezTo>
                    <a:pt x="371" y="20"/>
                    <a:pt x="357" y="0"/>
                    <a:pt x="3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495;p36">
              <a:extLst>
                <a:ext uri="{FF2B5EF4-FFF2-40B4-BE49-F238E27FC236}">
                  <a16:creationId xmlns:a16="http://schemas.microsoft.com/office/drawing/2014/main" id="{9CD5C1DB-69CE-4DF8-8DD8-B62DA34B6DFF}"/>
                </a:ext>
              </a:extLst>
            </p:cNvPr>
            <p:cNvSpPr/>
            <p:nvPr/>
          </p:nvSpPr>
          <p:spPr>
            <a:xfrm>
              <a:off x="7626823" y="3202733"/>
              <a:ext cx="19245" cy="20820"/>
            </a:xfrm>
            <a:custGeom>
              <a:avLst/>
              <a:gdLst/>
              <a:ahLst/>
              <a:cxnLst/>
              <a:rect l="l" t="t" r="r" b="b"/>
              <a:pathLst>
                <a:path w="391" h="423" extrusionOk="0">
                  <a:moveTo>
                    <a:pt x="355" y="16"/>
                  </a:moveTo>
                  <a:cubicBezTo>
                    <a:pt x="355" y="16"/>
                    <a:pt x="358" y="22"/>
                    <a:pt x="366" y="22"/>
                  </a:cubicBezTo>
                  <a:lnTo>
                    <a:pt x="366" y="34"/>
                  </a:lnTo>
                  <a:lnTo>
                    <a:pt x="38" y="398"/>
                  </a:lnTo>
                  <a:lnTo>
                    <a:pt x="25" y="398"/>
                  </a:lnTo>
                  <a:lnTo>
                    <a:pt x="25" y="387"/>
                  </a:lnTo>
                  <a:lnTo>
                    <a:pt x="354" y="22"/>
                  </a:lnTo>
                  <a:cubicBezTo>
                    <a:pt x="354" y="18"/>
                    <a:pt x="354" y="16"/>
                    <a:pt x="355" y="16"/>
                  </a:cubicBezTo>
                  <a:close/>
                  <a:moveTo>
                    <a:pt x="354" y="1"/>
                  </a:moveTo>
                  <a:cubicBezTo>
                    <a:pt x="348" y="1"/>
                    <a:pt x="341" y="3"/>
                    <a:pt x="341" y="9"/>
                  </a:cubicBezTo>
                  <a:lnTo>
                    <a:pt x="14" y="374"/>
                  </a:lnTo>
                  <a:cubicBezTo>
                    <a:pt x="1" y="387"/>
                    <a:pt x="1" y="398"/>
                    <a:pt x="14" y="411"/>
                  </a:cubicBezTo>
                  <a:cubicBezTo>
                    <a:pt x="25" y="423"/>
                    <a:pt x="25" y="423"/>
                    <a:pt x="38" y="423"/>
                  </a:cubicBezTo>
                  <a:cubicBezTo>
                    <a:pt x="38" y="423"/>
                    <a:pt x="50" y="423"/>
                    <a:pt x="50" y="411"/>
                  </a:cubicBezTo>
                  <a:lnTo>
                    <a:pt x="378" y="46"/>
                  </a:lnTo>
                  <a:cubicBezTo>
                    <a:pt x="390" y="34"/>
                    <a:pt x="378" y="22"/>
                    <a:pt x="366" y="9"/>
                  </a:cubicBezTo>
                  <a:cubicBezTo>
                    <a:pt x="366" y="3"/>
                    <a:pt x="360" y="1"/>
                    <a:pt x="3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496;p36">
              <a:extLst>
                <a:ext uri="{FF2B5EF4-FFF2-40B4-BE49-F238E27FC236}">
                  <a16:creationId xmlns:a16="http://schemas.microsoft.com/office/drawing/2014/main" id="{59DD031F-EF31-450D-ABF9-C1DDE99CCBFF}"/>
                </a:ext>
              </a:extLst>
            </p:cNvPr>
            <p:cNvSpPr/>
            <p:nvPr/>
          </p:nvSpPr>
          <p:spPr>
            <a:xfrm>
              <a:off x="7624018" y="3211986"/>
              <a:ext cx="22395" cy="24413"/>
            </a:xfrm>
            <a:custGeom>
              <a:avLst/>
              <a:gdLst/>
              <a:ahLst/>
              <a:cxnLst/>
              <a:rect l="l" t="t" r="r" b="b"/>
              <a:pathLst>
                <a:path w="455" h="496" extrusionOk="0">
                  <a:moveTo>
                    <a:pt x="425" y="1"/>
                  </a:moveTo>
                  <a:cubicBezTo>
                    <a:pt x="421" y="1"/>
                    <a:pt x="416" y="2"/>
                    <a:pt x="411" y="4"/>
                  </a:cubicBezTo>
                  <a:cubicBezTo>
                    <a:pt x="265" y="150"/>
                    <a:pt x="131" y="296"/>
                    <a:pt x="9" y="466"/>
                  </a:cubicBezTo>
                  <a:cubicBezTo>
                    <a:pt x="1" y="484"/>
                    <a:pt x="12" y="495"/>
                    <a:pt x="23" y="495"/>
                  </a:cubicBezTo>
                  <a:cubicBezTo>
                    <a:pt x="26" y="495"/>
                    <a:pt x="31" y="494"/>
                    <a:pt x="34" y="491"/>
                  </a:cubicBezTo>
                  <a:cubicBezTo>
                    <a:pt x="155" y="320"/>
                    <a:pt x="289" y="174"/>
                    <a:pt x="435" y="29"/>
                  </a:cubicBezTo>
                  <a:cubicBezTo>
                    <a:pt x="455" y="18"/>
                    <a:pt x="443" y="1"/>
                    <a:pt x="4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497;p36">
              <a:extLst>
                <a:ext uri="{FF2B5EF4-FFF2-40B4-BE49-F238E27FC236}">
                  <a16:creationId xmlns:a16="http://schemas.microsoft.com/office/drawing/2014/main" id="{30F9EED1-39CA-4689-B037-E6BE42427D26}"/>
                </a:ext>
              </a:extLst>
            </p:cNvPr>
            <p:cNvSpPr/>
            <p:nvPr/>
          </p:nvSpPr>
          <p:spPr>
            <a:xfrm>
              <a:off x="7623870" y="3211297"/>
              <a:ext cx="22789" cy="25447"/>
            </a:xfrm>
            <a:custGeom>
              <a:avLst/>
              <a:gdLst/>
              <a:ahLst/>
              <a:cxnLst/>
              <a:rect l="l" t="t" r="r" b="b"/>
              <a:pathLst>
                <a:path w="463" h="517" extrusionOk="0">
                  <a:moveTo>
                    <a:pt x="426" y="18"/>
                  </a:moveTo>
                  <a:cubicBezTo>
                    <a:pt x="438" y="18"/>
                    <a:pt x="438" y="30"/>
                    <a:pt x="438" y="30"/>
                  </a:cubicBezTo>
                  <a:lnTo>
                    <a:pt x="438" y="43"/>
                  </a:lnTo>
                  <a:cubicBezTo>
                    <a:pt x="292" y="176"/>
                    <a:pt x="158" y="334"/>
                    <a:pt x="37" y="492"/>
                  </a:cubicBezTo>
                  <a:lnTo>
                    <a:pt x="12" y="492"/>
                  </a:lnTo>
                  <a:lnTo>
                    <a:pt x="12" y="480"/>
                  </a:lnTo>
                  <a:cubicBezTo>
                    <a:pt x="134" y="322"/>
                    <a:pt x="280" y="164"/>
                    <a:pt x="426" y="18"/>
                  </a:cubicBezTo>
                  <a:close/>
                  <a:moveTo>
                    <a:pt x="424" y="1"/>
                  </a:moveTo>
                  <a:cubicBezTo>
                    <a:pt x="421" y="1"/>
                    <a:pt x="417" y="2"/>
                    <a:pt x="414" y="6"/>
                  </a:cubicBezTo>
                  <a:cubicBezTo>
                    <a:pt x="268" y="152"/>
                    <a:pt x="122" y="310"/>
                    <a:pt x="1" y="480"/>
                  </a:cubicBezTo>
                  <a:lnTo>
                    <a:pt x="1" y="505"/>
                  </a:lnTo>
                  <a:cubicBezTo>
                    <a:pt x="1" y="505"/>
                    <a:pt x="12" y="516"/>
                    <a:pt x="25" y="516"/>
                  </a:cubicBezTo>
                  <a:cubicBezTo>
                    <a:pt x="37" y="516"/>
                    <a:pt x="37" y="516"/>
                    <a:pt x="49" y="505"/>
                  </a:cubicBezTo>
                  <a:cubicBezTo>
                    <a:pt x="171" y="346"/>
                    <a:pt x="304" y="188"/>
                    <a:pt x="450" y="54"/>
                  </a:cubicBezTo>
                  <a:cubicBezTo>
                    <a:pt x="463" y="43"/>
                    <a:pt x="463" y="18"/>
                    <a:pt x="450" y="18"/>
                  </a:cubicBezTo>
                  <a:cubicBezTo>
                    <a:pt x="442" y="9"/>
                    <a:pt x="433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498;p36">
              <a:extLst>
                <a:ext uri="{FF2B5EF4-FFF2-40B4-BE49-F238E27FC236}">
                  <a16:creationId xmlns:a16="http://schemas.microsoft.com/office/drawing/2014/main" id="{63696F00-0C15-4432-B300-FA6D3C663A08}"/>
                </a:ext>
              </a:extLst>
            </p:cNvPr>
            <p:cNvSpPr/>
            <p:nvPr/>
          </p:nvSpPr>
          <p:spPr>
            <a:xfrm>
              <a:off x="7624559" y="3220354"/>
              <a:ext cx="22592" cy="24364"/>
            </a:xfrm>
            <a:custGeom>
              <a:avLst/>
              <a:gdLst/>
              <a:ahLst/>
              <a:cxnLst/>
              <a:rect l="l" t="t" r="r" b="b"/>
              <a:pathLst>
                <a:path w="459" h="495" extrusionOk="0">
                  <a:moveTo>
                    <a:pt x="432" y="1"/>
                  </a:moveTo>
                  <a:cubicBezTo>
                    <a:pt x="430" y="1"/>
                    <a:pt x="427" y="2"/>
                    <a:pt x="424" y="4"/>
                  </a:cubicBezTo>
                  <a:cubicBezTo>
                    <a:pt x="278" y="150"/>
                    <a:pt x="144" y="308"/>
                    <a:pt x="11" y="467"/>
                  </a:cubicBezTo>
                  <a:cubicBezTo>
                    <a:pt x="1" y="476"/>
                    <a:pt x="15" y="494"/>
                    <a:pt x="27" y="494"/>
                  </a:cubicBezTo>
                  <a:cubicBezTo>
                    <a:pt x="30" y="494"/>
                    <a:pt x="33" y="493"/>
                    <a:pt x="35" y="491"/>
                  </a:cubicBezTo>
                  <a:cubicBezTo>
                    <a:pt x="169" y="332"/>
                    <a:pt x="303" y="175"/>
                    <a:pt x="449" y="29"/>
                  </a:cubicBezTo>
                  <a:cubicBezTo>
                    <a:pt x="458" y="19"/>
                    <a:pt x="444" y="1"/>
                    <a:pt x="4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499;p36">
              <a:extLst>
                <a:ext uri="{FF2B5EF4-FFF2-40B4-BE49-F238E27FC236}">
                  <a16:creationId xmlns:a16="http://schemas.microsoft.com/office/drawing/2014/main" id="{3F1AC858-4AB1-420C-B8F4-32DDAA50F7DF}"/>
                </a:ext>
              </a:extLst>
            </p:cNvPr>
            <p:cNvSpPr/>
            <p:nvPr/>
          </p:nvSpPr>
          <p:spPr>
            <a:xfrm>
              <a:off x="7624461" y="3220108"/>
              <a:ext cx="22789" cy="25004"/>
            </a:xfrm>
            <a:custGeom>
              <a:avLst/>
              <a:gdLst/>
              <a:ahLst/>
              <a:cxnLst/>
              <a:rect l="l" t="t" r="r" b="b"/>
              <a:pathLst>
                <a:path w="463" h="508" extrusionOk="0">
                  <a:moveTo>
                    <a:pt x="437" y="12"/>
                  </a:moveTo>
                  <a:cubicBezTo>
                    <a:pt x="438" y="12"/>
                    <a:pt x="438" y="15"/>
                    <a:pt x="438" y="21"/>
                  </a:cubicBezTo>
                  <a:cubicBezTo>
                    <a:pt x="451" y="21"/>
                    <a:pt x="451" y="21"/>
                    <a:pt x="438" y="34"/>
                  </a:cubicBezTo>
                  <a:cubicBezTo>
                    <a:pt x="305" y="180"/>
                    <a:pt x="159" y="326"/>
                    <a:pt x="25" y="483"/>
                  </a:cubicBezTo>
                  <a:lnTo>
                    <a:pt x="25" y="496"/>
                  </a:lnTo>
                  <a:lnTo>
                    <a:pt x="13" y="483"/>
                  </a:lnTo>
                  <a:lnTo>
                    <a:pt x="13" y="472"/>
                  </a:lnTo>
                  <a:cubicBezTo>
                    <a:pt x="146" y="313"/>
                    <a:pt x="292" y="167"/>
                    <a:pt x="426" y="21"/>
                  </a:cubicBezTo>
                  <a:cubicBezTo>
                    <a:pt x="432" y="15"/>
                    <a:pt x="435" y="12"/>
                    <a:pt x="437" y="12"/>
                  </a:cubicBezTo>
                  <a:close/>
                  <a:moveTo>
                    <a:pt x="437" y="0"/>
                  </a:moveTo>
                  <a:cubicBezTo>
                    <a:pt x="429" y="0"/>
                    <a:pt x="420" y="3"/>
                    <a:pt x="414" y="9"/>
                  </a:cubicBezTo>
                  <a:cubicBezTo>
                    <a:pt x="268" y="155"/>
                    <a:pt x="135" y="301"/>
                    <a:pt x="0" y="459"/>
                  </a:cubicBezTo>
                  <a:lnTo>
                    <a:pt x="0" y="496"/>
                  </a:lnTo>
                  <a:cubicBezTo>
                    <a:pt x="0" y="496"/>
                    <a:pt x="13" y="508"/>
                    <a:pt x="25" y="508"/>
                  </a:cubicBezTo>
                  <a:cubicBezTo>
                    <a:pt x="37" y="508"/>
                    <a:pt x="37" y="508"/>
                    <a:pt x="37" y="496"/>
                  </a:cubicBezTo>
                  <a:cubicBezTo>
                    <a:pt x="171" y="337"/>
                    <a:pt x="316" y="191"/>
                    <a:pt x="462" y="45"/>
                  </a:cubicBezTo>
                  <a:cubicBezTo>
                    <a:pt x="462" y="34"/>
                    <a:pt x="462" y="9"/>
                    <a:pt x="451" y="9"/>
                  </a:cubicBezTo>
                  <a:cubicBezTo>
                    <a:pt x="451" y="3"/>
                    <a:pt x="445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500;p36">
              <a:extLst>
                <a:ext uri="{FF2B5EF4-FFF2-40B4-BE49-F238E27FC236}">
                  <a16:creationId xmlns:a16="http://schemas.microsoft.com/office/drawing/2014/main" id="{C2F9A68F-CA10-4465-AD84-593C06F59D3C}"/>
                </a:ext>
              </a:extLst>
            </p:cNvPr>
            <p:cNvSpPr/>
            <p:nvPr/>
          </p:nvSpPr>
          <p:spPr>
            <a:xfrm>
              <a:off x="7627562" y="3227589"/>
              <a:ext cx="20722" cy="20672"/>
            </a:xfrm>
            <a:custGeom>
              <a:avLst/>
              <a:gdLst/>
              <a:ahLst/>
              <a:cxnLst/>
              <a:rect l="l" t="t" r="r" b="b"/>
              <a:pathLst>
                <a:path w="421" h="420" extrusionOk="0">
                  <a:moveTo>
                    <a:pt x="393" y="1"/>
                  </a:moveTo>
                  <a:cubicBezTo>
                    <a:pt x="391" y="1"/>
                    <a:pt x="389" y="2"/>
                    <a:pt x="388" y="3"/>
                  </a:cubicBezTo>
                  <a:cubicBezTo>
                    <a:pt x="363" y="20"/>
                    <a:pt x="349" y="30"/>
                    <a:pt x="343" y="47"/>
                  </a:cubicBezTo>
                  <a:lnTo>
                    <a:pt x="343" y="47"/>
                  </a:lnTo>
                  <a:cubicBezTo>
                    <a:pt x="232" y="158"/>
                    <a:pt x="121" y="270"/>
                    <a:pt x="10" y="393"/>
                  </a:cubicBezTo>
                  <a:cubicBezTo>
                    <a:pt x="1" y="402"/>
                    <a:pt x="15" y="420"/>
                    <a:pt x="27" y="420"/>
                  </a:cubicBezTo>
                  <a:cubicBezTo>
                    <a:pt x="30" y="420"/>
                    <a:pt x="32" y="419"/>
                    <a:pt x="35" y="417"/>
                  </a:cubicBezTo>
                  <a:cubicBezTo>
                    <a:pt x="137" y="314"/>
                    <a:pt x="239" y="203"/>
                    <a:pt x="342" y="98"/>
                  </a:cubicBezTo>
                  <a:lnTo>
                    <a:pt x="342" y="98"/>
                  </a:lnTo>
                  <a:cubicBezTo>
                    <a:pt x="345" y="100"/>
                    <a:pt x="348" y="101"/>
                    <a:pt x="352" y="101"/>
                  </a:cubicBezTo>
                  <a:cubicBezTo>
                    <a:pt x="358" y="101"/>
                    <a:pt x="363" y="97"/>
                    <a:pt x="363" y="88"/>
                  </a:cubicBezTo>
                  <a:cubicBezTo>
                    <a:pt x="375" y="64"/>
                    <a:pt x="388" y="52"/>
                    <a:pt x="399" y="39"/>
                  </a:cubicBezTo>
                  <a:lnTo>
                    <a:pt x="399" y="39"/>
                  </a:lnTo>
                  <a:cubicBezTo>
                    <a:pt x="399" y="39"/>
                    <a:pt x="399" y="39"/>
                    <a:pt x="399" y="39"/>
                  </a:cubicBezTo>
                  <a:cubicBezTo>
                    <a:pt x="420" y="29"/>
                    <a:pt x="405" y="1"/>
                    <a:pt x="3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501;p36">
              <a:extLst>
                <a:ext uri="{FF2B5EF4-FFF2-40B4-BE49-F238E27FC236}">
                  <a16:creationId xmlns:a16="http://schemas.microsoft.com/office/drawing/2014/main" id="{700207B8-3431-465D-8027-A6FD35016D96}"/>
                </a:ext>
              </a:extLst>
            </p:cNvPr>
            <p:cNvSpPr/>
            <p:nvPr/>
          </p:nvSpPr>
          <p:spPr>
            <a:xfrm>
              <a:off x="7627463" y="3227245"/>
              <a:ext cx="20968" cy="21460"/>
            </a:xfrm>
            <a:custGeom>
              <a:avLst/>
              <a:gdLst/>
              <a:ahLst/>
              <a:cxnLst/>
              <a:rect l="l" t="t" r="r" b="b"/>
              <a:pathLst>
                <a:path w="426" h="436" extrusionOk="0">
                  <a:moveTo>
                    <a:pt x="401" y="22"/>
                  </a:moveTo>
                  <a:lnTo>
                    <a:pt x="401" y="35"/>
                  </a:lnTo>
                  <a:lnTo>
                    <a:pt x="390" y="22"/>
                  </a:lnTo>
                  <a:close/>
                  <a:moveTo>
                    <a:pt x="377" y="35"/>
                  </a:moveTo>
                  <a:lnTo>
                    <a:pt x="390" y="46"/>
                  </a:lnTo>
                  <a:lnTo>
                    <a:pt x="341" y="95"/>
                  </a:lnTo>
                  <a:lnTo>
                    <a:pt x="341" y="83"/>
                  </a:lnTo>
                  <a:cubicBezTo>
                    <a:pt x="341" y="71"/>
                    <a:pt x="353" y="71"/>
                    <a:pt x="353" y="59"/>
                  </a:cubicBezTo>
                  <a:lnTo>
                    <a:pt x="377" y="35"/>
                  </a:lnTo>
                  <a:close/>
                  <a:moveTo>
                    <a:pt x="328" y="83"/>
                  </a:moveTo>
                  <a:lnTo>
                    <a:pt x="328" y="108"/>
                  </a:lnTo>
                  <a:lnTo>
                    <a:pt x="37" y="411"/>
                  </a:lnTo>
                  <a:cubicBezTo>
                    <a:pt x="37" y="424"/>
                    <a:pt x="25" y="424"/>
                    <a:pt x="25" y="424"/>
                  </a:cubicBezTo>
                  <a:cubicBezTo>
                    <a:pt x="25" y="424"/>
                    <a:pt x="25" y="411"/>
                    <a:pt x="12" y="411"/>
                  </a:cubicBezTo>
                  <a:lnTo>
                    <a:pt x="25" y="400"/>
                  </a:lnTo>
                  <a:lnTo>
                    <a:pt x="328" y="83"/>
                  </a:lnTo>
                  <a:close/>
                  <a:moveTo>
                    <a:pt x="396" y="1"/>
                  </a:moveTo>
                  <a:cubicBezTo>
                    <a:pt x="390" y="1"/>
                    <a:pt x="383" y="4"/>
                    <a:pt x="377" y="10"/>
                  </a:cubicBezTo>
                  <a:cubicBezTo>
                    <a:pt x="353" y="22"/>
                    <a:pt x="341" y="35"/>
                    <a:pt x="341" y="46"/>
                  </a:cubicBezTo>
                  <a:lnTo>
                    <a:pt x="12" y="387"/>
                  </a:lnTo>
                  <a:cubicBezTo>
                    <a:pt x="1" y="400"/>
                    <a:pt x="1" y="411"/>
                    <a:pt x="1" y="411"/>
                  </a:cubicBezTo>
                  <a:cubicBezTo>
                    <a:pt x="1" y="424"/>
                    <a:pt x="12" y="436"/>
                    <a:pt x="25" y="436"/>
                  </a:cubicBezTo>
                  <a:cubicBezTo>
                    <a:pt x="37" y="436"/>
                    <a:pt x="37" y="436"/>
                    <a:pt x="49" y="424"/>
                  </a:cubicBezTo>
                  <a:lnTo>
                    <a:pt x="353" y="108"/>
                  </a:lnTo>
                  <a:cubicBezTo>
                    <a:pt x="365" y="108"/>
                    <a:pt x="377" y="108"/>
                    <a:pt x="377" y="95"/>
                  </a:cubicBezTo>
                  <a:lnTo>
                    <a:pt x="401" y="59"/>
                  </a:lnTo>
                  <a:lnTo>
                    <a:pt x="414" y="46"/>
                  </a:lnTo>
                  <a:cubicBezTo>
                    <a:pt x="426" y="35"/>
                    <a:pt x="426" y="22"/>
                    <a:pt x="414" y="10"/>
                  </a:cubicBezTo>
                  <a:cubicBezTo>
                    <a:pt x="408" y="4"/>
                    <a:pt x="402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502;p36">
              <a:extLst>
                <a:ext uri="{FF2B5EF4-FFF2-40B4-BE49-F238E27FC236}">
                  <a16:creationId xmlns:a16="http://schemas.microsoft.com/office/drawing/2014/main" id="{A10DBAE6-3C6D-4E6C-9E13-75DB2485B216}"/>
                </a:ext>
              </a:extLst>
            </p:cNvPr>
            <p:cNvSpPr/>
            <p:nvPr/>
          </p:nvSpPr>
          <p:spPr>
            <a:xfrm>
              <a:off x="7630023" y="3234727"/>
              <a:ext cx="18211" cy="18704"/>
            </a:xfrm>
            <a:custGeom>
              <a:avLst/>
              <a:gdLst/>
              <a:ahLst/>
              <a:cxnLst/>
              <a:rect l="l" t="t" r="r" b="b"/>
              <a:pathLst>
                <a:path w="370" h="380" extrusionOk="0">
                  <a:moveTo>
                    <a:pt x="339" y="1"/>
                  </a:moveTo>
                  <a:cubicBezTo>
                    <a:pt x="334" y="1"/>
                    <a:pt x="330" y="2"/>
                    <a:pt x="325" y="4"/>
                  </a:cubicBezTo>
                  <a:cubicBezTo>
                    <a:pt x="203" y="113"/>
                    <a:pt x="106" y="223"/>
                    <a:pt x="9" y="345"/>
                  </a:cubicBezTo>
                  <a:cubicBezTo>
                    <a:pt x="1" y="362"/>
                    <a:pt x="10" y="379"/>
                    <a:pt x="21" y="379"/>
                  </a:cubicBezTo>
                  <a:cubicBezTo>
                    <a:pt x="25" y="379"/>
                    <a:pt x="30" y="376"/>
                    <a:pt x="33" y="369"/>
                  </a:cubicBezTo>
                  <a:cubicBezTo>
                    <a:pt x="131" y="248"/>
                    <a:pt x="240" y="138"/>
                    <a:pt x="349" y="40"/>
                  </a:cubicBezTo>
                  <a:cubicBezTo>
                    <a:pt x="369" y="21"/>
                    <a:pt x="357" y="1"/>
                    <a:pt x="3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503;p36">
              <a:extLst>
                <a:ext uri="{FF2B5EF4-FFF2-40B4-BE49-F238E27FC236}">
                  <a16:creationId xmlns:a16="http://schemas.microsoft.com/office/drawing/2014/main" id="{4EA8F4AF-1DA0-4C1A-A6C9-EE21A17D1441}"/>
                </a:ext>
              </a:extLst>
            </p:cNvPr>
            <p:cNvSpPr/>
            <p:nvPr/>
          </p:nvSpPr>
          <p:spPr>
            <a:xfrm>
              <a:off x="7629235" y="3234284"/>
              <a:ext cx="19196" cy="19836"/>
            </a:xfrm>
            <a:custGeom>
              <a:avLst/>
              <a:gdLst/>
              <a:ahLst/>
              <a:cxnLst/>
              <a:rect l="l" t="t" r="r" b="b"/>
              <a:pathLst>
                <a:path w="390" h="403" extrusionOk="0">
                  <a:moveTo>
                    <a:pt x="365" y="25"/>
                  </a:moveTo>
                  <a:lnTo>
                    <a:pt x="365" y="38"/>
                  </a:lnTo>
                  <a:cubicBezTo>
                    <a:pt x="244" y="135"/>
                    <a:pt x="135" y="257"/>
                    <a:pt x="38" y="378"/>
                  </a:cubicBezTo>
                  <a:lnTo>
                    <a:pt x="25" y="378"/>
                  </a:lnTo>
                  <a:lnTo>
                    <a:pt x="25" y="366"/>
                  </a:lnTo>
                  <a:cubicBezTo>
                    <a:pt x="122" y="244"/>
                    <a:pt x="232" y="122"/>
                    <a:pt x="354" y="25"/>
                  </a:cubicBezTo>
                  <a:close/>
                  <a:moveTo>
                    <a:pt x="365" y="1"/>
                  </a:moveTo>
                  <a:cubicBezTo>
                    <a:pt x="354" y="1"/>
                    <a:pt x="341" y="1"/>
                    <a:pt x="341" y="13"/>
                  </a:cubicBezTo>
                  <a:cubicBezTo>
                    <a:pt x="219" y="111"/>
                    <a:pt x="111" y="232"/>
                    <a:pt x="13" y="354"/>
                  </a:cubicBezTo>
                  <a:cubicBezTo>
                    <a:pt x="13" y="366"/>
                    <a:pt x="1" y="366"/>
                    <a:pt x="13" y="378"/>
                  </a:cubicBezTo>
                  <a:cubicBezTo>
                    <a:pt x="13" y="390"/>
                    <a:pt x="25" y="403"/>
                    <a:pt x="38" y="403"/>
                  </a:cubicBezTo>
                  <a:lnTo>
                    <a:pt x="49" y="390"/>
                  </a:lnTo>
                  <a:cubicBezTo>
                    <a:pt x="147" y="268"/>
                    <a:pt x="256" y="147"/>
                    <a:pt x="378" y="49"/>
                  </a:cubicBezTo>
                  <a:cubicBezTo>
                    <a:pt x="378" y="49"/>
                    <a:pt x="390" y="38"/>
                    <a:pt x="390" y="25"/>
                  </a:cubicBezTo>
                  <a:lnTo>
                    <a:pt x="36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504;p36">
              <a:extLst>
                <a:ext uri="{FF2B5EF4-FFF2-40B4-BE49-F238E27FC236}">
                  <a16:creationId xmlns:a16="http://schemas.microsoft.com/office/drawing/2014/main" id="{09B25B38-9E0C-480D-BC69-EEBC62A3E822}"/>
                </a:ext>
              </a:extLst>
            </p:cNvPr>
            <p:cNvSpPr/>
            <p:nvPr/>
          </p:nvSpPr>
          <p:spPr>
            <a:xfrm>
              <a:off x="7630170" y="3240141"/>
              <a:ext cx="19343" cy="17965"/>
            </a:xfrm>
            <a:custGeom>
              <a:avLst/>
              <a:gdLst/>
              <a:ahLst/>
              <a:cxnLst/>
              <a:rect l="l" t="t" r="r" b="b"/>
              <a:pathLst>
                <a:path w="393" h="365" extrusionOk="0">
                  <a:moveTo>
                    <a:pt x="367" y="0"/>
                  </a:moveTo>
                  <a:cubicBezTo>
                    <a:pt x="364" y="0"/>
                    <a:pt x="361" y="1"/>
                    <a:pt x="359" y="3"/>
                  </a:cubicBezTo>
                  <a:cubicBezTo>
                    <a:pt x="237" y="113"/>
                    <a:pt x="128" y="222"/>
                    <a:pt x="19" y="332"/>
                  </a:cubicBezTo>
                  <a:cubicBezTo>
                    <a:pt x="0" y="341"/>
                    <a:pt x="10" y="365"/>
                    <a:pt x="26" y="365"/>
                  </a:cubicBezTo>
                  <a:cubicBezTo>
                    <a:pt x="31" y="365"/>
                    <a:pt x="37" y="362"/>
                    <a:pt x="43" y="357"/>
                  </a:cubicBezTo>
                  <a:cubicBezTo>
                    <a:pt x="152" y="247"/>
                    <a:pt x="273" y="138"/>
                    <a:pt x="383" y="28"/>
                  </a:cubicBezTo>
                  <a:cubicBezTo>
                    <a:pt x="393" y="18"/>
                    <a:pt x="379" y="0"/>
                    <a:pt x="3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505;p36">
              <a:extLst>
                <a:ext uri="{FF2B5EF4-FFF2-40B4-BE49-F238E27FC236}">
                  <a16:creationId xmlns:a16="http://schemas.microsoft.com/office/drawing/2014/main" id="{41E18523-13D5-40B5-89F3-CBF6A617556E}"/>
                </a:ext>
              </a:extLst>
            </p:cNvPr>
            <p:cNvSpPr/>
            <p:nvPr/>
          </p:nvSpPr>
          <p:spPr>
            <a:xfrm>
              <a:off x="7629875" y="3239846"/>
              <a:ext cx="19786" cy="18458"/>
            </a:xfrm>
            <a:custGeom>
              <a:avLst/>
              <a:gdLst/>
              <a:ahLst/>
              <a:cxnLst/>
              <a:rect l="l" t="t" r="r" b="b"/>
              <a:pathLst>
                <a:path w="402" h="375" extrusionOk="0">
                  <a:moveTo>
                    <a:pt x="373" y="16"/>
                  </a:moveTo>
                  <a:cubicBezTo>
                    <a:pt x="377" y="16"/>
                    <a:pt x="377" y="22"/>
                    <a:pt x="377" y="22"/>
                  </a:cubicBezTo>
                  <a:cubicBezTo>
                    <a:pt x="377" y="22"/>
                    <a:pt x="389" y="22"/>
                    <a:pt x="377" y="34"/>
                  </a:cubicBezTo>
                  <a:lnTo>
                    <a:pt x="36" y="363"/>
                  </a:lnTo>
                  <a:lnTo>
                    <a:pt x="25" y="363"/>
                  </a:lnTo>
                  <a:lnTo>
                    <a:pt x="25" y="350"/>
                  </a:lnTo>
                  <a:lnTo>
                    <a:pt x="365" y="22"/>
                  </a:lnTo>
                  <a:cubicBezTo>
                    <a:pt x="369" y="18"/>
                    <a:pt x="372" y="16"/>
                    <a:pt x="373" y="16"/>
                  </a:cubicBezTo>
                  <a:close/>
                  <a:moveTo>
                    <a:pt x="376" y="1"/>
                  </a:moveTo>
                  <a:cubicBezTo>
                    <a:pt x="368" y="1"/>
                    <a:pt x="359" y="3"/>
                    <a:pt x="352" y="9"/>
                  </a:cubicBezTo>
                  <a:lnTo>
                    <a:pt x="12" y="338"/>
                  </a:lnTo>
                  <a:cubicBezTo>
                    <a:pt x="0" y="350"/>
                    <a:pt x="0" y="363"/>
                    <a:pt x="12" y="374"/>
                  </a:cubicBezTo>
                  <a:lnTo>
                    <a:pt x="49" y="374"/>
                  </a:lnTo>
                  <a:lnTo>
                    <a:pt x="389" y="46"/>
                  </a:lnTo>
                  <a:cubicBezTo>
                    <a:pt x="401" y="34"/>
                    <a:pt x="401" y="22"/>
                    <a:pt x="389" y="9"/>
                  </a:cubicBezTo>
                  <a:cubicBezTo>
                    <a:pt x="389" y="3"/>
                    <a:pt x="383" y="1"/>
                    <a:pt x="3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506;p36">
              <a:extLst>
                <a:ext uri="{FF2B5EF4-FFF2-40B4-BE49-F238E27FC236}">
                  <a16:creationId xmlns:a16="http://schemas.microsoft.com/office/drawing/2014/main" id="{83FEF18E-90E2-4E28-B233-221E5BDF300F}"/>
                </a:ext>
              </a:extLst>
            </p:cNvPr>
            <p:cNvSpPr/>
            <p:nvPr/>
          </p:nvSpPr>
          <p:spPr>
            <a:xfrm>
              <a:off x="7689335" y="3127226"/>
              <a:ext cx="5611" cy="7531"/>
            </a:xfrm>
            <a:custGeom>
              <a:avLst/>
              <a:gdLst/>
              <a:ahLst/>
              <a:cxnLst/>
              <a:rect l="l" t="t" r="r" b="b"/>
              <a:pathLst>
                <a:path w="114" h="153" extrusionOk="0">
                  <a:moveTo>
                    <a:pt x="90" y="1"/>
                  </a:moveTo>
                  <a:cubicBezTo>
                    <a:pt x="84" y="1"/>
                    <a:pt x="76" y="3"/>
                    <a:pt x="69" y="11"/>
                  </a:cubicBezTo>
                  <a:cubicBezTo>
                    <a:pt x="44" y="48"/>
                    <a:pt x="20" y="84"/>
                    <a:pt x="8" y="133"/>
                  </a:cubicBezTo>
                  <a:cubicBezTo>
                    <a:pt x="1" y="147"/>
                    <a:pt x="11" y="153"/>
                    <a:pt x="22" y="153"/>
                  </a:cubicBezTo>
                  <a:cubicBezTo>
                    <a:pt x="31" y="153"/>
                    <a:pt x="40" y="150"/>
                    <a:pt x="44" y="145"/>
                  </a:cubicBezTo>
                  <a:cubicBezTo>
                    <a:pt x="57" y="97"/>
                    <a:pt x="81" y="60"/>
                    <a:pt x="106" y="24"/>
                  </a:cubicBezTo>
                  <a:cubicBezTo>
                    <a:pt x="114" y="15"/>
                    <a:pt x="105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507;p36">
              <a:extLst>
                <a:ext uri="{FF2B5EF4-FFF2-40B4-BE49-F238E27FC236}">
                  <a16:creationId xmlns:a16="http://schemas.microsoft.com/office/drawing/2014/main" id="{57F3C399-8BF5-46B9-95BF-BA523F7F8B84}"/>
                </a:ext>
              </a:extLst>
            </p:cNvPr>
            <p:cNvSpPr/>
            <p:nvPr/>
          </p:nvSpPr>
          <p:spPr>
            <a:xfrm>
              <a:off x="7689089" y="3126685"/>
              <a:ext cx="6054" cy="8269"/>
            </a:xfrm>
            <a:custGeom>
              <a:avLst/>
              <a:gdLst/>
              <a:ahLst/>
              <a:cxnLst/>
              <a:rect l="l" t="t" r="r" b="b"/>
              <a:pathLst>
                <a:path w="123" h="168" extrusionOk="0">
                  <a:moveTo>
                    <a:pt x="98" y="22"/>
                  </a:moveTo>
                  <a:cubicBezTo>
                    <a:pt x="111" y="22"/>
                    <a:pt x="111" y="35"/>
                    <a:pt x="98" y="35"/>
                  </a:cubicBezTo>
                  <a:cubicBezTo>
                    <a:pt x="74" y="71"/>
                    <a:pt x="49" y="108"/>
                    <a:pt x="38" y="144"/>
                  </a:cubicBezTo>
                  <a:cubicBezTo>
                    <a:pt x="38" y="156"/>
                    <a:pt x="38" y="156"/>
                    <a:pt x="25" y="156"/>
                  </a:cubicBezTo>
                  <a:lnTo>
                    <a:pt x="13" y="156"/>
                  </a:lnTo>
                  <a:lnTo>
                    <a:pt x="13" y="144"/>
                  </a:lnTo>
                  <a:cubicBezTo>
                    <a:pt x="38" y="95"/>
                    <a:pt x="62" y="59"/>
                    <a:pt x="86" y="22"/>
                  </a:cubicBezTo>
                  <a:close/>
                  <a:moveTo>
                    <a:pt x="92" y="1"/>
                  </a:moveTo>
                  <a:cubicBezTo>
                    <a:pt x="86" y="1"/>
                    <a:pt x="80" y="4"/>
                    <a:pt x="74" y="10"/>
                  </a:cubicBezTo>
                  <a:cubicBezTo>
                    <a:pt x="38" y="46"/>
                    <a:pt x="25" y="95"/>
                    <a:pt x="1" y="144"/>
                  </a:cubicBezTo>
                  <a:lnTo>
                    <a:pt x="1" y="168"/>
                  </a:lnTo>
                  <a:lnTo>
                    <a:pt x="38" y="168"/>
                  </a:lnTo>
                  <a:cubicBezTo>
                    <a:pt x="38" y="168"/>
                    <a:pt x="49" y="168"/>
                    <a:pt x="49" y="156"/>
                  </a:cubicBezTo>
                  <a:cubicBezTo>
                    <a:pt x="74" y="119"/>
                    <a:pt x="86" y="83"/>
                    <a:pt x="122" y="46"/>
                  </a:cubicBezTo>
                  <a:cubicBezTo>
                    <a:pt x="122" y="35"/>
                    <a:pt x="122" y="22"/>
                    <a:pt x="111" y="10"/>
                  </a:cubicBezTo>
                  <a:cubicBezTo>
                    <a:pt x="104" y="4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508;p36">
              <a:extLst>
                <a:ext uri="{FF2B5EF4-FFF2-40B4-BE49-F238E27FC236}">
                  <a16:creationId xmlns:a16="http://schemas.microsoft.com/office/drawing/2014/main" id="{D381C4FA-A22F-4A10-91BA-04CF63038504}"/>
                </a:ext>
              </a:extLst>
            </p:cNvPr>
            <p:cNvSpPr/>
            <p:nvPr/>
          </p:nvSpPr>
          <p:spPr>
            <a:xfrm>
              <a:off x="7691845" y="3128112"/>
              <a:ext cx="8367" cy="8564"/>
            </a:xfrm>
            <a:custGeom>
              <a:avLst/>
              <a:gdLst/>
              <a:ahLst/>
              <a:cxnLst/>
              <a:rect l="l" t="t" r="r" b="b"/>
              <a:pathLst>
                <a:path w="170" h="174" extrusionOk="0">
                  <a:moveTo>
                    <a:pt x="141" y="1"/>
                  </a:moveTo>
                  <a:cubicBezTo>
                    <a:pt x="136" y="1"/>
                    <a:pt x="131" y="2"/>
                    <a:pt x="128" y="6"/>
                  </a:cubicBezTo>
                  <a:lnTo>
                    <a:pt x="18" y="152"/>
                  </a:lnTo>
                  <a:cubicBezTo>
                    <a:pt x="1" y="160"/>
                    <a:pt x="13" y="174"/>
                    <a:pt x="26" y="174"/>
                  </a:cubicBezTo>
                  <a:cubicBezTo>
                    <a:pt x="32" y="174"/>
                    <a:pt x="38" y="171"/>
                    <a:pt x="42" y="163"/>
                  </a:cubicBezTo>
                  <a:cubicBezTo>
                    <a:pt x="79" y="115"/>
                    <a:pt x="115" y="79"/>
                    <a:pt x="152" y="30"/>
                  </a:cubicBezTo>
                  <a:cubicBezTo>
                    <a:pt x="170" y="12"/>
                    <a:pt x="155" y="1"/>
                    <a:pt x="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509;p36">
              <a:extLst>
                <a:ext uri="{FF2B5EF4-FFF2-40B4-BE49-F238E27FC236}">
                  <a16:creationId xmlns:a16="http://schemas.microsoft.com/office/drawing/2014/main" id="{A3ADB8F5-1D7D-478B-9CAE-6FED86939BD8}"/>
                </a:ext>
              </a:extLst>
            </p:cNvPr>
            <p:cNvSpPr/>
            <p:nvPr/>
          </p:nvSpPr>
          <p:spPr>
            <a:xfrm>
              <a:off x="7691501" y="3127374"/>
              <a:ext cx="9056" cy="9992"/>
            </a:xfrm>
            <a:custGeom>
              <a:avLst/>
              <a:gdLst/>
              <a:ahLst/>
              <a:cxnLst/>
              <a:rect l="l" t="t" r="r" b="b"/>
              <a:pathLst>
                <a:path w="184" h="203" extrusionOk="0">
                  <a:moveTo>
                    <a:pt x="159" y="21"/>
                  </a:moveTo>
                  <a:lnTo>
                    <a:pt x="159" y="32"/>
                  </a:lnTo>
                  <a:lnTo>
                    <a:pt x="49" y="178"/>
                  </a:lnTo>
                  <a:lnTo>
                    <a:pt x="25" y="178"/>
                  </a:lnTo>
                  <a:lnTo>
                    <a:pt x="25" y="167"/>
                  </a:lnTo>
                  <a:lnTo>
                    <a:pt x="135" y="21"/>
                  </a:lnTo>
                  <a:close/>
                  <a:moveTo>
                    <a:pt x="152" y="0"/>
                  </a:moveTo>
                  <a:cubicBezTo>
                    <a:pt x="141" y="0"/>
                    <a:pt x="129" y="6"/>
                    <a:pt x="122" y="21"/>
                  </a:cubicBezTo>
                  <a:lnTo>
                    <a:pt x="13" y="154"/>
                  </a:lnTo>
                  <a:cubicBezTo>
                    <a:pt x="0" y="167"/>
                    <a:pt x="13" y="178"/>
                    <a:pt x="13" y="191"/>
                  </a:cubicBezTo>
                  <a:cubicBezTo>
                    <a:pt x="25" y="203"/>
                    <a:pt x="25" y="203"/>
                    <a:pt x="37" y="203"/>
                  </a:cubicBezTo>
                  <a:cubicBezTo>
                    <a:pt x="49" y="203"/>
                    <a:pt x="49" y="191"/>
                    <a:pt x="62" y="191"/>
                  </a:cubicBezTo>
                  <a:lnTo>
                    <a:pt x="171" y="45"/>
                  </a:lnTo>
                  <a:cubicBezTo>
                    <a:pt x="183" y="32"/>
                    <a:pt x="183" y="21"/>
                    <a:pt x="171" y="8"/>
                  </a:cubicBezTo>
                  <a:cubicBezTo>
                    <a:pt x="166" y="3"/>
                    <a:pt x="159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510;p36">
              <a:extLst>
                <a:ext uri="{FF2B5EF4-FFF2-40B4-BE49-F238E27FC236}">
                  <a16:creationId xmlns:a16="http://schemas.microsoft.com/office/drawing/2014/main" id="{C17AE055-DD43-4AFA-87D3-D5AF39933061}"/>
                </a:ext>
              </a:extLst>
            </p:cNvPr>
            <p:cNvSpPr/>
            <p:nvPr/>
          </p:nvSpPr>
          <p:spPr>
            <a:xfrm>
              <a:off x="7686332" y="3136480"/>
              <a:ext cx="14471" cy="17572"/>
            </a:xfrm>
            <a:custGeom>
              <a:avLst/>
              <a:gdLst/>
              <a:ahLst/>
              <a:cxnLst/>
              <a:rect l="l" t="t" r="r" b="b"/>
              <a:pathLst>
                <a:path w="294" h="357" extrusionOk="0">
                  <a:moveTo>
                    <a:pt x="265" y="1"/>
                  </a:moveTo>
                  <a:cubicBezTo>
                    <a:pt x="260" y="1"/>
                    <a:pt x="255" y="2"/>
                    <a:pt x="251" y="6"/>
                  </a:cubicBezTo>
                  <a:cubicBezTo>
                    <a:pt x="167" y="115"/>
                    <a:pt x="94" y="225"/>
                    <a:pt x="8" y="334"/>
                  </a:cubicBezTo>
                  <a:cubicBezTo>
                    <a:pt x="0" y="342"/>
                    <a:pt x="15" y="357"/>
                    <a:pt x="29" y="357"/>
                  </a:cubicBezTo>
                  <a:cubicBezTo>
                    <a:pt x="35" y="357"/>
                    <a:pt x="41" y="354"/>
                    <a:pt x="45" y="346"/>
                  </a:cubicBezTo>
                  <a:cubicBezTo>
                    <a:pt x="118" y="249"/>
                    <a:pt x="203" y="139"/>
                    <a:pt x="276" y="30"/>
                  </a:cubicBezTo>
                  <a:cubicBezTo>
                    <a:pt x="293" y="12"/>
                    <a:pt x="279" y="1"/>
                    <a:pt x="2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511;p36">
              <a:extLst>
                <a:ext uri="{FF2B5EF4-FFF2-40B4-BE49-F238E27FC236}">
                  <a16:creationId xmlns:a16="http://schemas.microsoft.com/office/drawing/2014/main" id="{67167687-7447-440E-9E60-E1FA68F743B2}"/>
                </a:ext>
              </a:extLst>
            </p:cNvPr>
            <p:cNvSpPr/>
            <p:nvPr/>
          </p:nvSpPr>
          <p:spPr>
            <a:xfrm>
              <a:off x="7686135" y="3136135"/>
              <a:ext cx="14963" cy="18605"/>
            </a:xfrm>
            <a:custGeom>
              <a:avLst/>
              <a:gdLst/>
              <a:ahLst/>
              <a:cxnLst/>
              <a:rect l="l" t="t" r="r" b="b"/>
              <a:pathLst>
                <a:path w="304" h="378" extrusionOk="0">
                  <a:moveTo>
                    <a:pt x="268" y="13"/>
                  </a:moveTo>
                  <a:cubicBezTo>
                    <a:pt x="280" y="13"/>
                    <a:pt x="280" y="25"/>
                    <a:pt x="280" y="25"/>
                  </a:cubicBezTo>
                  <a:lnTo>
                    <a:pt x="36" y="353"/>
                  </a:lnTo>
                  <a:cubicBezTo>
                    <a:pt x="36" y="357"/>
                    <a:pt x="35" y="359"/>
                    <a:pt x="33" y="359"/>
                  </a:cubicBezTo>
                  <a:cubicBezTo>
                    <a:pt x="30" y="359"/>
                    <a:pt x="25" y="353"/>
                    <a:pt x="25" y="353"/>
                  </a:cubicBezTo>
                  <a:lnTo>
                    <a:pt x="25" y="341"/>
                  </a:lnTo>
                  <a:lnTo>
                    <a:pt x="255" y="25"/>
                  </a:lnTo>
                  <a:lnTo>
                    <a:pt x="268" y="13"/>
                  </a:lnTo>
                  <a:close/>
                  <a:moveTo>
                    <a:pt x="268" y="0"/>
                  </a:moveTo>
                  <a:cubicBezTo>
                    <a:pt x="268" y="0"/>
                    <a:pt x="255" y="0"/>
                    <a:pt x="244" y="13"/>
                  </a:cubicBezTo>
                  <a:lnTo>
                    <a:pt x="12" y="341"/>
                  </a:lnTo>
                  <a:cubicBezTo>
                    <a:pt x="0" y="341"/>
                    <a:pt x="0" y="365"/>
                    <a:pt x="12" y="365"/>
                  </a:cubicBezTo>
                  <a:cubicBezTo>
                    <a:pt x="25" y="378"/>
                    <a:pt x="25" y="378"/>
                    <a:pt x="36" y="378"/>
                  </a:cubicBezTo>
                  <a:cubicBezTo>
                    <a:pt x="36" y="378"/>
                    <a:pt x="49" y="378"/>
                    <a:pt x="61" y="365"/>
                  </a:cubicBezTo>
                  <a:lnTo>
                    <a:pt x="292" y="37"/>
                  </a:lnTo>
                  <a:cubicBezTo>
                    <a:pt x="292" y="37"/>
                    <a:pt x="304" y="25"/>
                    <a:pt x="292" y="13"/>
                  </a:cubicBezTo>
                  <a:cubicBezTo>
                    <a:pt x="292" y="0"/>
                    <a:pt x="280" y="0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512;p36">
              <a:extLst>
                <a:ext uri="{FF2B5EF4-FFF2-40B4-BE49-F238E27FC236}">
                  <a16:creationId xmlns:a16="http://schemas.microsoft.com/office/drawing/2014/main" id="{D3FE4F28-8D1C-4523-899A-143848061ACE}"/>
                </a:ext>
              </a:extLst>
            </p:cNvPr>
            <p:cNvSpPr/>
            <p:nvPr/>
          </p:nvSpPr>
          <p:spPr>
            <a:xfrm>
              <a:off x="7685053" y="3143420"/>
              <a:ext cx="17079" cy="19245"/>
            </a:xfrm>
            <a:custGeom>
              <a:avLst/>
              <a:gdLst/>
              <a:ahLst/>
              <a:cxnLst/>
              <a:rect l="l" t="t" r="r" b="b"/>
              <a:pathLst>
                <a:path w="347" h="391" extrusionOk="0">
                  <a:moveTo>
                    <a:pt x="327" y="1"/>
                  </a:moveTo>
                  <a:cubicBezTo>
                    <a:pt x="322" y="1"/>
                    <a:pt x="318" y="4"/>
                    <a:pt x="314" y="11"/>
                  </a:cubicBezTo>
                  <a:cubicBezTo>
                    <a:pt x="217" y="120"/>
                    <a:pt x="107" y="241"/>
                    <a:pt x="10" y="363"/>
                  </a:cubicBezTo>
                  <a:cubicBezTo>
                    <a:pt x="0" y="373"/>
                    <a:pt x="14" y="391"/>
                    <a:pt x="26" y="391"/>
                  </a:cubicBezTo>
                  <a:cubicBezTo>
                    <a:pt x="29" y="391"/>
                    <a:pt x="32" y="390"/>
                    <a:pt x="34" y="387"/>
                  </a:cubicBezTo>
                  <a:cubicBezTo>
                    <a:pt x="131" y="266"/>
                    <a:pt x="241" y="157"/>
                    <a:pt x="339" y="35"/>
                  </a:cubicBezTo>
                  <a:cubicBezTo>
                    <a:pt x="347" y="18"/>
                    <a:pt x="337" y="1"/>
                    <a:pt x="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513;p36">
              <a:extLst>
                <a:ext uri="{FF2B5EF4-FFF2-40B4-BE49-F238E27FC236}">
                  <a16:creationId xmlns:a16="http://schemas.microsoft.com/office/drawing/2014/main" id="{65EA8C6D-4B2D-4293-8E77-D7D5B35939BF}"/>
                </a:ext>
              </a:extLst>
            </p:cNvPr>
            <p:cNvSpPr/>
            <p:nvPr/>
          </p:nvSpPr>
          <p:spPr>
            <a:xfrm>
              <a:off x="7684954" y="3142879"/>
              <a:ext cx="17375" cy="20229"/>
            </a:xfrm>
            <a:custGeom>
              <a:avLst/>
              <a:gdLst/>
              <a:ahLst/>
              <a:cxnLst/>
              <a:rect l="l" t="t" r="r" b="b"/>
              <a:pathLst>
                <a:path w="353" h="411" extrusionOk="0">
                  <a:moveTo>
                    <a:pt x="328" y="22"/>
                  </a:moveTo>
                  <a:cubicBezTo>
                    <a:pt x="328" y="22"/>
                    <a:pt x="341" y="33"/>
                    <a:pt x="328" y="33"/>
                  </a:cubicBezTo>
                  <a:lnTo>
                    <a:pt x="24" y="387"/>
                  </a:lnTo>
                  <a:lnTo>
                    <a:pt x="12" y="387"/>
                  </a:lnTo>
                  <a:lnTo>
                    <a:pt x="12" y="374"/>
                  </a:lnTo>
                  <a:lnTo>
                    <a:pt x="316" y="22"/>
                  </a:lnTo>
                  <a:close/>
                  <a:moveTo>
                    <a:pt x="322" y="0"/>
                  </a:moveTo>
                  <a:cubicBezTo>
                    <a:pt x="316" y="0"/>
                    <a:pt x="310" y="3"/>
                    <a:pt x="304" y="9"/>
                  </a:cubicBezTo>
                  <a:lnTo>
                    <a:pt x="0" y="362"/>
                  </a:lnTo>
                  <a:lnTo>
                    <a:pt x="0" y="387"/>
                  </a:lnTo>
                  <a:cubicBezTo>
                    <a:pt x="0" y="398"/>
                    <a:pt x="12" y="411"/>
                    <a:pt x="24" y="411"/>
                  </a:cubicBezTo>
                  <a:cubicBezTo>
                    <a:pt x="36" y="411"/>
                    <a:pt x="36" y="411"/>
                    <a:pt x="49" y="398"/>
                  </a:cubicBezTo>
                  <a:lnTo>
                    <a:pt x="341" y="46"/>
                  </a:lnTo>
                  <a:cubicBezTo>
                    <a:pt x="352" y="33"/>
                    <a:pt x="352" y="22"/>
                    <a:pt x="341" y="9"/>
                  </a:cubicBezTo>
                  <a:cubicBezTo>
                    <a:pt x="334" y="3"/>
                    <a:pt x="328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514;p36">
              <a:extLst>
                <a:ext uri="{FF2B5EF4-FFF2-40B4-BE49-F238E27FC236}">
                  <a16:creationId xmlns:a16="http://schemas.microsoft.com/office/drawing/2014/main" id="{EDDD97E3-1A27-4153-94B6-D3FBCA4B861F}"/>
                </a:ext>
              </a:extLst>
            </p:cNvPr>
            <p:cNvSpPr/>
            <p:nvPr/>
          </p:nvSpPr>
          <p:spPr>
            <a:xfrm>
              <a:off x="7682690" y="3150607"/>
              <a:ext cx="20082" cy="23183"/>
            </a:xfrm>
            <a:custGeom>
              <a:avLst/>
              <a:gdLst/>
              <a:ahLst/>
              <a:cxnLst/>
              <a:rect l="l" t="t" r="r" b="b"/>
              <a:pathLst>
                <a:path w="408" h="471" extrusionOk="0">
                  <a:moveTo>
                    <a:pt x="387" y="1"/>
                  </a:moveTo>
                  <a:cubicBezTo>
                    <a:pt x="382" y="1"/>
                    <a:pt x="378" y="4"/>
                    <a:pt x="374" y="11"/>
                  </a:cubicBezTo>
                  <a:cubicBezTo>
                    <a:pt x="252" y="144"/>
                    <a:pt x="131" y="290"/>
                    <a:pt x="9" y="436"/>
                  </a:cubicBezTo>
                  <a:cubicBezTo>
                    <a:pt x="1" y="453"/>
                    <a:pt x="11" y="470"/>
                    <a:pt x="21" y="470"/>
                  </a:cubicBezTo>
                  <a:cubicBezTo>
                    <a:pt x="26" y="470"/>
                    <a:pt x="30" y="467"/>
                    <a:pt x="33" y="460"/>
                  </a:cubicBezTo>
                  <a:cubicBezTo>
                    <a:pt x="155" y="314"/>
                    <a:pt x="277" y="168"/>
                    <a:pt x="398" y="35"/>
                  </a:cubicBezTo>
                  <a:cubicBezTo>
                    <a:pt x="407" y="18"/>
                    <a:pt x="398" y="1"/>
                    <a:pt x="3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515;p36">
              <a:extLst>
                <a:ext uri="{FF2B5EF4-FFF2-40B4-BE49-F238E27FC236}">
                  <a16:creationId xmlns:a16="http://schemas.microsoft.com/office/drawing/2014/main" id="{62B48547-DAFE-4E2A-959E-48DCC0838723}"/>
                </a:ext>
              </a:extLst>
            </p:cNvPr>
            <p:cNvSpPr/>
            <p:nvPr/>
          </p:nvSpPr>
          <p:spPr>
            <a:xfrm>
              <a:off x="7682542" y="3149918"/>
              <a:ext cx="20377" cy="24561"/>
            </a:xfrm>
            <a:custGeom>
              <a:avLst/>
              <a:gdLst/>
              <a:ahLst/>
              <a:cxnLst/>
              <a:rect l="l" t="t" r="r" b="b"/>
              <a:pathLst>
                <a:path w="414" h="499" extrusionOk="0">
                  <a:moveTo>
                    <a:pt x="390" y="25"/>
                  </a:moveTo>
                  <a:lnTo>
                    <a:pt x="390" y="36"/>
                  </a:lnTo>
                  <a:cubicBezTo>
                    <a:pt x="268" y="182"/>
                    <a:pt x="146" y="328"/>
                    <a:pt x="36" y="474"/>
                  </a:cubicBezTo>
                  <a:lnTo>
                    <a:pt x="25" y="474"/>
                  </a:lnTo>
                  <a:cubicBezTo>
                    <a:pt x="25" y="474"/>
                    <a:pt x="12" y="463"/>
                    <a:pt x="25" y="463"/>
                  </a:cubicBezTo>
                  <a:cubicBezTo>
                    <a:pt x="134" y="317"/>
                    <a:pt x="255" y="171"/>
                    <a:pt x="377" y="25"/>
                  </a:cubicBezTo>
                  <a:close/>
                  <a:moveTo>
                    <a:pt x="390" y="0"/>
                  </a:moveTo>
                  <a:cubicBezTo>
                    <a:pt x="377" y="0"/>
                    <a:pt x="365" y="12"/>
                    <a:pt x="365" y="12"/>
                  </a:cubicBezTo>
                  <a:cubicBezTo>
                    <a:pt x="244" y="158"/>
                    <a:pt x="122" y="304"/>
                    <a:pt x="12" y="450"/>
                  </a:cubicBezTo>
                  <a:cubicBezTo>
                    <a:pt x="0" y="463"/>
                    <a:pt x="0" y="474"/>
                    <a:pt x="12" y="487"/>
                  </a:cubicBezTo>
                  <a:lnTo>
                    <a:pt x="25" y="499"/>
                  </a:lnTo>
                  <a:cubicBezTo>
                    <a:pt x="36" y="499"/>
                    <a:pt x="36" y="487"/>
                    <a:pt x="49" y="487"/>
                  </a:cubicBezTo>
                  <a:cubicBezTo>
                    <a:pt x="158" y="341"/>
                    <a:pt x="280" y="195"/>
                    <a:pt x="401" y="49"/>
                  </a:cubicBezTo>
                  <a:cubicBezTo>
                    <a:pt x="414" y="49"/>
                    <a:pt x="414" y="36"/>
                    <a:pt x="414" y="25"/>
                  </a:cubicBezTo>
                  <a:lnTo>
                    <a:pt x="3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516;p36">
              <a:extLst>
                <a:ext uri="{FF2B5EF4-FFF2-40B4-BE49-F238E27FC236}">
                  <a16:creationId xmlns:a16="http://schemas.microsoft.com/office/drawing/2014/main" id="{04F6D02B-1F65-4F46-9217-1E39F029E997}"/>
                </a:ext>
              </a:extLst>
            </p:cNvPr>
            <p:cNvSpPr/>
            <p:nvPr/>
          </p:nvSpPr>
          <p:spPr>
            <a:xfrm>
              <a:off x="7683281" y="3157498"/>
              <a:ext cx="19540" cy="23478"/>
            </a:xfrm>
            <a:custGeom>
              <a:avLst/>
              <a:gdLst/>
              <a:ahLst/>
              <a:cxnLst/>
              <a:rect l="l" t="t" r="r" b="b"/>
              <a:pathLst>
                <a:path w="397" h="477" extrusionOk="0">
                  <a:moveTo>
                    <a:pt x="364" y="1"/>
                  </a:moveTo>
                  <a:cubicBezTo>
                    <a:pt x="359" y="1"/>
                    <a:pt x="355" y="2"/>
                    <a:pt x="350" y="4"/>
                  </a:cubicBezTo>
                  <a:cubicBezTo>
                    <a:pt x="240" y="150"/>
                    <a:pt x="119" y="296"/>
                    <a:pt x="10" y="442"/>
                  </a:cubicBezTo>
                  <a:cubicBezTo>
                    <a:pt x="1" y="459"/>
                    <a:pt x="10" y="476"/>
                    <a:pt x="21" y="476"/>
                  </a:cubicBezTo>
                  <a:cubicBezTo>
                    <a:pt x="26" y="476"/>
                    <a:pt x="30" y="473"/>
                    <a:pt x="34" y="466"/>
                  </a:cubicBezTo>
                  <a:cubicBezTo>
                    <a:pt x="156" y="320"/>
                    <a:pt x="265" y="174"/>
                    <a:pt x="386" y="28"/>
                  </a:cubicBezTo>
                  <a:cubicBezTo>
                    <a:pt x="397" y="19"/>
                    <a:pt x="382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517;p36">
              <a:extLst>
                <a:ext uri="{FF2B5EF4-FFF2-40B4-BE49-F238E27FC236}">
                  <a16:creationId xmlns:a16="http://schemas.microsoft.com/office/drawing/2014/main" id="{BC9C369E-8AF2-4032-B0C1-63EF6AB8B5B4}"/>
                </a:ext>
              </a:extLst>
            </p:cNvPr>
            <p:cNvSpPr/>
            <p:nvPr/>
          </p:nvSpPr>
          <p:spPr>
            <a:xfrm>
              <a:off x="7683133" y="3157252"/>
              <a:ext cx="19786" cy="24413"/>
            </a:xfrm>
            <a:custGeom>
              <a:avLst/>
              <a:gdLst/>
              <a:ahLst/>
              <a:cxnLst/>
              <a:rect l="l" t="t" r="r" b="b"/>
              <a:pathLst>
                <a:path w="402" h="496" extrusionOk="0">
                  <a:moveTo>
                    <a:pt x="369" y="16"/>
                  </a:moveTo>
                  <a:cubicBezTo>
                    <a:pt x="371" y="16"/>
                    <a:pt x="373" y="17"/>
                    <a:pt x="378" y="22"/>
                  </a:cubicBezTo>
                  <a:lnTo>
                    <a:pt x="378" y="33"/>
                  </a:lnTo>
                  <a:lnTo>
                    <a:pt x="37" y="471"/>
                  </a:lnTo>
                  <a:lnTo>
                    <a:pt x="24" y="471"/>
                  </a:lnTo>
                  <a:cubicBezTo>
                    <a:pt x="13" y="471"/>
                    <a:pt x="13" y="460"/>
                    <a:pt x="24" y="460"/>
                  </a:cubicBezTo>
                  <a:lnTo>
                    <a:pt x="365" y="22"/>
                  </a:lnTo>
                  <a:cubicBezTo>
                    <a:pt x="365" y="22"/>
                    <a:pt x="365" y="16"/>
                    <a:pt x="369" y="16"/>
                  </a:cubicBezTo>
                  <a:close/>
                  <a:moveTo>
                    <a:pt x="371" y="0"/>
                  </a:moveTo>
                  <a:cubicBezTo>
                    <a:pt x="365" y="0"/>
                    <a:pt x="359" y="3"/>
                    <a:pt x="353" y="9"/>
                  </a:cubicBezTo>
                  <a:lnTo>
                    <a:pt x="0" y="447"/>
                  </a:lnTo>
                  <a:cubicBezTo>
                    <a:pt x="0" y="460"/>
                    <a:pt x="0" y="471"/>
                    <a:pt x="13" y="484"/>
                  </a:cubicBezTo>
                  <a:lnTo>
                    <a:pt x="24" y="496"/>
                  </a:lnTo>
                  <a:cubicBezTo>
                    <a:pt x="37" y="496"/>
                    <a:pt x="37" y="484"/>
                    <a:pt x="49" y="484"/>
                  </a:cubicBezTo>
                  <a:lnTo>
                    <a:pt x="389" y="46"/>
                  </a:lnTo>
                  <a:cubicBezTo>
                    <a:pt x="402" y="33"/>
                    <a:pt x="402" y="9"/>
                    <a:pt x="389" y="9"/>
                  </a:cubicBezTo>
                  <a:cubicBezTo>
                    <a:pt x="383" y="3"/>
                    <a:pt x="377" y="0"/>
                    <a:pt x="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518;p36">
              <a:extLst>
                <a:ext uri="{FF2B5EF4-FFF2-40B4-BE49-F238E27FC236}">
                  <a16:creationId xmlns:a16="http://schemas.microsoft.com/office/drawing/2014/main" id="{40354FC3-B3D4-4BFF-8A0A-92E0508FD718}"/>
                </a:ext>
              </a:extLst>
            </p:cNvPr>
            <p:cNvSpPr/>
            <p:nvPr/>
          </p:nvSpPr>
          <p:spPr>
            <a:xfrm>
              <a:off x="7686332" y="3163454"/>
              <a:ext cx="18851" cy="22937"/>
            </a:xfrm>
            <a:custGeom>
              <a:avLst/>
              <a:gdLst/>
              <a:ahLst/>
              <a:cxnLst/>
              <a:rect l="l" t="t" r="r" b="b"/>
              <a:pathLst>
                <a:path w="383" h="466" extrusionOk="0">
                  <a:moveTo>
                    <a:pt x="350" y="0"/>
                  </a:moveTo>
                  <a:cubicBezTo>
                    <a:pt x="345" y="0"/>
                    <a:pt x="340" y="2"/>
                    <a:pt x="337" y="5"/>
                  </a:cubicBezTo>
                  <a:lnTo>
                    <a:pt x="8" y="442"/>
                  </a:lnTo>
                  <a:cubicBezTo>
                    <a:pt x="0" y="451"/>
                    <a:pt x="9" y="466"/>
                    <a:pt x="24" y="466"/>
                  </a:cubicBezTo>
                  <a:cubicBezTo>
                    <a:pt x="30" y="466"/>
                    <a:pt x="38" y="463"/>
                    <a:pt x="45" y="455"/>
                  </a:cubicBezTo>
                  <a:cubicBezTo>
                    <a:pt x="154" y="309"/>
                    <a:pt x="264" y="175"/>
                    <a:pt x="373" y="29"/>
                  </a:cubicBezTo>
                  <a:cubicBezTo>
                    <a:pt x="382" y="11"/>
                    <a:pt x="365" y="0"/>
                    <a:pt x="3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519;p36">
              <a:extLst>
                <a:ext uri="{FF2B5EF4-FFF2-40B4-BE49-F238E27FC236}">
                  <a16:creationId xmlns:a16="http://schemas.microsoft.com/office/drawing/2014/main" id="{BBAA5096-93BD-4AB7-80EC-6CA29D8C6890}"/>
                </a:ext>
              </a:extLst>
            </p:cNvPr>
            <p:cNvSpPr/>
            <p:nvPr/>
          </p:nvSpPr>
          <p:spPr>
            <a:xfrm>
              <a:off x="7686135" y="3163060"/>
              <a:ext cx="19196" cy="24019"/>
            </a:xfrm>
            <a:custGeom>
              <a:avLst/>
              <a:gdLst/>
              <a:ahLst/>
              <a:cxnLst/>
              <a:rect l="l" t="t" r="r" b="b"/>
              <a:pathLst>
                <a:path w="390" h="488" extrusionOk="0">
                  <a:moveTo>
                    <a:pt x="353" y="13"/>
                  </a:moveTo>
                  <a:cubicBezTo>
                    <a:pt x="365" y="13"/>
                    <a:pt x="365" y="25"/>
                    <a:pt x="365" y="25"/>
                  </a:cubicBezTo>
                  <a:lnTo>
                    <a:pt x="36" y="463"/>
                  </a:lnTo>
                  <a:lnTo>
                    <a:pt x="25" y="463"/>
                  </a:lnTo>
                  <a:cubicBezTo>
                    <a:pt x="12" y="463"/>
                    <a:pt x="12" y="450"/>
                    <a:pt x="25" y="450"/>
                  </a:cubicBezTo>
                  <a:lnTo>
                    <a:pt x="353" y="25"/>
                  </a:lnTo>
                  <a:lnTo>
                    <a:pt x="353" y="13"/>
                  </a:lnTo>
                  <a:close/>
                  <a:moveTo>
                    <a:pt x="377" y="1"/>
                  </a:moveTo>
                  <a:cubicBezTo>
                    <a:pt x="365" y="1"/>
                    <a:pt x="353" y="1"/>
                    <a:pt x="341" y="13"/>
                  </a:cubicBezTo>
                  <a:lnTo>
                    <a:pt x="0" y="439"/>
                  </a:lnTo>
                  <a:cubicBezTo>
                    <a:pt x="0" y="450"/>
                    <a:pt x="0" y="463"/>
                    <a:pt x="12" y="475"/>
                  </a:cubicBezTo>
                  <a:lnTo>
                    <a:pt x="25" y="487"/>
                  </a:lnTo>
                  <a:cubicBezTo>
                    <a:pt x="36" y="487"/>
                    <a:pt x="49" y="475"/>
                    <a:pt x="49" y="475"/>
                  </a:cubicBezTo>
                  <a:lnTo>
                    <a:pt x="377" y="37"/>
                  </a:lnTo>
                  <a:cubicBezTo>
                    <a:pt x="390" y="25"/>
                    <a:pt x="390" y="13"/>
                    <a:pt x="3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520;p36">
              <a:extLst>
                <a:ext uri="{FF2B5EF4-FFF2-40B4-BE49-F238E27FC236}">
                  <a16:creationId xmlns:a16="http://schemas.microsoft.com/office/drawing/2014/main" id="{6F723327-F853-44DB-AD0E-CA077F02B481}"/>
                </a:ext>
              </a:extLst>
            </p:cNvPr>
            <p:cNvSpPr/>
            <p:nvPr/>
          </p:nvSpPr>
          <p:spPr>
            <a:xfrm>
              <a:off x="7688646" y="3175464"/>
              <a:ext cx="14766" cy="15357"/>
            </a:xfrm>
            <a:custGeom>
              <a:avLst/>
              <a:gdLst/>
              <a:ahLst/>
              <a:cxnLst/>
              <a:rect l="l" t="t" r="r" b="b"/>
              <a:pathLst>
                <a:path w="300" h="312" extrusionOk="0">
                  <a:moveTo>
                    <a:pt x="273" y="1"/>
                  </a:moveTo>
                  <a:cubicBezTo>
                    <a:pt x="270" y="1"/>
                    <a:pt x="268" y="2"/>
                    <a:pt x="266" y="4"/>
                  </a:cubicBezTo>
                  <a:cubicBezTo>
                    <a:pt x="180" y="101"/>
                    <a:pt x="95" y="187"/>
                    <a:pt x="10" y="284"/>
                  </a:cubicBezTo>
                  <a:cubicBezTo>
                    <a:pt x="0" y="294"/>
                    <a:pt x="15" y="312"/>
                    <a:pt x="27" y="312"/>
                  </a:cubicBezTo>
                  <a:cubicBezTo>
                    <a:pt x="29" y="312"/>
                    <a:pt x="32" y="311"/>
                    <a:pt x="34" y="308"/>
                  </a:cubicBezTo>
                  <a:cubicBezTo>
                    <a:pt x="120" y="211"/>
                    <a:pt x="204" y="126"/>
                    <a:pt x="290" y="28"/>
                  </a:cubicBezTo>
                  <a:cubicBezTo>
                    <a:pt x="299" y="19"/>
                    <a:pt x="285" y="1"/>
                    <a:pt x="2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521;p36">
              <a:extLst>
                <a:ext uri="{FF2B5EF4-FFF2-40B4-BE49-F238E27FC236}">
                  <a16:creationId xmlns:a16="http://schemas.microsoft.com/office/drawing/2014/main" id="{05A1B409-31B7-40A8-9D87-55800311DB76}"/>
                </a:ext>
              </a:extLst>
            </p:cNvPr>
            <p:cNvSpPr/>
            <p:nvPr/>
          </p:nvSpPr>
          <p:spPr>
            <a:xfrm>
              <a:off x="7688547" y="3175218"/>
              <a:ext cx="14963" cy="16046"/>
            </a:xfrm>
            <a:custGeom>
              <a:avLst/>
              <a:gdLst/>
              <a:ahLst/>
              <a:cxnLst/>
              <a:rect l="l" t="t" r="r" b="b"/>
              <a:pathLst>
                <a:path w="304" h="326" extrusionOk="0">
                  <a:moveTo>
                    <a:pt x="276" y="16"/>
                  </a:moveTo>
                  <a:cubicBezTo>
                    <a:pt x="279" y="16"/>
                    <a:pt x="279" y="22"/>
                    <a:pt x="279" y="22"/>
                  </a:cubicBezTo>
                  <a:cubicBezTo>
                    <a:pt x="279" y="22"/>
                    <a:pt x="292" y="22"/>
                    <a:pt x="279" y="33"/>
                  </a:cubicBezTo>
                  <a:lnTo>
                    <a:pt x="36" y="313"/>
                  </a:lnTo>
                  <a:lnTo>
                    <a:pt x="24" y="313"/>
                  </a:lnTo>
                  <a:cubicBezTo>
                    <a:pt x="12" y="301"/>
                    <a:pt x="12" y="301"/>
                    <a:pt x="24" y="289"/>
                  </a:cubicBezTo>
                  <a:lnTo>
                    <a:pt x="268" y="22"/>
                  </a:lnTo>
                  <a:cubicBezTo>
                    <a:pt x="271" y="17"/>
                    <a:pt x="274" y="16"/>
                    <a:pt x="276" y="16"/>
                  </a:cubicBezTo>
                  <a:close/>
                  <a:moveTo>
                    <a:pt x="273" y="0"/>
                  </a:moveTo>
                  <a:cubicBezTo>
                    <a:pt x="267" y="0"/>
                    <a:pt x="261" y="3"/>
                    <a:pt x="255" y="9"/>
                  </a:cubicBezTo>
                  <a:lnTo>
                    <a:pt x="12" y="276"/>
                  </a:lnTo>
                  <a:cubicBezTo>
                    <a:pt x="0" y="289"/>
                    <a:pt x="0" y="313"/>
                    <a:pt x="12" y="325"/>
                  </a:cubicBezTo>
                  <a:lnTo>
                    <a:pt x="24" y="325"/>
                  </a:lnTo>
                  <a:cubicBezTo>
                    <a:pt x="36" y="325"/>
                    <a:pt x="36" y="325"/>
                    <a:pt x="49" y="313"/>
                  </a:cubicBezTo>
                  <a:lnTo>
                    <a:pt x="292" y="46"/>
                  </a:lnTo>
                  <a:cubicBezTo>
                    <a:pt x="304" y="33"/>
                    <a:pt x="304" y="9"/>
                    <a:pt x="292" y="9"/>
                  </a:cubicBezTo>
                  <a:cubicBezTo>
                    <a:pt x="286" y="3"/>
                    <a:pt x="280" y="0"/>
                    <a:pt x="2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522;p36">
              <a:extLst>
                <a:ext uri="{FF2B5EF4-FFF2-40B4-BE49-F238E27FC236}">
                  <a16:creationId xmlns:a16="http://schemas.microsoft.com/office/drawing/2014/main" id="{8536E578-9FD6-4FF7-A9F2-E1CD966C18D8}"/>
                </a:ext>
              </a:extLst>
            </p:cNvPr>
            <p:cNvSpPr/>
            <p:nvPr/>
          </p:nvSpPr>
          <p:spPr>
            <a:xfrm>
              <a:off x="7690516" y="3180878"/>
              <a:ext cx="13486" cy="14126"/>
            </a:xfrm>
            <a:custGeom>
              <a:avLst/>
              <a:gdLst/>
              <a:ahLst/>
              <a:cxnLst/>
              <a:rect l="l" t="t" r="r" b="b"/>
              <a:pathLst>
                <a:path w="274" h="287" extrusionOk="0">
                  <a:moveTo>
                    <a:pt x="248" y="0"/>
                  </a:moveTo>
                  <a:cubicBezTo>
                    <a:pt x="245" y="0"/>
                    <a:pt x="242" y="1"/>
                    <a:pt x="239" y="4"/>
                  </a:cubicBezTo>
                  <a:cubicBezTo>
                    <a:pt x="166" y="88"/>
                    <a:pt x="93" y="174"/>
                    <a:pt x="20" y="247"/>
                  </a:cubicBezTo>
                  <a:cubicBezTo>
                    <a:pt x="1" y="267"/>
                    <a:pt x="21" y="287"/>
                    <a:pt x="36" y="287"/>
                  </a:cubicBezTo>
                  <a:cubicBezTo>
                    <a:pt x="39" y="287"/>
                    <a:pt x="42" y="285"/>
                    <a:pt x="45" y="283"/>
                  </a:cubicBezTo>
                  <a:cubicBezTo>
                    <a:pt x="118" y="198"/>
                    <a:pt x="203" y="113"/>
                    <a:pt x="264" y="28"/>
                  </a:cubicBezTo>
                  <a:cubicBezTo>
                    <a:pt x="274" y="18"/>
                    <a:pt x="260" y="0"/>
                    <a:pt x="2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523;p36">
              <a:extLst>
                <a:ext uri="{FF2B5EF4-FFF2-40B4-BE49-F238E27FC236}">
                  <a16:creationId xmlns:a16="http://schemas.microsoft.com/office/drawing/2014/main" id="{131404B4-F14D-453C-8B87-C2F7E50ABAF4}"/>
                </a:ext>
              </a:extLst>
            </p:cNvPr>
            <p:cNvSpPr/>
            <p:nvPr/>
          </p:nvSpPr>
          <p:spPr>
            <a:xfrm>
              <a:off x="7690319" y="3180435"/>
              <a:ext cx="14372" cy="15012"/>
            </a:xfrm>
            <a:custGeom>
              <a:avLst/>
              <a:gdLst/>
              <a:ahLst/>
              <a:cxnLst/>
              <a:rect l="l" t="t" r="r" b="b"/>
              <a:pathLst>
                <a:path w="292" h="305" extrusionOk="0">
                  <a:moveTo>
                    <a:pt x="256" y="25"/>
                  </a:moveTo>
                  <a:cubicBezTo>
                    <a:pt x="268" y="25"/>
                    <a:pt x="268" y="25"/>
                    <a:pt x="268" y="37"/>
                  </a:cubicBezTo>
                  <a:cubicBezTo>
                    <a:pt x="195" y="122"/>
                    <a:pt x="122" y="207"/>
                    <a:pt x="37" y="280"/>
                  </a:cubicBezTo>
                  <a:lnTo>
                    <a:pt x="24" y="280"/>
                  </a:lnTo>
                  <a:lnTo>
                    <a:pt x="24" y="268"/>
                  </a:lnTo>
                  <a:cubicBezTo>
                    <a:pt x="110" y="195"/>
                    <a:pt x="183" y="110"/>
                    <a:pt x="256" y="25"/>
                  </a:cubicBezTo>
                  <a:close/>
                  <a:moveTo>
                    <a:pt x="268" y="0"/>
                  </a:moveTo>
                  <a:cubicBezTo>
                    <a:pt x="256" y="0"/>
                    <a:pt x="243" y="0"/>
                    <a:pt x="232" y="13"/>
                  </a:cubicBezTo>
                  <a:cubicBezTo>
                    <a:pt x="170" y="97"/>
                    <a:pt x="97" y="183"/>
                    <a:pt x="13" y="256"/>
                  </a:cubicBezTo>
                  <a:cubicBezTo>
                    <a:pt x="0" y="268"/>
                    <a:pt x="13" y="280"/>
                    <a:pt x="13" y="292"/>
                  </a:cubicBezTo>
                  <a:cubicBezTo>
                    <a:pt x="24" y="292"/>
                    <a:pt x="24" y="305"/>
                    <a:pt x="37" y="305"/>
                  </a:cubicBezTo>
                  <a:lnTo>
                    <a:pt x="49" y="292"/>
                  </a:lnTo>
                  <a:cubicBezTo>
                    <a:pt x="134" y="219"/>
                    <a:pt x="207" y="134"/>
                    <a:pt x="280" y="49"/>
                  </a:cubicBezTo>
                  <a:cubicBezTo>
                    <a:pt x="292" y="37"/>
                    <a:pt x="280" y="13"/>
                    <a:pt x="2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524;p36">
              <a:extLst>
                <a:ext uri="{FF2B5EF4-FFF2-40B4-BE49-F238E27FC236}">
                  <a16:creationId xmlns:a16="http://schemas.microsoft.com/office/drawing/2014/main" id="{732C7425-B7C4-44D8-9DE9-6077CB24E434}"/>
                </a:ext>
              </a:extLst>
            </p:cNvPr>
            <p:cNvSpPr/>
            <p:nvPr/>
          </p:nvSpPr>
          <p:spPr>
            <a:xfrm>
              <a:off x="7579177" y="3129048"/>
              <a:ext cx="6251" cy="7777"/>
            </a:xfrm>
            <a:custGeom>
              <a:avLst/>
              <a:gdLst/>
              <a:ahLst/>
              <a:cxnLst/>
              <a:rect l="l" t="t" r="r" b="b"/>
              <a:pathLst>
                <a:path w="127" h="158" extrusionOk="0">
                  <a:moveTo>
                    <a:pt x="106" y="1"/>
                  </a:moveTo>
                  <a:cubicBezTo>
                    <a:pt x="102" y="1"/>
                    <a:pt x="97" y="4"/>
                    <a:pt x="93" y="11"/>
                  </a:cubicBezTo>
                  <a:cubicBezTo>
                    <a:pt x="57" y="47"/>
                    <a:pt x="33" y="84"/>
                    <a:pt x="9" y="133"/>
                  </a:cubicBezTo>
                  <a:cubicBezTo>
                    <a:pt x="1" y="147"/>
                    <a:pt x="12" y="158"/>
                    <a:pt x="24" y="158"/>
                  </a:cubicBezTo>
                  <a:cubicBezTo>
                    <a:pt x="32" y="158"/>
                    <a:pt x="40" y="154"/>
                    <a:pt x="45" y="144"/>
                  </a:cubicBezTo>
                  <a:cubicBezTo>
                    <a:pt x="57" y="108"/>
                    <a:pt x="82" y="60"/>
                    <a:pt x="118" y="35"/>
                  </a:cubicBezTo>
                  <a:cubicBezTo>
                    <a:pt x="127" y="18"/>
                    <a:pt x="117" y="1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525;p36">
              <a:extLst>
                <a:ext uri="{FF2B5EF4-FFF2-40B4-BE49-F238E27FC236}">
                  <a16:creationId xmlns:a16="http://schemas.microsoft.com/office/drawing/2014/main" id="{6A160F4F-94BE-40FF-AA14-2AABA7EA5201}"/>
                </a:ext>
              </a:extLst>
            </p:cNvPr>
            <p:cNvSpPr/>
            <p:nvPr/>
          </p:nvSpPr>
          <p:spPr>
            <a:xfrm>
              <a:off x="7578980" y="3128358"/>
              <a:ext cx="7186" cy="9007"/>
            </a:xfrm>
            <a:custGeom>
              <a:avLst/>
              <a:gdLst/>
              <a:ahLst/>
              <a:cxnLst/>
              <a:rect l="l" t="t" r="r" b="b"/>
              <a:pathLst>
                <a:path w="146" h="183" extrusionOk="0">
                  <a:moveTo>
                    <a:pt x="110" y="25"/>
                  </a:moveTo>
                  <a:cubicBezTo>
                    <a:pt x="122" y="25"/>
                    <a:pt x="122" y="37"/>
                    <a:pt x="122" y="37"/>
                  </a:cubicBezTo>
                  <a:cubicBezTo>
                    <a:pt x="86" y="74"/>
                    <a:pt x="61" y="110"/>
                    <a:pt x="37" y="158"/>
                  </a:cubicBezTo>
                  <a:lnTo>
                    <a:pt x="24" y="158"/>
                  </a:lnTo>
                  <a:cubicBezTo>
                    <a:pt x="37" y="110"/>
                    <a:pt x="61" y="61"/>
                    <a:pt x="97" y="25"/>
                  </a:cubicBezTo>
                  <a:close/>
                  <a:moveTo>
                    <a:pt x="110" y="1"/>
                  </a:moveTo>
                  <a:cubicBezTo>
                    <a:pt x="97" y="1"/>
                    <a:pt x="97" y="12"/>
                    <a:pt x="86" y="12"/>
                  </a:cubicBezTo>
                  <a:cubicBezTo>
                    <a:pt x="49" y="49"/>
                    <a:pt x="24" y="98"/>
                    <a:pt x="0" y="147"/>
                  </a:cubicBezTo>
                  <a:lnTo>
                    <a:pt x="0" y="171"/>
                  </a:lnTo>
                  <a:cubicBezTo>
                    <a:pt x="13" y="183"/>
                    <a:pt x="24" y="183"/>
                    <a:pt x="24" y="183"/>
                  </a:cubicBezTo>
                  <a:lnTo>
                    <a:pt x="37" y="183"/>
                  </a:lnTo>
                  <a:cubicBezTo>
                    <a:pt x="37" y="183"/>
                    <a:pt x="49" y="171"/>
                    <a:pt x="49" y="158"/>
                  </a:cubicBezTo>
                  <a:cubicBezTo>
                    <a:pt x="73" y="122"/>
                    <a:pt x="97" y="85"/>
                    <a:pt x="134" y="49"/>
                  </a:cubicBezTo>
                  <a:cubicBezTo>
                    <a:pt x="146" y="37"/>
                    <a:pt x="134" y="25"/>
                    <a:pt x="122" y="12"/>
                  </a:cubicBezTo>
                  <a:cubicBezTo>
                    <a:pt x="122" y="12"/>
                    <a:pt x="122" y="1"/>
                    <a:pt x="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526;p36">
              <a:extLst>
                <a:ext uri="{FF2B5EF4-FFF2-40B4-BE49-F238E27FC236}">
                  <a16:creationId xmlns:a16="http://schemas.microsoft.com/office/drawing/2014/main" id="{76C8FC69-CE50-40DD-998D-4C644107605F}"/>
                </a:ext>
              </a:extLst>
            </p:cNvPr>
            <p:cNvSpPr/>
            <p:nvPr/>
          </p:nvSpPr>
          <p:spPr>
            <a:xfrm>
              <a:off x="7582130" y="3128457"/>
              <a:ext cx="7924" cy="9155"/>
            </a:xfrm>
            <a:custGeom>
              <a:avLst/>
              <a:gdLst/>
              <a:ahLst/>
              <a:cxnLst/>
              <a:rect l="l" t="t" r="r" b="b"/>
              <a:pathLst>
                <a:path w="161" h="186" extrusionOk="0">
                  <a:moveTo>
                    <a:pt x="139" y="0"/>
                  </a:moveTo>
                  <a:cubicBezTo>
                    <a:pt x="133" y="0"/>
                    <a:pt x="126" y="3"/>
                    <a:pt x="119" y="10"/>
                  </a:cubicBezTo>
                  <a:cubicBezTo>
                    <a:pt x="82" y="47"/>
                    <a:pt x="46" y="108"/>
                    <a:pt x="9" y="156"/>
                  </a:cubicBezTo>
                  <a:cubicBezTo>
                    <a:pt x="0" y="174"/>
                    <a:pt x="17" y="186"/>
                    <a:pt x="32" y="186"/>
                  </a:cubicBezTo>
                  <a:cubicBezTo>
                    <a:pt x="37" y="186"/>
                    <a:pt x="43" y="184"/>
                    <a:pt x="46" y="181"/>
                  </a:cubicBezTo>
                  <a:cubicBezTo>
                    <a:pt x="70" y="120"/>
                    <a:pt x="106" y="72"/>
                    <a:pt x="143" y="35"/>
                  </a:cubicBezTo>
                  <a:cubicBezTo>
                    <a:pt x="160" y="17"/>
                    <a:pt x="153" y="0"/>
                    <a:pt x="1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527;p36">
              <a:extLst>
                <a:ext uri="{FF2B5EF4-FFF2-40B4-BE49-F238E27FC236}">
                  <a16:creationId xmlns:a16="http://schemas.microsoft.com/office/drawing/2014/main" id="{CFABDFB1-8769-42C9-81B0-B9075B36D38B}"/>
                </a:ext>
              </a:extLst>
            </p:cNvPr>
            <p:cNvSpPr/>
            <p:nvPr/>
          </p:nvSpPr>
          <p:spPr>
            <a:xfrm>
              <a:off x="7581982" y="3128112"/>
              <a:ext cx="8417" cy="9893"/>
            </a:xfrm>
            <a:custGeom>
              <a:avLst/>
              <a:gdLst/>
              <a:ahLst/>
              <a:cxnLst/>
              <a:rect l="l" t="t" r="r" b="b"/>
              <a:pathLst>
                <a:path w="171" h="201" extrusionOk="0">
                  <a:moveTo>
                    <a:pt x="134" y="17"/>
                  </a:moveTo>
                  <a:cubicBezTo>
                    <a:pt x="146" y="17"/>
                    <a:pt x="146" y="17"/>
                    <a:pt x="146" y="30"/>
                  </a:cubicBezTo>
                  <a:lnTo>
                    <a:pt x="36" y="176"/>
                  </a:lnTo>
                  <a:cubicBezTo>
                    <a:pt x="36" y="188"/>
                    <a:pt x="25" y="188"/>
                    <a:pt x="25" y="188"/>
                  </a:cubicBezTo>
                  <a:lnTo>
                    <a:pt x="25" y="176"/>
                  </a:lnTo>
                  <a:cubicBezTo>
                    <a:pt x="49" y="115"/>
                    <a:pt x="85" y="66"/>
                    <a:pt x="134" y="17"/>
                  </a:cubicBezTo>
                  <a:close/>
                  <a:moveTo>
                    <a:pt x="134" y="0"/>
                  </a:moveTo>
                  <a:cubicBezTo>
                    <a:pt x="127" y="0"/>
                    <a:pt x="122" y="6"/>
                    <a:pt x="122" y="6"/>
                  </a:cubicBezTo>
                  <a:cubicBezTo>
                    <a:pt x="73" y="54"/>
                    <a:pt x="36" y="103"/>
                    <a:pt x="12" y="163"/>
                  </a:cubicBezTo>
                  <a:cubicBezTo>
                    <a:pt x="0" y="176"/>
                    <a:pt x="12" y="188"/>
                    <a:pt x="25" y="200"/>
                  </a:cubicBezTo>
                  <a:lnTo>
                    <a:pt x="36" y="200"/>
                  </a:lnTo>
                  <a:cubicBezTo>
                    <a:pt x="36" y="200"/>
                    <a:pt x="49" y="200"/>
                    <a:pt x="49" y="188"/>
                  </a:cubicBezTo>
                  <a:lnTo>
                    <a:pt x="158" y="42"/>
                  </a:lnTo>
                  <a:cubicBezTo>
                    <a:pt x="171" y="42"/>
                    <a:pt x="171" y="30"/>
                    <a:pt x="171" y="17"/>
                  </a:cubicBezTo>
                  <a:cubicBezTo>
                    <a:pt x="158" y="6"/>
                    <a:pt x="158" y="6"/>
                    <a:pt x="146" y="6"/>
                  </a:cubicBezTo>
                  <a:cubicBezTo>
                    <a:pt x="142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528;p36">
              <a:extLst>
                <a:ext uri="{FF2B5EF4-FFF2-40B4-BE49-F238E27FC236}">
                  <a16:creationId xmlns:a16="http://schemas.microsoft.com/office/drawing/2014/main" id="{5AC58686-0301-444B-B488-8525B027114B}"/>
                </a:ext>
              </a:extLst>
            </p:cNvPr>
            <p:cNvSpPr/>
            <p:nvPr/>
          </p:nvSpPr>
          <p:spPr>
            <a:xfrm>
              <a:off x="7576125" y="3138941"/>
              <a:ext cx="12354" cy="14225"/>
            </a:xfrm>
            <a:custGeom>
              <a:avLst/>
              <a:gdLst/>
              <a:ahLst/>
              <a:cxnLst/>
              <a:rect l="l" t="t" r="r" b="b"/>
              <a:pathLst>
                <a:path w="251" h="289" extrusionOk="0">
                  <a:moveTo>
                    <a:pt x="218" y="1"/>
                  </a:moveTo>
                  <a:cubicBezTo>
                    <a:pt x="214" y="1"/>
                    <a:pt x="209" y="2"/>
                    <a:pt x="204" y="5"/>
                  </a:cubicBezTo>
                  <a:cubicBezTo>
                    <a:pt x="131" y="89"/>
                    <a:pt x="71" y="175"/>
                    <a:pt x="9" y="259"/>
                  </a:cubicBezTo>
                  <a:cubicBezTo>
                    <a:pt x="1" y="277"/>
                    <a:pt x="18" y="289"/>
                    <a:pt x="32" y="289"/>
                  </a:cubicBezTo>
                  <a:cubicBezTo>
                    <a:pt x="38" y="289"/>
                    <a:pt x="43" y="287"/>
                    <a:pt x="46" y="284"/>
                  </a:cubicBezTo>
                  <a:cubicBezTo>
                    <a:pt x="95" y="186"/>
                    <a:pt x="168" y="102"/>
                    <a:pt x="241" y="29"/>
                  </a:cubicBezTo>
                  <a:cubicBezTo>
                    <a:pt x="250" y="19"/>
                    <a:pt x="236" y="1"/>
                    <a:pt x="2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529;p36">
              <a:extLst>
                <a:ext uri="{FF2B5EF4-FFF2-40B4-BE49-F238E27FC236}">
                  <a16:creationId xmlns:a16="http://schemas.microsoft.com/office/drawing/2014/main" id="{862B68AB-D061-42A5-B5B9-1271AA3A6716}"/>
                </a:ext>
              </a:extLst>
            </p:cNvPr>
            <p:cNvSpPr/>
            <p:nvPr/>
          </p:nvSpPr>
          <p:spPr>
            <a:xfrm>
              <a:off x="7575977" y="3138498"/>
              <a:ext cx="12600" cy="15061"/>
            </a:xfrm>
            <a:custGeom>
              <a:avLst/>
              <a:gdLst/>
              <a:ahLst/>
              <a:cxnLst/>
              <a:rect l="l" t="t" r="r" b="b"/>
              <a:pathLst>
                <a:path w="256" h="306" extrusionOk="0">
                  <a:moveTo>
                    <a:pt x="231" y="14"/>
                  </a:moveTo>
                  <a:lnTo>
                    <a:pt x="231" y="25"/>
                  </a:lnTo>
                  <a:lnTo>
                    <a:pt x="231" y="38"/>
                  </a:lnTo>
                  <a:cubicBezTo>
                    <a:pt x="158" y="111"/>
                    <a:pt x="98" y="195"/>
                    <a:pt x="37" y="281"/>
                  </a:cubicBezTo>
                  <a:cubicBezTo>
                    <a:pt x="37" y="281"/>
                    <a:pt x="37" y="286"/>
                    <a:pt x="33" y="286"/>
                  </a:cubicBezTo>
                  <a:cubicBezTo>
                    <a:pt x="32" y="286"/>
                    <a:pt x="29" y="285"/>
                    <a:pt x="25" y="281"/>
                  </a:cubicBezTo>
                  <a:cubicBezTo>
                    <a:pt x="12" y="281"/>
                    <a:pt x="12" y="281"/>
                    <a:pt x="25" y="268"/>
                  </a:cubicBezTo>
                  <a:cubicBezTo>
                    <a:pt x="74" y="184"/>
                    <a:pt x="147" y="98"/>
                    <a:pt x="220" y="14"/>
                  </a:cubicBezTo>
                  <a:close/>
                  <a:moveTo>
                    <a:pt x="207" y="1"/>
                  </a:moveTo>
                  <a:cubicBezTo>
                    <a:pt x="134" y="87"/>
                    <a:pt x="61" y="171"/>
                    <a:pt x="1" y="268"/>
                  </a:cubicBezTo>
                  <a:lnTo>
                    <a:pt x="1" y="293"/>
                  </a:lnTo>
                  <a:cubicBezTo>
                    <a:pt x="12" y="293"/>
                    <a:pt x="12" y="305"/>
                    <a:pt x="25" y="305"/>
                  </a:cubicBezTo>
                  <a:cubicBezTo>
                    <a:pt x="37" y="305"/>
                    <a:pt x="49" y="305"/>
                    <a:pt x="49" y="293"/>
                  </a:cubicBezTo>
                  <a:cubicBezTo>
                    <a:pt x="110" y="208"/>
                    <a:pt x="171" y="122"/>
                    <a:pt x="244" y="50"/>
                  </a:cubicBezTo>
                  <a:cubicBezTo>
                    <a:pt x="256" y="38"/>
                    <a:pt x="256" y="25"/>
                    <a:pt x="256" y="14"/>
                  </a:cubicBezTo>
                  <a:cubicBezTo>
                    <a:pt x="244" y="14"/>
                    <a:pt x="244" y="1"/>
                    <a:pt x="2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530;p36">
              <a:extLst>
                <a:ext uri="{FF2B5EF4-FFF2-40B4-BE49-F238E27FC236}">
                  <a16:creationId xmlns:a16="http://schemas.microsoft.com/office/drawing/2014/main" id="{2D160C59-BA8F-47CF-ADB8-EBC5AC6B1D84}"/>
                </a:ext>
              </a:extLst>
            </p:cNvPr>
            <p:cNvSpPr/>
            <p:nvPr/>
          </p:nvSpPr>
          <p:spPr>
            <a:xfrm>
              <a:off x="7574058" y="3142534"/>
              <a:ext cx="16784" cy="18851"/>
            </a:xfrm>
            <a:custGeom>
              <a:avLst/>
              <a:gdLst/>
              <a:ahLst/>
              <a:cxnLst/>
              <a:rect l="l" t="t" r="r" b="b"/>
              <a:pathLst>
                <a:path w="341" h="383" extrusionOk="0">
                  <a:moveTo>
                    <a:pt x="315" y="1"/>
                  </a:moveTo>
                  <a:cubicBezTo>
                    <a:pt x="312" y="1"/>
                    <a:pt x="310" y="2"/>
                    <a:pt x="307" y="5"/>
                  </a:cubicBezTo>
                  <a:cubicBezTo>
                    <a:pt x="197" y="113"/>
                    <a:pt x="100" y="235"/>
                    <a:pt x="15" y="357"/>
                  </a:cubicBezTo>
                  <a:cubicBezTo>
                    <a:pt x="0" y="372"/>
                    <a:pt x="8" y="382"/>
                    <a:pt x="20" y="382"/>
                  </a:cubicBezTo>
                  <a:cubicBezTo>
                    <a:pt x="27" y="382"/>
                    <a:pt x="35" y="379"/>
                    <a:pt x="40" y="369"/>
                  </a:cubicBezTo>
                  <a:cubicBezTo>
                    <a:pt x="124" y="259"/>
                    <a:pt x="222" y="138"/>
                    <a:pt x="332" y="29"/>
                  </a:cubicBezTo>
                  <a:cubicBezTo>
                    <a:pt x="341" y="19"/>
                    <a:pt x="327" y="1"/>
                    <a:pt x="3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531;p36">
              <a:extLst>
                <a:ext uri="{FF2B5EF4-FFF2-40B4-BE49-F238E27FC236}">
                  <a16:creationId xmlns:a16="http://schemas.microsoft.com/office/drawing/2014/main" id="{F010B9B7-BF4B-44BB-A532-6173A5D633F1}"/>
                </a:ext>
              </a:extLst>
            </p:cNvPr>
            <p:cNvSpPr/>
            <p:nvPr/>
          </p:nvSpPr>
          <p:spPr>
            <a:xfrm>
              <a:off x="7573615" y="3142288"/>
              <a:ext cx="17375" cy="19639"/>
            </a:xfrm>
            <a:custGeom>
              <a:avLst/>
              <a:gdLst/>
              <a:ahLst/>
              <a:cxnLst/>
              <a:rect l="l" t="t" r="r" b="b"/>
              <a:pathLst>
                <a:path w="353" h="399" extrusionOk="0">
                  <a:moveTo>
                    <a:pt x="324" y="16"/>
                  </a:moveTo>
                  <a:cubicBezTo>
                    <a:pt x="328" y="16"/>
                    <a:pt x="328" y="21"/>
                    <a:pt x="328" y="21"/>
                  </a:cubicBezTo>
                  <a:cubicBezTo>
                    <a:pt x="328" y="21"/>
                    <a:pt x="341" y="21"/>
                    <a:pt x="328" y="34"/>
                  </a:cubicBezTo>
                  <a:cubicBezTo>
                    <a:pt x="231" y="143"/>
                    <a:pt x="133" y="253"/>
                    <a:pt x="49" y="374"/>
                  </a:cubicBezTo>
                  <a:lnTo>
                    <a:pt x="24" y="374"/>
                  </a:lnTo>
                  <a:lnTo>
                    <a:pt x="24" y="362"/>
                  </a:lnTo>
                  <a:cubicBezTo>
                    <a:pt x="122" y="240"/>
                    <a:pt x="219" y="131"/>
                    <a:pt x="316" y="21"/>
                  </a:cubicBezTo>
                  <a:cubicBezTo>
                    <a:pt x="320" y="17"/>
                    <a:pt x="323" y="16"/>
                    <a:pt x="324" y="16"/>
                  </a:cubicBezTo>
                  <a:close/>
                  <a:moveTo>
                    <a:pt x="322" y="0"/>
                  </a:moveTo>
                  <a:cubicBezTo>
                    <a:pt x="316" y="0"/>
                    <a:pt x="310" y="3"/>
                    <a:pt x="304" y="10"/>
                  </a:cubicBezTo>
                  <a:cubicBezTo>
                    <a:pt x="206" y="118"/>
                    <a:pt x="97" y="228"/>
                    <a:pt x="12" y="362"/>
                  </a:cubicBezTo>
                  <a:cubicBezTo>
                    <a:pt x="0" y="362"/>
                    <a:pt x="0" y="374"/>
                    <a:pt x="12" y="386"/>
                  </a:cubicBezTo>
                  <a:cubicBezTo>
                    <a:pt x="12" y="386"/>
                    <a:pt x="24" y="399"/>
                    <a:pt x="36" y="399"/>
                  </a:cubicBezTo>
                  <a:cubicBezTo>
                    <a:pt x="49" y="399"/>
                    <a:pt x="49" y="399"/>
                    <a:pt x="60" y="386"/>
                  </a:cubicBezTo>
                  <a:cubicBezTo>
                    <a:pt x="146" y="264"/>
                    <a:pt x="243" y="155"/>
                    <a:pt x="341" y="45"/>
                  </a:cubicBezTo>
                  <a:cubicBezTo>
                    <a:pt x="352" y="34"/>
                    <a:pt x="352" y="21"/>
                    <a:pt x="341" y="10"/>
                  </a:cubicBezTo>
                  <a:cubicBezTo>
                    <a:pt x="334" y="3"/>
                    <a:pt x="328" y="0"/>
                    <a:pt x="3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532;p36">
              <a:extLst>
                <a:ext uri="{FF2B5EF4-FFF2-40B4-BE49-F238E27FC236}">
                  <a16:creationId xmlns:a16="http://schemas.microsoft.com/office/drawing/2014/main" id="{7008931D-F66C-4068-9AA3-659CFB424464}"/>
                </a:ext>
              </a:extLst>
            </p:cNvPr>
            <p:cNvSpPr/>
            <p:nvPr/>
          </p:nvSpPr>
          <p:spPr>
            <a:xfrm>
              <a:off x="7573713" y="3148539"/>
              <a:ext cx="17768" cy="20377"/>
            </a:xfrm>
            <a:custGeom>
              <a:avLst/>
              <a:gdLst/>
              <a:ahLst/>
              <a:cxnLst/>
              <a:rect l="l" t="t" r="r" b="b"/>
              <a:pathLst>
                <a:path w="361" h="414" extrusionOk="0">
                  <a:moveTo>
                    <a:pt x="334" y="1"/>
                  </a:moveTo>
                  <a:cubicBezTo>
                    <a:pt x="331" y="1"/>
                    <a:pt x="328" y="2"/>
                    <a:pt x="326" y="4"/>
                  </a:cubicBezTo>
                  <a:cubicBezTo>
                    <a:pt x="217" y="126"/>
                    <a:pt x="107" y="247"/>
                    <a:pt x="10" y="381"/>
                  </a:cubicBezTo>
                  <a:cubicBezTo>
                    <a:pt x="1" y="390"/>
                    <a:pt x="13" y="413"/>
                    <a:pt x="24" y="413"/>
                  </a:cubicBezTo>
                  <a:cubicBezTo>
                    <a:pt x="28" y="413"/>
                    <a:pt x="31" y="411"/>
                    <a:pt x="34" y="405"/>
                  </a:cubicBezTo>
                  <a:cubicBezTo>
                    <a:pt x="131" y="272"/>
                    <a:pt x="241" y="150"/>
                    <a:pt x="350" y="28"/>
                  </a:cubicBezTo>
                  <a:cubicBezTo>
                    <a:pt x="360" y="18"/>
                    <a:pt x="347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533;p36">
              <a:extLst>
                <a:ext uri="{FF2B5EF4-FFF2-40B4-BE49-F238E27FC236}">
                  <a16:creationId xmlns:a16="http://schemas.microsoft.com/office/drawing/2014/main" id="{D470291B-6E84-415D-87F2-A9AACBC16C2F}"/>
                </a:ext>
              </a:extLst>
            </p:cNvPr>
            <p:cNvSpPr/>
            <p:nvPr/>
          </p:nvSpPr>
          <p:spPr>
            <a:xfrm>
              <a:off x="7572975" y="3148096"/>
              <a:ext cx="18605" cy="21017"/>
            </a:xfrm>
            <a:custGeom>
              <a:avLst/>
              <a:gdLst/>
              <a:ahLst/>
              <a:cxnLst/>
              <a:rect l="l" t="t" r="r" b="b"/>
              <a:pathLst>
                <a:path w="378" h="427" extrusionOk="0">
                  <a:moveTo>
                    <a:pt x="354" y="13"/>
                  </a:moveTo>
                  <a:lnTo>
                    <a:pt x="365" y="25"/>
                  </a:lnTo>
                  <a:lnTo>
                    <a:pt x="365" y="37"/>
                  </a:lnTo>
                  <a:cubicBezTo>
                    <a:pt x="244" y="159"/>
                    <a:pt x="146" y="281"/>
                    <a:pt x="37" y="414"/>
                  </a:cubicBezTo>
                  <a:cubicBezTo>
                    <a:pt x="25" y="414"/>
                    <a:pt x="25" y="402"/>
                    <a:pt x="25" y="390"/>
                  </a:cubicBezTo>
                  <a:cubicBezTo>
                    <a:pt x="135" y="268"/>
                    <a:pt x="232" y="135"/>
                    <a:pt x="354" y="13"/>
                  </a:cubicBezTo>
                  <a:close/>
                  <a:moveTo>
                    <a:pt x="354" y="0"/>
                  </a:moveTo>
                  <a:cubicBezTo>
                    <a:pt x="354" y="0"/>
                    <a:pt x="341" y="0"/>
                    <a:pt x="329" y="13"/>
                  </a:cubicBezTo>
                  <a:cubicBezTo>
                    <a:pt x="219" y="122"/>
                    <a:pt x="122" y="256"/>
                    <a:pt x="13" y="390"/>
                  </a:cubicBezTo>
                  <a:cubicBezTo>
                    <a:pt x="0" y="402"/>
                    <a:pt x="13" y="414"/>
                    <a:pt x="25" y="427"/>
                  </a:cubicBezTo>
                  <a:lnTo>
                    <a:pt x="49" y="427"/>
                  </a:lnTo>
                  <a:cubicBezTo>
                    <a:pt x="159" y="292"/>
                    <a:pt x="268" y="171"/>
                    <a:pt x="378" y="49"/>
                  </a:cubicBezTo>
                  <a:lnTo>
                    <a:pt x="378" y="13"/>
                  </a:lnTo>
                  <a:cubicBezTo>
                    <a:pt x="378" y="13"/>
                    <a:pt x="36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534;p36">
              <a:extLst>
                <a:ext uri="{FF2B5EF4-FFF2-40B4-BE49-F238E27FC236}">
                  <a16:creationId xmlns:a16="http://schemas.microsoft.com/office/drawing/2014/main" id="{7CF9FB8C-F8E0-4E65-8D0E-3433D90CF21D}"/>
                </a:ext>
              </a:extLst>
            </p:cNvPr>
            <p:cNvSpPr/>
            <p:nvPr/>
          </p:nvSpPr>
          <p:spPr>
            <a:xfrm>
              <a:off x="7576174" y="3153905"/>
              <a:ext cx="16981" cy="18704"/>
            </a:xfrm>
            <a:custGeom>
              <a:avLst/>
              <a:gdLst/>
              <a:ahLst/>
              <a:cxnLst/>
              <a:rect l="l" t="t" r="r" b="b"/>
              <a:pathLst>
                <a:path w="345" h="380" extrusionOk="0">
                  <a:moveTo>
                    <a:pt x="309" y="1"/>
                  </a:moveTo>
                  <a:cubicBezTo>
                    <a:pt x="306" y="1"/>
                    <a:pt x="303" y="2"/>
                    <a:pt x="300" y="4"/>
                  </a:cubicBezTo>
                  <a:cubicBezTo>
                    <a:pt x="191" y="114"/>
                    <a:pt x="94" y="236"/>
                    <a:pt x="8" y="357"/>
                  </a:cubicBezTo>
                  <a:cubicBezTo>
                    <a:pt x="0" y="365"/>
                    <a:pt x="9" y="379"/>
                    <a:pt x="24" y="379"/>
                  </a:cubicBezTo>
                  <a:cubicBezTo>
                    <a:pt x="30" y="379"/>
                    <a:pt x="38" y="376"/>
                    <a:pt x="45" y="369"/>
                  </a:cubicBezTo>
                  <a:cubicBezTo>
                    <a:pt x="130" y="247"/>
                    <a:pt x="227" y="138"/>
                    <a:pt x="325" y="28"/>
                  </a:cubicBezTo>
                  <a:cubicBezTo>
                    <a:pt x="344" y="19"/>
                    <a:pt x="324" y="1"/>
                    <a:pt x="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535;p36">
              <a:extLst>
                <a:ext uri="{FF2B5EF4-FFF2-40B4-BE49-F238E27FC236}">
                  <a16:creationId xmlns:a16="http://schemas.microsoft.com/office/drawing/2014/main" id="{5FBCA0FA-3342-431B-AF85-687F1B3EE4F8}"/>
                </a:ext>
              </a:extLst>
            </p:cNvPr>
            <p:cNvSpPr/>
            <p:nvPr/>
          </p:nvSpPr>
          <p:spPr>
            <a:xfrm>
              <a:off x="7575977" y="3153412"/>
              <a:ext cx="17375" cy="19885"/>
            </a:xfrm>
            <a:custGeom>
              <a:avLst/>
              <a:gdLst/>
              <a:ahLst/>
              <a:cxnLst/>
              <a:rect l="l" t="t" r="r" b="b"/>
              <a:pathLst>
                <a:path w="353" h="404" extrusionOk="0">
                  <a:moveTo>
                    <a:pt x="323" y="17"/>
                  </a:moveTo>
                  <a:cubicBezTo>
                    <a:pt x="326" y="17"/>
                    <a:pt x="329" y="20"/>
                    <a:pt x="329" y="27"/>
                  </a:cubicBezTo>
                  <a:lnTo>
                    <a:pt x="329" y="38"/>
                  </a:lnTo>
                  <a:cubicBezTo>
                    <a:pt x="220" y="136"/>
                    <a:pt x="122" y="257"/>
                    <a:pt x="37" y="379"/>
                  </a:cubicBezTo>
                  <a:lnTo>
                    <a:pt x="12" y="379"/>
                  </a:lnTo>
                  <a:cubicBezTo>
                    <a:pt x="12" y="379"/>
                    <a:pt x="12" y="367"/>
                    <a:pt x="25" y="367"/>
                  </a:cubicBezTo>
                  <a:cubicBezTo>
                    <a:pt x="110" y="246"/>
                    <a:pt x="207" y="124"/>
                    <a:pt x="317" y="27"/>
                  </a:cubicBezTo>
                  <a:cubicBezTo>
                    <a:pt x="317" y="20"/>
                    <a:pt x="320" y="17"/>
                    <a:pt x="323" y="17"/>
                  </a:cubicBezTo>
                  <a:close/>
                  <a:moveTo>
                    <a:pt x="320" y="0"/>
                  </a:moveTo>
                  <a:cubicBezTo>
                    <a:pt x="315" y="0"/>
                    <a:pt x="310" y="4"/>
                    <a:pt x="304" y="14"/>
                  </a:cubicBezTo>
                  <a:cubicBezTo>
                    <a:pt x="195" y="111"/>
                    <a:pt x="98" y="233"/>
                    <a:pt x="1" y="355"/>
                  </a:cubicBezTo>
                  <a:lnTo>
                    <a:pt x="1" y="379"/>
                  </a:lnTo>
                  <a:cubicBezTo>
                    <a:pt x="1" y="392"/>
                    <a:pt x="12" y="403"/>
                    <a:pt x="25" y="403"/>
                  </a:cubicBezTo>
                  <a:cubicBezTo>
                    <a:pt x="37" y="403"/>
                    <a:pt x="49" y="392"/>
                    <a:pt x="49" y="392"/>
                  </a:cubicBezTo>
                  <a:cubicBezTo>
                    <a:pt x="134" y="270"/>
                    <a:pt x="231" y="148"/>
                    <a:pt x="341" y="51"/>
                  </a:cubicBezTo>
                  <a:cubicBezTo>
                    <a:pt x="353" y="38"/>
                    <a:pt x="341" y="14"/>
                    <a:pt x="341" y="14"/>
                  </a:cubicBezTo>
                  <a:cubicBezTo>
                    <a:pt x="334" y="7"/>
                    <a:pt x="327" y="0"/>
                    <a:pt x="3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536;p36">
              <a:extLst>
                <a:ext uri="{FF2B5EF4-FFF2-40B4-BE49-F238E27FC236}">
                  <a16:creationId xmlns:a16="http://schemas.microsoft.com/office/drawing/2014/main" id="{874E6B47-E106-470C-8D05-636773EB38AA}"/>
                </a:ext>
              </a:extLst>
            </p:cNvPr>
            <p:cNvSpPr/>
            <p:nvPr/>
          </p:nvSpPr>
          <p:spPr>
            <a:xfrm>
              <a:off x="7579669" y="3161731"/>
              <a:ext cx="13486" cy="12305"/>
            </a:xfrm>
            <a:custGeom>
              <a:avLst/>
              <a:gdLst/>
              <a:ahLst/>
              <a:cxnLst/>
              <a:rect l="l" t="t" r="r" b="b"/>
              <a:pathLst>
                <a:path w="274" h="250" extrusionOk="0">
                  <a:moveTo>
                    <a:pt x="243" y="0"/>
                  </a:moveTo>
                  <a:cubicBezTo>
                    <a:pt x="239" y="0"/>
                    <a:pt x="234" y="1"/>
                    <a:pt x="229" y="4"/>
                  </a:cubicBezTo>
                  <a:cubicBezTo>
                    <a:pt x="156" y="64"/>
                    <a:pt x="83" y="137"/>
                    <a:pt x="10" y="223"/>
                  </a:cubicBezTo>
                  <a:cubicBezTo>
                    <a:pt x="1" y="232"/>
                    <a:pt x="15" y="250"/>
                    <a:pt x="34" y="250"/>
                  </a:cubicBezTo>
                  <a:cubicBezTo>
                    <a:pt x="38" y="250"/>
                    <a:pt x="43" y="249"/>
                    <a:pt x="47" y="247"/>
                  </a:cubicBezTo>
                  <a:cubicBezTo>
                    <a:pt x="108" y="161"/>
                    <a:pt x="181" y="88"/>
                    <a:pt x="254" y="28"/>
                  </a:cubicBezTo>
                  <a:cubicBezTo>
                    <a:pt x="273" y="18"/>
                    <a:pt x="261" y="0"/>
                    <a:pt x="2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537;p36">
              <a:extLst>
                <a:ext uri="{FF2B5EF4-FFF2-40B4-BE49-F238E27FC236}">
                  <a16:creationId xmlns:a16="http://schemas.microsoft.com/office/drawing/2014/main" id="{8942CA86-DF56-4FFD-888B-F1F78FBEAA41}"/>
                </a:ext>
              </a:extLst>
            </p:cNvPr>
            <p:cNvSpPr/>
            <p:nvPr/>
          </p:nvSpPr>
          <p:spPr>
            <a:xfrm>
              <a:off x="7579570" y="3161042"/>
              <a:ext cx="13782" cy="13437"/>
            </a:xfrm>
            <a:custGeom>
              <a:avLst/>
              <a:gdLst/>
              <a:ahLst/>
              <a:cxnLst/>
              <a:rect l="l" t="t" r="r" b="b"/>
              <a:pathLst>
                <a:path w="280" h="273" extrusionOk="0">
                  <a:moveTo>
                    <a:pt x="244" y="18"/>
                  </a:moveTo>
                  <a:cubicBezTo>
                    <a:pt x="256" y="18"/>
                    <a:pt x="256" y="18"/>
                    <a:pt x="256" y="29"/>
                  </a:cubicBezTo>
                  <a:cubicBezTo>
                    <a:pt x="171" y="102"/>
                    <a:pt x="98" y="175"/>
                    <a:pt x="37" y="248"/>
                  </a:cubicBezTo>
                  <a:lnTo>
                    <a:pt x="25" y="248"/>
                  </a:lnTo>
                  <a:lnTo>
                    <a:pt x="25" y="237"/>
                  </a:lnTo>
                  <a:cubicBezTo>
                    <a:pt x="85" y="164"/>
                    <a:pt x="158" y="91"/>
                    <a:pt x="244" y="18"/>
                  </a:cubicBezTo>
                  <a:close/>
                  <a:moveTo>
                    <a:pt x="244" y="0"/>
                  </a:moveTo>
                  <a:cubicBezTo>
                    <a:pt x="240" y="0"/>
                    <a:pt x="235" y="2"/>
                    <a:pt x="231" y="5"/>
                  </a:cubicBezTo>
                  <a:cubicBezTo>
                    <a:pt x="147" y="78"/>
                    <a:pt x="74" y="151"/>
                    <a:pt x="12" y="224"/>
                  </a:cubicBezTo>
                  <a:cubicBezTo>
                    <a:pt x="1" y="237"/>
                    <a:pt x="1" y="248"/>
                    <a:pt x="12" y="248"/>
                  </a:cubicBezTo>
                  <a:cubicBezTo>
                    <a:pt x="12" y="261"/>
                    <a:pt x="25" y="273"/>
                    <a:pt x="25" y="273"/>
                  </a:cubicBezTo>
                  <a:lnTo>
                    <a:pt x="37" y="273"/>
                  </a:lnTo>
                  <a:cubicBezTo>
                    <a:pt x="37" y="273"/>
                    <a:pt x="49" y="273"/>
                    <a:pt x="49" y="261"/>
                  </a:cubicBezTo>
                  <a:cubicBezTo>
                    <a:pt x="110" y="188"/>
                    <a:pt x="183" y="115"/>
                    <a:pt x="268" y="42"/>
                  </a:cubicBezTo>
                  <a:cubicBezTo>
                    <a:pt x="280" y="42"/>
                    <a:pt x="280" y="29"/>
                    <a:pt x="268" y="18"/>
                  </a:cubicBezTo>
                  <a:cubicBezTo>
                    <a:pt x="268" y="9"/>
                    <a:pt x="256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538;p36">
              <a:extLst>
                <a:ext uri="{FF2B5EF4-FFF2-40B4-BE49-F238E27FC236}">
                  <a16:creationId xmlns:a16="http://schemas.microsoft.com/office/drawing/2014/main" id="{F42528CD-7EE3-45C4-BE89-32BDDC2A94AF}"/>
                </a:ext>
              </a:extLst>
            </p:cNvPr>
            <p:cNvSpPr/>
            <p:nvPr/>
          </p:nvSpPr>
          <p:spPr>
            <a:xfrm>
              <a:off x="7520110" y="3190427"/>
              <a:ext cx="7924" cy="8515"/>
            </a:xfrm>
            <a:custGeom>
              <a:avLst/>
              <a:gdLst/>
              <a:ahLst/>
              <a:cxnLst/>
              <a:rect l="l" t="t" r="r" b="b"/>
              <a:pathLst>
                <a:path w="161" h="173" extrusionOk="0">
                  <a:moveTo>
                    <a:pt x="134" y="1"/>
                  </a:moveTo>
                  <a:cubicBezTo>
                    <a:pt x="131" y="1"/>
                    <a:pt x="128" y="2"/>
                    <a:pt x="126" y="4"/>
                  </a:cubicBezTo>
                  <a:cubicBezTo>
                    <a:pt x="77" y="53"/>
                    <a:pt x="41" y="102"/>
                    <a:pt x="17" y="150"/>
                  </a:cubicBezTo>
                  <a:cubicBezTo>
                    <a:pt x="0" y="158"/>
                    <a:pt x="12" y="172"/>
                    <a:pt x="25" y="172"/>
                  </a:cubicBezTo>
                  <a:cubicBezTo>
                    <a:pt x="31" y="172"/>
                    <a:pt x="37" y="170"/>
                    <a:pt x="41" y="162"/>
                  </a:cubicBezTo>
                  <a:cubicBezTo>
                    <a:pt x="77" y="113"/>
                    <a:pt x="101" y="77"/>
                    <a:pt x="150" y="40"/>
                  </a:cubicBezTo>
                  <a:cubicBezTo>
                    <a:pt x="160" y="21"/>
                    <a:pt x="146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539;p36">
              <a:extLst>
                <a:ext uri="{FF2B5EF4-FFF2-40B4-BE49-F238E27FC236}">
                  <a16:creationId xmlns:a16="http://schemas.microsoft.com/office/drawing/2014/main" id="{12DCEA12-F99C-455A-8307-2FB83D21D328}"/>
                </a:ext>
              </a:extLst>
            </p:cNvPr>
            <p:cNvSpPr/>
            <p:nvPr/>
          </p:nvSpPr>
          <p:spPr>
            <a:xfrm>
              <a:off x="7519717" y="3190132"/>
              <a:ext cx="8417" cy="9499"/>
            </a:xfrm>
            <a:custGeom>
              <a:avLst/>
              <a:gdLst/>
              <a:ahLst/>
              <a:cxnLst/>
              <a:rect l="l" t="t" r="r" b="b"/>
              <a:pathLst>
                <a:path w="171" h="193" extrusionOk="0">
                  <a:moveTo>
                    <a:pt x="146" y="22"/>
                  </a:moveTo>
                  <a:cubicBezTo>
                    <a:pt x="146" y="22"/>
                    <a:pt x="158" y="35"/>
                    <a:pt x="146" y="35"/>
                  </a:cubicBezTo>
                  <a:cubicBezTo>
                    <a:pt x="109" y="71"/>
                    <a:pt x="73" y="119"/>
                    <a:pt x="49" y="168"/>
                  </a:cubicBezTo>
                  <a:lnTo>
                    <a:pt x="25" y="168"/>
                  </a:lnTo>
                  <a:lnTo>
                    <a:pt x="25" y="156"/>
                  </a:lnTo>
                  <a:cubicBezTo>
                    <a:pt x="61" y="108"/>
                    <a:pt x="98" y="59"/>
                    <a:pt x="134" y="22"/>
                  </a:cubicBezTo>
                  <a:close/>
                  <a:moveTo>
                    <a:pt x="140" y="1"/>
                  </a:moveTo>
                  <a:cubicBezTo>
                    <a:pt x="134" y="1"/>
                    <a:pt x="128" y="4"/>
                    <a:pt x="122" y="10"/>
                  </a:cubicBezTo>
                  <a:cubicBezTo>
                    <a:pt x="85" y="46"/>
                    <a:pt x="49" y="95"/>
                    <a:pt x="12" y="144"/>
                  </a:cubicBezTo>
                  <a:cubicBezTo>
                    <a:pt x="1" y="156"/>
                    <a:pt x="1" y="168"/>
                    <a:pt x="12" y="168"/>
                  </a:cubicBezTo>
                  <a:cubicBezTo>
                    <a:pt x="12" y="181"/>
                    <a:pt x="25" y="181"/>
                    <a:pt x="37" y="192"/>
                  </a:cubicBezTo>
                  <a:cubicBezTo>
                    <a:pt x="49" y="192"/>
                    <a:pt x="49" y="181"/>
                    <a:pt x="61" y="181"/>
                  </a:cubicBezTo>
                  <a:cubicBezTo>
                    <a:pt x="85" y="132"/>
                    <a:pt x="122" y="83"/>
                    <a:pt x="158" y="46"/>
                  </a:cubicBezTo>
                  <a:cubicBezTo>
                    <a:pt x="171" y="35"/>
                    <a:pt x="171" y="22"/>
                    <a:pt x="158" y="10"/>
                  </a:cubicBezTo>
                  <a:cubicBezTo>
                    <a:pt x="152" y="4"/>
                    <a:pt x="146" y="1"/>
                    <a:pt x="1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540;p36">
              <a:extLst>
                <a:ext uri="{FF2B5EF4-FFF2-40B4-BE49-F238E27FC236}">
                  <a16:creationId xmlns:a16="http://schemas.microsoft.com/office/drawing/2014/main" id="{D1064F6E-1797-4530-8A0D-897BBCCA9643}"/>
                </a:ext>
              </a:extLst>
            </p:cNvPr>
            <p:cNvSpPr/>
            <p:nvPr/>
          </p:nvSpPr>
          <p:spPr>
            <a:xfrm>
              <a:off x="7528084" y="3194808"/>
              <a:ext cx="2461" cy="1870"/>
            </a:xfrm>
            <a:custGeom>
              <a:avLst/>
              <a:gdLst/>
              <a:ahLst/>
              <a:cxnLst/>
              <a:rect l="l" t="t" r="r" b="b"/>
              <a:pathLst>
                <a:path w="50" h="38" extrusionOk="0">
                  <a:moveTo>
                    <a:pt x="25" y="0"/>
                  </a:moveTo>
                  <a:cubicBezTo>
                    <a:pt x="1" y="0"/>
                    <a:pt x="1" y="37"/>
                    <a:pt x="25" y="37"/>
                  </a:cubicBezTo>
                  <a:cubicBezTo>
                    <a:pt x="49" y="37"/>
                    <a:pt x="49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541;p36">
              <a:extLst>
                <a:ext uri="{FF2B5EF4-FFF2-40B4-BE49-F238E27FC236}">
                  <a16:creationId xmlns:a16="http://schemas.microsoft.com/office/drawing/2014/main" id="{56B2A4B2-F7A2-48E8-98E6-4585D6B8119C}"/>
                </a:ext>
              </a:extLst>
            </p:cNvPr>
            <p:cNvSpPr/>
            <p:nvPr/>
          </p:nvSpPr>
          <p:spPr>
            <a:xfrm>
              <a:off x="7528084" y="3194808"/>
              <a:ext cx="2461" cy="2412"/>
            </a:xfrm>
            <a:custGeom>
              <a:avLst/>
              <a:gdLst/>
              <a:ahLst/>
              <a:cxnLst/>
              <a:rect l="l" t="t" r="r" b="b"/>
              <a:pathLst>
                <a:path w="50" h="49" extrusionOk="0">
                  <a:moveTo>
                    <a:pt x="25" y="13"/>
                  </a:moveTo>
                  <a:cubicBezTo>
                    <a:pt x="37" y="13"/>
                    <a:pt x="37" y="24"/>
                    <a:pt x="37" y="24"/>
                  </a:cubicBezTo>
                  <a:lnTo>
                    <a:pt x="37" y="37"/>
                  </a:lnTo>
                  <a:lnTo>
                    <a:pt x="25" y="37"/>
                  </a:lnTo>
                  <a:lnTo>
                    <a:pt x="25" y="24"/>
                  </a:lnTo>
                  <a:lnTo>
                    <a:pt x="25" y="13"/>
                  </a:lnTo>
                  <a:close/>
                  <a:moveTo>
                    <a:pt x="25" y="0"/>
                  </a:moveTo>
                  <a:cubicBezTo>
                    <a:pt x="12" y="0"/>
                    <a:pt x="1" y="13"/>
                    <a:pt x="1" y="24"/>
                  </a:cubicBezTo>
                  <a:cubicBezTo>
                    <a:pt x="1" y="37"/>
                    <a:pt x="12" y="49"/>
                    <a:pt x="25" y="49"/>
                  </a:cubicBezTo>
                  <a:cubicBezTo>
                    <a:pt x="49" y="49"/>
                    <a:pt x="49" y="37"/>
                    <a:pt x="49" y="24"/>
                  </a:cubicBezTo>
                  <a:cubicBezTo>
                    <a:pt x="49" y="13"/>
                    <a:pt x="49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542;p36">
              <a:extLst>
                <a:ext uri="{FF2B5EF4-FFF2-40B4-BE49-F238E27FC236}">
                  <a16:creationId xmlns:a16="http://schemas.microsoft.com/office/drawing/2014/main" id="{EA0F9C10-31D9-4FC8-80D8-53B9A4536167}"/>
                </a:ext>
              </a:extLst>
            </p:cNvPr>
            <p:cNvSpPr/>
            <p:nvPr/>
          </p:nvSpPr>
          <p:spPr>
            <a:xfrm>
              <a:off x="7522325" y="3194020"/>
              <a:ext cx="14077" cy="12354"/>
            </a:xfrm>
            <a:custGeom>
              <a:avLst/>
              <a:gdLst/>
              <a:ahLst/>
              <a:cxnLst/>
              <a:rect l="l" t="t" r="r" b="b"/>
              <a:pathLst>
                <a:path w="286" h="251" extrusionOk="0">
                  <a:moveTo>
                    <a:pt x="253" y="1"/>
                  </a:moveTo>
                  <a:cubicBezTo>
                    <a:pt x="249" y="1"/>
                    <a:pt x="244" y="2"/>
                    <a:pt x="239" y="4"/>
                  </a:cubicBezTo>
                  <a:cubicBezTo>
                    <a:pt x="166" y="77"/>
                    <a:pt x="93" y="150"/>
                    <a:pt x="20" y="211"/>
                  </a:cubicBezTo>
                  <a:cubicBezTo>
                    <a:pt x="1" y="231"/>
                    <a:pt x="13" y="251"/>
                    <a:pt x="32" y="251"/>
                  </a:cubicBezTo>
                  <a:cubicBezTo>
                    <a:pt x="36" y="251"/>
                    <a:pt x="40" y="250"/>
                    <a:pt x="45" y="248"/>
                  </a:cubicBezTo>
                  <a:cubicBezTo>
                    <a:pt x="118" y="175"/>
                    <a:pt x="191" y="102"/>
                    <a:pt x="275" y="29"/>
                  </a:cubicBezTo>
                  <a:cubicBezTo>
                    <a:pt x="286" y="19"/>
                    <a:pt x="272" y="1"/>
                    <a:pt x="2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543;p36">
              <a:extLst>
                <a:ext uri="{FF2B5EF4-FFF2-40B4-BE49-F238E27FC236}">
                  <a16:creationId xmlns:a16="http://schemas.microsoft.com/office/drawing/2014/main" id="{99ABDB86-8AEA-49C8-A5D8-30E5ADBFBC20}"/>
                </a:ext>
              </a:extLst>
            </p:cNvPr>
            <p:cNvSpPr/>
            <p:nvPr/>
          </p:nvSpPr>
          <p:spPr>
            <a:xfrm>
              <a:off x="7522129" y="3193577"/>
              <a:ext cx="14421" cy="13240"/>
            </a:xfrm>
            <a:custGeom>
              <a:avLst/>
              <a:gdLst/>
              <a:ahLst/>
              <a:cxnLst/>
              <a:rect l="l" t="t" r="r" b="b"/>
              <a:pathLst>
                <a:path w="293" h="269" extrusionOk="0">
                  <a:moveTo>
                    <a:pt x="255" y="13"/>
                  </a:moveTo>
                  <a:cubicBezTo>
                    <a:pt x="268" y="13"/>
                    <a:pt x="268" y="25"/>
                    <a:pt x="268" y="25"/>
                  </a:cubicBezTo>
                  <a:lnTo>
                    <a:pt x="268" y="38"/>
                  </a:lnTo>
                  <a:lnTo>
                    <a:pt x="36" y="244"/>
                  </a:lnTo>
                  <a:lnTo>
                    <a:pt x="24" y="244"/>
                  </a:lnTo>
                  <a:lnTo>
                    <a:pt x="24" y="232"/>
                  </a:lnTo>
                  <a:lnTo>
                    <a:pt x="255" y="25"/>
                  </a:lnTo>
                  <a:lnTo>
                    <a:pt x="255" y="13"/>
                  </a:lnTo>
                  <a:close/>
                  <a:moveTo>
                    <a:pt x="243" y="1"/>
                  </a:moveTo>
                  <a:lnTo>
                    <a:pt x="12" y="220"/>
                  </a:lnTo>
                  <a:cubicBezTo>
                    <a:pt x="12" y="220"/>
                    <a:pt x="0" y="232"/>
                    <a:pt x="0" y="244"/>
                  </a:cubicBezTo>
                  <a:lnTo>
                    <a:pt x="24" y="268"/>
                  </a:lnTo>
                  <a:lnTo>
                    <a:pt x="36" y="268"/>
                  </a:lnTo>
                  <a:cubicBezTo>
                    <a:pt x="36" y="268"/>
                    <a:pt x="49" y="268"/>
                    <a:pt x="49" y="257"/>
                  </a:cubicBezTo>
                  <a:lnTo>
                    <a:pt x="279" y="49"/>
                  </a:lnTo>
                  <a:cubicBezTo>
                    <a:pt x="292" y="38"/>
                    <a:pt x="292" y="13"/>
                    <a:pt x="279" y="13"/>
                  </a:cubicBezTo>
                  <a:cubicBezTo>
                    <a:pt x="268" y="1"/>
                    <a:pt x="255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544;p36">
              <a:extLst>
                <a:ext uri="{FF2B5EF4-FFF2-40B4-BE49-F238E27FC236}">
                  <a16:creationId xmlns:a16="http://schemas.microsoft.com/office/drawing/2014/main" id="{C2516FB3-CC67-4EE0-9DC2-117CCD4DDAA4}"/>
                </a:ext>
              </a:extLst>
            </p:cNvPr>
            <p:cNvSpPr/>
            <p:nvPr/>
          </p:nvSpPr>
          <p:spPr>
            <a:xfrm>
              <a:off x="7521735" y="3192248"/>
              <a:ext cx="12305" cy="10533"/>
            </a:xfrm>
            <a:custGeom>
              <a:avLst/>
              <a:gdLst/>
              <a:ahLst/>
              <a:cxnLst/>
              <a:rect l="l" t="t" r="r" b="b"/>
              <a:pathLst>
                <a:path w="250" h="214" extrusionOk="0">
                  <a:moveTo>
                    <a:pt x="222" y="0"/>
                  </a:moveTo>
                  <a:cubicBezTo>
                    <a:pt x="220" y="0"/>
                    <a:pt x="217" y="1"/>
                    <a:pt x="214" y="3"/>
                  </a:cubicBezTo>
                  <a:cubicBezTo>
                    <a:pt x="141" y="65"/>
                    <a:pt x="81" y="125"/>
                    <a:pt x="20" y="186"/>
                  </a:cubicBezTo>
                  <a:cubicBezTo>
                    <a:pt x="0" y="196"/>
                    <a:pt x="13" y="214"/>
                    <a:pt x="31" y="214"/>
                  </a:cubicBezTo>
                  <a:cubicBezTo>
                    <a:pt x="35" y="214"/>
                    <a:pt x="40" y="213"/>
                    <a:pt x="44" y="211"/>
                  </a:cubicBezTo>
                  <a:cubicBezTo>
                    <a:pt x="105" y="149"/>
                    <a:pt x="166" y="89"/>
                    <a:pt x="239" y="28"/>
                  </a:cubicBezTo>
                  <a:cubicBezTo>
                    <a:pt x="249" y="18"/>
                    <a:pt x="235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545;p36">
              <a:extLst>
                <a:ext uri="{FF2B5EF4-FFF2-40B4-BE49-F238E27FC236}">
                  <a16:creationId xmlns:a16="http://schemas.microsoft.com/office/drawing/2014/main" id="{6579F485-15F1-44C2-BDEC-BDECBBB3C666}"/>
                </a:ext>
              </a:extLst>
            </p:cNvPr>
            <p:cNvSpPr/>
            <p:nvPr/>
          </p:nvSpPr>
          <p:spPr>
            <a:xfrm>
              <a:off x="7521489" y="3191559"/>
              <a:ext cx="12650" cy="11665"/>
            </a:xfrm>
            <a:custGeom>
              <a:avLst/>
              <a:gdLst/>
              <a:ahLst/>
              <a:cxnLst/>
              <a:rect l="l" t="t" r="r" b="b"/>
              <a:pathLst>
                <a:path w="257" h="237" extrusionOk="0">
                  <a:moveTo>
                    <a:pt x="230" y="21"/>
                  </a:moveTo>
                  <a:cubicBezTo>
                    <a:pt x="232" y="21"/>
                    <a:pt x="232" y="24"/>
                    <a:pt x="232" y="30"/>
                  </a:cubicBezTo>
                  <a:cubicBezTo>
                    <a:pt x="232" y="30"/>
                    <a:pt x="244" y="30"/>
                    <a:pt x="232" y="42"/>
                  </a:cubicBezTo>
                  <a:lnTo>
                    <a:pt x="37" y="212"/>
                  </a:lnTo>
                  <a:cubicBezTo>
                    <a:pt x="37" y="216"/>
                    <a:pt x="36" y="218"/>
                    <a:pt x="34" y="218"/>
                  </a:cubicBezTo>
                  <a:cubicBezTo>
                    <a:pt x="30" y="218"/>
                    <a:pt x="25" y="212"/>
                    <a:pt x="25" y="212"/>
                  </a:cubicBezTo>
                  <a:lnTo>
                    <a:pt x="25" y="200"/>
                  </a:lnTo>
                  <a:lnTo>
                    <a:pt x="219" y="30"/>
                  </a:lnTo>
                  <a:cubicBezTo>
                    <a:pt x="226" y="24"/>
                    <a:pt x="229" y="21"/>
                    <a:pt x="230" y="21"/>
                  </a:cubicBezTo>
                  <a:close/>
                  <a:moveTo>
                    <a:pt x="220" y="0"/>
                  </a:moveTo>
                  <a:cubicBezTo>
                    <a:pt x="216" y="0"/>
                    <a:pt x="211" y="2"/>
                    <a:pt x="208" y="6"/>
                  </a:cubicBezTo>
                  <a:lnTo>
                    <a:pt x="13" y="188"/>
                  </a:lnTo>
                  <a:cubicBezTo>
                    <a:pt x="1" y="200"/>
                    <a:pt x="1" y="212"/>
                    <a:pt x="13" y="225"/>
                  </a:cubicBezTo>
                  <a:cubicBezTo>
                    <a:pt x="25" y="236"/>
                    <a:pt x="25" y="236"/>
                    <a:pt x="37" y="236"/>
                  </a:cubicBezTo>
                  <a:cubicBezTo>
                    <a:pt x="37" y="236"/>
                    <a:pt x="49" y="236"/>
                    <a:pt x="49" y="225"/>
                  </a:cubicBezTo>
                  <a:lnTo>
                    <a:pt x="244" y="54"/>
                  </a:lnTo>
                  <a:cubicBezTo>
                    <a:pt x="256" y="42"/>
                    <a:pt x="256" y="17"/>
                    <a:pt x="244" y="17"/>
                  </a:cubicBezTo>
                  <a:cubicBezTo>
                    <a:pt x="244" y="9"/>
                    <a:pt x="232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546;p36">
              <a:extLst>
                <a:ext uri="{FF2B5EF4-FFF2-40B4-BE49-F238E27FC236}">
                  <a16:creationId xmlns:a16="http://schemas.microsoft.com/office/drawing/2014/main" id="{B7E58968-3E3B-4A9F-9816-EB85D752303F}"/>
                </a:ext>
              </a:extLst>
            </p:cNvPr>
            <p:cNvSpPr/>
            <p:nvPr/>
          </p:nvSpPr>
          <p:spPr>
            <a:xfrm>
              <a:off x="7519864" y="3201256"/>
              <a:ext cx="15357" cy="14323"/>
            </a:xfrm>
            <a:custGeom>
              <a:avLst/>
              <a:gdLst/>
              <a:ahLst/>
              <a:cxnLst/>
              <a:rect l="l" t="t" r="r" b="b"/>
              <a:pathLst>
                <a:path w="312" h="291" extrusionOk="0">
                  <a:moveTo>
                    <a:pt x="286" y="1"/>
                  </a:moveTo>
                  <a:cubicBezTo>
                    <a:pt x="283" y="1"/>
                    <a:pt x="280" y="2"/>
                    <a:pt x="277" y="3"/>
                  </a:cubicBezTo>
                  <a:cubicBezTo>
                    <a:pt x="179" y="76"/>
                    <a:pt x="95" y="161"/>
                    <a:pt x="9" y="258"/>
                  </a:cubicBezTo>
                  <a:cubicBezTo>
                    <a:pt x="0" y="268"/>
                    <a:pt x="12" y="291"/>
                    <a:pt x="24" y="291"/>
                  </a:cubicBezTo>
                  <a:cubicBezTo>
                    <a:pt x="27" y="291"/>
                    <a:pt x="31" y="288"/>
                    <a:pt x="34" y="283"/>
                  </a:cubicBezTo>
                  <a:cubicBezTo>
                    <a:pt x="119" y="198"/>
                    <a:pt x="204" y="112"/>
                    <a:pt x="301" y="39"/>
                  </a:cubicBezTo>
                  <a:cubicBezTo>
                    <a:pt x="312" y="29"/>
                    <a:pt x="304" y="1"/>
                    <a:pt x="2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547;p36">
              <a:extLst>
                <a:ext uri="{FF2B5EF4-FFF2-40B4-BE49-F238E27FC236}">
                  <a16:creationId xmlns:a16="http://schemas.microsoft.com/office/drawing/2014/main" id="{A2580F10-168A-4B0E-AF08-269DAD23BCEC}"/>
                </a:ext>
              </a:extLst>
            </p:cNvPr>
            <p:cNvSpPr/>
            <p:nvPr/>
          </p:nvSpPr>
          <p:spPr>
            <a:xfrm>
              <a:off x="7519717" y="3200911"/>
              <a:ext cx="15603" cy="14914"/>
            </a:xfrm>
            <a:custGeom>
              <a:avLst/>
              <a:gdLst/>
              <a:ahLst/>
              <a:cxnLst/>
              <a:rect l="l" t="t" r="r" b="b"/>
              <a:pathLst>
                <a:path w="317" h="303" extrusionOk="0">
                  <a:moveTo>
                    <a:pt x="304" y="22"/>
                  </a:moveTo>
                  <a:cubicBezTo>
                    <a:pt x="304" y="22"/>
                    <a:pt x="304" y="35"/>
                    <a:pt x="292" y="35"/>
                  </a:cubicBezTo>
                  <a:cubicBezTo>
                    <a:pt x="195" y="108"/>
                    <a:pt x="109" y="192"/>
                    <a:pt x="37" y="290"/>
                  </a:cubicBezTo>
                  <a:lnTo>
                    <a:pt x="25" y="290"/>
                  </a:lnTo>
                  <a:cubicBezTo>
                    <a:pt x="25" y="290"/>
                    <a:pt x="12" y="290"/>
                    <a:pt x="12" y="278"/>
                  </a:cubicBezTo>
                  <a:lnTo>
                    <a:pt x="12" y="265"/>
                  </a:lnTo>
                  <a:cubicBezTo>
                    <a:pt x="98" y="181"/>
                    <a:pt x="195" y="95"/>
                    <a:pt x="292" y="22"/>
                  </a:cubicBezTo>
                  <a:close/>
                  <a:moveTo>
                    <a:pt x="298" y="1"/>
                  </a:moveTo>
                  <a:cubicBezTo>
                    <a:pt x="292" y="1"/>
                    <a:pt x="286" y="4"/>
                    <a:pt x="280" y="10"/>
                  </a:cubicBezTo>
                  <a:cubicBezTo>
                    <a:pt x="182" y="83"/>
                    <a:pt x="85" y="168"/>
                    <a:pt x="1" y="265"/>
                  </a:cubicBezTo>
                  <a:lnTo>
                    <a:pt x="1" y="290"/>
                  </a:lnTo>
                  <a:cubicBezTo>
                    <a:pt x="1" y="302"/>
                    <a:pt x="12" y="302"/>
                    <a:pt x="25" y="302"/>
                  </a:cubicBezTo>
                  <a:lnTo>
                    <a:pt x="49" y="302"/>
                  </a:lnTo>
                  <a:cubicBezTo>
                    <a:pt x="122" y="205"/>
                    <a:pt x="207" y="119"/>
                    <a:pt x="304" y="59"/>
                  </a:cubicBezTo>
                  <a:cubicBezTo>
                    <a:pt x="317" y="46"/>
                    <a:pt x="317" y="22"/>
                    <a:pt x="317" y="10"/>
                  </a:cubicBezTo>
                  <a:cubicBezTo>
                    <a:pt x="310" y="4"/>
                    <a:pt x="304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548;p36">
              <a:extLst>
                <a:ext uri="{FF2B5EF4-FFF2-40B4-BE49-F238E27FC236}">
                  <a16:creationId xmlns:a16="http://schemas.microsoft.com/office/drawing/2014/main" id="{E18A276C-A029-4258-BC9C-9CA0076D95E8}"/>
                </a:ext>
              </a:extLst>
            </p:cNvPr>
            <p:cNvSpPr/>
            <p:nvPr/>
          </p:nvSpPr>
          <p:spPr>
            <a:xfrm>
              <a:off x="7516813" y="3205390"/>
              <a:ext cx="17768" cy="17768"/>
            </a:xfrm>
            <a:custGeom>
              <a:avLst/>
              <a:gdLst/>
              <a:ahLst/>
              <a:cxnLst/>
              <a:rect l="l" t="t" r="r" b="b"/>
              <a:pathLst>
                <a:path w="361" h="361" extrusionOk="0">
                  <a:moveTo>
                    <a:pt x="334" y="1"/>
                  </a:moveTo>
                  <a:cubicBezTo>
                    <a:pt x="332" y="1"/>
                    <a:pt x="329" y="2"/>
                    <a:pt x="327" y="4"/>
                  </a:cubicBezTo>
                  <a:cubicBezTo>
                    <a:pt x="217" y="114"/>
                    <a:pt x="120" y="223"/>
                    <a:pt x="11" y="333"/>
                  </a:cubicBezTo>
                  <a:cubicBezTo>
                    <a:pt x="1" y="342"/>
                    <a:pt x="15" y="360"/>
                    <a:pt x="27" y="360"/>
                  </a:cubicBezTo>
                  <a:cubicBezTo>
                    <a:pt x="30" y="360"/>
                    <a:pt x="33" y="359"/>
                    <a:pt x="35" y="357"/>
                  </a:cubicBezTo>
                  <a:lnTo>
                    <a:pt x="351" y="41"/>
                  </a:lnTo>
                  <a:cubicBezTo>
                    <a:pt x="361" y="21"/>
                    <a:pt x="346" y="1"/>
                    <a:pt x="3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549;p36">
              <a:extLst>
                <a:ext uri="{FF2B5EF4-FFF2-40B4-BE49-F238E27FC236}">
                  <a16:creationId xmlns:a16="http://schemas.microsoft.com/office/drawing/2014/main" id="{9F7CEA36-F489-4E2E-BB4C-7CD72408230B}"/>
                </a:ext>
              </a:extLst>
            </p:cNvPr>
            <p:cNvSpPr/>
            <p:nvPr/>
          </p:nvSpPr>
          <p:spPr>
            <a:xfrm>
              <a:off x="7516714" y="3205144"/>
              <a:ext cx="18015" cy="18408"/>
            </a:xfrm>
            <a:custGeom>
              <a:avLst/>
              <a:gdLst/>
              <a:ahLst/>
              <a:cxnLst/>
              <a:rect l="l" t="t" r="r" b="b"/>
              <a:pathLst>
                <a:path w="366" h="374" extrusionOk="0">
                  <a:moveTo>
                    <a:pt x="341" y="22"/>
                  </a:moveTo>
                  <a:cubicBezTo>
                    <a:pt x="341" y="22"/>
                    <a:pt x="353" y="33"/>
                    <a:pt x="341" y="33"/>
                  </a:cubicBezTo>
                  <a:cubicBezTo>
                    <a:pt x="243" y="143"/>
                    <a:pt x="134" y="252"/>
                    <a:pt x="37" y="349"/>
                  </a:cubicBezTo>
                  <a:cubicBezTo>
                    <a:pt x="37" y="362"/>
                    <a:pt x="37" y="362"/>
                    <a:pt x="25" y="362"/>
                  </a:cubicBezTo>
                  <a:lnTo>
                    <a:pt x="25" y="349"/>
                  </a:lnTo>
                  <a:lnTo>
                    <a:pt x="25" y="338"/>
                  </a:lnTo>
                  <a:cubicBezTo>
                    <a:pt x="122" y="241"/>
                    <a:pt x="232" y="131"/>
                    <a:pt x="329" y="22"/>
                  </a:cubicBezTo>
                  <a:close/>
                  <a:moveTo>
                    <a:pt x="335" y="0"/>
                  </a:moveTo>
                  <a:cubicBezTo>
                    <a:pt x="329" y="0"/>
                    <a:pt x="323" y="3"/>
                    <a:pt x="316" y="9"/>
                  </a:cubicBezTo>
                  <a:cubicBezTo>
                    <a:pt x="219" y="119"/>
                    <a:pt x="110" y="228"/>
                    <a:pt x="13" y="325"/>
                  </a:cubicBezTo>
                  <a:cubicBezTo>
                    <a:pt x="0" y="338"/>
                    <a:pt x="0" y="349"/>
                    <a:pt x="0" y="349"/>
                  </a:cubicBezTo>
                  <a:cubicBezTo>
                    <a:pt x="0" y="362"/>
                    <a:pt x="13" y="374"/>
                    <a:pt x="25" y="374"/>
                  </a:cubicBezTo>
                  <a:cubicBezTo>
                    <a:pt x="37" y="374"/>
                    <a:pt x="49" y="374"/>
                    <a:pt x="49" y="362"/>
                  </a:cubicBezTo>
                  <a:cubicBezTo>
                    <a:pt x="159" y="265"/>
                    <a:pt x="256" y="155"/>
                    <a:pt x="353" y="46"/>
                  </a:cubicBezTo>
                  <a:cubicBezTo>
                    <a:pt x="365" y="33"/>
                    <a:pt x="365" y="22"/>
                    <a:pt x="353" y="9"/>
                  </a:cubicBezTo>
                  <a:cubicBezTo>
                    <a:pt x="347" y="3"/>
                    <a:pt x="341" y="0"/>
                    <a:pt x="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550;p36">
              <a:extLst>
                <a:ext uri="{FF2B5EF4-FFF2-40B4-BE49-F238E27FC236}">
                  <a16:creationId xmlns:a16="http://schemas.microsoft.com/office/drawing/2014/main" id="{E634C18B-6D01-47DC-8169-F411A27D9C01}"/>
                </a:ext>
              </a:extLst>
            </p:cNvPr>
            <p:cNvSpPr/>
            <p:nvPr/>
          </p:nvSpPr>
          <p:spPr>
            <a:xfrm>
              <a:off x="7515631" y="3210214"/>
              <a:ext cx="21361" cy="20131"/>
            </a:xfrm>
            <a:custGeom>
              <a:avLst/>
              <a:gdLst/>
              <a:ahLst/>
              <a:cxnLst/>
              <a:rect l="l" t="t" r="r" b="b"/>
              <a:pathLst>
                <a:path w="434" h="409" extrusionOk="0">
                  <a:moveTo>
                    <a:pt x="407" y="0"/>
                  </a:moveTo>
                  <a:cubicBezTo>
                    <a:pt x="404" y="0"/>
                    <a:pt x="402" y="1"/>
                    <a:pt x="400" y="3"/>
                  </a:cubicBezTo>
                  <a:cubicBezTo>
                    <a:pt x="278" y="138"/>
                    <a:pt x="144" y="259"/>
                    <a:pt x="11" y="368"/>
                  </a:cubicBezTo>
                  <a:cubicBezTo>
                    <a:pt x="0" y="388"/>
                    <a:pt x="15" y="408"/>
                    <a:pt x="27" y="408"/>
                  </a:cubicBezTo>
                  <a:cubicBezTo>
                    <a:pt x="30" y="408"/>
                    <a:pt x="33" y="407"/>
                    <a:pt x="35" y="405"/>
                  </a:cubicBezTo>
                  <a:cubicBezTo>
                    <a:pt x="181" y="283"/>
                    <a:pt x="302" y="162"/>
                    <a:pt x="424" y="28"/>
                  </a:cubicBezTo>
                  <a:cubicBezTo>
                    <a:pt x="434" y="18"/>
                    <a:pt x="419" y="0"/>
                    <a:pt x="4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551;p36">
              <a:extLst>
                <a:ext uri="{FF2B5EF4-FFF2-40B4-BE49-F238E27FC236}">
                  <a16:creationId xmlns:a16="http://schemas.microsoft.com/office/drawing/2014/main" id="{7B1168DF-D137-410B-8039-5390563DA85C}"/>
                </a:ext>
              </a:extLst>
            </p:cNvPr>
            <p:cNvSpPr/>
            <p:nvPr/>
          </p:nvSpPr>
          <p:spPr>
            <a:xfrm>
              <a:off x="7515484" y="3209771"/>
              <a:ext cx="21608" cy="20968"/>
            </a:xfrm>
            <a:custGeom>
              <a:avLst/>
              <a:gdLst/>
              <a:ahLst/>
              <a:cxnLst/>
              <a:rect l="l" t="t" r="r" b="b"/>
              <a:pathLst>
                <a:path w="439" h="426" extrusionOk="0">
                  <a:moveTo>
                    <a:pt x="414" y="12"/>
                  </a:moveTo>
                  <a:lnTo>
                    <a:pt x="414" y="25"/>
                  </a:lnTo>
                  <a:cubicBezTo>
                    <a:pt x="414" y="25"/>
                    <a:pt x="427" y="25"/>
                    <a:pt x="414" y="37"/>
                  </a:cubicBezTo>
                  <a:cubicBezTo>
                    <a:pt x="305" y="171"/>
                    <a:pt x="171" y="292"/>
                    <a:pt x="38" y="401"/>
                  </a:cubicBezTo>
                  <a:lnTo>
                    <a:pt x="14" y="401"/>
                  </a:lnTo>
                  <a:cubicBezTo>
                    <a:pt x="14" y="390"/>
                    <a:pt x="14" y="390"/>
                    <a:pt x="25" y="390"/>
                  </a:cubicBezTo>
                  <a:cubicBezTo>
                    <a:pt x="159" y="280"/>
                    <a:pt x="281" y="147"/>
                    <a:pt x="403" y="25"/>
                  </a:cubicBezTo>
                  <a:cubicBezTo>
                    <a:pt x="403" y="12"/>
                    <a:pt x="414" y="12"/>
                    <a:pt x="414" y="12"/>
                  </a:cubicBezTo>
                  <a:close/>
                  <a:moveTo>
                    <a:pt x="427" y="1"/>
                  </a:moveTo>
                  <a:cubicBezTo>
                    <a:pt x="414" y="1"/>
                    <a:pt x="403" y="1"/>
                    <a:pt x="390" y="12"/>
                  </a:cubicBezTo>
                  <a:cubicBezTo>
                    <a:pt x="268" y="134"/>
                    <a:pt x="147" y="268"/>
                    <a:pt x="14" y="377"/>
                  </a:cubicBezTo>
                  <a:cubicBezTo>
                    <a:pt x="1" y="377"/>
                    <a:pt x="1" y="390"/>
                    <a:pt x="1" y="401"/>
                  </a:cubicBezTo>
                  <a:cubicBezTo>
                    <a:pt x="1" y="414"/>
                    <a:pt x="14" y="414"/>
                    <a:pt x="14" y="426"/>
                  </a:cubicBezTo>
                  <a:lnTo>
                    <a:pt x="25" y="426"/>
                  </a:lnTo>
                  <a:cubicBezTo>
                    <a:pt x="38" y="426"/>
                    <a:pt x="38" y="414"/>
                    <a:pt x="50" y="414"/>
                  </a:cubicBezTo>
                  <a:cubicBezTo>
                    <a:pt x="184" y="304"/>
                    <a:pt x="317" y="183"/>
                    <a:pt x="427" y="49"/>
                  </a:cubicBezTo>
                  <a:cubicBezTo>
                    <a:pt x="439" y="37"/>
                    <a:pt x="439" y="12"/>
                    <a:pt x="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552;p36">
              <a:extLst>
                <a:ext uri="{FF2B5EF4-FFF2-40B4-BE49-F238E27FC236}">
                  <a16:creationId xmlns:a16="http://schemas.microsoft.com/office/drawing/2014/main" id="{5880A405-5171-4558-9476-3305B52B5B71}"/>
                </a:ext>
              </a:extLst>
            </p:cNvPr>
            <p:cNvSpPr/>
            <p:nvPr/>
          </p:nvSpPr>
          <p:spPr>
            <a:xfrm>
              <a:off x="7515631" y="3215579"/>
              <a:ext cx="21854" cy="21952"/>
            </a:xfrm>
            <a:custGeom>
              <a:avLst/>
              <a:gdLst/>
              <a:ahLst/>
              <a:cxnLst/>
              <a:rect l="l" t="t" r="r" b="b"/>
              <a:pathLst>
                <a:path w="444" h="446" extrusionOk="0">
                  <a:moveTo>
                    <a:pt x="414" y="1"/>
                  </a:moveTo>
                  <a:cubicBezTo>
                    <a:pt x="409" y="1"/>
                    <a:pt x="405" y="2"/>
                    <a:pt x="400" y="4"/>
                  </a:cubicBezTo>
                  <a:cubicBezTo>
                    <a:pt x="265" y="137"/>
                    <a:pt x="132" y="272"/>
                    <a:pt x="11" y="418"/>
                  </a:cubicBezTo>
                  <a:cubicBezTo>
                    <a:pt x="0" y="427"/>
                    <a:pt x="14" y="445"/>
                    <a:pt x="27" y="445"/>
                  </a:cubicBezTo>
                  <a:cubicBezTo>
                    <a:pt x="30" y="445"/>
                    <a:pt x="33" y="444"/>
                    <a:pt x="35" y="442"/>
                  </a:cubicBezTo>
                  <a:cubicBezTo>
                    <a:pt x="156" y="296"/>
                    <a:pt x="290" y="162"/>
                    <a:pt x="424" y="29"/>
                  </a:cubicBezTo>
                  <a:cubicBezTo>
                    <a:pt x="444" y="18"/>
                    <a:pt x="432" y="1"/>
                    <a:pt x="4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553;p36">
              <a:extLst>
                <a:ext uri="{FF2B5EF4-FFF2-40B4-BE49-F238E27FC236}">
                  <a16:creationId xmlns:a16="http://schemas.microsoft.com/office/drawing/2014/main" id="{98D62E55-F67E-4FF5-B42D-6E2545057372}"/>
                </a:ext>
              </a:extLst>
            </p:cNvPr>
            <p:cNvSpPr/>
            <p:nvPr/>
          </p:nvSpPr>
          <p:spPr>
            <a:xfrm>
              <a:off x="7515484" y="3215284"/>
              <a:ext cx="22247" cy="22641"/>
            </a:xfrm>
            <a:custGeom>
              <a:avLst/>
              <a:gdLst/>
              <a:ahLst/>
              <a:cxnLst/>
              <a:rect l="l" t="t" r="r" b="b"/>
              <a:pathLst>
                <a:path w="452" h="460" extrusionOk="0">
                  <a:moveTo>
                    <a:pt x="418" y="17"/>
                  </a:moveTo>
                  <a:cubicBezTo>
                    <a:pt x="421" y="17"/>
                    <a:pt x="427" y="22"/>
                    <a:pt x="427" y="22"/>
                  </a:cubicBezTo>
                  <a:lnTo>
                    <a:pt x="427" y="35"/>
                  </a:lnTo>
                  <a:cubicBezTo>
                    <a:pt x="293" y="168"/>
                    <a:pt x="159" y="302"/>
                    <a:pt x="38" y="448"/>
                  </a:cubicBezTo>
                  <a:lnTo>
                    <a:pt x="25" y="448"/>
                  </a:lnTo>
                  <a:lnTo>
                    <a:pt x="14" y="435"/>
                  </a:lnTo>
                  <a:lnTo>
                    <a:pt x="25" y="424"/>
                  </a:lnTo>
                  <a:cubicBezTo>
                    <a:pt x="147" y="289"/>
                    <a:pt x="281" y="143"/>
                    <a:pt x="414" y="22"/>
                  </a:cubicBezTo>
                  <a:cubicBezTo>
                    <a:pt x="414" y="18"/>
                    <a:pt x="416" y="17"/>
                    <a:pt x="418" y="17"/>
                  </a:cubicBezTo>
                  <a:close/>
                  <a:moveTo>
                    <a:pt x="421" y="1"/>
                  </a:moveTo>
                  <a:cubicBezTo>
                    <a:pt x="415" y="1"/>
                    <a:pt x="409" y="4"/>
                    <a:pt x="403" y="10"/>
                  </a:cubicBezTo>
                  <a:cubicBezTo>
                    <a:pt x="268" y="132"/>
                    <a:pt x="135" y="278"/>
                    <a:pt x="1" y="411"/>
                  </a:cubicBezTo>
                  <a:lnTo>
                    <a:pt x="1" y="448"/>
                  </a:lnTo>
                  <a:cubicBezTo>
                    <a:pt x="1" y="448"/>
                    <a:pt x="14" y="460"/>
                    <a:pt x="25" y="460"/>
                  </a:cubicBezTo>
                  <a:lnTo>
                    <a:pt x="50" y="460"/>
                  </a:lnTo>
                  <a:cubicBezTo>
                    <a:pt x="171" y="314"/>
                    <a:pt x="305" y="180"/>
                    <a:pt x="439" y="46"/>
                  </a:cubicBezTo>
                  <a:cubicBezTo>
                    <a:pt x="451" y="35"/>
                    <a:pt x="451" y="10"/>
                    <a:pt x="439" y="10"/>
                  </a:cubicBezTo>
                  <a:cubicBezTo>
                    <a:pt x="433" y="4"/>
                    <a:pt x="427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554;p36">
              <a:extLst>
                <a:ext uri="{FF2B5EF4-FFF2-40B4-BE49-F238E27FC236}">
                  <a16:creationId xmlns:a16="http://schemas.microsoft.com/office/drawing/2014/main" id="{55E20C1D-0FAB-4B42-99A7-AAD6B923BD74}"/>
                </a:ext>
              </a:extLst>
            </p:cNvPr>
            <p:cNvSpPr/>
            <p:nvPr/>
          </p:nvSpPr>
          <p:spPr>
            <a:xfrm>
              <a:off x="7517453" y="3221584"/>
              <a:ext cx="22444" cy="22740"/>
            </a:xfrm>
            <a:custGeom>
              <a:avLst/>
              <a:gdLst/>
              <a:ahLst/>
              <a:cxnLst/>
              <a:rect l="l" t="t" r="r" b="b"/>
              <a:pathLst>
                <a:path w="456" h="462" extrusionOk="0">
                  <a:moveTo>
                    <a:pt x="421" y="0"/>
                  </a:moveTo>
                  <a:cubicBezTo>
                    <a:pt x="417" y="0"/>
                    <a:pt x="414" y="1"/>
                    <a:pt x="411" y="4"/>
                  </a:cubicBezTo>
                  <a:cubicBezTo>
                    <a:pt x="277" y="137"/>
                    <a:pt x="144" y="283"/>
                    <a:pt x="10" y="429"/>
                  </a:cubicBezTo>
                  <a:cubicBezTo>
                    <a:pt x="1" y="439"/>
                    <a:pt x="13" y="462"/>
                    <a:pt x="24" y="462"/>
                  </a:cubicBezTo>
                  <a:cubicBezTo>
                    <a:pt x="27" y="462"/>
                    <a:pt x="31" y="459"/>
                    <a:pt x="34" y="453"/>
                  </a:cubicBezTo>
                  <a:cubicBezTo>
                    <a:pt x="168" y="307"/>
                    <a:pt x="301" y="161"/>
                    <a:pt x="436" y="28"/>
                  </a:cubicBezTo>
                  <a:cubicBezTo>
                    <a:pt x="455" y="18"/>
                    <a:pt x="435" y="0"/>
                    <a:pt x="4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555;p36">
              <a:extLst>
                <a:ext uri="{FF2B5EF4-FFF2-40B4-BE49-F238E27FC236}">
                  <a16:creationId xmlns:a16="http://schemas.microsoft.com/office/drawing/2014/main" id="{119AEB5A-FBAD-41A5-8BA7-347A09BB2158}"/>
                </a:ext>
              </a:extLst>
            </p:cNvPr>
            <p:cNvSpPr/>
            <p:nvPr/>
          </p:nvSpPr>
          <p:spPr>
            <a:xfrm>
              <a:off x="7517305" y="3221141"/>
              <a:ext cx="22198" cy="23379"/>
            </a:xfrm>
            <a:custGeom>
              <a:avLst/>
              <a:gdLst/>
              <a:ahLst/>
              <a:cxnLst/>
              <a:rect l="l" t="t" r="r" b="b"/>
              <a:pathLst>
                <a:path w="451" h="475" extrusionOk="0">
                  <a:moveTo>
                    <a:pt x="426" y="13"/>
                  </a:moveTo>
                  <a:lnTo>
                    <a:pt x="439" y="24"/>
                  </a:lnTo>
                  <a:lnTo>
                    <a:pt x="439" y="37"/>
                  </a:lnTo>
                  <a:cubicBezTo>
                    <a:pt x="293" y="170"/>
                    <a:pt x="158" y="316"/>
                    <a:pt x="37" y="462"/>
                  </a:cubicBezTo>
                  <a:lnTo>
                    <a:pt x="25" y="462"/>
                  </a:lnTo>
                  <a:cubicBezTo>
                    <a:pt x="25" y="451"/>
                    <a:pt x="13" y="451"/>
                    <a:pt x="25" y="438"/>
                  </a:cubicBezTo>
                  <a:cubicBezTo>
                    <a:pt x="147" y="292"/>
                    <a:pt x="280" y="159"/>
                    <a:pt x="426" y="24"/>
                  </a:cubicBezTo>
                  <a:lnTo>
                    <a:pt x="426" y="13"/>
                  </a:lnTo>
                  <a:close/>
                  <a:moveTo>
                    <a:pt x="439" y="0"/>
                  </a:moveTo>
                  <a:cubicBezTo>
                    <a:pt x="426" y="0"/>
                    <a:pt x="414" y="0"/>
                    <a:pt x="414" y="13"/>
                  </a:cubicBezTo>
                  <a:cubicBezTo>
                    <a:pt x="268" y="146"/>
                    <a:pt x="134" y="280"/>
                    <a:pt x="13" y="426"/>
                  </a:cubicBezTo>
                  <a:cubicBezTo>
                    <a:pt x="1" y="451"/>
                    <a:pt x="1" y="462"/>
                    <a:pt x="13" y="475"/>
                  </a:cubicBezTo>
                  <a:lnTo>
                    <a:pt x="50" y="475"/>
                  </a:lnTo>
                  <a:cubicBezTo>
                    <a:pt x="171" y="329"/>
                    <a:pt x="304" y="183"/>
                    <a:pt x="450" y="49"/>
                  </a:cubicBezTo>
                  <a:lnTo>
                    <a:pt x="450" y="24"/>
                  </a:lnTo>
                  <a:cubicBezTo>
                    <a:pt x="450" y="13"/>
                    <a:pt x="439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556;p36">
              <a:extLst>
                <a:ext uri="{FF2B5EF4-FFF2-40B4-BE49-F238E27FC236}">
                  <a16:creationId xmlns:a16="http://schemas.microsoft.com/office/drawing/2014/main" id="{31479BEB-B0FA-4B0D-839B-456FB517E2B9}"/>
                </a:ext>
              </a:extLst>
            </p:cNvPr>
            <p:cNvSpPr/>
            <p:nvPr/>
          </p:nvSpPr>
          <p:spPr>
            <a:xfrm>
              <a:off x="7519963" y="3227885"/>
              <a:ext cx="19393" cy="21460"/>
            </a:xfrm>
            <a:custGeom>
              <a:avLst/>
              <a:gdLst/>
              <a:ahLst/>
              <a:cxnLst/>
              <a:rect l="l" t="t" r="r" b="b"/>
              <a:pathLst>
                <a:path w="394" h="436" extrusionOk="0">
                  <a:moveTo>
                    <a:pt x="370" y="1"/>
                  </a:moveTo>
                  <a:cubicBezTo>
                    <a:pt x="367" y="1"/>
                    <a:pt x="363" y="3"/>
                    <a:pt x="360" y="9"/>
                  </a:cubicBezTo>
                  <a:cubicBezTo>
                    <a:pt x="287" y="82"/>
                    <a:pt x="214" y="155"/>
                    <a:pt x="141" y="241"/>
                  </a:cubicBezTo>
                  <a:cubicBezTo>
                    <a:pt x="93" y="289"/>
                    <a:pt x="20" y="338"/>
                    <a:pt x="7" y="411"/>
                  </a:cubicBezTo>
                  <a:cubicBezTo>
                    <a:pt x="0" y="426"/>
                    <a:pt x="11" y="436"/>
                    <a:pt x="23" y="436"/>
                  </a:cubicBezTo>
                  <a:cubicBezTo>
                    <a:pt x="31" y="436"/>
                    <a:pt x="39" y="432"/>
                    <a:pt x="44" y="423"/>
                  </a:cubicBezTo>
                  <a:cubicBezTo>
                    <a:pt x="56" y="350"/>
                    <a:pt x="153" y="277"/>
                    <a:pt x="214" y="216"/>
                  </a:cubicBezTo>
                  <a:cubicBezTo>
                    <a:pt x="263" y="155"/>
                    <a:pt x="323" y="95"/>
                    <a:pt x="385" y="33"/>
                  </a:cubicBezTo>
                  <a:cubicBezTo>
                    <a:pt x="394" y="25"/>
                    <a:pt x="382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557;p36">
              <a:extLst>
                <a:ext uri="{FF2B5EF4-FFF2-40B4-BE49-F238E27FC236}">
                  <a16:creationId xmlns:a16="http://schemas.microsoft.com/office/drawing/2014/main" id="{5F9C4AF1-06EB-46A9-8520-3EB5788B62FE}"/>
                </a:ext>
              </a:extLst>
            </p:cNvPr>
            <p:cNvSpPr/>
            <p:nvPr/>
          </p:nvSpPr>
          <p:spPr>
            <a:xfrm>
              <a:off x="7519717" y="3227737"/>
              <a:ext cx="19786" cy="22149"/>
            </a:xfrm>
            <a:custGeom>
              <a:avLst/>
              <a:gdLst/>
              <a:ahLst/>
              <a:cxnLst/>
              <a:rect l="l" t="t" r="r" b="b"/>
              <a:pathLst>
                <a:path w="402" h="450" extrusionOk="0">
                  <a:moveTo>
                    <a:pt x="377" y="12"/>
                  </a:moveTo>
                  <a:lnTo>
                    <a:pt x="377" y="25"/>
                  </a:lnTo>
                  <a:lnTo>
                    <a:pt x="207" y="219"/>
                  </a:lnTo>
                  <a:cubicBezTo>
                    <a:pt x="195" y="231"/>
                    <a:pt x="182" y="244"/>
                    <a:pt x="158" y="255"/>
                  </a:cubicBezTo>
                  <a:cubicBezTo>
                    <a:pt x="109" y="304"/>
                    <a:pt x="49" y="365"/>
                    <a:pt x="37" y="426"/>
                  </a:cubicBezTo>
                  <a:cubicBezTo>
                    <a:pt x="37" y="430"/>
                    <a:pt x="35" y="431"/>
                    <a:pt x="33" y="431"/>
                  </a:cubicBezTo>
                  <a:cubicBezTo>
                    <a:pt x="30" y="431"/>
                    <a:pt x="25" y="426"/>
                    <a:pt x="25" y="426"/>
                  </a:cubicBezTo>
                  <a:lnTo>
                    <a:pt x="12" y="426"/>
                  </a:lnTo>
                  <a:cubicBezTo>
                    <a:pt x="37" y="365"/>
                    <a:pt x="73" y="317"/>
                    <a:pt x="122" y="280"/>
                  </a:cubicBezTo>
                  <a:lnTo>
                    <a:pt x="158" y="244"/>
                  </a:lnTo>
                  <a:lnTo>
                    <a:pt x="365" y="12"/>
                  </a:lnTo>
                  <a:close/>
                  <a:moveTo>
                    <a:pt x="353" y="0"/>
                  </a:moveTo>
                  <a:lnTo>
                    <a:pt x="146" y="231"/>
                  </a:lnTo>
                  <a:lnTo>
                    <a:pt x="109" y="268"/>
                  </a:lnTo>
                  <a:cubicBezTo>
                    <a:pt x="61" y="317"/>
                    <a:pt x="12" y="353"/>
                    <a:pt x="1" y="414"/>
                  </a:cubicBezTo>
                  <a:cubicBezTo>
                    <a:pt x="1" y="426"/>
                    <a:pt x="1" y="450"/>
                    <a:pt x="12" y="450"/>
                  </a:cubicBezTo>
                  <a:lnTo>
                    <a:pt x="25" y="450"/>
                  </a:lnTo>
                  <a:cubicBezTo>
                    <a:pt x="37" y="450"/>
                    <a:pt x="49" y="438"/>
                    <a:pt x="49" y="426"/>
                  </a:cubicBezTo>
                  <a:cubicBezTo>
                    <a:pt x="73" y="377"/>
                    <a:pt x="122" y="317"/>
                    <a:pt x="171" y="268"/>
                  </a:cubicBezTo>
                  <a:cubicBezTo>
                    <a:pt x="195" y="255"/>
                    <a:pt x="207" y="244"/>
                    <a:pt x="219" y="231"/>
                  </a:cubicBezTo>
                  <a:lnTo>
                    <a:pt x="390" y="36"/>
                  </a:lnTo>
                  <a:cubicBezTo>
                    <a:pt x="401" y="36"/>
                    <a:pt x="401" y="25"/>
                    <a:pt x="401" y="12"/>
                  </a:cubicBezTo>
                  <a:cubicBezTo>
                    <a:pt x="401" y="12"/>
                    <a:pt x="390" y="0"/>
                    <a:pt x="3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558;p36">
              <a:extLst>
                <a:ext uri="{FF2B5EF4-FFF2-40B4-BE49-F238E27FC236}">
                  <a16:creationId xmlns:a16="http://schemas.microsoft.com/office/drawing/2014/main" id="{20C36A58-FF02-4431-A27E-29FCBC252481}"/>
                </a:ext>
              </a:extLst>
            </p:cNvPr>
            <p:cNvSpPr/>
            <p:nvPr/>
          </p:nvSpPr>
          <p:spPr>
            <a:xfrm>
              <a:off x="7520652" y="3234234"/>
              <a:ext cx="19442" cy="19737"/>
            </a:xfrm>
            <a:custGeom>
              <a:avLst/>
              <a:gdLst/>
              <a:ahLst/>
              <a:cxnLst/>
              <a:rect l="l" t="t" r="r" b="b"/>
              <a:pathLst>
                <a:path w="395" h="401" extrusionOk="0">
                  <a:moveTo>
                    <a:pt x="347" y="1"/>
                  </a:moveTo>
                  <a:cubicBezTo>
                    <a:pt x="337" y="1"/>
                    <a:pt x="327" y="11"/>
                    <a:pt x="334" y="26"/>
                  </a:cubicBezTo>
                  <a:cubicBezTo>
                    <a:pt x="346" y="39"/>
                    <a:pt x="188" y="185"/>
                    <a:pt x="176" y="196"/>
                  </a:cubicBezTo>
                  <a:cubicBezTo>
                    <a:pt x="127" y="258"/>
                    <a:pt x="66" y="318"/>
                    <a:pt x="18" y="367"/>
                  </a:cubicBezTo>
                  <a:cubicBezTo>
                    <a:pt x="0" y="384"/>
                    <a:pt x="7" y="401"/>
                    <a:pt x="22" y="401"/>
                  </a:cubicBezTo>
                  <a:cubicBezTo>
                    <a:pt x="28" y="401"/>
                    <a:pt x="35" y="398"/>
                    <a:pt x="42" y="391"/>
                  </a:cubicBezTo>
                  <a:cubicBezTo>
                    <a:pt x="115" y="318"/>
                    <a:pt x="188" y="233"/>
                    <a:pt x="273" y="160"/>
                  </a:cubicBezTo>
                  <a:cubicBezTo>
                    <a:pt x="298" y="123"/>
                    <a:pt x="395" y="63"/>
                    <a:pt x="358" y="14"/>
                  </a:cubicBezTo>
                  <a:cubicBezTo>
                    <a:pt x="358" y="5"/>
                    <a:pt x="353" y="1"/>
                    <a:pt x="3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559;p36">
              <a:extLst>
                <a:ext uri="{FF2B5EF4-FFF2-40B4-BE49-F238E27FC236}">
                  <a16:creationId xmlns:a16="http://schemas.microsoft.com/office/drawing/2014/main" id="{46439026-B17A-40F0-BB96-381AF9168213}"/>
                </a:ext>
              </a:extLst>
            </p:cNvPr>
            <p:cNvSpPr/>
            <p:nvPr/>
          </p:nvSpPr>
          <p:spPr>
            <a:xfrm>
              <a:off x="7520307" y="3233742"/>
              <a:ext cx="19786" cy="20968"/>
            </a:xfrm>
            <a:custGeom>
              <a:avLst/>
              <a:gdLst/>
              <a:ahLst/>
              <a:cxnLst/>
              <a:rect l="l" t="t" r="r" b="b"/>
              <a:pathLst>
                <a:path w="402" h="426" extrusionOk="0">
                  <a:moveTo>
                    <a:pt x="365" y="24"/>
                  </a:moveTo>
                  <a:cubicBezTo>
                    <a:pt x="378" y="60"/>
                    <a:pt x="329" y="109"/>
                    <a:pt x="292" y="133"/>
                  </a:cubicBezTo>
                  <a:cubicBezTo>
                    <a:pt x="280" y="146"/>
                    <a:pt x="280" y="158"/>
                    <a:pt x="268" y="158"/>
                  </a:cubicBezTo>
                  <a:cubicBezTo>
                    <a:pt x="195" y="243"/>
                    <a:pt x="122" y="316"/>
                    <a:pt x="37" y="401"/>
                  </a:cubicBezTo>
                  <a:lnTo>
                    <a:pt x="25" y="401"/>
                  </a:lnTo>
                  <a:lnTo>
                    <a:pt x="25" y="389"/>
                  </a:lnTo>
                  <a:cubicBezTo>
                    <a:pt x="86" y="328"/>
                    <a:pt x="134" y="268"/>
                    <a:pt x="195" y="219"/>
                  </a:cubicBezTo>
                  <a:cubicBezTo>
                    <a:pt x="195" y="219"/>
                    <a:pt x="195" y="206"/>
                    <a:pt x="207" y="195"/>
                  </a:cubicBezTo>
                  <a:cubicBezTo>
                    <a:pt x="341" y="60"/>
                    <a:pt x="353" y="49"/>
                    <a:pt x="353" y="36"/>
                  </a:cubicBezTo>
                  <a:cubicBezTo>
                    <a:pt x="341" y="36"/>
                    <a:pt x="341" y="24"/>
                    <a:pt x="353" y="24"/>
                  </a:cubicBezTo>
                  <a:close/>
                  <a:moveTo>
                    <a:pt x="353" y="0"/>
                  </a:moveTo>
                  <a:cubicBezTo>
                    <a:pt x="341" y="0"/>
                    <a:pt x="341" y="12"/>
                    <a:pt x="329" y="12"/>
                  </a:cubicBezTo>
                  <a:lnTo>
                    <a:pt x="329" y="36"/>
                  </a:lnTo>
                  <a:cubicBezTo>
                    <a:pt x="329" y="49"/>
                    <a:pt x="280" y="97"/>
                    <a:pt x="195" y="182"/>
                  </a:cubicBezTo>
                  <a:cubicBezTo>
                    <a:pt x="183" y="195"/>
                    <a:pt x="183" y="206"/>
                    <a:pt x="183" y="206"/>
                  </a:cubicBezTo>
                  <a:cubicBezTo>
                    <a:pt x="122" y="255"/>
                    <a:pt x="73" y="316"/>
                    <a:pt x="13" y="377"/>
                  </a:cubicBezTo>
                  <a:cubicBezTo>
                    <a:pt x="13" y="377"/>
                    <a:pt x="0" y="389"/>
                    <a:pt x="13" y="401"/>
                  </a:cubicBezTo>
                  <a:cubicBezTo>
                    <a:pt x="13" y="414"/>
                    <a:pt x="13" y="414"/>
                    <a:pt x="25" y="425"/>
                  </a:cubicBezTo>
                  <a:lnTo>
                    <a:pt x="37" y="425"/>
                  </a:lnTo>
                  <a:lnTo>
                    <a:pt x="49" y="414"/>
                  </a:lnTo>
                  <a:cubicBezTo>
                    <a:pt x="134" y="328"/>
                    <a:pt x="207" y="255"/>
                    <a:pt x="280" y="170"/>
                  </a:cubicBezTo>
                  <a:cubicBezTo>
                    <a:pt x="292" y="170"/>
                    <a:pt x="292" y="158"/>
                    <a:pt x="305" y="146"/>
                  </a:cubicBezTo>
                  <a:cubicBezTo>
                    <a:pt x="341" y="109"/>
                    <a:pt x="402" y="60"/>
                    <a:pt x="378" y="12"/>
                  </a:cubicBezTo>
                  <a:cubicBezTo>
                    <a:pt x="378" y="12"/>
                    <a:pt x="365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560;p36">
              <a:extLst>
                <a:ext uri="{FF2B5EF4-FFF2-40B4-BE49-F238E27FC236}">
                  <a16:creationId xmlns:a16="http://schemas.microsoft.com/office/drawing/2014/main" id="{2B033F39-153D-4EB5-8AF5-BD3E74B8C27A}"/>
                </a:ext>
              </a:extLst>
            </p:cNvPr>
            <p:cNvSpPr/>
            <p:nvPr/>
          </p:nvSpPr>
          <p:spPr>
            <a:xfrm>
              <a:off x="7462816" y="3129983"/>
              <a:ext cx="6448" cy="8023"/>
            </a:xfrm>
            <a:custGeom>
              <a:avLst/>
              <a:gdLst/>
              <a:ahLst/>
              <a:cxnLst/>
              <a:rect l="l" t="t" r="r" b="b"/>
              <a:pathLst>
                <a:path w="131" h="163" extrusionOk="0">
                  <a:moveTo>
                    <a:pt x="95" y="1"/>
                  </a:moveTo>
                  <a:cubicBezTo>
                    <a:pt x="92" y="1"/>
                    <a:pt x="88" y="1"/>
                    <a:pt x="86" y="4"/>
                  </a:cubicBezTo>
                  <a:cubicBezTo>
                    <a:pt x="49" y="41"/>
                    <a:pt x="25" y="89"/>
                    <a:pt x="1" y="138"/>
                  </a:cubicBezTo>
                  <a:cubicBezTo>
                    <a:pt x="1" y="153"/>
                    <a:pt x="15" y="163"/>
                    <a:pt x="25" y="163"/>
                  </a:cubicBezTo>
                  <a:cubicBezTo>
                    <a:pt x="32" y="163"/>
                    <a:pt x="38" y="159"/>
                    <a:pt x="38" y="150"/>
                  </a:cubicBezTo>
                  <a:cubicBezTo>
                    <a:pt x="49" y="101"/>
                    <a:pt x="74" y="65"/>
                    <a:pt x="111" y="28"/>
                  </a:cubicBezTo>
                  <a:cubicBezTo>
                    <a:pt x="130" y="18"/>
                    <a:pt x="110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561;p36">
              <a:extLst>
                <a:ext uri="{FF2B5EF4-FFF2-40B4-BE49-F238E27FC236}">
                  <a16:creationId xmlns:a16="http://schemas.microsoft.com/office/drawing/2014/main" id="{8624943C-4066-4045-9B46-7D52B219A0C0}"/>
                </a:ext>
              </a:extLst>
            </p:cNvPr>
            <p:cNvSpPr/>
            <p:nvPr/>
          </p:nvSpPr>
          <p:spPr>
            <a:xfrm>
              <a:off x="7462275" y="3129687"/>
              <a:ext cx="7186" cy="8860"/>
            </a:xfrm>
            <a:custGeom>
              <a:avLst/>
              <a:gdLst/>
              <a:ahLst/>
              <a:cxnLst/>
              <a:rect l="l" t="t" r="r" b="b"/>
              <a:pathLst>
                <a:path w="146" h="180" extrusionOk="0">
                  <a:moveTo>
                    <a:pt x="112" y="17"/>
                  </a:moveTo>
                  <a:cubicBezTo>
                    <a:pt x="116" y="17"/>
                    <a:pt x="122" y="22"/>
                    <a:pt x="122" y="22"/>
                  </a:cubicBezTo>
                  <a:lnTo>
                    <a:pt x="122" y="34"/>
                  </a:lnTo>
                  <a:cubicBezTo>
                    <a:pt x="85" y="71"/>
                    <a:pt x="60" y="107"/>
                    <a:pt x="36" y="156"/>
                  </a:cubicBezTo>
                  <a:lnTo>
                    <a:pt x="24" y="156"/>
                  </a:lnTo>
                  <a:cubicBezTo>
                    <a:pt x="36" y="95"/>
                    <a:pt x="73" y="58"/>
                    <a:pt x="109" y="22"/>
                  </a:cubicBezTo>
                  <a:cubicBezTo>
                    <a:pt x="109" y="18"/>
                    <a:pt x="110" y="17"/>
                    <a:pt x="112" y="17"/>
                  </a:cubicBezTo>
                  <a:close/>
                  <a:moveTo>
                    <a:pt x="115" y="1"/>
                  </a:moveTo>
                  <a:cubicBezTo>
                    <a:pt x="109" y="1"/>
                    <a:pt x="103" y="4"/>
                    <a:pt x="97" y="10"/>
                  </a:cubicBezTo>
                  <a:cubicBezTo>
                    <a:pt x="49" y="47"/>
                    <a:pt x="24" y="95"/>
                    <a:pt x="12" y="144"/>
                  </a:cubicBezTo>
                  <a:cubicBezTo>
                    <a:pt x="0" y="156"/>
                    <a:pt x="0" y="168"/>
                    <a:pt x="12" y="168"/>
                  </a:cubicBezTo>
                  <a:cubicBezTo>
                    <a:pt x="12" y="180"/>
                    <a:pt x="24" y="180"/>
                    <a:pt x="36" y="180"/>
                  </a:cubicBezTo>
                  <a:cubicBezTo>
                    <a:pt x="49" y="180"/>
                    <a:pt x="60" y="168"/>
                    <a:pt x="60" y="156"/>
                  </a:cubicBezTo>
                  <a:cubicBezTo>
                    <a:pt x="73" y="120"/>
                    <a:pt x="97" y="83"/>
                    <a:pt x="133" y="47"/>
                  </a:cubicBezTo>
                  <a:cubicBezTo>
                    <a:pt x="146" y="34"/>
                    <a:pt x="133" y="22"/>
                    <a:pt x="133" y="10"/>
                  </a:cubicBezTo>
                  <a:cubicBezTo>
                    <a:pt x="127" y="4"/>
                    <a:pt x="121" y="1"/>
                    <a:pt x="1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562;p36">
              <a:extLst>
                <a:ext uri="{FF2B5EF4-FFF2-40B4-BE49-F238E27FC236}">
                  <a16:creationId xmlns:a16="http://schemas.microsoft.com/office/drawing/2014/main" id="{80AA471C-7A8F-4F1A-A434-32342E4D17FB}"/>
                </a:ext>
              </a:extLst>
            </p:cNvPr>
            <p:cNvSpPr/>
            <p:nvPr/>
          </p:nvSpPr>
          <p:spPr>
            <a:xfrm>
              <a:off x="7464195" y="3131164"/>
              <a:ext cx="9844" cy="10927"/>
            </a:xfrm>
            <a:custGeom>
              <a:avLst/>
              <a:gdLst/>
              <a:ahLst/>
              <a:cxnLst/>
              <a:rect l="l" t="t" r="r" b="b"/>
              <a:pathLst>
                <a:path w="200" h="222" extrusionOk="0">
                  <a:moveTo>
                    <a:pt x="164" y="1"/>
                  </a:moveTo>
                  <a:cubicBezTo>
                    <a:pt x="161" y="1"/>
                    <a:pt x="158" y="2"/>
                    <a:pt x="156" y="4"/>
                  </a:cubicBezTo>
                  <a:cubicBezTo>
                    <a:pt x="94" y="65"/>
                    <a:pt x="46" y="126"/>
                    <a:pt x="10" y="199"/>
                  </a:cubicBezTo>
                  <a:cubicBezTo>
                    <a:pt x="1" y="207"/>
                    <a:pt x="10" y="222"/>
                    <a:pt x="20" y="222"/>
                  </a:cubicBezTo>
                  <a:cubicBezTo>
                    <a:pt x="25" y="222"/>
                    <a:pt x="30" y="219"/>
                    <a:pt x="34" y="211"/>
                  </a:cubicBezTo>
                  <a:cubicBezTo>
                    <a:pt x="70" y="150"/>
                    <a:pt x="119" y="77"/>
                    <a:pt x="180" y="28"/>
                  </a:cubicBezTo>
                  <a:cubicBezTo>
                    <a:pt x="200" y="19"/>
                    <a:pt x="179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563;p36">
              <a:extLst>
                <a:ext uri="{FF2B5EF4-FFF2-40B4-BE49-F238E27FC236}">
                  <a16:creationId xmlns:a16="http://schemas.microsoft.com/office/drawing/2014/main" id="{32FF3B3D-7D46-4FED-A098-8661CB06499D}"/>
                </a:ext>
              </a:extLst>
            </p:cNvPr>
            <p:cNvSpPr/>
            <p:nvPr/>
          </p:nvSpPr>
          <p:spPr>
            <a:xfrm>
              <a:off x="7463456" y="3130770"/>
              <a:ext cx="10189" cy="12010"/>
            </a:xfrm>
            <a:custGeom>
              <a:avLst/>
              <a:gdLst/>
              <a:ahLst/>
              <a:cxnLst/>
              <a:rect l="l" t="t" r="r" b="b"/>
              <a:pathLst>
                <a:path w="207" h="244" extrusionOk="0">
                  <a:moveTo>
                    <a:pt x="182" y="12"/>
                  </a:moveTo>
                  <a:cubicBezTo>
                    <a:pt x="195" y="12"/>
                    <a:pt x="195" y="25"/>
                    <a:pt x="195" y="25"/>
                  </a:cubicBezTo>
                  <a:lnTo>
                    <a:pt x="195" y="36"/>
                  </a:lnTo>
                  <a:cubicBezTo>
                    <a:pt x="134" y="85"/>
                    <a:pt x="85" y="146"/>
                    <a:pt x="49" y="219"/>
                  </a:cubicBezTo>
                  <a:lnTo>
                    <a:pt x="25" y="219"/>
                  </a:lnTo>
                  <a:lnTo>
                    <a:pt x="25" y="207"/>
                  </a:lnTo>
                  <a:cubicBezTo>
                    <a:pt x="73" y="134"/>
                    <a:pt x="122" y="73"/>
                    <a:pt x="182" y="25"/>
                  </a:cubicBezTo>
                  <a:lnTo>
                    <a:pt x="182" y="12"/>
                  </a:lnTo>
                  <a:close/>
                  <a:moveTo>
                    <a:pt x="171" y="0"/>
                  </a:moveTo>
                  <a:cubicBezTo>
                    <a:pt x="109" y="61"/>
                    <a:pt x="49" y="122"/>
                    <a:pt x="12" y="195"/>
                  </a:cubicBezTo>
                  <a:cubicBezTo>
                    <a:pt x="0" y="219"/>
                    <a:pt x="12" y="231"/>
                    <a:pt x="25" y="231"/>
                  </a:cubicBezTo>
                  <a:cubicBezTo>
                    <a:pt x="25" y="244"/>
                    <a:pt x="36" y="244"/>
                    <a:pt x="36" y="244"/>
                  </a:cubicBezTo>
                  <a:lnTo>
                    <a:pt x="49" y="244"/>
                  </a:lnTo>
                  <a:cubicBezTo>
                    <a:pt x="49" y="231"/>
                    <a:pt x="61" y="231"/>
                    <a:pt x="61" y="231"/>
                  </a:cubicBezTo>
                  <a:cubicBezTo>
                    <a:pt x="98" y="158"/>
                    <a:pt x="146" y="98"/>
                    <a:pt x="207" y="49"/>
                  </a:cubicBezTo>
                  <a:lnTo>
                    <a:pt x="207" y="25"/>
                  </a:lnTo>
                  <a:cubicBezTo>
                    <a:pt x="207" y="12"/>
                    <a:pt x="195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564;p36">
              <a:extLst>
                <a:ext uri="{FF2B5EF4-FFF2-40B4-BE49-F238E27FC236}">
                  <a16:creationId xmlns:a16="http://schemas.microsoft.com/office/drawing/2014/main" id="{07965D76-43E1-4479-B203-5C7BB961A70D}"/>
                </a:ext>
              </a:extLst>
            </p:cNvPr>
            <p:cNvSpPr/>
            <p:nvPr/>
          </p:nvSpPr>
          <p:spPr>
            <a:xfrm>
              <a:off x="7464195" y="3132395"/>
              <a:ext cx="13437" cy="15061"/>
            </a:xfrm>
            <a:custGeom>
              <a:avLst/>
              <a:gdLst/>
              <a:ahLst/>
              <a:cxnLst/>
              <a:rect l="l" t="t" r="r" b="b"/>
              <a:pathLst>
                <a:path w="273" h="306" extrusionOk="0">
                  <a:moveTo>
                    <a:pt x="237" y="0"/>
                  </a:moveTo>
                  <a:cubicBezTo>
                    <a:pt x="234" y="0"/>
                    <a:pt x="231" y="1"/>
                    <a:pt x="229" y="3"/>
                  </a:cubicBezTo>
                  <a:cubicBezTo>
                    <a:pt x="143" y="89"/>
                    <a:pt x="70" y="174"/>
                    <a:pt x="10" y="283"/>
                  </a:cubicBezTo>
                  <a:cubicBezTo>
                    <a:pt x="1" y="292"/>
                    <a:pt x="10" y="306"/>
                    <a:pt x="20" y="306"/>
                  </a:cubicBezTo>
                  <a:cubicBezTo>
                    <a:pt x="25" y="306"/>
                    <a:pt x="30" y="303"/>
                    <a:pt x="34" y="295"/>
                  </a:cubicBezTo>
                  <a:cubicBezTo>
                    <a:pt x="94" y="198"/>
                    <a:pt x="167" y="113"/>
                    <a:pt x="253" y="40"/>
                  </a:cubicBezTo>
                  <a:cubicBezTo>
                    <a:pt x="273" y="20"/>
                    <a:pt x="251" y="0"/>
                    <a:pt x="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565;p36">
              <a:extLst>
                <a:ext uri="{FF2B5EF4-FFF2-40B4-BE49-F238E27FC236}">
                  <a16:creationId xmlns:a16="http://schemas.microsoft.com/office/drawing/2014/main" id="{94529754-5F82-4200-BD36-0BFE52C90FE4}"/>
                </a:ext>
              </a:extLst>
            </p:cNvPr>
            <p:cNvSpPr/>
            <p:nvPr/>
          </p:nvSpPr>
          <p:spPr>
            <a:xfrm>
              <a:off x="7463456" y="3132099"/>
              <a:ext cx="14421" cy="16046"/>
            </a:xfrm>
            <a:custGeom>
              <a:avLst/>
              <a:gdLst/>
              <a:ahLst/>
              <a:cxnLst/>
              <a:rect l="l" t="t" r="r" b="b"/>
              <a:pathLst>
                <a:path w="293" h="326" extrusionOk="0">
                  <a:moveTo>
                    <a:pt x="268" y="22"/>
                  </a:moveTo>
                  <a:lnTo>
                    <a:pt x="268" y="34"/>
                  </a:lnTo>
                  <a:cubicBezTo>
                    <a:pt x="182" y="107"/>
                    <a:pt x="109" y="204"/>
                    <a:pt x="49" y="301"/>
                  </a:cubicBezTo>
                  <a:lnTo>
                    <a:pt x="36" y="301"/>
                  </a:lnTo>
                  <a:cubicBezTo>
                    <a:pt x="25" y="301"/>
                    <a:pt x="25" y="301"/>
                    <a:pt x="25" y="289"/>
                  </a:cubicBezTo>
                  <a:cubicBezTo>
                    <a:pt x="85" y="192"/>
                    <a:pt x="171" y="95"/>
                    <a:pt x="255" y="22"/>
                  </a:cubicBezTo>
                  <a:close/>
                  <a:moveTo>
                    <a:pt x="262" y="1"/>
                  </a:moveTo>
                  <a:cubicBezTo>
                    <a:pt x="256" y="1"/>
                    <a:pt x="249" y="3"/>
                    <a:pt x="244" y="9"/>
                  </a:cubicBezTo>
                  <a:cubicBezTo>
                    <a:pt x="146" y="95"/>
                    <a:pt x="73" y="180"/>
                    <a:pt x="12" y="277"/>
                  </a:cubicBezTo>
                  <a:cubicBezTo>
                    <a:pt x="0" y="289"/>
                    <a:pt x="12" y="314"/>
                    <a:pt x="25" y="314"/>
                  </a:cubicBezTo>
                  <a:lnTo>
                    <a:pt x="36" y="325"/>
                  </a:lnTo>
                  <a:cubicBezTo>
                    <a:pt x="49" y="325"/>
                    <a:pt x="61" y="314"/>
                    <a:pt x="61" y="314"/>
                  </a:cubicBezTo>
                  <a:cubicBezTo>
                    <a:pt x="122" y="217"/>
                    <a:pt x="195" y="119"/>
                    <a:pt x="280" y="46"/>
                  </a:cubicBezTo>
                  <a:cubicBezTo>
                    <a:pt x="292" y="34"/>
                    <a:pt x="280" y="22"/>
                    <a:pt x="280" y="9"/>
                  </a:cubicBezTo>
                  <a:cubicBezTo>
                    <a:pt x="274" y="3"/>
                    <a:pt x="268" y="1"/>
                    <a:pt x="2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566;p36">
              <a:extLst>
                <a:ext uri="{FF2B5EF4-FFF2-40B4-BE49-F238E27FC236}">
                  <a16:creationId xmlns:a16="http://schemas.microsoft.com/office/drawing/2014/main" id="{8C6E3A17-BD75-4A60-9DB2-40A388D8B305}"/>
                </a:ext>
              </a:extLst>
            </p:cNvPr>
            <p:cNvSpPr/>
            <p:nvPr/>
          </p:nvSpPr>
          <p:spPr>
            <a:xfrm>
              <a:off x="7461733" y="3137464"/>
              <a:ext cx="15947" cy="18654"/>
            </a:xfrm>
            <a:custGeom>
              <a:avLst/>
              <a:gdLst/>
              <a:ahLst/>
              <a:cxnLst/>
              <a:rect l="l" t="t" r="r" b="b"/>
              <a:pathLst>
                <a:path w="324" h="379" extrusionOk="0">
                  <a:moveTo>
                    <a:pt x="303" y="0"/>
                  </a:moveTo>
                  <a:cubicBezTo>
                    <a:pt x="299" y="0"/>
                    <a:pt x="294" y="3"/>
                    <a:pt x="290" y="10"/>
                  </a:cubicBezTo>
                  <a:cubicBezTo>
                    <a:pt x="193" y="119"/>
                    <a:pt x="108" y="229"/>
                    <a:pt x="11" y="338"/>
                  </a:cubicBezTo>
                  <a:cubicBezTo>
                    <a:pt x="1" y="358"/>
                    <a:pt x="15" y="378"/>
                    <a:pt x="28" y="378"/>
                  </a:cubicBezTo>
                  <a:cubicBezTo>
                    <a:pt x="30" y="378"/>
                    <a:pt x="33" y="377"/>
                    <a:pt x="35" y="375"/>
                  </a:cubicBezTo>
                  <a:cubicBezTo>
                    <a:pt x="133" y="253"/>
                    <a:pt x="217" y="143"/>
                    <a:pt x="315" y="35"/>
                  </a:cubicBezTo>
                  <a:cubicBezTo>
                    <a:pt x="324" y="17"/>
                    <a:pt x="314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567;p36">
              <a:extLst>
                <a:ext uri="{FF2B5EF4-FFF2-40B4-BE49-F238E27FC236}">
                  <a16:creationId xmlns:a16="http://schemas.microsoft.com/office/drawing/2014/main" id="{E9F5B23F-2D5D-4B79-83F4-5C379A93CA4F}"/>
                </a:ext>
              </a:extLst>
            </p:cNvPr>
            <p:cNvSpPr/>
            <p:nvPr/>
          </p:nvSpPr>
          <p:spPr>
            <a:xfrm>
              <a:off x="7461635" y="3136874"/>
              <a:ext cx="16243" cy="19639"/>
            </a:xfrm>
            <a:custGeom>
              <a:avLst/>
              <a:gdLst/>
              <a:ahLst/>
              <a:cxnLst/>
              <a:rect l="l" t="t" r="r" b="b"/>
              <a:pathLst>
                <a:path w="330" h="399" extrusionOk="0">
                  <a:moveTo>
                    <a:pt x="305" y="22"/>
                  </a:moveTo>
                  <a:cubicBezTo>
                    <a:pt x="305" y="22"/>
                    <a:pt x="317" y="34"/>
                    <a:pt x="305" y="34"/>
                  </a:cubicBezTo>
                  <a:lnTo>
                    <a:pt x="37" y="374"/>
                  </a:lnTo>
                  <a:cubicBezTo>
                    <a:pt x="37" y="374"/>
                    <a:pt x="32" y="380"/>
                    <a:pt x="28" y="380"/>
                  </a:cubicBezTo>
                  <a:cubicBezTo>
                    <a:pt x="26" y="380"/>
                    <a:pt x="25" y="379"/>
                    <a:pt x="25" y="374"/>
                  </a:cubicBezTo>
                  <a:cubicBezTo>
                    <a:pt x="25" y="374"/>
                    <a:pt x="13" y="363"/>
                    <a:pt x="25" y="363"/>
                  </a:cubicBezTo>
                  <a:lnTo>
                    <a:pt x="292" y="22"/>
                  </a:lnTo>
                  <a:close/>
                  <a:moveTo>
                    <a:pt x="299" y="1"/>
                  </a:moveTo>
                  <a:cubicBezTo>
                    <a:pt x="293" y="1"/>
                    <a:pt x="286" y="4"/>
                    <a:pt x="281" y="10"/>
                  </a:cubicBezTo>
                  <a:lnTo>
                    <a:pt x="13" y="350"/>
                  </a:lnTo>
                  <a:cubicBezTo>
                    <a:pt x="0" y="363"/>
                    <a:pt x="0" y="387"/>
                    <a:pt x="13" y="387"/>
                  </a:cubicBezTo>
                  <a:cubicBezTo>
                    <a:pt x="13" y="399"/>
                    <a:pt x="25" y="399"/>
                    <a:pt x="25" y="399"/>
                  </a:cubicBezTo>
                  <a:cubicBezTo>
                    <a:pt x="37" y="399"/>
                    <a:pt x="37" y="399"/>
                    <a:pt x="49" y="387"/>
                  </a:cubicBezTo>
                  <a:lnTo>
                    <a:pt x="317" y="47"/>
                  </a:lnTo>
                  <a:cubicBezTo>
                    <a:pt x="329" y="34"/>
                    <a:pt x="329" y="22"/>
                    <a:pt x="317" y="10"/>
                  </a:cubicBezTo>
                  <a:cubicBezTo>
                    <a:pt x="311" y="4"/>
                    <a:pt x="305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568;p36">
              <a:extLst>
                <a:ext uri="{FF2B5EF4-FFF2-40B4-BE49-F238E27FC236}">
                  <a16:creationId xmlns:a16="http://schemas.microsoft.com/office/drawing/2014/main" id="{092CD8B4-CDB5-48B8-8587-7E3D70E69EF6}"/>
                </a:ext>
              </a:extLst>
            </p:cNvPr>
            <p:cNvSpPr/>
            <p:nvPr/>
          </p:nvSpPr>
          <p:spPr>
            <a:xfrm>
              <a:off x="7463013" y="3146423"/>
              <a:ext cx="14077" cy="17227"/>
            </a:xfrm>
            <a:custGeom>
              <a:avLst/>
              <a:gdLst/>
              <a:ahLst/>
              <a:cxnLst/>
              <a:rect l="l" t="t" r="r" b="b"/>
              <a:pathLst>
                <a:path w="286" h="350" extrusionOk="0">
                  <a:moveTo>
                    <a:pt x="265" y="0"/>
                  </a:moveTo>
                  <a:cubicBezTo>
                    <a:pt x="261" y="0"/>
                    <a:pt x="256" y="3"/>
                    <a:pt x="253" y="10"/>
                  </a:cubicBezTo>
                  <a:cubicBezTo>
                    <a:pt x="155" y="96"/>
                    <a:pt x="70" y="205"/>
                    <a:pt x="9" y="326"/>
                  </a:cubicBezTo>
                  <a:cubicBezTo>
                    <a:pt x="1" y="335"/>
                    <a:pt x="10" y="349"/>
                    <a:pt x="20" y="349"/>
                  </a:cubicBezTo>
                  <a:cubicBezTo>
                    <a:pt x="25" y="349"/>
                    <a:pt x="30" y="347"/>
                    <a:pt x="34" y="339"/>
                  </a:cubicBezTo>
                  <a:cubicBezTo>
                    <a:pt x="94" y="229"/>
                    <a:pt x="180" y="120"/>
                    <a:pt x="277" y="34"/>
                  </a:cubicBezTo>
                  <a:cubicBezTo>
                    <a:pt x="285" y="17"/>
                    <a:pt x="275" y="0"/>
                    <a:pt x="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569;p36">
              <a:extLst>
                <a:ext uri="{FF2B5EF4-FFF2-40B4-BE49-F238E27FC236}">
                  <a16:creationId xmlns:a16="http://schemas.microsoft.com/office/drawing/2014/main" id="{807A16A2-8890-4E57-958E-5D9204D737A5}"/>
                </a:ext>
              </a:extLst>
            </p:cNvPr>
            <p:cNvSpPr/>
            <p:nvPr/>
          </p:nvSpPr>
          <p:spPr>
            <a:xfrm>
              <a:off x="7462816" y="3146029"/>
              <a:ext cx="14421" cy="18310"/>
            </a:xfrm>
            <a:custGeom>
              <a:avLst/>
              <a:gdLst/>
              <a:ahLst/>
              <a:cxnLst/>
              <a:rect l="l" t="t" r="r" b="b"/>
              <a:pathLst>
                <a:path w="293" h="372" extrusionOk="0">
                  <a:moveTo>
                    <a:pt x="268" y="18"/>
                  </a:moveTo>
                  <a:lnTo>
                    <a:pt x="268" y="31"/>
                  </a:lnTo>
                  <a:cubicBezTo>
                    <a:pt x="171" y="128"/>
                    <a:pt x="98" y="225"/>
                    <a:pt x="38" y="347"/>
                  </a:cubicBezTo>
                  <a:lnTo>
                    <a:pt x="25" y="347"/>
                  </a:lnTo>
                  <a:cubicBezTo>
                    <a:pt x="13" y="347"/>
                    <a:pt x="13" y="347"/>
                    <a:pt x="13" y="334"/>
                  </a:cubicBezTo>
                  <a:cubicBezTo>
                    <a:pt x="86" y="213"/>
                    <a:pt x="159" y="115"/>
                    <a:pt x="257" y="18"/>
                  </a:cubicBezTo>
                  <a:close/>
                  <a:moveTo>
                    <a:pt x="260" y="1"/>
                  </a:moveTo>
                  <a:cubicBezTo>
                    <a:pt x="255" y="1"/>
                    <a:pt x="252" y="6"/>
                    <a:pt x="244" y="6"/>
                  </a:cubicBezTo>
                  <a:cubicBezTo>
                    <a:pt x="147" y="104"/>
                    <a:pt x="62" y="213"/>
                    <a:pt x="1" y="323"/>
                  </a:cubicBezTo>
                  <a:lnTo>
                    <a:pt x="1" y="347"/>
                  </a:lnTo>
                  <a:cubicBezTo>
                    <a:pt x="1" y="347"/>
                    <a:pt x="1" y="359"/>
                    <a:pt x="13" y="359"/>
                  </a:cubicBezTo>
                  <a:lnTo>
                    <a:pt x="25" y="371"/>
                  </a:lnTo>
                  <a:lnTo>
                    <a:pt x="25" y="359"/>
                  </a:lnTo>
                  <a:cubicBezTo>
                    <a:pt x="38" y="359"/>
                    <a:pt x="49" y="359"/>
                    <a:pt x="49" y="347"/>
                  </a:cubicBezTo>
                  <a:cubicBezTo>
                    <a:pt x="111" y="237"/>
                    <a:pt x="195" y="140"/>
                    <a:pt x="281" y="42"/>
                  </a:cubicBezTo>
                  <a:cubicBezTo>
                    <a:pt x="293" y="42"/>
                    <a:pt x="293" y="31"/>
                    <a:pt x="293" y="18"/>
                  </a:cubicBezTo>
                  <a:cubicBezTo>
                    <a:pt x="293" y="18"/>
                    <a:pt x="281" y="6"/>
                    <a:pt x="268" y="6"/>
                  </a:cubicBezTo>
                  <a:cubicBezTo>
                    <a:pt x="264" y="2"/>
                    <a:pt x="262" y="1"/>
                    <a:pt x="2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570;p36">
              <a:extLst>
                <a:ext uri="{FF2B5EF4-FFF2-40B4-BE49-F238E27FC236}">
                  <a16:creationId xmlns:a16="http://schemas.microsoft.com/office/drawing/2014/main" id="{10B2C40C-EFF2-4885-959E-8F4789CDEE7D}"/>
                </a:ext>
              </a:extLst>
            </p:cNvPr>
            <p:cNvSpPr/>
            <p:nvPr/>
          </p:nvSpPr>
          <p:spPr>
            <a:xfrm>
              <a:off x="7461783" y="3153609"/>
              <a:ext cx="14717" cy="18113"/>
            </a:xfrm>
            <a:custGeom>
              <a:avLst/>
              <a:gdLst/>
              <a:ahLst/>
              <a:cxnLst/>
              <a:rect l="l" t="t" r="r" b="b"/>
              <a:pathLst>
                <a:path w="299" h="368" extrusionOk="0">
                  <a:moveTo>
                    <a:pt x="274" y="0"/>
                  </a:moveTo>
                  <a:cubicBezTo>
                    <a:pt x="268" y="0"/>
                    <a:pt x="260" y="3"/>
                    <a:pt x="253" y="10"/>
                  </a:cubicBezTo>
                  <a:cubicBezTo>
                    <a:pt x="168" y="107"/>
                    <a:pt x="83" y="217"/>
                    <a:pt x="10" y="339"/>
                  </a:cubicBezTo>
                  <a:cubicBezTo>
                    <a:pt x="1" y="357"/>
                    <a:pt x="11" y="368"/>
                    <a:pt x="23" y="368"/>
                  </a:cubicBezTo>
                  <a:cubicBezTo>
                    <a:pt x="27" y="368"/>
                    <a:pt x="31" y="366"/>
                    <a:pt x="34" y="363"/>
                  </a:cubicBezTo>
                  <a:cubicBezTo>
                    <a:pt x="107" y="242"/>
                    <a:pt x="192" y="132"/>
                    <a:pt x="289" y="34"/>
                  </a:cubicBezTo>
                  <a:cubicBezTo>
                    <a:pt x="298" y="17"/>
                    <a:pt x="289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571;p36">
              <a:extLst>
                <a:ext uri="{FF2B5EF4-FFF2-40B4-BE49-F238E27FC236}">
                  <a16:creationId xmlns:a16="http://schemas.microsoft.com/office/drawing/2014/main" id="{A6DC12FE-5476-430A-90FD-D367547FB1FC}"/>
                </a:ext>
              </a:extLst>
            </p:cNvPr>
            <p:cNvSpPr/>
            <p:nvPr/>
          </p:nvSpPr>
          <p:spPr>
            <a:xfrm>
              <a:off x="7461635" y="3153019"/>
              <a:ext cx="15012" cy="19048"/>
            </a:xfrm>
            <a:custGeom>
              <a:avLst/>
              <a:gdLst/>
              <a:ahLst/>
              <a:cxnLst/>
              <a:rect l="l" t="t" r="r" b="b"/>
              <a:pathLst>
                <a:path w="305" h="387" extrusionOk="0">
                  <a:moveTo>
                    <a:pt x="281" y="22"/>
                  </a:moveTo>
                  <a:lnTo>
                    <a:pt x="281" y="35"/>
                  </a:lnTo>
                  <a:cubicBezTo>
                    <a:pt x="183" y="144"/>
                    <a:pt x="110" y="254"/>
                    <a:pt x="37" y="363"/>
                  </a:cubicBezTo>
                  <a:lnTo>
                    <a:pt x="25" y="375"/>
                  </a:lnTo>
                  <a:lnTo>
                    <a:pt x="13" y="363"/>
                  </a:lnTo>
                  <a:cubicBezTo>
                    <a:pt x="86" y="241"/>
                    <a:pt x="171" y="132"/>
                    <a:pt x="268" y="22"/>
                  </a:cubicBezTo>
                  <a:close/>
                  <a:moveTo>
                    <a:pt x="274" y="1"/>
                  </a:moveTo>
                  <a:cubicBezTo>
                    <a:pt x="268" y="1"/>
                    <a:pt x="262" y="4"/>
                    <a:pt x="256" y="10"/>
                  </a:cubicBezTo>
                  <a:cubicBezTo>
                    <a:pt x="159" y="119"/>
                    <a:pt x="73" y="229"/>
                    <a:pt x="0" y="351"/>
                  </a:cubicBezTo>
                  <a:lnTo>
                    <a:pt x="0" y="375"/>
                  </a:lnTo>
                  <a:lnTo>
                    <a:pt x="13" y="387"/>
                  </a:lnTo>
                  <a:lnTo>
                    <a:pt x="25" y="387"/>
                  </a:lnTo>
                  <a:cubicBezTo>
                    <a:pt x="37" y="387"/>
                    <a:pt x="49" y="387"/>
                    <a:pt x="49" y="375"/>
                  </a:cubicBezTo>
                  <a:cubicBezTo>
                    <a:pt x="122" y="254"/>
                    <a:pt x="195" y="144"/>
                    <a:pt x="292" y="46"/>
                  </a:cubicBezTo>
                  <a:cubicBezTo>
                    <a:pt x="305" y="35"/>
                    <a:pt x="305" y="22"/>
                    <a:pt x="292" y="10"/>
                  </a:cubicBezTo>
                  <a:cubicBezTo>
                    <a:pt x="286" y="4"/>
                    <a:pt x="280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572;p36">
              <a:extLst>
                <a:ext uri="{FF2B5EF4-FFF2-40B4-BE49-F238E27FC236}">
                  <a16:creationId xmlns:a16="http://schemas.microsoft.com/office/drawing/2014/main" id="{194E24D5-59B4-4205-8F55-C4AB430B4AC9}"/>
                </a:ext>
              </a:extLst>
            </p:cNvPr>
            <p:cNvSpPr/>
            <p:nvPr/>
          </p:nvSpPr>
          <p:spPr>
            <a:xfrm>
              <a:off x="7460454" y="3159565"/>
              <a:ext cx="16636" cy="20968"/>
            </a:xfrm>
            <a:custGeom>
              <a:avLst/>
              <a:gdLst/>
              <a:ahLst/>
              <a:cxnLst/>
              <a:rect l="l" t="t" r="r" b="b"/>
              <a:pathLst>
                <a:path w="338" h="426" extrusionOk="0">
                  <a:moveTo>
                    <a:pt x="317" y="1"/>
                  </a:moveTo>
                  <a:cubicBezTo>
                    <a:pt x="313" y="1"/>
                    <a:pt x="308" y="4"/>
                    <a:pt x="305" y="11"/>
                  </a:cubicBezTo>
                  <a:cubicBezTo>
                    <a:pt x="243" y="84"/>
                    <a:pt x="170" y="157"/>
                    <a:pt x="110" y="230"/>
                  </a:cubicBezTo>
                  <a:cubicBezTo>
                    <a:pt x="73" y="278"/>
                    <a:pt x="13" y="340"/>
                    <a:pt x="0" y="400"/>
                  </a:cubicBezTo>
                  <a:cubicBezTo>
                    <a:pt x="0" y="415"/>
                    <a:pt x="9" y="426"/>
                    <a:pt x="20" y="426"/>
                  </a:cubicBezTo>
                  <a:cubicBezTo>
                    <a:pt x="26" y="426"/>
                    <a:pt x="32" y="422"/>
                    <a:pt x="37" y="413"/>
                  </a:cubicBezTo>
                  <a:cubicBezTo>
                    <a:pt x="49" y="340"/>
                    <a:pt x="134" y="267"/>
                    <a:pt x="183" y="205"/>
                  </a:cubicBezTo>
                  <a:cubicBezTo>
                    <a:pt x="232" y="145"/>
                    <a:pt x="280" y="96"/>
                    <a:pt x="329" y="35"/>
                  </a:cubicBezTo>
                  <a:cubicBezTo>
                    <a:pt x="337" y="18"/>
                    <a:pt x="327" y="1"/>
                    <a:pt x="3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573;p36">
              <a:extLst>
                <a:ext uri="{FF2B5EF4-FFF2-40B4-BE49-F238E27FC236}">
                  <a16:creationId xmlns:a16="http://schemas.microsoft.com/office/drawing/2014/main" id="{24D3A2D8-9417-40A8-8F08-22C63263066F}"/>
                </a:ext>
              </a:extLst>
            </p:cNvPr>
            <p:cNvSpPr/>
            <p:nvPr/>
          </p:nvSpPr>
          <p:spPr>
            <a:xfrm>
              <a:off x="7459863" y="3159024"/>
              <a:ext cx="18015" cy="22051"/>
            </a:xfrm>
            <a:custGeom>
              <a:avLst/>
              <a:gdLst/>
              <a:ahLst/>
              <a:cxnLst/>
              <a:rect l="l" t="t" r="r" b="b"/>
              <a:pathLst>
                <a:path w="366" h="448" extrusionOk="0">
                  <a:moveTo>
                    <a:pt x="341" y="22"/>
                  </a:moveTo>
                  <a:lnTo>
                    <a:pt x="341" y="34"/>
                  </a:lnTo>
                  <a:cubicBezTo>
                    <a:pt x="280" y="107"/>
                    <a:pt x="231" y="156"/>
                    <a:pt x="182" y="216"/>
                  </a:cubicBezTo>
                  <a:lnTo>
                    <a:pt x="146" y="253"/>
                  </a:lnTo>
                  <a:cubicBezTo>
                    <a:pt x="98" y="302"/>
                    <a:pt x="49" y="362"/>
                    <a:pt x="36" y="424"/>
                  </a:cubicBezTo>
                  <a:lnTo>
                    <a:pt x="36" y="435"/>
                  </a:lnTo>
                  <a:cubicBezTo>
                    <a:pt x="36" y="435"/>
                    <a:pt x="25" y="435"/>
                    <a:pt x="25" y="424"/>
                  </a:cubicBezTo>
                  <a:cubicBezTo>
                    <a:pt x="25" y="362"/>
                    <a:pt x="73" y="314"/>
                    <a:pt x="109" y="278"/>
                  </a:cubicBezTo>
                  <a:cubicBezTo>
                    <a:pt x="109" y="265"/>
                    <a:pt x="122" y="253"/>
                    <a:pt x="134" y="241"/>
                  </a:cubicBezTo>
                  <a:cubicBezTo>
                    <a:pt x="195" y="180"/>
                    <a:pt x="255" y="107"/>
                    <a:pt x="328" y="22"/>
                  </a:cubicBezTo>
                  <a:close/>
                  <a:moveTo>
                    <a:pt x="330" y="1"/>
                  </a:moveTo>
                  <a:cubicBezTo>
                    <a:pt x="323" y="1"/>
                    <a:pt x="317" y="4"/>
                    <a:pt x="317" y="10"/>
                  </a:cubicBezTo>
                  <a:cubicBezTo>
                    <a:pt x="244" y="95"/>
                    <a:pt x="182" y="168"/>
                    <a:pt x="122" y="229"/>
                  </a:cubicBezTo>
                  <a:cubicBezTo>
                    <a:pt x="109" y="241"/>
                    <a:pt x="98" y="253"/>
                    <a:pt x="98" y="265"/>
                  </a:cubicBezTo>
                  <a:cubicBezTo>
                    <a:pt x="49" y="314"/>
                    <a:pt x="12" y="362"/>
                    <a:pt x="0" y="411"/>
                  </a:cubicBezTo>
                  <a:cubicBezTo>
                    <a:pt x="0" y="424"/>
                    <a:pt x="0" y="435"/>
                    <a:pt x="12" y="448"/>
                  </a:cubicBezTo>
                  <a:lnTo>
                    <a:pt x="36" y="448"/>
                  </a:lnTo>
                  <a:cubicBezTo>
                    <a:pt x="49" y="448"/>
                    <a:pt x="49" y="435"/>
                    <a:pt x="49" y="424"/>
                  </a:cubicBezTo>
                  <a:cubicBezTo>
                    <a:pt x="61" y="375"/>
                    <a:pt x="109" y="314"/>
                    <a:pt x="158" y="265"/>
                  </a:cubicBezTo>
                  <a:lnTo>
                    <a:pt x="195" y="229"/>
                  </a:lnTo>
                  <a:cubicBezTo>
                    <a:pt x="244" y="168"/>
                    <a:pt x="292" y="107"/>
                    <a:pt x="353" y="46"/>
                  </a:cubicBezTo>
                  <a:cubicBezTo>
                    <a:pt x="365" y="34"/>
                    <a:pt x="353" y="22"/>
                    <a:pt x="353" y="10"/>
                  </a:cubicBezTo>
                  <a:cubicBezTo>
                    <a:pt x="347" y="4"/>
                    <a:pt x="338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574;p36">
              <a:extLst>
                <a:ext uri="{FF2B5EF4-FFF2-40B4-BE49-F238E27FC236}">
                  <a16:creationId xmlns:a16="http://schemas.microsoft.com/office/drawing/2014/main" id="{447AC81C-F921-4AD8-AB5C-0BBC00180FDF}"/>
                </a:ext>
              </a:extLst>
            </p:cNvPr>
            <p:cNvSpPr/>
            <p:nvPr/>
          </p:nvSpPr>
          <p:spPr>
            <a:xfrm>
              <a:off x="7463604" y="3162568"/>
              <a:ext cx="15111" cy="18753"/>
            </a:xfrm>
            <a:custGeom>
              <a:avLst/>
              <a:gdLst/>
              <a:ahLst/>
              <a:cxnLst/>
              <a:rect l="l" t="t" r="r" b="b"/>
              <a:pathLst>
                <a:path w="307" h="381" extrusionOk="0">
                  <a:moveTo>
                    <a:pt x="285" y="1"/>
                  </a:moveTo>
                  <a:cubicBezTo>
                    <a:pt x="279" y="1"/>
                    <a:pt x="272" y="4"/>
                    <a:pt x="265" y="11"/>
                  </a:cubicBezTo>
                  <a:cubicBezTo>
                    <a:pt x="168" y="120"/>
                    <a:pt x="82" y="230"/>
                    <a:pt x="9" y="352"/>
                  </a:cubicBezTo>
                  <a:cubicBezTo>
                    <a:pt x="0" y="369"/>
                    <a:pt x="11" y="380"/>
                    <a:pt x="22" y="380"/>
                  </a:cubicBezTo>
                  <a:cubicBezTo>
                    <a:pt x="26" y="380"/>
                    <a:pt x="30" y="379"/>
                    <a:pt x="33" y="376"/>
                  </a:cubicBezTo>
                  <a:cubicBezTo>
                    <a:pt x="106" y="254"/>
                    <a:pt x="192" y="133"/>
                    <a:pt x="289" y="35"/>
                  </a:cubicBezTo>
                  <a:cubicBezTo>
                    <a:pt x="306" y="18"/>
                    <a:pt x="299" y="1"/>
                    <a:pt x="2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575;p36">
              <a:extLst>
                <a:ext uri="{FF2B5EF4-FFF2-40B4-BE49-F238E27FC236}">
                  <a16:creationId xmlns:a16="http://schemas.microsoft.com/office/drawing/2014/main" id="{3C76DD42-35C5-497F-B40F-16511D452ACD}"/>
                </a:ext>
              </a:extLst>
            </p:cNvPr>
            <p:cNvSpPr/>
            <p:nvPr/>
          </p:nvSpPr>
          <p:spPr>
            <a:xfrm>
              <a:off x="7462816" y="3162026"/>
              <a:ext cx="16243" cy="19639"/>
            </a:xfrm>
            <a:custGeom>
              <a:avLst/>
              <a:gdLst/>
              <a:ahLst/>
              <a:cxnLst/>
              <a:rect l="l" t="t" r="r" b="b"/>
              <a:pathLst>
                <a:path w="330" h="399" extrusionOk="0">
                  <a:moveTo>
                    <a:pt x="305" y="22"/>
                  </a:moveTo>
                  <a:lnTo>
                    <a:pt x="305" y="34"/>
                  </a:lnTo>
                  <a:cubicBezTo>
                    <a:pt x="208" y="144"/>
                    <a:pt x="122" y="253"/>
                    <a:pt x="49" y="374"/>
                  </a:cubicBezTo>
                  <a:lnTo>
                    <a:pt x="38" y="387"/>
                  </a:lnTo>
                  <a:cubicBezTo>
                    <a:pt x="25" y="387"/>
                    <a:pt x="25" y="374"/>
                    <a:pt x="25" y="374"/>
                  </a:cubicBezTo>
                  <a:cubicBezTo>
                    <a:pt x="98" y="253"/>
                    <a:pt x="195" y="131"/>
                    <a:pt x="293" y="22"/>
                  </a:cubicBezTo>
                  <a:close/>
                  <a:moveTo>
                    <a:pt x="299" y="1"/>
                  </a:moveTo>
                  <a:cubicBezTo>
                    <a:pt x="293" y="1"/>
                    <a:pt x="287" y="4"/>
                    <a:pt x="281" y="9"/>
                  </a:cubicBezTo>
                  <a:cubicBezTo>
                    <a:pt x="184" y="119"/>
                    <a:pt x="86" y="241"/>
                    <a:pt x="13" y="363"/>
                  </a:cubicBezTo>
                  <a:cubicBezTo>
                    <a:pt x="1" y="374"/>
                    <a:pt x="13" y="387"/>
                    <a:pt x="25" y="399"/>
                  </a:cubicBezTo>
                  <a:lnTo>
                    <a:pt x="38" y="399"/>
                  </a:lnTo>
                  <a:cubicBezTo>
                    <a:pt x="49" y="399"/>
                    <a:pt x="49" y="399"/>
                    <a:pt x="62" y="387"/>
                  </a:cubicBezTo>
                  <a:cubicBezTo>
                    <a:pt x="135" y="265"/>
                    <a:pt x="220" y="155"/>
                    <a:pt x="317" y="46"/>
                  </a:cubicBezTo>
                  <a:cubicBezTo>
                    <a:pt x="330" y="34"/>
                    <a:pt x="330" y="22"/>
                    <a:pt x="317" y="9"/>
                  </a:cubicBezTo>
                  <a:cubicBezTo>
                    <a:pt x="311" y="4"/>
                    <a:pt x="305" y="1"/>
                    <a:pt x="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576;p36">
              <a:extLst>
                <a:ext uri="{FF2B5EF4-FFF2-40B4-BE49-F238E27FC236}">
                  <a16:creationId xmlns:a16="http://schemas.microsoft.com/office/drawing/2014/main" id="{99656C3F-CAD7-42E6-B66B-6A1B53D33AE7}"/>
                </a:ext>
              </a:extLst>
            </p:cNvPr>
            <p:cNvSpPr/>
            <p:nvPr/>
          </p:nvSpPr>
          <p:spPr>
            <a:xfrm>
              <a:off x="7462964" y="3170345"/>
              <a:ext cx="15307" cy="16292"/>
            </a:xfrm>
            <a:custGeom>
              <a:avLst/>
              <a:gdLst/>
              <a:ahLst/>
              <a:cxnLst/>
              <a:rect l="l" t="t" r="r" b="b"/>
              <a:pathLst>
                <a:path w="311" h="331" extrusionOk="0">
                  <a:moveTo>
                    <a:pt x="290" y="1"/>
                  </a:moveTo>
                  <a:cubicBezTo>
                    <a:pt x="286" y="1"/>
                    <a:pt x="281" y="3"/>
                    <a:pt x="278" y="11"/>
                  </a:cubicBezTo>
                  <a:cubicBezTo>
                    <a:pt x="192" y="108"/>
                    <a:pt x="108" y="205"/>
                    <a:pt x="10" y="291"/>
                  </a:cubicBezTo>
                  <a:cubicBezTo>
                    <a:pt x="0" y="311"/>
                    <a:pt x="14" y="330"/>
                    <a:pt x="33" y="330"/>
                  </a:cubicBezTo>
                  <a:cubicBezTo>
                    <a:pt x="37" y="330"/>
                    <a:pt x="42" y="329"/>
                    <a:pt x="46" y="327"/>
                  </a:cubicBezTo>
                  <a:lnTo>
                    <a:pt x="302" y="35"/>
                  </a:lnTo>
                  <a:cubicBezTo>
                    <a:pt x="310" y="18"/>
                    <a:pt x="301" y="1"/>
                    <a:pt x="2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577;p36">
              <a:extLst>
                <a:ext uri="{FF2B5EF4-FFF2-40B4-BE49-F238E27FC236}">
                  <a16:creationId xmlns:a16="http://schemas.microsoft.com/office/drawing/2014/main" id="{D7513177-6184-411A-ADE0-B03014A5856A}"/>
                </a:ext>
              </a:extLst>
            </p:cNvPr>
            <p:cNvSpPr/>
            <p:nvPr/>
          </p:nvSpPr>
          <p:spPr>
            <a:xfrm>
              <a:off x="7462816" y="3169803"/>
              <a:ext cx="16243" cy="17276"/>
            </a:xfrm>
            <a:custGeom>
              <a:avLst/>
              <a:gdLst/>
              <a:ahLst/>
              <a:cxnLst/>
              <a:rect l="l" t="t" r="r" b="b"/>
              <a:pathLst>
                <a:path w="330" h="351" extrusionOk="0">
                  <a:moveTo>
                    <a:pt x="293" y="22"/>
                  </a:moveTo>
                  <a:cubicBezTo>
                    <a:pt x="305" y="22"/>
                    <a:pt x="305" y="34"/>
                    <a:pt x="305" y="34"/>
                  </a:cubicBezTo>
                  <a:lnTo>
                    <a:pt x="38" y="326"/>
                  </a:lnTo>
                  <a:lnTo>
                    <a:pt x="25" y="326"/>
                  </a:lnTo>
                  <a:lnTo>
                    <a:pt x="25" y="313"/>
                  </a:lnTo>
                  <a:lnTo>
                    <a:pt x="293" y="22"/>
                  </a:lnTo>
                  <a:close/>
                  <a:moveTo>
                    <a:pt x="291" y="0"/>
                  </a:moveTo>
                  <a:cubicBezTo>
                    <a:pt x="284" y="0"/>
                    <a:pt x="275" y="4"/>
                    <a:pt x="268" y="10"/>
                  </a:cubicBezTo>
                  <a:lnTo>
                    <a:pt x="13" y="302"/>
                  </a:lnTo>
                  <a:cubicBezTo>
                    <a:pt x="1" y="313"/>
                    <a:pt x="1" y="326"/>
                    <a:pt x="13" y="338"/>
                  </a:cubicBezTo>
                  <a:cubicBezTo>
                    <a:pt x="13" y="350"/>
                    <a:pt x="25" y="350"/>
                    <a:pt x="38" y="350"/>
                  </a:cubicBezTo>
                  <a:cubicBezTo>
                    <a:pt x="38" y="350"/>
                    <a:pt x="49" y="350"/>
                    <a:pt x="49" y="338"/>
                  </a:cubicBezTo>
                  <a:lnTo>
                    <a:pt x="317" y="46"/>
                  </a:lnTo>
                  <a:cubicBezTo>
                    <a:pt x="330" y="34"/>
                    <a:pt x="317" y="22"/>
                    <a:pt x="305" y="10"/>
                  </a:cubicBezTo>
                  <a:cubicBezTo>
                    <a:pt x="305" y="4"/>
                    <a:pt x="299" y="0"/>
                    <a:pt x="2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578;p36">
              <a:extLst>
                <a:ext uri="{FF2B5EF4-FFF2-40B4-BE49-F238E27FC236}">
                  <a16:creationId xmlns:a16="http://schemas.microsoft.com/office/drawing/2014/main" id="{EED9316C-CD1C-48B4-87DF-B0F0460726A4}"/>
                </a:ext>
              </a:extLst>
            </p:cNvPr>
            <p:cNvSpPr/>
            <p:nvPr/>
          </p:nvSpPr>
          <p:spPr>
            <a:xfrm>
              <a:off x="7447065" y="3072639"/>
              <a:ext cx="49958" cy="59753"/>
            </a:xfrm>
            <a:custGeom>
              <a:avLst/>
              <a:gdLst/>
              <a:ahLst/>
              <a:cxnLst/>
              <a:rect l="l" t="t" r="r" b="b"/>
              <a:pathLst>
                <a:path w="1015" h="1214" extrusionOk="0">
                  <a:moveTo>
                    <a:pt x="512" y="94"/>
                  </a:moveTo>
                  <a:cubicBezTo>
                    <a:pt x="646" y="94"/>
                    <a:pt x="773" y="173"/>
                    <a:pt x="831" y="342"/>
                  </a:cubicBezTo>
                  <a:cubicBezTo>
                    <a:pt x="904" y="525"/>
                    <a:pt x="904" y="779"/>
                    <a:pt x="795" y="950"/>
                  </a:cubicBezTo>
                  <a:cubicBezTo>
                    <a:pt x="727" y="1053"/>
                    <a:pt x="616" y="1134"/>
                    <a:pt x="482" y="1134"/>
                  </a:cubicBezTo>
                  <a:cubicBezTo>
                    <a:pt x="473" y="1134"/>
                    <a:pt x="464" y="1133"/>
                    <a:pt x="455" y="1133"/>
                  </a:cubicBezTo>
                  <a:cubicBezTo>
                    <a:pt x="309" y="1108"/>
                    <a:pt x="223" y="974"/>
                    <a:pt x="175" y="841"/>
                  </a:cubicBezTo>
                  <a:cubicBezTo>
                    <a:pt x="103" y="644"/>
                    <a:pt x="118" y="412"/>
                    <a:pt x="222" y="227"/>
                  </a:cubicBezTo>
                  <a:lnTo>
                    <a:pt x="222" y="227"/>
                  </a:lnTo>
                  <a:cubicBezTo>
                    <a:pt x="304" y="140"/>
                    <a:pt x="410" y="94"/>
                    <a:pt x="512" y="94"/>
                  </a:cubicBezTo>
                  <a:close/>
                  <a:moveTo>
                    <a:pt x="495" y="0"/>
                  </a:moveTo>
                  <a:cubicBezTo>
                    <a:pt x="354" y="0"/>
                    <a:pt x="216" y="72"/>
                    <a:pt x="146" y="217"/>
                  </a:cubicBezTo>
                  <a:lnTo>
                    <a:pt x="146" y="217"/>
                  </a:lnTo>
                  <a:cubicBezTo>
                    <a:pt x="0" y="449"/>
                    <a:pt x="30" y="786"/>
                    <a:pt x="163" y="1011"/>
                  </a:cubicBezTo>
                  <a:cubicBezTo>
                    <a:pt x="247" y="1147"/>
                    <a:pt x="376" y="1214"/>
                    <a:pt x="506" y="1214"/>
                  </a:cubicBezTo>
                  <a:cubicBezTo>
                    <a:pt x="620" y="1214"/>
                    <a:pt x="734" y="1162"/>
                    <a:pt x="820" y="1060"/>
                  </a:cubicBezTo>
                  <a:cubicBezTo>
                    <a:pt x="1014" y="828"/>
                    <a:pt x="1014" y="379"/>
                    <a:pt x="820" y="147"/>
                  </a:cubicBezTo>
                  <a:cubicBezTo>
                    <a:pt x="733" y="50"/>
                    <a:pt x="613" y="0"/>
                    <a:pt x="4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579;p36">
              <a:extLst>
                <a:ext uri="{FF2B5EF4-FFF2-40B4-BE49-F238E27FC236}">
                  <a16:creationId xmlns:a16="http://schemas.microsoft.com/office/drawing/2014/main" id="{9FCDA041-83B3-4864-8E91-DAB07381D0BB}"/>
                </a:ext>
              </a:extLst>
            </p:cNvPr>
            <p:cNvSpPr/>
            <p:nvPr/>
          </p:nvSpPr>
          <p:spPr>
            <a:xfrm>
              <a:off x="7446672" y="3072393"/>
              <a:ext cx="50943" cy="60196"/>
            </a:xfrm>
            <a:custGeom>
              <a:avLst/>
              <a:gdLst/>
              <a:ahLst/>
              <a:cxnLst/>
              <a:rect l="l" t="t" r="r" b="b"/>
              <a:pathLst>
                <a:path w="1035" h="1223" extrusionOk="0">
                  <a:moveTo>
                    <a:pt x="271" y="110"/>
                  </a:moveTo>
                  <a:cubicBezTo>
                    <a:pt x="275" y="110"/>
                    <a:pt x="280" y="116"/>
                    <a:pt x="280" y="116"/>
                  </a:cubicBezTo>
                  <a:cubicBezTo>
                    <a:pt x="293" y="116"/>
                    <a:pt x="293" y="128"/>
                    <a:pt x="280" y="140"/>
                  </a:cubicBezTo>
                  <a:cubicBezTo>
                    <a:pt x="268" y="165"/>
                    <a:pt x="244" y="189"/>
                    <a:pt x="231" y="213"/>
                  </a:cubicBezTo>
                  <a:lnTo>
                    <a:pt x="183" y="262"/>
                  </a:lnTo>
                  <a:cubicBezTo>
                    <a:pt x="171" y="274"/>
                    <a:pt x="171" y="274"/>
                    <a:pt x="158" y="274"/>
                  </a:cubicBezTo>
                  <a:cubicBezTo>
                    <a:pt x="158" y="262"/>
                    <a:pt x="147" y="262"/>
                    <a:pt x="147" y="249"/>
                  </a:cubicBezTo>
                  <a:cubicBezTo>
                    <a:pt x="183" y="201"/>
                    <a:pt x="220" y="152"/>
                    <a:pt x="268" y="116"/>
                  </a:cubicBezTo>
                  <a:cubicBezTo>
                    <a:pt x="268" y="112"/>
                    <a:pt x="270" y="110"/>
                    <a:pt x="271" y="110"/>
                  </a:cubicBezTo>
                  <a:close/>
                  <a:moveTo>
                    <a:pt x="514" y="110"/>
                  </a:moveTo>
                  <a:cubicBezTo>
                    <a:pt x="534" y="110"/>
                    <a:pt x="553" y="112"/>
                    <a:pt x="572" y="116"/>
                  </a:cubicBezTo>
                  <a:cubicBezTo>
                    <a:pt x="694" y="128"/>
                    <a:pt x="791" y="213"/>
                    <a:pt x="839" y="347"/>
                  </a:cubicBezTo>
                  <a:cubicBezTo>
                    <a:pt x="901" y="517"/>
                    <a:pt x="901" y="773"/>
                    <a:pt x="791" y="955"/>
                  </a:cubicBezTo>
                  <a:cubicBezTo>
                    <a:pt x="724" y="1066"/>
                    <a:pt x="607" y="1127"/>
                    <a:pt x="495" y="1127"/>
                  </a:cubicBezTo>
                  <a:cubicBezTo>
                    <a:pt x="484" y="1127"/>
                    <a:pt x="473" y="1126"/>
                    <a:pt x="463" y="1125"/>
                  </a:cubicBezTo>
                  <a:cubicBezTo>
                    <a:pt x="341" y="1113"/>
                    <a:pt x="256" y="1016"/>
                    <a:pt x="195" y="833"/>
                  </a:cubicBezTo>
                  <a:cubicBezTo>
                    <a:pt x="110" y="627"/>
                    <a:pt x="134" y="395"/>
                    <a:pt x="244" y="225"/>
                  </a:cubicBezTo>
                  <a:cubicBezTo>
                    <a:pt x="324" y="155"/>
                    <a:pt x="421" y="110"/>
                    <a:pt x="514" y="110"/>
                  </a:cubicBezTo>
                  <a:close/>
                  <a:moveTo>
                    <a:pt x="503" y="13"/>
                  </a:moveTo>
                  <a:cubicBezTo>
                    <a:pt x="626" y="13"/>
                    <a:pt x="743" y="71"/>
                    <a:pt x="815" y="165"/>
                  </a:cubicBezTo>
                  <a:cubicBezTo>
                    <a:pt x="1010" y="384"/>
                    <a:pt x="1010" y="833"/>
                    <a:pt x="815" y="1052"/>
                  </a:cubicBezTo>
                  <a:cubicBezTo>
                    <a:pt x="737" y="1153"/>
                    <a:pt x="629" y="1212"/>
                    <a:pt x="507" y="1212"/>
                  </a:cubicBezTo>
                  <a:cubicBezTo>
                    <a:pt x="497" y="1212"/>
                    <a:pt x="486" y="1212"/>
                    <a:pt x="475" y="1211"/>
                  </a:cubicBezTo>
                  <a:cubicBezTo>
                    <a:pt x="353" y="1198"/>
                    <a:pt x="244" y="1125"/>
                    <a:pt x="183" y="1016"/>
                  </a:cubicBezTo>
                  <a:cubicBezTo>
                    <a:pt x="49" y="809"/>
                    <a:pt x="25" y="493"/>
                    <a:pt x="134" y="274"/>
                  </a:cubicBezTo>
                  <a:cubicBezTo>
                    <a:pt x="147" y="274"/>
                    <a:pt x="147" y="286"/>
                    <a:pt x="147" y="286"/>
                  </a:cubicBezTo>
                  <a:cubicBezTo>
                    <a:pt x="155" y="290"/>
                    <a:pt x="162" y="292"/>
                    <a:pt x="167" y="292"/>
                  </a:cubicBezTo>
                  <a:cubicBezTo>
                    <a:pt x="179" y="292"/>
                    <a:pt x="187" y="286"/>
                    <a:pt x="195" y="286"/>
                  </a:cubicBezTo>
                  <a:cubicBezTo>
                    <a:pt x="110" y="444"/>
                    <a:pt x="110" y="651"/>
                    <a:pt x="171" y="846"/>
                  </a:cubicBezTo>
                  <a:cubicBezTo>
                    <a:pt x="231" y="1028"/>
                    <a:pt x="341" y="1125"/>
                    <a:pt x="463" y="1149"/>
                  </a:cubicBezTo>
                  <a:cubicBezTo>
                    <a:pt x="473" y="1150"/>
                    <a:pt x="483" y="1151"/>
                    <a:pt x="493" y="1151"/>
                  </a:cubicBezTo>
                  <a:cubicBezTo>
                    <a:pt x="614" y="1151"/>
                    <a:pt x="724" y="1080"/>
                    <a:pt x="803" y="967"/>
                  </a:cubicBezTo>
                  <a:cubicBezTo>
                    <a:pt x="925" y="784"/>
                    <a:pt x="912" y="517"/>
                    <a:pt x="852" y="335"/>
                  </a:cubicBezTo>
                  <a:cubicBezTo>
                    <a:pt x="803" y="201"/>
                    <a:pt x="706" y="116"/>
                    <a:pt x="585" y="92"/>
                  </a:cubicBezTo>
                  <a:cubicBezTo>
                    <a:pt x="566" y="90"/>
                    <a:pt x="548" y="89"/>
                    <a:pt x="530" y="89"/>
                  </a:cubicBezTo>
                  <a:cubicBezTo>
                    <a:pt x="439" y="89"/>
                    <a:pt x="351" y="116"/>
                    <a:pt x="280" y="176"/>
                  </a:cubicBezTo>
                  <a:cubicBezTo>
                    <a:pt x="280" y="165"/>
                    <a:pt x="293" y="152"/>
                    <a:pt x="304" y="152"/>
                  </a:cubicBezTo>
                  <a:cubicBezTo>
                    <a:pt x="317" y="128"/>
                    <a:pt x="304" y="116"/>
                    <a:pt x="304" y="103"/>
                  </a:cubicBezTo>
                  <a:cubicBezTo>
                    <a:pt x="299" y="98"/>
                    <a:pt x="290" y="95"/>
                    <a:pt x="280" y="95"/>
                  </a:cubicBezTo>
                  <a:cubicBezTo>
                    <a:pt x="271" y="95"/>
                    <a:pt x="262" y="98"/>
                    <a:pt x="256" y="103"/>
                  </a:cubicBezTo>
                  <a:cubicBezTo>
                    <a:pt x="249" y="107"/>
                    <a:pt x="243" y="111"/>
                    <a:pt x="236" y="116"/>
                  </a:cubicBezTo>
                  <a:lnTo>
                    <a:pt x="236" y="116"/>
                  </a:lnTo>
                  <a:cubicBezTo>
                    <a:pt x="292" y="60"/>
                    <a:pt x="362" y="28"/>
                    <a:pt x="439" y="19"/>
                  </a:cubicBezTo>
                  <a:cubicBezTo>
                    <a:pt x="460" y="15"/>
                    <a:pt x="482" y="13"/>
                    <a:pt x="503" y="13"/>
                  </a:cubicBezTo>
                  <a:close/>
                  <a:moveTo>
                    <a:pt x="503" y="1"/>
                  </a:moveTo>
                  <a:cubicBezTo>
                    <a:pt x="481" y="1"/>
                    <a:pt x="460" y="3"/>
                    <a:pt x="439" y="6"/>
                  </a:cubicBezTo>
                  <a:cubicBezTo>
                    <a:pt x="304" y="19"/>
                    <a:pt x="195" y="103"/>
                    <a:pt x="134" y="225"/>
                  </a:cubicBezTo>
                  <a:lnTo>
                    <a:pt x="134" y="249"/>
                  </a:lnTo>
                  <a:cubicBezTo>
                    <a:pt x="1" y="481"/>
                    <a:pt x="37" y="809"/>
                    <a:pt x="171" y="1028"/>
                  </a:cubicBezTo>
                  <a:cubicBezTo>
                    <a:pt x="231" y="1149"/>
                    <a:pt x="353" y="1222"/>
                    <a:pt x="475" y="1222"/>
                  </a:cubicBezTo>
                  <a:lnTo>
                    <a:pt x="512" y="1222"/>
                  </a:lnTo>
                  <a:cubicBezTo>
                    <a:pt x="633" y="1222"/>
                    <a:pt x="742" y="1174"/>
                    <a:pt x="839" y="1065"/>
                  </a:cubicBezTo>
                  <a:cubicBezTo>
                    <a:pt x="1034" y="833"/>
                    <a:pt x="1022" y="384"/>
                    <a:pt x="828" y="152"/>
                  </a:cubicBezTo>
                  <a:cubicBezTo>
                    <a:pt x="745" y="59"/>
                    <a:pt x="626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580;p36">
              <a:extLst>
                <a:ext uri="{FF2B5EF4-FFF2-40B4-BE49-F238E27FC236}">
                  <a16:creationId xmlns:a16="http://schemas.microsoft.com/office/drawing/2014/main" id="{9D77D003-B6F0-40F0-B865-9C895FF59379}"/>
                </a:ext>
              </a:extLst>
            </p:cNvPr>
            <p:cNvSpPr/>
            <p:nvPr/>
          </p:nvSpPr>
          <p:spPr>
            <a:xfrm>
              <a:off x="7458042" y="3126931"/>
              <a:ext cx="25398" cy="66792"/>
            </a:xfrm>
            <a:custGeom>
              <a:avLst/>
              <a:gdLst/>
              <a:ahLst/>
              <a:cxnLst/>
              <a:rect l="l" t="t" r="r" b="b"/>
              <a:pathLst>
                <a:path w="516" h="1357" extrusionOk="0">
                  <a:moveTo>
                    <a:pt x="126" y="0"/>
                  </a:moveTo>
                  <a:cubicBezTo>
                    <a:pt x="119" y="0"/>
                    <a:pt x="114" y="2"/>
                    <a:pt x="110" y="5"/>
                  </a:cubicBezTo>
                  <a:cubicBezTo>
                    <a:pt x="73" y="66"/>
                    <a:pt x="49" y="127"/>
                    <a:pt x="13" y="187"/>
                  </a:cubicBezTo>
                  <a:cubicBezTo>
                    <a:pt x="0" y="200"/>
                    <a:pt x="13" y="224"/>
                    <a:pt x="25" y="224"/>
                  </a:cubicBezTo>
                  <a:cubicBezTo>
                    <a:pt x="232" y="357"/>
                    <a:pt x="0" y="857"/>
                    <a:pt x="0" y="1039"/>
                  </a:cubicBezTo>
                  <a:cubicBezTo>
                    <a:pt x="0" y="1160"/>
                    <a:pt x="122" y="1257"/>
                    <a:pt x="183" y="1343"/>
                  </a:cubicBezTo>
                  <a:cubicBezTo>
                    <a:pt x="194" y="1353"/>
                    <a:pt x="204" y="1357"/>
                    <a:pt x="214" y="1357"/>
                  </a:cubicBezTo>
                  <a:cubicBezTo>
                    <a:pt x="228" y="1357"/>
                    <a:pt x="242" y="1350"/>
                    <a:pt x="256" y="1343"/>
                  </a:cubicBezTo>
                  <a:cubicBezTo>
                    <a:pt x="329" y="1246"/>
                    <a:pt x="402" y="1148"/>
                    <a:pt x="487" y="1063"/>
                  </a:cubicBezTo>
                  <a:cubicBezTo>
                    <a:pt x="516" y="1035"/>
                    <a:pt x="492" y="991"/>
                    <a:pt x="463" y="991"/>
                  </a:cubicBezTo>
                  <a:cubicBezTo>
                    <a:pt x="455" y="991"/>
                    <a:pt x="446" y="994"/>
                    <a:pt x="438" y="1003"/>
                  </a:cubicBezTo>
                  <a:cubicBezTo>
                    <a:pt x="354" y="1087"/>
                    <a:pt x="280" y="1171"/>
                    <a:pt x="214" y="1255"/>
                  </a:cubicBezTo>
                  <a:lnTo>
                    <a:pt x="214" y="1255"/>
                  </a:lnTo>
                  <a:cubicBezTo>
                    <a:pt x="187" y="1220"/>
                    <a:pt x="161" y="1187"/>
                    <a:pt x="135" y="1160"/>
                  </a:cubicBezTo>
                  <a:cubicBezTo>
                    <a:pt x="86" y="1087"/>
                    <a:pt x="86" y="1051"/>
                    <a:pt x="98" y="966"/>
                  </a:cubicBezTo>
                  <a:cubicBezTo>
                    <a:pt x="110" y="832"/>
                    <a:pt x="146" y="686"/>
                    <a:pt x="171" y="552"/>
                  </a:cubicBezTo>
                  <a:cubicBezTo>
                    <a:pt x="194" y="414"/>
                    <a:pt x="206" y="265"/>
                    <a:pt x="84" y="188"/>
                  </a:cubicBezTo>
                  <a:lnTo>
                    <a:pt x="84" y="188"/>
                  </a:lnTo>
                  <a:cubicBezTo>
                    <a:pt x="107" y="135"/>
                    <a:pt x="138" y="82"/>
                    <a:pt x="159" y="30"/>
                  </a:cubicBezTo>
                  <a:cubicBezTo>
                    <a:pt x="168" y="12"/>
                    <a:pt x="144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581;p36">
              <a:extLst>
                <a:ext uri="{FF2B5EF4-FFF2-40B4-BE49-F238E27FC236}">
                  <a16:creationId xmlns:a16="http://schemas.microsoft.com/office/drawing/2014/main" id="{7ADDF3F5-ED39-4032-9AD6-73DE03EFA0EB}"/>
                </a:ext>
              </a:extLst>
            </p:cNvPr>
            <p:cNvSpPr/>
            <p:nvPr/>
          </p:nvSpPr>
          <p:spPr>
            <a:xfrm>
              <a:off x="7457451" y="3126537"/>
              <a:ext cx="26382" cy="67727"/>
            </a:xfrm>
            <a:custGeom>
              <a:avLst/>
              <a:gdLst/>
              <a:ahLst/>
              <a:cxnLst/>
              <a:rect l="l" t="t" r="r" b="b"/>
              <a:pathLst>
                <a:path w="536" h="1376" extrusionOk="0">
                  <a:moveTo>
                    <a:pt x="231" y="1278"/>
                  </a:moveTo>
                  <a:lnTo>
                    <a:pt x="244" y="1290"/>
                  </a:lnTo>
                  <a:lnTo>
                    <a:pt x="207" y="1290"/>
                  </a:lnTo>
                  <a:cubicBezTo>
                    <a:pt x="220" y="1290"/>
                    <a:pt x="220" y="1278"/>
                    <a:pt x="231" y="1278"/>
                  </a:cubicBezTo>
                  <a:close/>
                  <a:moveTo>
                    <a:pt x="158" y="13"/>
                  </a:moveTo>
                  <a:cubicBezTo>
                    <a:pt x="158" y="25"/>
                    <a:pt x="171" y="25"/>
                    <a:pt x="158" y="38"/>
                  </a:cubicBezTo>
                  <a:cubicBezTo>
                    <a:pt x="134" y="86"/>
                    <a:pt x="122" y="135"/>
                    <a:pt x="98" y="184"/>
                  </a:cubicBezTo>
                  <a:cubicBezTo>
                    <a:pt x="85" y="184"/>
                    <a:pt x="85" y="171"/>
                    <a:pt x="74" y="171"/>
                  </a:cubicBezTo>
                  <a:lnTo>
                    <a:pt x="61" y="159"/>
                  </a:lnTo>
                  <a:lnTo>
                    <a:pt x="85" y="244"/>
                  </a:lnTo>
                  <a:lnTo>
                    <a:pt x="98" y="232"/>
                  </a:lnTo>
                  <a:lnTo>
                    <a:pt x="98" y="208"/>
                  </a:lnTo>
                  <a:cubicBezTo>
                    <a:pt x="207" y="293"/>
                    <a:pt x="195" y="414"/>
                    <a:pt x="171" y="560"/>
                  </a:cubicBezTo>
                  <a:cubicBezTo>
                    <a:pt x="158" y="609"/>
                    <a:pt x="147" y="657"/>
                    <a:pt x="147" y="706"/>
                  </a:cubicBezTo>
                  <a:cubicBezTo>
                    <a:pt x="122" y="792"/>
                    <a:pt x="110" y="889"/>
                    <a:pt x="98" y="974"/>
                  </a:cubicBezTo>
                  <a:cubicBezTo>
                    <a:pt x="85" y="1059"/>
                    <a:pt x="85" y="1095"/>
                    <a:pt x="147" y="1168"/>
                  </a:cubicBezTo>
                  <a:cubicBezTo>
                    <a:pt x="171" y="1192"/>
                    <a:pt x="195" y="1229"/>
                    <a:pt x="220" y="1254"/>
                  </a:cubicBezTo>
                  <a:lnTo>
                    <a:pt x="220" y="1265"/>
                  </a:lnTo>
                  <a:lnTo>
                    <a:pt x="183" y="1302"/>
                  </a:lnTo>
                  <a:lnTo>
                    <a:pt x="171" y="1314"/>
                  </a:lnTo>
                  <a:cubicBezTo>
                    <a:pt x="171" y="1302"/>
                    <a:pt x="158" y="1302"/>
                    <a:pt x="158" y="1290"/>
                  </a:cubicBezTo>
                  <a:cubicBezTo>
                    <a:pt x="85" y="1217"/>
                    <a:pt x="25" y="1144"/>
                    <a:pt x="25" y="1047"/>
                  </a:cubicBezTo>
                  <a:cubicBezTo>
                    <a:pt x="25" y="998"/>
                    <a:pt x="49" y="913"/>
                    <a:pt x="74" y="816"/>
                  </a:cubicBezTo>
                  <a:cubicBezTo>
                    <a:pt x="122" y="597"/>
                    <a:pt x="195" y="330"/>
                    <a:pt x="49" y="232"/>
                  </a:cubicBezTo>
                  <a:cubicBezTo>
                    <a:pt x="37" y="220"/>
                    <a:pt x="25" y="208"/>
                    <a:pt x="37" y="195"/>
                  </a:cubicBezTo>
                  <a:cubicBezTo>
                    <a:pt x="61" y="135"/>
                    <a:pt x="98" y="74"/>
                    <a:pt x="134" y="25"/>
                  </a:cubicBezTo>
                  <a:cubicBezTo>
                    <a:pt x="134" y="13"/>
                    <a:pt x="134" y="13"/>
                    <a:pt x="147" y="13"/>
                  </a:cubicBezTo>
                  <a:close/>
                  <a:moveTo>
                    <a:pt x="475" y="1013"/>
                  </a:moveTo>
                  <a:cubicBezTo>
                    <a:pt x="484" y="1013"/>
                    <a:pt x="493" y="1016"/>
                    <a:pt x="499" y="1022"/>
                  </a:cubicBezTo>
                  <a:cubicBezTo>
                    <a:pt x="512" y="1035"/>
                    <a:pt x="512" y="1047"/>
                    <a:pt x="499" y="1059"/>
                  </a:cubicBezTo>
                  <a:cubicBezTo>
                    <a:pt x="414" y="1156"/>
                    <a:pt x="329" y="1241"/>
                    <a:pt x="256" y="1338"/>
                  </a:cubicBezTo>
                  <a:cubicBezTo>
                    <a:pt x="244" y="1351"/>
                    <a:pt x="231" y="1363"/>
                    <a:pt x="220" y="1363"/>
                  </a:cubicBezTo>
                  <a:lnTo>
                    <a:pt x="207" y="1351"/>
                  </a:lnTo>
                  <a:cubicBezTo>
                    <a:pt x="195" y="1338"/>
                    <a:pt x="183" y="1327"/>
                    <a:pt x="183" y="1314"/>
                  </a:cubicBezTo>
                  <a:lnTo>
                    <a:pt x="268" y="1302"/>
                  </a:lnTo>
                  <a:lnTo>
                    <a:pt x="244" y="1265"/>
                  </a:lnTo>
                  <a:cubicBezTo>
                    <a:pt x="304" y="1168"/>
                    <a:pt x="377" y="1095"/>
                    <a:pt x="450" y="1022"/>
                  </a:cubicBezTo>
                  <a:cubicBezTo>
                    <a:pt x="457" y="1016"/>
                    <a:pt x="466" y="1013"/>
                    <a:pt x="475" y="1013"/>
                  </a:cubicBezTo>
                  <a:close/>
                  <a:moveTo>
                    <a:pt x="158" y="1"/>
                  </a:moveTo>
                  <a:cubicBezTo>
                    <a:pt x="147" y="1"/>
                    <a:pt x="122" y="1"/>
                    <a:pt x="110" y="13"/>
                  </a:cubicBezTo>
                  <a:cubicBezTo>
                    <a:pt x="85" y="74"/>
                    <a:pt x="49" y="122"/>
                    <a:pt x="25" y="184"/>
                  </a:cubicBezTo>
                  <a:cubicBezTo>
                    <a:pt x="12" y="208"/>
                    <a:pt x="12" y="232"/>
                    <a:pt x="37" y="244"/>
                  </a:cubicBezTo>
                  <a:cubicBezTo>
                    <a:pt x="171" y="330"/>
                    <a:pt x="98" y="597"/>
                    <a:pt x="49" y="816"/>
                  </a:cubicBezTo>
                  <a:cubicBezTo>
                    <a:pt x="25" y="913"/>
                    <a:pt x="1" y="986"/>
                    <a:pt x="1" y="1047"/>
                  </a:cubicBezTo>
                  <a:cubicBezTo>
                    <a:pt x="1" y="1144"/>
                    <a:pt x="74" y="1229"/>
                    <a:pt x="147" y="1302"/>
                  </a:cubicBezTo>
                  <a:cubicBezTo>
                    <a:pt x="158" y="1327"/>
                    <a:pt x="171" y="1338"/>
                    <a:pt x="195" y="1363"/>
                  </a:cubicBezTo>
                  <a:cubicBezTo>
                    <a:pt x="195" y="1375"/>
                    <a:pt x="207" y="1375"/>
                    <a:pt x="220" y="1375"/>
                  </a:cubicBezTo>
                  <a:cubicBezTo>
                    <a:pt x="244" y="1375"/>
                    <a:pt x="256" y="1363"/>
                    <a:pt x="268" y="1351"/>
                  </a:cubicBezTo>
                  <a:cubicBezTo>
                    <a:pt x="341" y="1254"/>
                    <a:pt x="426" y="1168"/>
                    <a:pt x="512" y="1084"/>
                  </a:cubicBezTo>
                  <a:cubicBezTo>
                    <a:pt x="536" y="1059"/>
                    <a:pt x="523" y="1022"/>
                    <a:pt x="512" y="1011"/>
                  </a:cubicBezTo>
                  <a:cubicBezTo>
                    <a:pt x="499" y="998"/>
                    <a:pt x="487" y="992"/>
                    <a:pt x="475" y="992"/>
                  </a:cubicBezTo>
                  <a:cubicBezTo>
                    <a:pt x="463" y="992"/>
                    <a:pt x="451" y="998"/>
                    <a:pt x="439" y="1011"/>
                  </a:cubicBezTo>
                  <a:cubicBezTo>
                    <a:pt x="366" y="1084"/>
                    <a:pt x="293" y="1156"/>
                    <a:pt x="231" y="1241"/>
                  </a:cubicBezTo>
                  <a:cubicBezTo>
                    <a:pt x="207" y="1217"/>
                    <a:pt x="183" y="1192"/>
                    <a:pt x="158" y="1156"/>
                  </a:cubicBezTo>
                  <a:cubicBezTo>
                    <a:pt x="110" y="1095"/>
                    <a:pt x="110" y="1059"/>
                    <a:pt x="110" y="986"/>
                  </a:cubicBezTo>
                  <a:lnTo>
                    <a:pt x="122" y="974"/>
                  </a:lnTo>
                  <a:cubicBezTo>
                    <a:pt x="122" y="889"/>
                    <a:pt x="147" y="803"/>
                    <a:pt x="158" y="719"/>
                  </a:cubicBezTo>
                  <a:cubicBezTo>
                    <a:pt x="171" y="670"/>
                    <a:pt x="183" y="609"/>
                    <a:pt x="183" y="560"/>
                  </a:cubicBezTo>
                  <a:cubicBezTo>
                    <a:pt x="207" y="451"/>
                    <a:pt x="231" y="281"/>
                    <a:pt x="110" y="195"/>
                  </a:cubicBezTo>
                  <a:cubicBezTo>
                    <a:pt x="134" y="147"/>
                    <a:pt x="158" y="98"/>
                    <a:pt x="183" y="38"/>
                  </a:cubicBezTo>
                  <a:cubicBezTo>
                    <a:pt x="183" y="25"/>
                    <a:pt x="183" y="13"/>
                    <a:pt x="1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582;p36">
              <a:extLst>
                <a:ext uri="{FF2B5EF4-FFF2-40B4-BE49-F238E27FC236}">
                  <a16:creationId xmlns:a16="http://schemas.microsoft.com/office/drawing/2014/main" id="{F5078BE8-6518-448F-86DD-866B3CD09749}"/>
                </a:ext>
              </a:extLst>
            </p:cNvPr>
            <p:cNvSpPr/>
            <p:nvPr/>
          </p:nvSpPr>
          <p:spPr>
            <a:xfrm>
              <a:off x="7473301" y="3143666"/>
              <a:ext cx="9942" cy="36177"/>
            </a:xfrm>
            <a:custGeom>
              <a:avLst/>
              <a:gdLst/>
              <a:ahLst/>
              <a:cxnLst/>
              <a:rect l="l" t="t" r="r" b="b"/>
              <a:pathLst>
                <a:path w="202" h="735" extrusionOk="0">
                  <a:moveTo>
                    <a:pt x="19" y="1"/>
                  </a:moveTo>
                  <a:cubicBezTo>
                    <a:pt x="8" y="1"/>
                    <a:pt x="0" y="10"/>
                    <a:pt x="7" y="30"/>
                  </a:cubicBezTo>
                  <a:cubicBezTo>
                    <a:pt x="31" y="249"/>
                    <a:pt x="92" y="480"/>
                    <a:pt x="128" y="699"/>
                  </a:cubicBezTo>
                  <a:cubicBezTo>
                    <a:pt x="128" y="724"/>
                    <a:pt x="141" y="735"/>
                    <a:pt x="156" y="735"/>
                  </a:cubicBezTo>
                  <a:cubicBezTo>
                    <a:pt x="177" y="735"/>
                    <a:pt x="201" y="715"/>
                    <a:pt x="201" y="687"/>
                  </a:cubicBezTo>
                  <a:cubicBezTo>
                    <a:pt x="165" y="455"/>
                    <a:pt x="128" y="225"/>
                    <a:pt x="44" y="17"/>
                  </a:cubicBezTo>
                  <a:cubicBezTo>
                    <a:pt x="38" y="7"/>
                    <a:pt x="28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583;p36">
              <a:extLst>
                <a:ext uri="{FF2B5EF4-FFF2-40B4-BE49-F238E27FC236}">
                  <a16:creationId xmlns:a16="http://schemas.microsoft.com/office/drawing/2014/main" id="{4AA09041-9F90-419B-87CE-26A8429E5139}"/>
                </a:ext>
              </a:extLst>
            </p:cNvPr>
            <p:cNvSpPr/>
            <p:nvPr/>
          </p:nvSpPr>
          <p:spPr>
            <a:xfrm>
              <a:off x="7473005" y="3143322"/>
              <a:ext cx="10828" cy="36570"/>
            </a:xfrm>
            <a:custGeom>
              <a:avLst/>
              <a:gdLst/>
              <a:ahLst/>
              <a:cxnLst/>
              <a:rect l="l" t="t" r="r" b="b"/>
              <a:pathLst>
                <a:path w="220" h="743" extrusionOk="0">
                  <a:moveTo>
                    <a:pt x="25" y="13"/>
                  </a:moveTo>
                  <a:cubicBezTo>
                    <a:pt x="37" y="13"/>
                    <a:pt x="37" y="13"/>
                    <a:pt x="50" y="24"/>
                  </a:cubicBezTo>
                  <a:cubicBezTo>
                    <a:pt x="123" y="232"/>
                    <a:pt x="159" y="462"/>
                    <a:pt x="196" y="694"/>
                  </a:cubicBezTo>
                  <a:cubicBezTo>
                    <a:pt x="196" y="706"/>
                    <a:pt x="196" y="718"/>
                    <a:pt x="183" y="718"/>
                  </a:cubicBezTo>
                  <a:cubicBezTo>
                    <a:pt x="171" y="730"/>
                    <a:pt x="159" y="730"/>
                    <a:pt x="147" y="730"/>
                  </a:cubicBezTo>
                  <a:cubicBezTo>
                    <a:pt x="147" y="730"/>
                    <a:pt x="134" y="718"/>
                    <a:pt x="134" y="706"/>
                  </a:cubicBezTo>
                  <a:cubicBezTo>
                    <a:pt x="123" y="597"/>
                    <a:pt x="98" y="487"/>
                    <a:pt x="74" y="378"/>
                  </a:cubicBezTo>
                  <a:cubicBezTo>
                    <a:pt x="61" y="268"/>
                    <a:pt x="37" y="146"/>
                    <a:pt x="13" y="37"/>
                  </a:cubicBezTo>
                  <a:cubicBezTo>
                    <a:pt x="13" y="24"/>
                    <a:pt x="25" y="13"/>
                    <a:pt x="25" y="13"/>
                  </a:cubicBezTo>
                  <a:close/>
                  <a:moveTo>
                    <a:pt x="25" y="0"/>
                  </a:moveTo>
                  <a:cubicBezTo>
                    <a:pt x="13" y="0"/>
                    <a:pt x="1" y="13"/>
                    <a:pt x="1" y="37"/>
                  </a:cubicBezTo>
                  <a:cubicBezTo>
                    <a:pt x="13" y="146"/>
                    <a:pt x="37" y="268"/>
                    <a:pt x="61" y="378"/>
                  </a:cubicBezTo>
                  <a:cubicBezTo>
                    <a:pt x="86" y="487"/>
                    <a:pt x="98" y="597"/>
                    <a:pt x="123" y="718"/>
                  </a:cubicBezTo>
                  <a:cubicBezTo>
                    <a:pt x="123" y="730"/>
                    <a:pt x="134" y="743"/>
                    <a:pt x="147" y="743"/>
                  </a:cubicBezTo>
                  <a:lnTo>
                    <a:pt x="159" y="743"/>
                  </a:lnTo>
                  <a:cubicBezTo>
                    <a:pt x="171" y="743"/>
                    <a:pt x="183" y="743"/>
                    <a:pt x="196" y="730"/>
                  </a:cubicBezTo>
                  <a:cubicBezTo>
                    <a:pt x="207" y="730"/>
                    <a:pt x="220" y="706"/>
                    <a:pt x="220" y="694"/>
                  </a:cubicBezTo>
                  <a:cubicBezTo>
                    <a:pt x="183" y="451"/>
                    <a:pt x="134" y="232"/>
                    <a:pt x="61" y="24"/>
                  </a:cubicBezTo>
                  <a:cubicBezTo>
                    <a:pt x="50" y="0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584;p36">
              <a:extLst>
                <a:ext uri="{FF2B5EF4-FFF2-40B4-BE49-F238E27FC236}">
                  <a16:creationId xmlns:a16="http://schemas.microsoft.com/office/drawing/2014/main" id="{9DB7246F-9B9F-4370-A85E-D9DF417E287E}"/>
                </a:ext>
              </a:extLst>
            </p:cNvPr>
            <p:cNvSpPr/>
            <p:nvPr/>
          </p:nvSpPr>
          <p:spPr>
            <a:xfrm>
              <a:off x="7471824" y="3130426"/>
              <a:ext cx="9007" cy="15307"/>
            </a:xfrm>
            <a:custGeom>
              <a:avLst/>
              <a:gdLst/>
              <a:ahLst/>
              <a:cxnLst/>
              <a:rect l="l" t="t" r="r" b="b"/>
              <a:pathLst>
                <a:path w="183" h="311" extrusionOk="0">
                  <a:moveTo>
                    <a:pt x="93" y="1"/>
                  </a:moveTo>
                  <a:cubicBezTo>
                    <a:pt x="83" y="1"/>
                    <a:pt x="74" y="7"/>
                    <a:pt x="74" y="19"/>
                  </a:cubicBezTo>
                  <a:cubicBezTo>
                    <a:pt x="61" y="43"/>
                    <a:pt x="61" y="56"/>
                    <a:pt x="74" y="80"/>
                  </a:cubicBezTo>
                  <a:cubicBezTo>
                    <a:pt x="85" y="105"/>
                    <a:pt x="98" y="116"/>
                    <a:pt x="85" y="141"/>
                  </a:cubicBezTo>
                  <a:cubicBezTo>
                    <a:pt x="85" y="165"/>
                    <a:pt x="61" y="189"/>
                    <a:pt x="49" y="214"/>
                  </a:cubicBezTo>
                  <a:cubicBezTo>
                    <a:pt x="39" y="224"/>
                    <a:pt x="29" y="242"/>
                    <a:pt x="19" y="262"/>
                  </a:cubicBezTo>
                  <a:lnTo>
                    <a:pt x="12" y="262"/>
                  </a:lnTo>
                  <a:cubicBezTo>
                    <a:pt x="12" y="262"/>
                    <a:pt x="12" y="275"/>
                    <a:pt x="1" y="275"/>
                  </a:cubicBezTo>
                  <a:cubicBezTo>
                    <a:pt x="1" y="286"/>
                    <a:pt x="12" y="299"/>
                    <a:pt x="25" y="311"/>
                  </a:cubicBezTo>
                  <a:cubicBezTo>
                    <a:pt x="37" y="311"/>
                    <a:pt x="49" y="311"/>
                    <a:pt x="61" y="299"/>
                  </a:cubicBezTo>
                  <a:cubicBezTo>
                    <a:pt x="98" y="262"/>
                    <a:pt x="134" y="202"/>
                    <a:pt x="158" y="153"/>
                  </a:cubicBezTo>
                  <a:cubicBezTo>
                    <a:pt x="183" y="105"/>
                    <a:pt x="147" y="56"/>
                    <a:pt x="122" y="19"/>
                  </a:cubicBezTo>
                  <a:cubicBezTo>
                    <a:pt x="116" y="7"/>
                    <a:pt x="104" y="1"/>
                    <a:pt x="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585;p36">
              <a:extLst>
                <a:ext uri="{FF2B5EF4-FFF2-40B4-BE49-F238E27FC236}">
                  <a16:creationId xmlns:a16="http://schemas.microsoft.com/office/drawing/2014/main" id="{78ABA54D-3522-4432-B44A-72316D4A012A}"/>
                </a:ext>
              </a:extLst>
            </p:cNvPr>
            <p:cNvSpPr/>
            <p:nvPr/>
          </p:nvSpPr>
          <p:spPr>
            <a:xfrm>
              <a:off x="7471824" y="3130130"/>
              <a:ext cx="9647" cy="16243"/>
            </a:xfrm>
            <a:custGeom>
              <a:avLst/>
              <a:gdLst/>
              <a:ahLst/>
              <a:cxnLst/>
              <a:rect l="l" t="t" r="r" b="b"/>
              <a:pathLst>
                <a:path w="196" h="330" extrusionOk="0">
                  <a:moveTo>
                    <a:pt x="37" y="281"/>
                  </a:moveTo>
                  <a:lnTo>
                    <a:pt x="37" y="305"/>
                  </a:lnTo>
                  <a:lnTo>
                    <a:pt x="25" y="305"/>
                  </a:lnTo>
                  <a:lnTo>
                    <a:pt x="12" y="292"/>
                  </a:lnTo>
                  <a:lnTo>
                    <a:pt x="37" y="281"/>
                  </a:lnTo>
                  <a:close/>
                  <a:moveTo>
                    <a:pt x="85" y="13"/>
                  </a:moveTo>
                  <a:cubicBezTo>
                    <a:pt x="98" y="13"/>
                    <a:pt x="110" y="25"/>
                    <a:pt x="122" y="25"/>
                  </a:cubicBezTo>
                  <a:cubicBezTo>
                    <a:pt x="147" y="74"/>
                    <a:pt x="171" y="111"/>
                    <a:pt x="147" y="159"/>
                  </a:cubicBezTo>
                  <a:cubicBezTo>
                    <a:pt x="134" y="208"/>
                    <a:pt x="85" y="268"/>
                    <a:pt x="49" y="305"/>
                  </a:cubicBezTo>
                  <a:cubicBezTo>
                    <a:pt x="61" y="292"/>
                    <a:pt x="61" y="281"/>
                    <a:pt x="61" y="268"/>
                  </a:cubicBezTo>
                  <a:cubicBezTo>
                    <a:pt x="49" y="268"/>
                    <a:pt x="49" y="257"/>
                    <a:pt x="37" y="257"/>
                  </a:cubicBezTo>
                  <a:cubicBezTo>
                    <a:pt x="37" y="244"/>
                    <a:pt x="49" y="232"/>
                    <a:pt x="49" y="232"/>
                  </a:cubicBezTo>
                  <a:lnTo>
                    <a:pt x="61" y="220"/>
                  </a:lnTo>
                  <a:cubicBezTo>
                    <a:pt x="61" y="208"/>
                    <a:pt x="61" y="208"/>
                    <a:pt x="74" y="195"/>
                  </a:cubicBezTo>
                  <a:cubicBezTo>
                    <a:pt x="85" y="184"/>
                    <a:pt x="98" y="171"/>
                    <a:pt x="98" y="147"/>
                  </a:cubicBezTo>
                  <a:cubicBezTo>
                    <a:pt x="110" y="135"/>
                    <a:pt x="98" y="111"/>
                    <a:pt x="85" y="98"/>
                  </a:cubicBezTo>
                  <a:lnTo>
                    <a:pt x="85" y="86"/>
                  </a:lnTo>
                  <a:cubicBezTo>
                    <a:pt x="74" y="62"/>
                    <a:pt x="74" y="49"/>
                    <a:pt x="74" y="25"/>
                  </a:cubicBezTo>
                  <a:cubicBezTo>
                    <a:pt x="85" y="25"/>
                    <a:pt x="85" y="13"/>
                    <a:pt x="85" y="13"/>
                  </a:cubicBezTo>
                  <a:close/>
                  <a:moveTo>
                    <a:pt x="85" y="1"/>
                  </a:moveTo>
                  <a:cubicBezTo>
                    <a:pt x="74" y="1"/>
                    <a:pt x="61" y="13"/>
                    <a:pt x="61" y="25"/>
                  </a:cubicBezTo>
                  <a:lnTo>
                    <a:pt x="61" y="86"/>
                  </a:lnTo>
                  <a:cubicBezTo>
                    <a:pt x="61" y="98"/>
                    <a:pt x="74" y="98"/>
                    <a:pt x="74" y="111"/>
                  </a:cubicBezTo>
                  <a:cubicBezTo>
                    <a:pt x="74" y="122"/>
                    <a:pt x="85" y="135"/>
                    <a:pt x="85" y="147"/>
                  </a:cubicBezTo>
                  <a:cubicBezTo>
                    <a:pt x="74" y="159"/>
                    <a:pt x="74" y="171"/>
                    <a:pt x="61" y="184"/>
                  </a:cubicBezTo>
                  <a:cubicBezTo>
                    <a:pt x="49" y="195"/>
                    <a:pt x="49" y="208"/>
                    <a:pt x="37" y="208"/>
                  </a:cubicBezTo>
                  <a:lnTo>
                    <a:pt x="37" y="220"/>
                  </a:lnTo>
                  <a:cubicBezTo>
                    <a:pt x="25" y="232"/>
                    <a:pt x="25" y="244"/>
                    <a:pt x="12" y="257"/>
                  </a:cubicBezTo>
                  <a:cubicBezTo>
                    <a:pt x="1" y="268"/>
                    <a:pt x="1" y="281"/>
                    <a:pt x="1" y="281"/>
                  </a:cubicBezTo>
                  <a:lnTo>
                    <a:pt x="1" y="292"/>
                  </a:lnTo>
                  <a:cubicBezTo>
                    <a:pt x="1" y="305"/>
                    <a:pt x="12" y="317"/>
                    <a:pt x="25" y="317"/>
                  </a:cubicBezTo>
                  <a:cubicBezTo>
                    <a:pt x="25" y="329"/>
                    <a:pt x="37" y="329"/>
                    <a:pt x="37" y="329"/>
                  </a:cubicBezTo>
                  <a:cubicBezTo>
                    <a:pt x="49" y="329"/>
                    <a:pt x="61" y="317"/>
                    <a:pt x="61" y="317"/>
                  </a:cubicBezTo>
                  <a:cubicBezTo>
                    <a:pt x="110" y="281"/>
                    <a:pt x="147" y="220"/>
                    <a:pt x="171" y="159"/>
                  </a:cubicBezTo>
                  <a:cubicBezTo>
                    <a:pt x="195" y="111"/>
                    <a:pt x="158" y="62"/>
                    <a:pt x="134" y="13"/>
                  </a:cubicBezTo>
                  <a:cubicBezTo>
                    <a:pt x="122" y="1"/>
                    <a:pt x="110" y="1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586;p36">
              <a:extLst>
                <a:ext uri="{FF2B5EF4-FFF2-40B4-BE49-F238E27FC236}">
                  <a16:creationId xmlns:a16="http://schemas.microsoft.com/office/drawing/2014/main" id="{07C23462-273B-46AB-89B2-F5B22F84B6A7}"/>
                </a:ext>
              </a:extLst>
            </p:cNvPr>
            <p:cNvSpPr/>
            <p:nvPr/>
          </p:nvSpPr>
          <p:spPr>
            <a:xfrm>
              <a:off x="7429985" y="3125208"/>
              <a:ext cx="29926" cy="45381"/>
            </a:xfrm>
            <a:custGeom>
              <a:avLst/>
              <a:gdLst/>
              <a:ahLst/>
              <a:cxnLst/>
              <a:rect l="l" t="t" r="r" b="b"/>
              <a:pathLst>
                <a:path w="608" h="922" extrusionOk="0">
                  <a:moveTo>
                    <a:pt x="548" y="1"/>
                  </a:moveTo>
                  <a:cubicBezTo>
                    <a:pt x="168" y="1"/>
                    <a:pt x="0" y="574"/>
                    <a:pt x="24" y="867"/>
                  </a:cubicBezTo>
                  <a:cubicBezTo>
                    <a:pt x="24" y="904"/>
                    <a:pt x="48" y="922"/>
                    <a:pt x="72" y="922"/>
                  </a:cubicBezTo>
                  <a:cubicBezTo>
                    <a:pt x="97" y="922"/>
                    <a:pt x="121" y="904"/>
                    <a:pt x="121" y="867"/>
                  </a:cubicBezTo>
                  <a:cubicBezTo>
                    <a:pt x="97" y="502"/>
                    <a:pt x="218" y="162"/>
                    <a:pt x="595" y="40"/>
                  </a:cubicBezTo>
                  <a:cubicBezTo>
                    <a:pt x="607" y="40"/>
                    <a:pt x="607" y="16"/>
                    <a:pt x="595" y="3"/>
                  </a:cubicBezTo>
                  <a:cubicBezTo>
                    <a:pt x="579" y="1"/>
                    <a:pt x="564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587;p36">
              <a:extLst>
                <a:ext uri="{FF2B5EF4-FFF2-40B4-BE49-F238E27FC236}">
                  <a16:creationId xmlns:a16="http://schemas.microsoft.com/office/drawing/2014/main" id="{44F34072-3DB2-413D-8607-2433536348BB}"/>
                </a:ext>
              </a:extLst>
            </p:cNvPr>
            <p:cNvSpPr/>
            <p:nvPr/>
          </p:nvSpPr>
          <p:spPr>
            <a:xfrm>
              <a:off x="7429296" y="3125011"/>
              <a:ext cx="31205" cy="45873"/>
            </a:xfrm>
            <a:custGeom>
              <a:avLst/>
              <a:gdLst/>
              <a:ahLst/>
              <a:cxnLst/>
              <a:rect l="l" t="t" r="r" b="b"/>
              <a:pathLst>
                <a:path w="634" h="932" extrusionOk="0">
                  <a:moveTo>
                    <a:pt x="609" y="20"/>
                  </a:moveTo>
                  <a:lnTo>
                    <a:pt x="609" y="32"/>
                  </a:lnTo>
                  <a:cubicBezTo>
                    <a:pt x="609" y="32"/>
                    <a:pt x="609" y="44"/>
                    <a:pt x="597" y="44"/>
                  </a:cubicBezTo>
                  <a:cubicBezTo>
                    <a:pt x="414" y="105"/>
                    <a:pt x="86" y="299"/>
                    <a:pt x="122" y="871"/>
                  </a:cubicBezTo>
                  <a:cubicBezTo>
                    <a:pt x="122" y="896"/>
                    <a:pt x="111" y="907"/>
                    <a:pt x="86" y="920"/>
                  </a:cubicBezTo>
                  <a:cubicBezTo>
                    <a:pt x="62" y="920"/>
                    <a:pt x="38" y="907"/>
                    <a:pt x="38" y="871"/>
                  </a:cubicBezTo>
                  <a:cubicBezTo>
                    <a:pt x="25" y="640"/>
                    <a:pt x="122" y="299"/>
                    <a:pt x="293" y="129"/>
                  </a:cubicBezTo>
                  <a:cubicBezTo>
                    <a:pt x="378" y="56"/>
                    <a:pt x="463" y="20"/>
                    <a:pt x="548" y="20"/>
                  </a:cubicBezTo>
                  <a:close/>
                  <a:moveTo>
                    <a:pt x="538" y="0"/>
                  </a:moveTo>
                  <a:cubicBezTo>
                    <a:pt x="444" y="0"/>
                    <a:pt x="359" y="39"/>
                    <a:pt x="281" y="117"/>
                  </a:cubicBezTo>
                  <a:cubicBezTo>
                    <a:pt x="98" y="288"/>
                    <a:pt x="1" y="640"/>
                    <a:pt x="25" y="871"/>
                  </a:cubicBezTo>
                  <a:cubicBezTo>
                    <a:pt x="25" y="907"/>
                    <a:pt x="62" y="932"/>
                    <a:pt x="86" y="932"/>
                  </a:cubicBezTo>
                  <a:cubicBezTo>
                    <a:pt x="122" y="932"/>
                    <a:pt x="147" y="907"/>
                    <a:pt x="147" y="871"/>
                  </a:cubicBezTo>
                  <a:cubicBezTo>
                    <a:pt x="111" y="312"/>
                    <a:pt x="414" y="117"/>
                    <a:pt x="609" y="56"/>
                  </a:cubicBezTo>
                  <a:cubicBezTo>
                    <a:pt x="621" y="56"/>
                    <a:pt x="633" y="44"/>
                    <a:pt x="621" y="20"/>
                  </a:cubicBezTo>
                  <a:cubicBezTo>
                    <a:pt x="621" y="7"/>
                    <a:pt x="621" y="7"/>
                    <a:pt x="609" y="7"/>
                  </a:cubicBezTo>
                  <a:cubicBezTo>
                    <a:pt x="585" y="2"/>
                    <a:pt x="561" y="0"/>
                    <a:pt x="5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588;p36">
              <a:extLst>
                <a:ext uri="{FF2B5EF4-FFF2-40B4-BE49-F238E27FC236}">
                  <a16:creationId xmlns:a16="http://schemas.microsoft.com/office/drawing/2014/main" id="{C3F59EE9-6421-4062-A398-589F03F5824C}"/>
                </a:ext>
              </a:extLst>
            </p:cNvPr>
            <p:cNvSpPr/>
            <p:nvPr/>
          </p:nvSpPr>
          <p:spPr>
            <a:xfrm>
              <a:off x="7433529" y="3167933"/>
              <a:ext cx="26973" cy="4331"/>
            </a:xfrm>
            <a:custGeom>
              <a:avLst/>
              <a:gdLst/>
              <a:ahLst/>
              <a:cxnLst/>
              <a:rect l="l" t="t" r="r" b="b"/>
              <a:pathLst>
                <a:path w="548" h="88" extrusionOk="0">
                  <a:moveTo>
                    <a:pt x="365" y="0"/>
                  </a:moveTo>
                  <a:cubicBezTo>
                    <a:pt x="260" y="0"/>
                    <a:pt x="154" y="11"/>
                    <a:pt x="49" y="11"/>
                  </a:cubicBezTo>
                  <a:cubicBezTo>
                    <a:pt x="0" y="11"/>
                    <a:pt x="0" y="84"/>
                    <a:pt x="49" y="84"/>
                  </a:cubicBezTo>
                  <a:cubicBezTo>
                    <a:pt x="129" y="84"/>
                    <a:pt x="210" y="87"/>
                    <a:pt x="290" y="87"/>
                  </a:cubicBezTo>
                  <a:cubicBezTo>
                    <a:pt x="368" y="87"/>
                    <a:pt x="445" y="84"/>
                    <a:pt x="523" y="72"/>
                  </a:cubicBezTo>
                  <a:cubicBezTo>
                    <a:pt x="547" y="72"/>
                    <a:pt x="547" y="24"/>
                    <a:pt x="523" y="11"/>
                  </a:cubicBezTo>
                  <a:cubicBezTo>
                    <a:pt x="470" y="3"/>
                    <a:pt x="418" y="0"/>
                    <a:pt x="3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589;p36">
              <a:extLst>
                <a:ext uri="{FF2B5EF4-FFF2-40B4-BE49-F238E27FC236}">
                  <a16:creationId xmlns:a16="http://schemas.microsoft.com/office/drawing/2014/main" id="{AAAE9A46-D21C-4D02-86F3-2A0763DBEA89}"/>
                </a:ext>
              </a:extLst>
            </p:cNvPr>
            <p:cNvSpPr/>
            <p:nvPr/>
          </p:nvSpPr>
          <p:spPr>
            <a:xfrm>
              <a:off x="7433529" y="3167687"/>
              <a:ext cx="26973" cy="5020"/>
            </a:xfrm>
            <a:custGeom>
              <a:avLst/>
              <a:gdLst/>
              <a:ahLst/>
              <a:cxnLst/>
              <a:rect l="l" t="t" r="r" b="b"/>
              <a:pathLst>
                <a:path w="548" h="102" extrusionOk="0">
                  <a:moveTo>
                    <a:pt x="171" y="16"/>
                  </a:moveTo>
                  <a:cubicBezTo>
                    <a:pt x="280" y="16"/>
                    <a:pt x="401" y="16"/>
                    <a:pt x="523" y="29"/>
                  </a:cubicBezTo>
                  <a:cubicBezTo>
                    <a:pt x="535" y="29"/>
                    <a:pt x="535" y="40"/>
                    <a:pt x="535" y="53"/>
                  </a:cubicBezTo>
                  <a:cubicBezTo>
                    <a:pt x="535" y="65"/>
                    <a:pt x="535" y="65"/>
                    <a:pt x="523" y="65"/>
                  </a:cubicBezTo>
                  <a:cubicBezTo>
                    <a:pt x="451" y="79"/>
                    <a:pt x="379" y="85"/>
                    <a:pt x="310" y="85"/>
                  </a:cubicBezTo>
                  <a:cubicBezTo>
                    <a:pt x="262" y="85"/>
                    <a:pt x="215" y="82"/>
                    <a:pt x="171" y="77"/>
                  </a:cubicBezTo>
                  <a:lnTo>
                    <a:pt x="49" y="77"/>
                  </a:lnTo>
                  <a:cubicBezTo>
                    <a:pt x="25" y="77"/>
                    <a:pt x="25" y="65"/>
                    <a:pt x="25" y="53"/>
                  </a:cubicBezTo>
                  <a:cubicBezTo>
                    <a:pt x="25" y="40"/>
                    <a:pt x="25" y="29"/>
                    <a:pt x="49" y="29"/>
                  </a:cubicBezTo>
                  <a:cubicBezTo>
                    <a:pt x="85" y="29"/>
                    <a:pt x="122" y="29"/>
                    <a:pt x="171" y="16"/>
                  </a:cubicBezTo>
                  <a:close/>
                  <a:moveTo>
                    <a:pt x="345" y="1"/>
                  </a:moveTo>
                  <a:cubicBezTo>
                    <a:pt x="285" y="1"/>
                    <a:pt x="226" y="4"/>
                    <a:pt x="171" y="4"/>
                  </a:cubicBezTo>
                  <a:lnTo>
                    <a:pt x="49" y="4"/>
                  </a:lnTo>
                  <a:cubicBezTo>
                    <a:pt x="25" y="4"/>
                    <a:pt x="0" y="29"/>
                    <a:pt x="0" y="53"/>
                  </a:cubicBezTo>
                  <a:cubicBezTo>
                    <a:pt x="0" y="77"/>
                    <a:pt x="25" y="89"/>
                    <a:pt x="49" y="89"/>
                  </a:cubicBezTo>
                  <a:cubicBezTo>
                    <a:pt x="85" y="102"/>
                    <a:pt x="122" y="102"/>
                    <a:pt x="171" y="102"/>
                  </a:cubicBezTo>
                  <a:lnTo>
                    <a:pt x="328" y="102"/>
                  </a:lnTo>
                  <a:cubicBezTo>
                    <a:pt x="389" y="102"/>
                    <a:pt x="462" y="102"/>
                    <a:pt x="523" y="89"/>
                  </a:cubicBezTo>
                  <a:cubicBezTo>
                    <a:pt x="535" y="89"/>
                    <a:pt x="547" y="65"/>
                    <a:pt x="547" y="53"/>
                  </a:cubicBezTo>
                  <a:cubicBezTo>
                    <a:pt x="547" y="29"/>
                    <a:pt x="535" y="16"/>
                    <a:pt x="523" y="16"/>
                  </a:cubicBezTo>
                  <a:cubicBezTo>
                    <a:pt x="463" y="4"/>
                    <a:pt x="404" y="1"/>
                    <a:pt x="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590;p36">
              <a:extLst>
                <a:ext uri="{FF2B5EF4-FFF2-40B4-BE49-F238E27FC236}">
                  <a16:creationId xmlns:a16="http://schemas.microsoft.com/office/drawing/2014/main" id="{E2E8582F-50F9-44E6-B7C4-A5E7617C4FA3}"/>
                </a:ext>
              </a:extLst>
            </p:cNvPr>
            <p:cNvSpPr/>
            <p:nvPr/>
          </p:nvSpPr>
          <p:spPr>
            <a:xfrm>
              <a:off x="7483194" y="3124765"/>
              <a:ext cx="28203" cy="48875"/>
            </a:xfrm>
            <a:custGeom>
              <a:avLst/>
              <a:gdLst/>
              <a:ahLst/>
              <a:cxnLst/>
              <a:rect l="l" t="t" r="r" b="b"/>
              <a:pathLst>
                <a:path w="573" h="993" extrusionOk="0">
                  <a:moveTo>
                    <a:pt x="25" y="1"/>
                  </a:moveTo>
                  <a:cubicBezTo>
                    <a:pt x="0" y="1"/>
                    <a:pt x="0" y="37"/>
                    <a:pt x="13" y="49"/>
                  </a:cubicBezTo>
                  <a:cubicBezTo>
                    <a:pt x="365" y="183"/>
                    <a:pt x="426" y="620"/>
                    <a:pt x="426" y="949"/>
                  </a:cubicBezTo>
                  <a:cubicBezTo>
                    <a:pt x="426" y="976"/>
                    <a:pt x="449" y="992"/>
                    <a:pt x="471" y="992"/>
                  </a:cubicBezTo>
                  <a:cubicBezTo>
                    <a:pt x="489" y="992"/>
                    <a:pt x="506" y="982"/>
                    <a:pt x="511" y="961"/>
                  </a:cubicBezTo>
                  <a:cubicBezTo>
                    <a:pt x="572" y="657"/>
                    <a:pt x="414" y="25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591;p36">
              <a:extLst>
                <a:ext uri="{FF2B5EF4-FFF2-40B4-BE49-F238E27FC236}">
                  <a16:creationId xmlns:a16="http://schemas.microsoft.com/office/drawing/2014/main" id="{C885FC64-A425-4A40-9C6E-4E96578BC308}"/>
                </a:ext>
              </a:extLst>
            </p:cNvPr>
            <p:cNvSpPr/>
            <p:nvPr/>
          </p:nvSpPr>
          <p:spPr>
            <a:xfrm>
              <a:off x="7482604" y="3124175"/>
              <a:ext cx="28154" cy="50303"/>
            </a:xfrm>
            <a:custGeom>
              <a:avLst/>
              <a:gdLst/>
              <a:ahLst/>
              <a:cxnLst/>
              <a:rect l="l" t="t" r="r" b="b"/>
              <a:pathLst>
                <a:path w="572" h="1022" extrusionOk="0">
                  <a:moveTo>
                    <a:pt x="37" y="24"/>
                  </a:moveTo>
                  <a:cubicBezTo>
                    <a:pt x="146" y="24"/>
                    <a:pt x="244" y="86"/>
                    <a:pt x="328" y="195"/>
                  </a:cubicBezTo>
                  <a:cubicBezTo>
                    <a:pt x="499" y="402"/>
                    <a:pt x="547" y="767"/>
                    <a:pt x="511" y="973"/>
                  </a:cubicBezTo>
                  <a:cubicBezTo>
                    <a:pt x="511" y="997"/>
                    <a:pt x="487" y="997"/>
                    <a:pt x="474" y="997"/>
                  </a:cubicBezTo>
                  <a:cubicBezTo>
                    <a:pt x="463" y="997"/>
                    <a:pt x="450" y="986"/>
                    <a:pt x="450" y="973"/>
                  </a:cubicBezTo>
                  <a:cubicBezTo>
                    <a:pt x="450" y="462"/>
                    <a:pt x="304" y="159"/>
                    <a:pt x="25" y="49"/>
                  </a:cubicBezTo>
                  <a:lnTo>
                    <a:pt x="25" y="24"/>
                  </a:lnTo>
                  <a:close/>
                  <a:moveTo>
                    <a:pt x="37" y="0"/>
                  </a:moveTo>
                  <a:cubicBezTo>
                    <a:pt x="12" y="0"/>
                    <a:pt x="12" y="13"/>
                    <a:pt x="1" y="24"/>
                  </a:cubicBezTo>
                  <a:cubicBezTo>
                    <a:pt x="1" y="37"/>
                    <a:pt x="12" y="61"/>
                    <a:pt x="25" y="61"/>
                  </a:cubicBezTo>
                  <a:cubicBezTo>
                    <a:pt x="292" y="170"/>
                    <a:pt x="426" y="475"/>
                    <a:pt x="426" y="973"/>
                  </a:cubicBezTo>
                  <a:cubicBezTo>
                    <a:pt x="426" y="997"/>
                    <a:pt x="450" y="1010"/>
                    <a:pt x="474" y="1022"/>
                  </a:cubicBezTo>
                  <a:cubicBezTo>
                    <a:pt x="499" y="1022"/>
                    <a:pt x="523" y="1010"/>
                    <a:pt x="523" y="986"/>
                  </a:cubicBezTo>
                  <a:cubicBezTo>
                    <a:pt x="572" y="767"/>
                    <a:pt x="511" y="402"/>
                    <a:pt x="341" y="183"/>
                  </a:cubicBezTo>
                  <a:cubicBezTo>
                    <a:pt x="255" y="73"/>
                    <a:pt x="146" y="13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592;p36">
              <a:extLst>
                <a:ext uri="{FF2B5EF4-FFF2-40B4-BE49-F238E27FC236}">
                  <a16:creationId xmlns:a16="http://schemas.microsoft.com/office/drawing/2014/main" id="{FCC8D8B1-82A4-42EA-AD50-93F25A3FD2A5}"/>
                </a:ext>
              </a:extLst>
            </p:cNvPr>
            <p:cNvSpPr/>
            <p:nvPr/>
          </p:nvSpPr>
          <p:spPr>
            <a:xfrm>
              <a:off x="7479010" y="3168080"/>
              <a:ext cx="28154" cy="5020"/>
            </a:xfrm>
            <a:custGeom>
              <a:avLst/>
              <a:gdLst/>
              <a:ahLst/>
              <a:cxnLst/>
              <a:rect l="l" t="t" r="r" b="b"/>
              <a:pathLst>
                <a:path w="572" h="102" extrusionOk="0">
                  <a:moveTo>
                    <a:pt x="241" y="0"/>
                  </a:moveTo>
                  <a:cubicBezTo>
                    <a:pt x="169" y="0"/>
                    <a:pt x="100" y="5"/>
                    <a:pt x="37" y="21"/>
                  </a:cubicBezTo>
                  <a:cubicBezTo>
                    <a:pt x="27" y="21"/>
                    <a:pt x="20" y="25"/>
                    <a:pt x="15" y="31"/>
                  </a:cubicBezTo>
                  <a:lnTo>
                    <a:pt x="15" y="31"/>
                  </a:lnTo>
                  <a:cubicBezTo>
                    <a:pt x="14" y="32"/>
                    <a:pt x="13" y="32"/>
                    <a:pt x="12" y="32"/>
                  </a:cubicBezTo>
                  <a:cubicBezTo>
                    <a:pt x="1" y="32"/>
                    <a:pt x="1" y="69"/>
                    <a:pt x="12" y="69"/>
                  </a:cubicBezTo>
                  <a:cubicBezTo>
                    <a:pt x="13" y="70"/>
                    <a:pt x="14" y="70"/>
                    <a:pt x="15" y="70"/>
                  </a:cubicBezTo>
                  <a:lnTo>
                    <a:pt x="15" y="70"/>
                  </a:lnTo>
                  <a:cubicBezTo>
                    <a:pt x="20" y="77"/>
                    <a:pt x="27" y="81"/>
                    <a:pt x="37" y="81"/>
                  </a:cubicBezTo>
                  <a:cubicBezTo>
                    <a:pt x="100" y="97"/>
                    <a:pt x="169" y="101"/>
                    <a:pt x="241" y="101"/>
                  </a:cubicBezTo>
                  <a:cubicBezTo>
                    <a:pt x="336" y="101"/>
                    <a:pt x="433" y="94"/>
                    <a:pt x="523" y="94"/>
                  </a:cubicBezTo>
                  <a:cubicBezTo>
                    <a:pt x="572" y="94"/>
                    <a:pt x="572" y="8"/>
                    <a:pt x="523" y="8"/>
                  </a:cubicBezTo>
                  <a:cubicBezTo>
                    <a:pt x="433" y="8"/>
                    <a:pt x="336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593;p36">
              <a:extLst>
                <a:ext uri="{FF2B5EF4-FFF2-40B4-BE49-F238E27FC236}">
                  <a16:creationId xmlns:a16="http://schemas.microsoft.com/office/drawing/2014/main" id="{073F2888-5C88-422C-975E-6CFADDCC7662}"/>
                </a:ext>
              </a:extLst>
            </p:cNvPr>
            <p:cNvSpPr/>
            <p:nvPr/>
          </p:nvSpPr>
          <p:spPr>
            <a:xfrm>
              <a:off x="7478370" y="3167441"/>
              <a:ext cx="28794" cy="6448"/>
            </a:xfrm>
            <a:custGeom>
              <a:avLst/>
              <a:gdLst/>
              <a:ahLst/>
              <a:cxnLst/>
              <a:rect l="l" t="t" r="r" b="b"/>
              <a:pathLst>
                <a:path w="585" h="131" extrusionOk="0">
                  <a:moveTo>
                    <a:pt x="536" y="34"/>
                  </a:moveTo>
                  <a:cubicBezTo>
                    <a:pt x="560" y="34"/>
                    <a:pt x="573" y="45"/>
                    <a:pt x="573" y="70"/>
                  </a:cubicBezTo>
                  <a:cubicBezTo>
                    <a:pt x="573" y="82"/>
                    <a:pt x="560" y="94"/>
                    <a:pt x="536" y="107"/>
                  </a:cubicBezTo>
                  <a:lnTo>
                    <a:pt x="536" y="34"/>
                  </a:lnTo>
                  <a:close/>
                  <a:moveTo>
                    <a:pt x="414" y="21"/>
                  </a:moveTo>
                  <a:cubicBezTo>
                    <a:pt x="451" y="21"/>
                    <a:pt x="487" y="34"/>
                    <a:pt x="524" y="34"/>
                  </a:cubicBezTo>
                  <a:lnTo>
                    <a:pt x="524" y="107"/>
                  </a:lnTo>
                  <a:lnTo>
                    <a:pt x="414" y="107"/>
                  </a:lnTo>
                  <a:cubicBezTo>
                    <a:pt x="362" y="107"/>
                    <a:pt x="309" y="108"/>
                    <a:pt x="258" y="108"/>
                  </a:cubicBezTo>
                  <a:cubicBezTo>
                    <a:pt x="179" y="108"/>
                    <a:pt x="104" y="104"/>
                    <a:pt x="38" y="82"/>
                  </a:cubicBezTo>
                  <a:lnTo>
                    <a:pt x="38" y="70"/>
                  </a:lnTo>
                  <a:lnTo>
                    <a:pt x="38" y="45"/>
                  </a:lnTo>
                  <a:cubicBezTo>
                    <a:pt x="147" y="21"/>
                    <a:pt x="281" y="21"/>
                    <a:pt x="414" y="21"/>
                  </a:cubicBezTo>
                  <a:close/>
                  <a:moveTo>
                    <a:pt x="251" y="1"/>
                  </a:moveTo>
                  <a:cubicBezTo>
                    <a:pt x="181" y="1"/>
                    <a:pt x="113" y="7"/>
                    <a:pt x="50" y="21"/>
                  </a:cubicBezTo>
                  <a:cubicBezTo>
                    <a:pt x="38" y="21"/>
                    <a:pt x="25" y="34"/>
                    <a:pt x="25" y="34"/>
                  </a:cubicBezTo>
                  <a:cubicBezTo>
                    <a:pt x="14" y="45"/>
                    <a:pt x="1" y="45"/>
                    <a:pt x="1" y="70"/>
                  </a:cubicBezTo>
                  <a:cubicBezTo>
                    <a:pt x="1" y="82"/>
                    <a:pt x="14" y="94"/>
                    <a:pt x="25" y="94"/>
                  </a:cubicBezTo>
                  <a:cubicBezTo>
                    <a:pt x="25" y="94"/>
                    <a:pt x="38" y="107"/>
                    <a:pt x="50" y="107"/>
                  </a:cubicBezTo>
                  <a:cubicBezTo>
                    <a:pt x="111" y="118"/>
                    <a:pt x="184" y="131"/>
                    <a:pt x="257" y="131"/>
                  </a:cubicBezTo>
                  <a:cubicBezTo>
                    <a:pt x="305" y="131"/>
                    <a:pt x="354" y="118"/>
                    <a:pt x="403" y="118"/>
                  </a:cubicBezTo>
                  <a:lnTo>
                    <a:pt x="536" y="118"/>
                  </a:lnTo>
                  <a:cubicBezTo>
                    <a:pt x="573" y="118"/>
                    <a:pt x="585" y="94"/>
                    <a:pt x="585" y="70"/>
                  </a:cubicBezTo>
                  <a:cubicBezTo>
                    <a:pt x="585" y="45"/>
                    <a:pt x="573" y="9"/>
                    <a:pt x="536" y="9"/>
                  </a:cubicBezTo>
                  <a:lnTo>
                    <a:pt x="403" y="9"/>
                  </a:lnTo>
                  <a:cubicBezTo>
                    <a:pt x="352" y="4"/>
                    <a:pt x="301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594;p36">
              <a:extLst>
                <a:ext uri="{FF2B5EF4-FFF2-40B4-BE49-F238E27FC236}">
                  <a16:creationId xmlns:a16="http://schemas.microsoft.com/office/drawing/2014/main" id="{13911C63-A935-4739-B3DE-A14D07FEA1A8}"/>
                </a:ext>
              </a:extLst>
            </p:cNvPr>
            <p:cNvSpPr/>
            <p:nvPr/>
          </p:nvSpPr>
          <p:spPr>
            <a:xfrm>
              <a:off x="7560522" y="3183093"/>
              <a:ext cx="62755" cy="75110"/>
            </a:xfrm>
            <a:custGeom>
              <a:avLst/>
              <a:gdLst/>
              <a:ahLst/>
              <a:cxnLst/>
              <a:rect l="l" t="t" r="r" b="b"/>
              <a:pathLst>
                <a:path w="1275" h="1526" extrusionOk="0">
                  <a:moveTo>
                    <a:pt x="627" y="108"/>
                  </a:moveTo>
                  <a:cubicBezTo>
                    <a:pt x="675" y="108"/>
                    <a:pt x="725" y="121"/>
                    <a:pt x="777" y="153"/>
                  </a:cubicBezTo>
                  <a:cubicBezTo>
                    <a:pt x="898" y="226"/>
                    <a:pt x="983" y="372"/>
                    <a:pt x="1044" y="506"/>
                  </a:cubicBezTo>
                  <a:cubicBezTo>
                    <a:pt x="1153" y="797"/>
                    <a:pt x="1093" y="1162"/>
                    <a:pt x="813" y="1345"/>
                  </a:cubicBezTo>
                  <a:cubicBezTo>
                    <a:pt x="743" y="1394"/>
                    <a:pt x="661" y="1421"/>
                    <a:pt x="580" y="1421"/>
                  </a:cubicBezTo>
                  <a:cubicBezTo>
                    <a:pt x="480" y="1421"/>
                    <a:pt x="382" y="1379"/>
                    <a:pt x="315" y="1284"/>
                  </a:cubicBezTo>
                  <a:cubicBezTo>
                    <a:pt x="229" y="1162"/>
                    <a:pt x="169" y="992"/>
                    <a:pt x="156" y="846"/>
                  </a:cubicBezTo>
                  <a:cubicBezTo>
                    <a:pt x="136" y="651"/>
                    <a:pt x="165" y="455"/>
                    <a:pt x="259" y="305"/>
                  </a:cubicBezTo>
                  <a:lnTo>
                    <a:pt x="259" y="305"/>
                  </a:lnTo>
                  <a:cubicBezTo>
                    <a:pt x="261" y="303"/>
                    <a:pt x="264" y="302"/>
                    <a:pt x="266" y="299"/>
                  </a:cubicBezTo>
                  <a:cubicBezTo>
                    <a:pt x="373" y="210"/>
                    <a:pt x="493" y="108"/>
                    <a:pt x="627" y="108"/>
                  </a:cubicBezTo>
                  <a:close/>
                  <a:moveTo>
                    <a:pt x="612" y="1"/>
                  </a:moveTo>
                  <a:cubicBezTo>
                    <a:pt x="528" y="1"/>
                    <a:pt x="444" y="31"/>
                    <a:pt x="373" y="80"/>
                  </a:cubicBezTo>
                  <a:lnTo>
                    <a:pt x="373" y="80"/>
                  </a:lnTo>
                  <a:cubicBezTo>
                    <a:pt x="99" y="228"/>
                    <a:pt x="0" y="617"/>
                    <a:pt x="59" y="919"/>
                  </a:cubicBezTo>
                  <a:cubicBezTo>
                    <a:pt x="96" y="1102"/>
                    <a:pt x="180" y="1345"/>
                    <a:pt x="339" y="1454"/>
                  </a:cubicBezTo>
                  <a:cubicBezTo>
                    <a:pt x="409" y="1503"/>
                    <a:pt x="492" y="1526"/>
                    <a:pt x="575" y="1526"/>
                  </a:cubicBezTo>
                  <a:cubicBezTo>
                    <a:pt x="680" y="1526"/>
                    <a:pt x="786" y="1491"/>
                    <a:pt x="874" y="1430"/>
                  </a:cubicBezTo>
                  <a:cubicBezTo>
                    <a:pt x="1226" y="1199"/>
                    <a:pt x="1275" y="725"/>
                    <a:pt x="1093" y="372"/>
                  </a:cubicBezTo>
                  <a:cubicBezTo>
                    <a:pt x="1007" y="202"/>
                    <a:pt x="874" y="32"/>
                    <a:pt x="680" y="7"/>
                  </a:cubicBezTo>
                  <a:cubicBezTo>
                    <a:pt x="657" y="3"/>
                    <a:pt x="635" y="1"/>
                    <a:pt x="6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595;p36">
              <a:extLst>
                <a:ext uri="{FF2B5EF4-FFF2-40B4-BE49-F238E27FC236}">
                  <a16:creationId xmlns:a16="http://schemas.microsoft.com/office/drawing/2014/main" id="{FE173F69-818C-4AFD-A765-14A18B092F48}"/>
                </a:ext>
              </a:extLst>
            </p:cNvPr>
            <p:cNvSpPr/>
            <p:nvPr/>
          </p:nvSpPr>
          <p:spPr>
            <a:xfrm>
              <a:off x="7561014" y="3182650"/>
              <a:ext cx="62263" cy="76242"/>
            </a:xfrm>
            <a:custGeom>
              <a:avLst/>
              <a:gdLst/>
              <a:ahLst/>
              <a:cxnLst/>
              <a:rect l="l" t="t" r="r" b="b"/>
              <a:pathLst>
                <a:path w="1265" h="1549" extrusionOk="0">
                  <a:moveTo>
                    <a:pt x="608" y="41"/>
                  </a:moveTo>
                  <a:cubicBezTo>
                    <a:pt x="608" y="52"/>
                    <a:pt x="608" y="52"/>
                    <a:pt x="597" y="52"/>
                  </a:cubicBezTo>
                  <a:cubicBezTo>
                    <a:pt x="438" y="89"/>
                    <a:pt x="329" y="187"/>
                    <a:pt x="243" y="296"/>
                  </a:cubicBezTo>
                  <a:cubicBezTo>
                    <a:pt x="243" y="302"/>
                    <a:pt x="237" y="305"/>
                    <a:pt x="231" y="305"/>
                  </a:cubicBezTo>
                  <a:cubicBezTo>
                    <a:pt x="225" y="305"/>
                    <a:pt x="219" y="302"/>
                    <a:pt x="219" y="296"/>
                  </a:cubicBezTo>
                  <a:cubicBezTo>
                    <a:pt x="207" y="296"/>
                    <a:pt x="195" y="284"/>
                    <a:pt x="207" y="271"/>
                  </a:cubicBezTo>
                  <a:cubicBezTo>
                    <a:pt x="243" y="198"/>
                    <a:pt x="305" y="138"/>
                    <a:pt x="378" y="101"/>
                  </a:cubicBezTo>
                  <a:cubicBezTo>
                    <a:pt x="438" y="65"/>
                    <a:pt x="511" y="41"/>
                    <a:pt x="597" y="41"/>
                  </a:cubicBezTo>
                  <a:close/>
                  <a:moveTo>
                    <a:pt x="615" y="123"/>
                  </a:moveTo>
                  <a:cubicBezTo>
                    <a:pt x="659" y="123"/>
                    <a:pt x="705" y="135"/>
                    <a:pt x="754" y="162"/>
                  </a:cubicBezTo>
                  <a:cubicBezTo>
                    <a:pt x="900" y="247"/>
                    <a:pt x="986" y="417"/>
                    <a:pt x="1022" y="515"/>
                  </a:cubicBezTo>
                  <a:cubicBezTo>
                    <a:pt x="1168" y="892"/>
                    <a:pt x="1010" y="1208"/>
                    <a:pt x="803" y="1342"/>
                  </a:cubicBezTo>
                  <a:cubicBezTo>
                    <a:pt x="735" y="1387"/>
                    <a:pt x="651" y="1417"/>
                    <a:pt x="568" y="1417"/>
                  </a:cubicBezTo>
                  <a:cubicBezTo>
                    <a:pt x="474" y="1417"/>
                    <a:pt x="381" y="1378"/>
                    <a:pt x="316" y="1281"/>
                  </a:cubicBezTo>
                  <a:cubicBezTo>
                    <a:pt x="232" y="1160"/>
                    <a:pt x="170" y="1001"/>
                    <a:pt x="159" y="855"/>
                  </a:cubicBezTo>
                  <a:cubicBezTo>
                    <a:pt x="134" y="673"/>
                    <a:pt x="159" y="466"/>
                    <a:pt x="268" y="308"/>
                  </a:cubicBezTo>
                  <a:cubicBezTo>
                    <a:pt x="368" y="226"/>
                    <a:pt x="482" y="123"/>
                    <a:pt x="615" y="123"/>
                  </a:cubicBezTo>
                  <a:close/>
                  <a:moveTo>
                    <a:pt x="608" y="19"/>
                  </a:moveTo>
                  <a:cubicBezTo>
                    <a:pt x="630" y="19"/>
                    <a:pt x="651" y="22"/>
                    <a:pt x="670" y="28"/>
                  </a:cubicBezTo>
                  <a:cubicBezTo>
                    <a:pt x="888" y="52"/>
                    <a:pt x="1010" y="260"/>
                    <a:pt x="1070" y="381"/>
                  </a:cubicBezTo>
                  <a:cubicBezTo>
                    <a:pt x="1241" y="722"/>
                    <a:pt x="1216" y="1196"/>
                    <a:pt x="851" y="1439"/>
                  </a:cubicBezTo>
                  <a:cubicBezTo>
                    <a:pt x="766" y="1489"/>
                    <a:pt x="659" y="1527"/>
                    <a:pt x="553" y="1527"/>
                  </a:cubicBezTo>
                  <a:cubicBezTo>
                    <a:pt x="479" y="1527"/>
                    <a:pt x="406" y="1508"/>
                    <a:pt x="341" y="1463"/>
                  </a:cubicBezTo>
                  <a:cubicBezTo>
                    <a:pt x="183" y="1354"/>
                    <a:pt x="86" y="1111"/>
                    <a:pt x="61" y="928"/>
                  </a:cubicBezTo>
                  <a:cubicBezTo>
                    <a:pt x="14" y="679"/>
                    <a:pt x="70" y="418"/>
                    <a:pt x="198" y="247"/>
                  </a:cubicBezTo>
                  <a:lnTo>
                    <a:pt x="198" y="247"/>
                  </a:lnTo>
                  <a:cubicBezTo>
                    <a:pt x="196" y="251"/>
                    <a:pt x="195" y="255"/>
                    <a:pt x="195" y="260"/>
                  </a:cubicBezTo>
                  <a:cubicBezTo>
                    <a:pt x="183" y="271"/>
                    <a:pt x="183" y="296"/>
                    <a:pt x="207" y="308"/>
                  </a:cubicBezTo>
                  <a:cubicBezTo>
                    <a:pt x="207" y="320"/>
                    <a:pt x="219" y="320"/>
                    <a:pt x="232" y="320"/>
                  </a:cubicBezTo>
                  <a:cubicBezTo>
                    <a:pt x="146" y="479"/>
                    <a:pt x="122" y="673"/>
                    <a:pt x="134" y="855"/>
                  </a:cubicBezTo>
                  <a:cubicBezTo>
                    <a:pt x="159" y="1001"/>
                    <a:pt x="219" y="1171"/>
                    <a:pt x="305" y="1293"/>
                  </a:cubicBezTo>
                  <a:cubicBezTo>
                    <a:pt x="369" y="1396"/>
                    <a:pt x="465" y="1438"/>
                    <a:pt x="563" y="1438"/>
                  </a:cubicBezTo>
                  <a:cubicBezTo>
                    <a:pt x="651" y="1438"/>
                    <a:pt x="741" y="1405"/>
                    <a:pt x="815" y="1354"/>
                  </a:cubicBezTo>
                  <a:cubicBezTo>
                    <a:pt x="1022" y="1220"/>
                    <a:pt x="1180" y="904"/>
                    <a:pt x="1034" y="515"/>
                  </a:cubicBezTo>
                  <a:cubicBezTo>
                    <a:pt x="997" y="393"/>
                    <a:pt x="913" y="235"/>
                    <a:pt x="767" y="150"/>
                  </a:cubicBezTo>
                  <a:cubicBezTo>
                    <a:pt x="713" y="121"/>
                    <a:pt x="663" y="109"/>
                    <a:pt x="615" y="109"/>
                  </a:cubicBezTo>
                  <a:cubicBezTo>
                    <a:pt x="500" y="109"/>
                    <a:pt x="399" y="178"/>
                    <a:pt x="305" y="247"/>
                  </a:cubicBezTo>
                  <a:cubicBezTo>
                    <a:pt x="378" y="162"/>
                    <a:pt x="475" y="101"/>
                    <a:pt x="608" y="77"/>
                  </a:cubicBezTo>
                  <a:cubicBezTo>
                    <a:pt x="621" y="77"/>
                    <a:pt x="633" y="65"/>
                    <a:pt x="621" y="41"/>
                  </a:cubicBezTo>
                  <a:cubicBezTo>
                    <a:pt x="621" y="32"/>
                    <a:pt x="615" y="24"/>
                    <a:pt x="607" y="19"/>
                  </a:cubicBezTo>
                  <a:lnTo>
                    <a:pt x="607" y="19"/>
                  </a:lnTo>
                  <a:cubicBezTo>
                    <a:pt x="608" y="19"/>
                    <a:pt x="608" y="19"/>
                    <a:pt x="608" y="19"/>
                  </a:cubicBezTo>
                  <a:close/>
                  <a:moveTo>
                    <a:pt x="616" y="1"/>
                  </a:moveTo>
                  <a:cubicBezTo>
                    <a:pt x="525" y="1"/>
                    <a:pt x="437" y="26"/>
                    <a:pt x="365" y="77"/>
                  </a:cubicBezTo>
                  <a:cubicBezTo>
                    <a:pt x="305" y="114"/>
                    <a:pt x="243" y="162"/>
                    <a:pt x="195" y="223"/>
                  </a:cubicBezTo>
                  <a:cubicBezTo>
                    <a:pt x="61" y="393"/>
                    <a:pt x="0" y="673"/>
                    <a:pt x="37" y="928"/>
                  </a:cubicBezTo>
                  <a:cubicBezTo>
                    <a:pt x="73" y="1111"/>
                    <a:pt x="170" y="1366"/>
                    <a:pt x="329" y="1476"/>
                  </a:cubicBezTo>
                  <a:cubicBezTo>
                    <a:pt x="402" y="1525"/>
                    <a:pt x="475" y="1549"/>
                    <a:pt x="560" y="1549"/>
                  </a:cubicBezTo>
                  <a:cubicBezTo>
                    <a:pt x="670" y="1549"/>
                    <a:pt x="779" y="1512"/>
                    <a:pt x="864" y="1452"/>
                  </a:cubicBezTo>
                  <a:cubicBezTo>
                    <a:pt x="1241" y="1208"/>
                    <a:pt x="1265" y="709"/>
                    <a:pt x="1095" y="369"/>
                  </a:cubicBezTo>
                  <a:cubicBezTo>
                    <a:pt x="1034" y="247"/>
                    <a:pt x="888" y="41"/>
                    <a:pt x="670" y="4"/>
                  </a:cubicBezTo>
                  <a:cubicBezTo>
                    <a:pt x="652" y="2"/>
                    <a:pt x="634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596;p36">
              <a:extLst>
                <a:ext uri="{FF2B5EF4-FFF2-40B4-BE49-F238E27FC236}">
                  <a16:creationId xmlns:a16="http://schemas.microsoft.com/office/drawing/2014/main" id="{C763A77A-D57E-4436-8172-3F6EB8179171}"/>
                </a:ext>
              </a:extLst>
            </p:cNvPr>
            <p:cNvSpPr/>
            <p:nvPr/>
          </p:nvSpPr>
          <p:spPr>
            <a:xfrm>
              <a:off x="7528084" y="3245359"/>
              <a:ext cx="48383" cy="58178"/>
            </a:xfrm>
            <a:custGeom>
              <a:avLst/>
              <a:gdLst/>
              <a:ahLst/>
              <a:cxnLst/>
              <a:rect l="l" t="t" r="r" b="b"/>
              <a:pathLst>
                <a:path w="983" h="1182" extrusionOk="0">
                  <a:moveTo>
                    <a:pt x="872" y="1"/>
                  </a:moveTo>
                  <a:cubicBezTo>
                    <a:pt x="667" y="1"/>
                    <a:pt x="423" y="257"/>
                    <a:pt x="317" y="384"/>
                  </a:cubicBezTo>
                  <a:cubicBezTo>
                    <a:pt x="158" y="578"/>
                    <a:pt x="1" y="919"/>
                    <a:pt x="122" y="1162"/>
                  </a:cubicBezTo>
                  <a:cubicBezTo>
                    <a:pt x="131" y="1176"/>
                    <a:pt x="144" y="1181"/>
                    <a:pt x="156" y="1181"/>
                  </a:cubicBezTo>
                  <a:cubicBezTo>
                    <a:pt x="176" y="1181"/>
                    <a:pt x="195" y="1166"/>
                    <a:pt x="195" y="1150"/>
                  </a:cubicBezTo>
                  <a:cubicBezTo>
                    <a:pt x="207" y="1029"/>
                    <a:pt x="195" y="907"/>
                    <a:pt x="220" y="786"/>
                  </a:cubicBezTo>
                  <a:cubicBezTo>
                    <a:pt x="256" y="676"/>
                    <a:pt x="304" y="578"/>
                    <a:pt x="366" y="481"/>
                  </a:cubicBezTo>
                  <a:cubicBezTo>
                    <a:pt x="485" y="327"/>
                    <a:pt x="720" y="56"/>
                    <a:pt x="935" y="56"/>
                  </a:cubicBezTo>
                  <a:cubicBezTo>
                    <a:pt x="940" y="56"/>
                    <a:pt x="945" y="56"/>
                    <a:pt x="949" y="56"/>
                  </a:cubicBezTo>
                  <a:cubicBezTo>
                    <a:pt x="953" y="58"/>
                    <a:pt x="956" y="58"/>
                    <a:pt x="959" y="58"/>
                  </a:cubicBezTo>
                  <a:cubicBezTo>
                    <a:pt x="976" y="58"/>
                    <a:pt x="982" y="30"/>
                    <a:pt x="961" y="19"/>
                  </a:cubicBezTo>
                  <a:cubicBezTo>
                    <a:pt x="933" y="6"/>
                    <a:pt x="903" y="1"/>
                    <a:pt x="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597;p36">
              <a:extLst>
                <a:ext uri="{FF2B5EF4-FFF2-40B4-BE49-F238E27FC236}">
                  <a16:creationId xmlns:a16="http://schemas.microsoft.com/office/drawing/2014/main" id="{F623C3E6-3283-4392-994A-846E38825F7F}"/>
                </a:ext>
              </a:extLst>
            </p:cNvPr>
            <p:cNvSpPr/>
            <p:nvPr/>
          </p:nvSpPr>
          <p:spPr>
            <a:xfrm>
              <a:off x="7529856" y="3245112"/>
              <a:ext cx="46759" cy="59310"/>
            </a:xfrm>
            <a:custGeom>
              <a:avLst/>
              <a:gdLst/>
              <a:ahLst/>
              <a:cxnLst/>
              <a:rect l="l" t="t" r="r" b="b"/>
              <a:pathLst>
                <a:path w="950" h="1205" extrusionOk="0">
                  <a:moveTo>
                    <a:pt x="828" y="12"/>
                  </a:moveTo>
                  <a:cubicBezTo>
                    <a:pt x="865" y="12"/>
                    <a:pt x="889" y="24"/>
                    <a:pt x="925" y="37"/>
                  </a:cubicBezTo>
                  <a:lnTo>
                    <a:pt x="925" y="48"/>
                  </a:lnTo>
                  <a:cubicBezTo>
                    <a:pt x="925" y="48"/>
                    <a:pt x="925" y="61"/>
                    <a:pt x="913" y="61"/>
                  </a:cubicBezTo>
                  <a:lnTo>
                    <a:pt x="901" y="61"/>
                  </a:lnTo>
                  <a:cubicBezTo>
                    <a:pt x="694" y="61"/>
                    <a:pt x="463" y="292"/>
                    <a:pt x="317" y="486"/>
                  </a:cubicBezTo>
                  <a:cubicBezTo>
                    <a:pt x="257" y="583"/>
                    <a:pt x="208" y="693"/>
                    <a:pt x="184" y="791"/>
                  </a:cubicBezTo>
                  <a:cubicBezTo>
                    <a:pt x="159" y="864"/>
                    <a:pt x="159" y="937"/>
                    <a:pt x="159" y="1010"/>
                  </a:cubicBezTo>
                  <a:lnTo>
                    <a:pt x="159" y="1155"/>
                  </a:lnTo>
                  <a:cubicBezTo>
                    <a:pt x="147" y="1167"/>
                    <a:pt x="135" y="1180"/>
                    <a:pt x="122" y="1180"/>
                  </a:cubicBezTo>
                  <a:cubicBezTo>
                    <a:pt x="122" y="1180"/>
                    <a:pt x="111" y="1180"/>
                    <a:pt x="98" y="1167"/>
                  </a:cubicBezTo>
                  <a:cubicBezTo>
                    <a:pt x="13" y="1010"/>
                    <a:pt x="38" y="693"/>
                    <a:pt x="293" y="389"/>
                  </a:cubicBezTo>
                  <a:cubicBezTo>
                    <a:pt x="330" y="353"/>
                    <a:pt x="609" y="12"/>
                    <a:pt x="828" y="12"/>
                  </a:cubicBezTo>
                  <a:close/>
                  <a:moveTo>
                    <a:pt x="823" y="0"/>
                  </a:moveTo>
                  <a:cubicBezTo>
                    <a:pt x="746" y="0"/>
                    <a:pt x="659" y="35"/>
                    <a:pt x="560" y="110"/>
                  </a:cubicBezTo>
                  <a:cubicBezTo>
                    <a:pt x="427" y="207"/>
                    <a:pt x="317" y="328"/>
                    <a:pt x="281" y="377"/>
                  </a:cubicBezTo>
                  <a:cubicBezTo>
                    <a:pt x="25" y="693"/>
                    <a:pt x="1" y="1010"/>
                    <a:pt x="86" y="1180"/>
                  </a:cubicBezTo>
                  <a:cubicBezTo>
                    <a:pt x="86" y="1191"/>
                    <a:pt x="111" y="1204"/>
                    <a:pt x="122" y="1204"/>
                  </a:cubicBezTo>
                  <a:lnTo>
                    <a:pt x="122" y="1191"/>
                  </a:lnTo>
                  <a:cubicBezTo>
                    <a:pt x="147" y="1191"/>
                    <a:pt x="171" y="1180"/>
                    <a:pt x="171" y="1155"/>
                  </a:cubicBezTo>
                  <a:lnTo>
                    <a:pt x="171" y="1010"/>
                  </a:lnTo>
                  <a:cubicBezTo>
                    <a:pt x="184" y="937"/>
                    <a:pt x="184" y="864"/>
                    <a:pt x="195" y="791"/>
                  </a:cubicBezTo>
                  <a:cubicBezTo>
                    <a:pt x="220" y="693"/>
                    <a:pt x="268" y="596"/>
                    <a:pt x="341" y="499"/>
                  </a:cubicBezTo>
                  <a:cubicBezTo>
                    <a:pt x="472" y="297"/>
                    <a:pt x="707" y="72"/>
                    <a:pt x="899" y="72"/>
                  </a:cubicBezTo>
                  <a:cubicBezTo>
                    <a:pt x="904" y="72"/>
                    <a:pt x="909" y="72"/>
                    <a:pt x="913" y="73"/>
                  </a:cubicBezTo>
                  <a:cubicBezTo>
                    <a:pt x="925" y="73"/>
                    <a:pt x="938" y="61"/>
                    <a:pt x="949" y="48"/>
                  </a:cubicBezTo>
                  <a:cubicBezTo>
                    <a:pt x="949" y="37"/>
                    <a:pt x="938" y="24"/>
                    <a:pt x="925" y="24"/>
                  </a:cubicBezTo>
                  <a:cubicBezTo>
                    <a:pt x="894" y="8"/>
                    <a:pt x="859" y="0"/>
                    <a:pt x="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598;p36">
              <a:extLst>
                <a:ext uri="{FF2B5EF4-FFF2-40B4-BE49-F238E27FC236}">
                  <a16:creationId xmlns:a16="http://schemas.microsoft.com/office/drawing/2014/main" id="{EB13CC05-25BA-4628-A6D0-D5566067CF12}"/>
                </a:ext>
              </a:extLst>
            </p:cNvPr>
            <p:cNvSpPr/>
            <p:nvPr/>
          </p:nvSpPr>
          <p:spPr>
            <a:xfrm>
              <a:off x="7605461" y="3243833"/>
              <a:ext cx="34602" cy="61722"/>
            </a:xfrm>
            <a:custGeom>
              <a:avLst/>
              <a:gdLst/>
              <a:ahLst/>
              <a:cxnLst/>
              <a:rect l="l" t="t" r="r" b="b"/>
              <a:pathLst>
                <a:path w="703" h="1254" extrusionOk="0">
                  <a:moveTo>
                    <a:pt x="50" y="0"/>
                  </a:moveTo>
                  <a:cubicBezTo>
                    <a:pt x="18" y="0"/>
                    <a:pt x="1" y="63"/>
                    <a:pt x="46" y="74"/>
                  </a:cubicBezTo>
                  <a:cubicBezTo>
                    <a:pt x="508" y="233"/>
                    <a:pt x="630" y="780"/>
                    <a:pt x="605" y="1217"/>
                  </a:cubicBezTo>
                  <a:cubicBezTo>
                    <a:pt x="605" y="1242"/>
                    <a:pt x="623" y="1254"/>
                    <a:pt x="642" y="1254"/>
                  </a:cubicBezTo>
                  <a:cubicBezTo>
                    <a:pt x="660" y="1254"/>
                    <a:pt x="678" y="1242"/>
                    <a:pt x="678" y="1217"/>
                  </a:cubicBezTo>
                  <a:cubicBezTo>
                    <a:pt x="702" y="744"/>
                    <a:pt x="557" y="172"/>
                    <a:pt x="58" y="1"/>
                  </a:cubicBezTo>
                  <a:cubicBezTo>
                    <a:pt x="56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599;p36">
              <a:extLst>
                <a:ext uri="{FF2B5EF4-FFF2-40B4-BE49-F238E27FC236}">
                  <a16:creationId xmlns:a16="http://schemas.microsoft.com/office/drawing/2014/main" id="{D4AE01E2-053B-43D8-9A05-B6DC9F046788}"/>
                </a:ext>
              </a:extLst>
            </p:cNvPr>
            <p:cNvSpPr/>
            <p:nvPr/>
          </p:nvSpPr>
          <p:spPr>
            <a:xfrm>
              <a:off x="7605904" y="3243439"/>
              <a:ext cx="34799" cy="62755"/>
            </a:xfrm>
            <a:custGeom>
              <a:avLst/>
              <a:gdLst/>
              <a:ahLst/>
              <a:cxnLst/>
              <a:rect l="l" t="t" r="r" b="b"/>
              <a:pathLst>
                <a:path w="707" h="1275" extrusionOk="0">
                  <a:moveTo>
                    <a:pt x="49" y="22"/>
                  </a:moveTo>
                  <a:cubicBezTo>
                    <a:pt x="536" y="192"/>
                    <a:pt x="682" y="752"/>
                    <a:pt x="669" y="1225"/>
                  </a:cubicBezTo>
                  <a:cubicBezTo>
                    <a:pt x="669" y="1238"/>
                    <a:pt x="657" y="1250"/>
                    <a:pt x="645" y="1250"/>
                  </a:cubicBezTo>
                  <a:lnTo>
                    <a:pt x="621" y="1250"/>
                  </a:lnTo>
                  <a:cubicBezTo>
                    <a:pt x="609" y="1250"/>
                    <a:pt x="609" y="1238"/>
                    <a:pt x="609" y="1225"/>
                  </a:cubicBezTo>
                  <a:cubicBezTo>
                    <a:pt x="621" y="982"/>
                    <a:pt x="585" y="739"/>
                    <a:pt x="512" y="544"/>
                  </a:cubicBezTo>
                  <a:cubicBezTo>
                    <a:pt x="402" y="301"/>
                    <a:pt x="244" y="144"/>
                    <a:pt x="37" y="71"/>
                  </a:cubicBezTo>
                  <a:cubicBezTo>
                    <a:pt x="25" y="71"/>
                    <a:pt x="12" y="58"/>
                    <a:pt x="12" y="58"/>
                  </a:cubicBezTo>
                  <a:cubicBezTo>
                    <a:pt x="12" y="46"/>
                    <a:pt x="12" y="34"/>
                    <a:pt x="25" y="22"/>
                  </a:cubicBezTo>
                  <a:close/>
                  <a:moveTo>
                    <a:pt x="31" y="1"/>
                  </a:moveTo>
                  <a:cubicBezTo>
                    <a:pt x="25" y="1"/>
                    <a:pt x="19" y="3"/>
                    <a:pt x="12" y="9"/>
                  </a:cubicBezTo>
                  <a:cubicBezTo>
                    <a:pt x="1" y="22"/>
                    <a:pt x="1" y="46"/>
                    <a:pt x="1" y="58"/>
                  </a:cubicBezTo>
                  <a:cubicBezTo>
                    <a:pt x="1" y="71"/>
                    <a:pt x="12" y="82"/>
                    <a:pt x="25" y="95"/>
                  </a:cubicBezTo>
                  <a:cubicBezTo>
                    <a:pt x="171" y="144"/>
                    <a:pt x="633" y="362"/>
                    <a:pt x="596" y="1225"/>
                  </a:cubicBezTo>
                  <a:cubicBezTo>
                    <a:pt x="596" y="1238"/>
                    <a:pt x="596" y="1262"/>
                    <a:pt x="609" y="1262"/>
                  </a:cubicBezTo>
                  <a:cubicBezTo>
                    <a:pt x="621" y="1274"/>
                    <a:pt x="621" y="1274"/>
                    <a:pt x="633" y="1274"/>
                  </a:cubicBezTo>
                  <a:cubicBezTo>
                    <a:pt x="645" y="1274"/>
                    <a:pt x="657" y="1274"/>
                    <a:pt x="657" y="1262"/>
                  </a:cubicBezTo>
                  <a:cubicBezTo>
                    <a:pt x="669" y="1262"/>
                    <a:pt x="682" y="1250"/>
                    <a:pt x="682" y="1225"/>
                  </a:cubicBezTo>
                  <a:cubicBezTo>
                    <a:pt x="706" y="752"/>
                    <a:pt x="548" y="168"/>
                    <a:pt x="49" y="9"/>
                  </a:cubicBezTo>
                  <a:cubicBezTo>
                    <a:pt x="43" y="3"/>
                    <a:pt x="37" y="1"/>
                    <a:pt x="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600;p36">
              <a:extLst>
                <a:ext uri="{FF2B5EF4-FFF2-40B4-BE49-F238E27FC236}">
                  <a16:creationId xmlns:a16="http://schemas.microsoft.com/office/drawing/2014/main" id="{034C22D4-D9DF-401A-8BE9-61219B3AF9BC}"/>
                </a:ext>
              </a:extLst>
            </p:cNvPr>
            <p:cNvSpPr/>
            <p:nvPr/>
          </p:nvSpPr>
          <p:spPr>
            <a:xfrm>
              <a:off x="7575386" y="3254661"/>
              <a:ext cx="11419" cy="15504"/>
            </a:xfrm>
            <a:custGeom>
              <a:avLst/>
              <a:gdLst/>
              <a:ahLst/>
              <a:cxnLst/>
              <a:rect l="l" t="t" r="r" b="b"/>
              <a:pathLst>
                <a:path w="232" h="315" extrusionOk="0">
                  <a:moveTo>
                    <a:pt x="97" y="0"/>
                  </a:moveTo>
                  <a:cubicBezTo>
                    <a:pt x="24" y="0"/>
                    <a:pt x="0" y="122"/>
                    <a:pt x="13" y="183"/>
                  </a:cubicBezTo>
                  <a:cubicBezTo>
                    <a:pt x="33" y="253"/>
                    <a:pt x="102" y="314"/>
                    <a:pt x="166" y="314"/>
                  </a:cubicBezTo>
                  <a:cubicBezTo>
                    <a:pt x="180" y="314"/>
                    <a:pt x="194" y="311"/>
                    <a:pt x="207" y="305"/>
                  </a:cubicBezTo>
                  <a:cubicBezTo>
                    <a:pt x="232" y="292"/>
                    <a:pt x="232" y="256"/>
                    <a:pt x="207" y="243"/>
                  </a:cubicBezTo>
                  <a:cubicBezTo>
                    <a:pt x="170" y="219"/>
                    <a:pt x="110" y="219"/>
                    <a:pt x="97" y="159"/>
                  </a:cubicBezTo>
                  <a:cubicBezTo>
                    <a:pt x="86" y="134"/>
                    <a:pt x="86" y="110"/>
                    <a:pt x="86" y="86"/>
                  </a:cubicBezTo>
                  <a:cubicBezTo>
                    <a:pt x="97" y="62"/>
                    <a:pt x="122" y="49"/>
                    <a:pt x="122" y="25"/>
                  </a:cubicBezTo>
                  <a:cubicBezTo>
                    <a:pt x="122" y="13"/>
                    <a:pt x="122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601;p36">
              <a:extLst>
                <a:ext uri="{FF2B5EF4-FFF2-40B4-BE49-F238E27FC236}">
                  <a16:creationId xmlns:a16="http://schemas.microsoft.com/office/drawing/2014/main" id="{D0C97FA8-F38A-4602-BD4A-53B6D0F358A4}"/>
                </a:ext>
              </a:extLst>
            </p:cNvPr>
            <p:cNvSpPr/>
            <p:nvPr/>
          </p:nvSpPr>
          <p:spPr>
            <a:xfrm>
              <a:off x="7575386" y="3254071"/>
              <a:ext cx="11419" cy="16193"/>
            </a:xfrm>
            <a:custGeom>
              <a:avLst/>
              <a:gdLst/>
              <a:ahLst/>
              <a:cxnLst/>
              <a:rect l="l" t="t" r="r" b="b"/>
              <a:pathLst>
                <a:path w="232" h="329" extrusionOk="0">
                  <a:moveTo>
                    <a:pt x="97" y="12"/>
                  </a:moveTo>
                  <a:cubicBezTo>
                    <a:pt x="110" y="12"/>
                    <a:pt x="110" y="12"/>
                    <a:pt x="110" y="25"/>
                  </a:cubicBezTo>
                  <a:lnTo>
                    <a:pt x="110" y="37"/>
                  </a:lnTo>
                  <a:cubicBezTo>
                    <a:pt x="110" y="37"/>
                    <a:pt x="110" y="49"/>
                    <a:pt x="97" y="61"/>
                  </a:cubicBezTo>
                  <a:cubicBezTo>
                    <a:pt x="97" y="74"/>
                    <a:pt x="86" y="85"/>
                    <a:pt x="86" y="98"/>
                  </a:cubicBezTo>
                  <a:cubicBezTo>
                    <a:pt x="73" y="122"/>
                    <a:pt x="73" y="146"/>
                    <a:pt x="86" y="171"/>
                  </a:cubicBezTo>
                  <a:cubicBezTo>
                    <a:pt x="97" y="219"/>
                    <a:pt x="134" y="231"/>
                    <a:pt x="170" y="244"/>
                  </a:cubicBezTo>
                  <a:cubicBezTo>
                    <a:pt x="183" y="255"/>
                    <a:pt x="195" y="255"/>
                    <a:pt x="207" y="268"/>
                  </a:cubicBezTo>
                  <a:cubicBezTo>
                    <a:pt x="207" y="268"/>
                    <a:pt x="219" y="280"/>
                    <a:pt x="219" y="292"/>
                  </a:cubicBezTo>
                  <a:cubicBezTo>
                    <a:pt x="219" y="292"/>
                    <a:pt x="219" y="304"/>
                    <a:pt x="207" y="304"/>
                  </a:cubicBezTo>
                  <a:cubicBezTo>
                    <a:pt x="189" y="310"/>
                    <a:pt x="171" y="314"/>
                    <a:pt x="155" y="314"/>
                  </a:cubicBezTo>
                  <a:cubicBezTo>
                    <a:pt x="140" y="314"/>
                    <a:pt x="128" y="310"/>
                    <a:pt x="122" y="304"/>
                  </a:cubicBezTo>
                  <a:cubicBezTo>
                    <a:pt x="73" y="280"/>
                    <a:pt x="37" y="244"/>
                    <a:pt x="24" y="195"/>
                  </a:cubicBezTo>
                  <a:cubicBezTo>
                    <a:pt x="13" y="158"/>
                    <a:pt x="24" y="85"/>
                    <a:pt x="49" y="49"/>
                  </a:cubicBezTo>
                  <a:cubicBezTo>
                    <a:pt x="61" y="25"/>
                    <a:pt x="86" y="12"/>
                    <a:pt x="97" y="12"/>
                  </a:cubicBezTo>
                  <a:close/>
                  <a:moveTo>
                    <a:pt x="97" y="1"/>
                  </a:moveTo>
                  <a:cubicBezTo>
                    <a:pt x="73" y="1"/>
                    <a:pt x="49" y="12"/>
                    <a:pt x="37" y="37"/>
                  </a:cubicBezTo>
                  <a:cubicBezTo>
                    <a:pt x="0" y="85"/>
                    <a:pt x="0" y="158"/>
                    <a:pt x="13" y="207"/>
                  </a:cubicBezTo>
                  <a:cubicBezTo>
                    <a:pt x="24" y="255"/>
                    <a:pt x="61" y="304"/>
                    <a:pt x="110" y="317"/>
                  </a:cubicBezTo>
                  <a:cubicBezTo>
                    <a:pt x="122" y="328"/>
                    <a:pt x="146" y="328"/>
                    <a:pt x="159" y="328"/>
                  </a:cubicBezTo>
                  <a:cubicBezTo>
                    <a:pt x="183" y="328"/>
                    <a:pt x="195" y="328"/>
                    <a:pt x="219" y="317"/>
                  </a:cubicBezTo>
                  <a:cubicBezTo>
                    <a:pt x="232" y="317"/>
                    <a:pt x="232" y="304"/>
                    <a:pt x="232" y="292"/>
                  </a:cubicBezTo>
                  <a:cubicBezTo>
                    <a:pt x="232" y="268"/>
                    <a:pt x="232" y="255"/>
                    <a:pt x="219" y="255"/>
                  </a:cubicBezTo>
                  <a:cubicBezTo>
                    <a:pt x="207" y="244"/>
                    <a:pt x="195" y="244"/>
                    <a:pt x="183" y="231"/>
                  </a:cubicBezTo>
                  <a:cubicBezTo>
                    <a:pt x="146" y="219"/>
                    <a:pt x="122" y="207"/>
                    <a:pt x="97" y="171"/>
                  </a:cubicBezTo>
                  <a:lnTo>
                    <a:pt x="97" y="98"/>
                  </a:lnTo>
                  <a:cubicBezTo>
                    <a:pt x="97" y="85"/>
                    <a:pt x="110" y="85"/>
                    <a:pt x="110" y="74"/>
                  </a:cubicBezTo>
                  <a:cubicBezTo>
                    <a:pt x="122" y="61"/>
                    <a:pt x="122" y="49"/>
                    <a:pt x="134" y="37"/>
                  </a:cubicBezTo>
                  <a:cubicBezTo>
                    <a:pt x="134" y="25"/>
                    <a:pt x="134" y="12"/>
                    <a:pt x="122" y="12"/>
                  </a:cubicBezTo>
                  <a:cubicBezTo>
                    <a:pt x="122" y="1"/>
                    <a:pt x="110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602;p36">
              <a:extLst>
                <a:ext uri="{FF2B5EF4-FFF2-40B4-BE49-F238E27FC236}">
                  <a16:creationId xmlns:a16="http://schemas.microsoft.com/office/drawing/2014/main" id="{442CCCDE-BD66-406E-A495-87083FA4675E}"/>
                </a:ext>
              </a:extLst>
            </p:cNvPr>
            <p:cNvSpPr/>
            <p:nvPr/>
          </p:nvSpPr>
          <p:spPr>
            <a:xfrm>
              <a:off x="7590941" y="3254661"/>
              <a:ext cx="10238" cy="13683"/>
            </a:xfrm>
            <a:custGeom>
              <a:avLst/>
              <a:gdLst/>
              <a:ahLst/>
              <a:cxnLst/>
              <a:rect l="l" t="t" r="r" b="b"/>
              <a:pathLst>
                <a:path w="208" h="278" extrusionOk="0">
                  <a:moveTo>
                    <a:pt x="62" y="0"/>
                  </a:moveTo>
                  <a:cubicBezTo>
                    <a:pt x="37" y="0"/>
                    <a:pt x="37" y="37"/>
                    <a:pt x="62" y="37"/>
                  </a:cubicBezTo>
                  <a:cubicBezTo>
                    <a:pt x="86" y="49"/>
                    <a:pt x="122" y="98"/>
                    <a:pt x="110" y="134"/>
                  </a:cubicBezTo>
                  <a:cubicBezTo>
                    <a:pt x="110" y="183"/>
                    <a:pt x="62" y="195"/>
                    <a:pt x="25" y="219"/>
                  </a:cubicBezTo>
                  <a:cubicBezTo>
                    <a:pt x="13" y="219"/>
                    <a:pt x="0" y="256"/>
                    <a:pt x="25" y="268"/>
                  </a:cubicBezTo>
                  <a:cubicBezTo>
                    <a:pt x="40" y="275"/>
                    <a:pt x="56" y="278"/>
                    <a:pt x="71" y="278"/>
                  </a:cubicBezTo>
                  <a:cubicBezTo>
                    <a:pt x="138" y="278"/>
                    <a:pt x="195" y="216"/>
                    <a:pt x="195" y="146"/>
                  </a:cubicBezTo>
                  <a:cubicBezTo>
                    <a:pt x="207" y="110"/>
                    <a:pt x="195" y="73"/>
                    <a:pt x="159" y="49"/>
                  </a:cubicBezTo>
                  <a:cubicBezTo>
                    <a:pt x="146" y="25"/>
                    <a:pt x="135" y="13"/>
                    <a:pt x="122" y="13"/>
                  </a:cubicBezTo>
                  <a:cubicBezTo>
                    <a:pt x="98" y="0"/>
                    <a:pt x="86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603;p36">
              <a:extLst>
                <a:ext uri="{FF2B5EF4-FFF2-40B4-BE49-F238E27FC236}">
                  <a16:creationId xmlns:a16="http://schemas.microsoft.com/office/drawing/2014/main" id="{C583BE55-E01C-4B6A-91B3-902CB3BE9E8C}"/>
                </a:ext>
              </a:extLst>
            </p:cNvPr>
            <p:cNvSpPr/>
            <p:nvPr/>
          </p:nvSpPr>
          <p:spPr>
            <a:xfrm>
              <a:off x="7590941" y="3254071"/>
              <a:ext cx="10238" cy="15012"/>
            </a:xfrm>
            <a:custGeom>
              <a:avLst/>
              <a:gdLst/>
              <a:ahLst/>
              <a:cxnLst/>
              <a:rect l="l" t="t" r="r" b="b"/>
              <a:pathLst>
                <a:path w="208" h="305" extrusionOk="0">
                  <a:moveTo>
                    <a:pt x="110" y="25"/>
                  </a:moveTo>
                  <a:cubicBezTo>
                    <a:pt x="135" y="37"/>
                    <a:pt x="146" y="49"/>
                    <a:pt x="159" y="61"/>
                  </a:cubicBezTo>
                  <a:cubicBezTo>
                    <a:pt x="183" y="85"/>
                    <a:pt x="195" y="122"/>
                    <a:pt x="195" y="158"/>
                  </a:cubicBezTo>
                  <a:cubicBezTo>
                    <a:pt x="183" y="207"/>
                    <a:pt x="159" y="244"/>
                    <a:pt x="122" y="268"/>
                  </a:cubicBezTo>
                  <a:cubicBezTo>
                    <a:pt x="110" y="274"/>
                    <a:pt x="95" y="277"/>
                    <a:pt x="78" y="277"/>
                  </a:cubicBezTo>
                  <a:cubicBezTo>
                    <a:pt x="61" y="277"/>
                    <a:pt x="43" y="274"/>
                    <a:pt x="25" y="268"/>
                  </a:cubicBezTo>
                  <a:lnTo>
                    <a:pt x="25" y="255"/>
                  </a:lnTo>
                  <a:lnTo>
                    <a:pt x="25" y="231"/>
                  </a:lnTo>
                  <a:lnTo>
                    <a:pt x="49" y="231"/>
                  </a:lnTo>
                  <a:cubicBezTo>
                    <a:pt x="73" y="207"/>
                    <a:pt x="110" y="195"/>
                    <a:pt x="122" y="146"/>
                  </a:cubicBezTo>
                  <a:cubicBezTo>
                    <a:pt x="122" y="110"/>
                    <a:pt x="98" y="61"/>
                    <a:pt x="62" y="37"/>
                  </a:cubicBezTo>
                  <a:cubicBezTo>
                    <a:pt x="49" y="37"/>
                    <a:pt x="49" y="37"/>
                    <a:pt x="49" y="25"/>
                  </a:cubicBezTo>
                  <a:close/>
                  <a:moveTo>
                    <a:pt x="62" y="1"/>
                  </a:moveTo>
                  <a:cubicBezTo>
                    <a:pt x="49" y="1"/>
                    <a:pt x="37" y="12"/>
                    <a:pt x="37" y="25"/>
                  </a:cubicBezTo>
                  <a:cubicBezTo>
                    <a:pt x="37" y="37"/>
                    <a:pt x="37" y="49"/>
                    <a:pt x="49" y="61"/>
                  </a:cubicBezTo>
                  <a:cubicBezTo>
                    <a:pt x="86" y="74"/>
                    <a:pt x="110" y="110"/>
                    <a:pt x="110" y="146"/>
                  </a:cubicBezTo>
                  <a:cubicBezTo>
                    <a:pt x="98" y="182"/>
                    <a:pt x="73" y="195"/>
                    <a:pt x="37" y="207"/>
                  </a:cubicBezTo>
                  <a:cubicBezTo>
                    <a:pt x="37" y="219"/>
                    <a:pt x="25" y="219"/>
                    <a:pt x="25" y="219"/>
                  </a:cubicBezTo>
                  <a:cubicBezTo>
                    <a:pt x="13" y="219"/>
                    <a:pt x="0" y="244"/>
                    <a:pt x="0" y="255"/>
                  </a:cubicBezTo>
                  <a:cubicBezTo>
                    <a:pt x="0" y="268"/>
                    <a:pt x="13" y="280"/>
                    <a:pt x="25" y="292"/>
                  </a:cubicBezTo>
                  <a:cubicBezTo>
                    <a:pt x="37" y="292"/>
                    <a:pt x="49" y="304"/>
                    <a:pt x="73" y="304"/>
                  </a:cubicBezTo>
                  <a:cubicBezTo>
                    <a:pt x="86" y="304"/>
                    <a:pt x="110" y="292"/>
                    <a:pt x="135" y="280"/>
                  </a:cubicBezTo>
                  <a:cubicBezTo>
                    <a:pt x="171" y="255"/>
                    <a:pt x="207" y="207"/>
                    <a:pt x="207" y="158"/>
                  </a:cubicBezTo>
                  <a:cubicBezTo>
                    <a:pt x="207" y="122"/>
                    <a:pt x="195" y="85"/>
                    <a:pt x="171" y="49"/>
                  </a:cubicBezTo>
                  <a:cubicBezTo>
                    <a:pt x="159" y="37"/>
                    <a:pt x="146" y="25"/>
                    <a:pt x="122" y="12"/>
                  </a:cubicBezTo>
                  <a:cubicBezTo>
                    <a:pt x="98" y="1"/>
                    <a:pt x="86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604;p36">
              <a:extLst>
                <a:ext uri="{FF2B5EF4-FFF2-40B4-BE49-F238E27FC236}">
                  <a16:creationId xmlns:a16="http://schemas.microsoft.com/office/drawing/2014/main" id="{29E83C7F-6F77-4031-BEFA-CE7BFCD7A20D}"/>
                </a:ext>
              </a:extLst>
            </p:cNvPr>
            <p:cNvSpPr/>
            <p:nvPr/>
          </p:nvSpPr>
          <p:spPr>
            <a:xfrm>
              <a:off x="7570021" y="3266918"/>
              <a:ext cx="18900" cy="66595"/>
            </a:xfrm>
            <a:custGeom>
              <a:avLst/>
              <a:gdLst/>
              <a:ahLst/>
              <a:cxnLst/>
              <a:rect l="l" t="t" r="r" b="b"/>
              <a:pathLst>
                <a:path w="384" h="1353" extrusionOk="0">
                  <a:moveTo>
                    <a:pt x="230" y="1"/>
                  </a:moveTo>
                  <a:cubicBezTo>
                    <a:pt x="222" y="1"/>
                    <a:pt x="213" y="7"/>
                    <a:pt x="206" y="19"/>
                  </a:cubicBezTo>
                  <a:cubicBezTo>
                    <a:pt x="109" y="286"/>
                    <a:pt x="49" y="603"/>
                    <a:pt x="24" y="883"/>
                  </a:cubicBezTo>
                  <a:cubicBezTo>
                    <a:pt x="0" y="1077"/>
                    <a:pt x="170" y="1223"/>
                    <a:pt x="304" y="1345"/>
                  </a:cubicBezTo>
                  <a:cubicBezTo>
                    <a:pt x="312" y="1350"/>
                    <a:pt x="321" y="1353"/>
                    <a:pt x="329" y="1353"/>
                  </a:cubicBezTo>
                  <a:cubicBezTo>
                    <a:pt x="359" y="1353"/>
                    <a:pt x="384" y="1324"/>
                    <a:pt x="365" y="1296"/>
                  </a:cubicBezTo>
                  <a:cubicBezTo>
                    <a:pt x="304" y="1223"/>
                    <a:pt x="231" y="1162"/>
                    <a:pt x="170" y="1077"/>
                  </a:cubicBezTo>
                  <a:cubicBezTo>
                    <a:pt x="73" y="943"/>
                    <a:pt x="122" y="810"/>
                    <a:pt x="146" y="651"/>
                  </a:cubicBezTo>
                  <a:cubicBezTo>
                    <a:pt x="182" y="445"/>
                    <a:pt x="231" y="238"/>
                    <a:pt x="243" y="19"/>
                  </a:cubicBezTo>
                  <a:cubicBezTo>
                    <a:pt x="243" y="7"/>
                    <a:pt x="237" y="1"/>
                    <a:pt x="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605;p36">
              <a:extLst>
                <a:ext uri="{FF2B5EF4-FFF2-40B4-BE49-F238E27FC236}">
                  <a16:creationId xmlns:a16="http://schemas.microsoft.com/office/drawing/2014/main" id="{FC827FAA-8E3A-4B1A-A332-FEF4BDE7809C}"/>
                </a:ext>
              </a:extLst>
            </p:cNvPr>
            <p:cNvSpPr/>
            <p:nvPr/>
          </p:nvSpPr>
          <p:spPr>
            <a:xfrm>
              <a:off x="7569381" y="3266622"/>
              <a:ext cx="19196" cy="67087"/>
            </a:xfrm>
            <a:custGeom>
              <a:avLst/>
              <a:gdLst/>
              <a:ahLst/>
              <a:cxnLst/>
              <a:rect l="l" t="t" r="r" b="b"/>
              <a:pathLst>
                <a:path w="390" h="1363" extrusionOk="0">
                  <a:moveTo>
                    <a:pt x="244" y="13"/>
                  </a:moveTo>
                  <a:lnTo>
                    <a:pt x="256" y="25"/>
                  </a:lnTo>
                  <a:cubicBezTo>
                    <a:pt x="244" y="183"/>
                    <a:pt x="208" y="354"/>
                    <a:pt x="183" y="511"/>
                  </a:cubicBezTo>
                  <a:lnTo>
                    <a:pt x="146" y="657"/>
                  </a:lnTo>
                  <a:cubicBezTo>
                    <a:pt x="146" y="681"/>
                    <a:pt x="146" y="706"/>
                    <a:pt x="135" y="730"/>
                  </a:cubicBezTo>
                  <a:cubicBezTo>
                    <a:pt x="110" y="864"/>
                    <a:pt x="86" y="973"/>
                    <a:pt x="183" y="1095"/>
                  </a:cubicBezTo>
                  <a:cubicBezTo>
                    <a:pt x="208" y="1132"/>
                    <a:pt x="232" y="1156"/>
                    <a:pt x="268" y="1192"/>
                  </a:cubicBezTo>
                  <a:cubicBezTo>
                    <a:pt x="305" y="1229"/>
                    <a:pt x="341" y="1265"/>
                    <a:pt x="365" y="1314"/>
                  </a:cubicBezTo>
                  <a:cubicBezTo>
                    <a:pt x="378" y="1327"/>
                    <a:pt x="365" y="1338"/>
                    <a:pt x="365" y="1338"/>
                  </a:cubicBezTo>
                  <a:cubicBezTo>
                    <a:pt x="359" y="1345"/>
                    <a:pt x="353" y="1348"/>
                    <a:pt x="347" y="1348"/>
                  </a:cubicBezTo>
                  <a:cubicBezTo>
                    <a:pt x="341" y="1348"/>
                    <a:pt x="335" y="1345"/>
                    <a:pt x="329" y="1338"/>
                  </a:cubicBezTo>
                  <a:cubicBezTo>
                    <a:pt x="195" y="1241"/>
                    <a:pt x="25" y="1095"/>
                    <a:pt x="49" y="889"/>
                  </a:cubicBezTo>
                  <a:cubicBezTo>
                    <a:pt x="73" y="657"/>
                    <a:pt x="122" y="329"/>
                    <a:pt x="232" y="25"/>
                  </a:cubicBezTo>
                  <a:cubicBezTo>
                    <a:pt x="232" y="13"/>
                    <a:pt x="244" y="13"/>
                    <a:pt x="244" y="13"/>
                  </a:cubicBezTo>
                  <a:close/>
                  <a:moveTo>
                    <a:pt x="244" y="0"/>
                  </a:moveTo>
                  <a:cubicBezTo>
                    <a:pt x="232" y="0"/>
                    <a:pt x="219" y="0"/>
                    <a:pt x="219" y="13"/>
                  </a:cubicBezTo>
                  <a:cubicBezTo>
                    <a:pt x="110" y="317"/>
                    <a:pt x="49" y="657"/>
                    <a:pt x="25" y="889"/>
                  </a:cubicBezTo>
                  <a:cubicBezTo>
                    <a:pt x="0" y="1095"/>
                    <a:pt x="183" y="1241"/>
                    <a:pt x="317" y="1351"/>
                  </a:cubicBezTo>
                  <a:cubicBezTo>
                    <a:pt x="329" y="1363"/>
                    <a:pt x="329" y="1363"/>
                    <a:pt x="341" y="1363"/>
                  </a:cubicBezTo>
                  <a:cubicBezTo>
                    <a:pt x="354" y="1363"/>
                    <a:pt x="365" y="1363"/>
                    <a:pt x="378" y="1351"/>
                  </a:cubicBezTo>
                  <a:cubicBezTo>
                    <a:pt x="390" y="1338"/>
                    <a:pt x="390" y="1314"/>
                    <a:pt x="378" y="1302"/>
                  </a:cubicBezTo>
                  <a:cubicBezTo>
                    <a:pt x="354" y="1254"/>
                    <a:pt x="317" y="1217"/>
                    <a:pt x="281" y="1181"/>
                  </a:cubicBezTo>
                  <a:cubicBezTo>
                    <a:pt x="256" y="1144"/>
                    <a:pt x="219" y="1119"/>
                    <a:pt x="195" y="1083"/>
                  </a:cubicBezTo>
                  <a:cubicBezTo>
                    <a:pt x="110" y="962"/>
                    <a:pt x="135" y="864"/>
                    <a:pt x="159" y="743"/>
                  </a:cubicBezTo>
                  <a:cubicBezTo>
                    <a:pt x="159" y="718"/>
                    <a:pt x="171" y="694"/>
                    <a:pt x="171" y="670"/>
                  </a:cubicBezTo>
                  <a:cubicBezTo>
                    <a:pt x="183" y="609"/>
                    <a:pt x="183" y="560"/>
                    <a:pt x="195" y="511"/>
                  </a:cubicBezTo>
                  <a:cubicBezTo>
                    <a:pt x="232" y="354"/>
                    <a:pt x="256" y="195"/>
                    <a:pt x="268" y="25"/>
                  </a:cubicBezTo>
                  <a:cubicBezTo>
                    <a:pt x="268" y="13"/>
                    <a:pt x="256" y="0"/>
                    <a:pt x="2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606;p36">
              <a:extLst>
                <a:ext uri="{FF2B5EF4-FFF2-40B4-BE49-F238E27FC236}">
                  <a16:creationId xmlns:a16="http://schemas.microsoft.com/office/drawing/2014/main" id="{A400F911-A926-49A5-BF83-1A80E764DA5C}"/>
                </a:ext>
              </a:extLst>
            </p:cNvPr>
            <p:cNvSpPr/>
            <p:nvPr/>
          </p:nvSpPr>
          <p:spPr>
            <a:xfrm>
              <a:off x="7584640" y="3265146"/>
              <a:ext cx="20131" cy="69449"/>
            </a:xfrm>
            <a:custGeom>
              <a:avLst/>
              <a:gdLst/>
              <a:ahLst/>
              <a:cxnLst/>
              <a:rect l="l" t="t" r="r" b="b"/>
              <a:pathLst>
                <a:path w="409" h="1411" extrusionOk="0">
                  <a:moveTo>
                    <a:pt x="215" y="1"/>
                  </a:moveTo>
                  <a:cubicBezTo>
                    <a:pt x="207" y="1"/>
                    <a:pt x="201" y="7"/>
                    <a:pt x="201" y="19"/>
                  </a:cubicBezTo>
                  <a:cubicBezTo>
                    <a:pt x="201" y="262"/>
                    <a:pt x="250" y="493"/>
                    <a:pt x="274" y="724"/>
                  </a:cubicBezTo>
                  <a:cubicBezTo>
                    <a:pt x="287" y="821"/>
                    <a:pt x="323" y="930"/>
                    <a:pt x="311" y="1016"/>
                  </a:cubicBezTo>
                  <a:cubicBezTo>
                    <a:pt x="287" y="1162"/>
                    <a:pt x="128" y="1247"/>
                    <a:pt x="31" y="1332"/>
                  </a:cubicBezTo>
                  <a:cubicBezTo>
                    <a:pt x="1" y="1363"/>
                    <a:pt x="30" y="1411"/>
                    <a:pt x="69" y="1411"/>
                  </a:cubicBezTo>
                  <a:cubicBezTo>
                    <a:pt x="77" y="1411"/>
                    <a:pt x="85" y="1409"/>
                    <a:pt x="92" y="1405"/>
                  </a:cubicBezTo>
                  <a:cubicBezTo>
                    <a:pt x="274" y="1271"/>
                    <a:pt x="408" y="1149"/>
                    <a:pt x="371" y="919"/>
                  </a:cubicBezTo>
                  <a:cubicBezTo>
                    <a:pt x="335" y="627"/>
                    <a:pt x="311" y="311"/>
                    <a:pt x="238" y="19"/>
                  </a:cubicBezTo>
                  <a:cubicBezTo>
                    <a:pt x="232" y="7"/>
                    <a:pt x="223" y="1"/>
                    <a:pt x="2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607;p36">
              <a:extLst>
                <a:ext uri="{FF2B5EF4-FFF2-40B4-BE49-F238E27FC236}">
                  <a16:creationId xmlns:a16="http://schemas.microsoft.com/office/drawing/2014/main" id="{3D762AD2-4ABE-42F3-9D02-F618FA57B28A}"/>
                </a:ext>
              </a:extLst>
            </p:cNvPr>
            <p:cNvSpPr/>
            <p:nvPr/>
          </p:nvSpPr>
          <p:spPr>
            <a:xfrm>
              <a:off x="7584936" y="3264850"/>
              <a:ext cx="19836" cy="70040"/>
            </a:xfrm>
            <a:custGeom>
              <a:avLst/>
              <a:gdLst/>
              <a:ahLst/>
              <a:cxnLst/>
              <a:rect l="l" t="t" r="r" b="b"/>
              <a:pathLst>
                <a:path w="403" h="1423" extrusionOk="0">
                  <a:moveTo>
                    <a:pt x="208" y="12"/>
                  </a:moveTo>
                  <a:cubicBezTo>
                    <a:pt x="220" y="12"/>
                    <a:pt x="220" y="12"/>
                    <a:pt x="220" y="25"/>
                  </a:cubicBezTo>
                  <a:cubicBezTo>
                    <a:pt x="293" y="292"/>
                    <a:pt x="317" y="572"/>
                    <a:pt x="354" y="839"/>
                  </a:cubicBezTo>
                  <a:lnTo>
                    <a:pt x="365" y="925"/>
                  </a:lnTo>
                  <a:cubicBezTo>
                    <a:pt x="390" y="1144"/>
                    <a:pt x="281" y="1265"/>
                    <a:pt x="74" y="1399"/>
                  </a:cubicBezTo>
                  <a:cubicBezTo>
                    <a:pt x="70" y="1402"/>
                    <a:pt x="67" y="1404"/>
                    <a:pt x="63" y="1404"/>
                  </a:cubicBezTo>
                  <a:cubicBezTo>
                    <a:pt x="55" y="1404"/>
                    <a:pt x="46" y="1395"/>
                    <a:pt x="38" y="1387"/>
                  </a:cubicBezTo>
                  <a:cubicBezTo>
                    <a:pt x="25" y="1374"/>
                    <a:pt x="13" y="1350"/>
                    <a:pt x="38" y="1338"/>
                  </a:cubicBezTo>
                  <a:cubicBezTo>
                    <a:pt x="62" y="1326"/>
                    <a:pt x="86" y="1301"/>
                    <a:pt x="111" y="1277"/>
                  </a:cubicBezTo>
                  <a:cubicBezTo>
                    <a:pt x="195" y="1217"/>
                    <a:pt x="293" y="1144"/>
                    <a:pt x="317" y="1022"/>
                  </a:cubicBezTo>
                  <a:cubicBezTo>
                    <a:pt x="317" y="961"/>
                    <a:pt x="305" y="888"/>
                    <a:pt x="293" y="815"/>
                  </a:cubicBezTo>
                  <a:cubicBezTo>
                    <a:pt x="293" y="790"/>
                    <a:pt x="281" y="754"/>
                    <a:pt x="281" y="730"/>
                  </a:cubicBezTo>
                  <a:cubicBezTo>
                    <a:pt x="268" y="669"/>
                    <a:pt x="268" y="620"/>
                    <a:pt x="257" y="560"/>
                  </a:cubicBezTo>
                  <a:cubicBezTo>
                    <a:pt x="232" y="390"/>
                    <a:pt x="208" y="207"/>
                    <a:pt x="195" y="25"/>
                  </a:cubicBezTo>
                  <a:cubicBezTo>
                    <a:pt x="195" y="12"/>
                    <a:pt x="208" y="12"/>
                    <a:pt x="208" y="12"/>
                  </a:cubicBezTo>
                  <a:close/>
                  <a:moveTo>
                    <a:pt x="208" y="0"/>
                  </a:moveTo>
                  <a:cubicBezTo>
                    <a:pt x="195" y="0"/>
                    <a:pt x="184" y="12"/>
                    <a:pt x="184" y="25"/>
                  </a:cubicBezTo>
                  <a:cubicBezTo>
                    <a:pt x="184" y="207"/>
                    <a:pt x="208" y="390"/>
                    <a:pt x="244" y="560"/>
                  </a:cubicBezTo>
                  <a:cubicBezTo>
                    <a:pt x="244" y="620"/>
                    <a:pt x="257" y="681"/>
                    <a:pt x="268" y="730"/>
                  </a:cubicBezTo>
                  <a:cubicBezTo>
                    <a:pt x="268" y="766"/>
                    <a:pt x="268" y="790"/>
                    <a:pt x="281" y="815"/>
                  </a:cubicBezTo>
                  <a:cubicBezTo>
                    <a:pt x="293" y="888"/>
                    <a:pt x="305" y="961"/>
                    <a:pt x="293" y="1022"/>
                  </a:cubicBezTo>
                  <a:cubicBezTo>
                    <a:pt x="281" y="1131"/>
                    <a:pt x="195" y="1192"/>
                    <a:pt x="111" y="1265"/>
                  </a:cubicBezTo>
                  <a:cubicBezTo>
                    <a:pt x="74" y="1290"/>
                    <a:pt x="49" y="1301"/>
                    <a:pt x="25" y="1326"/>
                  </a:cubicBezTo>
                  <a:cubicBezTo>
                    <a:pt x="1" y="1350"/>
                    <a:pt x="1" y="1387"/>
                    <a:pt x="25" y="1399"/>
                  </a:cubicBezTo>
                  <a:cubicBezTo>
                    <a:pt x="25" y="1411"/>
                    <a:pt x="49" y="1423"/>
                    <a:pt x="62" y="1423"/>
                  </a:cubicBezTo>
                  <a:cubicBezTo>
                    <a:pt x="74" y="1423"/>
                    <a:pt x="74" y="1423"/>
                    <a:pt x="86" y="1411"/>
                  </a:cubicBezTo>
                  <a:cubicBezTo>
                    <a:pt x="293" y="1277"/>
                    <a:pt x="402" y="1155"/>
                    <a:pt x="378" y="925"/>
                  </a:cubicBezTo>
                  <a:lnTo>
                    <a:pt x="365" y="839"/>
                  </a:lnTo>
                  <a:cubicBezTo>
                    <a:pt x="341" y="572"/>
                    <a:pt x="305" y="280"/>
                    <a:pt x="244" y="25"/>
                  </a:cubicBezTo>
                  <a:cubicBezTo>
                    <a:pt x="232" y="0"/>
                    <a:pt x="220" y="0"/>
                    <a:pt x="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608;p36">
              <a:extLst>
                <a:ext uri="{FF2B5EF4-FFF2-40B4-BE49-F238E27FC236}">
                  <a16:creationId xmlns:a16="http://schemas.microsoft.com/office/drawing/2014/main" id="{72D80BAB-81AA-4252-AFF0-A21FB5048BD6}"/>
                </a:ext>
              </a:extLst>
            </p:cNvPr>
            <p:cNvSpPr/>
            <p:nvPr/>
          </p:nvSpPr>
          <p:spPr>
            <a:xfrm>
              <a:off x="7535861" y="3300831"/>
              <a:ext cx="38342" cy="6595"/>
            </a:xfrm>
            <a:custGeom>
              <a:avLst/>
              <a:gdLst/>
              <a:ahLst/>
              <a:cxnLst/>
              <a:rect l="l" t="t" r="r" b="b"/>
              <a:pathLst>
                <a:path w="779" h="134" extrusionOk="0">
                  <a:moveTo>
                    <a:pt x="176" y="0"/>
                  </a:moveTo>
                  <a:cubicBezTo>
                    <a:pt x="120" y="0"/>
                    <a:pt x="67" y="8"/>
                    <a:pt x="13" y="35"/>
                  </a:cubicBezTo>
                  <a:cubicBezTo>
                    <a:pt x="0" y="35"/>
                    <a:pt x="0" y="59"/>
                    <a:pt x="13" y="59"/>
                  </a:cubicBezTo>
                  <a:cubicBezTo>
                    <a:pt x="73" y="103"/>
                    <a:pt x="146" y="109"/>
                    <a:pt x="222" y="109"/>
                  </a:cubicBezTo>
                  <a:cubicBezTo>
                    <a:pt x="253" y="109"/>
                    <a:pt x="285" y="108"/>
                    <a:pt x="317" y="108"/>
                  </a:cubicBezTo>
                  <a:cubicBezTo>
                    <a:pt x="451" y="121"/>
                    <a:pt x="584" y="121"/>
                    <a:pt x="718" y="132"/>
                  </a:cubicBezTo>
                  <a:cubicBezTo>
                    <a:pt x="722" y="133"/>
                    <a:pt x="725" y="133"/>
                    <a:pt x="728" y="133"/>
                  </a:cubicBezTo>
                  <a:cubicBezTo>
                    <a:pt x="779" y="133"/>
                    <a:pt x="775" y="35"/>
                    <a:pt x="718" y="35"/>
                  </a:cubicBezTo>
                  <a:cubicBezTo>
                    <a:pt x="584" y="23"/>
                    <a:pt x="451" y="11"/>
                    <a:pt x="317" y="11"/>
                  </a:cubicBezTo>
                  <a:cubicBezTo>
                    <a:pt x="268" y="6"/>
                    <a:pt x="221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609;p36">
              <a:extLst>
                <a:ext uri="{FF2B5EF4-FFF2-40B4-BE49-F238E27FC236}">
                  <a16:creationId xmlns:a16="http://schemas.microsoft.com/office/drawing/2014/main" id="{CADDC35D-F030-4E68-985A-01D5C11473A4}"/>
                </a:ext>
              </a:extLst>
            </p:cNvPr>
            <p:cNvSpPr/>
            <p:nvPr/>
          </p:nvSpPr>
          <p:spPr>
            <a:xfrm>
              <a:off x="7535861" y="3300388"/>
              <a:ext cx="38342" cy="7629"/>
            </a:xfrm>
            <a:custGeom>
              <a:avLst/>
              <a:gdLst/>
              <a:ahLst/>
              <a:cxnLst/>
              <a:rect l="l" t="t" r="r" b="b"/>
              <a:pathLst>
                <a:path w="779" h="155" extrusionOk="0">
                  <a:moveTo>
                    <a:pt x="317" y="20"/>
                  </a:moveTo>
                  <a:cubicBezTo>
                    <a:pt x="438" y="32"/>
                    <a:pt x="572" y="32"/>
                    <a:pt x="706" y="44"/>
                  </a:cubicBezTo>
                  <a:cubicBezTo>
                    <a:pt x="743" y="44"/>
                    <a:pt x="754" y="81"/>
                    <a:pt x="754" y="93"/>
                  </a:cubicBezTo>
                  <a:cubicBezTo>
                    <a:pt x="754" y="113"/>
                    <a:pt x="747" y="133"/>
                    <a:pt x="730" y="133"/>
                  </a:cubicBezTo>
                  <a:cubicBezTo>
                    <a:pt x="727" y="133"/>
                    <a:pt x="723" y="132"/>
                    <a:pt x="718" y="130"/>
                  </a:cubicBezTo>
                  <a:cubicBezTo>
                    <a:pt x="572" y="117"/>
                    <a:pt x="438" y="117"/>
                    <a:pt x="317" y="105"/>
                  </a:cubicBezTo>
                  <a:lnTo>
                    <a:pt x="244" y="105"/>
                  </a:lnTo>
                  <a:cubicBezTo>
                    <a:pt x="171" y="105"/>
                    <a:pt x="86" y="105"/>
                    <a:pt x="13" y="68"/>
                  </a:cubicBezTo>
                  <a:lnTo>
                    <a:pt x="13" y="57"/>
                  </a:lnTo>
                  <a:lnTo>
                    <a:pt x="13" y="44"/>
                  </a:lnTo>
                  <a:cubicBezTo>
                    <a:pt x="62" y="20"/>
                    <a:pt x="122" y="20"/>
                    <a:pt x="183" y="20"/>
                  </a:cubicBezTo>
                  <a:close/>
                  <a:moveTo>
                    <a:pt x="165" y="1"/>
                  </a:moveTo>
                  <a:cubicBezTo>
                    <a:pt x="110" y="1"/>
                    <a:pt x="59" y="9"/>
                    <a:pt x="13" y="32"/>
                  </a:cubicBezTo>
                  <a:cubicBezTo>
                    <a:pt x="0" y="44"/>
                    <a:pt x="0" y="44"/>
                    <a:pt x="0" y="57"/>
                  </a:cubicBezTo>
                  <a:cubicBezTo>
                    <a:pt x="0" y="68"/>
                    <a:pt x="0" y="81"/>
                    <a:pt x="13" y="81"/>
                  </a:cubicBezTo>
                  <a:cubicBezTo>
                    <a:pt x="86" y="117"/>
                    <a:pt x="171" y="117"/>
                    <a:pt x="244" y="130"/>
                  </a:cubicBezTo>
                  <a:lnTo>
                    <a:pt x="317" y="130"/>
                  </a:lnTo>
                  <a:cubicBezTo>
                    <a:pt x="438" y="130"/>
                    <a:pt x="572" y="141"/>
                    <a:pt x="706" y="154"/>
                  </a:cubicBezTo>
                  <a:lnTo>
                    <a:pt x="718" y="154"/>
                  </a:lnTo>
                  <a:cubicBezTo>
                    <a:pt x="754" y="154"/>
                    <a:pt x="767" y="130"/>
                    <a:pt x="767" y="105"/>
                  </a:cubicBezTo>
                  <a:cubicBezTo>
                    <a:pt x="779" y="68"/>
                    <a:pt x="754" y="32"/>
                    <a:pt x="718" y="32"/>
                  </a:cubicBezTo>
                  <a:cubicBezTo>
                    <a:pt x="572" y="20"/>
                    <a:pt x="438" y="8"/>
                    <a:pt x="317" y="8"/>
                  </a:cubicBezTo>
                  <a:lnTo>
                    <a:pt x="268" y="8"/>
                  </a:lnTo>
                  <a:cubicBezTo>
                    <a:pt x="232" y="3"/>
                    <a:pt x="198" y="1"/>
                    <a:pt x="1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610;p36">
              <a:extLst>
                <a:ext uri="{FF2B5EF4-FFF2-40B4-BE49-F238E27FC236}">
                  <a16:creationId xmlns:a16="http://schemas.microsoft.com/office/drawing/2014/main" id="{DFEEEFB0-2A8F-4DD5-B883-61C1D3A7039A}"/>
                </a:ext>
              </a:extLst>
            </p:cNvPr>
            <p:cNvSpPr/>
            <p:nvPr/>
          </p:nvSpPr>
          <p:spPr>
            <a:xfrm>
              <a:off x="7598767" y="3301324"/>
              <a:ext cx="39524" cy="5513"/>
            </a:xfrm>
            <a:custGeom>
              <a:avLst/>
              <a:gdLst/>
              <a:ahLst/>
              <a:cxnLst/>
              <a:rect l="l" t="t" r="r" b="b"/>
              <a:pathLst>
                <a:path w="803" h="112" extrusionOk="0">
                  <a:moveTo>
                    <a:pt x="324" y="0"/>
                  </a:moveTo>
                  <a:cubicBezTo>
                    <a:pt x="249" y="0"/>
                    <a:pt x="175" y="4"/>
                    <a:pt x="106" y="16"/>
                  </a:cubicBezTo>
                  <a:lnTo>
                    <a:pt x="106" y="16"/>
                  </a:lnTo>
                  <a:cubicBezTo>
                    <a:pt x="87" y="15"/>
                    <a:pt x="68" y="14"/>
                    <a:pt x="48" y="13"/>
                  </a:cubicBezTo>
                  <a:cubicBezTo>
                    <a:pt x="3" y="13"/>
                    <a:pt x="0" y="88"/>
                    <a:pt x="40" y="88"/>
                  </a:cubicBezTo>
                  <a:cubicBezTo>
                    <a:pt x="42" y="88"/>
                    <a:pt x="45" y="87"/>
                    <a:pt x="48" y="86"/>
                  </a:cubicBezTo>
                  <a:cubicBezTo>
                    <a:pt x="52" y="86"/>
                    <a:pt x="56" y="86"/>
                    <a:pt x="59" y="86"/>
                  </a:cubicBezTo>
                  <a:lnTo>
                    <a:pt x="59" y="86"/>
                  </a:lnTo>
                  <a:cubicBezTo>
                    <a:pt x="59" y="86"/>
                    <a:pt x="60" y="86"/>
                    <a:pt x="60" y="86"/>
                  </a:cubicBezTo>
                  <a:cubicBezTo>
                    <a:pt x="142" y="106"/>
                    <a:pt x="232" y="112"/>
                    <a:pt x="324" y="112"/>
                  </a:cubicBezTo>
                  <a:cubicBezTo>
                    <a:pt x="464" y="112"/>
                    <a:pt x="609" y="98"/>
                    <a:pt x="741" y="98"/>
                  </a:cubicBezTo>
                  <a:cubicBezTo>
                    <a:pt x="802" y="98"/>
                    <a:pt x="802" y="13"/>
                    <a:pt x="741" y="13"/>
                  </a:cubicBezTo>
                  <a:cubicBezTo>
                    <a:pt x="609" y="13"/>
                    <a:pt x="464" y="0"/>
                    <a:pt x="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611;p36">
              <a:extLst>
                <a:ext uri="{FF2B5EF4-FFF2-40B4-BE49-F238E27FC236}">
                  <a16:creationId xmlns:a16="http://schemas.microsoft.com/office/drawing/2014/main" id="{EDBA9551-3491-4BCC-AED6-CD0B1F8C7F72}"/>
                </a:ext>
              </a:extLst>
            </p:cNvPr>
            <p:cNvSpPr/>
            <p:nvPr/>
          </p:nvSpPr>
          <p:spPr>
            <a:xfrm>
              <a:off x="7598718" y="3300684"/>
              <a:ext cx="38933" cy="6694"/>
            </a:xfrm>
            <a:custGeom>
              <a:avLst/>
              <a:gdLst/>
              <a:ahLst/>
              <a:cxnLst/>
              <a:rect l="l" t="t" r="r" b="b"/>
              <a:pathLst>
                <a:path w="791" h="136" extrusionOk="0">
                  <a:moveTo>
                    <a:pt x="312" y="17"/>
                  </a:moveTo>
                  <a:cubicBezTo>
                    <a:pt x="363" y="17"/>
                    <a:pt x="414" y="20"/>
                    <a:pt x="463" y="26"/>
                  </a:cubicBezTo>
                  <a:lnTo>
                    <a:pt x="171" y="26"/>
                  </a:lnTo>
                  <a:cubicBezTo>
                    <a:pt x="213" y="20"/>
                    <a:pt x="262" y="17"/>
                    <a:pt x="312" y="17"/>
                  </a:cubicBezTo>
                  <a:close/>
                  <a:moveTo>
                    <a:pt x="37" y="38"/>
                  </a:moveTo>
                  <a:lnTo>
                    <a:pt x="37" y="62"/>
                  </a:lnTo>
                  <a:lnTo>
                    <a:pt x="37" y="99"/>
                  </a:lnTo>
                  <a:cubicBezTo>
                    <a:pt x="37" y="87"/>
                    <a:pt x="25" y="87"/>
                    <a:pt x="25" y="87"/>
                  </a:cubicBezTo>
                  <a:lnTo>
                    <a:pt x="25" y="51"/>
                  </a:lnTo>
                  <a:lnTo>
                    <a:pt x="37" y="38"/>
                  </a:lnTo>
                  <a:close/>
                  <a:moveTo>
                    <a:pt x="731" y="26"/>
                  </a:moveTo>
                  <a:lnTo>
                    <a:pt x="731" y="99"/>
                  </a:lnTo>
                  <a:lnTo>
                    <a:pt x="475" y="99"/>
                  </a:lnTo>
                  <a:cubicBezTo>
                    <a:pt x="390" y="99"/>
                    <a:pt x="293" y="87"/>
                    <a:pt x="207" y="87"/>
                  </a:cubicBezTo>
                  <a:cubicBezTo>
                    <a:pt x="158" y="87"/>
                    <a:pt x="122" y="87"/>
                    <a:pt x="74" y="99"/>
                  </a:cubicBezTo>
                  <a:cubicBezTo>
                    <a:pt x="74" y="99"/>
                    <a:pt x="74" y="87"/>
                    <a:pt x="61" y="87"/>
                  </a:cubicBezTo>
                  <a:cubicBezTo>
                    <a:pt x="49" y="87"/>
                    <a:pt x="49" y="75"/>
                    <a:pt x="49" y="62"/>
                  </a:cubicBezTo>
                  <a:cubicBezTo>
                    <a:pt x="49" y="62"/>
                    <a:pt x="49" y="51"/>
                    <a:pt x="61" y="38"/>
                  </a:cubicBezTo>
                  <a:lnTo>
                    <a:pt x="74" y="38"/>
                  </a:lnTo>
                  <a:cubicBezTo>
                    <a:pt x="118" y="42"/>
                    <a:pt x="163" y="44"/>
                    <a:pt x="207" y="44"/>
                  </a:cubicBezTo>
                  <a:cubicBezTo>
                    <a:pt x="296" y="44"/>
                    <a:pt x="386" y="38"/>
                    <a:pt x="475" y="38"/>
                  </a:cubicBezTo>
                  <a:cubicBezTo>
                    <a:pt x="560" y="38"/>
                    <a:pt x="645" y="26"/>
                    <a:pt x="731" y="26"/>
                  </a:cubicBezTo>
                  <a:close/>
                  <a:moveTo>
                    <a:pt x="755" y="26"/>
                  </a:moveTo>
                  <a:cubicBezTo>
                    <a:pt x="767" y="38"/>
                    <a:pt x="779" y="51"/>
                    <a:pt x="779" y="62"/>
                  </a:cubicBezTo>
                  <a:cubicBezTo>
                    <a:pt x="779" y="87"/>
                    <a:pt x="767" y="99"/>
                    <a:pt x="755" y="99"/>
                  </a:cubicBezTo>
                  <a:lnTo>
                    <a:pt x="755" y="26"/>
                  </a:lnTo>
                  <a:close/>
                  <a:moveTo>
                    <a:pt x="463" y="111"/>
                  </a:moveTo>
                  <a:cubicBezTo>
                    <a:pt x="414" y="117"/>
                    <a:pt x="363" y="121"/>
                    <a:pt x="312" y="121"/>
                  </a:cubicBezTo>
                  <a:cubicBezTo>
                    <a:pt x="262" y="121"/>
                    <a:pt x="213" y="117"/>
                    <a:pt x="171" y="111"/>
                  </a:cubicBezTo>
                  <a:close/>
                  <a:moveTo>
                    <a:pt x="352" y="0"/>
                  </a:moveTo>
                  <a:cubicBezTo>
                    <a:pt x="256" y="0"/>
                    <a:pt x="160" y="5"/>
                    <a:pt x="74" y="26"/>
                  </a:cubicBezTo>
                  <a:lnTo>
                    <a:pt x="49" y="26"/>
                  </a:lnTo>
                  <a:cubicBezTo>
                    <a:pt x="37" y="26"/>
                    <a:pt x="25" y="26"/>
                    <a:pt x="13" y="38"/>
                  </a:cubicBezTo>
                  <a:cubicBezTo>
                    <a:pt x="1" y="62"/>
                    <a:pt x="1" y="75"/>
                    <a:pt x="13" y="99"/>
                  </a:cubicBezTo>
                  <a:cubicBezTo>
                    <a:pt x="25" y="111"/>
                    <a:pt x="37" y="111"/>
                    <a:pt x="49" y="111"/>
                  </a:cubicBezTo>
                  <a:lnTo>
                    <a:pt x="74" y="111"/>
                  </a:lnTo>
                  <a:cubicBezTo>
                    <a:pt x="158" y="135"/>
                    <a:pt x="244" y="135"/>
                    <a:pt x="329" y="135"/>
                  </a:cubicBezTo>
                  <a:cubicBezTo>
                    <a:pt x="402" y="135"/>
                    <a:pt x="475" y="135"/>
                    <a:pt x="548" y="124"/>
                  </a:cubicBezTo>
                  <a:lnTo>
                    <a:pt x="755" y="124"/>
                  </a:lnTo>
                  <a:cubicBezTo>
                    <a:pt x="779" y="111"/>
                    <a:pt x="791" y="87"/>
                    <a:pt x="791" y="62"/>
                  </a:cubicBezTo>
                  <a:cubicBezTo>
                    <a:pt x="791" y="38"/>
                    <a:pt x="779" y="14"/>
                    <a:pt x="755" y="14"/>
                  </a:cubicBezTo>
                  <a:lnTo>
                    <a:pt x="742" y="14"/>
                  </a:lnTo>
                  <a:cubicBezTo>
                    <a:pt x="682" y="14"/>
                    <a:pt x="621" y="14"/>
                    <a:pt x="548" y="2"/>
                  </a:cubicBezTo>
                  <a:cubicBezTo>
                    <a:pt x="484" y="2"/>
                    <a:pt x="417" y="0"/>
                    <a:pt x="3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612;p36">
              <a:extLst>
                <a:ext uri="{FF2B5EF4-FFF2-40B4-BE49-F238E27FC236}">
                  <a16:creationId xmlns:a16="http://schemas.microsoft.com/office/drawing/2014/main" id="{8902B04F-28A8-4C76-A53E-CC905D3ABF2B}"/>
                </a:ext>
              </a:extLst>
            </p:cNvPr>
            <p:cNvSpPr/>
            <p:nvPr/>
          </p:nvSpPr>
          <p:spPr>
            <a:xfrm>
              <a:off x="7606642" y="3246146"/>
              <a:ext cx="35832" cy="58621"/>
            </a:xfrm>
            <a:custGeom>
              <a:avLst/>
              <a:gdLst/>
              <a:ahLst/>
              <a:cxnLst/>
              <a:rect l="l" t="t" r="r" b="b"/>
              <a:pathLst>
                <a:path w="728" h="1191" extrusionOk="0">
                  <a:moveTo>
                    <a:pt x="25" y="1"/>
                  </a:moveTo>
                  <a:cubicBezTo>
                    <a:pt x="7" y="1"/>
                    <a:pt x="1" y="29"/>
                    <a:pt x="22" y="40"/>
                  </a:cubicBezTo>
                  <a:cubicBezTo>
                    <a:pt x="229" y="162"/>
                    <a:pt x="375" y="307"/>
                    <a:pt x="448" y="526"/>
                  </a:cubicBezTo>
                  <a:cubicBezTo>
                    <a:pt x="533" y="745"/>
                    <a:pt x="497" y="952"/>
                    <a:pt x="545" y="1159"/>
                  </a:cubicBezTo>
                  <a:cubicBezTo>
                    <a:pt x="545" y="1181"/>
                    <a:pt x="558" y="1191"/>
                    <a:pt x="573" y="1191"/>
                  </a:cubicBezTo>
                  <a:cubicBezTo>
                    <a:pt x="591" y="1191"/>
                    <a:pt x="611" y="1178"/>
                    <a:pt x="618" y="1159"/>
                  </a:cubicBezTo>
                  <a:cubicBezTo>
                    <a:pt x="727" y="745"/>
                    <a:pt x="484" y="125"/>
                    <a:pt x="34" y="3"/>
                  </a:cubicBezTo>
                  <a:cubicBezTo>
                    <a:pt x="31" y="1"/>
                    <a:pt x="28" y="1"/>
                    <a:pt x="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613;p36">
              <a:extLst>
                <a:ext uri="{FF2B5EF4-FFF2-40B4-BE49-F238E27FC236}">
                  <a16:creationId xmlns:a16="http://schemas.microsoft.com/office/drawing/2014/main" id="{6357ACFD-01C5-466C-B39A-0F61EAD72F9F}"/>
                </a:ext>
              </a:extLst>
            </p:cNvPr>
            <p:cNvSpPr/>
            <p:nvPr/>
          </p:nvSpPr>
          <p:spPr>
            <a:xfrm>
              <a:off x="7606495" y="3245703"/>
              <a:ext cx="34208" cy="59261"/>
            </a:xfrm>
            <a:custGeom>
              <a:avLst/>
              <a:gdLst/>
              <a:ahLst/>
              <a:cxnLst/>
              <a:rect l="l" t="t" r="r" b="b"/>
              <a:pathLst>
                <a:path w="695" h="1204" extrusionOk="0">
                  <a:moveTo>
                    <a:pt x="37" y="12"/>
                  </a:moveTo>
                  <a:cubicBezTo>
                    <a:pt x="219" y="61"/>
                    <a:pt x="378" y="207"/>
                    <a:pt x="487" y="401"/>
                  </a:cubicBezTo>
                  <a:cubicBezTo>
                    <a:pt x="633" y="644"/>
                    <a:pt x="670" y="936"/>
                    <a:pt x="609" y="1168"/>
                  </a:cubicBezTo>
                  <a:cubicBezTo>
                    <a:pt x="609" y="1179"/>
                    <a:pt x="597" y="1192"/>
                    <a:pt x="573" y="1192"/>
                  </a:cubicBezTo>
                  <a:cubicBezTo>
                    <a:pt x="573" y="1192"/>
                    <a:pt x="560" y="1192"/>
                    <a:pt x="548" y="1168"/>
                  </a:cubicBezTo>
                  <a:cubicBezTo>
                    <a:pt x="536" y="1095"/>
                    <a:pt x="536" y="1009"/>
                    <a:pt x="524" y="925"/>
                  </a:cubicBezTo>
                  <a:cubicBezTo>
                    <a:pt x="524" y="803"/>
                    <a:pt x="511" y="669"/>
                    <a:pt x="463" y="535"/>
                  </a:cubicBezTo>
                  <a:cubicBezTo>
                    <a:pt x="390" y="328"/>
                    <a:pt x="244" y="158"/>
                    <a:pt x="25" y="36"/>
                  </a:cubicBezTo>
                  <a:lnTo>
                    <a:pt x="25" y="25"/>
                  </a:lnTo>
                  <a:cubicBezTo>
                    <a:pt x="25" y="25"/>
                    <a:pt x="25" y="12"/>
                    <a:pt x="37" y="12"/>
                  </a:cubicBezTo>
                  <a:close/>
                  <a:moveTo>
                    <a:pt x="37" y="0"/>
                  </a:moveTo>
                  <a:cubicBezTo>
                    <a:pt x="25" y="0"/>
                    <a:pt x="13" y="0"/>
                    <a:pt x="13" y="25"/>
                  </a:cubicBezTo>
                  <a:cubicBezTo>
                    <a:pt x="0" y="36"/>
                    <a:pt x="0" y="49"/>
                    <a:pt x="25" y="61"/>
                  </a:cubicBezTo>
                  <a:cubicBezTo>
                    <a:pt x="232" y="182"/>
                    <a:pt x="365" y="341"/>
                    <a:pt x="451" y="547"/>
                  </a:cubicBezTo>
                  <a:cubicBezTo>
                    <a:pt x="500" y="669"/>
                    <a:pt x="500" y="803"/>
                    <a:pt x="511" y="925"/>
                  </a:cubicBezTo>
                  <a:cubicBezTo>
                    <a:pt x="511" y="1009"/>
                    <a:pt x="524" y="1095"/>
                    <a:pt x="536" y="1179"/>
                  </a:cubicBezTo>
                  <a:cubicBezTo>
                    <a:pt x="536" y="1192"/>
                    <a:pt x="560" y="1204"/>
                    <a:pt x="573" y="1204"/>
                  </a:cubicBezTo>
                  <a:lnTo>
                    <a:pt x="584" y="1204"/>
                  </a:lnTo>
                  <a:cubicBezTo>
                    <a:pt x="597" y="1204"/>
                    <a:pt x="621" y="1204"/>
                    <a:pt x="633" y="1179"/>
                  </a:cubicBezTo>
                  <a:cubicBezTo>
                    <a:pt x="694" y="936"/>
                    <a:pt x="645" y="644"/>
                    <a:pt x="500" y="389"/>
                  </a:cubicBezTo>
                  <a:cubicBezTo>
                    <a:pt x="390" y="195"/>
                    <a:pt x="219" y="49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614;p36">
              <a:extLst>
                <a:ext uri="{FF2B5EF4-FFF2-40B4-BE49-F238E27FC236}">
                  <a16:creationId xmlns:a16="http://schemas.microsoft.com/office/drawing/2014/main" id="{B41817F0-A174-4A7A-9A43-6C7130238662}"/>
                </a:ext>
              </a:extLst>
            </p:cNvPr>
            <p:cNvSpPr/>
            <p:nvPr/>
          </p:nvSpPr>
          <p:spPr>
            <a:xfrm>
              <a:off x="7535271" y="3298961"/>
              <a:ext cx="8318" cy="4430"/>
            </a:xfrm>
            <a:custGeom>
              <a:avLst/>
              <a:gdLst/>
              <a:ahLst/>
              <a:cxnLst/>
              <a:rect l="l" t="t" r="r" b="b"/>
              <a:pathLst>
                <a:path w="169" h="90" extrusionOk="0">
                  <a:moveTo>
                    <a:pt x="37" y="0"/>
                  </a:moveTo>
                  <a:cubicBezTo>
                    <a:pt x="25" y="0"/>
                    <a:pt x="1" y="13"/>
                    <a:pt x="1" y="37"/>
                  </a:cubicBezTo>
                  <a:cubicBezTo>
                    <a:pt x="19" y="74"/>
                    <a:pt x="67" y="90"/>
                    <a:pt x="104" y="90"/>
                  </a:cubicBezTo>
                  <a:cubicBezTo>
                    <a:pt x="115" y="90"/>
                    <a:pt x="126" y="89"/>
                    <a:pt x="134" y="86"/>
                  </a:cubicBezTo>
                  <a:cubicBezTo>
                    <a:pt x="139" y="86"/>
                    <a:pt x="143" y="86"/>
                    <a:pt x="147" y="85"/>
                  </a:cubicBezTo>
                  <a:lnTo>
                    <a:pt x="147" y="85"/>
                  </a:lnTo>
                  <a:cubicBezTo>
                    <a:pt x="147" y="85"/>
                    <a:pt x="147" y="86"/>
                    <a:pt x="147" y="86"/>
                  </a:cubicBezTo>
                  <a:cubicBezTo>
                    <a:pt x="147" y="86"/>
                    <a:pt x="148" y="85"/>
                    <a:pt x="148" y="85"/>
                  </a:cubicBezTo>
                  <a:lnTo>
                    <a:pt x="148" y="85"/>
                  </a:lnTo>
                  <a:cubicBezTo>
                    <a:pt x="153" y="84"/>
                    <a:pt x="156" y="82"/>
                    <a:pt x="158" y="78"/>
                  </a:cubicBezTo>
                  <a:lnTo>
                    <a:pt x="158" y="78"/>
                  </a:lnTo>
                  <a:cubicBezTo>
                    <a:pt x="168" y="67"/>
                    <a:pt x="167" y="54"/>
                    <a:pt x="155" y="50"/>
                  </a:cubicBezTo>
                  <a:lnTo>
                    <a:pt x="155" y="50"/>
                  </a:lnTo>
                  <a:cubicBezTo>
                    <a:pt x="151" y="43"/>
                    <a:pt x="143" y="37"/>
                    <a:pt x="134" y="37"/>
                  </a:cubicBezTo>
                  <a:cubicBezTo>
                    <a:pt x="122" y="37"/>
                    <a:pt x="110" y="37"/>
                    <a:pt x="85" y="24"/>
                  </a:cubicBezTo>
                  <a:cubicBezTo>
                    <a:pt x="74" y="13"/>
                    <a:pt x="61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615;p36">
              <a:extLst>
                <a:ext uri="{FF2B5EF4-FFF2-40B4-BE49-F238E27FC236}">
                  <a16:creationId xmlns:a16="http://schemas.microsoft.com/office/drawing/2014/main" id="{0E62E6AE-22B1-4DF9-B70C-93E6F3D6D0CD}"/>
                </a:ext>
              </a:extLst>
            </p:cNvPr>
            <p:cNvSpPr/>
            <p:nvPr/>
          </p:nvSpPr>
          <p:spPr>
            <a:xfrm>
              <a:off x="7534680" y="3298370"/>
              <a:ext cx="9007" cy="5414"/>
            </a:xfrm>
            <a:custGeom>
              <a:avLst/>
              <a:gdLst/>
              <a:ahLst/>
              <a:cxnLst/>
              <a:rect l="l" t="t" r="r" b="b"/>
              <a:pathLst>
                <a:path w="183" h="110" extrusionOk="0">
                  <a:moveTo>
                    <a:pt x="49" y="25"/>
                  </a:moveTo>
                  <a:cubicBezTo>
                    <a:pt x="61" y="25"/>
                    <a:pt x="73" y="25"/>
                    <a:pt x="73" y="36"/>
                  </a:cubicBezTo>
                  <a:cubicBezTo>
                    <a:pt x="86" y="36"/>
                    <a:pt x="86" y="36"/>
                    <a:pt x="97" y="49"/>
                  </a:cubicBezTo>
                  <a:cubicBezTo>
                    <a:pt x="110" y="49"/>
                    <a:pt x="122" y="49"/>
                    <a:pt x="134" y="61"/>
                  </a:cubicBezTo>
                  <a:lnTo>
                    <a:pt x="159" y="73"/>
                  </a:lnTo>
                  <a:lnTo>
                    <a:pt x="146" y="98"/>
                  </a:lnTo>
                  <a:cubicBezTo>
                    <a:pt x="97" y="98"/>
                    <a:pt x="37" y="85"/>
                    <a:pt x="24" y="49"/>
                  </a:cubicBezTo>
                  <a:lnTo>
                    <a:pt x="24" y="25"/>
                  </a:lnTo>
                  <a:close/>
                  <a:moveTo>
                    <a:pt x="49" y="0"/>
                  </a:moveTo>
                  <a:cubicBezTo>
                    <a:pt x="37" y="0"/>
                    <a:pt x="24" y="0"/>
                    <a:pt x="13" y="12"/>
                  </a:cubicBezTo>
                  <a:cubicBezTo>
                    <a:pt x="0" y="25"/>
                    <a:pt x="0" y="36"/>
                    <a:pt x="13" y="49"/>
                  </a:cubicBezTo>
                  <a:cubicBezTo>
                    <a:pt x="24" y="98"/>
                    <a:pt x="73" y="109"/>
                    <a:pt x="122" y="109"/>
                  </a:cubicBezTo>
                  <a:lnTo>
                    <a:pt x="159" y="109"/>
                  </a:lnTo>
                  <a:cubicBezTo>
                    <a:pt x="159" y="109"/>
                    <a:pt x="170" y="109"/>
                    <a:pt x="170" y="98"/>
                  </a:cubicBezTo>
                  <a:lnTo>
                    <a:pt x="183" y="98"/>
                  </a:lnTo>
                  <a:lnTo>
                    <a:pt x="183" y="85"/>
                  </a:lnTo>
                  <a:lnTo>
                    <a:pt x="183" y="73"/>
                  </a:lnTo>
                  <a:lnTo>
                    <a:pt x="183" y="61"/>
                  </a:lnTo>
                  <a:cubicBezTo>
                    <a:pt x="183" y="49"/>
                    <a:pt x="170" y="49"/>
                    <a:pt x="170" y="49"/>
                  </a:cubicBezTo>
                  <a:lnTo>
                    <a:pt x="159" y="49"/>
                  </a:lnTo>
                  <a:cubicBezTo>
                    <a:pt x="134" y="36"/>
                    <a:pt x="122" y="36"/>
                    <a:pt x="110" y="25"/>
                  </a:cubicBezTo>
                  <a:lnTo>
                    <a:pt x="86" y="25"/>
                  </a:lnTo>
                  <a:cubicBezTo>
                    <a:pt x="73" y="12"/>
                    <a:pt x="61" y="0"/>
                    <a:pt x="4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616;p36">
              <a:extLst>
                <a:ext uri="{FF2B5EF4-FFF2-40B4-BE49-F238E27FC236}">
                  <a16:creationId xmlns:a16="http://schemas.microsoft.com/office/drawing/2014/main" id="{2E83C092-6C6A-4615-9A9E-FA20069CC21D}"/>
                </a:ext>
              </a:extLst>
            </p:cNvPr>
            <p:cNvSpPr/>
            <p:nvPr/>
          </p:nvSpPr>
          <p:spPr>
            <a:xfrm>
              <a:off x="7628644" y="3297730"/>
              <a:ext cx="7826" cy="7235"/>
            </a:xfrm>
            <a:custGeom>
              <a:avLst/>
              <a:gdLst/>
              <a:ahLst/>
              <a:cxnLst/>
              <a:rect l="l" t="t" r="r" b="b"/>
              <a:pathLst>
                <a:path w="159" h="147" extrusionOk="0">
                  <a:moveTo>
                    <a:pt x="140" y="0"/>
                  </a:moveTo>
                  <a:cubicBezTo>
                    <a:pt x="133" y="0"/>
                    <a:pt x="127" y="4"/>
                    <a:pt x="123" y="13"/>
                  </a:cubicBezTo>
                  <a:cubicBezTo>
                    <a:pt x="110" y="38"/>
                    <a:pt x="98" y="49"/>
                    <a:pt x="74" y="62"/>
                  </a:cubicBezTo>
                  <a:cubicBezTo>
                    <a:pt x="61" y="74"/>
                    <a:pt x="37" y="86"/>
                    <a:pt x="25" y="98"/>
                  </a:cubicBezTo>
                  <a:cubicBezTo>
                    <a:pt x="1" y="111"/>
                    <a:pt x="13" y="147"/>
                    <a:pt x="37" y="147"/>
                  </a:cubicBezTo>
                  <a:cubicBezTo>
                    <a:pt x="98" y="147"/>
                    <a:pt x="147" y="86"/>
                    <a:pt x="159" y="25"/>
                  </a:cubicBezTo>
                  <a:cubicBezTo>
                    <a:pt x="159" y="10"/>
                    <a:pt x="149" y="0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617;p36">
              <a:extLst>
                <a:ext uri="{FF2B5EF4-FFF2-40B4-BE49-F238E27FC236}">
                  <a16:creationId xmlns:a16="http://schemas.microsoft.com/office/drawing/2014/main" id="{165A7703-AAE7-4FA1-B5A9-9B69AE7E67DB}"/>
                </a:ext>
              </a:extLst>
            </p:cNvPr>
            <p:cNvSpPr/>
            <p:nvPr/>
          </p:nvSpPr>
          <p:spPr>
            <a:xfrm>
              <a:off x="7628644" y="3297189"/>
              <a:ext cx="8466" cy="7777"/>
            </a:xfrm>
            <a:custGeom>
              <a:avLst/>
              <a:gdLst/>
              <a:ahLst/>
              <a:cxnLst/>
              <a:rect l="l" t="t" r="r" b="b"/>
              <a:pathLst>
                <a:path w="172" h="158" extrusionOk="0">
                  <a:moveTo>
                    <a:pt x="134" y="24"/>
                  </a:moveTo>
                  <a:cubicBezTo>
                    <a:pt x="147" y="24"/>
                    <a:pt x="147" y="24"/>
                    <a:pt x="147" y="36"/>
                  </a:cubicBezTo>
                  <a:cubicBezTo>
                    <a:pt x="134" y="85"/>
                    <a:pt x="86" y="146"/>
                    <a:pt x="37" y="146"/>
                  </a:cubicBezTo>
                  <a:cubicBezTo>
                    <a:pt x="25" y="146"/>
                    <a:pt x="25" y="146"/>
                    <a:pt x="25" y="133"/>
                  </a:cubicBezTo>
                  <a:cubicBezTo>
                    <a:pt x="13" y="122"/>
                    <a:pt x="25" y="122"/>
                    <a:pt x="25" y="109"/>
                  </a:cubicBezTo>
                  <a:cubicBezTo>
                    <a:pt x="37" y="109"/>
                    <a:pt x="50" y="97"/>
                    <a:pt x="50" y="97"/>
                  </a:cubicBezTo>
                  <a:cubicBezTo>
                    <a:pt x="61" y="97"/>
                    <a:pt x="74" y="85"/>
                    <a:pt x="86" y="85"/>
                  </a:cubicBezTo>
                  <a:cubicBezTo>
                    <a:pt x="98" y="60"/>
                    <a:pt x="110" y="49"/>
                    <a:pt x="123" y="24"/>
                  </a:cubicBezTo>
                  <a:close/>
                  <a:moveTo>
                    <a:pt x="147" y="0"/>
                  </a:moveTo>
                  <a:cubicBezTo>
                    <a:pt x="134" y="0"/>
                    <a:pt x="123" y="12"/>
                    <a:pt x="110" y="24"/>
                  </a:cubicBezTo>
                  <a:lnTo>
                    <a:pt x="74" y="60"/>
                  </a:lnTo>
                  <a:cubicBezTo>
                    <a:pt x="61" y="73"/>
                    <a:pt x="50" y="73"/>
                    <a:pt x="50" y="85"/>
                  </a:cubicBezTo>
                  <a:cubicBezTo>
                    <a:pt x="37" y="85"/>
                    <a:pt x="25" y="97"/>
                    <a:pt x="13" y="97"/>
                  </a:cubicBezTo>
                  <a:cubicBezTo>
                    <a:pt x="1" y="109"/>
                    <a:pt x="1" y="122"/>
                    <a:pt x="1" y="133"/>
                  </a:cubicBezTo>
                  <a:cubicBezTo>
                    <a:pt x="13" y="158"/>
                    <a:pt x="25" y="158"/>
                    <a:pt x="37" y="158"/>
                  </a:cubicBezTo>
                  <a:cubicBezTo>
                    <a:pt x="110" y="158"/>
                    <a:pt x="159" y="97"/>
                    <a:pt x="171" y="36"/>
                  </a:cubicBezTo>
                  <a:cubicBezTo>
                    <a:pt x="171" y="24"/>
                    <a:pt x="159" y="12"/>
                    <a:pt x="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618;p36">
              <a:extLst>
                <a:ext uri="{FF2B5EF4-FFF2-40B4-BE49-F238E27FC236}">
                  <a16:creationId xmlns:a16="http://schemas.microsoft.com/office/drawing/2014/main" id="{AB6BCFF5-A927-4871-84B1-FEDA99908B0D}"/>
                </a:ext>
              </a:extLst>
            </p:cNvPr>
            <p:cNvSpPr/>
            <p:nvPr/>
          </p:nvSpPr>
          <p:spPr>
            <a:xfrm>
              <a:off x="7501702" y="3123239"/>
              <a:ext cx="57587" cy="69203"/>
            </a:xfrm>
            <a:custGeom>
              <a:avLst/>
              <a:gdLst/>
              <a:ahLst/>
              <a:cxnLst/>
              <a:rect l="l" t="t" r="r" b="b"/>
              <a:pathLst>
                <a:path w="1170" h="1406" extrusionOk="0">
                  <a:moveTo>
                    <a:pt x="653" y="106"/>
                  </a:moveTo>
                  <a:cubicBezTo>
                    <a:pt x="825" y="106"/>
                    <a:pt x="998" y="191"/>
                    <a:pt x="1048" y="360"/>
                  </a:cubicBezTo>
                  <a:cubicBezTo>
                    <a:pt x="1121" y="615"/>
                    <a:pt x="1072" y="992"/>
                    <a:pt x="877" y="1187"/>
                  </a:cubicBezTo>
                  <a:cubicBezTo>
                    <a:pt x="791" y="1273"/>
                    <a:pt x="690" y="1312"/>
                    <a:pt x="593" y="1312"/>
                  </a:cubicBezTo>
                  <a:cubicBezTo>
                    <a:pt x="415" y="1312"/>
                    <a:pt x="246" y="1184"/>
                    <a:pt x="184" y="980"/>
                  </a:cubicBezTo>
                  <a:cubicBezTo>
                    <a:pt x="125" y="794"/>
                    <a:pt x="160" y="554"/>
                    <a:pt x="248" y="355"/>
                  </a:cubicBezTo>
                  <a:lnTo>
                    <a:pt x="248" y="355"/>
                  </a:lnTo>
                  <a:cubicBezTo>
                    <a:pt x="258" y="353"/>
                    <a:pt x="265" y="346"/>
                    <a:pt x="269" y="335"/>
                  </a:cubicBezTo>
                  <a:cubicBezTo>
                    <a:pt x="328" y="182"/>
                    <a:pt x="491" y="106"/>
                    <a:pt x="653" y="106"/>
                  </a:cubicBezTo>
                  <a:close/>
                  <a:moveTo>
                    <a:pt x="668" y="0"/>
                  </a:moveTo>
                  <a:cubicBezTo>
                    <a:pt x="479" y="0"/>
                    <a:pt x="293" y="85"/>
                    <a:pt x="225" y="253"/>
                  </a:cubicBezTo>
                  <a:lnTo>
                    <a:pt x="225" y="253"/>
                  </a:lnTo>
                  <a:cubicBezTo>
                    <a:pt x="45" y="512"/>
                    <a:pt x="0" y="916"/>
                    <a:pt x="159" y="1175"/>
                  </a:cubicBezTo>
                  <a:cubicBezTo>
                    <a:pt x="265" y="1330"/>
                    <a:pt x="425" y="1406"/>
                    <a:pt x="585" y="1406"/>
                  </a:cubicBezTo>
                  <a:cubicBezTo>
                    <a:pt x="738" y="1406"/>
                    <a:pt x="892" y="1336"/>
                    <a:pt x="999" y="1199"/>
                  </a:cubicBezTo>
                  <a:cubicBezTo>
                    <a:pt x="1132" y="1029"/>
                    <a:pt x="1169" y="822"/>
                    <a:pt x="1169" y="615"/>
                  </a:cubicBezTo>
                  <a:cubicBezTo>
                    <a:pt x="1169" y="445"/>
                    <a:pt x="1169" y="262"/>
                    <a:pt x="1035" y="129"/>
                  </a:cubicBezTo>
                  <a:cubicBezTo>
                    <a:pt x="940" y="43"/>
                    <a:pt x="803" y="0"/>
                    <a:pt x="6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619;p36">
              <a:extLst>
                <a:ext uri="{FF2B5EF4-FFF2-40B4-BE49-F238E27FC236}">
                  <a16:creationId xmlns:a16="http://schemas.microsoft.com/office/drawing/2014/main" id="{759D5EE6-67ED-423E-A2F6-66B92F1108AB}"/>
                </a:ext>
              </a:extLst>
            </p:cNvPr>
            <p:cNvSpPr/>
            <p:nvPr/>
          </p:nvSpPr>
          <p:spPr>
            <a:xfrm>
              <a:off x="7501160" y="3122895"/>
              <a:ext cx="58670" cy="70188"/>
            </a:xfrm>
            <a:custGeom>
              <a:avLst/>
              <a:gdLst/>
              <a:ahLst/>
              <a:cxnLst/>
              <a:rect l="l" t="t" r="r" b="b"/>
              <a:pathLst>
                <a:path w="1192" h="1426" extrusionOk="0">
                  <a:moveTo>
                    <a:pt x="402" y="112"/>
                  </a:moveTo>
                  <a:lnTo>
                    <a:pt x="402" y="136"/>
                  </a:lnTo>
                  <a:cubicBezTo>
                    <a:pt x="341" y="196"/>
                    <a:pt x="292" y="269"/>
                    <a:pt x="256" y="355"/>
                  </a:cubicBezTo>
                  <a:lnTo>
                    <a:pt x="243" y="355"/>
                  </a:lnTo>
                  <a:cubicBezTo>
                    <a:pt x="232" y="355"/>
                    <a:pt x="219" y="342"/>
                    <a:pt x="219" y="331"/>
                  </a:cubicBezTo>
                  <a:cubicBezTo>
                    <a:pt x="232" y="306"/>
                    <a:pt x="232" y="282"/>
                    <a:pt x="243" y="258"/>
                  </a:cubicBezTo>
                  <a:cubicBezTo>
                    <a:pt x="280" y="209"/>
                    <a:pt x="329" y="160"/>
                    <a:pt x="378" y="112"/>
                  </a:cubicBezTo>
                  <a:close/>
                  <a:moveTo>
                    <a:pt x="648" y="122"/>
                  </a:moveTo>
                  <a:cubicBezTo>
                    <a:pt x="659" y="122"/>
                    <a:pt x="670" y="123"/>
                    <a:pt x="681" y="123"/>
                  </a:cubicBezTo>
                  <a:cubicBezTo>
                    <a:pt x="864" y="136"/>
                    <a:pt x="1010" y="233"/>
                    <a:pt x="1046" y="367"/>
                  </a:cubicBezTo>
                  <a:cubicBezTo>
                    <a:pt x="1143" y="683"/>
                    <a:pt x="1034" y="1036"/>
                    <a:pt x="876" y="1182"/>
                  </a:cubicBezTo>
                  <a:cubicBezTo>
                    <a:pt x="803" y="1263"/>
                    <a:pt x="710" y="1305"/>
                    <a:pt x="611" y="1305"/>
                  </a:cubicBezTo>
                  <a:cubicBezTo>
                    <a:pt x="578" y="1305"/>
                    <a:pt x="544" y="1300"/>
                    <a:pt x="511" y="1291"/>
                  </a:cubicBezTo>
                  <a:cubicBezTo>
                    <a:pt x="365" y="1255"/>
                    <a:pt x="256" y="1145"/>
                    <a:pt x="207" y="987"/>
                  </a:cubicBezTo>
                  <a:cubicBezTo>
                    <a:pt x="146" y="804"/>
                    <a:pt x="183" y="574"/>
                    <a:pt x="268" y="367"/>
                  </a:cubicBezTo>
                  <a:cubicBezTo>
                    <a:pt x="280" y="367"/>
                    <a:pt x="280" y="355"/>
                    <a:pt x="292" y="342"/>
                  </a:cubicBezTo>
                  <a:cubicBezTo>
                    <a:pt x="338" y="205"/>
                    <a:pt x="480" y="122"/>
                    <a:pt x="648" y="122"/>
                  </a:cubicBezTo>
                  <a:close/>
                  <a:moveTo>
                    <a:pt x="670" y="18"/>
                  </a:moveTo>
                  <a:cubicBezTo>
                    <a:pt x="811" y="18"/>
                    <a:pt x="948" y="61"/>
                    <a:pt x="1034" y="148"/>
                  </a:cubicBezTo>
                  <a:cubicBezTo>
                    <a:pt x="1156" y="258"/>
                    <a:pt x="1180" y="439"/>
                    <a:pt x="1168" y="622"/>
                  </a:cubicBezTo>
                  <a:cubicBezTo>
                    <a:pt x="1168" y="866"/>
                    <a:pt x="1107" y="1060"/>
                    <a:pt x="1010" y="1194"/>
                  </a:cubicBezTo>
                  <a:cubicBezTo>
                    <a:pt x="900" y="1328"/>
                    <a:pt x="754" y="1401"/>
                    <a:pt x="596" y="1401"/>
                  </a:cubicBezTo>
                  <a:lnTo>
                    <a:pt x="572" y="1401"/>
                  </a:lnTo>
                  <a:cubicBezTo>
                    <a:pt x="414" y="1401"/>
                    <a:pt x="280" y="1315"/>
                    <a:pt x="183" y="1169"/>
                  </a:cubicBezTo>
                  <a:cubicBezTo>
                    <a:pt x="37" y="950"/>
                    <a:pt x="61" y="585"/>
                    <a:pt x="207" y="318"/>
                  </a:cubicBezTo>
                  <a:cubicBezTo>
                    <a:pt x="207" y="342"/>
                    <a:pt x="219" y="367"/>
                    <a:pt x="232" y="367"/>
                  </a:cubicBezTo>
                  <a:lnTo>
                    <a:pt x="243" y="367"/>
                  </a:lnTo>
                  <a:cubicBezTo>
                    <a:pt x="159" y="574"/>
                    <a:pt x="134" y="817"/>
                    <a:pt x="195" y="987"/>
                  </a:cubicBezTo>
                  <a:cubicBezTo>
                    <a:pt x="243" y="1158"/>
                    <a:pt x="365" y="1279"/>
                    <a:pt x="511" y="1315"/>
                  </a:cubicBezTo>
                  <a:cubicBezTo>
                    <a:pt x="541" y="1323"/>
                    <a:pt x="571" y="1327"/>
                    <a:pt x="600" y="1327"/>
                  </a:cubicBezTo>
                  <a:cubicBezTo>
                    <a:pt x="703" y="1327"/>
                    <a:pt x="803" y="1279"/>
                    <a:pt x="888" y="1194"/>
                  </a:cubicBezTo>
                  <a:cubicBezTo>
                    <a:pt x="1046" y="1036"/>
                    <a:pt x="1156" y="683"/>
                    <a:pt x="1070" y="367"/>
                  </a:cubicBezTo>
                  <a:cubicBezTo>
                    <a:pt x="1022" y="221"/>
                    <a:pt x="876" y="112"/>
                    <a:pt x="681" y="99"/>
                  </a:cubicBezTo>
                  <a:cubicBezTo>
                    <a:pt x="548" y="99"/>
                    <a:pt x="426" y="148"/>
                    <a:pt x="341" y="221"/>
                  </a:cubicBezTo>
                  <a:cubicBezTo>
                    <a:pt x="365" y="196"/>
                    <a:pt x="389" y="172"/>
                    <a:pt x="414" y="136"/>
                  </a:cubicBezTo>
                  <a:lnTo>
                    <a:pt x="414" y="99"/>
                  </a:lnTo>
                  <a:lnTo>
                    <a:pt x="389" y="99"/>
                  </a:lnTo>
                  <a:cubicBezTo>
                    <a:pt x="426" y="75"/>
                    <a:pt x="462" y="50"/>
                    <a:pt x="499" y="39"/>
                  </a:cubicBezTo>
                  <a:cubicBezTo>
                    <a:pt x="555" y="25"/>
                    <a:pt x="613" y="18"/>
                    <a:pt x="670" y="18"/>
                  </a:cubicBezTo>
                  <a:close/>
                  <a:moveTo>
                    <a:pt x="674" y="0"/>
                  </a:moveTo>
                  <a:cubicBezTo>
                    <a:pt x="615" y="0"/>
                    <a:pt x="556" y="8"/>
                    <a:pt x="499" y="26"/>
                  </a:cubicBezTo>
                  <a:cubicBezTo>
                    <a:pt x="365" y="63"/>
                    <a:pt x="280" y="148"/>
                    <a:pt x="232" y="245"/>
                  </a:cubicBezTo>
                  <a:cubicBezTo>
                    <a:pt x="37" y="512"/>
                    <a:pt x="0" y="926"/>
                    <a:pt x="170" y="1182"/>
                  </a:cubicBezTo>
                  <a:cubicBezTo>
                    <a:pt x="268" y="1328"/>
                    <a:pt x="414" y="1412"/>
                    <a:pt x="572" y="1425"/>
                  </a:cubicBezTo>
                  <a:lnTo>
                    <a:pt x="596" y="1425"/>
                  </a:lnTo>
                  <a:cubicBezTo>
                    <a:pt x="754" y="1425"/>
                    <a:pt x="913" y="1339"/>
                    <a:pt x="1022" y="1206"/>
                  </a:cubicBezTo>
                  <a:cubicBezTo>
                    <a:pt x="1132" y="1060"/>
                    <a:pt x="1180" y="877"/>
                    <a:pt x="1192" y="622"/>
                  </a:cubicBezTo>
                  <a:cubicBezTo>
                    <a:pt x="1192" y="439"/>
                    <a:pt x="1180" y="258"/>
                    <a:pt x="1046" y="136"/>
                  </a:cubicBezTo>
                  <a:cubicBezTo>
                    <a:pt x="960" y="50"/>
                    <a:pt x="819" y="0"/>
                    <a:pt x="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620;p36">
              <a:extLst>
                <a:ext uri="{FF2B5EF4-FFF2-40B4-BE49-F238E27FC236}">
                  <a16:creationId xmlns:a16="http://schemas.microsoft.com/office/drawing/2014/main" id="{9A4D1DC4-4C97-4401-9F55-CA344952BFD5}"/>
                </a:ext>
              </a:extLst>
            </p:cNvPr>
            <p:cNvSpPr/>
            <p:nvPr/>
          </p:nvSpPr>
          <p:spPr>
            <a:xfrm>
              <a:off x="7476598" y="3180435"/>
              <a:ext cx="38933" cy="55422"/>
            </a:xfrm>
            <a:custGeom>
              <a:avLst/>
              <a:gdLst/>
              <a:ahLst/>
              <a:cxnLst/>
              <a:rect l="l" t="t" r="r" b="b"/>
              <a:pathLst>
                <a:path w="791" h="1126" extrusionOk="0">
                  <a:moveTo>
                    <a:pt x="755" y="0"/>
                  </a:moveTo>
                  <a:cubicBezTo>
                    <a:pt x="293" y="25"/>
                    <a:pt x="1" y="681"/>
                    <a:pt x="61" y="1095"/>
                  </a:cubicBezTo>
                  <a:cubicBezTo>
                    <a:pt x="61" y="1116"/>
                    <a:pt x="78" y="1126"/>
                    <a:pt x="96" y="1126"/>
                  </a:cubicBezTo>
                  <a:cubicBezTo>
                    <a:pt x="120" y="1126"/>
                    <a:pt x="147" y="1110"/>
                    <a:pt x="147" y="1083"/>
                  </a:cubicBezTo>
                  <a:cubicBezTo>
                    <a:pt x="159" y="621"/>
                    <a:pt x="329" y="232"/>
                    <a:pt x="767" y="49"/>
                  </a:cubicBezTo>
                  <a:cubicBezTo>
                    <a:pt x="791" y="37"/>
                    <a:pt x="779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621;p36">
              <a:extLst>
                <a:ext uri="{FF2B5EF4-FFF2-40B4-BE49-F238E27FC236}">
                  <a16:creationId xmlns:a16="http://schemas.microsoft.com/office/drawing/2014/main" id="{4C46E0FD-8F53-4B3A-B7A0-BAA70B2E1483}"/>
                </a:ext>
              </a:extLst>
            </p:cNvPr>
            <p:cNvSpPr/>
            <p:nvPr/>
          </p:nvSpPr>
          <p:spPr>
            <a:xfrm>
              <a:off x="7477189" y="3180435"/>
              <a:ext cx="38342" cy="55717"/>
            </a:xfrm>
            <a:custGeom>
              <a:avLst/>
              <a:gdLst/>
              <a:ahLst/>
              <a:cxnLst/>
              <a:rect l="l" t="t" r="r" b="b"/>
              <a:pathLst>
                <a:path w="779" h="1132" extrusionOk="0">
                  <a:moveTo>
                    <a:pt x="743" y="13"/>
                  </a:moveTo>
                  <a:cubicBezTo>
                    <a:pt x="755" y="13"/>
                    <a:pt x="755" y="13"/>
                    <a:pt x="755" y="25"/>
                  </a:cubicBezTo>
                  <a:lnTo>
                    <a:pt x="755" y="37"/>
                  </a:lnTo>
                  <a:cubicBezTo>
                    <a:pt x="354" y="207"/>
                    <a:pt x="147" y="560"/>
                    <a:pt x="135" y="1083"/>
                  </a:cubicBezTo>
                  <a:cubicBezTo>
                    <a:pt x="135" y="1095"/>
                    <a:pt x="111" y="1119"/>
                    <a:pt x="86" y="1119"/>
                  </a:cubicBezTo>
                  <a:cubicBezTo>
                    <a:pt x="86" y="1119"/>
                    <a:pt x="62" y="1119"/>
                    <a:pt x="49" y="1083"/>
                  </a:cubicBezTo>
                  <a:cubicBezTo>
                    <a:pt x="13" y="840"/>
                    <a:pt x="122" y="487"/>
                    <a:pt x="305" y="268"/>
                  </a:cubicBezTo>
                  <a:cubicBezTo>
                    <a:pt x="438" y="110"/>
                    <a:pt x="584" y="25"/>
                    <a:pt x="743" y="13"/>
                  </a:cubicBezTo>
                  <a:close/>
                  <a:moveTo>
                    <a:pt x="743" y="0"/>
                  </a:moveTo>
                  <a:cubicBezTo>
                    <a:pt x="584" y="0"/>
                    <a:pt x="427" y="97"/>
                    <a:pt x="292" y="256"/>
                  </a:cubicBezTo>
                  <a:cubicBezTo>
                    <a:pt x="111" y="475"/>
                    <a:pt x="1" y="827"/>
                    <a:pt x="38" y="1095"/>
                  </a:cubicBezTo>
                  <a:cubicBezTo>
                    <a:pt x="38" y="1119"/>
                    <a:pt x="62" y="1132"/>
                    <a:pt x="86" y="1132"/>
                  </a:cubicBezTo>
                  <a:cubicBezTo>
                    <a:pt x="122" y="1132"/>
                    <a:pt x="147" y="1107"/>
                    <a:pt x="147" y="1083"/>
                  </a:cubicBezTo>
                  <a:cubicBezTo>
                    <a:pt x="159" y="572"/>
                    <a:pt x="365" y="219"/>
                    <a:pt x="767" y="49"/>
                  </a:cubicBezTo>
                  <a:cubicBezTo>
                    <a:pt x="779" y="49"/>
                    <a:pt x="779" y="37"/>
                    <a:pt x="779" y="25"/>
                  </a:cubicBezTo>
                  <a:cubicBezTo>
                    <a:pt x="779" y="13"/>
                    <a:pt x="767" y="0"/>
                    <a:pt x="7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622;p36">
              <a:extLst>
                <a:ext uri="{FF2B5EF4-FFF2-40B4-BE49-F238E27FC236}">
                  <a16:creationId xmlns:a16="http://schemas.microsoft.com/office/drawing/2014/main" id="{9D95CF92-66BE-4492-A9BA-DECCCCA3DEFC}"/>
                </a:ext>
              </a:extLst>
            </p:cNvPr>
            <p:cNvSpPr/>
            <p:nvPr/>
          </p:nvSpPr>
          <p:spPr>
            <a:xfrm>
              <a:off x="7516714" y="3189197"/>
              <a:ext cx="12010" cy="15357"/>
            </a:xfrm>
            <a:custGeom>
              <a:avLst/>
              <a:gdLst/>
              <a:ahLst/>
              <a:cxnLst/>
              <a:rect l="l" t="t" r="r" b="b"/>
              <a:pathLst>
                <a:path w="244" h="312" extrusionOk="0">
                  <a:moveTo>
                    <a:pt x="109" y="0"/>
                  </a:moveTo>
                  <a:cubicBezTo>
                    <a:pt x="105" y="0"/>
                    <a:pt x="101" y="2"/>
                    <a:pt x="98" y="5"/>
                  </a:cubicBezTo>
                  <a:cubicBezTo>
                    <a:pt x="25" y="41"/>
                    <a:pt x="0" y="151"/>
                    <a:pt x="25" y="224"/>
                  </a:cubicBezTo>
                  <a:cubicBezTo>
                    <a:pt x="52" y="277"/>
                    <a:pt x="104" y="311"/>
                    <a:pt x="155" y="311"/>
                  </a:cubicBezTo>
                  <a:cubicBezTo>
                    <a:pt x="173" y="311"/>
                    <a:pt x="191" y="307"/>
                    <a:pt x="207" y="297"/>
                  </a:cubicBezTo>
                  <a:cubicBezTo>
                    <a:pt x="243" y="273"/>
                    <a:pt x="232" y="224"/>
                    <a:pt x="195" y="224"/>
                  </a:cubicBezTo>
                  <a:cubicBezTo>
                    <a:pt x="188" y="226"/>
                    <a:pt x="182" y="226"/>
                    <a:pt x="176" y="226"/>
                  </a:cubicBezTo>
                  <a:cubicBezTo>
                    <a:pt x="137" y="226"/>
                    <a:pt x="109" y="195"/>
                    <a:pt x="98" y="163"/>
                  </a:cubicBezTo>
                  <a:cubicBezTo>
                    <a:pt x="98" y="114"/>
                    <a:pt x="122" y="65"/>
                    <a:pt x="122" y="29"/>
                  </a:cubicBezTo>
                  <a:cubicBezTo>
                    <a:pt x="131" y="12"/>
                    <a:pt x="12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623;p36">
              <a:extLst>
                <a:ext uri="{FF2B5EF4-FFF2-40B4-BE49-F238E27FC236}">
                  <a16:creationId xmlns:a16="http://schemas.microsoft.com/office/drawing/2014/main" id="{09D3EFE8-DF2F-4BB3-85E3-5D3348C96EC0}"/>
                </a:ext>
              </a:extLst>
            </p:cNvPr>
            <p:cNvSpPr/>
            <p:nvPr/>
          </p:nvSpPr>
          <p:spPr>
            <a:xfrm>
              <a:off x="7516124" y="3188803"/>
              <a:ext cx="12600" cy="16243"/>
            </a:xfrm>
            <a:custGeom>
              <a:avLst/>
              <a:gdLst/>
              <a:ahLst/>
              <a:cxnLst/>
              <a:rect l="l" t="t" r="r" b="b"/>
              <a:pathLst>
                <a:path w="256" h="330" extrusionOk="0">
                  <a:moveTo>
                    <a:pt x="122" y="25"/>
                  </a:moveTo>
                  <a:cubicBezTo>
                    <a:pt x="134" y="25"/>
                    <a:pt x="134" y="25"/>
                    <a:pt x="134" y="37"/>
                  </a:cubicBezTo>
                  <a:cubicBezTo>
                    <a:pt x="134" y="49"/>
                    <a:pt x="122" y="62"/>
                    <a:pt x="122" y="86"/>
                  </a:cubicBezTo>
                  <a:cubicBezTo>
                    <a:pt x="110" y="110"/>
                    <a:pt x="98" y="135"/>
                    <a:pt x="98" y="171"/>
                  </a:cubicBezTo>
                  <a:cubicBezTo>
                    <a:pt x="108" y="213"/>
                    <a:pt x="146" y="246"/>
                    <a:pt x="187" y="246"/>
                  </a:cubicBezTo>
                  <a:cubicBezTo>
                    <a:pt x="194" y="246"/>
                    <a:pt x="200" y="245"/>
                    <a:pt x="207" y="244"/>
                  </a:cubicBezTo>
                  <a:cubicBezTo>
                    <a:pt x="219" y="244"/>
                    <a:pt x="231" y="256"/>
                    <a:pt x="231" y="256"/>
                  </a:cubicBezTo>
                  <a:cubicBezTo>
                    <a:pt x="231" y="268"/>
                    <a:pt x="231" y="292"/>
                    <a:pt x="219" y="292"/>
                  </a:cubicBezTo>
                  <a:cubicBezTo>
                    <a:pt x="205" y="307"/>
                    <a:pt x="186" y="313"/>
                    <a:pt x="166" y="313"/>
                  </a:cubicBezTo>
                  <a:cubicBezTo>
                    <a:pt x="152" y="313"/>
                    <a:pt x="137" y="310"/>
                    <a:pt x="122" y="305"/>
                  </a:cubicBezTo>
                  <a:cubicBezTo>
                    <a:pt x="98" y="292"/>
                    <a:pt x="61" y="268"/>
                    <a:pt x="49" y="232"/>
                  </a:cubicBezTo>
                  <a:cubicBezTo>
                    <a:pt x="12" y="159"/>
                    <a:pt x="37" y="49"/>
                    <a:pt x="110" y="25"/>
                  </a:cubicBezTo>
                  <a:close/>
                  <a:moveTo>
                    <a:pt x="98" y="0"/>
                  </a:moveTo>
                  <a:cubicBezTo>
                    <a:pt x="25" y="49"/>
                    <a:pt x="1" y="159"/>
                    <a:pt x="25" y="232"/>
                  </a:cubicBezTo>
                  <a:cubicBezTo>
                    <a:pt x="49" y="281"/>
                    <a:pt x="85" y="317"/>
                    <a:pt x="122" y="329"/>
                  </a:cubicBezTo>
                  <a:lnTo>
                    <a:pt x="158" y="329"/>
                  </a:lnTo>
                  <a:cubicBezTo>
                    <a:pt x="182" y="329"/>
                    <a:pt x="207" y="329"/>
                    <a:pt x="231" y="305"/>
                  </a:cubicBezTo>
                  <a:cubicBezTo>
                    <a:pt x="244" y="292"/>
                    <a:pt x="255" y="268"/>
                    <a:pt x="244" y="256"/>
                  </a:cubicBezTo>
                  <a:cubicBezTo>
                    <a:pt x="244" y="232"/>
                    <a:pt x="219" y="232"/>
                    <a:pt x="207" y="232"/>
                  </a:cubicBezTo>
                  <a:cubicBezTo>
                    <a:pt x="158" y="232"/>
                    <a:pt x="122" y="208"/>
                    <a:pt x="122" y="171"/>
                  </a:cubicBezTo>
                  <a:cubicBezTo>
                    <a:pt x="122" y="135"/>
                    <a:pt x="122" y="110"/>
                    <a:pt x="134" y="86"/>
                  </a:cubicBezTo>
                  <a:cubicBezTo>
                    <a:pt x="146" y="73"/>
                    <a:pt x="146" y="49"/>
                    <a:pt x="146" y="37"/>
                  </a:cubicBezTo>
                  <a:cubicBezTo>
                    <a:pt x="146" y="25"/>
                    <a:pt x="146" y="13"/>
                    <a:pt x="134" y="13"/>
                  </a:cubicBezTo>
                  <a:cubicBezTo>
                    <a:pt x="122" y="0"/>
                    <a:pt x="110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624;p36">
              <a:extLst>
                <a:ext uri="{FF2B5EF4-FFF2-40B4-BE49-F238E27FC236}">
                  <a16:creationId xmlns:a16="http://schemas.microsoft.com/office/drawing/2014/main" id="{BFCABB8E-DA22-471B-97BD-5AA0E9227B55}"/>
                </a:ext>
              </a:extLst>
            </p:cNvPr>
            <p:cNvSpPr/>
            <p:nvPr/>
          </p:nvSpPr>
          <p:spPr>
            <a:xfrm>
              <a:off x="7528823" y="3188261"/>
              <a:ext cx="11862" cy="18064"/>
            </a:xfrm>
            <a:custGeom>
              <a:avLst/>
              <a:gdLst/>
              <a:ahLst/>
              <a:cxnLst/>
              <a:rect l="l" t="t" r="r" b="b"/>
              <a:pathLst>
                <a:path w="241" h="367" extrusionOk="0">
                  <a:moveTo>
                    <a:pt x="130" y="1"/>
                  </a:moveTo>
                  <a:cubicBezTo>
                    <a:pt x="120" y="1"/>
                    <a:pt x="113" y="7"/>
                    <a:pt x="107" y="24"/>
                  </a:cubicBezTo>
                  <a:cubicBezTo>
                    <a:pt x="95" y="24"/>
                    <a:pt x="95" y="36"/>
                    <a:pt x="107" y="48"/>
                  </a:cubicBezTo>
                  <a:cubicBezTo>
                    <a:pt x="111" y="52"/>
                    <a:pt x="115" y="53"/>
                    <a:pt x="120" y="53"/>
                  </a:cubicBezTo>
                  <a:cubicBezTo>
                    <a:pt x="121" y="53"/>
                    <a:pt x="123" y="53"/>
                    <a:pt x="125" y="53"/>
                  </a:cubicBezTo>
                  <a:lnTo>
                    <a:pt x="125" y="53"/>
                  </a:lnTo>
                  <a:cubicBezTo>
                    <a:pt x="156" y="82"/>
                    <a:pt x="155" y="160"/>
                    <a:pt x="143" y="206"/>
                  </a:cubicBezTo>
                  <a:cubicBezTo>
                    <a:pt x="119" y="255"/>
                    <a:pt x="70" y="292"/>
                    <a:pt x="22" y="316"/>
                  </a:cubicBezTo>
                  <a:cubicBezTo>
                    <a:pt x="0" y="326"/>
                    <a:pt x="8" y="366"/>
                    <a:pt x="35" y="366"/>
                  </a:cubicBezTo>
                  <a:cubicBezTo>
                    <a:pt x="39" y="366"/>
                    <a:pt x="42" y="366"/>
                    <a:pt x="46" y="365"/>
                  </a:cubicBezTo>
                  <a:cubicBezTo>
                    <a:pt x="156" y="365"/>
                    <a:pt x="241" y="267"/>
                    <a:pt x="229" y="157"/>
                  </a:cubicBezTo>
                  <a:cubicBezTo>
                    <a:pt x="229" y="109"/>
                    <a:pt x="205" y="48"/>
                    <a:pt x="168" y="24"/>
                  </a:cubicBezTo>
                  <a:cubicBezTo>
                    <a:pt x="154" y="11"/>
                    <a:pt x="141" y="1"/>
                    <a:pt x="1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625;p36">
              <a:extLst>
                <a:ext uri="{FF2B5EF4-FFF2-40B4-BE49-F238E27FC236}">
                  <a16:creationId xmlns:a16="http://schemas.microsoft.com/office/drawing/2014/main" id="{2C3BC3AD-374E-4A4A-A795-AE6E5B07E4DE}"/>
                </a:ext>
              </a:extLst>
            </p:cNvPr>
            <p:cNvSpPr/>
            <p:nvPr/>
          </p:nvSpPr>
          <p:spPr>
            <a:xfrm>
              <a:off x="7528675" y="3187621"/>
              <a:ext cx="12010" cy="19196"/>
            </a:xfrm>
            <a:custGeom>
              <a:avLst/>
              <a:gdLst/>
              <a:ahLst/>
              <a:cxnLst/>
              <a:rect l="l" t="t" r="r" b="b"/>
              <a:pathLst>
                <a:path w="244" h="390" extrusionOk="0">
                  <a:moveTo>
                    <a:pt x="135" y="24"/>
                  </a:moveTo>
                  <a:lnTo>
                    <a:pt x="135" y="49"/>
                  </a:lnTo>
                  <a:lnTo>
                    <a:pt x="110" y="49"/>
                  </a:lnTo>
                  <a:lnTo>
                    <a:pt x="110" y="37"/>
                  </a:lnTo>
                  <a:cubicBezTo>
                    <a:pt x="122" y="24"/>
                    <a:pt x="122" y="24"/>
                    <a:pt x="135" y="24"/>
                  </a:cubicBezTo>
                  <a:close/>
                  <a:moveTo>
                    <a:pt x="146" y="24"/>
                  </a:moveTo>
                  <a:cubicBezTo>
                    <a:pt x="159" y="24"/>
                    <a:pt x="159" y="37"/>
                    <a:pt x="159" y="37"/>
                  </a:cubicBezTo>
                  <a:cubicBezTo>
                    <a:pt x="195" y="73"/>
                    <a:pt x="219" y="122"/>
                    <a:pt x="219" y="170"/>
                  </a:cubicBezTo>
                  <a:cubicBezTo>
                    <a:pt x="232" y="219"/>
                    <a:pt x="208" y="268"/>
                    <a:pt x="183" y="305"/>
                  </a:cubicBezTo>
                  <a:cubicBezTo>
                    <a:pt x="146" y="353"/>
                    <a:pt x="98" y="365"/>
                    <a:pt x="49" y="378"/>
                  </a:cubicBezTo>
                  <a:cubicBezTo>
                    <a:pt x="37" y="378"/>
                    <a:pt x="25" y="365"/>
                    <a:pt x="25" y="353"/>
                  </a:cubicBezTo>
                  <a:cubicBezTo>
                    <a:pt x="25" y="341"/>
                    <a:pt x="25" y="341"/>
                    <a:pt x="37" y="329"/>
                  </a:cubicBezTo>
                  <a:cubicBezTo>
                    <a:pt x="98" y="305"/>
                    <a:pt x="135" y="268"/>
                    <a:pt x="159" y="219"/>
                  </a:cubicBezTo>
                  <a:cubicBezTo>
                    <a:pt x="171" y="183"/>
                    <a:pt x="171" y="110"/>
                    <a:pt x="146" y="73"/>
                  </a:cubicBezTo>
                  <a:cubicBezTo>
                    <a:pt x="159" y="61"/>
                    <a:pt x="159" y="49"/>
                    <a:pt x="159" y="37"/>
                  </a:cubicBezTo>
                  <a:lnTo>
                    <a:pt x="146" y="24"/>
                  </a:lnTo>
                  <a:close/>
                  <a:moveTo>
                    <a:pt x="122" y="0"/>
                  </a:moveTo>
                  <a:cubicBezTo>
                    <a:pt x="122" y="13"/>
                    <a:pt x="110" y="13"/>
                    <a:pt x="98" y="24"/>
                  </a:cubicBezTo>
                  <a:lnTo>
                    <a:pt x="98" y="49"/>
                  </a:lnTo>
                  <a:lnTo>
                    <a:pt x="98" y="61"/>
                  </a:lnTo>
                  <a:lnTo>
                    <a:pt x="110" y="73"/>
                  </a:lnTo>
                  <a:lnTo>
                    <a:pt x="122" y="73"/>
                  </a:lnTo>
                  <a:cubicBezTo>
                    <a:pt x="146" y="110"/>
                    <a:pt x="146" y="183"/>
                    <a:pt x="135" y="207"/>
                  </a:cubicBezTo>
                  <a:cubicBezTo>
                    <a:pt x="122" y="256"/>
                    <a:pt x="86" y="292"/>
                    <a:pt x="25" y="316"/>
                  </a:cubicBezTo>
                  <a:cubicBezTo>
                    <a:pt x="13" y="316"/>
                    <a:pt x="0" y="341"/>
                    <a:pt x="13" y="353"/>
                  </a:cubicBezTo>
                  <a:cubicBezTo>
                    <a:pt x="13" y="378"/>
                    <a:pt x="25" y="389"/>
                    <a:pt x="49" y="389"/>
                  </a:cubicBezTo>
                  <a:cubicBezTo>
                    <a:pt x="98" y="389"/>
                    <a:pt x="159" y="365"/>
                    <a:pt x="195" y="316"/>
                  </a:cubicBezTo>
                  <a:cubicBezTo>
                    <a:pt x="232" y="280"/>
                    <a:pt x="244" y="219"/>
                    <a:pt x="244" y="170"/>
                  </a:cubicBezTo>
                  <a:cubicBezTo>
                    <a:pt x="244" y="110"/>
                    <a:pt x="219" y="61"/>
                    <a:pt x="171" y="24"/>
                  </a:cubicBezTo>
                  <a:cubicBezTo>
                    <a:pt x="159" y="13"/>
                    <a:pt x="146" y="0"/>
                    <a:pt x="1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626;p36">
              <a:extLst>
                <a:ext uri="{FF2B5EF4-FFF2-40B4-BE49-F238E27FC236}">
                  <a16:creationId xmlns:a16="http://schemas.microsoft.com/office/drawing/2014/main" id="{896A0406-BB6C-453A-B770-E0DA8FA5A2EE}"/>
                </a:ext>
              </a:extLst>
            </p:cNvPr>
            <p:cNvSpPr/>
            <p:nvPr/>
          </p:nvSpPr>
          <p:spPr>
            <a:xfrm>
              <a:off x="7511890" y="3200813"/>
              <a:ext cx="32387" cy="61082"/>
            </a:xfrm>
            <a:custGeom>
              <a:avLst/>
              <a:gdLst/>
              <a:ahLst/>
              <a:cxnLst/>
              <a:rect l="l" t="t" r="r" b="b"/>
              <a:pathLst>
                <a:path w="658" h="1241" extrusionOk="0">
                  <a:moveTo>
                    <a:pt x="465" y="0"/>
                  </a:moveTo>
                  <a:cubicBezTo>
                    <a:pt x="441" y="0"/>
                    <a:pt x="420" y="20"/>
                    <a:pt x="427" y="48"/>
                  </a:cubicBezTo>
                  <a:cubicBezTo>
                    <a:pt x="476" y="243"/>
                    <a:pt x="512" y="426"/>
                    <a:pt x="536" y="620"/>
                  </a:cubicBezTo>
                  <a:cubicBezTo>
                    <a:pt x="549" y="729"/>
                    <a:pt x="560" y="827"/>
                    <a:pt x="487" y="924"/>
                  </a:cubicBezTo>
                  <a:cubicBezTo>
                    <a:pt x="476" y="961"/>
                    <a:pt x="341" y="1131"/>
                    <a:pt x="317" y="1131"/>
                  </a:cubicBezTo>
                  <a:cubicBezTo>
                    <a:pt x="268" y="1131"/>
                    <a:pt x="208" y="985"/>
                    <a:pt x="184" y="948"/>
                  </a:cubicBezTo>
                  <a:cubicBezTo>
                    <a:pt x="123" y="839"/>
                    <a:pt x="98" y="742"/>
                    <a:pt x="123" y="620"/>
                  </a:cubicBezTo>
                  <a:cubicBezTo>
                    <a:pt x="160" y="426"/>
                    <a:pt x="220" y="231"/>
                    <a:pt x="244" y="48"/>
                  </a:cubicBezTo>
                  <a:cubicBezTo>
                    <a:pt x="252" y="27"/>
                    <a:pt x="238" y="14"/>
                    <a:pt x="223" y="14"/>
                  </a:cubicBezTo>
                  <a:cubicBezTo>
                    <a:pt x="212" y="14"/>
                    <a:pt x="201" y="21"/>
                    <a:pt x="196" y="37"/>
                  </a:cubicBezTo>
                  <a:cubicBezTo>
                    <a:pt x="147" y="183"/>
                    <a:pt x="111" y="340"/>
                    <a:pt x="62" y="499"/>
                  </a:cubicBezTo>
                  <a:cubicBezTo>
                    <a:pt x="38" y="608"/>
                    <a:pt x="1" y="718"/>
                    <a:pt x="38" y="827"/>
                  </a:cubicBezTo>
                  <a:cubicBezTo>
                    <a:pt x="62" y="937"/>
                    <a:pt x="123" y="1034"/>
                    <a:pt x="184" y="1131"/>
                  </a:cubicBezTo>
                  <a:cubicBezTo>
                    <a:pt x="220" y="1167"/>
                    <a:pt x="257" y="1240"/>
                    <a:pt x="317" y="1240"/>
                  </a:cubicBezTo>
                  <a:cubicBezTo>
                    <a:pt x="390" y="1228"/>
                    <a:pt x="463" y="1107"/>
                    <a:pt x="500" y="1058"/>
                  </a:cubicBezTo>
                  <a:cubicBezTo>
                    <a:pt x="560" y="985"/>
                    <a:pt x="622" y="924"/>
                    <a:pt x="646" y="827"/>
                  </a:cubicBezTo>
                  <a:cubicBezTo>
                    <a:pt x="658" y="729"/>
                    <a:pt x="633" y="608"/>
                    <a:pt x="609" y="510"/>
                  </a:cubicBezTo>
                  <a:cubicBezTo>
                    <a:pt x="585" y="353"/>
                    <a:pt x="560" y="183"/>
                    <a:pt x="512" y="37"/>
                  </a:cubicBezTo>
                  <a:cubicBezTo>
                    <a:pt x="501" y="11"/>
                    <a:pt x="483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627;p36">
              <a:extLst>
                <a:ext uri="{FF2B5EF4-FFF2-40B4-BE49-F238E27FC236}">
                  <a16:creationId xmlns:a16="http://schemas.microsoft.com/office/drawing/2014/main" id="{F3AA42AE-E991-4A9E-9EB8-74EC4A555687}"/>
                </a:ext>
              </a:extLst>
            </p:cNvPr>
            <p:cNvSpPr/>
            <p:nvPr/>
          </p:nvSpPr>
          <p:spPr>
            <a:xfrm>
              <a:off x="7511349" y="3200567"/>
              <a:ext cx="32928" cy="61328"/>
            </a:xfrm>
            <a:custGeom>
              <a:avLst/>
              <a:gdLst/>
              <a:ahLst/>
              <a:cxnLst/>
              <a:rect l="l" t="t" r="r" b="b"/>
              <a:pathLst>
                <a:path w="669" h="1246" extrusionOk="0">
                  <a:moveTo>
                    <a:pt x="474" y="17"/>
                  </a:moveTo>
                  <a:cubicBezTo>
                    <a:pt x="487" y="17"/>
                    <a:pt x="498" y="17"/>
                    <a:pt x="511" y="42"/>
                  </a:cubicBezTo>
                  <a:cubicBezTo>
                    <a:pt x="560" y="175"/>
                    <a:pt x="584" y="321"/>
                    <a:pt x="620" y="515"/>
                  </a:cubicBezTo>
                  <a:cubicBezTo>
                    <a:pt x="620" y="540"/>
                    <a:pt x="620" y="564"/>
                    <a:pt x="633" y="588"/>
                  </a:cubicBezTo>
                  <a:cubicBezTo>
                    <a:pt x="644" y="661"/>
                    <a:pt x="657" y="759"/>
                    <a:pt x="644" y="832"/>
                  </a:cubicBezTo>
                  <a:cubicBezTo>
                    <a:pt x="633" y="917"/>
                    <a:pt x="584" y="966"/>
                    <a:pt x="535" y="1026"/>
                  </a:cubicBezTo>
                  <a:lnTo>
                    <a:pt x="498" y="1063"/>
                  </a:lnTo>
                  <a:cubicBezTo>
                    <a:pt x="498" y="1075"/>
                    <a:pt x="487" y="1088"/>
                    <a:pt x="474" y="1099"/>
                  </a:cubicBezTo>
                  <a:cubicBezTo>
                    <a:pt x="438" y="1161"/>
                    <a:pt x="377" y="1221"/>
                    <a:pt x="328" y="1233"/>
                  </a:cubicBezTo>
                  <a:cubicBezTo>
                    <a:pt x="279" y="1233"/>
                    <a:pt x="243" y="1185"/>
                    <a:pt x="219" y="1148"/>
                  </a:cubicBezTo>
                  <a:cubicBezTo>
                    <a:pt x="207" y="1136"/>
                    <a:pt x="207" y="1136"/>
                    <a:pt x="207" y="1124"/>
                  </a:cubicBezTo>
                  <a:cubicBezTo>
                    <a:pt x="134" y="1015"/>
                    <a:pt x="85" y="917"/>
                    <a:pt x="49" y="832"/>
                  </a:cubicBezTo>
                  <a:cubicBezTo>
                    <a:pt x="25" y="734"/>
                    <a:pt x="49" y="637"/>
                    <a:pt x="73" y="540"/>
                  </a:cubicBezTo>
                  <a:cubicBezTo>
                    <a:pt x="85" y="528"/>
                    <a:pt x="85" y="515"/>
                    <a:pt x="85" y="504"/>
                  </a:cubicBezTo>
                  <a:lnTo>
                    <a:pt x="98" y="479"/>
                  </a:lnTo>
                  <a:cubicBezTo>
                    <a:pt x="134" y="334"/>
                    <a:pt x="171" y="188"/>
                    <a:pt x="219" y="42"/>
                  </a:cubicBezTo>
                  <a:cubicBezTo>
                    <a:pt x="219" y="29"/>
                    <a:pt x="231" y="29"/>
                    <a:pt x="231" y="29"/>
                  </a:cubicBezTo>
                  <a:lnTo>
                    <a:pt x="243" y="29"/>
                  </a:lnTo>
                  <a:lnTo>
                    <a:pt x="255" y="42"/>
                  </a:lnTo>
                  <a:cubicBezTo>
                    <a:pt x="231" y="139"/>
                    <a:pt x="207" y="236"/>
                    <a:pt x="195" y="334"/>
                  </a:cubicBezTo>
                  <a:cubicBezTo>
                    <a:pt x="171" y="418"/>
                    <a:pt x="146" y="515"/>
                    <a:pt x="122" y="613"/>
                  </a:cubicBezTo>
                  <a:cubicBezTo>
                    <a:pt x="109" y="734"/>
                    <a:pt x="122" y="832"/>
                    <a:pt x="182" y="953"/>
                  </a:cubicBezTo>
                  <a:cubicBezTo>
                    <a:pt x="195" y="953"/>
                    <a:pt x="195" y="966"/>
                    <a:pt x="195" y="978"/>
                  </a:cubicBezTo>
                  <a:cubicBezTo>
                    <a:pt x="243" y="1063"/>
                    <a:pt x="279" y="1148"/>
                    <a:pt x="328" y="1148"/>
                  </a:cubicBezTo>
                  <a:cubicBezTo>
                    <a:pt x="365" y="1148"/>
                    <a:pt x="511" y="942"/>
                    <a:pt x="511" y="942"/>
                  </a:cubicBezTo>
                  <a:cubicBezTo>
                    <a:pt x="571" y="832"/>
                    <a:pt x="571" y="734"/>
                    <a:pt x="560" y="625"/>
                  </a:cubicBezTo>
                  <a:cubicBezTo>
                    <a:pt x="535" y="455"/>
                    <a:pt x="498" y="285"/>
                    <a:pt x="462" y="126"/>
                  </a:cubicBezTo>
                  <a:lnTo>
                    <a:pt x="450" y="53"/>
                  </a:lnTo>
                  <a:cubicBezTo>
                    <a:pt x="450" y="29"/>
                    <a:pt x="462" y="17"/>
                    <a:pt x="474" y="17"/>
                  </a:cubicBezTo>
                  <a:close/>
                  <a:moveTo>
                    <a:pt x="483" y="0"/>
                  </a:moveTo>
                  <a:cubicBezTo>
                    <a:pt x="476" y="0"/>
                    <a:pt x="469" y="2"/>
                    <a:pt x="462" y="5"/>
                  </a:cubicBezTo>
                  <a:cubicBezTo>
                    <a:pt x="450" y="5"/>
                    <a:pt x="425" y="29"/>
                    <a:pt x="438" y="53"/>
                  </a:cubicBezTo>
                  <a:lnTo>
                    <a:pt x="450" y="139"/>
                  </a:lnTo>
                  <a:cubicBezTo>
                    <a:pt x="487" y="297"/>
                    <a:pt x="523" y="455"/>
                    <a:pt x="535" y="625"/>
                  </a:cubicBezTo>
                  <a:cubicBezTo>
                    <a:pt x="560" y="734"/>
                    <a:pt x="560" y="832"/>
                    <a:pt x="498" y="929"/>
                  </a:cubicBezTo>
                  <a:cubicBezTo>
                    <a:pt x="474" y="966"/>
                    <a:pt x="352" y="1124"/>
                    <a:pt x="328" y="1136"/>
                  </a:cubicBezTo>
                  <a:cubicBezTo>
                    <a:pt x="292" y="1124"/>
                    <a:pt x="231" y="1015"/>
                    <a:pt x="219" y="966"/>
                  </a:cubicBezTo>
                  <a:cubicBezTo>
                    <a:pt x="207" y="953"/>
                    <a:pt x="207" y="953"/>
                    <a:pt x="207" y="942"/>
                  </a:cubicBezTo>
                  <a:cubicBezTo>
                    <a:pt x="146" y="832"/>
                    <a:pt x="122" y="734"/>
                    <a:pt x="146" y="625"/>
                  </a:cubicBezTo>
                  <a:cubicBezTo>
                    <a:pt x="158" y="528"/>
                    <a:pt x="182" y="431"/>
                    <a:pt x="207" y="334"/>
                  </a:cubicBezTo>
                  <a:cubicBezTo>
                    <a:pt x="231" y="236"/>
                    <a:pt x="255" y="151"/>
                    <a:pt x="268" y="53"/>
                  </a:cubicBezTo>
                  <a:cubicBezTo>
                    <a:pt x="268" y="29"/>
                    <a:pt x="255" y="17"/>
                    <a:pt x="243" y="5"/>
                  </a:cubicBezTo>
                  <a:cubicBezTo>
                    <a:pt x="231" y="5"/>
                    <a:pt x="207" y="17"/>
                    <a:pt x="207" y="29"/>
                  </a:cubicBezTo>
                  <a:cubicBezTo>
                    <a:pt x="158" y="175"/>
                    <a:pt x="109" y="334"/>
                    <a:pt x="73" y="479"/>
                  </a:cubicBezTo>
                  <a:lnTo>
                    <a:pt x="73" y="504"/>
                  </a:lnTo>
                  <a:cubicBezTo>
                    <a:pt x="61" y="515"/>
                    <a:pt x="61" y="528"/>
                    <a:pt x="61" y="540"/>
                  </a:cubicBezTo>
                  <a:cubicBezTo>
                    <a:pt x="36" y="637"/>
                    <a:pt x="0" y="734"/>
                    <a:pt x="36" y="832"/>
                  </a:cubicBezTo>
                  <a:cubicBezTo>
                    <a:pt x="61" y="929"/>
                    <a:pt x="122" y="1026"/>
                    <a:pt x="195" y="1136"/>
                  </a:cubicBezTo>
                  <a:cubicBezTo>
                    <a:pt x="195" y="1148"/>
                    <a:pt x="195" y="1148"/>
                    <a:pt x="207" y="1161"/>
                  </a:cubicBezTo>
                  <a:cubicBezTo>
                    <a:pt x="231" y="1197"/>
                    <a:pt x="268" y="1245"/>
                    <a:pt x="316" y="1245"/>
                  </a:cubicBezTo>
                  <a:lnTo>
                    <a:pt x="328" y="1245"/>
                  </a:lnTo>
                  <a:cubicBezTo>
                    <a:pt x="389" y="1245"/>
                    <a:pt x="438" y="1172"/>
                    <a:pt x="487" y="1112"/>
                  </a:cubicBezTo>
                  <a:cubicBezTo>
                    <a:pt x="498" y="1099"/>
                    <a:pt x="511" y="1088"/>
                    <a:pt x="511" y="1075"/>
                  </a:cubicBezTo>
                  <a:lnTo>
                    <a:pt x="547" y="1039"/>
                  </a:lnTo>
                  <a:cubicBezTo>
                    <a:pt x="596" y="978"/>
                    <a:pt x="644" y="917"/>
                    <a:pt x="657" y="832"/>
                  </a:cubicBezTo>
                  <a:cubicBezTo>
                    <a:pt x="669" y="759"/>
                    <a:pt x="657" y="661"/>
                    <a:pt x="644" y="577"/>
                  </a:cubicBezTo>
                  <a:cubicBezTo>
                    <a:pt x="644" y="564"/>
                    <a:pt x="633" y="540"/>
                    <a:pt x="633" y="515"/>
                  </a:cubicBezTo>
                  <a:cubicBezTo>
                    <a:pt x="608" y="321"/>
                    <a:pt x="571" y="163"/>
                    <a:pt x="523" y="29"/>
                  </a:cubicBezTo>
                  <a:cubicBezTo>
                    <a:pt x="523" y="11"/>
                    <a:pt x="503" y="0"/>
                    <a:pt x="4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628;p36">
              <a:extLst>
                <a:ext uri="{FF2B5EF4-FFF2-40B4-BE49-F238E27FC236}">
                  <a16:creationId xmlns:a16="http://schemas.microsoft.com/office/drawing/2014/main" id="{315B57E2-D576-41D0-946B-C0DD5A1115CC}"/>
                </a:ext>
              </a:extLst>
            </p:cNvPr>
            <p:cNvSpPr/>
            <p:nvPr/>
          </p:nvSpPr>
          <p:spPr>
            <a:xfrm>
              <a:off x="7548561" y="3180878"/>
              <a:ext cx="19097" cy="24019"/>
            </a:xfrm>
            <a:custGeom>
              <a:avLst/>
              <a:gdLst/>
              <a:ahLst/>
              <a:cxnLst/>
              <a:rect l="l" t="t" r="r" b="b"/>
              <a:pathLst>
                <a:path w="388" h="488" extrusionOk="0">
                  <a:moveTo>
                    <a:pt x="26" y="0"/>
                  </a:moveTo>
                  <a:cubicBezTo>
                    <a:pt x="14" y="0"/>
                    <a:pt x="1" y="18"/>
                    <a:pt x="10" y="28"/>
                  </a:cubicBezTo>
                  <a:cubicBezTo>
                    <a:pt x="71" y="101"/>
                    <a:pt x="144" y="161"/>
                    <a:pt x="193" y="247"/>
                  </a:cubicBezTo>
                  <a:cubicBezTo>
                    <a:pt x="242" y="320"/>
                    <a:pt x="253" y="417"/>
                    <a:pt x="314" y="478"/>
                  </a:cubicBezTo>
                  <a:cubicBezTo>
                    <a:pt x="322" y="485"/>
                    <a:pt x="330" y="488"/>
                    <a:pt x="338" y="488"/>
                  </a:cubicBezTo>
                  <a:cubicBezTo>
                    <a:pt x="357" y="488"/>
                    <a:pt x="375" y="471"/>
                    <a:pt x="375" y="453"/>
                  </a:cubicBezTo>
                  <a:cubicBezTo>
                    <a:pt x="387" y="369"/>
                    <a:pt x="302" y="259"/>
                    <a:pt x="253" y="186"/>
                  </a:cubicBezTo>
                  <a:cubicBezTo>
                    <a:pt x="205" y="113"/>
                    <a:pt x="120" y="28"/>
                    <a:pt x="34" y="4"/>
                  </a:cubicBezTo>
                  <a:cubicBezTo>
                    <a:pt x="32" y="1"/>
                    <a:pt x="29" y="0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629;p36">
              <a:extLst>
                <a:ext uri="{FF2B5EF4-FFF2-40B4-BE49-F238E27FC236}">
                  <a16:creationId xmlns:a16="http://schemas.microsoft.com/office/drawing/2014/main" id="{492A006C-9A26-45DC-85F4-A6151CE870FD}"/>
                </a:ext>
              </a:extLst>
            </p:cNvPr>
            <p:cNvSpPr/>
            <p:nvPr/>
          </p:nvSpPr>
          <p:spPr>
            <a:xfrm>
              <a:off x="7548462" y="3180435"/>
              <a:ext cx="19196" cy="25151"/>
            </a:xfrm>
            <a:custGeom>
              <a:avLst/>
              <a:gdLst/>
              <a:ahLst/>
              <a:cxnLst/>
              <a:rect l="l" t="t" r="r" b="b"/>
              <a:pathLst>
                <a:path w="390" h="511" extrusionOk="0">
                  <a:moveTo>
                    <a:pt x="36" y="25"/>
                  </a:moveTo>
                  <a:cubicBezTo>
                    <a:pt x="98" y="37"/>
                    <a:pt x="171" y="97"/>
                    <a:pt x="244" y="195"/>
                  </a:cubicBezTo>
                  <a:cubicBezTo>
                    <a:pt x="280" y="243"/>
                    <a:pt x="377" y="365"/>
                    <a:pt x="365" y="462"/>
                  </a:cubicBezTo>
                  <a:cubicBezTo>
                    <a:pt x="365" y="475"/>
                    <a:pt x="352" y="487"/>
                    <a:pt x="341" y="487"/>
                  </a:cubicBezTo>
                  <a:cubicBezTo>
                    <a:pt x="337" y="491"/>
                    <a:pt x="334" y="492"/>
                    <a:pt x="331" y="492"/>
                  </a:cubicBezTo>
                  <a:cubicBezTo>
                    <a:pt x="327" y="492"/>
                    <a:pt x="324" y="487"/>
                    <a:pt x="316" y="487"/>
                  </a:cubicBezTo>
                  <a:cubicBezTo>
                    <a:pt x="292" y="451"/>
                    <a:pt x="280" y="402"/>
                    <a:pt x="255" y="365"/>
                  </a:cubicBezTo>
                  <a:cubicBezTo>
                    <a:pt x="244" y="316"/>
                    <a:pt x="219" y="280"/>
                    <a:pt x="207" y="243"/>
                  </a:cubicBezTo>
                  <a:cubicBezTo>
                    <a:pt x="171" y="207"/>
                    <a:pt x="134" y="159"/>
                    <a:pt x="98" y="122"/>
                  </a:cubicBezTo>
                  <a:cubicBezTo>
                    <a:pt x="73" y="97"/>
                    <a:pt x="49" y="73"/>
                    <a:pt x="25" y="37"/>
                  </a:cubicBezTo>
                  <a:cubicBezTo>
                    <a:pt x="12" y="37"/>
                    <a:pt x="25" y="25"/>
                    <a:pt x="25" y="25"/>
                  </a:cubicBezTo>
                  <a:close/>
                  <a:moveTo>
                    <a:pt x="36" y="0"/>
                  </a:moveTo>
                  <a:cubicBezTo>
                    <a:pt x="25" y="0"/>
                    <a:pt x="12" y="0"/>
                    <a:pt x="0" y="13"/>
                  </a:cubicBezTo>
                  <a:lnTo>
                    <a:pt x="0" y="49"/>
                  </a:lnTo>
                  <a:lnTo>
                    <a:pt x="85" y="134"/>
                  </a:lnTo>
                  <a:cubicBezTo>
                    <a:pt x="122" y="170"/>
                    <a:pt x="158" y="207"/>
                    <a:pt x="182" y="256"/>
                  </a:cubicBezTo>
                  <a:cubicBezTo>
                    <a:pt x="207" y="292"/>
                    <a:pt x="219" y="329"/>
                    <a:pt x="244" y="365"/>
                  </a:cubicBezTo>
                  <a:cubicBezTo>
                    <a:pt x="255" y="414"/>
                    <a:pt x="280" y="462"/>
                    <a:pt x="304" y="499"/>
                  </a:cubicBezTo>
                  <a:cubicBezTo>
                    <a:pt x="316" y="499"/>
                    <a:pt x="328" y="511"/>
                    <a:pt x="341" y="511"/>
                  </a:cubicBezTo>
                  <a:cubicBezTo>
                    <a:pt x="365" y="499"/>
                    <a:pt x="377" y="487"/>
                    <a:pt x="389" y="462"/>
                  </a:cubicBezTo>
                  <a:cubicBezTo>
                    <a:pt x="389" y="402"/>
                    <a:pt x="352" y="305"/>
                    <a:pt x="268" y="195"/>
                  </a:cubicBezTo>
                  <a:cubicBezTo>
                    <a:pt x="182" y="86"/>
                    <a:pt x="109" y="25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630;p36">
              <a:extLst>
                <a:ext uri="{FF2B5EF4-FFF2-40B4-BE49-F238E27FC236}">
                  <a16:creationId xmlns:a16="http://schemas.microsoft.com/office/drawing/2014/main" id="{9F05F3B5-C185-4F5C-A2EE-1E99BF53EADD}"/>
                </a:ext>
              </a:extLst>
            </p:cNvPr>
            <p:cNvSpPr/>
            <p:nvPr/>
          </p:nvSpPr>
          <p:spPr>
            <a:xfrm>
              <a:off x="7480192" y="3232462"/>
              <a:ext cx="35340" cy="7088"/>
            </a:xfrm>
            <a:custGeom>
              <a:avLst/>
              <a:gdLst/>
              <a:ahLst/>
              <a:cxnLst/>
              <a:rect l="l" t="t" r="r" b="b"/>
              <a:pathLst>
                <a:path w="718" h="144" extrusionOk="0">
                  <a:moveTo>
                    <a:pt x="132" y="1"/>
                  </a:moveTo>
                  <a:cubicBezTo>
                    <a:pt x="85" y="1"/>
                    <a:pt x="42" y="6"/>
                    <a:pt x="13" y="26"/>
                  </a:cubicBezTo>
                  <a:cubicBezTo>
                    <a:pt x="1" y="38"/>
                    <a:pt x="1" y="38"/>
                    <a:pt x="1" y="50"/>
                  </a:cubicBezTo>
                  <a:lnTo>
                    <a:pt x="1" y="62"/>
                  </a:lnTo>
                  <a:lnTo>
                    <a:pt x="13" y="75"/>
                  </a:lnTo>
                  <a:lnTo>
                    <a:pt x="25" y="75"/>
                  </a:lnTo>
                  <a:cubicBezTo>
                    <a:pt x="40" y="75"/>
                    <a:pt x="50" y="66"/>
                    <a:pt x="50" y="56"/>
                  </a:cubicBezTo>
                  <a:lnTo>
                    <a:pt x="50" y="56"/>
                  </a:lnTo>
                  <a:cubicBezTo>
                    <a:pt x="71" y="79"/>
                    <a:pt x="92" y="86"/>
                    <a:pt x="122" y="86"/>
                  </a:cubicBezTo>
                  <a:cubicBezTo>
                    <a:pt x="147" y="86"/>
                    <a:pt x="171" y="86"/>
                    <a:pt x="183" y="99"/>
                  </a:cubicBezTo>
                  <a:cubicBezTo>
                    <a:pt x="244" y="99"/>
                    <a:pt x="293" y="111"/>
                    <a:pt x="353" y="111"/>
                  </a:cubicBezTo>
                  <a:cubicBezTo>
                    <a:pt x="436" y="120"/>
                    <a:pt x="519" y="143"/>
                    <a:pt x="602" y="143"/>
                  </a:cubicBezTo>
                  <a:cubicBezTo>
                    <a:pt x="629" y="143"/>
                    <a:pt x="655" y="141"/>
                    <a:pt x="682" y="135"/>
                  </a:cubicBezTo>
                  <a:cubicBezTo>
                    <a:pt x="706" y="123"/>
                    <a:pt x="718" y="75"/>
                    <a:pt x="694" y="62"/>
                  </a:cubicBezTo>
                  <a:cubicBezTo>
                    <a:pt x="585" y="13"/>
                    <a:pt x="450" y="26"/>
                    <a:pt x="329" y="13"/>
                  </a:cubicBezTo>
                  <a:cubicBezTo>
                    <a:pt x="278" y="13"/>
                    <a:pt x="201" y="1"/>
                    <a:pt x="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631;p36">
              <a:extLst>
                <a:ext uri="{FF2B5EF4-FFF2-40B4-BE49-F238E27FC236}">
                  <a16:creationId xmlns:a16="http://schemas.microsoft.com/office/drawing/2014/main" id="{2C4E728B-D2DD-487D-99F2-9306EC6BC3F2}"/>
                </a:ext>
              </a:extLst>
            </p:cNvPr>
            <p:cNvSpPr/>
            <p:nvPr/>
          </p:nvSpPr>
          <p:spPr>
            <a:xfrm>
              <a:off x="7479601" y="3231921"/>
              <a:ext cx="35931" cy="7826"/>
            </a:xfrm>
            <a:custGeom>
              <a:avLst/>
              <a:gdLst/>
              <a:ahLst/>
              <a:cxnLst/>
              <a:rect l="l" t="t" r="r" b="b"/>
              <a:pathLst>
                <a:path w="730" h="159" extrusionOk="0">
                  <a:moveTo>
                    <a:pt x="131" y="23"/>
                  </a:moveTo>
                  <a:cubicBezTo>
                    <a:pt x="178" y="23"/>
                    <a:pt x="231" y="30"/>
                    <a:pt x="280" y="37"/>
                  </a:cubicBezTo>
                  <a:lnTo>
                    <a:pt x="426" y="37"/>
                  </a:lnTo>
                  <a:cubicBezTo>
                    <a:pt x="524" y="49"/>
                    <a:pt x="621" y="49"/>
                    <a:pt x="694" y="86"/>
                  </a:cubicBezTo>
                  <a:cubicBezTo>
                    <a:pt x="706" y="86"/>
                    <a:pt x="706" y="110"/>
                    <a:pt x="706" y="110"/>
                  </a:cubicBezTo>
                  <a:cubicBezTo>
                    <a:pt x="706" y="122"/>
                    <a:pt x="706" y="134"/>
                    <a:pt x="694" y="134"/>
                  </a:cubicBezTo>
                  <a:cubicBezTo>
                    <a:pt x="669" y="138"/>
                    <a:pt x="645" y="139"/>
                    <a:pt x="622" y="139"/>
                  </a:cubicBezTo>
                  <a:cubicBezTo>
                    <a:pt x="565" y="139"/>
                    <a:pt x="511" y="131"/>
                    <a:pt x="451" y="122"/>
                  </a:cubicBezTo>
                  <a:lnTo>
                    <a:pt x="365" y="122"/>
                  </a:lnTo>
                  <a:cubicBezTo>
                    <a:pt x="305" y="110"/>
                    <a:pt x="243" y="97"/>
                    <a:pt x="195" y="97"/>
                  </a:cubicBezTo>
                  <a:cubicBezTo>
                    <a:pt x="183" y="97"/>
                    <a:pt x="159" y="86"/>
                    <a:pt x="134" y="86"/>
                  </a:cubicBezTo>
                  <a:cubicBezTo>
                    <a:pt x="110" y="86"/>
                    <a:pt x="86" y="86"/>
                    <a:pt x="73" y="61"/>
                  </a:cubicBezTo>
                  <a:lnTo>
                    <a:pt x="49" y="37"/>
                  </a:lnTo>
                  <a:lnTo>
                    <a:pt x="37" y="37"/>
                  </a:lnTo>
                  <a:lnTo>
                    <a:pt x="37" y="49"/>
                  </a:lnTo>
                  <a:cubicBezTo>
                    <a:pt x="37" y="61"/>
                    <a:pt x="49" y="61"/>
                    <a:pt x="49" y="73"/>
                  </a:cubicBezTo>
                  <a:lnTo>
                    <a:pt x="25" y="73"/>
                  </a:lnTo>
                  <a:lnTo>
                    <a:pt x="25" y="61"/>
                  </a:lnTo>
                  <a:lnTo>
                    <a:pt x="25" y="49"/>
                  </a:lnTo>
                  <a:lnTo>
                    <a:pt x="37" y="37"/>
                  </a:lnTo>
                  <a:cubicBezTo>
                    <a:pt x="63" y="27"/>
                    <a:pt x="95" y="23"/>
                    <a:pt x="131" y="23"/>
                  </a:cubicBezTo>
                  <a:close/>
                  <a:moveTo>
                    <a:pt x="143" y="0"/>
                  </a:moveTo>
                  <a:cubicBezTo>
                    <a:pt x="98" y="0"/>
                    <a:pt x="55" y="6"/>
                    <a:pt x="25" y="24"/>
                  </a:cubicBezTo>
                  <a:cubicBezTo>
                    <a:pt x="13" y="37"/>
                    <a:pt x="0" y="49"/>
                    <a:pt x="0" y="61"/>
                  </a:cubicBezTo>
                  <a:lnTo>
                    <a:pt x="13" y="73"/>
                  </a:lnTo>
                  <a:cubicBezTo>
                    <a:pt x="13" y="86"/>
                    <a:pt x="13" y="86"/>
                    <a:pt x="25" y="97"/>
                  </a:cubicBezTo>
                  <a:lnTo>
                    <a:pt x="37" y="97"/>
                  </a:lnTo>
                  <a:cubicBezTo>
                    <a:pt x="49" y="97"/>
                    <a:pt x="62" y="86"/>
                    <a:pt x="62" y="86"/>
                  </a:cubicBezTo>
                  <a:cubicBezTo>
                    <a:pt x="86" y="97"/>
                    <a:pt x="110" y="110"/>
                    <a:pt x="134" y="110"/>
                  </a:cubicBezTo>
                  <a:lnTo>
                    <a:pt x="195" y="110"/>
                  </a:lnTo>
                  <a:cubicBezTo>
                    <a:pt x="243" y="122"/>
                    <a:pt x="305" y="122"/>
                    <a:pt x="365" y="134"/>
                  </a:cubicBezTo>
                  <a:cubicBezTo>
                    <a:pt x="389" y="134"/>
                    <a:pt x="426" y="146"/>
                    <a:pt x="451" y="146"/>
                  </a:cubicBezTo>
                  <a:cubicBezTo>
                    <a:pt x="499" y="146"/>
                    <a:pt x="548" y="159"/>
                    <a:pt x="608" y="159"/>
                  </a:cubicBezTo>
                  <a:cubicBezTo>
                    <a:pt x="633" y="159"/>
                    <a:pt x="670" y="159"/>
                    <a:pt x="694" y="146"/>
                  </a:cubicBezTo>
                  <a:cubicBezTo>
                    <a:pt x="706" y="146"/>
                    <a:pt x="730" y="134"/>
                    <a:pt x="730" y="110"/>
                  </a:cubicBezTo>
                  <a:cubicBezTo>
                    <a:pt x="730" y="86"/>
                    <a:pt x="718" y="73"/>
                    <a:pt x="706" y="73"/>
                  </a:cubicBezTo>
                  <a:cubicBezTo>
                    <a:pt x="621" y="37"/>
                    <a:pt x="524" y="24"/>
                    <a:pt x="426" y="24"/>
                  </a:cubicBezTo>
                  <a:lnTo>
                    <a:pt x="341" y="24"/>
                  </a:lnTo>
                  <a:cubicBezTo>
                    <a:pt x="329" y="24"/>
                    <a:pt x="305" y="13"/>
                    <a:pt x="280" y="13"/>
                  </a:cubicBezTo>
                  <a:cubicBezTo>
                    <a:pt x="238" y="6"/>
                    <a:pt x="189" y="0"/>
                    <a:pt x="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632;p36">
              <a:extLst>
                <a:ext uri="{FF2B5EF4-FFF2-40B4-BE49-F238E27FC236}">
                  <a16:creationId xmlns:a16="http://schemas.microsoft.com/office/drawing/2014/main" id="{D3546095-966F-4A7F-AA30-B299A96607C3}"/>
                </a:ext>
              </a:extLst>
            </p:cNvPr>
            <p:cNvSpPr/>
            <p:nvPr/>
          </p:nvSpPr>
          <p:spPr>
            <a:xfrm>
              <a:off x="7540636" y="3233742"/>
              <a:ext cx="27022" cy="5168"/>
            </a:xfrm>
            <a:custGeom>
              <a:avLst/>
              <a:gdLst/>
              <a:ahLst/>
              <a:cxnLst/>
              <a:rect l="l" t="t" r="r" b="b"/>
              <a:pathLst>
                <a:path w="549" h="105" extrusionOk="0">
                  <a:moveTo>
                    <a:pt x="487" y="0"/>
                  </a:moveTo>
                  <a:cubicBezTo>
                    <a:pt x="330" y="0"/>
                    <a:pt x="171" y="12"/>
                    <a:pt x="25" y="49"/>
                  </a:cubicBezTo>
                  <a:cubicBezTo>
                    <a:pt x="1" y="49"/>
                    <a:pt x="1" y="85"/>
                    <a:pt x="25" y="85"/>
                  </a:cubicBezTo>
                  <a:cubicBezTo>
                    <a:pt x="111" y="99"/>
                    <a:pt x="206" y="105"/>
                    <a:pt x="299" y="105"/>
                  </a:cubicBezTo>
                  <a:cubicBezTo>
                    <a:pt x="364" y="105"/>
                    <a:pt x="427" y="102"/>
                    <a:pt x="487" y="97"/>
                  </a:cubicBezTo>
                  <a:cubicBezTo>
                    <a:pt x="548" y="85"/>
                    <a:pt x="548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633;p36">
              <a:extLst>
                <a:ext uri="{FF2B5EF4-FFF2-40B4-BE49-F238E27FC236}">
                  <a16:creationId xmlns:a16="http://schemas.microsoft.com/office/drawing/2014/main" id="{B115790C-A517-440A-B42F-E6EDB2A270EA}"/>
                </a:ext>
              </a:extLst>
            </p:cNvPr>
            <p:cNvSpPr/>
            <p:nvPr/>
          </p:nvSpPr>
          <p:spPr>
            <a:xfrm>
              <a:off x="7540636" y="3233102"/>
              <a:ext cx="27022" cy="6005"/>
            </a:xfrm>
            <a:custGeom>
              <a:avLst/>
              <a:gdLst/>
              <a:ahLst/>
              <a:cxnLst/>
              <a:rect l="l" t="t" r="r" b="b"/>
              <a:pathLst>
                <a:path w="549" h="122" extrusionOk="0">
                  <a:moveTo>
                    <a:pt x="487" y="25"/>
                  </a:moveTo>
                  <a:cubicBezTo>
                    <a:pt x="511" y="25"/>
                    <a:pt x="524" y="37"/>
                    <a:pt x="524" y="49"/>
                  </a:cubicBezTo>
                  <a:cubicBezTo>
                    <a:pt x="524" y="73"/>
                    <a:pt x="511" y="98"/>
                    <a:pt x="487" y="98"/>
                  </a:cubicBezTo>
                  <a:cubicBezTo>
                    <a:pt x="403" y="105"/>
                    <a:pt x="312" y="112"/>
                    <a:pt x="221" y="112"/>
                  </a:cubicBezTo>
                  <a:cubicBezTo>
                    <a:pt x="154" y="112"/>
                    <a:pt x="87" y="108"/>
                    <a:pt x="25" y="98"/>
                  </a:cubicBezTo>
                  <a:lnTo>
                    <a:pt x="13" y="86"/>
                  </a:lnTo>
                  <a:cubicBezTo>
                    <a:pt x="13" y="73"/>
                    <a:pt x="25" y="73"/>
                    <a:pt x="25" y="73"/>
                  </a:cubicBezTo>
                  <a:cubicBezTo>
                    <a:pt x="171" y="25"/>
                    <a:pt x="330" y="25"/>
                    <a:pt x="475" y="25"/>
                  </a:cubicBezTo>
                  <a:close/>
                  <a:moveTo>
                    <a:pt x="475" y="0"/>
                  </a:moveTo>
                  <a:cubicBezTo>
                    <a:pt x="330" y="13"/>
                    <a:pt x="159" y="13"/>
                    <a:pt x="25" y="49"/>
                  </a:cubicBezTo>
                  <a:cubicBezTo>
                    <a:pt x="1" y="62"/>
                    <a:pt x="1" y="73"/>
                    <a:pt x="1" y="86"/>
                  </a:cubicBezTo>
                  <a:cubicBezTo>
                    <a:pt x="1" y="98"/>
                    <a:pt x="13" y="110"/>
                    <a:pt x="25" y="110"/>
                  </a:cubicBezTo>
                  <a:cubicBezTo>
                    <a:pt x="86" y="122"/>
                    <a:pt x="171" y="122"/>
                    <a:pt x="244" y="122"/>
                  </a:cubicBezTo>
                  <a:cubicBezTo>
                    <a:pt x="330" y="122"/>
                    <a:pt x="403" y="122"/>
                    <a:pt x="487" y="110"/>
                  </a:cubicBezTo>
                  <a:cubicBezTo>
                    <a:pt x="524" y="110"/>
                    <a:pt x="548" y="86"/>
                    <a:pt x="536" y="49"/>
                  </a:cubicBezTo>
                  <a:cubicBezTo>
                    <a:pt x="536" y="25"/>
                    <a:pt x="524" y="0"/>
                    <a:pt x="4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634;p36">
              <a:extLst>
                <a:ext uri="{FF2B5EF4-FFF2-40B4-BE49-F238E27FC236}">
                  <a16:creationId xmlns:a16="http://schemas.microsoft.com/office/drawing/2014/main" id="{0C7453C6-1664-4057-9E21-EADD268E57A6}"/>
                </a:ext>
              </a:extLst>
            </p:cNvPr>
            <p:cNvSpPr/>
            <p:nvPr/>
          </p:nvSpPr>
          <p:spPr>
            <a:xfrm>
              <a:off x="7562786" y="3068062"/>
              <a:ext cx="50943" cy="60934"/>
            </a:xfrm>
            <a:custGeom>
              <a:avLst/>
              <a:gdLst/>
              <a:ahLst/>
              <a:cxnLst/>
              <a:rect l="l" t="t" r="r" b="b"/>
              <a:pathLst>
                <a:path w="1035" h="1238" extrusionOk="0">
                  <a:moveTo>
                    <a:pt x="457" y="103"/>
                  </a:moveTo>
                  <a:cubicBezTo>
                    <a:pt x="565" y="103"/>
                    <a:pt x="679" y="148"/>
                    <a:pt x="755" y="216"/>
                  </a:cubicBezTo>
                  <a:cubicBezTo>
                    <a:pt x="937" y="386"/>
                    <a:pt x="888" y="751"/>
                    <a:pt x="767" y="934"/>
                  </a:cubicBezTo>
                  <a:cubicBezTo>
                    <a:pt x="694" y="1038"/>
                    <a:pt x="568" y="1150"/>
                    <a:pt x="434" y="1150"/>
                  </a:cubicBezTo>
                  <a:cubicBezTo>
                    <a:pt x="412" y="1150"/>
                    <a:pt x="389" y="1147"/>
                    <a:pt x="366" y="1140"/>
                  </a:cubicBezTo>
                  <a:cubicBezTo>
                    <a:pt x="232" y="1104"/>
                    <a:pt x="159" y="934"/>
                    <a:pt x="134" y="812"/>
                  </a:cubicBezTo>
                  <a:cubicBezTo>
                    <a:pt x="98" y="619"/>
                    <a:pt x="124" y="433"/>
                    <a:pt x="201" y="259"/>
                  </a:cubicBezTo>
                  <a:lnTo>
                    <a:pt x="201" y="259"/>
                  </a:lnTo>
                  <a:cubicBezTo>
                    <a:pt x="223" y="220"/>
                    <a:pt x="248" y="183"/>
                    <a:pt x="280" y="155"/>
                  </a:cubicBezTo>
                  <a:cubicBezTo>
                    <a:pt x="331" y="119"/>
                    <a:pt x="393" y="103"/>
                    <a:pt x="457" y="103"/>
                  </a:cubicBezTo>
                  <a:close/>
                  <a:moveTo>
                    <a:pt x="450" y="1"/>
                  </a:moveTo>
                  <a:cubicBezTo>
                    <a:pt x="401" y="1"/>
                    <a:pt x="351" y="10"/>
                    <a:pt x="305" y="34"/>
                  </a:cubicBezTo>
                  <a:cubicBezTo>
                    <a:pt x="147" y="107"/>
                    <a:pt x="86" y="277"/>
                    <a:pt x="50" y="435"/>
                  </a:cubicBezTo>
                  <a:cubicBezTo>
                    <a:pt x="50" y="437"/>
                    <a:pt x="50" y="439"/>
                    <a:pt x="50" y="441"/>
                  </a:cubicBezTo>
                  <a:lnTo>
                    <a:pt x="50" y="441"/>
                  </a:lnTo>
                  <a:cubicBezTo>
                    <a:pt x="0" y="637"/>
                    <a:pt x="18" y="853"/>
                    <a:pt x="110" y="1031"/>
                  </a:cubicBezTo>
                  <a:cubicBezTo>
                    <a:pt x="191" y="1176"/>
                    <a:pt x="312" y="1238"/>
                    <a:pt x="436" y="1238"/>
                  </a:cubicBezTo>
                  <a:cubicBezTo>
                    <a:pt x="594" y="1238"/>
                    <a:pt x="757" y="1138"/>
                    <a:pt x="852" y="982"/>
                  </a:cubicBezTo>
                  <a:cubicBezTo>
                    <a:pt x="1010" y="739"/>
                    <a:pt x="1034" y="264"/>
                    <a:pt x="755" y="94"/>
                  </a:cubicBezTo>
                  <a:cubicBezTo>
                    <a:pt x="664" y="45"/>
                    <a:pt x="556" y="1"/>
                    <a:pt x="4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635;p36">
              <a:extLst>
                <a:ext uri="{FF2B5EF4-FFF2-40B4-BE49-F238E27FC236}">
                  <a16:creationId xmlns:a16="http://schemas.microsoft.com/office/drawing/2014/main" id="{9318D0A1-CABE-4FC2-9504-4A5830EA93EE}"/>
                </a:ext>
              </a:extLst>
            </p:cNvPr>
            <p:cNvSpPr/>
            <p:nvPr/>
          </p:nvSpPr>
          <p:spPr>
            <a:xfrm>
              <a:off x="7562195" y="3067619"/>
              <a:ext cx="50352" cy="61968"/>
            </a:xfrm>
            <a:custGeom>
              <a:avLst/>
              <a:gdLst/>
              <a:ahLst/>
              <a:cxnLst/>
              <a:rect l="l" t="t" r="r" b="b"/>
              <a:pathLst>
                <a:path w="1023" h="1259" extrusionOk="0">
                  <a:moveTo>
                    <a:pt x="292" y="79"/>
                  </a:moveTo>
                  <a:cubicBezTo>
                    <a:pt x="292" y="79"/>
                    <a:pt x="305" y="91"/>
                    <a:pt x="292" y="91"/>
                  </a:cubicBezTo>
                  <a:cubicBezTo>
                    <a:pt x="244" y="164"/>
                    <a:pt x="208" y="249"/>
                    <a:pt x="183" y="322"/>
                  </a:cubicBezTo>
                  <a:cubicBezTo>
                    <a:pt x="159" y="359"/>
                    <a:pt x="146" y="395"/>
                    <a:pt x="135" y="419"/>
                  </a:cubicBezTo>
                  <a:cubicBezTo>
                    <a:pt x="135" y="444"/>
                    <a:pt x="122" y="456"/>
                    <a:pt x="122" y="468"/>
                  </a:cubicBezTo>
                  <a:cubicBezTo>
                    <a:pt x="110" y="481"/>
                    <a:pt x="98" y="481"/>
                    <a:pt x="98" y="481"/>
                  </a:cubicBezTo>
                  <a:cubicBezTo>
                    <a:pt x="86" y="481"/>
                    <a:pt x="73" y="468"/>
                    <a:pt x="73" y="456"/>
                  </a:cubicBezTo>
                  <a:cubicBezTo>
                    <a:pt x="110" y="310"/>
                    <a:pt x="171" y="189"/>
                    <a:pt x="281" y="79"/>
                  </a:cubicBezTo>
                  <a:close/>
                  <a:moveTo>
                    <a:pt x="484" y="120"/>
                  </a:moveTo>
                  <a:cubicBezTo>
                    <a:pt x="584" y="120"/>
                    <a:pt x="689" y="159"/>
                    <a:pt x="755" y="225"/>
                  </a:cubicBezTo>
                  <a:cubicBezTo>
                    <a:pt x="937" y="395"/>
                    <a:pt x="889" y="760"/>
                    <a:pt x="767" y="943"/>
                  </a:cubicBezTo>
                  <a:cubicBezTo>
                    <a:pt x="703" y="1049"/>
                    <a:pt x="574" y="1156"/>
                    <a:pt x="437" y="1156"/>
                  </a:cubicBezTo>
                  <a:cubicBezTo>
                    <a:pt x="417" y="1156"/>
                    <a:pt x="398" y="1154"/>
                    <a:pt x="378" y="1149"/>
                  </a:cubicBezTo>
                  <a:cubicBezTo>
                    <a:pt x="244" y="1100"/>
                    <a:pt x="183" y="918"/>
                    <a:pt x="159" y="821"/>
                  </a:cubicBezTo>
                  <a:cubicBezTo>
                    <a:pt x="122" y="651"/>
                    <a:pt x="135" y="492"/>
                    <a:pt x="195" y="335"/>
                  </a:cubicBezTo>
                  <a:cubicBezTo>
                    <a:pt x="219" y="273"/>
                    <a:pt x="256" y="213"/>
                    <a:pt x="305" y="176"/>
                  </a:cubicBezTo>
                  <a:cubicBezTo>
                    <a:pt x="354" y="137"/>
                    <a:pt x="418" y="120"/>
                    <a:pt x="484" y="120"/>
                  </a:cubicBezTo>
                  <a:close/>
                  <a:moveTo>
                    <a:pt x="451" y="18"/>
                  </a:moveTo>
                  <a:cubicBezTo>
                    <a:pt x="591" y="18"/>
                    <a:pt x="721" y="88"/>
                    <a:pt x="767" y="116"/>
                  </a:cubicBezTo>
                  <a:cubicBezTo>
                    <a:pt x="852" y="176"/>
                    <a:pt x="925" y="273"/>
                    <a:pt x="949" y="395"/>
                  </a:cubicBezTo>
                  <a:cubicBezTo>
                    <a:pt x="998" y="590"/>
                    <a:pt x="962" y="833"/>
                    <a:pt x="852" y="991"/>
                  </a:cubicBezTo>
                  <a:cubicBezTo>
                    <a:pt x="755" y="1149"/>
                    <a:pt x="597" y="1246"/>
                    <a:pt x="427" y="1246"/>
                  </a:cubicBezTo>
                  <a:cubicBezTo>
                    <a:pt x="305" y="1235"/>
                    <a:pt x="195" y="1162"/>
                    <a:pt x="135" y="1040"/>
                  </a:cubicBezTo>
                  <a:cubicBezTo>
                    <a:pt x="49" y="870"/>
                    <a:pt x="25" y="663"/>
                    <a:pt x="62" y="481"/>
                  </a:cubicBezTo>
                  <a:lnTo>
                    <a:pt x="62" y="481"/>
                  </a:lnTo>
                  <a:cubicBezTo>
                    <a:pt x="73" y="492"/>
                    <a:pt x="73" y="492"/>
                    <a:pt x="86" y="492"/>
                  </a:cubicBezTo>
                  <a:cubicBezTo>
                    <a:pt x="93" y="496"/>
                    <a:pt x="98" y="497"/>
                    <a:pt x="103" y="497"/>
                  </a:cubicBezTo>
                  <a:cubicBezTo>
                    <a:pt x="115" y="497"/>
                    <a:pt x="123" y="488"/>
                    <a:pt x="131" y="474"/>
                  </a:cubicBezTo>
                  <a:lnTo>
                    <a:pt x="131" y="474"/>
                  </a:lnTo>
                  <a:cubicBezTo>
                    <a:pt x="110" y="590"/>
                    <a:pt x="112" y="706"/>
                    <a:pt x="135" y="821"/>
                  </a:cubicBezTo>
                  <a:cubicBezTo>
                    <a:pt x="159" y="930"/>
                    <a:pt x="232" y="1113"/>
                    <a:pt x="378" y="1162"/>
                  </a:cubicBezTo>
                  <a:cubicBezTo>
                    <a:pt x="402" y="1169"/>
                    <a:pt x="427" y="1173"/>
                    <a:pt x="451" y="1173"/>
                  </a:cubicBezTo>
                  <a:cubicBezTo>
                    <a:pt x="586" y="1173"/>
                    <a:pt x="717" y="1068"/>
                    <a:pt x="779" y="954"/>
                  </a:cubicBezTo>
                  <a:cubicBezTo>
                    <a:pt x="852" y="857"/>
                    <a:pt x="889" y="711"/>
                    <a:pt x="889" y="578"/>
                  </a:cubicBezTo>
                  <a:cubicBezTo>
                    <a:pt x="900" y="419"/>
                    <a:pt x="852" y="298"/>
                    <a:pt x="767" y="213"/>
                  </a:cubicBezTo>
                  <a:cubicBezTo>
                    <a:pt x="693" y="146"/>
                    <a:pt x="580" y="102"/>
                    <a:pt x="474" y="102"/>
                  </a:cubicBezTo>
                  <a:cubicBezTo>
                    <a:pt x="405" y="102"/>
                    <a:pt x="340" y="121"/>
                    <a:pt x="292" y="164"/>
                  </a:cubicBezTo>
                  <a:lnTo>
                    <a:pt x="256" y="200"/>
                  </a:lnTo>
                  <a:cubicBezTo>
                    <a:pt x="268" y="164"/>
                    <a:pt x="292" y="140"/>
                    <a:pt x="305" y="103"/>
                  </a:cubicBezTo>
                  <a:cubicBezTo>
                    <a:pt x="317" y="91"/>
                    <a:pt x="317" y="79"/>
                    <a:pt x="305" y="67"/>
                  </a:cubicBezTo>
                  <a:lnTo>
                    <a:pt x="292" y="67"/>
                  </a:lnTo>
                  <a:lnTo>
                    <a:pt x="317" y="43"/>
                  </a:lnTo>
                  <a:cubicBezTo>
                    <a:pt x="361" y="25"/>
                    <a:pt x="406" y="18"/>
                    <a:pt x="451" y="18"/>
                  </a:cubicBezTo>
                  <a:close/>
                  <a:moveTo>
                    <a:pt x="455" y="1"/>
                  </a:moveTo>
                  <a:cubicBezTo>
                    <a:pt x="409" y="1"/>
                    <a:pt x="362" y="9"/>
                    <a:pt x="317" y="30"/>
                  </a:cubicBezTo>
                  <a:cubicBezTo>
                    <a:pt x="135" y="116"/>
                    <a:pt x="86" y="298"/>
                    <a:pt x="49" y="444"/>
                  </a:cubicBezTo>
                  <a:lnTo>
                    <a:pt x="49" y="456"/>
                  </a:lnTo>
                  <a:cubicBezTo>
                    <a:pt x="1" y="651"/>
                    <a:pt x="25" y="870"/>
                    <a:pt x="122" y="1040"/>
                  </a:cubicBezTo>
                  <a:cubicBezTo>
                    <a:pt x="183" y="1173"/>
                    <a:pt x="305" y="1259"/>
                    <a:pt x="427" y="1259"/>
                  </a:cubicBezTo>
                  <a:lnTo>
                    <a:pt x="451" y="1259"/>
                  </a:lnTo>
                  <a:cubicBezTo>
                    <a:pt x="609" y="1259"/>
                    <a:pt x="767" y="1162"/>
                    <a:pt x="876" y="1003"/>
                  </a:cubicBezTo>
                  <a:cubicBezTo>
                    <a:pt x="973" y="833"/>
                    <a:pt x="1022" y="590"/>
                    <a:pt x="973" y="395"/>
                  </a:cubicBezTo>
                  <a:cubicBezTo>
                    <a:pt x="937" y="262"/>
                    <a:pt x="876" y="164"/>
                    <a:pt x="767" y="103"/>
                  </a:cubicBezTo>
                  <a:cubicBezTo>
                    <a:pt x="721" y="76"/>
                    <a:pt x="593" y="1"/>
                    <a:pt x="4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636;p36">
              <a:extLst>
                <a:ext uri="{FF2B5EF4-FFF2-40B4-BE49-F238E27FC236}">
                  <a16:creationId xmlns:a16="http://schemas.microsoft.com/office/drawing/2014/main" id="{612B7F38-AEF0-4E04-92E7-0F90A257594E}"/>
                </a:ext>
              </a:extLst>
            </p:cNvPr>
            <p:cNvSpPr/>
            <p:nvPr/>
          </p:nvSpPr>
          <p:spPr>
            <a:xfrm>
              <a:off x="7550973" y="3120434"/>
              <a:ext cx="23232" cy="12305"/>
            </a:xfrm>
            <a:custGeom>
              <a:avLst/>
              <a:gdLst/>
              <a:ahLst/>
              <a:cxnLst/>
              <a:rect l="l" t="t" r="r" b="b"/>
              <a:pathLst>
                <a:path w="472" h="250" extrusionOk="0">
                  <a:moveTo>
                    <a:pt x="384" y="0"/>
                  </a:moveTo>
                  <a:cubicBezTo>
                    <a:pt x="327" y="0"/>
                    <a:pt x="259" y="26"/>
                    <a:pt x="217" y="52"/>
                  </a:cubicBezTo>
                  <a:cubicBezTo>
                    <a:pt x="131" y="89"/>
                    <a:pt x="58" y="137"/>
                    <a:pt x="10" y="222"/>
                  </a:cubicBezTo>
                  <a:cubicBezTo>
                    <a:pt x="0" y="232"/>
                    <a:pt x="22" y="250"/>
                    <a:pt x="37" y="250"/>
                  </a:cubicBezTo>
                  <a:cubicBezTo>
                    <a:pt x="41" y="250"/>
                    <a:pt x="44" y="249"/>
                    <a:pt x="47" y="246"/>
                  </a:cubicBezTo>
                  <a:cubicBezTo>
                    <a:pt x="107" y="186"/>
                    <a:pt x="168" y="137"/>
                    <a:pt x="253" y="113"/>
                  </a:cubicBezTo>
                  <a:cubicBezTo>
                    <a:pt x="314" y="89"/>
                    <a:pt x="387" y="100"/>
                    <a:pt x="447" y="64"/>
                  </a:cubicBezTo>
                  <a:cubicBezTo>
                    <a:pt x="472" y="52"/>
                    <a:pt x="472" y="27"/>
                    <a:pt x="447" y="16"/>
                  </a:cubicBezTo>
                  <a:cubicBezTo>
                    <a:pt x="430" y="5"/>
                    <a:pt x="408" y="0"/>
                    <a:pt x="3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637;p36">
              <a:extLst>
                <a:ext uri="{FF2B5EF4-FFF2-40B4-BE49-F238E27FC236}">
                  <a16:creationId xmlns:a16="http://schemas.microsoft.com/office/drawing/2014/main" id="{E693DF1F-56B9-499A-B903-85CA633EA91E}"/>
                </a:ext>
              </a:extLst>
            </p:cNvPr>
            <p:cNvSpPr/>
            <p:nvPr/>
          </p:nvSpPr>
          <p:spPr>
            <a:xfrm>
              <a:off x="7550825" y="3119646"/>
              <a:ext cx="23379" cy="13535"/>
            </a:xfrm>
            <a:custGeom>
              <a:avLst/>
              <a:gdLst/>
              <a:ahLst/>
              <a:cxnLst/>
              <a:rect l="l" t="t" r="r" b="b"/>
              <a:pathLst>
                <a:path w="475" h="275" extrusionOk="0">
                  <a:moveTo>
                    <a:pt x="377" y="19"/>
                  </a:moveTo>
                  <a:cubicBezTo>
                    <a:pt x="402" y="19"/>
                    <a:pt x="426" y="32"/>
                    <a:pt x="450" y="43"/>
                  </a:cubicBezTo>
                  <a:cubicBezTo>
                    <a:pt x="450" y="43"/>
                    <a:pt x="463" y="43"/>
                    <a:pt x="463" y="56"/>
                  </a:cubicBezTo>
                  <a:cubicBezTo>
                    <a:pt x="463" y="68"/>
                    <a:pt x="450" y="68"/>
                    <a:pt x="450" y="80"/>
                  </a:cubicBezTo>
                  <a:cubicBezTo>
                    <a:pt x="414" y="92"/>
                    <a:pt x="377" y="105"/>
                    <a:pt x="341" y="105"/>
                  </a:cubicBezTo>
                  <a:cubicBezTo>
                    <a:pt x="304" y="105"/>
                    <a:pt x="280" y="116"/>
                    <a:pt x="256" y="116"/>
                  </a:cubicBezTo>
                  <a:cubicBezTo>
                    <a:pt x="171" y="153"/>
                    <a:pt x="98" y="202"/>
                    <a:pt x="37" y="251"/>
                  </a:cubicBezTo>
                  <a:cubicBezTo>
                    <a:pt x="37" y="254"/>
                    <a:pt x="36" y="256"/>
                    <a:pt x="34" y="256"/>
                  </a:cubicBezTo>
                  <a:cubicBezTo>
                    <a:pt x="30" y="256"/>
                    <a:pt x="25" y="251"/>
                    <a:pt x="25" y="251"/>
                  </a:cubicBezTo>
                  <a:lnTo>
                    <a:pt x="25" y="238"/>
                  </a:lnTo>
                  <a:cubicBezTo>
                    <a:pt x="61" y="165"/>
                    <a:pt x="134" y="105"/>
                    <a:pt x="220" y="68"/>
                  </a:cubicBezTo>
                  <a:cubicBezTo>
                    <a:pt x="256" y="56"/>
                    <a:pt x="329" y="19"/>
                    <a:pt x="377" y="19"/>
                  </a:cubicBezTo>
                  <a:close/>
                  <a:moveTo>
                    <a:pt x="383" y="1"/>
                  </a:moveTo>
                  <a:cubicBezTo>
                    <a:pt x="317" y="1"/>
                    <a:pt x="243" y="38"/>
                    <a:pt x="207" y="56"/>
                  </a:cubicBezTo>
                  <a:cubicBezTo>
                    <a:pt x="123" y="92"/>
                    <a:pt x="50" y="153"/>
                    <a:pt x="13" y="226"/>
                  </a:cubicBezTo>
                  <a:cubicBezTo>
                    <a:pt x="1" y="238"/>
                    <a:pt x="1" y="262"/>
                    <a:pt x="13" y="262"/>
                  </a:cubicBezTo>
                  <a:cubicBezTo>
                    <a:pt x="25" y="275"/>
                    <a:pt x="25" y="275"/>
                    <a:pt x="37" y="275"/>
                  </a:cubicBezTo>
                  <a:cubicBezTo>
                    <a:pt x="37" y="275"/>
                    <a:pt x="50" y="275"/>
                    <a:pt x="50" y="262"/>
                  </a:cubicBezTo>
                  <a:cubicBezTo>
                    <a:pt x="110" y="214"/>
                    <a:pt x="183" y="165"/>
                    <a:pt x="256" y="141"/>
                  </a:cubicBezTo>
                  <a:cubicBezTo>
                    <a:pt x="280" y="129"/>
                    <a:pt x="317" y="129"/>
                    <a:pt x="341" y="116"/>
                  </a:cubicBezTo>
                  <a:cubicBezTo>
                    <a:pt x="377" y="116"/>
                    <a:pt x="426" y="116"/>
                    <a:pt x="450" y="92"/>
                  </a:cubicBezTo>
                  <a:cubicBezTo>
                    <a:pt x="463" y="80"/>
                    <a:pt x="475" y="68"/>
                    <a:pt x="475" y="56"/>
                  </a:cubicBezTo>
                  <a:cubicBezTo>
                    <a:pt x="475" y="43"/>
                    <a:pt x="463" y="32"/>
                    <a:pt x="450" y="19"/>
                  </a:cubicBezTo>
                  <a:cubicBezTo>
                    <a:pt x="431" y="6"/>
                    <a:pt x="407" y="1"/>
                    <a:pt x="3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638;p36">
              <a:extLst>
                <a:ext uri="{FF2B5EF4-FFF2-40B4-BE49-F238E27FC236}">
                  <a16:creationId xmlns:a16="http://schemas.microsoft.com/office/drawing/2014/main" id="{59A84DAB-967E-419A-A728-2A0ACE4A23D7}"/>
                </a:ext>
              </a:extLst>
            </p:cNvPr>
            <p:cNvSpPr/>
            <p:nvPr/>
          </p:nvSpPr>
          <p:spPr>
            <a:xfrm>
              <a:off x="7597536" y="3120877"/>
              <a:ext cx="21608" cy="17965"/>
            </a:xfrm>
            <a:custGeom>
              <a:avLst/>
              <a:gdLst/>
              <a:ahLst/>
              <a:cxnLst/>
              <a:rect l="l" t="t" r="r" b="b"/>
              <a:pathLst>
                <a:path w="439" h="365" extrusionOk="0">
                  <a:moveTo>
                    <a:pt x="61" y="0"/>
                  </a:moveTo>
                  <a:cubicBezTo>
                    <a:pt x="44" y="0"/>
                    <a:pt x="28" y="2"/>
                    <a:pt x="12" y="7"/>
                  </a:cubicBezTo>
                  <a:cubicBezTo>
                    <a:pt x="1" y="18"/>
                    <a:pt x="1" y="31"/>
                    <a:pt x="12" y="43"/>
                  </a:cubicBezTo>
                  <a:cubicBezTo>
                    <a:pt x="85" y="80"/>
                    <a:pt x="158" y="91"/>
                    <a:pt x="219" y="153"/>
                  </a:cubicBezTo>
                  <a:cubicBezTo>
                    <a:pt x="292" y="201"/>
                    <a:pt x="317" y="262"/>
                    <a:pt x="353" y="347"/>
                  </a:cubicBezTo>
                  <a:cubicBezTo>
                    <a:pt x="361" y="359"/>
                    <a:pt x="373" y="364"/>
                    <a:pt x="385" y="364"/>
                  </a:cubicBezTo>
                  <a:cubicBezTo>
                    <a:pt x="411" y="364"/>
                    <a:pt x="438" y="343"/>
                    <a:pt x="438" y="310"/>
                  </a:cubicBezTo>
                  <a:cubicBezTo>
                    <a:pt x="414" y="213"/>
                    <a:pt x="341" y="140"/>
                    <a:pt x="268" y="80"/>
                  </a:cubicBezTo>
                  <a:cubicBezTo>
                    <a:pt x="218" y="40"/>
                    <a:pt x="136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639;p36">
              <a:extLst>
                <a:ext uri="{FF2B5EF4-FFF2-40B4-BE49-F238E27FC236}">
                  <a16:creationId xmlns:a16="http://schemas.microsoft.com/office/drawing/2014/main" id="{41E831C5-C870-44DD-9428-565688FDE265}"/>
                </a:ext>
              </a:extLst>
            </p:cNvPr>
            <p:cNvSpPr/>
            <p:nvPr/>
          </p:nvSpPr>
          <p:spPr>
            <a:xfrm>
              <a:off x="7596896" y="3120532"/>
              <a:ext cx="22789" cy="18654"/>
            </a:xfrm>
            <a:custGeom>
              <a:avLst/>
              <a:gdLst/>
              <a:ahLst/>
              <a:cxnLst/>
              <a:rect l="l" t="t" r="r" b="b"/>
              <a:pathLst>
                <a:path w="463" h="379" extrusionOk="0">
                  <a:moveTo>
                    <a:pt x="73" y="19"/>
                  </a:moveTo>
                  <a:cubicBezTo>
                    <a:pt x="146" y="19"/>
                    <a:pt x="221" y="59"/>
                    <a:pt x="281" y="98"/>
                  </a:cubicBezTo>
                  <a:cubicBezTo>
                    <a:pt x="341" y="147"/>
                    <a:pt x="414" y="220"/>
                    <a:pt x="439" y="317"/>
                  </a:cubicBezTo>
                  <a:cubicBezTo>
                    <a:pt x="439" y="342"/>
                    <a:pt x="427" y="354"/>
                    <a:pt x="414" y="366"/>
                  </a:cubicBezTo>
                  <a:cubicBezTo>
                    <a:pt x="403" y="366"/>
                    <a:pt x="390" y="366"/>
                    <a:pt x="378" y="342"/>
                  </a:cubicBezTo>
                  <a:cubicBezTo>
                    <a:pt x="341" y="269"/>
                    <a:pt x="305" y="208"/>
                    <a:pt x="244" y="147"/>
                  </a:cubicBezTo>
                  <a:cubicBezTo>
                    <a:pt x="195" y="111"/>
                    <a:pt x="159" y="98"/>
                    <a:pt x="111" y="87"/>
                  </a:cubicBezTo>
                  <a:cubicBezTo>
                    <a:pt x="86" y="74"/>
                    <a:pt x="50" y="62"/>
                    <a:pt x="25" y="38"/>
                  </a:cubicBezTo>
                  <a:lnTo>
                    <a:pt x="25" y="25"/>
                  </a:lnTo>
                  <a:cubicBezTo>
                    <a:pt x="41" y="21"/>
                    <a:pt x="57" y="19"/>
                    <a:pt x="73" y="19"/>
                  </a:cubicBezTo>
                  <a:close/>
                  <a:moveTo>
                    <a:pt x="90" y="1"/>
                  </a:moveTo>
                  <a:cubicBezTo>
                    <a:pt x="68" y="1"/>
                    <a:pt x="46" y="5"/>
                    <a:pt x="25" y="14"/>
                  </a:cubicBezTo>
                  <a:cubicBezTo>
                    <a:pt x="14" y="14"/>
                    <a:pt x="14" y="25"/>
                    <a:pt x="1" y="38"/>
                  </a:cubicBezTo>
                  <a:lnTo>
                    <a:pt x="25" y="62"/>
                  </a:lnTo>
                  <a:cubicBezTo>
                    <a:pt x="50" y="74"/>
                    <a:pt x="74" y="87"/>
                    <a:pt x="111" y="98"/>
                  </a:cubicBezTo>
                  <a:cubicBezTo>
                    <a:pt x="147" y="111"/>
                    <a:pt x="195" y="135"/>
                    <a:pt x="232" y="160"/>
                  </a:cubicBezTo>
                  <a:cubicBezTo>
                    <a:pt x="293" y="220"/>
                    <a:pt x="330" y="281"/>
                    <a:pt x="354" y="354"/>
                  </a:cubicBezTo>
                  <a:cubicBezTo>
                    <a:pt x="366" y="366"/>
                    <a:pt x="378" y="379"/>
                    <a:pt x="403" y="379"/>
                  </a:cubicBezTo>
                  <a:lnTo>
                    <a:pt x="414" y="379"/>
                  </a:lnTo>
                  <a:cubicBezTo>
                    <a:pt x="439" y="366"/>
                    <a:pt x="463" y="342"/>
                    <a:pt x="451" y="317"/>
                  </a:cubicBezTo>
                  <a:cubicBezTo>
                    <a:pt x="439" y="220"/>
                    <a:pt x="354" y="135"/>
                    <a:pt x="293" y="87"/>
                  </a:cubicBezTo>
                  <a:cubicBezTo>
                    <a:pt x="237" y="40"/>
                    <a:pt x="161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640;p36">
              <a:extLst>
                <a:ext uri="{FF2B5EF4-FFF2-40B4-BE49-F238E27FC236}">
                  <a16:creationId xmlns:a16="http://schemas.microsoft.com/office/drawing/2014/main" id="{421A2469-A106-47E4-B6B6-A62955DB26CB}"/>
                </a:ext>
              </a:extLst>
            </p:cNvPr>
            <p:cNvSpPr/>
            <p:nvPr/>
          </p:nvSpPr>
          <p:spPr>
            <a:xfrm>
              <a:off x="7571843" y="3126390"/>
              <a:ext cx="14323" cy="15504"/>
            </a:xfrm>
            <a:custGeom>
              <a:avLst/>
              <a:gdLst/>
              <a:ahLst/>
              <a:cxnLst/>
              <a:rect l="l" t="t" r="r" b="b"/>
              <a:pathLst>
                <a:path w="291" h="315" extrusionOk="0">
                  <a:moveTo>
                    <a:pt x="153" y="1"/>
                  </a:moveTo>
                  <a:cubicBezTo>
                    <a:pt x="150" y="1"/>
                    <a:pt x="147" y="2"/>
                    <a:pt x="145" y="4"/>
                  </a:cubicBezTo>
                  <a:cubicBezTo>
                    <a:pt x="0" y="82"/>
                    <a:pt x="70" y="314"/>
                    <a:pt x="215" y="314"/>
                  </a:cubicBezTo>
                  <a:cubicBezTo>
                    <a:pt x="227" y="314"/>
                    <a:pt x="241" y="312"/>
                    <a:pt x="255" y="308"/>
                  </a:cubicBezTo>
                  <a:cubicBezTo>
                    <a:pt x="291" y="296"/>
                    <a:pt x="279" y="260"/>
                    <a:pt x="255" y="260"/>
                  </a:cubicBezTo>
                  <a:cubicBezTo>
                    <a:pt x="218" y="235"/>
                    <a:pt x="169" y="211"/>
                    <a:pt x="158" y="174"/>
                  </a:cubicBezTo>
                  <a:cubicBezTo>
                    <a:pt x="133" y="125"/>
                    <a:pt x="145" y="77"/>
                    <a:pt x="169" y="41"/>
                  </a:cubicBezTo>
                  <a:cubicBezTo>
                    <a:pt x="180" y="21"/>
                    <a:pt x="165" y="1"/>
                    <a:pt x="1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641;p36">
              <a:extLst>
                <a:ext uri="{FF2B5EF4-FFF2-40B4-BE49-F238E27FC236}">
                  <a16:creationId xmlns:a16="http://schemas.microsoft.com/office/drawing/2014/main" id="{FD6C4177-E9A5-4DD4-9103-081393DD3D05}"/>
                </a:ext>
              </a:extLst>
            </p:cNvPr>
            <p:cNvSpPr/>
            <p:nvPr/>
          </p:nvSpPr>
          <p:spPr>
            <a:xfrm>
              <a:off x="7574156" y="3125947"/>
              <a:ext cx="12010" cy="16193"/>
            </a:xfrm>
            <a:custGeom>
              <a:avLst/>
              <a:gdLst/>
              <a:ahLst/>
              <a:cxnLst/>
              <a:rect l="l" t="t" r="r" b="b"/>
              <a:pathLst>
                <a:path w="244" h="329" extrusionOk="0">
                  <a:moveTo>
                    <a:pt x="107" y="20"/>
                  </a:moveTo>
                  <a:cubicBezTo>
                    <a:pt x="112" y="20"/>
                    <a:pt x="115" y="25"/>
                    <a:pt x="122" y="25"/>
                  </a:cubicBezTo>
                  <a:lnTo>
                    <a:pt x="122" y="37"/>
                  </a:lnTo>
                  <a:cubicBezTo>
                    <a:pt x="98" y="86"/>
                    <a:pt x="74" y="134"/>
                    <a:pt x="98" y="183"/>
                  </a:cubicBezTo>
                  <a:cubicBezTo>
                    <a:pt x="122" y="232"/>
                    <a:pt x="171" y="256"/>
                    <a:pt x="208" y="269"/>
                  </a:cubicBezTo>
                  <a:cubicBezTo>
                    <a:pt x="220" y="280"/>
                    <a:pt x="220" y="280"/>
                    <a:pt x="220" y="293"/>
                  </a:cubicBezTo>
                  <a:cubicBezTo>
                    <a:pt x="220" y="293"/>
                    <a:pt x="220" y="305"/>
                    <a:pt x="208" y="305"/>
                  </a:cubicBezTo>
                  <a:cubicBezTo>
                    <a:pt x="195" y="308"/>
                    <a:pt x="182" y="310"/>
                    <a:pt x="170" y="310"/>
                  </a:cubicBezTo>
                  <a:cubicBezTo>
                    <a:pt x="104" y="310"/>
                    <a:pt x="58" y="259"/>
                    <a:pt x="38" y="207"/>
                  </a:cubicBezTo>
                  <a:cubicBezTo>
                    <a:pt x="13" y="147"/>
                    <a:pt x="25" y="61"/>
                    <a:pt x="98" y="25"/>
                  </a:cubicBezTo>
                  <a:cubicBezTo>
                    <a:pt x="102" y="21"/>
                    <a:pt x="105" y="20"/>
                    <a:pt x="107" y="20"/>
                  </a:cubicBezTo>
                  <a:close/>
                  <a:moveTo>
                    <a:pt x="86" y="1"/>
                  </a:moveTo>
                  <a:cubicBezTo>
                    <a:pt x="1" y="50"/>
                    <a:pt x="1" y="147"/>
                    <a:pt x="25" y="220"/>
                  </a:cubicBezTo>
                  <a:cubicBezTo>
                    <a:pt x="49" y="280"/>
                    <a:pt x="98" y="329"/>
                    <a:pt x="171" y="329"/>
                  </a:cubicBezTo>
                  <a:lnTo>
                    <a:pt x="208" y="329"/>
                  </a:lnTo>
                  <a:cubicBezTo>
                    <a:pt x="232" y="317"/>
                    <a:pt x="232" y="305"/>
                    <a:pt x="244" y="293"/>
                  </a:cubicBezTo>
                  <a:cubicBezTo>
                    <a:pt x="244" y="280"/>
                    <a:pt x="232" y="256"/>
                    <a:pt x="208" y="256"/>
                  </a:cubicBezTo>
                  <a:cubicBezTo>
                    <a:pt x="184" y="244"/>
                    <a:pt x="135" y="220"/>
                    <a:pt x="111" y="171"/>
                  </a:cubicBezTo>
                  <a:cubicBezTo>
                    <a:pt x="98" y="134"/>
                    <a:pt x="111" y="86"/>
                    <a:pt x="135" y="50"/>
                  </a:cubicBezTo>
                  <a:cubicBezTo>
                    <a:pt x="147" y="37"/>
                    <a:pt x="135" y="25"/>
                    <a:pt x="135" y="13"/>
                  </a:cubicBezTo>
                  <a:cubicBezTo>
                    <a:pt x="122" y="1"/>
                    <a:pt x="98" y="1"/>
                    <a:pt x="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642;p36">
              <a:extLst>
                <a:ext uri="{FF2B5EF4-FFF2-40B4-BE49-F238E27FC236}">
                  <a16:creationId xmlns:a16="http://schemas.microsoft.com/office/drawing/2014/main" id="{F8A04012-42CB-43DF-92E8-9D7B82CEACD2}"/>
                </a:ext>
              </a:extLst>
            </p:cNvPr>
            <p:cNvSpPr/>
            <p:nvPr/>
          </p:nvSpPr>
          <p:spPr>
            <a:xfrm>
              <a:off x="7581982" y="3126931"/>
              <a:ext cx="12600" cy="15800"/>
            </a:xfrm>
            <a:custGeom>
              <a:avLst/>
              <a:gdLst/>
              <a:ahLst/>
              <a:cxnLst/>
              <a:rect l="l" t="t" r="r" b="b"/>
              <a:pathLst>
                <a:path w="256" h="321" extrusionOk="0">
                  <a:moveTo>
                    <a:pt x="160" y="0"/>
                  </a:moveTo>
                  <a:cubicBezTo>
                    <a:pt x="152" y="0"/>
                    <a:pt x="146" y="9"/>
                    <a:pt x="146" y="17"/>
                  </a:cubicBezTo>
                  <a:cubicBezTo>
                    <a:pt x="158" y="41"/>
                    <a:pt x="171" y="66"/>
                    <a:pt x="171" y="90"/>
                  </a:cubicBezTo>
                  <a:cubicBezTo>
                    <a:pt x="171" y="114"/>
                    <a:pt x="171" y="151"/>
                    <a:pt x="158" y="176"/>
                  </a:cubicBezTo>
                  <a:cubicBezTo>
                    <a:pt x="134" y="224"/>
                    <a:pt x="85" y="224"/>
                    <a:pt x="36" y="224"/>
                  </a:cubicBezTo>
                  <a:cubicBezTo>
                    <a:pt x="12" y="224"/>
                    <a:pt x="0" y="249"/>
                    <a:pt x="12" y="273"/>
                  </a:cubicBezTo>
                  <a:cubicBezTo>
                    <a:pt x="25" y="307"/>
                    <a:pt x="50" y="320"/>
                    <a:pt x="78" y="320"/>
                  </a:cubicBezTo>
                  <a:cubicBezTo>
                    <a:pt x="131" y="320"/>
                    <a:pt x="195" y="276"/>
                    <a:pt x="219" y="236"/>
                  </a:cubicBezTo>
                  <a:cubicBezTo>
                    <a:pt x="255" y="163"/>
                    <a:pt x="255" y="30"/>
                    <a:pt x="171" y="5"/>
                  </a:cubicBezTo>
                  <a:cubicBezTo>
                    <a:pt x="167" y="2"/>
                    <a:pt x="163" y="0"/>
                    <a:pt x="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643;p36">
              <a:extLst>
                <a:ext uri="{FF2B5EF4-FFF2-40B4-BE49-F238E27FC236}">
                  <a16:creationId xmlns:a16="http://schemas.microsoft.com/office/drawing/2014/main" id="{CDA97024-72B7-4E56-8C9E-E28184110FE8}"/>
                </a:ext>
              </a:extLst>
            </p:cNvPr>
            <p:cNvSpPr/>
            <p:nvPr/>
          </p:nvSpPr>
          <p:spPr>
            <a:xfrm>
              <a:off x="7581342" y="3126537"/>
              <a:ext cx="13831" cy="16833"/>
            </a:xfrm>
            <a:custGeom>
              <a:avLst/>
              <a:gdLst/>
              <a:ahLst/>
              <a:cxnLst/>
              <a:rect l="l" t="t" r="r" b="b"/>
              <a:pathLst>
                <a:path w="281" h="342" extrusionOk="0">
                  <a:moveTo>
                    <a:pt x="184" y="13"/>
                  </a:moveTo>
                  <a:cubicBezTo>
                    <a:pt x="208" y="25"/>
                    <a:pt x="232" y="49"/>
                    <a:pt x="244" y="74"/>
                  </a:cubicBezTo>
                  <a:cubicBezTo>
                    <a:pt x="257" y="135"/>
                    <a:pt x="244" y="195"/>
                    <a:pt x="232" y="232"/>
                  </a:cubicBezTo>
                  <a:cubicBezTo>
                    <a:pt x="208" y="281"/>
                    <a:pt x="147" y="317"/>
                    <a:pt x="98" y="317"/>
                  </a:cubicBezTo>
                  <a:lnTo>
                    <a:pt x="86" y="317"/>
                  </a:lnTo>
                  <a:cubicBezTo>
                    <a:pt x="62" y="317"/>
                    <a:pt x="38" y="305"/>
                    <a:pt x="25" y="281"/>
                  </a:cubicBezTo>
                  <a:lnTo>
                    <a:pt x="25" y="257"/>
                  </a:lnTo>
                  <a:cubicBezTo>
                    <a:pt x="38" y="244"/>
                    <a:pt x="38" y="244"/>
                    <a:pt x="49" y="244"/>
                  </a:cubicBezTo>
                  <a:cubicBezTo>
                    <a:pt x="98" y="244"/>
                    <a:pt x="147" y="244"/>
                    <a:pt x="184" y="184"/>
                  </a:cubicBezTo>
                  <a:cubicBezTo>
                    <a:pt x="195" y="159"/>
                    <a:pt x="195" y="122"/>
                    <a:pt x="195" y="98"/>
                  </a:cubicBezTo>
                  <a:cubicBezTo>
                    <a:pt x="184" y="86"/>
                    <a:pt x="184" y="74"/>
                    <a:pt x="184" y="62"/>
                  </a:cubicBezTo>
                  <a:cubicBezTo>
                    <a:pt x="171" y="49"/>
                    <a:pt x="171" y="38"/>
                    <a:pt x="171" y="25"/>
                  </a:cubicBezTo>
                  <a:lnTo>
                    <a:pt x="171" y="13"/>
                  </a:lnTo>
                  <a:close/>
                  <a:moveTo>
                    <a:pt x="159" y="1"/>
                  </a:moveTo>
                  <a:cubicBezTo>
                    <a:pt x="159" y="13"/>
                    <a:pt x="147" y="25"/>
                    <a:pt x="159" y="25"/>
                  </a:cubicBezTo>
                  <a:lnTo>
                    <a:pt x="159" y="62"/>
                  </a:lnTo>
                  <a:cubicBezTo>
                    <a:pt x="171" y="74"/>
                    <a:pt x="171" y="86"/>
                    <a:pt x="171" y="98"/>
                  </a:cubicBezTo>
                  <a:cubicBezTo>
                    <a:pt x="171" y="122"/>
                    <a:pt x="171" y="147"/>
                    <a:pt x="159" y="171"/>
                  </a:cubicBezTo>
                  <a:cubicBezTo>
                    <a:pt x="135" y="220"/>
                    <a:pt x="98" y="232"/>
                    <a:pt x="49" y="232"/>
                  </a:cubicBezTo>
                  <a:cubicBezTo>
                    <a:pt x="38" y="232"/>
                    <a:pt x="25" y="232"/>
                    <a:pt x="13" y="244"/>
                  </a:cubicBezTo>
                  <a:cubicBezTo>
                    <a:pt x="1" y="257"/>
                    <a:pt x="1" y="268"/>
                    <a:pt x="13" y="281"/>
                  </a:cubicBezTo>
                  <a:cubicBezTo>
                    <a:pt x="25" y="317"/>
                    <a:pt x="49" y="341"/>
                    <a:pt x="86" y="341"/>
                  </a:cubicBezTo>
                  <a:lnTo>
                    <a:pt x="98" y="341"/>
                  </a:lnTo>
                  <a:cubicBezTo>
                    <a:pt x="147" y="341"/>
                    <a:pt x="220" y="293"/>
                    <a:pt x="244" y="244"/>
                  </a:cubicBezTo>
                  <a:cubicBezTo>
                    <a:pt x="268" y="208"/>
                    <a:pt x="281" y="122"/>
                    <a:pt x="257" y="74"/>
                  </a:cubicBezTo>
                  <a:cubicBezTo>
                    <a:pt x="244" y="38"/>
                    <a:pt x="220" y="13"/>
                    <a:pt x="1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644;p36">
              <a:extLst>
                <a:ext uri="{FF2B5EF4-FFF2-40B4-BE49-F238E27FC236}">
                  <a16:creationId xmlns:a16="http://schemas.microsoft.com/office/drawing/2014/main" id="{77D8C754-BE3B-46B7-B1F6-394DF436E8F7}"/>
                </a:ext>
              </a:extLst>
            </p:cNvPr>
            <p:cNvSpPr/>
            <p:nvPr/>
          </p:nvSpPr>
          <p:spPr>
            <a:xfrm>
              <a:off x="7570563" y="3138055"/>
              <a:ext cx="26382" cy="42526"/>
            </a:xfrm>
            <a:custGeom>
              <a:avLst/>
              <a:gdLst/>
              <a:ahLst/>
              <a:cxnLst/>
              <a:rect l="l" t="t" r="r" b="b"/>
              <a:pathLst>
                <a:path w="536" h="864" extrusionOk="0">
                  <a:moveTo>
                    <a:pt x="195" y="0"/>
                  </a:moveTo>
                  <a:cubicBezTo>
                    <a:pt x="186" y="0"/>
                    <a:pt x="176" y="7"/>
                    <a:pt x="171" y="23"/>
                  </a:cubicBezTo>
                  <a:cubicBezTo>
                    <a:pt x="135" y="120"/>
                    <a:pt x="98" y="217"/>
                    <a:pt x="74" y="314"/>
                  </a:cubicBezTo>
                  <a:cubicBezTo>
                    <a:pt x="49" y="375"/>
                    <a:pt x="1" y="472"/>
                    <a:pt x="13" y="545"/>
                  </a:cubicBezTo>
                  <a:cubicBezTo>
                    <a:pt x="25" y="655"/>
                    <a:pt x="171" y="777"/>
                    <a:pt x="232" y="850"/>
                  </a:cubicBezTo>
                  <a:cubicBezTo>
                    <a:pt x="237" y="860"/>
                    <a:pt x="244" y="863"/>
                    <a:pt x="252" y="863"/>
                  </a:cubicBezTo>
                  <a:cubicBezTo>
                    <a:pt x="262" y="863"/>
                    <a:pt x="274" y="856"/>
                    <a:pt x="281" y="850"/>
                  </a:cubicBezTo>
                  <a:cubicBezTo>
                    <a:pt x="366" y="777"/>
                    <a:pt x="512" y="679"/>
                    <a:pt x="524" y="569"/>
                  </a:cubicBezTo>
                  <a:cubicBezTo>
                    <a:pt x="536" y="412"/>
                    <a:pt x="451" y="204"/>
                    <a:pt x="414" y="59"/>
                  </a:cubicBezTo>
                  <a:cubicBezTo>
                    <a:pt x="409" y="37"/>
                    <a:pt x="392" y="28"/>
                    <a:pt x="376" y="28"/>
                  </a:cubicBezTo>
                  <a:cubicBezTo>
                    <a:pt x="355" y="28"/>
                    <a:pt x="335" y="44"/>
                    <a:pt x="341" y="71"/>
                  </a:cubicBezTo>
                  <a:cubicBezTo>
                    <a:pt x="366" y="193"/>
                    <a:pt x="403" y="314"/>
                    <a:pt x="414" y="436"/>
                  </a:cubicBezTo>
                  <a:cubicBezTo>
                    <a:pt x="436" y="602"/>
                    <a:pt x="357" y="678"/>
                    <a:pt x="260" y="773"/>
                  </a:cubicBezTo>
                  <a:lnTo>
                    <a:pt x="260" y="773"/>
                  </a:lnTo>
                  <a:lnTo>
                    <a:pt x="171" y="655"/>
                  </a:lnTo>
                  <a:cubicBezTo>
                    <a:pt x="111" y="569"/>
                    <a:pt x="86" y="533"/>
                    <a:pt x="122" y="423"/>
                  </a:cubicBezTo>
                  <a:cubicBezTo>
                    <a:pt x="159" y="290"/>
                    <a:pt x="195" y="168"/>
                    <a:pt x="220" y="34"/>
                  </a:cubicBezTo>
                  <a:cubicBezTo>
                    <a:pt x="220" y="13"/>
                    <a:pt x="208" y="0"/>
                    <a:pt x="1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645;p36">
              <a:extLst>
                <a:ext uri="{FF2B5EF4-FFF2-40B4-BE49-F238E27FC236}">
                  <a16:creationId xmlns:a16="http://schemas.microsoft.com/office/drawing/2014/main" id="{70FD59C6-0AF4-4D7E-8D0F-ED2AF7B57FB8}"/>
                </a:ext>
              </a:extLst>
            </p:cNvPr>
            <p:cNvSpPr/>
            <p:nvPr/>
          </p:nvSpPr>
          <p:spPr>
            <a:xfrm>
              <a:off x="7570563" y="3137661"/>
              <a:ext cx="26382" cy="43412"/>
            </a:xfrm>
            <a:custGeom>
              <a:avLst/>
              <a:gdLst/>
              <a:ahLst/>
              <a:cxnLst/>
              <a:rect l="l" t="t" r="r" b="b"/>
              <a:pathLst>
                <a:path w="536" h="882" extrusionOk="0">
                  <a:moveTo>
                    <a:pt x="257" y="785"/>
                  </a:moveTo>
                  <a:cubicBezTo>
                    <a:pt x="268" y="785"/>
                    <a:pt x="268" y="796"/>
                    <a:pt x="268" y="796"/>
                  </a:cubicBezTo>
                  <a:lnTo>
                    <a:pt x="257" y="796"/>
                  </a:lnTo>
                  <a:lnTo>
                    <a:pt x="257" y="785"/>
                  </a:lnTo>
                  <a:close/>
                  <a:moveTo>
                    <a:pt x="195" y="18"/>
                  </a:moveTo>
                  <a:cubicBezTo>
                    <a:pt x="208" y="18"/>
                    <a:pt x="208" y="31"/>
                    <a:pt x="208" y="42"/>
                  </a:cubicBezTo>
                  <a:cubicBezTo>
                    <a:pt x="184" y="164"/>
                    <a:pt x="147" y="285"/>
                    <a:pt x="122" y="407"/>
                  </a:cubicBezTo>
                  <a:lnTo>
                    <a:pt x="111" y="431"/>
                  </a:lnTo>
                  <a:cubicBezTo>
                    <a:pt x="86" y="541"/>
                    <a:pt x="111" y="577"/>
                    <a:pt x="171" y="675"/>
                  </a:cubicBezTo>
                  <a:cubicBezTo>
                    <a:pt x="195" y="699"/>
                    <a:pt x="220" y="736"/>
                    <a:pt x="244" y="760"/>
                  </a:cubicBezTo>
                  <a:lnTo>
                    <a:pt x="244" y="772"/>
                  </a:lnTo>
                  <a:cubicBezTo>
                    <a:pt x="244" y="785"/>
                    <a:pt x="232" y="785"/>
                    <a:pt x="220" y="796"/>
                  </a:cubicBezTo>
                  <a:lnTo>
                    <a:pt x="208" y="809"/>
                  </a:lnTo>
                  <a:lnTo>
                    <a:pt x="305" y="809"/>
                  </a:lnTo>
                  <a:lnTo>
                    <a:pt x="293" y="796"/>
                  </a:lnTo>
                  <a:cubicBezTo>
                    <a:pt x="281" y="796"/>
                    <a:pt x="281" y="785"/>
                    <a:pt x="268" y="772"/>
                  </a:cubicBezTo>
                  <a:cubicBezTo>
                    <a:pt x="366" y="687"/>
                    <a:pt x="451" y="602"/>
                    <a:pt x="427" y="444"/>
                  </a:cubicBezTo>
                  <a:cubicBezTo>
                    <a:pt x="414" y="358"/>
                    <a:pt x="403" y="274"/>
                    <a:pt x="378" y="188"/>
                  </a:cubicBezTo>
                  <a:cubicBezTo>
                    <a:pt x="366" y="152"/>
                    <a:pt x="354" y="115"/>
                    <a:pt x="354" y="79"/>
                  </a:cubicBezTo>
                  <a:cubicBezTo>
                    <a:pt x="341" y="55"/>
                    <a:pt x="366" y="42"/>
                    <a:pt x="378" y="42"/>
                  </a:cubicBezTo>
                  <a:cubicBezTo>
                    <a:pt x="390" y="42"/>
                    <a:pt x="403" y="42"/>
                    <a:pt x="403" y="67"/>
                  </a:cubicBezTo>
                  <a:cubicBezTo>
                    <a:pt x="414" y="104"/>
                    <a:pt x="427" y="139"/>
                    <a:pt x="439" y="188"/>
                  </a:cubicBezTo>
                  <a:cubicBezTo>
                    <a:pt x="476" y="322"/>
                    <a:pt x="524" y="468"/>
                    <a:pt x="512" y="577"/>
                  </a:cubicBezTo>
                  <a:cubicBezTo>
                    <a:pt x="500" y="663"/>
                    <a:pt x="414" y="736"/>
                    <a:pt x="341" y="796"/>
                  </a:cubicBezTo>
                  <a:cubicBezTo>
                    <a:pt x="317" y="821"/>
                    <a:pt x="293" y="833"/>
                    <a:pt x="281" y="858"/>
                  </a:cubicBezTo>
                  <a:lnTo>
                    <a:pt x="232" y="858"/>
                  </a:lnTo>
                  <a:cubicBezTo>
                    <a:pt x="220" y="833"/>
                    <a:pt x="195" y="809"/>
                    <a:pt x="171" y="785"/>
                  </a:cubicBezTo>
                  <a:cubicBezTo>
                    <a:pt x="111" y="712"/>
                    <a:pt x="25" y="626"/>
                    <a:pt x="25" y="553"/>
                  </a:cubicBezTo>
                  <a:cubicBezTo>
                    <a:pt x="13" y="504"/>
                    <a:pt x="38" y="444"/>
                    <a:pt x="62" y="383"/>
                  </a:cubicBezTo>
                  <a:cubicBezTo>
                    <a:pt x="74" y="371"/>
                    <a:pt x="74" y="347"/>
                    <a:pt x="86" y="322"/>
                  </a:cubicBezTo>
                  <a:cubicBezTo>
                    <a:pt x="111" y="225"/>
                    <a:pt x="147" y="128"/>
                    <a:pt x="184" y="31"/>
                  </a:cubicBezTo>
                  <a:cubicBezTo>
                    <a:pt x="184" y="18"/>
                    <a:pt x="195" y="18"/>
                    <a:pt x="195" y="18"/>
                  </a:cubicBezTo>
                  <a:close/>
                  <a:moveTo>
                    <a:pt x="194" y="1"/>
                  </a:moveTo>
                  <a:cubicBezTo>
                    <a:pt x="182" y="1"/>
                    <a:pt x="168" y="10"/>
                    <a:pt x="159" y="18"/>
                  </a:cubicBezTo>
                  <a:cubicBezTo>
                    <a:pt x="122" y="115"/>
                    <a:pt x="98" y="225"/>
                    <a:pt x="62" y="322"/>
                  </a:cubicBezTo>
                  <a:cubicBezTo>
                    <a:pt x="62" y="334"/>
                    <a:pt x="49" y="358"/>
                    <a:pt x="49" y="383"/>
                  </a:cubicBezTo>
                  <a:cubicBezTo>
                    <a:pt x="25" y="431"/>
                    <a:pt x="1" y="504"/>
                    <a:pt x="1" y="553"/>
                  </a:cubicBezTo>
                  <a:cubicBezTo>
                    <a:pt x="13" y="639"/>
                    <a:pt x="98" y="723"/>
                    <a:pt x="159" y="796"/>
                  </a:cubicBezTo>
                  <a:cubicBezTo>
                    <a:pt x="184" y="821"/>
                    <a:pt x="208" y="845"/>
                    <a:pt x="220" y="869"/>
                  </a:cubicBezTo>
                  <a:cubicBezTo>
                    <a:pt x="232" y="869"/>
                    <a:pt x="244" y="882"/>
                    <a:pt x="257" y="882"/>
                  </a:cubicBezTo>
                  <a:cubicBezTo>
                    <a:pt x="268" y="882"/>
                    <a:pt x="281" y="869"/>
                    <a:pt x="293" y="869"/>
                  </a:cubicBezTo>
                  <a:cubicBezTo>
                    <a:pt x="305" y="845"/>
                    <a:pt x="330" y="833"/>
                    <a:pt x="354" y="809"/>
                  </a:cubicBezTo>
                  <a:cubicBezTo>
                    <a:pt x="427" y="748"/>
                    <a:pt x="524" y="675"/>
                    <a:pt x="524" y="577"/>
                  </a:cubicBezTo>
                  <a:cubicBezTo>
                    <a:pt x="536" y="468"/>
                    <a:pt x="500" y="310"/>
                    <a:pt x="463" y="188"/>
                  </a:cubicBezTo>
                  <a:cubicBezTo>
                    <a:pt x="451" y="139"/>
                    <a:pt x="439" y="104"/>
                    <a:pt x="427" y="55"/>
                  </a:cubicBezTo>
                  <a:cubicBezTo>
                    <a:pt x="418" y="37"/>
                    <a:pt x="402" y="26"/>
                    <a:pt x="385" y="26"/>
                  </a:cubicBezTo>
                  <a:cubicBezTo>
                    <a:pt x="379" y="26"/>
                    <a:pt x="372" y="27"/>
                    <a:pt x="366" y="31"/>
                  </a:cubicBezTo>
                  <a:cubicBezTo>
                    <a:pt x="354" y="31"/>
                    <a:pt x="330" y="55"/>
                    <a:pt x="330" y="79"/>
                  </a:cubicBezTo>
                  <a:cubicBezTo>
                    <a:pt x="341" y="115"/>
                    <a:pt x="354" y="152"/>
                    <a:pt x="354" y="188"/>
                  </a:cubicBezTo>
                  <a:cubicBezTo>
                    <a:pt x="378" y="274"/>
                    <a:pt x="403" y="358"/>
                    <a:pt x="414" y="444"/>
                  </a:cubicBezTo>
                  <a:cubicBezTo>
                    <a:pt x="427" y="602"/>
                    <a:pt x="354" y="675"/>
                    <a:pt x="257" y="760"/>
                  </a:cubicBezTo>
                  <a:lnTo>
                    <a:pt x="257" y="748"/>
                  </a:lnTo>
                  <a:cubicBezTo>
                    <a:pt x="232" y="723"/>
                    <a:pt x="208" y="699"/>
                    <a:pt x="184" y="663"/>
                  </a:cubicBezTo>
                  <a:cubicBezTo>
                    <a:pt x="122" y="577"/>
                    <a:pt x="98" y="541"/>
                    <a:pt x="122" y="431"/>
                  </a:cubicBezTo>
                  <a:lnTo>
                    <a:pt x="135" y="407"/>
                  </a:lnTo>
                  <a:cubicBezTo>
                    <a:pt x="171" y="285"/>
                    <a:pt x="208" y="164"/>
                    <a:pt x="220" y="42"/>
                  </a:cubicBezTo>
                  <a:cubicBezTo>
                    <a:pt x="232" y="18"/>
                    <a:pt x="220" y="6"/>
                    <a:pt x="208" y="6"/>
                  </a:cubicBezTo>
                  <a:cubicBezTo>
                    <a:pt x="204" y="2"/>
                    <a:pt x="200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646;p36">
              <a:extLst>
                <a:ext uri="{FF2B5EF4-FFF2-40B4-BE49-F238E27FC236}">
                  <a16:creationId xmlns:a16="http://schemas.microsoft.com/office/drawing/2014/main" id="{E04E9A57-3F7E-48A8-AA9C-D13CA3324547}"/>
                </a:ext>
              </a:extLst>
            </p:cNvPr>
            <p:cNvSpPr/>
            <p:nvPr/>
          </p:nvSpPr>
          <p:spPr>
            <a:xfrm>
              <a:off x="7555649" y="3164832"/>
              <a:ext cx="18556" cy="4381"/>
            </a:xfrm>
            <a:custGeom>
              <a:avLst/>
              <a:gdLst/>
              <a:ahLst/>
              <a:cxnLst/>
              <a:rect l="l" t="t" r="r" b="b"/>
              <a:pathLst>
                <a:path w="377" h="89" extrusionOk="0">
                  <a:moveTo>
                    <a:pt x="195" y="1"/>
                  </a:moveTo>
                  <a:cubicBezTo>
                    <a:pt x="134" y="1"/>
                    <a:pt x="85" y="1"/>
                    <a:pt x="25" y="14"/>
                  </a:cubicBezTo>
                  <a:cubicBezTo>
                    <a:pt x="0" y="14"/>
                    <a:pt x="0" y="50"/>
                    <a:pt x="25" y="50"/>
                  </a:cubicBezTo>
                  <a:cubicBezTo>
                    <a:pt x="73" y="62"/>
                    <a:pt x="134" y="62"/>
                    <a:pt x="195" y="74"/>
                  </a:cubicBezTo>
                  <a:cubicBezTo>
                    <a:pt x="223" y="81"/>
                    <a:pt x="254" y="88"/>
                    <a:pt x="286" y="88"/>
                  </a:cubicBezTo>
                  <a:cubicBezTo>
                    <a:pt x="309" y="88"/>
                    <a:pt x="332" y="84"/>
                    <a:pt x="352" y="74"/>
                  </a:cubicBezTo>
                  <a:cubicBezTo>
                    <a:pt x="377" y="74"/>
                    <a:pt x="377" y="38"/>
                    <a:pt x="365" y="25"/>
                  </a:cubicBezTo>
                  <a:cubicBezTo>
                    <a:pt x="316" y="1"/>
                    <a:pt x="255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647;p36">
              <a:extLst>
                <a:ext uri="{FF2B5EF4-FFF2-40B4-BE49-F238E27FC236}">
                  <a16:creationId xmlns:a16="http://schemas.microsoft.com/office/drawing/2014/main" id="{535AA298-E2A8-440B-81CA-E77BDB996A8F}"/>
                </a:ext>
              </a:extLst>
            </p:cNvPr>
            <p:cNvSpPr/>
            <p:nvPr/>
          </p:nvSpPr>
          <p:spPr>
            <a:xfrm>
              <a:off x="7555649" y="3164290"/>
              <a:ext cx="19196" cy="5414"/>
            </a:xfrm>
            <a:custGeom>
              <a:avLst/>
              <a:gdLst/>
              <a:ahLst/>
              <a:cxnLst/>
              <a:rect l="l" t="t" r="r" b="b"/>
              <a:pathLst>
                <a:path w="390" h="110" extrusionOk="0">
                  <a:moveTo>
                    <a:pt x="206" y="12"/>
                  </a:moveTo>
                  <a:cubicBezTo>
                    <a:pt x="255" y="12"/>
                    <a:pt x="316" y="12"/>
                    <a:pt x="352" y="49"/>
                  </a:cubicBezTo>
                  <a:cubicBezTo>
                    <a:pt x="365" y="49"/>
                    <a:pt x="365" y="61"/>
                    <a:pt x="365" y="73"/>
                  </a:cubicBezTo>
                  <a:lnTo>
                    <a:pt x="352" y="85"/>
                  </a:lnTo>
                  <a:cubicBezTo>
                    <a:pt x="340" y="89"/>
                    <a:pt x="327" y="91"/>
                    <a:pt x="313" y="91"/>
                  </a:cubicBezTo>
                  <a:cubicBezTo>
                    <a:pt x="285" y="91"/>
                    <a:pt x="255" y="85"/>
                    <a:pt x="231" y="85"/>
                  </a:cubicBezTo>
                  <a:cubicBezTo>
                    <a:pt x="219" y="73"/>
                    <a:pt x="206" y="73"/>
                    <a:pt x="195" y="73"/>
                  </a:cubicBezTo>
                  <a:cubicBezTo>
                    <a:pt x="170" y="73"/>
                    <a:pt x="134" y="73"/>
                    <a:pt x="109" y="61"/>
                  </a:cubicBezTo>
                  <a:cubicBezTo>
                    <a:pt x="73" y="61"/>
                    <a:pt x="49" y="61"/>
                    <a:pt x="25" y="49"/>
                  </a:cubicBezTo>
                  <a:cubicBezTo>
                    <a:pt x="12" y="49"/>
                    <a:pt x="12" y="49"/>
                    <a:pt x="12" y="36"/>
                  </a:cubicBezTo>
                  <a:lnTo>
                    <a:pt x="25" y="25"/>
                  </a:lnTo>
                  <a:cubicBezTo>
                    <a:pt x="85" y="25"/>
                    <a:pt x="134" y="12"/>
                    <a:pt x="195" y="12"/>
                  </a:cubicBezTo>
                  <a:close/>
                  <a:moveTo>
                    <a:pt x="195" y="0"/>
                  </a:moveTo>
                  <a:cubicBezTo>
                    <a:pt x="134" y="0"/>
                    <a:pt x="85" y="0"/>
                    <a:pt x="25" y="12"/>
                  </a:cubicBezTo>
                  <a:cubicBezTo>
                    <a:pt x="0" y="12"/>
                    <a:pt x="0" y="25"/>
                    <a:pt x="0" y="36"/>
                  </a:cubicBezTo>
                  <a:cubicBezTo>
                    <a:pt x="0" y="61"/>
                    <a:pt x="0" y="73"/>
                    <a:pt x="25" y="73"/>
                  </a:cubicBezTo>
                  <a:cubicBezTo>
                    <a:pt x="49" y="73"/>
                    <a:pt x="73" y="73"/>
                    <a:pt x="109" y="85"/>
                  </a:cubicBezTo>
                  <a:cubicBezTo>
                    <a:pt x="134" y="85"/>
                    <a:pt x="158" y="85"/>
                    <a:pt x="195" y="98"/>
                  </a:cubicBezTo>
                  <a:lnTo>
                    <a:pt x="219" y="98"/>
                  </a:lnTo>
                  <a:cubicBezTo>
                    <a:pt x="255" y="98"/>
                    <a:pt x="279" y="109"/>
                    <a:pt x="304" y="109"/>
                  </a:cubicBezTo>
                  <a:cubicBezTo>
                    <a:pt x="316" y="109"/>
                    <a:pt x="341" y="109"/>
                    <a:pt x="352" y="98"/>
                  </a:cubicBezTo>
                  <a:cubicBezTo>
                    <a:pt x="365" y="98"/>
                    <a:pt x="377" y="85"/>
                    <a:pt x="377" y="73"/>
                  </a:cubicBezTo>
                  <a:cubicBezTo>
                    <a:pt x="389" y="61"/>
                    <a:pt x="377" y="36"/>
                    <a:pt x="365" y="36"/>
                  </a:cubicBezTo>
                  <a:cubicBezTo>
                    <a:pt x="316" y="0"/>
                    <a:pt x="255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648;p36">
              <a:extLst>
                <a:ext uri="{FF2B5EF4-FFF2-40B4-BE49-F238E27FC236}">
                  <a16:creationId xmlns:a16="http://schemas.microsoft.com/office/drawing/2014/main" id="{FF515068-C656-4269-AE9A-FA322E3B3BE9}"/>
                </a:ext>
              </a:extLst>
            </p:cNvPr>
            <p:cNvSpPr/>
            <p:nvPr/>
          </p:nvSpPr>
          <p:spPr>
            <a:xfrm>
              <a:off x="7593303" y="3165373"/>
              <a:ext cx="20426" cy="4479"/>
            </a:xfrm>
            <a:custGeom>
              <a:avLst/>
              <a:gdLst/>
              <a:ahLst/>
              <a:cxnLst/>
              <a:rect l="l" t="t" r="r" b="b"/>
              <a:pathLst>
                <a:path w="415" h="91" extrusionOk="0">
                  <a:moveTo>
                    <a:pt x="298" y="1"/>
                  </a:moveTo>
                  <a:cubicBezTo>
                    <a:pt x="272" y="1"/>
                    <a:pt x="245" y="3"/>
                    <a:pt x="220" y="3"/>
                  </a:cubicBezTo>
                  <a:cubicBezTo>
                    <a:pt x="147" y="3"/>
                    <a:pt x="87" y="14"/>
                    <a:pt x="25" y="27"/>
                  </a:cubicBezTo>
                  <a:cubicBezTo>
                    <a:pt x="1" y="39"/>
                    <a:pt x="1" y="63"/>
                    <a:pt x="25" y="76"/>
                  </a:cubicBezTo>
                  <a:cubicBezTo>
                    <a:pt x="87" y="87"/>
                    <a:pt x="159" y="87"/>
                    <a:pt x="220" y="87"/>
                  </a:cubicBezTo>
                  <a:cubicBezTo>
                    <a:pt x="251" y="87"/>
                    <a:pt x="282" y="91"/>
                    <a:pt x="313" y="91"/>
                  </a:cubicBezTo>
                  <a:cubicBezTo>
                    <a:pt x="343" y="91"/>
                    <a:pt x="373" y="88"/>
                    <a:pt x="403" y="76"/>
                  </a:cubicBezTo>
                  <a:cubicBezTo>
                    <a:pt x="414" y="63"/>
                    <a:pt x="414" y="39"/>
                    <a:pt x="403" y="27"/>
                  </a:cubicBezTo>
                  <a:cubicBezTo>
                    <a:pt x="374" y="5"/>
                    <a:pt x="336" y="1"/>
                    <a:pt x="2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649;p36">
              <a:extLst>
                <a:ext uri="{FF2B5EF4-FFF2-40B4-BE49-F238E27FC236}">
                  <a16:creationId xmlns:a16="http://schemas.microsoft.com/office/drawing/2014/main" id="{1EDB6913-4E6D-4DC9-8885-BFA0FD295C87}"/>
                </a:ext>
              </a:extLst>
            </p:cNvPr>
            <p:cNvSpPr/>
            <p:nvPr/>
          </p:nvSpPr>
          <p:spPr>
            <a:xfrm>
              <a:off x="7593303" y="3164832"/>
              <a:ext cx="21066" cy="5463"/>
            </a:xfrm>
            <a:custGeom>
              <a:avLst/>
              <a:gdLst/>
              <a:ahLst/>
              <a:cxnLst/>
              <a:rect l="l" t="t" r="r" b="b"/>
              <a:pathLst>
                <a:path w="428" h="111" extrusionOk="0">
                  <a:moveTo>
                    <a:pt x="293" y="25"/>
                  </a:moveTo>
                  <a:cubicBezTo>
                    <a:pt x="330" y="25"/>
                    <a:pt x="366" y="25"/>
                    <a:pt x="390" y="50"/>
                  </a:cubicBezTo>
                  <a:cubicBezTo>
                    <a:pt x="403" y="50"/>
                    <a:pt x="403" y="62"/>
                    <a:pt x="403" y="62"/>
                  </a:cubicBezTo>
                  <a:cubicBezTo>
                    <a:pt x="403" y="74"/>
                    <a:pt x="403" y="74"/>
                    <a:pt x="390" y="87"/>
                  </a:cubicBezTo>
                  <a:cubicBezTo>
                    <a:pt x="372" y="92"/>
                    <a:pt x="351" y="95"/>
                    <a:pt x="330" y="95"/>
                  </a:cubicBezTo>
                  <a:cubicBezTo>
                    <a:pt x="308" y="95"/>
                    <a:pt x="287" y="92"/>
                    <a:pt x="268" y="87"/>
                  </a:cubicBezTo>
                  <a:lnTo>
                    <a:pt x="184" y="87"/>
                  </a:lnTo>
                  <a:cubicBezTo>
                    <a:pt x="135" y="87"/>
                    <a:pt x="74" y="87"/>
                    <a:pt x="25" y="74"/>
                  </a:cubicBezTo>
                  <a:lnTo>
                    <a:pt x="14" y="62"/>
                  </a:lnTo>
                  <a:lnTo>
                    <a:pt x="25" y="50"/>
                  </a:lnTo>
                  <a:cubicBezTo>
                    <a:pt x="87" y="25"/>
                    <a:pt x="159" y="25"/>
                    <a:pt x="220" y="25"/>
                  </a:cubicBezTo>
                  <a:close/>
                  <a:moveTo>
                    <a:pt x="220" y="1"/>
                  </a:moveTo>
                  <a:cubicBezTo>
                    <a:pt x="159" y="1"/>
                    <a:pt x="87" y="14"/>
                    <a:pt x="25" y="38"/>
                  </a:cubicBezTo>
                  <a:cubicBezTo>
                    <a:pt x="14" y="38"/>
                    <a:pt x="1" y="50"/>
                    <a:pt x="1" y="62"/>
                  </a:cubicBezTo>
                  <a:cubicBezTo>
                    <a:pt x="1" y="74"/>
                    <a:pt x="14" y="87"/>
                    <a:pt x="25" y="87"/>
                  </a:cubicBezTo>
                  <a:cubicBezTo>
                    <a:pt x="74" y="98"/>
                    <a:pt x="135" y="98"/>
                    <a:pt x="184" y="98"/>
                  </a:cubicBezTo>
                  <a:lnTo>
                    <a:pt x="220" y="111"/>
                  </a:lnTo>
                  <a:lnTo>
                    <a:pt x="317" y="111"/>
                  </a:lnTo>
                  <a:cubicBezTo>
                    <a:pt x="354" y="111"/>
                    <a:pt x="378" y="111"/>
                    <a:pt x="403" y="98"/>
                  </a:cubicBezTo>
                  <a:cubicBezTo>
                    <a:pt x="414" y="98"/>
                    <a:pt x="427" y="87"/>
                    <a:pt x="427" y="74"/>
                  </a:cubicBezTo>
                  <a:cubicBezTo>
                    <a:pt x="427" y="50"/>
                    <a:pt x="414" y="38"/>
                    <a:pt x="403" y="25"/>
                  </a:cubicBezTo>
                  <a:cubicBezTo>
                    <a:pt x="354" y="1"/>
                    <a:pt x="305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650;p36">
              <a:extLst>
                <a:ext uri="{FF2B5EF4-FFF2-40B4-BE49-F238E27FC236}">
                  <a16:creationId xmlns:a16="http://schemas.microsoft.com/office/drawing/2014/main" id="{9C10D596-0A12-4F6C-A9D4-E29465A4885C}"/>
                </a:ext>
              </a:extLst>
            </p:cNvPr>
            <p:cNvSpPr/>
            <p:nvPr/>
          </p:nvSpPr>
          <p:spPr>
            <a:xfrm>
              <a:off x="7611023" y="3124175"/>
              <a:ext cx="59605" cy="68711"/>
            </a:xfrm>
            <a:custGeom>
              <a:avLst/>
              <a:gdLst/>
              <a:ahLst/>
              <a:cxnLst/>
              <a:rect l="l" t="t" r="r" b="b"/>
              <a:pathLst>
                <a:path w="1211" h="1396" extrusionOk="0">
                  <a:moveTo>
                    <a:pt x="570" y="102"/>
                  </a:moveTo>
                  <a:cubicBezTo>
                    <a:pt x="743" y="102"/>
                    <a:pt x="913" y="238"/>
                    <a:pt x="967" y="438"/>
                  </a:cubicBezTo>
                  <a:cubicBezTo>
                    <a:pt x="1052" y="694"/>
                    <a:pt x="943" y="1046"/>
                    <a:pt x="735" y="1216"/>
                  </a:cubicBezTo>
                  <a:cubicBezTo>
                    <a:pt x="666" y="1273"/>
                    <a:pt x="599" y="1296"/>
                    <a:pt x="536" y="1296"/>
                  </a:cubicBezTo>
                  <a:cubicBezTo>
                    <a:pt x="314" y="1296"/>
                    <a:pt x="149" y="997"/>
                    <a:pt x="140" y="778"/>
                  </a:cubicBezTo>
                  <a:cubicBezTo>
                    <a:pt x="125" y="597"/>
                    <a:pt x="158" y="407"/>
                    <a:pt x="255" y="267"/>
                  </a:cubicBezTo>
                  <a:lnTo>
                    <a:pt x="255" y="267"/>
                  </a:lnTo>
                  <a:cubicBezTo>
                    <a:pt x="258" y="268"/>
                    <a:pt x="261" y="268"/>
                    <a:pt x="263" y="268"/>
                  </a:cubicBezTo>
                  <a:cubicBezTo>
                    <a:pt x="273" y="268"/>
                    <a:pt x="281" y="264"/>
                    <a:pt x="286" y="256"/>
                  </a:cubicBezTo>
                  <a:cubicBezTo>
                    <a:pt x="367" y="148"/>
                    <a:pt x="469" y="102"/>
                    <a:pt x="570" y="102"/>
                  </a:cubicBezTo>
                  <a:close/>
                  <a:moveTo>
                    <a:pt x="567" y="0"/>
                  </a:moveTo>
                  <a:cubicBezTo>
                    <a:pt x="506" y="0"/>
                    <a:pt x="446" y="13"/>
                    <a:pt x="393" y="42"/>
                  </a:cubicBezTo>
                  <a:lnTo>
                    <a:pt x="393" y="42"/>
                  </a:lnTo>
                  <a:cubicBezTo>
                    <a:pt x="88" y="139"/>
                    <a:pt x="0" y="601"/>
                    <a:pt x="43" y="888"/>
                  </a:cubicBezTo>
                  <a:cubicBezTo>
                    <a:pt x="80" y="1138"/>
                    <a:pt x="294" y="1396"/>
                    <a:pt x="539" y="1396"/>
                  </a:cubicBezTo>
                  <a:cubicBezTo>
                    <a:pt x="615" y="1396"/>
                    <a:pt x="694" y="1371"/>
                    <a:pt x="772" y="1313"/>
                  </a:cubicBezTo>
                  <a:cubicBezTo>
                    <a:pt x="1100" y="1095"/>
                    <a:pt x="1210" y="535"/>
                    <a:pt x="979" y="207"/>
                  </a:cubicBezTo>
                  <a:cubicBezTo>
                    <a:pt x="884" y="81"/>
                    <a:pt x="720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651;p36">
              <a:extLst>
                <a:ext uri="{FF2B5EF4-FFF2-40B4-BE49-F238E27FC236}">
                  <a16:creationId xmlns:a16="http://schemas.microsoft.com/office/drawing/2014/main" id="{0A3F224D-8C0F-4A84-96BF-16DF82DB5937}"/>
                </a:ext>
              </a:extLst>
            </p:cNvPr>
            <p:cNvSpPr/>
            <p:nvPr/>
          </p:nvSpPr>
          <p:spPr>
            <a:xfrm>
              <a:off x="7611269" y="3123928"/>
              <a:ext cx="55766" cy="69696"/>
            </a:xfrm>
            <a:custGeom>
              <a:avLst/>
              <a:gdLst/>
              <a:ahLst/>
              <a:cxnLst/>
              <a:rect l="l" t="t" r="r" b="b"/>
              <a:pathLst>
                <a:path w="1133" h="1416" extrusionOk="0">
                  <a:moveTo>
                    <a:pt x="536" y="42"/>
                  </a:moveTo>
                  <a:cubicBezTo>
                    <a:pt x="548" y="42"/>
                    <a:pt x="548" y="54"/>
                    <a:pt x="548" y="54"/>
                  </a:cubicBezTo>
                  <a:cubicBezTo>
                    <a:pt x="548" y="54"/>
                    <a:pt x="548" y="66"/>
                    <a:pt x="536" y="66"/>
                  </a:cubicBezTo>
                  <a:cubicBezTo>
                    <a:pt x="414" y="91"/>
                    <a:pt x="317" y="164"/>
                    <a:pt x="244" y="261"/>
                  </a:cubicBezTo>
                  <a:lnTo>
                    <a:pt x="232" y="248"/>
                  </a:lnTo>
                  <a:cubicBezTo>
                    <a:pt x="268" y="164"/>
                    <a:pt x="317" y="102"/>
                    <a:pt x="378" y="66"/>
                  </a:cubicBezTo>
                  <a:cubicBezTo>
                    <a:pt x="427" y="42"/>
                    <a:pt x="476" y="42"/>
                    <a:pt x="536" y="42"/>
                  </a:cubicBezTo>
                  <a:close/>
                  <a:moveTo>
                    <a:pt x="293" y="224"/>
                  </a:moveTo>
                  <a:cubicBezTo>
                    <a:pt x="293" y="237"/>
                    <a:pt x="281" y="248"/>
                    <a:pt x="281" y="261"/>
                  </a:cubicBezTo>
                  <a:lnTo>
                    <a:pt x="268" y="261"/>
                  </a:lnTo>
                  <a:cubicBezTo>
                    <a:pt x="281" y="248"/>
                    <a:pt x="281" y="237"/>
                    <a:pt x="293" y="224"/>
                  </a:cubicBezTo>
                  <a:close/>
                  <a:moveTo>
                    <a:pt x="581" y="113"/>
                  </a:moveTo>
                  <a:cubicBezTo>
                    <a:pt x="594" y="113"/>
                    <a:pt x="608" y="114"/>
                    <a:pt x="621" y="115"/>
                  </a:cubicBezTo>
                  <a:cubicBezTo>
                    <a:pt x="779" y="151"/>
                    <a:pt x="913" y="273"/>
                    <a:pt x="962" y="443"/>
                  </a:cubicBezTo>
                  <a:cubicBezTo>
                    <a:pt x="1035" y="699"/>
                    <a:pt x="925" y="1051"/>
                    <a:pt x="730" y="1209"/>
                  </a:cubicBezTo>
                  <a:cubicBezTo>
                    <a:pt x="667" y="1265"/>
                    <a:pt x="598" y="1289"/>
                    <a:pt x="531" y="1289"/>
                  </a:cubicBezTo>
                  <a:cubicBezTo>
                    <a:pt x="496" y="1289"/>
                    <a:pt x="460" y="1283"/>
                    <a:pt x="427" y="1270"/>
                  </a:cubicBezTo>
                  <a:cubicBezTo>
                    <a:pt x="257" y="1197"/>
                    <a:pt x="147" y="954"/>
                    <a:pt x="135" y="783"/>
                  </a:cubicBezTo>
                  <a:cubicBezTo>
                    <a:pt x="122" y="540"/>
                    <a:pt x="184" y="383"/>
                    <a:pt x="257" y="285"/>
                  </a:cubicBezTo>
                  <a:cubicBezTo>
                    <a:pt x="268" y="285"/>
                    <a:pt x="281" y="273"/>
                    <a:pt x="293" y="261"/>
                  </a:cubicBezTo>
                  <a:cubicBezTo>
                    <a:pt x="369" y="162"/>
                    <a:pt x="465" y="113"/>
                    <a:pt x="581" y="113"/>
                  </a:cubicBezTo>
                  <a:close/>
                  <a:moveTo>
                    <a:pt x="559" y="14"/>
                  </a:moveTo>
                  <a:cubicBezTo>
                    <a:pt x="713" y="14"/>
                    <a:pt x="876" y="95"/>
                    <a:pt x="962" y="224"/>
                  </a:cubicBezTo>
                  <a:cubicBezTo>
                    <a:pt x="1071" y="370"/>
                    <a:pt x="1108" y="564"/>
                    <a:pt x="1071" y="783"/>
                  </a:cubicBezTo>
                  <a:cubicBezTo>
                    <a:pt x="1035" y="1002"/>
                    <a:pt x="925" y="1209"/>
                    <a:pt x="767" y="1318"/>
                  </a:cubicBezTo>
                  <a:cubicBezTo>
                    <a:pt x="693" y="1371"/>
                    <a:pt x="618" y="1396"/>
                    <a:pt x="541" y="1396"/>
                  </a:cubicBezTo>
                  <a:cubicBezTo>
                    <a:pt x="492" y="1396"/>
                    <a:pt x="442" y="1386"/>
                    <a:pt x="390" y="1367"/>
                  </a:cubicBezTo>
                  <a:cubicBezTo>
                    <a:pt x="220" y="1294"/>
                    <a:pt x="86" y="1100"/>
                    <a:pt x="49" y="893"/>
                  </a:cubicBezTo>
                  <a:cubicBezTo>
                    <a:pt x="13" y="662"/>
                    <a:pt x="62" y="346"/>
                    <a:pt x="220" y="164"/>
                  </a:cubicBezTo>
                  <a:cubicBezTo>
                    <a:pt x="243" y="140"/>
                    <a:pt x="279" y="116"/>
                    <a:pt x="303" y="93"/>
                  </a:cubicBezTo>
                  <a:lnTo>
                    <a:pt x="303" y="93"/>
                  </a:lnTo>
                  <a:cubicBezTo>
                    <a:pt x="267" y="128"/>
                    <a:pt x="244" y="176"/>
                    <a:pt x="220" y="237"/>
                  </a:cubicBezTo>
                  <a:cubicBezTo>
                    <a:pt x="220" y="248"/>
                    <a:pt x="220" y="273"/>
                    <a:pt x="232" y="273"/>
                  </a:cubicBezTo>
                  <a:cubicBezTo>
                    <a:pt x="220" y="297"/>
                    <a:pt x="208" y="321"/>
                    <a:pt x="195" y="334"/>
                  </a:cubicBezTo>
                  <a:cubicBezTo>
                    <a:pt x="122" y="491"/>
                    <a:pt x="111" y="662"/>
                    <a:pt x="122" y="783"/>
                  </a:cubicBezTo>
                  <a:cubicBezTo>
                    <a:pt x="135" y="966"/>
                    <a:pt x="244" y="1209"/>
                    <a:pt x="427" y="1282"/>
                  </a:cubicBezTo>
                  <a:cubicBezTo>
                    <a:pt x="460" y="1299"/>
                    <a:pt x="495" y="1307"/>
                    <a:pt x="531" y="1307"/>
                  </a:cubicBezTo>
                  <a:cubicBezTo>
                    <a:pt x="599" y="1307"/>
                    <a:pt x="671" y="1277"/>
                    <a:pt x="743" y="1221"/>
                  </a:cubicBezTo>
                  <a:cubicBezTo>
                    <a:pt x="949" y="1064"/>
                    <a:pt x="1047" y="699"/>
                    <a:pt x="974" y="443"/>
                  </a:cubicBezTo>
                  <a:cubicBezTo>
                    <a:pt x="925" y="261"/>
                    <a:pt x="779" y="127"/>
                    <a:pt x="621" y="102"/>
                  </a:cubicBezTo>
                  <a:cubicBezTo>
                    <a:pt x="604" y="99"/>
                    <a:pt x="586" y="97"/>
                    <a:pt x="569" y="97"/>
                  </a:cubicBezTo>
                  <a:cubicBezTo>
                    <a:pt x="526" y="97"/>
                    <a:pt x="486" y="106"/>
                    <a:pt x="451" y="115"/>
                  </a:cubicBezTo>
                  <a:cubicBezTo>
                    <a:pt x="487" y="102"/>
                    <a:pt x="524" y="91"/>
                    <a:pt x="548" y="91"/>
                  </a:cubicBezTo>
                  <a:cubicBezTo>
                    <a:pt x="560" y="78"/>
                    <a:pt x="560" y="66"/>
                    <a:pt x="560" y="54"/>
                  </a:cubicBezTo>
                  <a:cubicBezTo>
                    <a:pt x="560" y="42"/>
                    <a:pt x="548" y="29"/>
                    <a:pt x="536" y="29"/>
                  </a:cubicBezTo>
                  <a:lnTo>
                    <a:pt x="463" y="29"/>
                  </a:lnTo>
                  <a:cubicBezTo>
                    <a:pt x="476" y="18"/>
                    <a:pt x="487" y="18"/>
                    <a:pt x="500" y="18"/>
                  </a:cubicBezTo>
                  <a:cubicBezTo>
                    <a:pt x="519" y="15"/>
                    <a:pt x="539" y="14"/>
                    <a:pt x="559" y="14"/>
                  </a:cubicBezTo>
                  <a:close/>
                  <a:moveTo>
                    <a:pt x="559" y="1"/>
                  </a:moveTo>
                  <a:cubicBezTo>
                    <a:pt x="539" y="1"/>
                    <a:pt x="519" y="2"/>
                    <a:pt x="500" y="5"/>
                  </a:cubicBezTo>
                  <a:cubicBezTo>
                    <a:pt x="451" y="5"/>
                    <a:pt x="414" y="18"/>
                    <a:pt x="378" y="42"/>
                  </a:cubicBezTo>
                  <a:cubicBezTo>
                    <a:pt x="305" y="66"/>
                    <a:pt x="257" y="102"/>
                    <a:pt x="208" y="151"/>
                  </a:cubicBezTo>
                  <a:cubicBezTo>
                    <a:pt x="49" y="334"/>
                    <a:pt x="1" y="662"/>
                    <a:pt x="38" y="893"/>
                  </a:cubicBezTo>
                  <a:cubicBezTo>
                    <a:pt x="62" y="1100"/>
                    <a:pt x="208" y="1307"/>
                    <a:pt x="390" y="1380"/>
                  </a:cubicBezTo>
                  <a:cubicBezTo>
                    <a:pt x="427" y="1391"/>
                    <a:pt x="487" y="1416"/>
                    <a:pt x="536" y="1416"/>
                  </a:cubicBezTo>
                  <a:cubicBezTo>
                    <a:pt x="609" y="1416"/>
                    <a:pt x="694" y="1391"/>
                    <a:pt x="779" y="1331"/>
                  </a:cubicBezTo>
                  <a:cubicBezTo>
                    <a:pt x="938" y="1221"/>
                    <a:pt x="1047" y="1015"/>
                    <a:pt x="1095" y="783"/>
                  </a:cubicBezTo>
                  <a:cubicBezTo>
                    <a:pt x="1132" y="564"/>
                    <a:pt x="1084" y="358"/>
                    <a:pt x="974" y="212"/>
                  </a:cubicBezTo>
                  <a:cubicBezTo>
                    <a:pt x="877" y="83"/>
                    <a:pt x="713" y="1"/>
                    <a:pt x="5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652;p36">
              <a:extLst>
                <a:ext uri="{FF2B5EF4-FFF2-40B4-BE49-F238E27FC236}">
                  <a16:creationId xmlns:a16="http://schemas.microsoft.com/office/drawing/2014/main" id="{B8A70AFC-D0CE-4019-8F15-8A52B3423F7D}"/>
                </a:ext>
              </a:extLst>
            </p:cNvPr>
            <p:cNvSpPr/>
            <p:nvPr/>
          </p:nvSpPr>
          <p:spPr>
            <a:xfrm>
              <a:off x="7607676" y="3164487"/>
              <a:ext cx="7580" cy="4233"/>
            </a:xfrm>
            <a:custGeom>
              <a:avLst/>
              <a:gdLst/>
              <a:ahLst/>
              <a:cxnLst/>
              <a:rect l="l" t="t" r="r" b="b"/>
              <a:pathLst>
                <a:path w="154" h="86" extrusionOk="0">
                  <a:moveTo>
                    <a:pt x="105" y="0"/>
                  </a:moveTo>
                  <a:cubicBezTo>
                    <a:pt x="98" y="0"/>
                    <a:pt x="92" y="3"/>
                    <a:pt x="86" y="8"/>
                  </a:cubicBezTo>
                  <a:cubicBezTo>
                    <a:pt x="74" y="21"/>
                    <a:pt x="49" y="32"/>
                    <a:pt x="25" y="45"/>
                  </a:cubicBezTo>
                  <a:cubicBezTo>
                    <a:pt x="13" y="45"/>
                    <a:pt x="1" y="57"/>
                    <a:pt x="1" y="69"/>
                  </a:cubicBezTo>
                  <a:cubicBezTo>
                    <a:pt x="13" y="81"/>
                    <a:pt x="13" y="81"/>
                    <a:pt x="25" y="81"/>
                  </a:cubicBezTo>
                  <a:cubicBezTo>
                    <a:pt x="38" y="84"/>
                    <a:pt x="50" y="86"/>
                    <a:pt x="60" y="86"/>
                  </a:cubicBezTo>
                  <a:cubicBezTo>
                    <a:pt x="88" y="86"/>
                    <a:pt x="108" y="74"/>
                    <a:pt x="135" y="57"/>
                  </a:cubicBezTo>
                  <a:cubicBezTo>
                    <a:pt x="154" y="29"/>
                    <a:pt x="129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653;p36">
              <a:extLst>
                <a:ext uri="{FF2B5EF4-FFF2-40B4-BE49-F238E27FC236}">
                  <a16:creationId xmlns:a16="http://schemas.microsoft.com/office/drawing/2014/main" id="{61F2FA26-D55B-4C2B-804A-C73B9B6CC453}"/>
                </a:ext>
              </a:extLst>
            </p:cNvPr>
            <p:cNvSpPr/>
            <p:nvPr/>
          </p:nvSpPr>
          <p:spPr>
            <a:xfrm>
              <a:off x="7607676" y="3163847"/>
              <a:ext cx="7875" cy="5267"/>
            </a:xfrm>
            <a:custGeom>
              <a:avLst/>
              <a:gdLst/>
              <a:ahLst/>
              <a:cxnLst/>
              <a:rect l="l" t="t" r="r" b="b"/>
              <a:pathLst>
                <a:path w="160" h="107" extrusionOk="0">
                  <a:moveTo>
                    <a:pt x="109" y="16"/>
                  </a:moveTo>
                  <a:cubicBezTo>
                    <a:pt x="117" y="16"/>
                    <a:pt x="122" y="25"/>
                    <a:pt x="122" y="34"/>
                  </a:cubicBezTo>
                  <a:cubicBezTo>
                    <a:pt x="135" y="34"/>
                    <a:pt x="135" y="45"/>
                    <a:pt x="122" y="58"/>
                  </a:cubicBezTo>
                  <a:cubicBezTo>
                    <a:pt x="98" y="82"/>
                    <a:pt x="62" y="94"/>
                    <a:pt x="38" y="94"/>
                  </a:cubicBezTo>
                  <a:cubicBezTo>
                    <a:pt x="25" y="94"/>
                    <a:pt x="13" y="82"/>
                    <a:pt x="13" y="82"/>
                  </a:cubicBezTo>
                  <a:cubicBezTo>
                    <a:pt x="13" y="70"/>
                    <a:pt x="13" y="58"/>
                    <a:pt x="25" y="58"/>
                  </a:cubicBezTo>
                  <a:cubicBezTo>
                    <a:pt x="49" y="58"/>
                    <a:pt x="74" y="45"/>
                    <a:pt x="98" y="21"/>
                  </a:cubicBezTo>
                  <a:cubicBezTo>
                    <a:pt x="102" y="18"/>
                    <a:pt x="105" y="16"/>
                    <a:pt x="109" y="16"/>
                  </a:cubicBezTo>
                  <a:close/>
                  <a:moveTo>
                    <a:pt x="103" y="1"/>
                  </a:moveTo>
                  <a:cubicBezTo>
                    <a:pt x="94" y="1"/>
                    <a:pt x="84" y="4"/>
                    <a:pt x="74" y="9"/>
                  </a:cubicBezTo>
                  <a:cubicBezTo>
                    <a:pt x="62" y="34"/>
                    <a:pt x="38" y="45"/>
                    <a:pt x="25" y="45"/>
                  </a:cubicBezTo>
                  <a:cubicBezTo>
                    <a:pt x="1" y="45"/>
                    <a:pt x="1" y="70"/>
                    <a:pt x="1" y="82"/>
                  </a:cubicBezTo>
                  <a:cubicBezTo>
                    <a:pt x="1" y="94"/>
                    <a:pt x="13" y="107"/>
                    <a:pt x="25" y="107"/>
                  </a:cubicBezTo>
                  <a:lnTo>
                    <a:pt x="49" y="107"/>
                  </a:lnTo>
                  <a:cubicBezTo>
                    <a:pt x="86" y="107"/>
                    <a:pt x="111" y="94"/>
                    <a:pt x="135" y="70"/>
                  </a:cubicBezTo>
                  <a:cubicBezTo>
                    <a:pt x="159" y="58"/>
                    <a:pt x="147" y="34"/>
                    <a:pt x="135" y="21"/>
                  </a:cubicBezTo>
                  <a:cubicBezTo>
                    <a:pt x="128" y="7"/>
                    <a:pt x="116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654;p36">
              <a:extLst>
                <a:ext uri="{FF2B5EF4-FFF2-40B4-BE49-F238E27FC236}">
                  <a16:creationId xmlns:a16="http://schemas.microsoft.com/office/drawing/2014/main" id="{D7076350-80B8-4ED6-B438-3C2485712866}"/>
                </a:ext>
              </a:extLst>
            </p:cNvPr>
            <p:cNvSpPr/>
            <p:nvPr/>
          </p:nvSpPr>
          <p:spPr>
            <a:xfrm>
              <a:off x="7623870" y="3190378"/>
              <a:ext cx="15603" cy="17030"/>
            </a:xfrm>
            <a:custGeom>
              <a:avLst/>
              <a:gdLst/>
              <a:ahLst/>
              <a:cxnLst/>
              <a:rect l="l" t="t" r="r" b="b"/>
              <a:pathLst>
                <a:path w="317" h="346" extrusionOk="0">
                  <a:moveTo>
                    <a:pt x="132" y="0"/>
                  </a:moveTo>
                  <a:cubicBezTo>
                    <a:pt x="129" y="0"/>
                    <a:pt x="126" y="2"/>
                    <a:pt x="122" y="5"/>
                  </a:cubicBezTo>
                  <a:cubicBezTo>
                    <a:pt x="61" y="54"/>
                    <a:pt x="1" y="151"/>
                    <a:pt x="37" y="224"/>
                  </a:cubicBezTo>
                  <a:cubicBezTo>
                    <a:pt x="74" y="297"/>
                    <a:pt x="183" y="333"/>
                    <a:pt x="268" y="346"/>
                  </a:cubicBezTo>
                  <a:cubicBezTo>
                    <a:pt x="292" y="346"/>
                    <a:pt x="317" y="309"/>
                    <a:pt x="280" y="285"/>
                  </a:cubicBezTo>
                  <a:cubicBezTo>
                    <a:pt x="231" y="260"/>
                    <a:pt x="171" y="236"/>
                    <a:pt x="134" y="200"/>
                  </a:cubicBezTo>
                  <a:cubicBezTo>
                    <a:pt x="85" y="151"/>
                    <a:pt x="147" y="66"/>
                    <a:pt x="147" y="17"/>
                  </a:cubicBezTo>
                  <a:cubicBezTo>
                    <a:pt x="147" y="9"/>
                    <a:pt x="140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655;p36">
              <a:extLst>
                <a:ext uri="{FF2B5EF4-FFF2-40B4-BE49-F238E27FC236}">
                  <a16:creationId xmlns:a16="http://schemas.microsoft.com/office/drawing/2014/main" id="{32B620F0-2D9F-47CE-BD8D-F1F0ED7708BC}"/>
                </a:ext>
              </a:extLst>
            </p:cNvPr>
            <p:cNvSpPr/>
            <p:nvPr/>
          </p:nvSpPr>
          <p:spPr>
            <a:xfrm>
              <a:off x="7623230" y="3189984"/>
              <a:ext cx="16243" cy="18015"/>
            </a:xfrm>
            <a:custGeom>
              <a:avLst/>
              <a:gdLst/>
              <a:ahLst/>
              <a:cxnLst/>
              <a:rect l="l" t="t" r="r" b="b"/>
              <a:pathLst>
                <a:path w="330" h="366" extrusionOk="0">
                  <a:moveTo>
                    <a:pt x="147" y="13"/>
                  </a:moveTo>
                  <a:cubicBezTo>
                    <a:pt x="147" y="25"/>
                    <a:pt x="160" y="25"/>
                    <a:pt x="160" y="25"/>
                  </a:cubicBezTo>
                  <a:cubicBezTo>
                    <a:pt x="147" y="38"/>
                    <a:pt x="147" y="62"/>
                    <a:pt x="135" y="86"/>
                  </a:cubicBezTo>
                  <a:cubicBezTo>
                    <a:pt x="123" y="135"/>
                    <a:pt x="98" y="184"/>
                    <a:pt x="135" y="220"/>
                  </a:cubicBezTo>
                  <a:cubicBezTo>
                    <a:pt x="160" y="232"/>
                    <a:pt x="196" y="257"/>
                    <a:pt x="233" y="268"/>
                  </a:cubicBezTo>
                  <a:cubicBezTo>
                    <a:pt x="257" y="281"/>
                    <a:pt x="281" y="293"/>
                    <a:pt x="293" y="305"/>
                  </a:cubicBezTo>
                  <a:cubicBezTo>
                    <a:pt x="305" y="317"/>
                    <a:pt x="305" y="317"/>
                    <a:pt x="305" y="330"/>
                  </a:cubicBezTo>
                  <a:cubicBezTo>
                    <a:pt x="305" y="341"/>
                    <a:pt x="293" y="341"/>
                    <a:pt x="281" y="341"/>
                  </a:cubicBezTo>
                  <a:cubicBezTo>
                    <a:pt x="196" y="330"/>
                    <a:pt x="98" y="293"/>
                    <a:pt x="62" y="232"/>
                  </a:cubicBezTo>
                  <a:cubicBezTo>
                    <a:pt x="25" y="159"/>
                    <a:pt x="87" y="62"/>
                    <a:pt x="135" y="25"/>
                  </a:cubicBezTo>
                  <a:cubicBezTo>
                    <a:pt x="135" y="13"/>
                    <a:pt x="147" y="13"/>
                    <a:pt x="147" y="13"/>
                  </a:cubicBezTo>
                  <a:close/>
                  <a:moveTo>
                    <a:pt x="123" y="1"/>
                  </a:moveTo>
                  <a:cubicBezTo>
                    <a:pt x="62" y="49"/>
                    <a:pt x="1" y="159"/>
                    <a:pt x="38" y="232"/>
                  </a:cubicBezTo>
                  <a:cubicBezTo>
                    <a:pt x="74" y="305"/>
                    <a:pt x="196" y="354"/>
                    <a:pt x="269" y="366"/>
                  </a:cubicBezTo>
                  <a:lnTo>
                    <a:pt x="281" y="366"/>
                  </a:lnTo>
                  <a:cubicBezTo>
                    <a:pt x="305" y="366"/>
                    <a:pt x="317" y="354"/>
                    <a:pt x="317" y="330"/>
                  </a:cubicBezTo>
                  <a:cubicBezTo>
                    <a:pt x="330" y="317"/>
                    <a:pt x="317" y="305"/>
                    <a:pt x="305" y="293"/>
                  </a:cubicBezTo>
                  <a:cubicBezTo>
                    <a:pt x="281" y="281"/>
                    <a:pt x="257" y="268"/>
                    <a:pt x="244" y="257"/>
                  </a:cubicBezTo>
                  <a:cubicBezTo>
                    <a:pt x="208" y="244"/>
                    <a:pt x="171" y="220"/>
                    <a:pt x="147" y="195"/>
                  </a:cubicBezTo>
                  <a:cubicBezTo>
                    <a:pt x="123" y="171"/>
                    <a:pt x="135" y="135"/>
                    <a:pt x="160" y="98"/>
                  </a:cubicBezTo>
                  <a:cubicBezTo>
                    <a:pt x="160" y="74"/>
                    <a:pt x="171" y="49"/>
                    <a:pt x="171" y="25"/>
                  </a:cubicBezTo>
                  <a:cubicBezTo>
                    <a:pt x="171" y="13"/>
                    <a:pt x="171" y="13"/>
                    <a:pt x="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656;p36">
              <a:extLst>
                <a:ext uri="{FF2B5EF4-FFF2-40B4-BE49-F238E27FC236}">
                  <a16:creationId xmlns:a16="http://schemas.microsoft.com/office/drawing/2014/main" id="{3815EF1F-888D-4327-8370-97905EBB7000}"/>
                </a:ext>
              </a:extLst>
            </p:cNvPr>
            <p:cNvSpPr/>
            <p:nvPr/>
          </p:nvSpPr>
          <p:spPr>
            <a:xfrm>
              <a:off x="7637603" y="3191215"/>
              <a:ext cx="10287" cy="15012"/>
            </a:xfrm>
            <a:custGeom>
              <a:avLst/>
              <a:gdLst/>
              <a:ahLst/>
              <a:cxnLst/>
              <a:rect l="l" t="t" r="r" b="b"/>
              <a:pathLst>
                <a:path w="209" h="305" extrusionOk="0">
                  <a:moveTo>
                    <a:pt x="135" y="0"/>
                  </a:moveTo>
                  <a:cubicBezTo>
                    <a:pt x="122" y="0"/>
                    <a:pt x="111" y="13"/>
                    <a:pt x="111" y="24"/>
                  </a:cubicBezTo>
                  <a:cubicBezTo>
                    <a:pt x="111" y="61"/>
                    <a:pt x="122" y="97"/>
                    <a:pt x="111" y="146"/>
                  </a:cubicBezTo>
                  <a:cubicBezTo>
                    <a:pt x="98" y="183"/>
                    <a:pt x="62" y="219"/>
                    <a:pt x="25" y="243"/>
                  </a:cubicBezTo>
                  <a:cubicBezTo>
                    <a:pt x="1" y="256"/>
                    <a:pt x="13" y="305"/>
                    <a:pt x="38" y="305"/>
                  </a:cubicBezTo>
                  <a:cubicBezTo>
                    <a:pt x="122" y="292"/>
                    <a:pt x="184" y="256"/>
                    <a:pt x="195" y="183"/>
                  </a:cubicBezTo>
                  <a:cubicBezTo>
                    <a:pt x="208" y="122"/>
                    <a:pt x="195" y="24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657;p36">
              <a:extLst>
                <a:ext uri="{FF2B5EF4-FFF2-40B4-BE49-F238E27FC236}">
                  <a16:creationId xmlns:a16="http://schemas.microsoft.com/office/drawing/2014/main" id="{D58AF308-67D7-4050-9448-D96219A62A63}"/>
                </a:ext>
              </a:extLst>
            </p:cNvPr>
            <p:cNvSpPr/>
            <p:nvPr/>
          </p:nvSpPr>
          <p:spPr>
            <a:xfrm>
              <a:off x="7637603" y="3190624"/>
              <a:ext cx="10828" cy="16193"/>
            </a:xfrm>
            <a:custGeom>
              <a:avLst/>
              <a:gdLst/>
              <a:ahLst/>
              <a:cxnLst/>
              <a:rect l="l" t="t" r="r" b="b"/>
              <a:pathLst>
                <a:path w="220" h="329" extrusionOk="0">
                  <a:moveTo>
                    <a:pt x="122" y="25"/>
                  </a:moveTo>
                  <a:cubicBezTo>
                    <a:pt x="184" y="36"/>
                    <a:pt x="208" y="134"/>
                    <a:pt x="184" y="182"/>
                  </a:cubicBezTo>
                  <a:cubicBezTo>
                    <a:pt x="171" y="255"/>
                    <a:pt x="111" y="304"/>
                    <a:pt x="38" y="304"/>
                  </a:cubicBezTo>
                  <a:cubicBezTo>
                    <a:pt x="25" y="304"/>
                    <a:pt x="25" y="292"/>
                    <a:pt x="25" y="292"/>
                  </a:cubicBezTo>
                  <a:cubicBezTo>
                    <a:pt x="13" y="280"/>
                    <a:pt x="13" y="268"/>
                    <a:pt x="25" y="255"/>
                  </a:cubicBezTo>
                  <a:cubicBezTo>
                    <a:pt x="74" y="231"/>
                    <a:pt x="98" y="195"/>
                    <a:pt x="122" y="158"/>
                  </a:cubicBezTo>
                  <a:cubicBezTo>
                    <a:pt x="135" y="134"/>
                    <a:pt x="122" y="109"/>
                    <a:pt x="122" y="73"/>
                  </a:cubicBezTo>
                  <a:cubicBezTo>
                    <a:pt x="122" y="61"/>
                    <a:pt x="111" y="49"/>
                    <a:pt x="111" y="36"/>
                  </a:cubicBezTo>
                  <a:cubicBezTo>
                    <a:pt x="111" y="25"/>
                    <a:pt x="111" y="25"/>
                    <a:pt x="122" y="25"/>
                  </a:cubicBezTo>
                  <a:close/>
                  <a:moveTo>
                    <a:pt x="135" y="0"/>
                  </a:moveTo>
                  <a:cubicBezTo>
                    <a:pt x="122" y="0"/>
                    <a:pt x="111" y="0"/>
                    <a:pt x="111" y="12"/>
                  </a:cubicBezTo>
                  <a:cubicBezTo>
                    <a:pt x="98" y="12"/>
                    <a:pt x="98" y="25"/>
                    <a:pt x="98" y="36"/>
                  </a:cubicBezTo>
                  <a:lnTo>
                    <a:pt x="98" y="85"/>
                  </a:lnTo>
                  <a:cubicBezTo>
                    <a:pt x="111" y="109"/>
                    <a:pt x="111" y="134"/>
                    <a:pt x="98" y="158"/>
                  </a:cubicBezTo>
                  <a:cubicBezTo>
                    <a:pt x="86" y="195"/>
                    <a:pt x="62" y="219"/>
                    <a:pt x="25" y="244"/>
                  </a:cubicBezTo>
                  <a:cubicBezTo>
                    <a:pt x="1" y="255"/>
                    <a:pt x="1" y="280"/>
                    <a:pt x="1" y="292"/>
                  </a:cubicBezTo>
                  <a:cubicBezTo>
                    <a:pt x="13" y="317"/>
                    <a:pt x="25" y="328"/>
                    <a:pt x="38" y="328"/>
                  </a:cubicBezTo>
                  <a:lnTo>
                    <a:pt x="49" y="328"/>
                  </a:lnTo>
                  <a:cubicBezTo>
                    <a:pt x="122" y="317"/>
                    <a:pt x="184" y="268"/>
                    <a:pt x="208" y="195"/>
                  </a:cubicBezTo>
                  <a:cubicBezTo>
                    <a:pt x="220" y="134"/>
                    <a:pt x="208" y="25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658;p36">
              <a:extLst>
                <a:ext uri="{FF2B5EF4-FFF2-40B4-BE49-F238E27FC236}">
                  <a16:creationId xmlns:a16="http://schemas.microsoft.com/office/drawing/2014/main" id="{A97775FF-944F-4B4C-9257-FDA0ABC7587D}"/>
                </a:ext>
              </a:extLst>
            </p:cNvPr>
            <p:cNvSpPr/>
            <p:nvPr/>
          </p:nvSpPr>
          <p:spPr>
            <a:xfrm>
              <a:off x="7620867" y="3204898"/>
              <a:ext cx="18015" cy="62066"/>
            </a:xfrm>
            <a:custGeom>
              <a:avLst/>
              <a:gdLst/>
              <a:ahLst/>
              <a:cxnLst/>
              <a:rect l="l" t="t" r="r" b="b"/>
              <a:pathLst>
                <a:path w="366" h="1261" extrusionOk="0">
                  <a:moveTo>
                    <a:pt x="197" y="0"/>
                  </a:moveTo>
                  <a:cubicBezTo>
                    <a:pt x="190" y="0"/>
                    <a:pt x="183" y="4"/>
                    <a:pt x="183" y="14"/>
                  </a:cubicBezTo>
                  <a:cubicBezTo>
                    <a:pt x="146" y="136"/>
                    <a:pt x="135" y="270"/>
                    <a:pt x="98" y="403"/>
                  </a:cubicBezTo>
                  <a:cubicBezTo>
                    <a:pt x="73" y="513"/>
                    <a:pt x="25" y="622"/>
                    <a:pt x="13" y="732"/>
                  </a:cubicBezTo>
                  <a:cubicBezTo>
                    <a:pt x="0" y="792"/>
                    <a:pt x="25" y="829"/>
                    <a:pt x="49" y="878"/>
                  </a:cubicBezTo>
                  <a:cubicBezTo>
                    <a:pt x="122" y="1000"/>
                    <a:pt x="219" y="1133"/>
                    <a:pt x="305" y="1243"/>
                  </a:cubicBezTo>
                  <a:cubicBezTo>
                    <a:pt x="309" y="1255"/>
                    <a:pt x="317" y="1260"/>
                    <a:pt x="327" y="1260"/>
                  </a:cubicBezTo>
                  <a:cubicBezTo>
                    <a:pt x="344" y="1260"/>
                    <a:pt x="365" y="1242"/>
                    <a:pt x="365" y="1218"/>
                  </a:cubicBezTo>
                  <a:cubicBezTo>
                    <a:pt x="341" y="1121"/>
                    <a:pt x="292" y="1048"/>
                    <a:pt x="244" y="975"/>
                  </a:cubicBezTo>
                  <a:cubicBezTo>
                    <a:pt x="159" y="854"/>
                    <a:pt x="110" y="781"/>
                    <a:pt x="135" y="635"/>
                  </a:cubicBezTo>
                  <a:cubicBezTo>
                    <a:pt x="159" y="427"/>
                    <a:pt x="232" y="233"/>
                    <a:pt x="219" y="14"/>
                  </a:cubicBezTo>
                  <a:cubicBezTo>
                    <a:pt x="219" y="7"/>
                    <a:pt x="207" y="0"/>
                    <a:pt x="1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659;p36">
              <a:extLst>
                <a:ext uri="{FF2B5EF4-FFF2-40B4-BE49-F238E27FC236}">
                  <a16:creationId xmlns:a16="http://schemas.microsoft.com/office/drawing/2014/main" id="{A57FD76F-6A04-4251-A000-2FD36C780D43}"/>
                </a:ext>
              </a:extLst>
            </p:cNvPr>
            <p:cNvSpPr/>
            <p:nvPr/>
          </p:nvSpPr>
          <p:spPr>
            <a:xfrm>
              <a:off x="7620867" y="3204357"/>
              <a:ext cx="18605" cy="62952"/>
            </a:xfrm>
            <a:custGeom>
              <a:avLst/>
              <a:gdLst/>
              <a:ahLst/>
              <a:cxnLst/>
              <a:rect l="l" t="t" r="r" b="b"/>
              <a:pathLst>
                <a:path w="378" h="1279" extrusionOk="0">
                  <a:moveTo>
                    <a:pt x="208" y="25"/>
                  </a:moveTo>
                  <a:cubicBezTo>
                    <a:pt x="219" y="171"/>
                    <a:pt x="195" y="305"/>
                    <a:pt x="159" y="438"/>
                  </a:cubicBezTo>
                  <a:cubicBezTo>
                    <a:pt x="146" y="500"/>
                    <a:pt x="135" y="573"/>
                    <a:pt x="122" y="646"/>
                  </a:cubicBezTo>
                  <a:cubicBezTo>
                    <a:pt x="98" y="792"/>
                    <a:pt x="146" y="865"/>
                    <a:pt x="219" y="974"/>
                  </a:cubicBezTo>
                  <a:lnTo>
                    <a:pt x="232" y="986"/>
                  </a:lnTo>
                  <a:cubicBezTo>
                    <a:pt x="281" y="1059"/>
                    <a:pt x="329" y="1144"/>
                    <a:pt x="353" y="1229"/>
                  </a:cubicBezTo>
                  <a:cubicBezTo>
                    <a:pt x="353" y="1254"/>
                    <a:pt x="341" y="1254"/>
                    <a:pt x="341" y="1254"/>
                  </a:cubicBezTo>
                  <a:cubicBezTo>
                    <a:pt x="335" y="1260"/>
                    <a:pt x="329" y="1263"/>
                    <a:pt x="323" y="1263"/>
                  </a:cubicBezTo>
                  <a:cubicBezTo>
                    <a:pt x="317" y="1263"/>
                    <a:pt x="311" y="1260"/>
                    <a:pt x="305" y="1254"/>
                  </a:cubicBezTo>
                  <a:cubicBezTo>
                    <a:pt x="232" y="1144"/>
                    <a:pt x="135" y="1011"/>
                    <a:pt x="62" y="889"/>
                  </a:cubicBezTo>
                  <a:cubicBezTo>
                    <a:pt x="25" y="828"/>
                    <a:pt x="13" y="803"/>
                    <a:pt x="25" y="743"/>
                  </a:cubicBezTo>
                  <a:cubicBezTo>
                    <a:pt x="25" y="682"/>
                    <a:pt x="49" y="609"/>
                    <a:pt x="73" y="536"/>
                  </a:cubicBezTo>
                  <a:cubicBezTo>
                    <a:pt x="86" y="500"/>
                    <a:pt x="98" y="463"/>
                    <a:pt x="110" y="414"/>
                  </a:cubicBezTo>
                  <a:cubicBezTo>
                    <a:pt x="122" y="365"/>
                    <a:pt x="135" y="305"/>
                    <a:pt x="146" y="244"/>
                  </a:cubicBezTo>
                  <a:lnTo>
                    <a:pt x="183" y="25"/>
                  </a:lnTo>
                  <a:close/>
                  <a:moveTo>
                    <a:pt x="195" y="1"/>
                  </a:moveTo>
                  <a:cubicBezTo>
                    <a:pt x="183" y="1"/>
                    <a:pt x="171" y="13"/>
                    <a:pt x="171" y="25"/>
                  </a:cubicBezTo>
                  <a:cubicBezTo>
                    <a:pt x="146" y="98"/>
                    <a:pt x="135" y="171"/>
                    <a:pt x="122" y="244"/>
                  </a:cubicBezTo>
                  <a:cubicBezTo>
                    <a:pt x="110" y="293"/>
                    <a:pt x="98" y="354"/>
                    <a:pt x="86" y="414"/>
                  </a:cubicBezTo>
                  <a:cubicBezTo>
                    <a:pt x="86" y="451"/>
                    <a:pt x="62" y="487"/>
                    <a:pt x="49" y="536"/>
                  </a:cubicBezTo>
                  <a:cubicBezTo>
                    <a:pt x="25" y="597"/>
                    <a:pt x="13" y="670"/>
                    <a:pt x="0" y="743"/>
                  </a:cubicBezTo>
                  <a:cubicBezTo>
                    <a:pt x="0" y="803"/>
                    <a:pt x="13" y="840"/>
                    <a:pt x="49" y="889"/>
                  </a:cubicBezTo>
                  <a:cubicBezTo>
                    <a:pt x="122" y="1022"/>
                    <a:pt x="219" y="1156"/>
                    <a:pt x="292" y="1265"/>
                  </a:cubicBezTo>
                  <a:cubicBezTo>
                    <a:pt x="305" y="1278"/>
                    <a:pt x="317" y="1278"/>
                    <a:pt x="329" y="1278"/>
                  </a:cubicBezTo>
                  <a:lnTo>
                    <a:pt x="353" y="1278"/>
                  </a:lnTo>
                  <a:cubicBezTo>
                    <a:pt x="365" y="1265"/>
                    <a:pt x="378" y="1254"/>
                    <a:pt x="365" y="1229"/>
                  </a:cubicBezTo>
                  <a:cubicBezTo>
                    <a:pt x="353" y="1132"/>
                    <a:pt x="292" y="1059"/>
                    <a:pt x="244" y="974"/>
                  </a:cubicBezTo>
                  <a:cubicBezTo>
                    <a:pt x="171" y="865"/>
                    <a:pt x="122" y="792"/>
                    <a:pt x="135" y="646"/>
                  </a:cubicBezTo>
                  <a:cubicBezTo>
                    <a:pt x="146" y="573"/>
                    <a:pt x="159" y="511"/>
                    <a:pt x="183" y="438"/>
                  </a:cubicBezTo>
                  <a:cubicBezTo>
                    <a:pt x="208" y="305"/>
                    <a:pt x="232" y="171"/>
                    <a:pt x="232" y="25"/>
                  </a:cubicBezTo>
                  <a:cubicBezTo>
                    <a:pt x="219" y="13"/>
                    <a:pt x="208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660;p36">
              <a:extLst>
                <a:ext uri="{FF2B5EF4-FFF2-40B4-BE49-F238E27FC236}">
                  <a16:creationId xmlns:a16="http://schemas.microsoft.com/office/drawing/2014/main" id="{0E83F7C8-8A47-4246-99D2-E112714E8651}"/>
                </a:ext>
              </a:extLst>
            </p:cNvPr>
            <p:cNvSpPr/>
            <p:nvPr/>
          </p:nvSpPr>
          <p:spPr>
            <a:xfrm>
              <a:off x="7635388" y="3204111"/>
              <a:ext cx="17867" cy="62706"/>
            </a:xfrm>
            <a:custGeom>
              <a:avLst/>
              <a:gdLst/>
              <a:ahLst/>
              <a:cxnLst/>
              <a:rect l="l" t="t" r="r" b="b"/>
              <a:pathLst>
                <a:path w="363" h="1274" extrusionOk="0">
                  <a:moveTo>
                    <a:pt x="157" y="0"/>
                  </a:moveTo>
                  <a:cubicBezTo>
                    <a:pt x="149" y="0"/>
                    <a:pt x="143" y="6"/>
                    <a:pt x="143" y="18"/>
                  </a:cubicBezTo>
                  <a:cubicBezTo>
                    <a:pt x="143" y="200"/>
                    <a:pt x="180" y="395"/>
                    <a:pt x="216" y="578"/>
                  </a:cubicBezTo>
                  <a:cubicBezTo>
                    <a:pt x="240" y="699"/>
                    <a:pt x="265" y="821"/>
                    <a:pt x="204" y="943"/>
                  </a:cubicBezTo>
                  <a:cubicBezTo>
                    <a:pt x="156" y="1040"/>
                    <a:pt x="58" y="1113"/>
                    <a:pt x="10" y="1222"/>
                  </a:cubicBezTo>
                  <a:cubicBezTo>
                    <a:pt x="1" y="1248"/>
                    <a:pt x="23" y="1274"/>
                    <a:pt x="45" y="1274"/>
                  </a:cubicBezTo>
                  <a:cubicBezTo>
                    <a:pt x="54" y="1274"/>
                    <a:pt x="63" y="1269"/>
                    <a:pt x="70" y="1259"/>
                  </a:cubicBezTo>
                  <a:cubicBezTo>
                    <a:pt x="192" y="1149"/>
                    <a:pt x="362" y="967"/>
                    <a:pt x="350" y="784"/>
                  </a:cubicBezTo>
                  <a:cubicBezTo>
                    <a:pt x="326" y="541"/>
                    <a:pt x="265" y="237"/>
                    <a:pt x="180" y="18"/>
                  </a:cubicBezTo>
                  <a:cubicBezTo>
                    <a:pt x="174" y="6"/>
                    <a:pt x="165" y="0"/>
                    <a:pt x="1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661;p36">
              <a:extLst>
                <a:ext uri="{FF2B5EF4-FFF2-40B4-BE49-F238E27FC236}">
                  <a16:creationId xmlns:a16="http://schemas.microsoft.com/office/drawing/2014/main" id="{63415427-EA94-482C-BC01-0A7DFF475328}"/>
                </a:ext>
              </a:extLst>
            </p:cNvPr>
            <p:cNvSpPr/>
            <p:nvPr/>
          </p:nvSpPr>
          <p:spPr>
            <a:xfrm>
              <a:off x="7635240" y="3203766"/>
              <a:ext cx="18605" cy="63543"/>
            </a:xfrm>
            <a:custGeom>
              <a:avLst/>
              <a:gdLst/>
              <a:ahLst/>
              <a:cxnLst/>
              <a:rect l="l" t="t" r="r" b="b"/>
              <a:pathLst>
                <a:path w="378" h="1291" extrusionOk="0">
                  <a:moveTo>
                    <a:pt x="159" y="13"/>
                  </a:moveTo>
                  <a:cubicBezTo>
                    <a:pt x="170" y="13"/>
                    <a:pt x="170" y="13"/>
                    <a:pt x="170" y="25"/>
                  </a:cubicBezTo>
                  <a:cubicBezTo>
                    <a:pt x="256" y="232"/>
                    <a:pt x="316" y="536"/>
                    <a:pt x="341" y="791"/>
                  </a:cubicBezTo>
                  <a:cubicBezTo>
                    <a:pt x="365" y="986"/>
                    <a:pt x="159" y="1193"/>
                    <a:pt x="73" y="1266"/>
                  </a:cubicBezTo>
                  <a:cubicBezTo>
                    <a:pt x="67" y="1272"/>
                    <a:pt x="61" y="1275"/>
                    <a:pt x="55" y="1275"/>
                  </a:cubicBezTo>
                  <a:cubicBezTo>
                    <a:pt x="49" y="1275"/>
                    <a:pt x="43" y="1272"/>
                    <a:pt x="37" y="1266"/>
                  </a:cubicBezTo>
                  <a:cubicBezTo>
                    <a:pt x="25" y="1266"/>
                    <a:pt x="13" y="1241"/>
                    <a:pt x="25" y="1229"/>
                  </a:cubicBezTo>
                  <a:cubicBezTo>
                    <a:pt x="49" y="1168"/>
                    <a:pt x="86" y="1132"/>
                    <a:pt x="122" y="1083"/>
                  </a:cubicBezTo>
                  <a:cubicBezTo>
                    <a:pt x="159" y="1034"/>
                    <a:pt x="195" y="998"/>
                    <a:pt x="219" y="950"/>
                  </a:cubicBezTo>
                  <a:cubicBezTo>
                    <a:pt x="280" y="840"/>
                    <a:pt x="256" y="731"/>
                    <a:pt x="232" y="609"/>
                  </a:cubicBezTo>
                  <a:lnTo>
                    <a:pt x="232" y="585"/>
                  </a:lnTo>
                  <a:cubicBezTo>
                    <a:pt x="219" y="548"/>
                    <a:pt x="219" y="512"/>
                    <a:pt x="207" y="475"/>
                  </a:cubicBezTo>
                  <a:cubicBezTo>
                    <a:pt x="183" y="329"/>
                    <a:pt x="159" y="171"/>
                    <a:pt x="159" y="25"/>
                  </a:cubicBezTo>
                  <a:lnTo>
                    <a:pt x="159" y="13"/>
                  </a:lnTo>
                  <a:close/>
                  <a:moveTo>
                    <a:pt x="159" y="1"/>
                  </a:moveTo>
                  <a:cubicBezTo>
                    <a:pt x="146" y="1"/>
                    <a:pt x="134" y="13"/>
                    <a:pt x="134" y="25"/>
                  </a:cubicBezTo>
                  <a:cubicBezTo>
                    <a:pt x="134" y="171"/>
                    <a:pt x="159" y="329"/>
                    <a:pt x="195" y="475"/>
                  </a:cubicBezTo>
                  <a:cubicBezTo>
                    <a:pt x="195" y="512"/>
                    <a:pt x="207" y="548"/>
                    <a:pt x="207" y="585"/>
                  </a:cubicBezTo>
                  <a:lnTo>
                    <a:pt x="219" y="609"/>
                  </a:lnTo>
                  <a:cubicBezTo>
                    <a:pt x="232" y="731"/>
                    <a:pt x="256" y="840"/>
                    <a:pt x="195" y="937"/>
                  </a:cubicBezTo>
                  <a:cubicBezTo>
                    <a:pt x="170" y="986"/>
                    <a:pt x="146" y="1034"/>
                    <a:pt x="110" y="1071"/>
                  </a:cubicBezTo>
                  <a:cubicBezTo>
                    <a:pt x="73" y="1120"/>
                    <a:pt x="37" y="1168"/>
                    <a:pt x="13" y="1217"/>
                  </a:cubicBezTo>
                  <a:cubicBezTo>
                    <a:pt x="0" y="1241"/>
                    <a:pt x="0" y="1266"/>
                    <a:pt x="25" y="1277"/>
                  </a:cubicBezTo>
                  <a:cubicBezTo>
                    <a:pt x="37" y="1290"/>
                    <a:pt x="37" y="1290"/>
                    <a:pt x="49" y="1290"/>
                  </a:cubicBezTo>
                  <a:cubicBezTo>
                    <a:pt x="61" y="1290"/>
                    <a:pt x="73" y="1290"/>
                    <a:pt x="86" y="1277"/>
                  </a:cubicBezTo>
                  <a:cubicBezTo>
                    <a:pt x="170" y="1193"/>
                    <a:pt x="378" y="986"/>
                    <a:pt x="365" y="791"/>
                  </a:cubicBezTo>
                  <a:cubicBezTo>
                    <a:pt x="341" y="523"/>
                    <a:pt x="280" y="232"/>
                    <a:pt x="195" y="13"/>
                  </a:cubicBezTo>
                  <a:cubicBezTo>
                    <a:pt x="183" y="1"/>
                    <a:pt x="170" y="1"/>
                    <a:pt x="1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662;p36">
              <a:extLst>
                <a:ext uri="{FF2B5EF4-FFF2-40B4-BE49-F238E27FC236}">
                  <a16:creationId xmlns:a16="http://schemas.microsoft.com/office/drawing/2014/main" id="{1DDB7DF2-C0A0-46B5-9A8D-5AFDF2F13507}"/>
                </a:ext>
              </a:extLst>
            </p:cNvPr>
            <p:cNvSpPr/>
            <p:nvPr/>
          </p:nvSpPr>
          <p:spPr>
            <a:xfrm>
              <a:off x="7613681" y="3231330"/>
              <a:ext cx="10828" cy="4233"/>
            </a:xfrm>
            <a:custGeom>
              <a:avLst/>
              <a:gdLst/>
              <a:ahLst/>
              <a:cxnLst/>
              <a:rect l="l" t="t" r="r" b="b"/>
              <a:pathLst>
                <a:path w="220" h="86" extrusionOk="0">
                  <a:moveTo>
                    <a:pt x="62" y="0"/>
                  </a:moveTo>
                  <a:cubicBezTo>
                    <a:pt x="0" y="0"/>
                    <a:pt x="0" y="85"/>
                    <a:pt x="62" y="85"/>
                  </a:cubicBezTo>
                  <a:lnTo>
                    <a:pt x="135" y="85"/>
                  </a:lnTo>
                  <a:cubicBezTo>
                    <a:pt x="159" y="85"/>
                    <a:pt x="183" y="85"/>
                    <a:pt x="208" y="73"/>
                  </a:cubicBezTo>
                  <a:cubicBezTo>
                    <a:pt x="208" y="73"/>
                    <a:pt x="219" y="61"/>
                    <a:pt x="208" y="49"/>
                  </a:cubicBezTo>
                  <a:cubicBezTo>
                    <a:pt x="183" y="0"/>
                    <a:pt x="98" y="0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663;p36">
              <a:extLst>
                <a:ext uri="{FF2B5EF4-FFF2-40B4-BE49-F238E27FC236}">
                  <a16:creationId xmlns:a16="http://schemas.microsoft.com/office/drawing/2014/main" id="{16A957CE-B12E-4863-AE04-8D7E141BE44C}"/>
                </a:ext>
              </a:extLst>
            </p:cNvPr>
            <p:cNvSpPr/>
            <p:nvPr/>
          </p:nvSpPr>
          <p:spPr>
            <a:xfrm>
              <a:off x="7613681" y="3230690"/>
              <a:ext cx="11419" cy="5463"/>
            </a:xfrm>
            <a:custGeom>
              <a:avLst/>
              <a:gdLst/>
              <a:ahLst/>
              <a:cxnLst/>
              <a:rect l="l" t="t" r="r" b="b"/>
              <a:pathLst>
                <a:path w="232" h="111" extrusionOk="0">
                  <a:moveTo>
                    <a:pt x="62" y="25"/>
                  </a:moveTo>
                  <a:cubicBezTo>
                    <a:pt x="86" y="25"/>
                    <a:pt x="183" y="25"/>
                    <a:pt x="208" y="62"/>
                  </a:cubicBezTo>
                  <a:cubicBezTo>
                    <a:pt x="208" y="74"/>
                    <a:pt x="208" y="74"/>
                    <a:pt x="195" y="86"/>
                  </a:cubicBezTo>
                  <a:lnTo>
                    <a:pt x="62" y="86"/>
                  </a:lnTo>
                  <a:cubicBezTo>
                    <a:pt x="55" y="90"/>
                    <a:pt x="50" y="91"/>
                    <a:pt x="46" y="91"/>
                  </a:cubicBezTo>
                  <a:cubicBezTo>
                    <a:pt x="36" y="91"/>
                    <a:pt x="34" y="83"/>
                    <a:pt x="25" y="74"/>
                  </a:cubicBezTo>
                  <a:lnTo>
                    <a:pt x="25" y="38"/>
                  </a:lnTo>
                  <a:cubicBezTo>
                    <a:pt x="37" y="25"/>
                    <a:pt x="37" y="25"/>
                    <a:pt x="62" y="25"/>
                  </a:cubicBezTo>
                  <a:close/>
                  <a:moveTo>
                    <a:pt x="62" y="1"/>
                  </a:moveTo>
                  <a:cubicBezTo>
                    <a:pt x="37" y="1"/>
                    <a:pt x="25" y="13"/>
                    <a:pt x="13" y="25"/>
                  </a:cubicBezTo>
                  <a:cubicBezTo>
                    <a:pt x="0" y="49"/>
                    <a:pt x="0" y="74"/>
                    <a:pt x="13" y="86"/>
                  </a:cubicBezTo>
                  <a:cubicBezTo>
                    <a:pt x="25" y="98"/>
                    <a:pt x="37" y="111"/>
                    <a:pt x="49" y="111"/>
                  </a:cubicBezTo>
                  <a:lnTo>
                    <a:pt x="146" y="111"/>
                  </a:lnTo>
                  <a:cubicBezTo>
                    <a:pt x="171" y="111"/>
                    <a:pt x="195" y="111"/>
                    <a:pt x="208" y="98"/>
                  </a:cubicBezTo>
                  <a:cubicBezTo>
                    <a:pt x="219" y="86"/>
                    <a:pt x="232" y="74"/>
                    <a:pt x="219" y="62"/>
                  </a:cubicBezTo>
                  <a:cubicBezTo>
                    <a:pt x="195" y="13"/>
                    <a:pt x="110" y="1"/>
                    <a:pt x="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664;p36">
              <a:extLst>
                <a:ext uri="{FF2B5EF4-FFF2-40B4-BE49-F238E27FC236}">
                  <a16:creationId xmlns:a16="http://schemas.microsoft.com/office/drawing/2014/main" id="{A7B60500-95D6-4252-BAC5-A2A8F309F68B}"/>
                </a:ext>
              </a:extLst>
            </p:cNvPr>
            <p:cNvSpPr/>
            <p:nvPr/>
          </p:nvSpPr>
          <p:spPr>
            <a:xfrm>
              <a:off x="7650204" y="3232905"/>
              <a:ext cx="26382" cy="6251"/>
            </a:xfrm>
            <a:custGeom>
              <a:avLst/>
              <a:gdLst/>
              <a:ahLst/>
              <a:cxnLst/>
              <a:rect l="l" t="t" r="r" b="b"/>
              <a:pathLst>
                <a:path w="536" h="127" extrusionOk="0">
                  <a:moveTo>
                    <a:pt x="158" y="0"/>
                  </a:moveTo>
                  <a:cubicBezTo>
                    <a:pt x="107" y="0"/>
                    <a:pt x="49" y="14"/>
                    <a:pt x="12" y="41"/>
                  </a:cubicBezTo>
                  <a:cubicBezTo>
                    <a:pt x="1" y="53"/>
                    <a:pt x="12" y="77"/>
                    <a:pt x="25" y="77"/>
                  </a:cubicBezTo>
                  <a:cubicBezTo>
                    <a:pt x="98" y="102"/>
                    <a:pt x="207" y="102"/>
                    <a:pt x="280" y="114"/>
                  </a:cubicBezTo>
                  <a:cubicBezTo>
                    <a:pt x="316" y="120"/>
                    <a:pt x="356" y="126"/>
                    <a:pt x="396" y="126"/>
                  </a:cubicBezTo>
                  <a:cubicBezTo>
                    <a:pt x="435" y="126"/>
                    <a:pt x="475" y="120"/>
                    <a:pt x="511" y="102"/>
                  </a:cubicBezTo>
                  <a:cubicBezTo>
                    <a:pt x="536" y="77"/>
                    <a:pt x="523" y="41"/>
                    <a:pt x="499" y="29"/>
                  </a:cubicBezTo>
                  <a:cubicBezTo>
                    <a:pt x="450" y="17"/>
                    <a:pt x="414" y="17"/>
                    <a:pt x="366" y="17"/>
                  </a:cubicBezTo>
                  <a:cubicBezTo>
                    <a:pt x="317" y="4"/>
                    <a:pt x="268" y="4"/>
                    <a:pt x="207" y="4"/>
                  </a:cubicBezTo>
                  <a:cubicBezTo>
                    <a:pt x="192" y="2"/>
                    <a:pt x="176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665;p36">
              <a:extLst>
                <a:ext uri="{FF2B5EF4-FFF2-40B4-BE49-F238E27FC236}">
                  <a16:creationId xmlns:a16="http://schemas.microsoft.com/office/drawing/2014/main" id="{9901A270-60C1-4736-99C3-1CCE14F593F4}"/>
                </a:ext>
              </a:extLst>
            </p:cNvPr>
            <p:cNvSpPr/>
            <p:nvPr/>
          </p:nvSpPr>
          <p:spPr>
            <a:xfrm>
              <a:off x="7650204" y="3232512"/>
              <a:ext cx="26382" cy="7235"/>
            </a:xfrm>
            <a:custGeom>
              <a:avLst/>
              <a:gdLst/>
              <a:ahLst/>
              <a:cxnLst/>
              <a:rect l="l" t="t" r="r" b="b"/>
              <a:pathLst>
                <a:path w="536" h="147" extrusionOk="0">
                  <a:moveTo>
                    <a:pt x="207" y="12"/>
                  </a:moveTo>
                  <a:cubicBezTo>
                    <a:pt x="244" y="12"/>
                    <a:pt x="280" y="25"/>
                    <a:pt x="304" y="25"/>
                  </a:cubicBezTo>
                  <a:cubicBezTo>
                    <a:pt x="329" y="25"/>
                    <a:pt x="341" y="25"/>
                    <a:pt x="366" y="37"/>
                  </a:cubicBezTo>
                  <a:lnTo>
                    <a:pt x="402" y="37"/>
                  </a:lnTo>
                  <a:cubicBezTo>
                    <a:pt x="439" y="37"/>
                    <a:pt x="463" y="37"/>
                    <a:pt x="499" y="49"/>
                  </a:cubicBezTo>
                  <a:cubicBezTo>
                    <a:pt x="511" y="49"/>
                    <a:pt x="511" y="61"/>
                    <a:pt x="511" y="74"/>
                  </a:cubicBezTo>
                  <a:cubicBezTo>
                    <a:pt x="511" y="74"/>
                    <a:pt x="511" y="85"/>
                    <a:pt x="499" y="98"/>
                  </a:cubicBezTo>
                  <a:cubicBezTo>
                    <a:pt x="475" y="116"/>
                    <a:pt x="444" y="122"/>
                    <a:pt x="412" y="122"/>
                  </a:cubicBezTo>
                  <a:cubicBezTo>
                    <a:pt x="380" y="122"/>
                    <a:pt x="347" y="116"/>
                    <a:pt x="317" y="110"/>
                  </a:cubicBezTo>
                  <a:lnTo>
                    <a:pt x="280" y="110"/>
                  </a:lnTo>
                  <a:cubicBezTo>
                    <a:pt x="256" y="98"/>
                    <a:pt x="220" y="98"/>
                    <a:pt x="183" y="98"/>
                  </a:cubicBezTo>
                  <a:cubicBezTo>
                    <a:pt x="122" y="98"/>
                    <a:pt x="74" y="98"/>
                    <a:pt x="25" y="74"/>
                  </a:cubicBezTo>
                  <a:lnTo>
                    <a:pt x="12" y="74"/>
                  </a:lnTo>
                  <a:lnTo>
                    <a:pt x="12" y="61"/>
                  </a:lnTo>
                  <a:cubicBezTo>
                    <a:pt x="61" y="25"/>
                    <a:pt x="134" y="12"/>
                    <a:pt x="195" y="12"/>
                  </a:cubicBezTo>
                  <a:close/>
                  <a:moveTo>
                    <a:pt x="207" y="1"/>
                  </a:moveTo>
                  <a:cubicBezTo>
                    <a:pt x="147" y="1"/>
                    <a:pt x="61" y="1"/>
                    <a:pt x="1" y="49"/>
                  </a:cubicBezTo>
                  <a:lnTo>
                    <a:pt x="1" y="74"/>
                  </a:lnTo>
                  <a:cubicBezTo>
                    <a:pt x="1" y="85"/>
                    <a:pt x="1" y="85"/>
                    <a:pt x="12" y="98"/>
                  </a:cubicBezTo>
                  <a:cubicBezTo>
                    <a:pt x="61" y="110"/>
                    <a:pt x="122" y="110"/>
                    <a:pt x="183" y="122"/>
                  </a:cubicBezTo>
                  <a:lnTo>
                    <a:pt x="280" y="122"/>
                  </a:lnTo>
                  <a:cubicBezTo>
                    <a:pt x="293" y="122"/>
                    <a:pt x="304" y="134"/>
                    <a:pt x="304" y="134"/>
                  </a:cubicBezTo>
                  <a:cubicBezTo>
                    <a:pt x="341" y="134"/>
                    <a:pt x="377" y="147"/>
                    <a:pt x="402" y="147"/>
                  </a:cubicBezTo>
                  <a:cubicBezTo>
                    <a:pt x="439" y="147"/>
                    <a:pt x="475" y="134"/>
                    <a:pt x="511" y="110"/>
                  </a:cubicBezTo>
                  <a:cubicBezTo>
                    <a:pt x="523" y="98"/>
                    <a:pt x="536" y="85"/>
                    <a:pt x="536" y="61"/>
                  </a:cubicBezTo>
                  <a:cubicBezTo>
                    <a:pt x="523" y="49"/>
                    <a:pt x="523" y="37"/>
                    <a:pt x="499" y="25"/>
                  </a:cubicBezTo>
                  <a:cubicBezTo>
                    <a:pt x="463" y="12"/>
                    <a:pt x="439" y="12"/>
                    <a:pt x="414" y="12"/>
                  </a:cubicBezTo>
                  <a:lnTo>
                    <a:pt x="304" y="12"/>
                  </a:lnTo>
                  <a:cubicBezTo>
                    <a:pt x="280" y="1"/>
                    <a:pt x="244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666;p36">
              <a:extLst>
                <a:ext uri="{FF2B5EF4-FFF2-40B4-BE49-F238E27FC236}">
                  <a16:creationId xmlns:a16="http://schemas.microsoft.com/office/drawing/2014/main" id="{982FBA99-8536-4F6A-ADB9-91E336588482}"/>
                </a:ext>
              </a:extLst>
            </p:cNvPr>
            <p:cNvSpPr/>
            <p:nvPr/>
          </p:nvSpPr>
          <p:spPr>
            <a:xfrm>
              <a:off x="7602655" y="3182010"/>
              <a:ext cx="21263" cy="10336"/>
            </a:xfrm>
            <a:custGeom>
              <a:avLst/>
              <a:gdLst/>
              <a:ahLst/>
              <a:cxnLst/>
              <a:rect l="l" t="t" r="r" b="b"/>
              <a:pathLst>
                <a:path w="432" h="210" extrusionOk="0">
                  <a:moveTo>
                    <a:pt x="353" y="0"/>
                  </a:moveTo>
                  <a:cubicBezTo>
                    <a:pt x="238" y="0"/>
                    <a:pt x="125" y="64"/>
                    <a:pt x="30" y="127"/>
                  </a:cubicBezTo>
                  <a:cubicBezTo>
                    <a:pt x="1" y="156"/>
                    <a:pt x="27" y="209"/>
                    <a:pt x="64" y="209"/>
                  </a:cubicBezTo>
                  <a:cubicBezTo>
                    <a:pt x="73" y="209"/>
                    <a:pt x="82" y="207"/>
                    <a:pt x="91" y="200"/>
                  </a:cubicBezTo>
                  <a:cubicBezTo>
                    <a:pt x="188" y="127"/>
                    <a:pt x="297" y="90"/>
                    <a:pt x="407" y="54"/>
                  </a:cubicBezTo>
                  <a:cubicBezTo>
                    <a:pt x="419" y="41"/>
                    <a:pt x="432" y="5"/>
                    <a:pt x="407" y="5"/>
                  </a:cubicBezTo>
                  <a:cubicBezTo>
                    <a:pt x="389" y="2"/>
                    <a:pt x="371" y="0"/>
                    <a:pt x="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667;p36">
              <a:extLst>
                <a:ext uri="{FF2B5EF4-FFF2-40B4-BE49-F238E27FC236}">
                  <a16:creationId xmlns:a16="http://schemas.microsoft.com/office/drawing/2014/main" id="{093B4506-E900-4AF1-BE3D-98838638FFE1}"/>
                </a:ext>
              </a:extLst>
            </p:cNvPr>
            <p:cNvSpPr/>
            <p:nvPr/>
          </p:nvSpPr>
          <p:spPr>
            <a:xfrm>
              <a:off x="7602311" y="3181419"/>
              <a:ext cx="21608" cy="11665"/>
            </a:xfrm>
            <a:custGeom>
              <a:avLst/>
              <a:gdLst/>
              <a:ahLst/>
              <a:cxnLst/>
              <a:rect l="l" t="t" r="r" b="b"/>
              <a:pathLst>
                <a:path w="439" h="237" extrusionOk="0">
                  <a:moveTo>
                    <a:pt x="366" y="17"/>
                  </a:moveTo>
                  <a:cubicBezTo>
                    <a:pt x="377" y="17"/>
                    <a:pt x="390" y="29"/>
                    <a:pt x="414" y="29"/>
                  </a:cubicBezTo>
                  <a:cubicBezTo>
                    <a:pt x="414" y="29"/>
                    <a:pt x="426" y="29"/>
                    <a:pt x="426" y="41"/>
                  </a:cubicBezTo>
                  <a:lnTo>
                    <a:pt x="414" y="53"/>
                  </a:lnTo>
                  <a:cubicBezTo>
                    <a:pt x="390" y="66"/>
                    <a:pt x="377" y="66"/>
                    <a:pt x="366" y="77"/>
                  </a:cubicBezTo>
                  <a:cubicBezTo>
                    <a:pt x="268" y="114"/>
                    <a:pt x="171" y="139"/>
                    <a:pt x="85" y="212"/>
                  </a:cubicBezTo>
                  <a:cubicBezTo>
                    <a:pt x="82" y="215"/>
                    <a:pt x="78" y="217"/>
                    <a:pt x="73" y="217"/>
                  </a:cubicBezTo>
                  <a:cubicBezTo>
                    <a:pt x="61" y="217"/>
                    <a:pt x="46" y="208"/>
                    <a:pt x="37" y="199"/>
                  </a:cubicBezTo>
                  <a:cubicBezTo>
                    <a:pt x="25" y="187"/>
                    <a:pt x="25" y="163"/>
                    <a:pt x="37" y="150"/>
                  </a:cubicBezTo>
                  <a:cubicBezTo>
                    <a:pt x="110" y="102"/>
                    <a:pt x="220" y="17"/>
                    <a:pt x="366" y="17"/>
                  </a:cubicBezTo>
                  <a:close/>
                  <a:moveTo>
                    <a:pt x="364" y="1"/>
                  </a:moveTo>
                  <a:cubicBezTo>
                    <a:pt x="225" y="1"/>
                    <a:pt x="101" y="84"/>
                    <a:pt x="25" y="139"/>
                  </a:cubicBezTo>
                  <a:cubicBezTo>
                    <a:pt x="1" y="150"/>
                    <a:pt x="12" y="187"/>
                    <a:pt x="25" y="212"/>
                  </a:cubicBezTo>
                  <a:cubicBezTo>
                    <a:pt x="37" y="223"/>
                    <a:pt x="49" y="236"/>
                    <a:pt x="74" y="236"/>
                  </a:cubicBezTo>
                  <a:cubicBezTo>
                    <a:pt x="85" y="236"/>
                    <a:pt x="85" y="236"/>
                    <a:pt x="98" y="223"/>
                  </a:cubicBezTo>
                  <a:cubicBezTo>
                    <a:pt x="183" y="163"/>
                    <a:pt x="280" y="126"/>
                    <a:pt x="377" y="90"/>
                  </a:cubicBezTo>
                  <a:cubicBezTo>
                    <a:pt x="390" y="77"/>
                    <a:pt x="402" y="77"/>
                    <a:pt x="414" y="77"/>
                  </a:cubicBezTo>
                  <a:cubicBezTo>
                    <a:pt x="426" y="66"/>
                    <a:pt x="439" y="53"/>
                    <a:pt x="439" y="29"/>
                  </a:cubicBezTo>
                  <a:cubicBezTo>
                    <a:pt x="439" y="17"/>
                    <a:pt x="426" y="17"/>
                    <a:pt x="414" y="5"/>
                  </a:cubicBezTo>
                  <a:cubicBezTo>
                    <a:pt x="397" y="2"/>
                    <a:pt x="380" y="1"/>
                    <a:pt x="36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668;p36">
              <a:extLst>
                <a:ext uri="{FF2B5EF4-FFF2-40B4-BE49-F238E27FC236}">
                  <a16:creationId xmlns:a16="http://schemas.microsoft.com/office/drawing/2014/main" id="{9A1FC1C6-011A-4438-BDBF-A9A4421464E3}"/>
                </a:ext>
              </a:extLst>
            </p:cNvPr>
            <p:cNvSpPr/>
            <p:nvPr/>
          </p:nvSpPr>
          <p:spPr>
            <a:xfrm>
              <a:off x="7649022" y="3181616"/>
              <a:ext cx="31747" cy="58178"/>
            </a:xfrm>
            <a:custGeom>
              <a:avLst/>
              <a:gdLst/>
              <a:ahLst/>
              <a:cxnLst/>
              <a:rect l="l" t="t" r="r" b="b"/>
              <a:pathLst>
                <a:path w="645" h="1182" extrusionOk="0">
                  <a:moveTo>
                    <a:pt x="85" y="1"/>
                  </a:moveTo>
                  <a:cubicBezTo>
                    <a:pt x="61" y="1"/>
                    <a:pt x="61" y="49"/>
                    <a:pt x="85" y="49"/>
                  </a:cubicBezTo>
                  <a:cubicBezTo>
                    <a:pt x="390" y="146"/>
                    <a:pt x="523" y="427"/>
                    <a:pt x="535" y="730"/>
                  </a:cubicBezTo>
                  <a:lnTo>
                    <a:pt x="535" y="913"/>
                  </a:lnTo>
                  <a:cubicBezTo>
                    <a:pt x="523" y="1022"/>
                    <a:pt x="523" y="1046"/>
                    <a:pt x="414" y="1059"/>
                  </a:cubicBezTo>
                  <a:cubicBezTo>
                    <a:pt x="394" y="1061"/>
                    <a:pt x="375" y="1061"/>
                    <a:pt x="355" y="1061"/>
                  </a:cubicBezTo>
                  <a:cubicBezTo>
                    <a:pt x="278" y="1061"/>
                    <a:pt x="205" y="1050"/>
                    <a:pt x="133" y="1050"/>
                  </a:cubicBezTo>
                  <a:cubicBezTo>
                    <a:pt x="101" y="1050"/>
                    <a:pt x="68" y="1053"/>
                    <a:pt x="36" y="1059"/>
                  </a:cubicBezTo>
                  <a:cubicBezTo>
                    <a:pt x="0" y="1071"/>
                    <a:pt x="0" y="1119"/>
                    <a:pt x="36" y="1132"/>
                  </a:cubicBezTo>
                  <a:cubicBezTo>
                    <a:pt x="134" y="1168"/>
                    <a:pt x="244" y="1156"/>
                    <a:pt x="353" y="1168"/>
                  </a:cubicBezTo>
                  <a:cubicBezTo>
                    <a:pt x="390" y="1168"/>
                    <a:pt x="448" y="1181"/>
                    <a:pt x="500" y="1181"/>
                  </a:cubicBezTo>
                  <a:cubicBezTo>
                    <a:pt x="534" y="1181"/>
                    <a:pt x="565" y="1176"/>
                    <a:pt x="584" y="1156"/>
                  </a:cubicBezTo>
                  <a:cubicBezTo>
                    <a:pt x="620" y="1132"/>
                    <a:pt x="620" y="1071"/>
                    <a:pt x="633" y="1022"/>
                  </a:cubicBezTo>
                  <a:cubicBezTo>
                    <a:pt x="644" y="913"/>
                    <a:pt x="644" y="791"/>
                    <a:pt x="633" y="670"/>
                  </a:cubicBezTo>
                  <a:cubicBezTo>
                    <a:pt x="608" y="365"/>
                    <a:pt x="438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669;p36">
              <a:extLst>
                <a:ext uri="{FF2B5EF4-FFF2-40B4-BE49-F238E27FC236}">
                  <a16:creationId xmlns:a16="http://schemas.microsoft.com/office/drawing/2014/main" id="{DE7452AF-509A-4FB8-8830-3B53296F360B}"/>
                </a:ext>
              </a:extLst>
            </p:cNvPr>
            <p:cNvSpPr/>
            <p:nvPr/>
          </p:nvSpPr>
          <p:spPr>
            <a:xfrm>
              <a:off x="7649022" y="3181616"/>
              <a:ext cx="32387" cy="58719"/>
            </a:xfrm>
            <a:custGeom>
              <a:avLst/>
              <a:gdLst/>
              <a:ahLst/>
              <a:cxnLst/>
              <a:rect l="l" t="t" r="r" b="b"/>
              <a:pathLst>
                <a:path w="658" h="1193" extrusionOk="0">
                  <a:moveTo>
                    <a:pt x="85" y="13"/>
                  </a:moveTo>
                  <a:cubicBezTo>
                    <a:pt x="426" y="25"/>
                    <a:pt x="608" y="365"/>
                    <a:pt x="633" y="670"/>
                  </a:cubicBezTo>
                  <a:cubicBezTo>
                    <a:pt x="644" y="803"/>
                    <a:pt x="633" y="925"/>
                    <a:pt x="620" y="1022"/>
                  </a:cubicBezTo>
                  <a:lnTo>
                    <a:pt x="620" y="1046"/>
                  </a:lnTo>
                  <a:cubicBezTo>
                    <a:pt x="620" y="1083"/>
                    <a:pt x="608" y="1132"/>
                    <a:pt x="584" y="1156"/>
                  </a:cubicBezTo>
                  <a:cubicBezTo>
                    <a:pt x="569" y="1167"/>
                    <a:pt x="545" y="1170"/>
                    <a:pt x="518" y="1170"/>
                  </a:cubicBezTo>
                  <a:cubicBezTo>
                    <a:pt x="480" y="1170"/>
                    <a:pt x="437" y="1163"/>
                    <a:pt x="401" y="1156"/>
                  </a:cubicBezTo>
                  <a:lnTo>
                    <a:pt x="280" y="1156"/>
                  </a:lnTo>
                  <a:cubicBezTo>
                    <a:pt x="195" y="1156"/>
                    <a:pt x="122" y="1156"/>
                    <a:pt x="36" y="1132"/>
                  </a:cubicBezTo>
                  <a:cubicBezTo>
                    <a:pt x="25" y="1119"/>
                    <a:pt x="12" y="1108"/>
                    <a:pt x="12" y="1095"/>
                  </a:cubicBezTo>
                  <a:cubicBezTo>
                    <a:pt x="12" y="1083"/>
                    <a:pt x="25" y="1071"/>
                    <a:pt x="36" y="1071"/>
                  </a:cubicBezTo>
                  <a:cubicBezTo>
                    <a:pt x="73" y="1059"/>
                    <a:pt x="98" y="1059"/>
                    <a:pt x="134" y="1059"/>
                  </a:cubicBezTo>
                  <a:cubicBezTo>
                    <a:pt x="171" y="1059"/>
                    <a:pt x="207" y="1059"/>
                    <a:pt x="244" y="1071"/>
                  </a:cubicBezTo>
                  <a:lnTo>
                    <a:pt x="414" y="1071"/>
                  </a:lnTo>
                  <a:cubicBezTo>
                    <a:pt x="535" y="1059"/>
                    <a:pt x="535" y="1022"/>
                    <a:pt x="535" y="913"/>
                  </a:cubicBezTo>
                  <a:lnTo>
                    <a:pt x="547" y="913"/>
                  </a:lnTo>
                  <a:lnTo>
                    <a:pt x="547" y="730"/>
                  </a:lnTo>
                  <a:cubicBezTo>
                    <a:pt x="535" y="378"/>
                    <a:pt x="365" y="135"/>
                    <a:pt x="85" y="49"/>
                  </a:cubicBezTo>
                  <a:cubicBezTo>
                    <a:pt x="73" y="37"/>
                    <a:pt x="73" y="37"/>
                    <a:pt x="73" y="25"/>
                  </a:cubicBezTo>
                  <a:cubicBezTo>
                    <a:pt x="73" y="25"/>
                    <a:pt x="73" y="13"/>
                    <a:pt x="85" y="13"/>
                  </a:cubicBezTo>
                  <a:close/>
                  <a:moveTo>
                    <a:pt x="85" y="1"/>
                  </a:moveTo>
                  <a:cubicBezTo>
                    <a:pt x="73" y="1"/>
                    <a:pt x="61" y="1"/>
                    <a:pt x="61" y="25"/>
                  </a:cubicBezTo>
                  <a:cubicBezTo>
                    <a:pt x="49" y="37"/>
                    <a:pt x="61" y="49"/>
                    <a:pt x="85" y="62"/>
                  </a:cubicBezTo>
                  <a:cubicBezTo>
                    <a:pt x="353" y="146"/>
                    <a:pt x="511" y="390"/>
                    <a:pt x="523" y="730"/>
                  </a:cubicBezTo>
                  <a:cubicBezTo>
                    <a:pt x="535" y="803"/>
                    <a:pt x="523" y="864"/>
                    <a:pt x="523" y="913"/>
                  </a:cubicBezTo>
                  <a:cubicBezTo>
                    <a:pt x="511" y="1022"/>
                    <a:pt x="511" y="1035"/>
                    <a:pt x="414" y="1046"/>
                  </a:cubicBezTo>
                  <a:cubicBezTo>
                    <a:pt x="383" y="1053"/>
                    <a:pt x="353" y="1056"/>
                    <a:pt x="324" y="1056"/>
                  </a:cubicBezTo>
                  <a:cubicBezTo>
                    <a:pt x="295" y="1056"/>
                    <a:pt x="268" y="1053"/>
                    <a:pt x="244" y="1046"/>
                  </a:cubicBezTo>
                  <a:cubicBezTo>
                    <a:pt x="195" y="1046"/>
                    <a:pt x="152" y="1041"/>
                    <a:pt x="106" y="1041"/>
                  </a:cubicBezTo>
                  <a:cubicBezTo>
                    <a:pt x="84" y="1041"/>
                    <a:pt x="61" y="1043"/>
                    <a:pt x="36" y="1046"/>
                  </a:cubicBezTo>
                  <a:cubicBezTo>
                    <a:pt x="12" y="1059"/>
                    <a:pt x="0" y="1071"/>
                    <a:pt x="0" y="1095"/>
                  </a:cubicBezTo>
                  <a:cubicBezTo>
                    <a:pt x="0" y="1119"/>
                    <a:pt x="12" y="1132"/>
                    <a:pt x="36" y="1144"/>
                  </a:cubicBezTo>
                  <a:cubicBezTo>
                    <a:pt x="109" y="1168"/>
                    <a:pt x="195" y="1168"/>
                    <a:pt x="280" y="1168"/>
                  </a:cubicBezTo>
                  <a:lnTo>
                    <a:pt x="353" y="1168"/>
                  </a:lnTo>
                  <a:cubicBezTo>
                    <a:pt x="365" y="1168"/>
                    <a:pt x="377" y="1181"/>
                    <a:pt x="401" y="1181"/>
                  </a:cubicBezTo>
                  <a:cubicBezTo>
                    <a:pt x="438" y="1181"/>
                    <a:pt x="474" y="1192"/>
                    <a:pt x="499" y="1192"/>
                  </a:cubicBezTo>
                  <a:cubicBezTo>
                    <a:pt x="535" y="1192"/>
                    <a:pt x="571" y="1181"/>
                    <a:pt x="596" y="1168"/>
                  </a:cubicBezTo>
                  <a:cubicBezTo>
                    <a:pt x="633" y="1132"/>
                    <a:pt x="633" y="1095"/>
                    <a:pt x="633" y="1046"/>
                  </a:cubicBezTo>
                  <a:lnTo>
                    <a:pt x="633" y="1035"/>
                  </a:lnTo>
                  <a:cubicBezTo>
                    <a:pt x="644" y="925"/>
                    <a:pt x="657" y="803"/>
                    <a:pt x="644" y="670"/>
                  </a:cubicBezTo>
                  <a:cubicBezTo>
                    <a:pt x="620" y="354"/>
                    <a:pt x="438" y="13"/>
                    <a:pt x="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670;p36">
              <a:extLst>
                <a:ext uri="{FF2B5EF4-FFF2-40B4-BE49-F238E27FC236}">
                  <a16:creationId xmlns:a16="http://schemas.microsoft.com/office/drawing/2014/main" id="{287A6122-5C79-44E0-A66A-D931A07EDC3C}"/>
                </a:ext>
              </a:extLst>
            </p:cNvPr>
            <p:cNvSpPr/>
            <p:nvPr/>
          </p:nvSpPr>
          <p:spPr>
            <a:xfrm>
              <a:off x="7676340" y="3074264"/>
              <a:ext cx="42723" cy="54634"/>
            </a:xfrm>
            <a:custGeom>
              <a:avLst/>
              <a:gdLst/>
              <a:ahLst/>
              <a:cxnLst/>
              <a:rect l="l" t="t" r="r" b="b"/>
              <a:pathLst>
                <a:path w="868" h="1110" extrusionOk="0">
                  <a:moveTo>
                    <a:pt x="427" y="98"/>
                  </a:moveTo>
                  <a:cubicBezTo>
                    <a:pt x="557" y="98"/>
                    <a:pt x="675" y="227"/>
                    <a:pt x="698" y="406"/>
                  </a:cubicBezTo>
                  <a:cubicBezTo>
                    <a:pt x="722" y="601"/>
                    <a:pt x="686" y="819"/>
                    <a:pt x="527" y="941"/>
                  </a:cubicBezTo>
                  <a:cubicBezTo>
                    <a:pt x="478" y="978"/>
                    <a:pt x="430" y="994"/>
                    <a:pt x="387" y="994"/>
                  </a:cubicBezTo>
                  <a:cubicBezTo>
                    <a:pt x="260" y="994"/>
                    <a:pt x="166" y="858"/>
                    <a:pt x="138" y="722"/>
                  </a:cubicBezTo>
                  <a:cubicBezTo>
                    <a:pt x="114" y="609"/>
                    <a:pt x="128" y="404"/>
                    <a:pt x="193" y="251"/>
                  </a:cubicBezTo>
                  <a:lnTo>
                    <a:pt x="193" y="251"/>
                  </a:lnTo>
                  <a:cubicBezTo>
                    <a:pt x="200" y="249"/>
                    <a:pt x="206" y="244"/>
                    <a:pt x="211" y="236"/>
                  </a:cubicBezTo>
                  <a:cubicBezTo>
                    <a:pt x="277" y="139"/>
                    <a:pt x="354" y="98"/>
                    <a:pt x="427" y="98"/>
                  </a:cubicBezTo>
                  <a:close/>
                  <a:moveTo>
                    <a:pt x="437" y="1"/>
                  </a:moveTo>
                  <a:cubicBezTo>
                    <a:pt x="360" y="1"/>
                    <a:pt x="284" y="33"/>
                    <a:pt x="226" y="93"/>
                  </a:cubicBezTo>
                  <a:lnTo>
                    <a:pt x="226" y="93"/>
                  </a:lnTo>
                  <a:cubicBezTo>
                    <a:pt x="41" y="254"/>
                    <a:pt x="1" y="628"/>
                    <a:pt x="65" y="832"/>
                  </a:cubicBezTo>
                  <a:cubicBezTo>
                    <a:pt x="102" y="941"/>
                    <a:pt x="187" y="1063"/>
                    <a:pt x="308" y="1100"/>
                  </a:cubicBezTo>
                  <a:cubicBezTo>
                    <a:pt x="330" y="1106"/>
                    <a:pt x="352" y="1109"/>
                    <a:pt x="373" y="1109"/>
                  </a:cubicBezTo>
                  <a:cubicBezTo>
                    <a:pt x="469" y="1109"/>
                    <a:pt x="555" y="1049"/>
                    <a:pt x="625" y="990"/>
                  </a:cubicBezTo>
                  <a:cubicBezTo>
                    <a:pt x="832" y="795"/>
                    <a:pt x="868" y="370"/>
                    <a:pt x="698" y="151"/>
                  </a:cubicBezTo>
                  <a:cubicBezTo>
                    <a:pt x="628" y="48"/>
                    <a:pt x="531" y="1"/>
                    <a:pt x="4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671;p36">
              <a:extLst>
                <a:ext uri="{FF2B5EF4-FFF2-40B4-BE49-F238E27FC236}">
                  <a16:creationId xmlns:a16="http://schemas.microsoft.com/office/drawing/2014/main" id="{C64C0387-0DFA-4606-AD44-F6317F71C07E}"/>
                </a:ext>
              </a:extLst>
            </p:cNvPr>
            <p:cNvSpPr/>
            <p:nvPr/>
          </p:nvSpPr>
          <p:spPr>
            <a:xfrm>
              <a:off x="7677128" y="3073772"/>
              <a:ext cx="42575" cy="55815"/>
            </a:xfrm>
            <a:custGeom>
              <a:avLst/>
              <a:gdLst/>
              <a:ahLst/>
              <a:cxnLst/>
              <a:rect l="l" t="t" r="r" b="b"/>
              <a:pathLst>
                <a:path w="865" h="1134" extrusionOk="0">
                  <a:moveTo>
                    <a:pt x="305" y="64"/>
                  </a:moveTo>
                  <a:cubicBezTo>
                    <a:pt x="317" y="75"/>
                    <a:pt x="317" y="75"/>
                    <a:pt x="305" y="88"/>
                  </a:cubicBezTo>
                  <a:cubicBezTo>
                    <a:pt x="244" y="112"/>
                    <a:pt x="208" y="173"/>
                    <a:pt x="171" y="258"/>
                  </a:cubicBezTo>
                  <a:cubicBezTo>
                    <a:pt x="159" y="258"/>
                    <a:pt x="159" y="258"/>
                    <a:pt x="159" y="246"/>
                  </a:cubicBezTo>
                  <a:cubicBezTo>
                    <a:pt x="146" y="246"/>
                    <a:pt x="146" y="246"/>
                    <a:pt x="146" y="234"/>
                  </a:cubicBezTo>
                  <a:cubicBezTo>
                    <a:pt x="159" y="185"/>
                    <a:pt x="183" y="148"/>
                    <a:pt x="208" y="112"/>
                  </a:cubicBezTo>
                  <a:cubicBezTo>
                    <a:pt x="232" y="100"/>
                    <a:pt x="268" y="75"/>
                    <a:pt x="305" y="64"/>
                  </a:cubicBezTo>
                  <a:close/>
                  <a:moveTo>
                    <a:pt x="407" y="118"/>
                  </a:moveTo>
                  <a:cubicBezTo>
                    <a:pt x="422" y="118"/>
                    <a:pt x="436" y="120"/>
                    <a:pt x="451" y="124"/>
                  </a:cubicBezTo>
                  <a:cubicBezTo>
                    <a:pt x="560" y="148"/>
                    <a:pt x="657" y="270"/>
                    <a:pt x="670" y="416"/>
                  </a:cubicBezTo>
                  <a:cubicBezTo>
                    <a:pt x="694" y="550"/>
                    <a:pt x="694" y="805"/>
                    <a:pt x="500" y="939"/>
                  </a:cubicBezTo>
                  <a:cubicBezTo>
                    <a:pt x="455" y="975"/>
                    <a:pt x="404" y="998"/>
                    <a:pt x="356" y="998"/>
                  </a:cubicBezTo>
                  <a:cubicBezTo>
                    <a:pt x="338" y="998"/>
                    <a:pt x="321" y="995"/>
                    <a:pt x="305" y="988"/>
                  </a:cubicBezTo>
                  <a:cubicBezTo>
                    <a:pt x="219" y="951"/>
                    <a:pt x="146" y="854"/>
                    <a:pt x="135" y="720"/>
                  </a:cubicBezTo>
                  <a:cubicBezTo>
                    <a:pt x="110" y="635"/>
                    <a:pt x="122" y="502"/>
                    <a:pt x="146" y="380"/>
                  </a:cubicBezTo>
                  <a:lnTo>
                    <a:pt x="183" y="270"/>
                  </a:lnTo>
                  <a:lnTo>
                    <a:pt x="195" y="258"/>
                  </a:lnTo>
                  <a:cubicBezTo>
                    <a:pt x="256" y="167"/>
                    <a:pt x="333" y="118"/>
                    <a:pt x="407" y="118"/>
                  </a:cubicBezTo>
                  <a:close/>
                  <a:moveTo>
                    <a:pt x="438" y="21"/>
                  </a:moveTo>
                  <a:cubicBezTo>
                    <a:pt x="528" y="21"/>
                    <a:pt x="608" y="78"/>
                    <a:pt x="670" y="161"/>
                  </a:cubicBezTo>
                  <a:cubicBezTo>
                    <a:pt x="840" y="392"/>
                    <a:pt x="803" y="805"/>
                    <a:pt x="597" y="988"/>
                  </a:cubicBezTo>
                  <a:cubicBezTo>
                    <a:pt x="537" y="1047"/>
                    <a:pt x="453" y="1107"/>
                    <a:pt x="359" y="1107"/>
                  </a:cubicBezTo>
                  <a:cubicBezTo>
                    <a:pt x="337" y="1107"/>
                    <a:pt x="315" y="1104"/>
                    <a:pt x="292" y="1097"/>
                  </a:cubicBezTo>
                  <a:cubicBezTo>
                    <a:pt x="171" y="1061"/>
                    <a:pt x="98" y="939"/>
                    <a:pt x="62" y="842"/>
                  </a:cubicBezTo>
                  <a:cubicBezTo>
                    <a:pt x="0" y="672"/>
                    <a:pt x="25" y="392"/>
                    <a:pt x="135" y="221"/>
                  </a:cubicBezTo>
                  <a:lnTo>
                    <a:pt x="135" y="221"/>
                  </a:lnTo>
                  <a:cubicBezTo>
                    <a:pt x="122" y="246"/>
                    <a:pt x="135" y="258"/>
                    <a:pt x="146" y="270"/>
                  </a:cubicBezTo>
                  <a:lnTo>
                    <a:pt x="159" y="270"/>
                  </a:lnTo>
                  <a:cubicBezTo>
                    <a:pt x="98" y="416"/>
                    <a:pt x="86" y="611"/>
                    <a:pt x="110" y="732"/>
                  </a:cubicBezTo>
                  <a:cubicBezTo>
                    <a:pt x="135" y="854"/>
                    <a:pt x="208" y="964"/>
                    <a:pt x="305" y="1000"/>
                  </a:cubicBezTo>
                  <a:cubicBezTo>
                    <a:pt x="325" y="1008"/>
                    <a:pt x="347" y="1012"/>
                    <a:pt x="370" y="1012"/>
                  </a:cubicBezTo>
                  <a:cubicBezTo>
                    <a:pt x="414" y="1012"/>
                    <a:pt x="463" y="996"/>
                    <a:pt x="511" y="964"/>
                  </a:cubicBezTo>
                  <a:cubicBezTo>
                    <a:pt x="706" y="805"/>
                    <a:pt x="706" y="550"/>
                    <a:pt x="694" y="416"/>
                  </a:cubicBezTo>
                  <a:cubicBezTo>
                    <a:pt x="670" y="258"/>
                    <a:pt x="573" y="137"/>
                    <a:pt x="463" y="112"/>
                  </a:cubicBezTo>
                  <a:cubicBezTo>
                    <a:pt x="443" y="107"/>
                    <a:pt x="424" y="105"/>
                    <a:pt x="405" y="105"/>
                  </a:cubicBezTo>
                  <a:cubicBezTo>
                    <a:pt x="332" y="105"/>
                    <a:pt x="266" y="144"/>
                    <a:pt x="208" y="221"/>
                  </a:cubicBezTo>
                  <a:cubicBezTo>
                    <a:pt x="232" y="161"/>
                    <a:pt x="268" y="124"/>
                    <a:pt x="317" y="100"/>
                  </a:cubicBezTo>
                  <a:cubicBezTo>
                    <a:pt x="329" y="88"/>
                    <a:pt x="329" y="75"/>
                    <a:pt x="329" y="64"/>
                  </a:cubicBezTo>
                  <a:lnTo>
                    <a:pt x="305" y="39"/>
                  </a:lnTo>
                  <a:cubicBezTo>
                    <a:pt x="329" y="39"/>
                    <a:pt x="354" y="27"/>
                    <a:pt x="390" y="27"/>
                  </a:cubicBezTo>
                  <a:cubicBezTo>
                    <a:pt x="406" y="23"/>
                    <a:pt x="422" y="21"/>
                    <a:pt x="438" y="21"/>
                  </a:cubicBezTo>
                  <a:close/>
                  <a:moveTo>
                    <a:pt x="422" y="1"/>
                  </a:moveTo>
                  <a:cubicBezTo>
                    <a:pt x="411" y="1"/>
                    <a:pt x="400" y="1"/>
                    <a:pt x="390" y="2"/>
                  </a:cubicBezTo>
                  <a:cubicBezTo>
                    <a:pt x="317" y="15"/>
                    <a:pt x="256" y="51"/>
                    <a:pt x="195" y="100"/>
                  </a:cubicBezTo>
                  <a:cubicBezTo>
                    <a:pt x="122" y="161"/>
                    <a:pt x="73" y="270"/>
                    <a:pt x="37" y="392"/>
                  </a:cubicBezTo>
                  <a:cubicBezTo>
                    <a:pt x="0" y="550"/>
                    <a:pt x="0" y="720"/>
                    <a:pt x="49" y="842"/>
                  </a:cubicBezTo>
                  <a:cubicBezTo>
                    <a:pt x="86" y="951"/>
                    <a:pt x="171" y="1085"/>
                    <a:pt x="292" y="1121"/>
                  </a:cubicBezTo>
                  <a:cubicBezTo>
                    <a:pt x="317" y="1121"/>
                    <a:pt x="341" y="1134"/>
                    <a:pt x="354" y="1134"/>
                  </a:cubicBezTo>
                  <a:cubicBezTo>
                    <a:pt x="451" y="1134"/>
                    <a:pt x="536" y="1061"/>
                    <a:pt x="609" y="1012"/>
                  </a:cubicBezTo>
                  <a:cubicBezTo>
                    <a:pt x="816" y="818"/>
                    <a:pt x="864" y="392"/>
                    <a:pt x="694" y="148"/>
                  </a:cubicBezTo>
                  <a:cubicBezTo>
                    <a:pt x="617" y="50"/>
                    <a:pt x="520" y="1"/>
                    <a:pt x="4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672;p36">
              <a:extLst>
                <a:ext uri="{FF2B5EF4-FFF2-40B4-BE49-F238E27FC236}">
                  <a16:creationId xmlns:a16="http://schemas.microsoft.com/office/drawing/2014/main" id="{11D0EDCD-4D0D-4561-92FF-16373FE3C8FC}"/>
                </a:ext>
              </a:extLst>
            </p:cNvPr>
            <p:cNvSpPr/>
            <p:nvPr/>
          </p:nvSpPr>
          <p:spPr>
            <a:xfrm>
              <a:off x="7684314" y="3123584"/>
              <a:ext cx="19836" cy="16341"/>
            </a:xfrm>
            <a:custGeom>
              <a:avLst/>
              <a:gdLst/>
              <a:ahLst/>
              <a:cxnLst/>
              <a:rect l="l" t="t" r="r" b="b"/>
              <a:pathLst>
                <a:path w="403" h="332" extrusionOk="0">
                  <a:moveTo>
                    <a:pt x="86" y="0"/>
                  </a:moveTo>
                  <a:cubicBezTo>
                    <a:pt x="13" y="12"/>
                    <a:pt x="0" y="122"/>
                    <a:pt x="13" y="182"/>
                  </a:cubicBezTo>
                  <a:cubicBezTo>
                    <a:pt x="25" y="255"/>
                    <a:pt x="86" y="317"/>
                    <a:pt x="159" y="328"/>
                  </a:cubicBezTo>
                  <a:cubicBezTo>
                    <a:pt x="171" y="330"/>
                    <a:pt x="184" y="331"/>
                    <a:pt x="196" y="331"/>
                  </a:cubicBezTo>
                  <a:cubicBezTo>
                    <a:pt x="256" y="331"/>
                    <a:pt x="311" y="306"/>
                    <a:pt x="341" y="255"/>
                  </a:cubicBezTo>
                  <a:cubicBezTo>
                    <a:pt x="390" y="195"/>
                    <a:pt x="402" y="109"/>
                    <a:pt x="341" y="61"/>
                  </a:cubicBezTo>
                  <a:cubicBezTo>
                    <a:pt x="337" y="51"/>
                    <a:pt x="329" y="48"/>
                    <a:pt x="320" y="48"/>
                  </a:cubicBezTo>
                  <a:cubicBezTo>
                    <a:pt x="307" y="48"/>
                    <a:pt x="292" y="58"/>
                    <a:pt x="292" y="73"/>
                  </a:cubicBezTo>
                  <a:cubicBezTo>
                    <a:pt x="292" y="122"/>
                    <a:pt x="305" y="158"/>
                    <a:pt x="281" y="195"/>
                  </a:cubicBezTo>
                  <a:cubicBezTo>
                    <a:pt x="260" y="225"/>
                    <a:pt x="232" y="247"/>
                    <a:pt x="195" y="247"/>
                  </a:cubicBezTo>
                  <a:cubicBezTo>
                    <a:pt x="187" y="247"/>
                    <a:pt x="179" y="246"/>
                    <a:pt x="171" y="244"/>
                  </a:cubicBezTo>
                  <a:cubicBezTo>
                    <a:pt x="135" y="231"/>
                    <a:pt x="98" y="195"/>
                    <a:pt x="86" y="146"/>
                  </a:cubicBezTo>
                  <a:cubicBezTo>
                    <a:pt x="86" y="134"/>
                    <a:pt x="86" y="98"/>
                    <a:pt x="98" y="73"/>
                  </a:cubicBezTo>
                  <a:cubicBezTo>
                    <a:pt x="98" y="61"/>
                    <a:pt x="110" y="49"/>
                    <a:pt x="110" y="25"/>
                  </a:cubicBezTo>
                  <a:cubicBezTo>
                    <a:pt x="110" y="12"/>
                    <a:pt x="98" y="0"/>
                    <a:pt x="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673;p36">
              <a:extLst>
                <a:ext uri="{FF2B5EF4-FFF2-40B4-BE49-F238E27FC236}">
                  <a16:creationId xmlns:a16="http://schemas.microsoft.com/office/drawing/2014/main" id="{1DC26E86-67CA-45F1-9022-979859C27913}"/>
                </a:ext>
              </a:extLst>
            </p:cNvPr>
            <p:cNvSpPr/>
            <p:nvPr/>
          </p:nvSpPr>
          <p:spPr>
            <a:xfrm>
              <a:off x="7684314" y="3123584"/>
              <a:ext cx="20377" cy="16784"/>
            </a:xfrm>
            <a:custGeom>
              <a:avLst/>
              <a:gdLst/>
              <a:ahLst/>
              <a:cxnLst/>
              <a:rect l="l" t="t" r="r" b="b"/>
              <a:pathLst>
                <a:path w="414" h="341" extrusionOk="0">
                  <a:moveTo>
                    <a:pt x="98" y="12"/>
                  </a:moveTo>
                  <a:lnTo>
                    <a:pt x="98" y="25"/>
                  </a:lnTo>
                  <a:lnTo>
                    <a:pt x="98" y="61"/>
                  </a:lnTo>
                  <a:cubicBezTo>
                    <a:pt x="86" y="61"/>
                    <a:pt x="86" y="73"/>
                    <a:pt x="86" y="73"/>
                  </a:cubicBezTo>
                  <a:cubicBezTo>
                    <a:pt x="73" y="98"/>
                    <a:pt x="73" y="134"/>
                    <a:pt x="86" y="158"/>
                  </a:cubicBezTo>
                  <a:cubicBezTo>
                    <a:pt x="86" y="195"/>
                    <a:pt x="122" y="231"/>
                    <a:pt x="171" y="244"/>
                  </a:cubicBezTo>
                  <a:cubicBezTo>
                    <a:pt x="182" y="246"/>
                    <a:pt x="193" y="248"/>
                    <a:pt x="205" y="248"/>
                  </a:cubicBezTo>
                  <a:cubicBezTo>
                    <a:pt x="241" y="248"/>
                    <a:pt x="274" y="232"/>
                    <a:pt x="292" y="195"/>
                  </a:cubicBezTo>
                  <a:cubicBezTo>
                    <a:pt x="305" y="171"/>
                    <a:pt x="305" y="122"/>
                    <a:pt x="305" y="85"/>
                  </a:cubicBezTo>
                  <a:lnTo>
                    <a:pt x="305" y="73"/>
                  </a:lnTo>
                  <a:cubicBezTo>
                    <a:pt x="305" y="73"/>
                    <a:pt x="305" y="61"/>
                    <a:pt x="317" y="61"/>
                  </a:cubicBezTo>
                  <a:lnTo>
                    <a:pt x="341" y="61"/>
                  </a:lnTo>
                  <a:cubicBezTo>
                    <a:pt x="390" y="109"/>
                    <a:pt x="378" y="195"/>
                    <a:pt x="341" y="255"/>
                  </a:cubicBezTo>
                  <a:cubicBezTo>
                    <a:pt x="311" y="296"/>
                    <a:pt x="255" y="319"/>
                    <a:pt x="195" y="319"/>
                  </a:cubicBezTo>
                  <a:cubicBezTo>
                    <a:pt x="183" y="319"/>
                    <a:pt x="171" y="318"/>
                    <a:pt x="159" y="317"/>
                  </a:cubicBezTo>
                  <a:cubicBezTo>
                    <a:pt x="86" y="304"/>
                    <a:pt x="37" y="244"/>
                    <a:pt x="25" y="182"/>
                  </a:cubicBezTo>
                  <a:cubicBezTo>
                    <a:pt x="13" y="146"/>
                    <a:pt x="25" y="85"/>
                    <a:pt x="49" y="49"/>
                  </a:cubicBezTo>
                  <a:cubicBezTo>
                    <a:pt x="49" y="25"/>
                    <a:pt x="73" y="12"/>
                    <a:pt x="86" y="12"/>
                  </a:cubicBezTo>
                  <a:close/>
                  <a:moveTo>
                    <a:pt x="86" y="0"/>
                  </a:moveTo>
                  <a:cubicBezTo>
                    <a:pt x="62" y="0"/>
                    <a:pt x="49" y="12"/>
                    <a:pt x="25" y="36"/>
                  </a:cubicBezTo>
                  <a:cubicBezTo>
                    <a:pt x="0" y="73"/>
                    <a:pt x="0" y="146"/>
                    <a:pt x="0" y="182"/>
                  </a:cubicBezTo>
                  <a:cubicBezTo>
                    <a:pt x="13" y="255"/>
                    <a:pt x="86" y="317"/>
                    <a:pt x="159" y="328"/>
                  </a:cubicBezTo>
                  <a:cubicBezTo>
                    <a:pt x="171" y="341"/>
                    <a:pt x="183" y="341"/>
                    <a:pt x="195" y="341"/>
                  </a:cubicBezTo>
                  <a:cubicBezTo>
                    <a:pt x="256" y="341"/>
                    <a:pt x="317" y="317"/>
                    <a:pt x="354" y="268"/>
                  </a:cubicBezTo>
                  <a:cubicBezTo>
                    <a:pt x="402" y="195"/>
                    <a:pt x="414" y="109"/>
                    <a:pt x="354" y="49"/>
                  </a:cubicBezTo>
                  <a:cubicBezTo>
                    <a:pt x="347" y="43"/>
                    <a:pt x="338" y="39"/>
                    <a:pt x="329" y="39"/>
                  </a:cubicBezTo>
                  <a:cubicBezTo>
                    <a:pt x="320" y="39"/>
                    <a:pt x="311" y="43"/>
                    <a:pt x="305" y="49"/>
                  </a:cubicBezTo>
                  <a:cubicBezTo>
                    <a:pt x="292" y="49"/>
                    <a:pt x="281" y="61"/>
                    <a:pt x="281" y="73"/>
                  </a:cubicBezTo>
                  <a:lnTo>
                    <a:pt x="281" y="85"/>
                  </a:lnTo>
                  <a:cubicBezTo>
                    <a:pt x="292" y="122"/>
                    <a:pt x="292" y="158"/>
                    <a:pt x="268" y="195"/>
                  </a:cubicBezTo>
                  <a:cubicBezTo>
                    <a:pt x="259" y="222"/>
                    <a:pt x="236" y="236"/>
                    <a:pt x="205" y="236"/>
                  </a:cubicBezTo>
                  <a:cubicBezTo>
                    <a:pt x="195" y="236"/>
                    <a:pt x="183" y="234"/>
                    <a:pt x="171" y="231"/>
                  </a:cubicBezTo>
                  <a:cubicBezTo>
                    <a:pt x="135" y="219"/>
                    <a:pt x="110" y="195"/>
                    <a:pt x="98" y="146"/>
                  </a:cubicBezTo>
                  <a:lnTo>
                    <a:pt x="98" y="85"/>
                  </a:lnTo>
                  <a:cubicBezTo>
                    <a:pt x="98" y="73"/>
                    <a:pt x="110" y="73"/>
                    <a:pt x="110" y="61"/>
                  </a:cubicBezTo>
                  <a:cubicBezTo>
                    <a:pt x="110" y="49"/>
                    <a:pt x="122" y="36"/>
                    <a:pt x="122" y="25"/>
                  </a:cubicBezTo>
                  <a:cubicBezTo>
                    <a:pt x="122" y="12"/>
                    <a:pt x="110" y="12"/>
                    <a:pt x="1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674;p36">
              <a:extLst>
                <a:ext uri="{FF2B5EF4-FFF2-40B4-BE49-F238E27FC236}">
                  <a16:creationId xmlns:a16="http://schemas.microsoft.com/office/drawing/2014/main" id="{1485D35C-1173-434F-8A7E-EF9855224756}"/>
                </a:ext>
              </a:extLst>
            </p:cNvPr>
            <p:cNvSpPr/>
            <p:nvPr/>
          </p:nvSpPr>
          <p:spPr>
            <a:xfrm>
              <a:off x="7680130" y="3134167"/>
              <a:ext cx="27219" cy="68760"/>
            </a:xfrm>
            <a:custGeom>
              <a:avLst/>
              <a:gdLst/>
              <a:ahLst/>
              <a:cxnLst/>
              <a:rect l="l" t="t" r="r" b="b"/>
              <a:pathLst>
                <a:path w="553" h="1397" extrusionOk="0">
                  <a:moveTo>
                    <a:pt x="189" y="1"/>
                  </a:moveTo>
                  <a:cubicBezTo>
                    <a:pt x="180" y="1"/>
                    <a:pt x="171" y="10"/>
                    <a:pt x="171" y="29"/>
                  </a:cubicBezTo>
                  <a:cubicBezTo>
                    <a:pt x="134" y="296"/>
                    <a:pt x="49" y="564"/>
                    <a:pt x="25" y="831"/>
                  </a:cubicBezTo>
                  <a:cubicBezTo>
                    <a:pt x="1" y="1013"/>
                    <a:pt x="171" y="1220"/>
                    <a:pt x="244" y="1378"/>
                  </a:cubicBezTo>
                  <a:cubicBezTo>
                    <a:pt x="250" y="1390"/>
                    <a:pt x="265" y="1396"/>
                    <a:pt x="280" y="1396"/>
                  </a:cubicBezTo>
                  <a:cubicBezTo>
                    <a:pt x="295" y="1396"/>
                    <a:pt x="311" y="1390"/>
                    <a:pt x="317" y="1378"/>
                  </a:cubicBezTo>
                  <a:cubicBezTo>
                    <a:pt x="390" y="1256"/>
                    <a:pt x="463" y="1123"/>
                    <a:pt x="536" y="1001"/>
                  </a:cubicBezTo>
                  <a:cubicBezTo>
                    <a:pt x="552" y="969"/>
                    <a:pt x="530" y="942"/>
                    <a:pt x="507" y="942"/>
                  </a:cubicBezTo>
                  <a:cubicBezTo>
                    <a:pt x="495" y="942"/>
                    <a:pt x="483" y="948"/>
                    <a:pt x="475" y="965"/>
                  </a:cubicBezTo>
                  <a:cubicBezTo>
                    <a:pt x="414" y="1065"/>
                    <a:pt x="346" y="1173"/>
                    <a:pt x="284" y="1277"/>
                  </a:cubicBezTo>
                  <a:lnTo>
                    <a:pt x="284" y="1277"/>
                  </a:lnTo>
                  <a:cubicBezTo>
                    <a:pt x="242" y="1197"/>
                    <a:pt x="196" y="1114"/>
                    <a:pt x="158" y="1037"/>
                  </a:cubicBezTo>
                  <a:cubicBezTo>
                    <a:pt x="85" y="892"/>
                    <a:pt x="98" y="794"/>
                    <a:pt x="134" y="648"/>
                  </a:cubicBezTo>
                  <a:cubicBezTo>
                    <a:pt x="171" y="442"/>
                    <a:pt x="231" y="235"/>
                    <a:pt x="207" y="29"/>
                  </a:cubicBezTo>
                  <a:cubicBezTo>
                    <a:pt x="207" y="10"/>
                    <a:pt x="198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675;p36">
              <a:extLst>
                <a:ext uri="{FF2B5EF4-FFF2-40B4-BE49-F238E27FC236}">
                  <a16:creationId xmlns:a16="http://schemas.microsoft.com/office/drawing/2014/main" id="{7EEC3299-C57F-4CAD-8636-81E090BF6848}"/>
                </a:ext>
              </a:extLst>
            </p:cNvPr>
            <p:cNvSpPr/>
            <p:nvPr/>
          </p:nvSpPr>
          <p:spPr>
            <a:xfrm>
              <a:off x="7680130" y="3133724"/>
              <a:ext cx="27612" cy="70089"/>
            </a:xfrm>
            <a:custGeom>
              <a:avLst/>
              <a:gdLst/>
              <a:ahLst/>
              <a:cxnLst/>
              <a:rect l="l" t="t" r="r" b="b"/>
              <a:pathLst>
                <a:path w="561" h="1424" extrusionOk="0">
                  <a:moveTo>
                    <a:pt x="280" y="1302"/>
                  </a:moveTo>
                  <a:cubicBezTo>
                    <a:pt x="293" y="1314"/>
                    <a:pt x="293" y="1327"/>
                    <a:pt x="304" y="1338"/>
                  </a:cubicBezTo>
                  <a:lnTo>
                    <a:pt x="268" y="1338"/>
                  </a:lnTo>
                  <a:lnTo>
                    <a:pt x="280" y="1302"/>
                  </a:lnTo>
                  <a:close/>
                  <a:moveTo>
                    <a:pt x="195" y="25"/>
                  </a:moveTo>
                  <a:cubicBezTo>
                    <a:pt x="195" y="25"/>
                    <a:pt x="207" y="25"/>
                    <a:pt x="207" y="38"/>
                  </a:cubicBezTo>
                  <a:cubicBezTo>
                    <a:pt x="220" y="219"/>
                    <a:pt x="183" y="390"/>
                    <a:pt x="147" y="573"/>
                  </a:cubicBezTo>
                  <a:cubicBezTo>
                    <a:pt x="134" y="597"/>
                    <a:pt x="134" y="633"/>
                    <a:pt x="122" y="657"/>
                  </a:cubicBezTo>
                  <a:cubicBezTo>
                    <a:pt x="98" y="803"/>
                    <a:pt x="85" y="901"/>
                    <a:pt x="147" y="1046"/>
                  </a:cubicBezTo>
                  <a:cubicBezTo>
                    <a:pt x="195" y="1132"/>
                    <a:pt x="231" y="1205"/>
                    <a:pt x="268" y="1290"/>
                  </a:cubicBezTo>
                  <a:lnTo>
                    <a:pt x="231" y="1351"/>
                  </a:lnTo>
                  <a:cubicBezTo>
                    <a:pt x="220" y="1327"/>
                    <a:pt x="207" y="1290"/>
                    <a:pt x="183" y="1265"/>
                  </a:cubicBezTo>
                  <a:cubicBezTo>
                    <a:pt x="110" y="1132"/>
                    <a:pt x="12" y="974"/>
                    <a:pt x="37" y="840"/>
                  </a:cubicBezTo>
                  <a:cubicBezTo>
                    <a:pt x="49" y="706"/>
                    <a:pt x="74" y="560"/>
                    <a:pt x="110" y="427"/>
                  </a:cubicBezTo>
                  <a:cubicBezTo>
                    <a:pt x="134" y="305"/>
                    <a:pt x="158" y="171"/>
                    <a:pt x="183" y="38"/>
                  </a:cubicBezTo>
                  <a:cubicBezTo>
                    <a:pt x="183" y="25"/>
                    <a:pt x="183" y="25"/>
                    <a:pt x="195" y="25"/>
                  </a:cubicBezTo>
                  <a:close/>
                  <a:moveTo>
                    <a:pt x="523" y="962"/>
                  </a:moveTo>
                  <a:cubicBezTo>
                    <a:pt x="536" y="974"/>
                    <a:pt x="548" y="986"/>
                    <a:pt x="536" y="1010"/>
                  </a:cubicBezTo>
                  <a:cubicBezTo>
                    <a:pt x="475" y="1095"/>
                    <a:pt x="426" y="1192"/>
                    <a:pt x="366" y="1278"/>
                  </a:cubicBezTo>
                  <a:lnTo>
                    <a:pt x="329" y="1351"/>
                  </a:lnTo>
                  <a:lnTo>
                    <a:pt x="317" y="1351"/>
                  </a:lnTo>
                  <a:cubicBezTo>
                    <a:pt x="317" y="1327"/>
                    <a:pt x="304" y="1314"/>
                    <a:pt x="293" y="1290"/>
                  </a:cubicBezTo>
                  <a:lnTo>
                    <a:pt x="317" y="1254"/>
                  </a:lnTo>
                  <a:cubicBezTo>
                    <a:pt x="366" y="1156"/>
                    <a:pt x="426" y="1071"/>
                    <a:pt x="487" y="974"/>
                  </a:cubicBezTo>
                  <a:cubicBezTo>
                    <a:pt x="487" y="962"/>
                    <a:pt x="512" y="962"/>
                    <a:pt x="523" y="962"/>
                  </a:cubicBezTo>
                  <a:close/>
                  <a:moveTo>
                    <a:pt x="317" y="1363"/>
                  </a:moveTo>
                  <a:lnTo>
                    <a:pt x="304" y="1387"/>
                  </a:lnTo>
                  <a:cubicBezTo>
                    <a:pt x="304" y="1400"/>
                    <a:pt x="293" y="1400"/>
                    <a:pt x="280" y="1400"/>
                  </a:cubicBezTo>
                  <a:cubicBezTo>
                    <a:pt x="268" y="1400"/>
                    <a:pt x="256" y="1400"/>
                    <a:pt x="256" y="1387"/>
                  </a:cubicBezTo>
                  <a:cubicBezTo>
                    <a:pt x="256" y="1375"/>
                    <a:pt x="244" y="1363"/>
                    <a:pt x="244" y="1363"/>
                  </a:cubicBezTo>
                  <a:close/>
                  <a:moveTo>
                    <a:pt x="195" y="1"/>
                  </a:moveTo>
                  <a:cubicBezTo>
                    <a:pt x="183" y="1"/>
                    <a:pt x="158" y="13"/>
                    <a:pt x="158" y="38"/>
                  </a:cubicBezTo>
                  <a:cubicBezTo>
                    <a:pt x="147" y="171"/>
                    <a:pt x="110" y="305"/>
                    <a:pt x="85" y="427"/>
                  </a:cubicBezTo>
                  <a:cubicBezTo>
                    <a:pt x="61" y="560"/>
                    <a:pt x="25" y="694"/>
                    <a:pt x="12" y="840"/>
                  </a:cubicBezTo>
                  <a:cubicBezTo>
                    <a:pt x="1" y="986"/>
                    <a:pt x="85" y="1132"/>
                    <a:pt x="171" y="1265"/>
                  </a:cubicBezTo>
                  <a:cubicBezTo>
                    <a:pt x="195" y="1314"/>
                    <a:pt x="220" y="1351"/>
                    <a:pt x="244" y="1400"/>
                  </a:cubicBezTo>
                  <a:cubicBezTo>
                    <a:pt x="244" y="1411"/>
                    <a:pt x="256" y="1411"/>
                    <a:pt x="280" y="1424"/>
                  </a:cubicBezTo>
                  <a:cubicBezTo>
                    <a:pt x="293" y="1424"/>
                    <a:pt x="317" y="1411"/>
                    <a:pt x="317" y="1400"/>
                  </a:cubicBezTo>
                  <a:lnTo>
                    <a:pt x="377" y="1290"/>
                  </a:lnTo>
                  <a:cubicBezTo>
                    <a:pt x="439" y="1205"/>
                    <a:pt x="499" y="1108"/>
                    <a:pt x="548" y="1010"/>
                  </a:cubicBezTo>
                  <a:cubicBezTo>
                    <a:pt x="560" y="986"/>
                    <a:pt x="548" y="962"/>
                    <a:pt x="536" y="949"/>
                  </a:cubicBezTo>
                  <a:cubicBezTo>
                    <a:pt x="526" y="944"/>
                    <a:pt x="516" y="942"/>
                    <a:pt x="506" y="942"/>
                  </a:cubicBezTo>
                  <a:cubicBezTo>
                    <a:pt x="492" y="942"/>
                    <a:pt x="477" y="947"/>
                    <a:pt x="463" y="962"/>
                  </a:cubicBezTo>
                  <a:cubicBezTo>
                    <a:pt x="414" y="1059"/>
                    <a:pt x="353" y="1156"/>
                    <a:pt x="304" y="1241"/>
                  </a:cubicBezTo>
                  <a:lnTo>
                    <a:pt x="280" y="1265"/>
                  </a:lnTo>
                  <a:cubicBezTo>
                    <a:pt x="244" y="1192"/>
                    <a:pt x="207" y="1119"/>
                    <a:pt x="171" y="1035"/>
                  </a:cubicBezTo>
                  <a:cubicBezTo>
                    <a:pt x="98" y="901"/>
                    <a:pt x="110" y="803"/>
                    <a:pt x="147" y="657"/>
                  </a:cubicBezTo>
                  <a:cubicBezTo>
                    <a:pt x="147" y="633"/>
                    <a:pt x="158" y="609"/>
                    <a:pt x="158" y="573"/>
                  </a:cubicBezTo>
                  <a:cubicBezTo>
                    <a:pt x="195" y="402"/>
                    <a:pt x="231" y="219"/>
                    <a:pt x="220" y="38"/>
                  </a:cubicBezTo>
                  <a:cubicBezTo>
                    <a:pt x="220" y="13"/>
                    <a:pt x="207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676;p36">
              <a:extLst>
                <a:ext uri="{FF2B5EF4-FFF2-40B4-BE49-F238E27FC236}">
                  <a16:creationId xmlns:a16="http://schemas.microsoft.com/office/drawing/2014/main" id="{8FDF335E-35E1-4897-B37A-9D2756F8A210}"/>
                </a:ext>
              </a:extLst>
            </p:cNvPr>
            <p:cNvSpPr/>
            <p:nvPr/>
          </p:nvSpPr>
          <p:spPr>
            <a:xfrm>
              <a:off x="7698392" y="3136431"/>
              <a:ext cx="8121" cy="48039"/>
            </a:xfrm>
            <a:custGeom>
              <a:avLst/>
              <a:gdLst/>
              <a:ahLst/>
              <a:cxnLst/>
              <a:rect l="l" t="t" r="r" b="b"/>
              <a:pathLst>
                <a:path w="165" h="976" extrusionOk="0">
                  <a:moveTo>
                    <a:pt x="16" y="0"/>
                  </a:moveTo>
                  <a:cubicBezTo>
                    <a:pt x="7" y="0"/>
                    <a:pt x="0" y="6"/>
                    <a:pt x="6" y="19"/>
                  </a:cubicBezTo>
                  <a:cubicBezTo>
                    <a:pt x="19" y="323"/>
                    <a:pt x="43" y="639"/>
                    <a:pt x="92" y="943"/>
                  </a:cubicBezTo>
                  <a:cubicBezTo>
                    <a:pt x="98" y="963"/>
                    <a:pt x="119" y="975"/>
                    <a:pt x="136" y="975"/>
                  </a:cubicBezTo>
                  <a:cubicBezTo>
                    <a:pt x="152" y="975"/>
                    <a:pt x="165" y="966"/>
                    <a:pt x="165" y="943"/>
                  </a:cubicBezTo>
                  <a:cubicBezTo>
                    <a:pt x="165" y="639"/>
                    <a:pt x="116" y="310"/>
                    <a:pt x="43" y="19"/>
                  </a:cubicBezTo>
                  <a:cubicBezTo>
                    <a:pt x="37" y="6"/>
                    <a:pt x="25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677;p36">
              <a:extLst>
                <a:ext uri="{FF2B5EF4-FFF2-40B4-BE49-F238E27FC236}">
                  <a16:creationId xmlns:a16="http://schemas.microsoft.com/office/drawing/2014/main" id="{6BFAA972-7AA5-40F2-82E6-ADF0A5A092C1}"/>
                </a:ext>
              </a:extLst>
            </p:cNvPr>
            <p:cNvSpPr/>
            <p:nvPr/>
          </p:nvSpPr>
          <p:spPr>
            <a:xfrm>
              <a:off x="7698096" y="3136135"/>
              <a:ext cx="9007" cy="48531"/>
            </a:xfrm>
            <a:custGeom>
              <a:avLst/>
              <a:gdLst/>
              <a:ahLst/>
              <a:cxnLst/>
              <a:rect l="l" t="t" r="r" b="b"/>
              <a:pathLst>
                <a:path w="183" h="986" extrusionOk="0">
                  <a:moveTo>
                    <a:pt x="134" y="913"/>
                  </a:moveTo>
                  <a:lnTo>
                    <a:pt x="110" y="937"/>
                  </a:lnTo>
                  <a:lnTo>
                    <a:pt x="110" y="913"/>
                  </a:lnTo>
                  <a:close/>
                  <a:moveTo>
                    <a:pt x="25" y="13"/>
                  </a:moveTo>
                  <a:cubicBezTo>
                    <a:pt x="25" y="13"/>
                    <a:pt x="37" y="13"/>
                    <a:pt x="37" y="25"/>
                  </a:cubicBezTo>
                  <a:cubicBezTo>
                    <a:pt x="98" y="256"/>
                    <a:pt x="171" y="608"/>
                    <a:pt x="171" y="949"/>
                  </a:cubicBezTo>
                  <a:cubicBezTo>
                    <a:pt x="171" y="961"/>
                    <a:pt x="158" y="973"/>
                    <a:pt x="147" y="973"/>
                  </a:cubicBezTo>
                  <a:cubicBezTo>
                    <a:pt x="134" y="973"/>
                    <a:pt x="122" y="961"/>
                    <a:pt x="110" y="961"/>
                  </a:cubicBezTo>
                  <a:lnTo>
                    <a:pt x="158" y="900"/>
                  </a:lnTo>
                  <a:lnTo>
                    <a:pt x="134" y="900"/>
                  </a:lnTo>
                  <a:cubicBezTo>
                    <a:pt x="130" y="896"/>
                    <a:pt x="126" y="895"/>
                    <a:pt x="122" y="895"/>
                  </a:cubicBezTo>
                  <a:cubicBezTo>
                    <a:pt x="115" y="895"/>
                    <a:pt x="110" y="900"/>
                    <a:pt x="110" y="900"/>
                  </a:cubicBezTo>
                  <a:lnTo>
                    <a:pt x="98" y="900"/>
                  </a:lnTo>
                  <a:cubicBezTo>
                    <a:pt x="61" y="633"/>
                    <a:pt x="37" y="353"/>
                    <a:pt x="25" y="86"/>
                  </a:cubicBezTo>
                  <a:lnTo>
                    <a:pt x="12" y="25"/>
                  </a:lnTo>
                  <a:lnTo>
                    <a:pt x="25" y="13"/>
                  </a:lnTo>
                  <a:close/>
                  <a:moveTo>
                    <a:pt x="25" y="0"/>
                  </a:moveTo>
                  <a:cubicBezTo>
                    <a:pt x="1" y="0"/>
                    <a:pt x="1" y="13"/>
                    <a:pt x="1" y="25"/>
                  </a:cubicBezTo>
                  <a:lnTo>
                    <a:pt x="1" y="86"/>
                  </a:lnTo>
                  <a:cubicBezTo>
                    <a:pt x="25" y="365"/>
                    <a:pt x="49" y="670"/>
                    <a:pt x="98" y="961"/>
                  </a:cubicBezTo>
                  <a:lnTo>
                    <a:pt x="98" y="973"/>
                  </a:lnTo>
                  <a:cubicBezTo>
                    <a:pt x="110" y="986"/>
                    <a:pt x="122" y="986"/>
                    <a:pt x="134" y="986"/>
                  </a:cubicBezTo>
                  <a:lnTo>
                    <a:pt x="147" y="986"/>
                  </a:lnTo>
                  <a:cubicBezTo>
                    <a:pt x="158" y="986"/>
                    <a:pt x="183" y="973"/>
                    <a:pt x="183" y="949"/>
                  </a:cubicBezTo>
                  <a:cubicBezTo>
                    <a:pt x="183" y="608"/>
                    <a:pt x="110" y="256"/>
                    <a:pt x="49" y="25"/>
                  </a:cubicBezTo>
                  <a:cubicBezTo>
                    <a:pt x="49" y="0"/>
                    <a:pt x="37" y="0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678;p36">
              <a:extLst>
                <a:ext uri="{FF2B5EF4-FFF2-40B4-BE49-F238E27FC236}">
                  <a16:creationId xmlns:a16="http://schemas.microsoft.com/office/drawing/2014/main" id="{59BE08C0-7C20-4B31-BE2D-47A75B158367}"/>
                </a:ext>
              </a:extLst>
            </p:cNvPr>
            <p:cNvSpPr/>
            <p:nvPr/>
          </p:nvSpPr>
          <p:spPr>
            <a:xfrm>
              <a:off x="7660343" y="3127719"/>
              <a:ext cx="26382" cy="20082"/>
            </a:xfrm>
            <a:custGeom>
              <a:avLst/>
              <a:gdLst/>
              <a:ahLst/>
              <a:cxnLst/>
              <a:rect l="l" t="t" r="r" b="b"/>
              <a:pathLst>
                <a:path w="536" h="408" extrusionOk="0">
                  <a:moveTo>
                    <a:pt x="473" y="0"/>
                  </a:moveTo>
                  <a:cubicBezTo>
                    <a:pt x="390" y="0"/>
                    <a:pt x="269" y="72"/>
                    <a:pt x="220" y="111"/>
                  </a:cubicBezTo>
                  <a:cubicBezTo>
                    <a:pt x="135" y="160"/>
                    <a:pt x="1" y="269"/>
                    <a:pt x="1" y="378"/>
                  </a:cubicBezTo>
                  <a:cubicBezTo>
                    <a:pt x="1" y="396"/>
                    <a:pt x="14" y="407"/>
                    <a:pt x="31" y="407"/>
                  </a:cubicBezTo>
                  <a:cubicBezTo>
                    <a:pt x="37" y="407"/>
                    <a:pt x="43" y="406"/>
                    <a:pt x="50" y="403"/>
                  </a:cubicBezTo>
                  <a:cubicBezTo>
                    <a:pt x="123" y="366"/>
                    <a:pt x="160" y="269"/>
                    <a:pt x="233" y="208"/>
                  </a:cubicBezTo>
                  <a:cubicBezTo>
                    <a:pt x="290" y="162"/>
                    <a:pt x="415" y="49"/>
                    <a:pt x="500" y="49"/>
                  </a:cubicBezTo>
                  <a:cubicBezTo>
                    <a:pt x="504" y="49"/>
                    <a:pt x="508" y="49"/>
                    <a:pt x="512" y="50"/>
                  </a:cubicBezTo>
                  <a:cubicBezTo>
                    <a:pt x="515" y="51"/>
                    <a:pt x="518" y="52"/>
                    <a:pt x="521" y="52"/>
                  </a:cubicBezTo>
                  <a:cubicBezTo>
                    <a:pt x="536" y="52"/>
                    <a:pt x="534" y="24"/>
                    <a:pt x="524" y="14"/>
                  </a:cubicBezTo>
                  <a:cubicBezTo>
                    <a:pt x="510" y="4"/>
                    <a:pt x="493" y="0"/>
                    <a:pt x="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679;p36">
              <a:extLst>
                <a:ext uri="{FF2B5EF4-FFF2-40B4-BE49-F238E27FC236}">
                  <a16:creationId xmlns:a16="http://schemas.microsoft.com/office/drawing/2014/main" id="{D83B8434-AD01-4C04-BA2C-51BCD95969BE}"/>
                </a:ext>
              </a:extLst>
            </p:cNvPr>
            <p:cNvSpPr/>
            <p:nvPr/>
          </p:nvSpPr>
          <p:spPr>
            <a:xfrm>
              <a:off x="7659802" y="3127325"/>
              <a:ext cx="27563" cy="20820"/>
            </a:xfrm>
            <a:custGeom>
              <a:avLst/>
              <a:gdLst/>
              <a:ahLst/>
              <a:cxnLst/>
              <a:rect l="l" t="t" r="r" b="b"/>
              <a:pathLst>
                <a:path w="560" h="423" extrusionOk="0">
                  <a:moveTo>
                    <a:pt x="474" y="22"/>
                  </a:moveTo>
                  <a:cubicBezTo>
                    <a:pt x="498" y="22"/>
                    <a:pt x="523" y="22"/>
                    <a:pt x="535" y="33"/>
                  </a:cubicBezTo>
                  <a:lnTo>
                    <a:pt x="535" y="46"/>
                  </a:lnTo>
                  <a:cubicBezTo>
                    <a:pt x="535" y="58"/>
                    <a:pt x="535" y="58"/>
                    <a:pt x="523" y="58"/>
                  </a:cubicBezTo>
                  <a:cubicBezTo>
                    <a:pt x="519" y="57"/>
                    <a:pt x="514" y="57"/>
                    <a:pt x="510" y="57"/>
                  </a:cubicBezTo>
                  <a:cubicBezTo>
                    <a:pt x="424" y="57"/>
                    <a:pt x="289" y="158"/>
                    <a:pt x="231" y="216"/>
                  </a:cubicBezTo>
                  <a:cubicBezTo>
                    <a:pt x="207" y="241"/>
                    <a:pt x="182" y="265"/>
                    <a:pt x="158" y="301"/>
                  </a:cubicBezTo>
                  <a:cubicBezTo>
                    <a:pt x="122" y="338"/>
                    <a:pt x="98" y="374"/>
                    <a:pt x="49" y="398"/>
                  </a:cubicBezTo>
                  <a:cubicBezTo>
                    <a:pt x="49" y="404"/>
                    <a:pt x="46" y="408"/>
                    <a:pt x="41" y="408"/>
                  </a:cubicBezTo>
                  <a:cubicBezTo>
                    <a:pt x="37" y="408"/>
                    <a:pt x="30" y="404"/>
                    <a:pt x="25" y="398"/>
                  </a:cubicBezTo>
                  <a:cubicBezTo>
                    <a:pt x="25" y="398"/>
                    <a:pt x="12" y="398"/>
                    <a:pt x="12" y="386"/>
                  </a:cubicBezTo>
                  <a:cubicBezTo>
                    <a:pt x="25" y="301"/>
                    <a:pt x="98" y="216"/>
                    <a:pt x="231" y="119"/>
                  </a:cubicBezTo>
                  <a:cubicBezTo>
                    <a:pt x="341" y="58"/>
                    <a:pt x="425" y="22"/>
                    <a:pt x="474" y="22"/>
                  </a:cubicBezTo>
                  <a:close/>
                  <a:moveTo>
                    <a:pt x="480" y="0"/>
                  </a:moveTo>
                  <a:cubicBezTo>
                    <a:pt x="418" y="0"/>
                    <a:pt x="333" y="38"/>
                    <a:pt x="231" y="106"/>
                  </a:cubicBezTo>
                  <a:cubicBezTo>
                    <a:pt x="73" y="204"/>
                    <a:pt x="0" y="301"/>
                    <a:pt x="0" y="386"/>
                  </a:cubicBezTo>
                  <a:cubicBezTo>
                    <a:pt x="0" y="398"/>
                    <a:pt x="0" y="411"/>
                    <a:pt x="25" y="422"/>
                  </a:cubicBezTo>
                  <a:lnTo>
                    <a:pt x="61" y="422"/>
                  </a:lnTo>
                  <a:cubicBezTo>
                    <a:pt x="109" y="398"/>
                    <a:pt x="146" y="349"/>
                    <a:pt x="171" y="314"/>
                  </a:cubicBezTo>
                  <a:cubicBezTo>
                    <a:pt x="195" y="277"/>
                    <a:pt x="219" y="252"/>
                    <a:pt x="244" y="228"/>
                  </a:cubicBezTo>
                  <a:cubicBezTo>
                    <a:pt x="290" y="182"/>
                    <a:pt x="424" y="69"/>
                    <a:pt x="510" y="69"/>
                  </a:cubicBezTo>
                  <a:cubicBezTo>
                    <a:pt x="514" y="69"/>
                    <a:pt x="519" y="70"/>
                    <a:pt x="523" y="70"/>
                  </a:cubicBezTo>
                  <a:cubicBezTo>
                    <a:pt x="535" y="70"/>
                    <a:pt x="547" y="70"/>
                    <a:pt x="547" y="58"/>
                  </a:cubicBezTo>
                  <a:cubicBezTo>
                    <a:pt x="560" y="46"/>
                    <a:pt x="547" y="22"/>
                    <a:pt x="547" y="22"/>
                  </a:cubicBezTo>
                  <a:cubicBezTo>
                    <a:pt x="529" y="7"/>
                    <a:pt x="506" y="0"/>
                    <a:pt x="4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680;p36">
              <a:extLst>
                <a:ext uri="{FF2B5EF4-FFF2-40B4-BE49-F238E27FC236}">
                  <a16:creationId xmlns:a16="http://schemas.microsoft.com/office/drawing/2014/main" id="{0C9B8743-EDB0-4060-BCBE-31C920222AFD}"/>
                </a:ext>
              </a:extLst>
            </p:cNvPr>
            <p:cNvSpPr/>
            <p:nvPr/>
          </p:nvSpPr>
          <p:spPr>
            <a:xfrm>
              <a:off x="7701050" y="3127472"/>
              <a:ext cx="32928" cy="46907"/>
            </a:xfrm>
            <a:custGeom>
              <a:avLst/>
              <a:gdLst/>
              <a:ahLst/>
              <a:cxnLst/>
              <a:rect l="l" t="t" r="r" b="b"/>
              <a:pathLst>
                <a:path w="669" h="953" extrusionOk="0">
                  <a:moveTo>
                    <a:pt x="83" y="0"/>
                  </a:moveTo>
                  <a:cubicBezTo>
                    <a:pt x="60" y="0"/>
                    <a:pt x="37" y="2"/>
                    <a:pt x="14" y="6"/>
                  </a:cubicBezTo>
                  <a:cubicBezTo>
                    <a:pt x="1" y="19"/>
                    <a:pt x="1" y="55"/>
                    <a:pt x="14" y="55"/>
                  </a:cubicBezTo>
                  <a:cubicBezTo>
                    <a:pt x="220" y="79"/>
                    <a:pt x="366" y="201"/>
                    <a:pt x="439" y="395"/>
                  </a:cubicBezTo>
                  <a:cubicBezTo>
                    <a:pt x="512" y="565"/>
                    <a:pt x="500" y="760"/>
                    <a:pt x="573" y="930"/>
                  </a:cubicBezTo>
                  <a:cubicBezTo>
                    <a:pt x="578" y="946"/>
                    <a:pt x="589" y="953"/>
                    <a:pt x="601" y="953"/>
                  </a:cubicBezTo>
                  <a:cubicBezTo>
                    <a:pt x="617" y="953"/>
                    <a:pt x="633" y="939"/>
                    <a:pt x="633" y="919"/>
                  </a:cubicBezTo>
                  <a:cubicBezTo>
                    <a:pt x="668" y="596"/>
                    <a:pt x="484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681;p36">
              <a:extLst>
                <a:ext uri="{FF2B5EF4-FFF2-40B4-BE49-F238E27FC236}">
                  <a16:creationId xmlns:a16="http://schemas.microsoft.com/office/drawing/2014/main" id="{BD61F560-138B-42C4-BB5D-2935094202EA}"/>
                </a:ext>
              </a:extLst>
            </p:cNvPr>
            <p:cNvSpPr/>
            <p:nvPr/>
          </p:nvSpPr>
          <p:spPr>
            <a:xfrm>
              <a:off x="7700508" y="3127374"/>
              <a:ext cx="33568" cy="47743"/>
            </a:xfrm>
            <a:custGeom>
              <a:avLst/>
              <a:gdLst/>
              <a:ahLst/>
              <a:cxnLst/>
              <a:rect l="l" t="t" r="r" b="b"/>
              <a:pathLst>
                <a:path w="682" h="970" extrusionOk="0">
                  <a:moveTo>
                    <a:pt x="109" y="8"/>
                  </a:moveTo>
                  <a:cubicBezTo>
                    <a:pt x="207" y="8"/>
                    <a:pt x="292" y="45"/>
                    <a:pt x="377" y="130"/>
                  </a:cubicBezTo>
                  <a:cubicBezTo>
                    <a:pt x="571" y="300"/>
                    <a:pt x="657" y="677"/>
                    <a:pt x="644" y="921"/>
                  </a:cubicBezTo>
                  <a:lnTo>
                    <a:pt x="620" y="945"/>
                  </a:lnTo>
                  <a:cubicBezTo>
                    <a:pt x="608" y="945"/>
                    <a:pt x="596" y="945"/>
                    <a:pt x="584" y="932"/>
                  </a:cubicBezTo>
                  <a:cubicBezTo>
                    <a:pt x="560" y="848"/>
                    <a:pt x="547" y="762"/>
                    <a:pt x="535" y="677"/>
                  </a:cubicBezTo>
                  <a:cubicBezTo>
                    <a:pt x="511" y="580"/>
                    <a:pt x="498" y="483"/>
                    <a:pt x="462" y="397"/>
                  </a:cubicBezTo>
                  <a:cubicBezTo>
                    <a:pt x="377" y="191"/>
                    <a:pt x="231" y="81"/>
                    <a:pt x="25" y="45"/>
                  </a:cubicBezTo>
                  <a:lnTo>
                    <a:pt x="25" y="32"/>
                  </a:lnTo>
                  <a:lnTo>
                    <a:pt x="25" y="21"/>
                  </a:lnTo>
                  <a:cubicBezTo>
                    <a:pt x="61" y="21"/>
                    <a:pt x="85" y="8"/>
                    <a:pt x="109" y="8"/>
                  </a:cubicBezTo>
                  <a:close/>
                  <a:moveTo>
                    <a:pt x="104" y="1"/>
                  </a:moveTo>
                  <a:cubicBezTo>
                    <a:pt x="78" y="1"/>
                    <a:pt x="52" y="3"/>
                    <a:pt x="25" y="8"/>
                  </a:cubicBezTo>
                  <a:cubicBezTo>
                    <a:pt x="12" y="8"/>
                    <a:pt x="0" y="21"/>
                    <a:pt x="0" y="32"/>
                  </a:cubicBezTo>
                  <a:cubicBezTo>
                    <a:pt x="0" y="45"/>
                    <a:pt x="12" y="57"/>
                    <a:pt x="25" y="69"/>
                  </a:cubicBezTo>
                  <a:cubicBezTo>
                    <a:pt x="219" y="94"/>
                    <a:pt x="365" y="203"/>
                    <a:pt x="450" y="397"/>
                  </a:cubicBezTo>
                  <a:cubicBezTo>
                    <a:pt x="487" y="483"/>
                    <a:pt x="498" y="580"/>
                    <a:pt x="511" y="677"/>
                  </a:cubicBezTo>
                  <a:cubicBezTo>
                    <a:pt x="523" y="762"/>
                    <a:pt x="535" y="848"/>
                    <a:pt x="571" y="932"/>
                  </a:cubicBezTo>
                  <a:cubicBezTo>
                    <a:pt x="584" y="957"/>
                    <a:pt x="596" y="969"/>
                    <a:pt x="608" y="969"/>
                  </a:cubicBezTo>
                  <a:lnTo>
                    <a:pt x="620" y="969"/>
                  </a:lnTo>
                  <a:cubicBezTo>
                    <a:pt x="633" y="957"/>
                    <a:pt x="657" y="945"/>
                    <a:pt x="657" y="921"/>
                  </a:cubicBezTo>
                  <a:cubicBezTo>
                    <a:pt x="681" y="677"/>
                    <a:pt x="584" y="300"/>
                    <a:pt x="389" y="105"/>
                  </a:cubicBezTo>
                  <a:cubicBezTo>
                    <a:pt x="302" y="38"/>
                    <a:pt x="207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682;p36">
              <a:extLst>
                <a:ext uri="{FF2B5EF4-FFF2-40B4-BE49-F238E27FC236}">
                  <a16:creationId xmlns:a16="http://schemas.microsoft.com/office/drawing/2014/main" id="{39E3521F-2E93-4E03-86FF-628E696A59BA}"/>
                </a:ext>
              </a:extLst>
            </p:cNvPr>
            <p:cNvSpPr/>
            <p:nvPr/>
          </p:nvSpPr>
          <p:spPr>
            <a:xfrm>
              <a:off x="7658571" y="3169655"/>
              <a:ext cx="25791" cy="4774"/>
            </a:xfrm>
            <a:custGeom>
              <a:avLst/>
              <a:gdLst/>
              <a:ahLst/>
              <a:cxnLst/>
              <a:rect l="l" t="t" r="r" b="b"/>
              <a:pathLst>
                <a:path w="524" h="97" extrusionOk="0">
                  <a:moveTo>
                    <a:pt x="280" y="0"/>
                  </a:moveTo>
                  <a:cubicBezTo>
                    <a:pt x="183" y="0"/>
                    <a:pt x="98" y="0"/>
                    <a:pt x="13" y="13"/>
                  </a:cubicBezTo>
                  <a:cubicBezTo>
                    <a:pt x="1" y="25"/>
                    <a:pt x="1" y="49"/>
                    <a:pt x="13" y="62"/>
                  </a:cubicBezTo>
                  <a:cubicBezTo>
                    <a:pt x="98" y="73"/>
                    <a:pt x="171" y="73"/>
                    <a:pt x="256" y="86"/>
                  </a:cubicBezTo>
                  <a:cubicBezTo>
                    <a:pt x="305" y="86"/>
                    <a:pt x="364" y="97"/>
                    <a:pt x="420" y="97"/>
                  </a:cubicBezTo>
                  <a:cubicBezTo>
                    <a:pt x="448" y="97"/>
                    <a:pt x="475" y="94"/>
                    <a:pt x="499" y="86"/>
                  </a:cubicBezTo>
                  <a:cubicBezTo>
                    <a:pt x="523" y="73"/>
                    <a:pt x="523" y="37"/>
                    <a:pt x="499" y="37"/>
                  </a:cubicBezTo>
                  <a:cubicBezTo>
                    <a:pt x="439" y="0"/>
                    <a:pt x="353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683;p36">
              <a:extLst>
                <a:ext uri="{FF2B5EF4-FFF2-40B4-BE49-F238E27FC236}">
                  <a16:creationId xmlns:a16="http://schemas.microsoft.com/office/drawing/2014/main" id="{B9BA1388-6A0F-44A2-B056-4E5EBD0157A4}"/>
                </a:ext>
              </a:extLst>
            </p:cNvPr>
            <p:cNvSpPr/>
            <p:nvPr/>
          </p:nvSpPr>
          <p:spPr>
            <a:xfrm>
              <a:off x="7657981" y="3169065"/>
              <a:ext cx="26382" cy="5414"/>
            </a:xfrm>
            <a:custGeom>
              <a:avLst/>
              <a:gdLst/>
              <a:ahLst/>
              <a:cxnLst/>
              <a:rect l="l" t="t" r="r" b="b"/>
              <a:pathLst>
                <a:path w="536" h="110" extrusionOk="0">
                  <a:moveTo>
                    <a:pt x="329" y="25"/>
                  </a:moveTo>
                  <a:cubicBezTo>
                    <a:pt x="389" y="25"/>
                    <a:pt x="451" y="25"/>
                    <a:pt x="511" y="49"/>
                  </a:cubicBezTo>
                  <a:cubicBezTo>
                    <a:pt x="524" y="61"/>
                    <a:pt x="524" y="61"/>
                    <a:pt x="524" y="74"/>
                  </a:cubicBezTo>
                  <a:lnTo>
                    <a:pt x="511" y="85"/>
                  </a:lnTo>
                  <a:cubicBezTo>
                    <a:pt x="481" y="92"/>
                    <a:pt x="451" y="95"/>
                    <a:pt x="420" y="95"/>
                  </a:cubicBezTo>
                  <a:cubicBezTo>
                    <a:pt x="390" y="95"/>
                    <a:pt x="359" y="92"/>
                    <a:pt x="329" y="85"/>
                  </a:cubicBezTo>
                  <a:lnTo>
                    <a:pt x="219" y="85"/>
                  </a:lnTo>
                  <a:cubicBezTo>
                    <a:pt x="159" y="74"/>
                    <a:pt x="98" y="74"/>
                    <a:pt x="37" y="61"/>
                  </a:cubicBezTo>
                  <a:cubicBezTo>
                    <a:pt x="25" y="61"/>
                    <a:pt x="25" y="49"/>
                    <a:pt x="25" y="49"/>
                  </a:cubicBezTo>
                  <a:cubicBezTo>
                    <a:pt x="25" y="49"/>
                    <a:pt x="25" y="37"/>
                    <a:pt x="37" y="37"/>
                  </a:cubicBezTo>
                  <a:cubicBezTo>
                    <a:pt x="86" y="25"/>
                    <a:pt x="146" y="25"/>
                    <a:pt x="208" y="25"/>
                  </a:cubicBezTo>
                  <a:close/>
                  <a:moveTo>
                    <a:pt x="292" y="1"/>
                  </a:moveTo>
                  <a:cubicBezTo>
                    <a:pt x="208" y="1"/>
                    <a:pt x="110" y="1"/>
                    <a:pt x="25" y="25"/>
                  </a:cubicBezTo>
                  <a:cubicBezTo>
                    <a:pt x="13" y="25"/>
                    <a:pt x="0" y="37"/>
                    <a:pt x="0" y="49"/>
                  </a:cubicBezTo>
                  <a:cubicBezTo>
                    <a:pt x="0" y="61"/>
                    <a:pt x="13" y="74"/>
                    <a:pt x="25" y="74"/>
                  </a:cubicBezTo>
                  <a:cubicBezTo>
                    <a:pt x="86" y="85"/>
                    <a:pt x="159" y="98"/>
                    <a:pt x="219" y="98"/>
                  </a:cubicBezTo>
                  <a:lnTo>
                    <a:pt x="268" y="98"/>
                  </a:lnTo>
                  <a:cubicBezTo>
                    <a:pt x="292" y="98"/>
                    <a:pt x="305" y="110"/>
                    <a:pt x="329" y="110"/>
                  </a:cubicBezTo>
                  <a:lnTo>
                    <a:pt x="511" y="110"/>
                  </a:lnTo>
                  <a:cubicBezTo>
                    <a:pt x="524" y="98"/>
                    <a:pt x="535" y="85"/>
                    <a:pt x="535" y="74"/>
                  </a:cubicBezTo>
                  <a:cubicBezTo>
                    <a:pt x="535" y="61"/>
                    <a:pt x="535" y="37"/>
                    <a:pt x="524" y="37"/>
                  </a:cubicBezTo>
                  <a:cubicBezTo>
                    <a:pt x="462" y="12"/>
                    <a:pt x="389" y="1"/>
                    <a:pt x="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684;p36">
              <a:extLst>
                <a:ext uri="{FF2B5EF4-FFF2-40B4-BE49-F238E27FC236}">
                  <a16:creationId xmlns:a16="http://schemas.microsoft.com/office/drawing/2014/main" id="{9AC61970-EE99-4184-ADFD-56C06BFA2777}"/>
                </a:ext>
              </a:extLst>
            </p:cNvPr>
            <p:cNvSpPr/>
            <p:nvPr/>
          </p:nvSpPr>
          <p:spPr>
            <a:xfrm>
              <a:off x="7704101" y="3170837"/>
              <a:ext cx="28744" cy="5562"/>
            </a:xfrm>
            <a:custGeom>
              <a:avLst/>
              <a:gdLst/>
              <a:ahLst/>
              <a:cxnLst/>
              <a:rect l="l" t="t" r="r" b="b"/>
              <a:pathLst>
                <a:path w="584" h="113" extrusionOk="0">
                  <a:moveTo>
                    <a:pt x="268" y="1"/>
                  </a:moveTo>
                  <a:cubicBezTo>
                    <a:pt x="182" y="1"/>
                    <a:pt x="98" y="1"/>
                    <a:pt x="12" y="25"/>
                  </a:cubicBezTo>
                  <a:cubicBezTo>
                    <a:pt x="0" y="25"/>
                    <a:pt x="0" y="49"/>
                    <a:pt x="12" y="62"/>
                  </a:cubicBezTo>
                  <a:cubicBezTo>
                    <a:pt x="98" y="86"/>
                    <a:pt x="182" y="86"/>
                    <a:pt x="268" y="98"/>
                  </a:cubicBezTo>
                  <a:cubicBezTo>
                    <a:pt x="316" y="105"/>
                    <a:pt x="373" y="112"/>
                    <a:pt x="429" y="112"/>
                  </a:cubicBezTo>
                  <a:cubicBezTo>
                    <a:pt x="470" y="112"/>
                    <a:pt x="511" y="108"/>
                    <a:pt x="547" y="98"/>
                  </a:cubicBezTo>
                  <a:cubicBezTo>
                    <a:pt x="584" y="86"/>
                    <a:pt x="584" y="49"/>
                    <a:pt x="547" y="25"/>
                  </a:cubicBezTo>
                  <a:cubicBezTo>
                    <a:pt x="462" y="1"/>
                    <a:pt x="352" y="1"/>
                    <a:pt x="2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685;p36">
              <a:extLst>
                <a:ext uri="{FF2B5EF4-FFF2-40B4-BE49-F238E27FC236}">
                  <a16:creationId xmlns:a16="http://schemas.microsoft.com/office/drawing/2014/main" id="{47AEFF1C-132A-430B-B95F-BA74FAD46A9C}"/>
                </a:ext>
              </a:extLst>
            </p:cNvPr>
            <p:cNvSpPr/>
            <p:nvPr/>
          </p:nvSpPr>
          <p:spPr>
            <a:xfrm>
              <a:off x="7703461" y="3170492"/>
              <a:ext cx="29384" cy="6399"/>
            </a:xfrm>
            <a:custGeom>
              <a:avLst/>
              <a:gdLst/>
              <a:ahLst/>
              <a:cxnLst/>
              <a:rect l="l" t="t" r="r" b="b"/>
              <a:pathLst>
                <a:path w="597" h="130" extrusionOk="0">
                  <a:moveTo>
                    <a:pt x="329" y="20"/>
                  </a:moveTo>
                  <a:cubicBezTo>
                    <a:pt x="414" y="20"/>
                    <a:pt x="487" y="20"/>
                    <a:pt x="560" y="45"/>
                  </a:cubicBezTo>
                  <a:cubicBezTo>
                    <a:pt x="573" y="56"/>
                    <a:pt x="584" y="69"/>
                    <a:pt x="584" y="81"/>
                  </a:cubicBezTo>
                  <a:lnTo>
                    <a:pt x="560" y="105"/>
                  </a:lnTo>
                  <a:cubicBezTo>
                    <a:pt x="524" y="111"/>
                    <a:pt x="487" y="114"/>
                    <a:pt x="449" y="114"/>
                  </a:cubicBezTo>
                  <a:cubicBezTo>
                    <a:pt x="411" y="114"/>
                    <a:pt x="372" y="111"/>
                    <a:pt x="329" y="105"/>
                  </a:cubicBezTo>
                  <a:cubicBezTo>
                    <a:pt x="317" y="105"/>
                    <a:pt x="292" y="93"/>
                    <a:pt x="281" y="93"/>
                  </a:cubicBezTo>
                  <a:cubicBezTo>
                    <a:pt x="195" y="93"/>
                    <a:pt x="111" y="81"/>
                    <a:pt x="25" y="56"/>
                  </a:cubicBezTo>
                  <a:lnTo>
                    <a:pt x="25" y="45"/>
                  </a:lnTo>
                  <a:lnTo>
                    <a:pt x="25" y="32"/>
                  </a:lnTo>
                  <a:cubicBezTo>
                    <a:pt x="98" y="20"/>
                    <a:pt x="184" y="20"/>
                    <a:pt x="256" y="20"/>
                  </a:cubicBezTo>
                  <a:close/>
                  <a:moveTo>
                    <a:pt x="416" y="1"/>
                  </a:moveTo>
                  <a:cubicBezTo>
                    <a:pt x="386" y="1"/>
                    <a:pt x="356" y="3"/>
                    <a:pt x="329" y="8"/>
                  </a:cubicBezTo>
                  <a:lnTo>
                    <a:pt x="281" y="8"/>
                  </a:lnTo>
                  <a:cubicBezTo>
                    <a:pt x="195" y="8"/>
                    <a:pt x="111" y="8"/>
                    <a:pt x="25" y="20"/>
                  </a:cubicBezTo>
                  <a:cubicBezTo>
                    <a:pt x="13" y="20"/>
                    <a:pt x="1" y="32"/>
                    <a:pt x="1" y="45"/>
                  </a:cubicBezTo>
                  <a:cubicBezTo>
                    <a:pt x="1" y="56"/>
                    <a:pt x="13" y="69"/>
                    <a:pt x="25" y="69"/>
                  </a:cubicBezTo>
                  <a:cubicBezTo>
                    <a:pt x="111" y="93"/>
                    <a:pt x="195" y="105"/>
                    <a:pt x="281" y="118"/>
                  </a:cubicBezTo>
                  <a:lnTo>
                    <a:pt x="329" y="118"/>
                  </a:lnTo>
                  <a:cubicBezTo>
                    <a:pt x="365" y="129"/>
                    <a:pt x="414" y="129"/>
                    <a:pt x="463" y="129"/>
                  </a:cubicBezTo>
                  <a:cubicBezTo>
                    <a:pt x="500" y="129"/>
                    <a:pt x="536" y="129"/>
                    <a:pt x="560" y="118"/>
                  </a:cubicBezTo>
                  <a:cubicBezTo>
                    <a:pt x="584" y="105"/>
                    <a:pt x="597" y="93"/>
                    <a:pt x="597" y="81"/>
                  </a:cubicBezTo>
                  <a:cubicBezTo>
                    <a:pt x="597" y="56"/>
                    <a:pt x="584" y="32"/>
                    <a:pt x="560" y="32"/>
                  </a:cubicBezTo>
                  <a:cubicBezTo>
                    <a:pt x="522" y="9"/>
                    <a:pt x="468" y="1"/>
                    <a:pt x="4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6" name="Google Shape;2686;p36">
            <a:extLst>
              <a:ext uri="{FF2B5EF4-FFF2-40B4-BE49-F238E27FC236}">
                <a16:creationId xmlns:a16="http://schemas.microsoft.com/office/drawing/2014/main" id="{BAC9AE18-1977-4DB5-A410-4555271A6520}"/>
              </a:ext>
            </a:extLst>
          </p:cNvPr>
          <p:cNvGrpSpPr/>
          <p:nvPr/>
        </p:nvGrpSpPr>
        <p:grpSpPr>
          <a:xfrm rot="12056242">
            <a:off x="3509699" y="9409691"/>
            <a:ext cx="621953" cy="504963"/>
            <a:chOff x="1603657" y="2766825"/>
            <a:chExt cx="286814" cy="232860"/>
          </a:xfrm>
        </p:grpSpPr>
        <p:sp>
          <p:nvSpPr>
            <p:cNvPr id="2377" name="Google Shape;2687;p36">
              <a:extLst>
                <a:ext uri="{FF2B5EF4-FFF2-40B4-BE49-F238E27FC236}">
                  <a16:creationId xmlns:a16="http://schemas.microsoft.com/office/drawing/2014/main" id="{8A428C82-5482-43B8-9FB7-6C206B95C6C6}"/>
                </a:ext>
              </a:extLst>
            </p:cNvPr>
            <p:cNvSpPr/>
            <p:nvPr/>
          </p:nvSpPr>
          <p:spPr>
            <a:xfrm>
              <a:off x="1604297" y="2767366"/>
              <a:ext cx="244279" cy="231580"/>
            </a:xfrm>
            <a:custGeom>
              <a:avLst/>
              <a:gdLst/>
              <a:ahLst/>
              <a:cxnLst/>
              <a:rect l="l" t="t" r="r" b="b"/>
              <a:pathLst>
                <a:path w="4963" h="4705" extrusionOk="0">
                  <a:moveTo>
                    <a:pt x="4682" y="62"/>
                  </a:moveTo>
                  <a:cubicBezTo>
                    <a:pt x="4768" y="195"/>
                    <a:pt x="4792" y="378"/>
                    <a:pt x="4828" y="536"/>
                  </a:cubicBezTo>
                  <a:cubicBezTo>
                    <a:pt x="4877" y="743"/>
                    <a:pt x="4865" y="962"/>
                    <a:pt x="4877" y="1168"/>
                  </a:cubicBezTo>
                  <a:cubicBezTo>
                    <a:pt x="4877" y="1376"/>
                    <a:pt x="4901" y="1570"/>
                    <a:pt x="4865" y="1776"/>
                  </a:cubicBezTo>
                  <a:lnTo>
                    <a:pt x="4792" y="2324"/>
                  </a:lnTo>
                  <a:cubicBezTo>
                    <a:pt x="4731" y="2713"/>
                    <a:pt x="4670" y="3102"/>
                    <a:pt x="4585" y="3479"/>
                  </a:cubicBezTo>
                  <a:cubicBezTo>
                    <a:pt x="4549" y="3649"/>
                    <a:pt x="4512" y="3832"/>
                    <a:pt x="4476" y="4002"/>
                  </a:cubicBezTo>
                  <a:cubicBezTo>
                    <a:pt x="4439" y="4184"/>
                    <a:pt x="4427" y="4355"/>
                    <a:pt x="4330" y="4501"/>
                  </a:cubicBezTo>
                  <a:cubicBezTo>
                    <a:pt x="4326" y="4497"/>
                    <a:pt x="4322" y="4496"/>
                    <a:pt x="4317" y="4496"/>
                  </a:cubicBezTo>
                  <a:cubicBezTo>
                    <a:pt x="4305" y="4496"/>
                    <a:pt x="4293" y="4504"/>
                    <a:pt x="4293" y="4513"/>
                  </a:cubicBezTo>
                  <a:cubicBezTo>
                    <a:pt x="4147" y="4513"/>
                    <a:pt x="4001" y="4513"/>
                    <a:pt x="3855" y="4501"/>
                  </a:cubicBezTo>
                  <a:cubicBezTo>
                    <a:pt x="3791" y="4493"/>
                    <a:pt x="3727" y="4490"/>
                    <a:pt x="3663" y="4490"/>
                  </a:cubicBezTo>
                  <a:cubicBezTo>
                    <a:pt x="3521" y="4490"/>
                    <a:pt x="3378" y="4504"/>
                    <a:pt x="3235" y="4513"/>
                  </a:cubicBezTo>
                  <a:cubicBezTo>
                    <a:pt x="3138" y="4513"/>
                    <a:pt x="3052" y="4525"/>
                    <a:pt x="2968" y="4525"/>
                  </a:cubicBezTo>
                  <a:cubicBezTo>
                    <a:pt x="2882" y="4525"/>
                    <a:pt x="2798" y="4537"/>
                    <a:pt x="2712" y="4549"/>
                  </a:cubicBezTo>
                  <a:cubicBezTo>
                    <a:pt x="2517" y="4573"/>
                    <a:pt x="2335" y="4562"/>
                    <a:pt x="2141" y="4586"/>
                  </a:cubicBezTo>
                  <a:cubicBezTo>
                    <a:pt x="1958" y="4610"/>
                    <a:pt x="1763" y="4610"/>
                    <a:pt x="1569" y="4622"/>
                  </a:cubicBezTo>
                  <a:cubicBezTo>
                    <a:pt x="1444" y="4640"/>
                    <a:pt x="1333" y="4651"/>
                    <a:pt x="1216" y="4651"/>
                  </a:cubicBezTo>
                  <a:cubicBezTo>
                    <a:pt x="1172" y="4651"/>
                    <a:pt x="1128" y="4650"/>
                    <a:pt x="1082" y="4646"/>
                  </a:cubicBezTo>
                  <a:cubicBezTo>
                    <a:pt x="900" y="4635"/>
                    <a:pt x="706" y="4622"/>
                    <a:pt x="523" y="4610"/>
                  </a:cubicBezTo>
                  <a:cubicBezTo>
                    <a:pt x="495" y="4606"/>
                    <a:pt x="466" y="4605"/>
                    <a:pt x="438" y="4605"/>
                  </a:cubicBezTo>
                  <a:cubicBezTo>
                    <a:pt x="381" y="4605"/>
                    <a:pt x="324" y="4610"/>
                    <a:pt x="268" y="4610"/>
                  </a:cubicBezTo>
                  <a:cubicBezTo>
                    <a:pt x="231" y="4598"/>
                    <a:pt x="109" y="4598"/>
                    <a:pt x="73" y="4586"/>
                  </a:cubicBezTo>
                  <a:cubicBezTo>
                    <a:pt x="73" y="4573"/>
                    <a:pt x="61" y="4573"/>
                    <a:pt x="61" y="4573"/>
                  </a:cubicBezTo>
                  <a:cubicBezTo>
                    <a:pt x="195" y="4452"/>
                    <a:pt x="341" y="4343"/>
                    <a:pt x="450" y="4197"/>
                  </a:cubicBezTo>
                  <a:cubicBezTo>
                    <a:pt x="535" y="4087"/>
                    <a:pt x="608" y="3965"/>
                    <a:pt x="669" y="3844"/>
                  </a:cubicBezTo>
                  <a:cubicBezTo>
                    <a:pt x="681" y="3856"/>
                    <a:pt x="693" y="3881"/>
                    <a:pt x="706" y="3905"/>
                  </a:cubicBezTo>
                  <a:cubicBezTo>
                    <a:pt x="657" y="3954"/>
                    <a:pt x="644" y="4038"/>
                    <a:pt x="608" y="4100"/>
                  </a:cubicBezTo>
                  <a:cubicBezTo>
                    <a:pt x="584" y="4148"/>
                    <a:pt x="560" y="4184"/>
                    <a:pt x="535" y="4221"/>
                  </a:cubicBezTo>
                  <a:cubicBezTo>
                    <a:pt x="499" y="4257"/>
                    <a:pt x="474" y="4319"/>
                    <a:pt x="438" y="4343"/>
                  </a:cubicBezTo>
                  <a:cubicBezTo>
                    <a:pt x="417" y="4364"/>
                    <a:pt x="433" y="4394"/>
                    <a:pt x="453" y="4394"/>
                  </a:cubicBezTo>
                  <a:cubicBezTo>
                    <a:pt x="456" y="4394"/>
                    <a:pt x="459" y="4393"/>
                    <a:pt x="463" y="4392"/>
                  </a:cubicBezTo>
                  <a:cubicBezTo>
                    <a:pt x="523" y="4343"/>
                    <a:pt x="560" y="4270"/>
                    <a:pt x="608" y="4209"/>
                  </a:cubicBezTo>
                  <a:lnTo>
                    <a:pt x="681" y="4063"/>
                  </a:lnTo>
                  <a:cubicBezTo>
                    <a:pt x="693" y="4027"/>
                    <a:pt x="706" y="3978"/>
                    <a:pt x="742" y="3941"/>
                  </a:cubicBezTo>
                  <a:cubicBezTo>
                    <a:pt x="742" y="3954"/>
                    <a:pt x="754" y="3965"/>
                    <a:pt x="754" y="3965"/>
                  </a:cubicBezTo>
                  <a:lnTo>
                    <a:pt x="839" y="4051"/>
                  </a:lnTo>
                  <a:lnTo>
                    <a:pt x="827" y="4051"/>
                  </a:lnTo>
                  <a:cubicBezTo>
                    <a:pt x="815" y="4051"/>
                    <a:pt x="803" y="4051"/>
                    <a:pt x="803" y="4063"/>
                  </a:cubicBezTo>
                  <a:cubicBezTo>
                    <a:pt x="790" y="4124"/>
                    <a:pt x="742" y="4197"/>
                    <a:pt x="717" y="4233"/>
                  </a:cubicBezTo>
                  <a:cubicBezTo>
                    <a:pt x="669" y="4282"/>
                    <a:pt x="644" y="4355"/>
                    <a:pt x="584" y="4392"/>
                  </a:cubicBezTo>
                  <a:cubicBezTo>
                    <a:pt x="565" y="4401"/>
                    <a:pt x="576" y="4434"/>
                    <a:pt x="595" y="4434"/>
                  </a:cubicBezTo>
                  <a:cubicBezTo>
                    <a:pt x="599" y="4434"/>
                    <a:pt x="604" y="4432"/>
                    <a:pt x="608" y="4428"/>
                  </a:cubicBezTo>
                  <a:cubicBezTo>
                    <a:pt x="681" y="4392"/>
                    <a:pt x="706" y="4306"/>
                    <a:pt x="754" y="4246"/>
                  </a:cubicBezTo>
                  <a:cubicBezTo>
                    <a:pt x="790" y="4209"/>
                    <a:pt x="827" y="4148"/>
                    <a:pt x="839" y="4100"/>
                  </a:cubicBezTo>
                  <a:lnTo>
                    <a:pt x="863" y="4075"/>
                  </a:lnTo>
                  <a:cubicBezTo>
                    <a:pt x="888" y="4111"/>
                    <a:pt x="912" y="4136"/>
                    <a:pt x="949" y="4173"/>
                  </a:cubicBezTo>
                  <a:cubicBezTo>
                    <a:pt x="973" y="4197"/>
                    <a:pt x="998" y="4209"/>
                    <a:pt x="1034" y="4233"/>
                  </a:cubicBezTo>
                  <a:cubicBezTo>
                    <a:pt x="1022" y="4233"/>
                    <a:pt x="1022" y="4233"/>
                    <a:pt x="1022" y="4246"/>
                  </a:cubicBezTo>
                  <a:cubicBezTo>
                    <a:pt x="998" y="4330"/>
                    <a:pt x="936" y="4392"/>
                    <a:pt x="912" y="4476"/>
                  </a:cubicBezTo>
                  <a:cubicBezTo>
                    <a:pt x="905" y="4491"/>
                    <a:pt x="921" y="4502"/>
                    <a:pt x="934" y="4502"/>
                  </a:cubicBezTo>
                  <a:cubicBezTo>
                    <a:pt x="942" y="4502"/>
                    <a:pt x="949" y="4498"/>
                    <a:pt x="949" y="4489"/>
                  </a:cubicBezTo>
                  <a:cubicBezTo>
                    <a:pt x="961" y="4440"/>
                    <a:pt x="998" y="4403"/>
                    <a:pt x="1022" y="4367"/>
                  </a:cubicBezTo>
                  <a:cubicBezTo>
                    <a:pt x="1034" y="4330"/>
                    <a:pt x="1058" y="4294"/>
                    <a:pt x="1071" y="4257"/>
                  </a:cubicBezTo>
                  <a:cubicBezTo>
                    <a:pt x="1095" y="4270"/>
                    <a:pt x="1107" y="4294"/>
                    <a:pt x="1131" y="4306"/>
                  </a:cubicBezTo>
                  <a:cubicBezTo>
                    <a:pt x="1144" y="4306"/>
                    <a:pt x="1155" y="4319"/>
                    <a:pt x="1155" y="4330"/>
                  </a:cubicBezTo>
                  <a:lnTo>
                    <a:pt x="1155" y="4343"/>
                  </a:lnTo>
                  <a:cubicBezTo>
                    <a:pt x="1155" y="4392"/>
                    <a:pt x="1119" y="4428"/>
                    <a:pt x="1107" y="4465"/>
                  </a:cubicBezTo>
                  <a:cubicBezTo>
                    <a:pt x="1100" y="4485"/>
                    <a:pt x="1113" y="4498"/>
                    <a:pt x="1128" y="4498"/>
                  </a:cubicBezTo>
                  <a:cubicBezTo>
                    <a:pt x="1139" y="4498"/>
                    <a:pt x="1150" y="4492"/>
                    <a:pt x="1155" y="4476"/>
                  </a:cubicBezTo>
                  <a:cubicBezTo>
                    <a:pt x="1168" y="4440"/>
                    <a:pt x="1192" y="4403"/>
                    <a:pt x="1204" y="4355"/>
                  </a:cubicBezTo>
                  <a:cubicBezTo>
                    <a:pt x="1217" y="4367"/>
                    <a:pt x="1228" y="4379"/>
                    <a:pt x="1253" y="4392"/>
                  </a:cubicBezTo>
                  <a:cubicBezTo>
                    <a:pt x="1277" y="4403"/>
                    <a:pt x="1350" y="4452"/>
                    <a:pt x="1362" y="4476"/>
                  </a:cubicBezTo>
                  <a:cubicBezTo>
                    <a:pt x="1367" y="4486"/>
                    <a:pt x="1377" y="4490"/>
                    <a:pt x="1387" y="4490"/>
                  </a:cubicBezTo>
                  <a:cubicBezTo>
                    <a:pt x="1403" y="4490"/>
                    <a:pt x="1418" y="4479"/>
                    <a:pt x="1411" y="4465"/>
                  </a:cubicBezTo>
                  <a:cubicBezTo>
                    <a:pt x="1398" y="4428"/>
                    <a:pt x="1362" y="4403"/>
                    <a:pt x="1325" y="4379"/>
                  </a:cubicBezTo>
                  <a:cubicBezTo>
                    <a:pt x="1253" y="4330"/>
                    <a:pt x="1168" y="4270"/>
                    <a:pt x="1095" y="4221"/>
                  </a:cubicBezTo>
                  <a:cubicBezTo>
                    <a:pt x="998" y="4148"/>
                    <a:pt x="936" y="4087"/>
                    <a:pt x="863" y="4002"/>
                  </a:cubicBezTo>
                  <a:cubicBezTo>
                    <a:pt x="803" y="3941"/>
                    <a:pt x="754" y="3868"/>
                    <a:pt x="706" y="3795"/>
                  </a:cubicBezTo>
                  <a:cubicBezTo>
                    <a:pt x="730" y="3747"/>
                    <a:pt x="754" y="3698"/>
                    <a:pt x="766" y="3649"/>
                  </a:cubicBezTo>
                  <a:cubicBezTo>
                    <a:pt x="936" y="3297"/>
                    <a:pt x="1022" y="2932"/>
                    <a:pt x="1034" y="2543"/>
                  </a:cubicBezTo>
                  <a:cubicBezTo>
                    <a:pt x="1058" y="2130"/>
                    <a:pt x="998" y="1716"/>
                    <a:pt x="973" y="1290"/>
                  </a:cubicBezTo>
                  <a:cubicBezTo>
                    <a:pt x="961" y="1108"/>
                    <a:pt x="949" y="925"/>
                    <a:pt x="912" y="730"/>
                  </a:cubicBezTo>
                  <a:cubicBezTo>
                    <a:pt x="900" y="694"/>
                    <a:pt x="815" y="257"/>
                    <a:pt x="803" y="184"/>
                  </a:cubicBezTo>
                  <a:cubicBezTo>
                    <a:pt x="1119" y="184"/>
                    <a:pt x="1423" y="195"/>
                    <a:pt x="1739" y="195"/>
                  </a:cubicBezTo>
                  <a:cubicBezTo>
                    <a:pt x="2092" y="195"/>
                    <a:pt x="2433" y="220"/>
                    <a:pt x="2773" y="220"/>
                  </a:cubicBezTo>
                  <a:cubicBezTo>
                    <a:pt x="2893" y="211"/>
                    <a:pt x="3013" y="203"/>
                    <a:pt x="3133" y="203"/>
                  </a:cubicBezTo>
                  <a:cubicBezTo>
                    <a:pt x="3183" y="203"/>
                    <a:pt x="3234" y="204"/>
                    <a:pt x="3284" y="208"/>
                  </a:cubicBezTo>
                  <a:cubicBezTo>
                    <a:pt x="3442" y="208"/>
                    <a:pt x="3600" y="208"/>
                    <a:pt x="3758" y="184"/>
                  </a:cubicBezTo>
                  <a:cubicBezTo>
                    <a:pt x="3916" y="171"/>
                    <a:pt x="4062" y="171"/>
                    <a:pt x="4220" y="147"/>
                  </a:cubicBezTo>
                  <a:cubicBezTo>
                    <a:pt x="4306" y="135"/>
                    <a:pt x="4390" y="111"/>
                    <a:pt x="4463" y="98"/>
                  </a:cubicBezTo>
                  <a:cubicBezTo>
                    <a:pt x="4536" y="86"/>
                    <a:pt x="4609" y="62"/>
                    <a:pt x="4670" y="62"/>
                  </a:cubicBezTo>
                  <a:close/>
                  <a:moveTo>
                    <a:pt x="4682" y="1"/>
                  </a:moveTo>
                  <a:cubicBezTo>
                    <a:pt x="4670" y="1"/>
                    <a:pt x="4670" y="1"/>
                    <a:pt x="4670" y="13"/>
                  </a:cubicBezTo>
                  <a:cubicBezTo>
                    <a:pt x="4560" y="25"/>
                    <a:pt x="4439" y="62"/>
                    <a:pt x="4330" y="74"/>
                  </a:cubicBezTo>
                  <a:cubicBezTo>
                    <a:pt x="4160" y="111"/>
                    <a:pt x="3977" y="135"/>
                    <a:pt x="3795" y="135"/>
                  </a:cubicBezTo>
                  <a:cubicBezTo>
                    <a:pt x="3636" y="135"/>
                    <a:pt x="3490" y="159"/>
                    <a:pt x="3320" y="159"/>
                  </a:cubicBezTo>
                  <a:cubicBezTo>
                    <a:pt x="3273" y="156"/>
                    <a:pt x="3226" y="154"/>
                    <a:pt x="3177" y="154"/>
                  </a:cubicBezTo>
                  <a:cubicBezTo>
                    <a:pt x="3062" y="154"/>
                    <a:pt x="2942" y="163"/>
                    <a:pt x="2822" y="171"/>
                  </a:cubicBezTo>
                  <a:cubicBezTo>
                    <a:pt x="2481" y="171"/>
                    <a:pt x="2128" y="147"/>
                    <a:pt x="1788" y="147"/>
                  </a:cubicBezTo>
                  <a:cubicBezTo>
                    <a:pt x="1460" y="147"/>
                    <a:pt x="1144" y="135"/>
                    <a:pt x="827" y="135"/>
                  </a:cubicBezTo>
                  <a:cubicBezTo>
                    <a:pt x="827" y="125"/>
                    <a:pt x="812" y="107"/>
                    <a:pt x="799" y="107"/>
                  </a:cubicBezTo>
                  <a:cubicBezTo>
                    <a:pt x="796" y="107"/>
                    <a:pt x="793" y="108"/>
                    <a:pt x="790" y="111"/>
                  </a:cubicBezTo>
                  <a:lnTo>
                    <a:pt x="766" y="135"/>
                  </a:lnTo>
                  <a:cubicBezTo>
                    <a:pt x="742" y="268"/>
                    <a:pt x="790" y="427"/>
                    <a:pt x="827" y="549"/>
                  </a:cubicBezTo>
                  <a:cubicBezTo>
                    <a:pt x="863" y="755"/>
                    <a:pt x="900" y="949"/>
                    <a:pt x="912" y="1168"/>
                  </a:cubicBezTo>
                  <a:cubicBezTo>
                    <a:pt x="925" y="1363"/>
                    <a:pt x="936" y="1570"/>
                    <a:pt x="949" y="1765"/>
                  </a:cubicBezTo>
                  <a:cubicBezTo>
                    <a:pt x="973" y="1971"/>
                    <a:pt x="998" y="2166"/>
                    <a:pt x="998" y="2373"/>
                  </a:cubicBezTo>
                  <a:cubicBezTo>
                    <a:pt x="998" y="2798"/>
                    <a:pt x="925" y="3200"/>
                    <a:pt x="742" y="3589"/>
                  </a:cubicBezTo>
                  <a:cubicBezTo>
                    <a:pt x="717" y="3649"/>
                    <a:pt x="693" y="3711"/>
                    <a:pt x="657" y="3771"/>
                  </a:cubicBezTo>
                  <a:cubicBezTo>
                    <a:pt x="644" y="3771"/>
                    <a:pt x="644" y="3783"/>
                    <a:pt x="644" y="3795"/>
                  </a:cubicBezTo>
                  <a:cubicBezTo>
                    <a:pt x="584" y="3905"/>
                    <a:pt x="523" y="4002"/>
                    <a:pt x="450" y="4111"/>
                  </a:cubicBezTo>
                  <a:cubicBezTo>
                    <a:pt x="341" y="4270"/>
                    <a:pt x="182" y="4403"/>
                    <a:pt x="25" y="4537"/>
                  </a:cubicBezTo>
                  <a:cubicBezTo>
                    <a:pt x="21" y="4534"/>
                    <a:pt x="17" y="4532"/>
                    <a:pt x="14" y="4532"/>
                  </a:cubicBezTo>
                  <a:cubicBezTo>
                    <a:pt x="6" y="4532"/>
                    <a:pt x="0" y="4541"/>
                    <a:pt x="0" y="4549"/>
                  </a:cubicBezTo>
                  <a:lnTo>
                    <a:pt x="0" y="4562"/>
                  </a:lnTo>
                  <a:cubicBezTo>
                    <a:pt x="0" y="4573"/>
                    <a:pt x="12" y="4586"/>
                    <a:pt x="12" y="4586"/>
                  </a:cubicBezTo>
                  <a:lnTo>
                    <a:pt x="12" y="4598"/>
                  </a:lnTo>
                  <a:cubicBezTo>
                    <a:pt x="36" y="4635"/>
                    <a:pt x="73" y="4622"/>
                    <a:pt x="109" y="4635"/>
                  </a:cubicBezTo>
                  <a:cubicBezTo>
                    <a:pt x="182" y="4646"/>
                    <a:pt x="255" y="4659"/>
                    <a:pt x="328" y="4659"/>
                  </a:cubicBezTo>
                  <a:cubicBezTo>
                    <a:pt x="383" y="4665"/>
                    <a:pt x="438" y="4665"/>
                    <a:pt x="491" y="4665"/>
                  </a:cubicBezTo>
                  <a:cubicBezTo>
                    <a:pt x="544" y="4665"/>
                    <a:pt x="596" y="4665"/>
                    <a:pt x="644" y="4671"/>
                  </a:cubicBezTo>
                  <a:cubicBezTo>
                    <a:pt x="742" y="4683"/>
                    <a:pt x="839" y="4683"/>
                    <a:pt x="936" y="4695"/>
                  </a:cubicBezTo>
                  <a:cubicBezTo>
                    <a:pt x="1021" y="4701"/>
                    <a:pt x="1104" y="4705"/>
                    <a:pt x="1186" y="4705"/>
                  </a:cubicBezTo>
                  <a:cubicBezTo>
                    <a:pt x="1268" y="4705"/>
                    <a:pt x="1350" y="4701"/>
                    <a:pt x="1435" y="4695"/>
                  </a:cubicBezTo>
                  <a:cubicBezTo>
                    <a:pt x="1533" y="4683"/>
                    <a:pt x="1617" y="4671"/>
                    <a:pt x="1715" y="4659"/>
                  </a:cubicBezTo>
                  <a:cubicBezTo>
                    <a:pt x="1825" y="4659"/>
                    <a:pt x="1934" y="4635"/>
                    <a:pt x="2031" y="4635"/>
                  </a:cubicBezTo>
                  <a:cubicBezTo>
                    <a:pt x="2214" y="4635"/>
                    <a:pt x="2396" y="4622"/>
                    <a:pt x="2579" y="4610"/>
                  </a:cubicBezTo>
                  <a:cubicBezTo>
                    <a:pt x="2663" y="4598"/>
                    <a:pt x="2749" y="4586"/>
                    <a:pt x="2846" y="4573"/>
                  </a:cubicBezTo>
                  <a:cubicBezTo>
                    <a:pt x="2911" y="4573"/>
                    <a:pt x="2976" y="4584"/>
                    <a:pt x="3041" y="4584"/>
                  </a:cubicBezTo>
                  <a:cubicBezTo>
                    <a:pt x="3073" y="4584"/>
                    <a:pt x="3106" y="4582"/>
                    <a:pt x="3138" y="4573"/>
                  </a:cubicBezTo>
                  <a:cubicBezTo>
                    <a:pt x="3272" y="4542"/>
                    <a:pt x="3411" y="4533"/>
                    <a:pt x="3551" y="4533"/>
                  </a:cubicBezTo>
                  <a:cubicBezTo>
                    <a:pt x="3794" y="4533"/>
                    <a:pt x="4042" y="4562"/>
                    <a:pt x="4281" y="4562"/>
                  </a:cubicBezTo>
                  <a:cubicBezTo>
                    <a:pt x="4281" y="4580"/>
                    <a:pt x="4294" y="4591"/>
                    <a:pt x="4306" y="4591"/>
                  </a:cubicBezTo>
                  <a:cubicBezTo>
                    <a:pt x="4310" y="4591"/>
                    <a:pt x="4314" y="4589"/>
                    <a:pt x="4317" y="4586"/>
                  </a:cubicBezTo>
                  <a:cubicBezTo>
                    <a:pt x="4427" y="4465"/>
                    <a:pt x="4463" y="4319"/>
                    <a:pt x="4500" y="4173"/>
                  </a:cubicBezTo>
                  <a:cubicBezTo>
                    <a:pt x="4536" y="3978"/>
                    <a:pt x="4573" y="3795"/>
                    <a:pt x="4609" y="3601"/>
                  </a:cubicBezTo>
                  <a:cubicBezTo>
                    <a:pt x="4695" y="3200"/>
                    <a:pt x="4768" y="2786"/>
                    <a:pt x="4828" y="2373"/>
                  </a:cubicBezTo>
                  <a:cubicBezTo>
                    <a:pt x="4852" y="2166"/>
                    <a:pt x="4889" y="1947"/>
                    <a:pt x="4925" y="1740"/>
                  </a:cubicBezTo>
                  <a:cubicBezTo>
                    <a:pt x="4962" y="1546"/>
                    <a:pt x="4925" y="1327"/>
                    <a:pt x="4925" y="1132"/>
                  </a:cubicBezTo>
                  <a:cubicBezTo>
                    <a:pt x="4914" y="925"/>
                    <a:pt x="4914" y="719"/>
                    <a:pt x="4877" y="524"/>
                  </a:cubicBezTo>
                  <a:cubicBezTo>
                    <a:pt x="4841" y="366"/>
                    <a:pt x="4816" y="171"/>
                    <a:pt x="4719" y="38"/>
                  </a:cubicBezTo>
                  <a:cubicBezTo>
                    <a:pt x="4731" y="25"/>
                    <a:pt x="4719" y="1"/>
                    <a:pt x="47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688;p36">
              <a:extLst>
                <a:ext uri="{FF2B5EF4-FFF2-40B4-BE49-F238E27FC236}">
                  <a16:creationId xmlns:a16="http://schemas.microsoft.com/office/drawing/2014/main" id="{531D5F8A-752E-4302-83DD-63D0520F9007}"/>
                </a:ext>
              </a:extLst>
            </p:cNvPr>
            <p:cNvSpPr/>
            <p:nvPr/>
          </p:nvSpPr>
          <p:spPr>
            <a:xfrm>
              <a:off x="1603657" y="2766825"/>
              <a:ext cx="244919" cy="232860"/>
            </a:xfrm>
            <a:custGeom>
              <a:avLst/>
              <a:gdLst/>
              <a:ahLst/>
              <a:cxnLst/>
              <a:rect l="l" t="t" r="r" b="b"/>
              <a:pathLst>
                <a:path w="4976" h="4731" extrusionOk="0">
                  <a:moveTo>
                    <a:pt x="852" y="4074"/>
                  </a:moveTo>
                  <a:lnTo>
                    <a:pt x="852" y="4086"/>
                  </a:lnTo>
                  <a:lnTo>
                    <a:pt x="840" y="4086"/>
                  </a:lnTo>
                  <a:lnTo>
                    <a:pt x="840" y="4098"/>
                  </a:lnTo>
                  <a:cubicBezTo>
                    <a:pt x="828" y="4147"/>
                    <a:pt x="792" y="4208"/>
                    <a:pt x="755" y="4244"/>
                  </a:cubicBezTo>
                  <a:cubicBezTo>
                    <a:pt x="743" y="4268"/>
                    <a:pt x="719" y="4293"/>
                    <a:pt x="706" y="4330"/>
                  </a:cubicBezTo>
                  <a:cubicBezTo>
                    <a:pt x="682" y="4366"/>
                    <a:pt x="657" y="4403"/>
                    <a:pt x="621" y="4427"/>
                  </a:cubicBezTo>
                  <a:lnTo>
                    <a:pt x="609" y="4427"/>
                  </a:lnTo>
                  <a:lnTo>
                    <a:pt x="609" y="4414"/>
                  </a:lnTo>
                  <a:cubicBezTo>
                    <a:pt x="646" y="4390"/>
                    <a:pt x="670" y="4354"/>
                    <a:pt x="694" y="4317"/>
                  </a:cubicBezTo>
                  <a:cubicBezTo>
                    <a:pt x="706" y="4293"/>
                    <a:pt x="719" y="4268"/>
                    <a:pt x="743" y="4257"/>
                  </a:cubicBezTo>
                  <a:cubicBezTo>
                    <a:pt x="767" y="4220"/>
                    <a:pt x="816" y="4135"/>
                    <a:pt x="828" y="4086"/>
                  </a:cubicBezTo>
                  <a:cubicBezTo>
                    <a:pt x="828" y="4074"/>
                    <a:pt x="840" y="4074"/>
                    <a:pt x="840" y="4074"/>
                  </a:cubicBezTo>
                  <a:close/>
                  <a:moveTo>
                    <a:pt x="1193" y="4341"/>
                  </a:moveTo>
                  <a:lnTo>
                    <a:pt x="1193" y="4366"/>
                  </a:lnTo>
                  <a:cubicBezTo>
                    <a:pt x="1193" y="4390"/>
                    <a:pt x="1181" y="4403"/>
                    <a:pt x="1168" y="4427"/>
                  </a:cubicBezTo>
                  <a:cubicBezTo>
                    <a:pt x="1157" y="4451"/>
                    <a:pt x="1157" y="4463"/>
                    <a:pt x="1144" y="4487"/>
                  </a:cubicBezTo>
                  <a:lnTo>
                    <a:pt x="1132" y="4487"/>
                  </a:lnTo>
                  <a:cubicBezTo>
                    <a:pt x="1144" y="4463"/>
                    <a:pt x="1144" y="4451"/>
                    <a:pt x="1157" y="4439"/>
                  </a:cubicBezTo>
                  <a:cubicBezTo>
                    <a:pt x="1168" y="4414"/>
                    <a:pt x="1181" y="4390"/>
                    <a:pt x="1181" y="4354"/>
                  </a:cubicBezTo>
                  <a:lnTo>
                    <a:pt x="1193" y="4341"/>
                  </a:lnTo>
                  <a:close/>
                  <a:moveTo>
                    <a:pt x="1071" y="4244"/>
                  </a:moveTo>
                  <a:lnTo>
                    <a:pt x="1059" y="4268"/>
                  </a:lnTo>
                  <a:cubicBezTo>
                    <a:pt x="1059" y="4305"/>
                    <a:pt x="1035" y="4330"/>
                    <a:pt x="1022" y="4366"/>
                  </a:cubicBezTo>
                  <a:cubicBezTo>
                    <a:pt x="1011" y="4378"/>
                    <a:pt x="998" y="4403"/>
                    <a:pt x="998" y="4414"/>
                  </a:cubicBezTo>
                  <a:cubicBezTo>
                    <a:pt x="974" y="4439"/>
                    <a:pt x="962" y="4463"/>
                    <a:pt x="949" y="4500"/>
                  </a:cubicBezTo>
                  <a:lnTo>
                    <a:pt x="938" y="4500"/>
                  </a:lnTo>
                  <a:cubicBezTo>
                    <a:pt x="949" y="4451"/>
                    <a:pt x="974" y="4427"/>
                    <a:pt x="986" y="4390"/>
                  </a:cubicBezTo>
                  <a:cubicBezTo>
                    <a:pt x="1022" y="4341"/>
                    <a:pt x="1047" y="4305"/>
                    <a:pt x="1059" y="4257"/>
                  </a:cubicBezTo>
                  <a:lnTo>
                    <a:pt x="1071" y="4244"/>
                  </a:lnTo>
                  <a:close/>
                  <a:moveTo>
                    <a:pt x="4683" y="85"/>
                  </a:moveTo>
                  <a:cubicBezTo>
                    <a:pt x="4744" y="195"/>
                    <a:pt x="4781" y="316"/>
                    <a:pt x="4805" y="450"/>
                  </a:cubicBezTo>
                  <a:cubicBezTo>
                    <a:pt x="4805" y="487"/>
                    <a:pt x="4817" y="511"/>
                    <a:pt x="4829" y="547"/>
                  </a:cubicBezTo>
                  <a:cubicBezTo>
                    <a:pt x="4865" y="705"/>
                    <a:pt x="4865" y="863"/>
                    <a:pt x="4865" y="1022"/>
                  </a:cubicBezTo>
                  <a:lnTo>
                    <a:pt x="4865" y="1179"/>
                  </a:lnTo>
                  <a:cubicBezTo>
                    <a:pt x="4865" y="1216"/>
                    <a:pt x="4878" y="1265"/>
                    <a:pt x="4878" y="1301"/>
                  </a:cubicBezTo>
                  <a:cubicBezTo>
                    <a:pt x="4890" y="1459"/>
                    <a:pt x="4890" y="1617"/>
                    <a:pt x="4865" y="1787"/>
                  </a:cubicBezTo>
                  <a:cubicBezTo>
                    <a:pt x="4841" y="1922"/>
                    <a:pt x="4817" y="2068"/>
                    <a:pt x="4805" y="2213"/>
                  </a:cubicBezTo>
                  <a:cubicBezTo>
                    <a:pt x="4792" y="2249"/>
                    <a:pt x="4792" y="2298"/>
                    <a:pt x="4781" y="2335"/>
                  </a:cubicBezTo>
                  <a:cubicBezTo>
                    <a:pt x="4732" y="2700"/>
                    <a:pt x="4671" y="3101"/>
                    <a:pt x="4586" y="3478"/>
                  </a:cubicBezTo>
                  <a:lnTo>
                    <a:pt x="4573" y="3514"/>
                  </a:lnTo>
                  <a:cubicBezTo>
                    <a:pt x="4537" y="3673"/>
                    <a:pt x="4500" y="3843"/>
                    <a:pt x="4476" y="4013"/>
                  </a:cubicBezTo>
                  <a:cubicBezTo>
                    <a:pt x="4464" y="4038"/>
                    <a:pt x="4464" y="4062"/>
                    <a:pt x="4464" y="4074"/>
                  </a:cubicBezTo>
                  <a:cubicBezTo>
                    <a:pt x="4440" y="4220"/>
                    <a:pt x="4403" y="4366"/>
                    <a:pt x="4330" y="4487"/>
                  </a:cubicBezTo>
                  <a:cubicBezTo>
                    <a:pt x="4319" y="4487"/>
                    <a:pt x="4319" y="4487"/>
                    <a:pt x="4306" y="4500"/>
                  </a:cubicBezTo>
                  <a:cubicBezTo>
                    <a:pt x="4306" y="4500"/>
                    <a:pt x="4294" y="4500"/>
                    <a:pt x="4294" y="4512"/>
                  </a:cubicBezTo>
                  <a:cubicBezTo>
                    <a:pt x="4148" y="4512"/>
                    <a:pt x="4002" y="4500"/>
                    <a:pt x="3868" y="4487"/>
                  </a:cubicBezTo>
                  <a:cubicBezTo>
                    <a:pt x="3819" y="4483"/>
                    <a:pt x="3769" y="4482"/>
                    <a:pt x="3719" y="4482"/>
                  </a:cubicBezTo>
                  <a:cubicBezTo>
                    <a:pt x="3618" y="4482"/>
                    <a:pt x="3516" y="4487"/>
                    <a:pt x="3419" y="4487"/>
                  </a:cubicBezTo>
                  <a:cubicBezTo>
                    <a:pt x="3357" y="4500"/>
                    <a:pt x="3309" y="4500"/>
                    <a:pt x="3248" y="4500"/>
                  </a:cubicBezTo>
                  <a:cubicBezTo>
                    <a:pt x="3200" y="4500"/>
                    <a:pt x="3163" y="4512"/>
                    <a:pt x="3127" y="4512"/>
                  </a:cubicBezTo>
                  <a:cubicBezTo>
                    <a:pt x="3078" y="4524"/>
                    <a:pt x="3029" y="4524"/>
                    <a:pt x="2981" y="4524"/>
                  </a:cubicBezTo>
                  <a:cubicBezTo>
                    <a:pt x="2883" y="4524"/>
                    <a:pt x="2798" y="4524"/>
                    <a:pt x="2725" y="4536"/>
                  </a:cubicBezTo>
                  <a:cubicBezTo>
                    <a:pt x="2628" y="4548"/>
                    <a:pt x="2519" y="4560"/>
                    <a:pt x="2421" y="4560"/>
                  </a:cubicBezTo>
                  <a:cubicBezTo>
                    <a:pt x="2336" y="4560"/>
                    <a:pt x="2251" y="4560"/>
                    <a:pt x="2154" y="4573"/>
                  </a:cubicBezTo>
                  <a:lnTo>
                    <a:pt x="1825" y="4609"/>
                  </a:lnTo>
                  <a:cubicBezTo>
                    <a:pt x="1740" y="4609"/>
                    <a:pt x="1655" y="4609"/>
                    <a:pt x="1582" y="4621"/>
                  </a:cubicBezTo>
                  <a:lnTo>
                    <a:pt x="1509" y="4633"/>
                  </a:lnTo>
                  <a:cubicBezTo>
                    <a:pt x="1414" y="4642"/>
                    <a:pt x="1319" y="4651"/>
                    <a:pt x="1220" y="4651"/>
                  </a:cubicBezTo>
                  <a:cubicBezTo>
                    <a:pt x="1179" y="4651"/>
                    <a:pt x="1138" y="4649"/>
                    <a:pt x="1095" y="4646"/>
                  </a:cubicBezTo>
                  <a:cubicBezTo>
                    <a:pt x="1011" y="4633"/>
                    <a:pt x="913" y="4633"/>
                    <a:pt x="828" y="4621"/>
                  </a:cubicBezTo>
                  <a:cubicBezTo>
                    <a:pt x="730" y="4621"/>
                    <a:pt x="633" y="4609"/>
                    <a:pt x="536" y="4597"/>
                  </a:cubicBezTo>
                  <a:lnTo>
                    <a:pt x="244" y="4597"/>
                  </a:lnTo>
                  <a:cubicBezTo>
                    <a:pt x="195" y="4597"/>
                    <a:pt x="135" y="4597"/>
                    <a:pt x="98" y="4584"/>
                  </a:cubicBezTo>
                  <a:cubicBezTo>
                    <a:pt x="122" y="4560"/>
                    <a:pt x="159" y="4536"/>
                    <a:pt x="184" y="4500"/>
                  </a:cubicBezTo>
                  <a:cubicBezTo>
                    <a:pt x="281" y="4414"/>
                    <a:pt x="390" y="4330"/>
                    <a:pt x="476" y="4220"/>
                  </a:cubicBezTo>
                  <a:cubicBezTo>
                    <a:pt x="548" y="4122"/>
                    <a:pt x="621" y="4013"/>
                    <a:pt x="682" y="3892"/>
                  </a:cubicBezTo>
                  <a:lnTo>
                    <a:pt x="694" y="3892"/>
                  </a:lnTo>
                  <a:cubicBezTo>
                    <a:pt x="694" y="3903"/>
                    <a:pt x="694" y="3903"/>
                    <a:pt x="706" y="3916"/>
                  </a:cubicBezTo>
                  <a:cubicBezTo>
                    <a:pt x="670" y="3952"/>
                    <a:pt x="646" y="4001"/>
                    <a:pt x="633" y="4038"/>
                  </a:cubicBezTo>
                  <a:cubicBezTo>
                    <a:pt x="621" y="4062"/>
                    <a:pt x="609" y="4086"/>
                    <a:pt x="609" y="4098"/>
                  </a:cubicBezTo>
                  <a:cubicBezTo>
                    <a:pt x="584" y="4147"/>
                    <a:pt x="560" y="4184"/>
                    <a:pt x="536" y="4232"/>
                  </a:cubicBezTo>
                  <a:cubicBezTo>
                    <a:pt x="524" y="4232"/>
                    <a:pt x="512" y="4244"/>
                    <a:pt x="500" y="4268"/>
                  </a:cubicBezTo>
                  <a:cubicBezTo>
                    <a:pt x="487" y="4293"/>
                    <a:pt x="463" y="4330"/>
                    <a:pt x="439" y="4341"/>
                  </a:cubicBezTo>
                  <a:cubicBezTo>
                    <a:pt x="427" y="4354"/>
                    <a:pt x="414" y="4366"/>
                    <a:pt x="427" y="4378"/>
                  </a:cubicBezTo>
                  <a:cubicBezTo>
                    <a:pt x="427" y="4403"/>
                    <a:pt x="427" y="4414"/>
                    <a:pt x="451" y="4414"/>
                  </a:cubicBezTo>
                  <a:cubicBezTo>
                    <a:pt x="455" y="4418"/>
                    <a:pt x="459" y="4420"/>
                    <a:pt x="463" y="4420"/>
                  </a:cubicBezTo>
                  <a:cubicBezTo>
                    <a:pt x="471" y="4420"/>
                    <a:pt x="479" y="4414"/>
                    <a:pt x="487" y="4414"/>
                  </a:cubicBezTo>
                  <a:cubicBezTo>
                    <a:pt x="536" y="4378"/>
                    <a:pt x="573" y="4317"/>
                    <a:pt x="609" y="4268"/>
                  </a:cubicBezTo>
                  <a:cubicBezTo>
                    <a:pt x="609" y="4257"/>
                    <a:pt x="621" y="4244"/>
                    <a:pt x="633" y="4232"/>
                  </a:cubicBezTo>
                  <a:cubicBezTo>
                    <a:pt x="657" y="4195"/>
                    <a:pt x="670" y="4159"/>
                    <a:pt x="682" y="4122"/>
                  </a:cubicBezTo>
                  <a:cubicBezTo>
                    <a:pt x="694" y="4111"/>
                    <a:pt x="694" y="4098"/>
                    <a:pt x="706" y="4086"/>
                  </a:cubicBezTo>
                  <a:cubicBezTo>
                    <a:pt x="719" y="4074"/>
                    <a:pt x="719" y="4062"/>
                    <a:pt x="719" y="4038"/>
                  </a:cubicBezTo>
                  <a:cubicBezTo>
                    <a:pt x="730" y="4025"/>
                    <a:pt x="743" y="4001"/>
                    <a:pt x="755" y="3989"/>
                  </a:cubicBezTo>
                  <a:lnTo>
                    <a:pt x="755" y="4001"/>
                  </a:lnTo>
                  <a:cubicBezTo>
                    <a:pt x="779" y="4013"/>
                    <a:pt x="792" y="4025"/>
                    <a:pt x="816" y="4049"/>
                  </a:cubicBezTo>
                  <a:cubicBezTo>
                    <a:pt x="803" y="4049"/>
                    <a:pt x="803" y="4062"/>
                    <a:pt x="792" y="4074"/>
                  </a:cubicBezTo>
                  <a:cubicBezTo>
                    <a:pt x="792" y="4122"/>
                    <a:pt x="743" y="4195"/>
                    <a:pt x="719" y="4232"/>
                  </a:cubicBezTo>
                  <a:cubicBezTo>
                    <a:pt x="694" y="4257"/>
                    <a:pt x="682" y="4281"/>
                    <a:pt x="670" y="4293"/>
                  </a:cubicBezTo>
                  <a:cubicBezTo>
                    <a:pt x="646" y="4330"/>
                    <a:pt x="621" y="4366"/>
                    <a:pt x="597" y="4390"/>
                  </a:cubicBezTo>
                  <a:cubicBezTo>
                    <a:pt x="584" y="4403"/>
                    <a:pt x="573" y="4414"/>
                    <a:pt x="573" y="4427"/>
                  </a:cubicBezTo>
                  <a:cubicBezTo>
                    <a:pt x="573" y="4439"/>
                    <a:pt x="584" y="4451"/>
                    <a:pt x="597" y="4463"/>
                  </a:cubicBezTo>
                  <a:lnTo>
                    <a:pt x="633" y="4463"/>
                  </a:lnTo>
                  <a:cubicBezTo>
                    <a:pt x="682" y="4427"/>
                    <a:pt x="706" y="4390"/>
                    <a:pt x="743" y="4341"/>
                  </a:cubicBezTo>
                  <a:cubicBezTo>
                    <a:pt x="755" y="4317"/>
                    <a:pt x="767" y="4293"/>
                    <a:pt x="792" y="4268"/>
                  </a:cubicBezTo>
                  <a:cubicBezTo>
                    <a:pt x="816" y="4232"/>
                    <a:pt x="852" y="4171"/>
                    <a:pt x="876" y="4122"/>
                  </a:cubicBezTo>
                  <a:lnTo>
                    <a:pt x="876" y="4111"/>
                  </a:lnTo>
                  <a:cubicBezTo>
                    <a:pt x="901" y="4147"/>
                    <a:pt x="925" y="4171"/>
                    <a:pt x="949" y="4195"/>
                  </a:cubicBezTo>
                  <a:cubicBezTo>
                    <a:pt x="974" y="4220"/>
                    <a:pt x="998" y="4232"/>
                    <a:pt x="1022" y="4257"/>
                  </a:cubicBezTo>
                  <a:cubicBezTo>
                    <a:pt x="1011" y="4293"/>
                    <a:pt x="986" y="4330"/>
                    <a:pt x="962" y="4366"/>
                  </a:cubicBezTo>
                  <a:cubicBezTo>
                    <a:pt x="938" y="4403"/>
                    <a:pt x="913" y="4439"/>
                    <a:pt x="901" y="4487"/>
                  </a:cubicBezTo>
                  <a:cubicBezTo>
                    <a:pt x="901" y="4500"/>
                    <a:pt x="913" y="4524"/>
                    <a:pt x="925" y="4536"/>
                  </a:cubicBezTo>
                  <a:cubicBezTo>
                    <a:pt x="949" y="4536"/>
                    <a:pt x="974" y="4524"/>
                    <a:pt x="986" y="4512"/>
                  </a:cubicBezTo>
                  <a:cubicBezTo>
                    <a:pt x="986" y="4476"/>
                    <a:pt x="1011" y="4451"/>
                    <a:pt x="1022" y="4427"/>
                  </a:cubicBezTo>
                  <a:cubicBezTo>
                    <a:pt x="1035" y="4414"/>
                    <a:pt x="1047" y="4403"/>
                    <a:pt x="1047" y="4378"/>
                  </a:cubicBezTo>
                  <a:cubicBezTo>
                    <a:pt x="1059" y="4354"/>
                    <a:pt x="1084" y="4330"/>
                    <a:pt x="1095" y="4305"/>
                  </a:cubicBezTo>
                  <a:cubicBezTo>
                    <a:pt x="1108" y="4305"/>
                    <a:pt x="1120" y="4317"/>
                    <a:pt x="1132" y="4330"/>
                  </a:cubicBezTo>
                  <a:cubicBezTo>
                    <a:pt x="1144" y="4330"/>
                    <a:pt x="1144" y="4341"/>
                    <a:pt x="1157" y="4341"/>
                  </a:cubicBezTo>
                  <a:cubicBezTo>
                    <a:pt x="1144" y="4341"/>
                    <a:pt x="1144" y="4354"/>
                    <a:pt x="1144" y="4354"/>
                  </a:cubicBezTo>
                  <a:cubicBezTo>
                    <a:pt x="1144" y="4378"/>
                    <a:pt x="1132" y="4403"/>
                    <a:pt x="1120" y="4414"/>
                  </a:cubicBezTo>
                  <a:cubicBezTo>
                    <a:pt x="1120" y="4439"/>
                    <a:pt x="1108" y="4451"/>
                    <a:pt x="1108" y="4476"/>
                  </a:cubicBezTo>
                  <a:cubicBezTo>
                    <a:pt x="1095" y="4487"/>
                    <a:pt x="1108" y="4500"/>
                    <a:pt x="1108" y="4512"/>
                  </a:cubicBezTo>
                  <a:cubicBezTo>
                    <a:pt x="1120" y="4524"/>
                    <a:pt x="1144" y="4524"/>
                    <a:pt x="1157" y="4524"/>
                  </a:cubicBezTo>
                  <a:cubicBezTo>
                    <a:pt x="1168" y="4524"/>
                    <a:pt x="1181" y="4512"/>
                    <a:pt x="1181" y="4500"/>
                  </a:cubicBezTo>
                  <a:cubicBezTo>
                    <a:pt x="1193" y="4476"/>
                    <a:pt x="1193" y="4463"/>
                    <a:pt x="1205" y="4439"/>
                  </a:cubicBezTo>
                  <a:cubicBezTo>
                    <a:pt x="1205" y="4427"/>
                    <a:pt x="1217" y="4414"/>
                    <a:pt x="1217" y="4390"/>
                  </a:cubicBezTo>
                  <a:cubicBezTo>
                    <a:pt x="1230" y="4403"/>
                    <a:pt x="1241" y="4414"/>
                    <a:pt x="1254" y="4414"/>
                  </a:cubicBezTo>
                  <a:lnTo>
                    <a:pt x="1266" y="4427"/>
                  </a:lnTo>
                  <a:cubicBezTo>
                    <a:pt x="1290" y="4439"/>
                    <a:pt x="1351" y="4476"/>
                    <a:pt x="1363" y="4500"/>
                  </a:cubicBezTo>
                  <a:cubicBezTo>
                    <a:pt x="1375" y="4524"/>
                    <a:pt x="1400" y="4524"/>
                    <a:pt x="1411" y="4524"/>
                  </a:cubicBezTo>
                  <a:cubicBezTo>
                    <a:pt x="1436" y="4512"/>
                    <a:pt x="1448" y="4487"/>
                    <a:pt x="1436" y="4476"/>
                  </a:cubicBezTo>
                  <a:cubicBezTo>
                    <a:pt x="1424" y="4427"/>
                    <a:pt x="1387" y="4403"/>
                    <a:pt x="1351" y="4378"/>
                  </a:cubicBezTo>
                  <a:cubicBezTo>
                    <a:pt x="1278" y="4330"/>
                    <a:pt x="1217" y="4281"/>
                    <a:pt x="1144" y="4232"/>
                  </a:cubicBezTo>
                  <a:lnTo>
                    <a:pt x="1120" y="4220"/>
                  </a:lnTo>
                  <a:cubicBezTo>
                    <a:pt x="1047" y="4159"/>
                    <a:pt x="986" y="4111"/>
                    <a:pt x="938" y="4049"/>
                  </a:cubicBezTo>
                  <a:lnTo>
                    <a:pt x="889" y="4001"/>
                  </a:lnTo>
                  <a:cubicBezTo>
                    <a:pt x="840" y="3952"/>
                    <a:pt x="803" y="3903"/>
                    <a:pt x="767" y="3843"/>
                  </a:cubicBezTo>
                  <a:lnTo>
                    <a:pt x="730" y="3806"/>
                  </a:lnTo>
                  <a:cubicBezTo>
                    <a:pt x="755" y="3758"/>
                    <a:pt x="779" y="3709"/>
                    <a:pt x="803" y="3673"/>
                  </a:cubicBezTo>
                  <a:cubicBezTo>
                    <a:pt x="962" y="3332"/>
                    <a:pt x="1047" y="2967"/>
                    <a:pt x="1071" y="2554"/>
                  </a:cubicBezTo>
                  <a:cubicBezTo>
                    <a:pt x="1084" y="2262"/>
                    <a:pt x="1059" y="1970"/>
                    <a:pt x="1035" y="1678"/>
                  </a:cubicBezTo>
                  <a:cubicBezTo>
                    <a:pt x="1022" y="1557"/>
                    <a:pt x="1011" y="1435"/>
                    <a:pt x="998" y="1301"/>
                  </a:cubicBezTo>
                  <a:lnTo>
                    <a:pt x="998" y="1265"/>
                  </a:lnTo>
                  <a:cubicBezTo>
                    <a:pt x="986" y="1082"/>
                    <a:pt x="974" y="912"/>
                    <a:pt x="938" y="741"/>
                  </a:cubicBezTo>
                  <a:cubicBezTo>
                    <a:pt x="938" y="705"/>
                    <a:pt x="865" y="328"/>
                    <a:pt x="840" y="206"/>
                  </a:cubicBezTo>
                  <a:cubicBezTo>
                    <a:pt x="986" y="206"/>
                    <a:pt x="1132" y="219"/>
                    <a:pt x="1278" y="219"/>
                  </a:cubicBezTo>
                  <a:lnTo>
                    <a:pt x="1752" y="219"/>
                  </a:lnTo>
                  <a:cubicBezTo>
                    <a:pt x="1911" y="219"/>
                    <a:pt x="2081" y="231"/>
                    <a:pt x="2238" y="231"/>
                  </a:cubicBezTo>
                  <a:cubicBezTo>
                    <a:pt x="2421" y="243"/>
                    <a:pt x="2603" y="243"/>
                    <a:pt x="2786" y="243"/>
                  </a:cubicBezTo>
                  <a:lnTo>
                    <a:pt x="3005" y="243"/>
                  </a:lnTo>
                  <a:cubicBezTo>
                    <a:pt x="3102" y="231"/>
                    <a:pt x="3200" y="231"/>
                    <a:pt x="3297" y="231"/>
                  </a:cubicBezTo>
                  <a:cubicBezTo>
                    <a:pt x="3479" y="231"/>
                    <a:pt x="3625" y="231"/>
                    <a:pt x="3783" y="206"/>
                  </a:cubicBezTo>
                  <a:cubicBezTo>
                    <a:pt x="3844" y="206"/>
                    <a:pt x="3905" y="206"/>
                    <a:pt x="3965" y="195"/>
                  </a:cubicBezTo>
                  <a:cubicBezTo>
                    <a:pt x="4051" y="195"/>
                    <a:pt x="4148" y="182"/>
                    <a:pt x="4233" y="170"/>
                  </a:cubicBezTo>
                  <a:lnTo>
                    <a:pt x="4257" y="170"/>
                  </a:lnTo>
                  <a:cubicBezTo>
                    <a:pt x="4343" y="158"/>
                    <a:pt x="4416" y="146"/>
                    <a:pt x="4489" y="133"/>
                  </a:cubicBezTo>
                  <a:cubicBezTo>
                    <a:pt x="4513" y="122"/>
                    <a:pt x="4549" y="122"/>
                    <a:pt x="4573" y="109"/>
                  </a:cubicBezTo>
                  <a:cubicBezTo>
                    <a:pt x="4610" y="97"/>
                    <a:pt x="4646" y="97"/>
                    <a:pt x="4683" y="85"/>
                  </a:cubicBezTo>
                  <a:close/>
                  <a:moveTo>
                    <a:pt x="4719" y="36"/>
                  </a:moveTo>
                  <a:lnTo>
                    <a:pt x="4719" y="49"/>
                  </a:lnTo>
                  <a:lnTo>
                    <a:pt x="4719" y="60"/>
                  </a:lnTo>
                  <a:cubicBezTo>
                    <a:pt x="4792" y="170"/>
                    <a:pt x="4829" y="316"/>
                    <a:pt x="4854" y="450"/>
                  </a:cubicBezTo>
                  <a:cubicBezTo>
                    <a:pt x="4854" y="487"/>
                    <a:pt x="4865" y="511"/>
                    <a:pt x="4865" y="535"/>
                  </a:cubicBezTo>
                  <a:cubicBezTo>
                    <a:pt x="4902" y="693"/>
                    <a:pt x="4902" y="839"/>
                    <a:pt x="4914" y="997"/>
                  </a:cubicBezTo>
                  <a:lnTo>
                    <a:pt x="4914" y="1143"/>
                  </a:lnTo>
                  <a:cubicBezTo>
                    <a:pt x="4914" y="1192"/>
                    <a:pt x="4927" y="1241"/>
                    <a:pt x="4927" y="1289"/>
                  </a:cubicBezTo>
                  <a:cubicBezTo>
                    <a:pt x="4938" y="1435"/>
                    <a:pt x="4938" y="1593"/>
                    <a:pt x="4914" y="1751"/>
                  </a:cubicBezTo>
                  <a:cubicBezTo>
                    <a:pt x="4878" y="1958"/>
                    <a:pt x="4854" y="2177"/>
                    <a:pt x="4817" y="2384"/>
                  </a:cubicBezTo>
                  <a:cubicBezTo>
                    <a:pt x="4768" y="2749"/>
                    <a:pt x="4708" y="3138"/>
                    <a:pt x="4598" y="3612"/>
                  </a:cubicBezTo>
                  <a:cubicBezTo>
                    <a:pt x="4586" y="3697"/>
                    <a:pt x="4573" y="3782"/>
                    <a:pt x="4549" y="3867"/>
                  </a:cubicBezTo>
                  <a:cubicBezTo>
                    <a:pt x="4537" y="3976"/>
                    <a:pt x="4513" y="4074"/>
                    <a:pt x="4500" y="4171"/>
                  </a:cubicBezTo>
                  <a:cubicBezTo>
                    <a:pt x="4464" y="4317"/>
                    <a:pt x="4427" y="4463"/>
                    <a:pt x="4319" y="4584"/>
                  </a:cubicBezTo>
                  <a:cubicBezTo>
                    <a:pt x="4319" y="4584"/>
                    <a:pt x="4306" y="4584"/>
                    <a:pt x="4306" y="4573"/>
                  </a:cubicBezTo>
                  <a:lnTo>
                    <a:pt x="4306" y="4560"/>
                  </a:lnTo>
                  <a:lnTo>
                    <a:pt x="4294" y="4560"/>
                  </a:lnTo>
                  <a:cubicBezTo>
                    <a:pt x="4173" y="4560"/>
                    <a:pt x="4063" y="4548"/>
                    <a:pt x="3941" y="4548"/>
                  </a:cubicBezTo>
                  <a:cubicBezTo>
                    <a:pt x="3817" y="4537"/>
                    <a:pt x="3692" y="4528"/>
                    <a:pt x="3568" y="4528"/>
                  </a:cubicBezTo>
                  <a:cubicBezTo>
                    <a:pt x="3425" y="4528"/>
                    <a:pt x="3282" y="4540"/>
                    <a:pt x="3138" y="4573"/>
                  </a:cubicBezTo>
                  <a:cubicBezTo>
                    <a:pt x="3122" y="4577"/>
                    <a:pt x="3105" y="4578"/>
                    <a:pt x="3086" y="4578"/>
                  </a:cubicBezTo>
                  <a:cubicBezTo>
                    <a:pt x="3049" y="4578"/>
                    <a:pt x="3009" y="4573"/>
                    <a:pt x="2968" y="4573"/>
                  </a:cubicBezTo>
                  <a:lnTo>
                    <a:pt x="2859" y="4573"/>
                  </a:lnTo>
                  <a:cubicBezTo>
                    <a:pt x="2811" y="4573"/>
                    <a:pt x="2762" y="4584"/>
                    <a:pt x="2713" y="4584"/>
                  </a:cubicBezTo>
                  <a:cubicBezTo>
                    <a:pt x="2665" y="4597"/>
                    <a:pt x="2628" y="4597"/>
                    <a:pt x="2579" y="4597"/>
                  </a:cubicBezTo>
                  <a:lnTo>
                    <a:pt x="2567" y="4597"/>
                  </a:lnTo>
                  <a:cubicBezTo>
                    <a:pt x="2397" y="4621"/>
                    <a:pt x="2214" y="4633"/>
                    <a:pt x="2044" y="4633"/>
                  </a:cubicBezTo>
                  <a:cubicBezTo>
                    <a:pt x="1971" y="4633"/>
                    <a:pt x="1898" y="4633"/>
                    <a:pt x="1825" y="4646"/>
                  </a:cubicBezTo>
                  <a:cubicBezTo>
                    <a:pt x="1789" y="4646"/>
                    <a:pt x="1765" y="4657"/>
                    <a:pt x="1728" y="4657"/>
                  </a:cubicBezTo>
                  <a:cubicBezTo>
                    <a:pt x="1692" y="4657"/>
                    <a:pt x="1643" y="4670"/>
                    <a:pt x="1606" y="4670"/>
                  </a:cubicBezTo>
                  <a:cubicBezTo>
                    <a:pt x="1557" y="4670"/>
                    <a:pt x="1497" y="4682"/>
                    <a:pt x="1448" y="4682"/>
                  </a:cubicBezTo>
                  <a:cubicBezTo>
                    <a:pt x="1340" y="4696"/>
                    <a:pt x="1241" y="4702"/>
                    <a:pt x="1148" y="4702"/>
                  </a:cubicBezTo>
                  <a:cubicBezTo>
                    <a:pt x="1083" y="4702"/>
                    <a:pt x="1022" y="4699"/>
                    <a:pt x="962" y="4694"/>
                  </a:cubicBezTo>
                  <a:cubicBezTo>
                    <a:pt x="913" y="4682"/>
                    <a:pt x="876" y="4682"/>
                    <a:pt x="840" y="4682"/>
                  </a:cubicBezTo>
                  <a:cubicBezTo>
                    <a:pt x="779" y="4670"/>
                    <a:pt x="730" y="4670"/>
                    <a:pt x="670" y="4657"/>
                  </a:cubicBezTo>
                  <a:lnTo>
                    <a:pt x="341" y="4657"/>
                  </a:lnTo>
                  <a:cubicBezTo>
                    <a:pt x="330" y="4657"/>
                    <a:pt x="305" y="4646"/>
                    <a:pt x="293" y="4646"/>
                  </a:cubicBezTo>
                  <a:cubicBezTo>
                    <a:pt x="232" y="4646"/>
                    <a:pt x="184" y="4646"/>
                    <a:pt x="135" y="4633"/>
                  </a:cubicBezTo>
                  <a:cubicBezTo>
                    <a:pt x="122" y="4633"/>
                    <a:pt x="111" y="4621"/>
                    <a:pt x="98" y="4621"/>
                  </a:cubicBezTo>
                  <a:cubicBezTo>
                    <a:pt x="74" y="4621"/>
                    <a:pt x="49" y="4621"/>
                    <a:pt x="49" y="4597"/>
                  </a:cubicBezTo>
                  <a:lnTo>
                    <a:pt x="49" y="4584"/>
                  </a:lnTo>
                  <a:lnTo>
                    <a:pt x="62" y="4597"/>
                  </a:lnTo>
                  <a:lnTo>
                    <a:pt x="62" y="4609"/>
                  </a:lnTo>
                  <a:lnTo>
                    <a:pt x="74" y="4609"/>
                  </a:lnTo>
                  <a:cubicBezTo>
                    <a:pt x="111" y="4633"/>
                    <a:pt x="184" y="4633"/>
                    <a:pt x="232" y="4633"/>
                  </a:cubicBezTo>
                  <a:lnTo>
                    <a:pt x="536" y="4633"/>
                  </a:lnTo>
                  <a:cubicBezTo>
                    <a:pt x="633" y="4646"/>
                    <a:pt x="730" y="4657"/>
                    <a:pt x="828" y="4657"/>
                  </a:cubicBezTo>
                  <a:cubicBezTo>
                    <a:pt x="913" y="4657"/>
                    <a:pt x="1011" y="4670"/>
                    <a:pt x="1095" y="4682"/>
                  </a:cubicBezTo>
                  <a:cubicBezTo>
                    <a:pt x="1135" y="4685"/>
                    <a:pt x="1173" y="4687"/>
                    <a:pt x="1211" y="4687"/>
                  </a:cubicBezTo>
                  <a:cubicBezTo>
                    <a:pt x="1314" y="4687"/>
                    <a:pt x="1411" y="4675"/>
                    <a:pt x="1509" y="4657"/>
                  </a:cubicBezTo>
                  <a:lnTo>
                    <a:pt x="1582" y="4657"/>
                  </a:lnTo>
                  <a:cubicBezTo>
                    <a:pt x="1667" y="4646"/>
                    <a:pt x="1740" y="4646"/>
                    <a:pt x="1825" y="4633"/>
                  </a:cubicBezTo>
                  <a:cubicBezTo>
                    <a:pt x="1935" y="4633"/>
                    <a:pt x="2044" y="4621"/>
                    <a:pt x="2154" y="4609"/>
                  </a:cubicBezTo>
                  <a:cubicBezTo>
                    <a:pt x="2251" y="4597"/>
                    <a:pt x="2336" y="4597"/>
                    <a:pt x="2433" y="4597"/>
                  </a:cubicBezTo>
                  <a:cubicBezTo>
                    <a:pt x="2530" y="4584"/>
                    <a:pt x="2628" y="4584"/>
                    <a:pt x="2725" y="4573"/>
                  </a:cubicBezTo>
                  <a:cubicBezTo>
                    <a:pt x="2811" y="4560"/>
                    <a:pt x="2883" y="4560"/>
                    <a:pt x="2981" y="4560"/>
                  </a:cubicBezTo>
                  <a:cubicBezTo>
                    <a:pt x="3029" y="4560"/>
                    <a:pt x="3078" y="4548"/>
                    <a:pt x="3127" y="4548"/>
                  </a:cubicBezTo>
                  <a:cubicBezTo>
                    <a:pt x="3163" y="4548"/>
                    <a:pt x="3211" y="4536"/>
                    <a:pt x="3248" y="4536"/>
                  </a:cubicBezTo>
                  <a:cubicBezTo>
                    <a:pt x="3309" y="4536"/>
                    <a:pt x="3357" y="4536"/>
                    <a:pt x="3419" y="4524"/>
                  </a:cubicBezTo>
                  <a:cubicBezTo>
                    <a:pt x="3516" y="4524"/>
                    <a:pt x="3618" y="4519"/>
                    <a:pt x="3719" y="4519"/>
                  </a:cubicBezTo>
                  <a:cubicBezTo>
                    <a:pt x="3769" y="4519"/>
                    <a:pt x="3819" y="4520"/>
                    <a:pt x="3868" y="4524"/>
                  </a:cubicBezTo>
                  <a:cubicBezTo>
                    <a:pt x="4002" y="4536"/>
                    <a:pt x="4148" y="4548"/>
                    <a:pt x="4306" y="4548"/>
                  </a:cubicBezTo>
                  <a:lnTo>
                    <a:pt x="4319" y="4548"/>
                  </a:lnTo>
                  <a:lnTo>
                    <a:pt x="4319" y="4524"/>
                  </a:lnTo>
                  <a:lnTo>
                    <a:pt x="4330" y="4524"/>
                  </a:lnTo>
                  <a:lnTo>
                    <a:pt x="4343" y="4536"/>
                  </a:lnTo>
                  <a:lnTo>
                    <a:pt x="4355" y="4524"/>
                  </a:lnTo>
                  <a:cubicBezTo>
                    <a:pt x="4440" y="4390"/>
                    <a:pt x="4464" y="4244"/>
                    <a:pt x="4500" y="4086"/>
                  </a:cubicBezTo>
                  <a:cubicBezTo>
                    <a:pt x="4500" y="4062"/>
                    <a:pt x="4500" y="4038"/>
                    <a:pt x="4513" y="4025"/>
                  </a:cubicBezTo>
                  <a:cubicBezTo>
                    <a:pt x="4537" y="3855"/>
                    <a:pt x="4573" y="3685"/>
                    <a:pt x="4610" y="3514"/>
                  </a:cubicBezTo>
                  <a:lnTo>
                    <a:pt x="4622" y="3490"/>
                  </a:lnTo>
                  <a:cubicBezTo>
                    <a:pt x="4708" y="3101"/>
                    <a:pt x="4768" y="2712"/>
                    <a:pt x="4817" y="2335"/>
                  </a:cubicBezTo>
                  <a:cubicBezTo>
                    <a:pt x="4817" y="2298"/>
                    <a:pt x="4829" y="2262"/>
                    <a:pt x="4829" y="2213"/>
                  </a:cubicBezTo>
                  <a:cubicBezTo>
                    <a:pt x="4854" y="2079"/>
                    <a:pt x="4878" y="1933"/>
                    <a:pt x="4902" y="1787"/>
                  </a:cubicBezTo>
                  <a:cubicBezTo>
                    <a:pt x="4927" y="1617"/>
                    <a:pt x="4914" y="1459"/>
                    <a:pt x="4914" y="1301"/>
                  </a:cubicBezTo>
                  <a:cubicBezTo>
                    <a:pt x="4914" y="1252"/>
                    <a:pt x="4902" y="1216"/>
                    <a:pt x="4902" y="1179"/>
                  </a:cubicBezTo>
                  <a:lnTo>
                    <a:pt x="4902" y="1022"/>
                  </a:lnTo>
                  <a:cubicBezTo>
                    <a:pt x="4902" y="863"/>
                    <a:pt x="4902" y="693"/>
                    <a:pt x="4854" y="547"/>
                  </a:cubicBezTo>
                  <a:cubicBezTo>
                    <a:pt x="4854" y="511"/>
                    <a:pt x="4841" y="474"/>
                    <a:pt x="4841" y="438"/>
                  </a:cubicBezTo>
                  <a:cubicBezTo>
                    <a:pt x="4805" y="304"/>
                    <a:pt x="4781" y="170"/>
                    <a:pt x="4708" y="60"/>
                  </a:cubicBezTo>
                  <a:lnTo>
                    <a:pt x="4695" y="60"/>
                  </a:lnTo>
                  <a:lnTo>
                    <a:pt x="4695" y="49"/>
                  </a:lnTo>
                  <a:lnTo>
                    <a:pt x="4683" y="49"/>
                  </a:lnTo>
                  <a:cubicBezTo>
                    <a:pt x="4646" y="60"/>
                    <a:pt x="4610" y="60"/>
                    <a:pt x="4573" y="73"/>
                  </a:cubicBezTo>
                  <a:cubicBezTo>
                    <a:pt x="4537" y="85"/>
                    <a:pt x="4513" y="85"/>
                    <a:pt x="4476" y="97"/>
                  </a:cubicBezTo>
                  <a:lnTo>
                    <a:pt x="4257" y="133"/>
                  </a:lnTo>
                  <a:lnTo>
                    <a:pt x="4233" y="133"/>
                  </a:lnTo>
                  <a:cubicBezTo>
                    <a:pt x="4136" y="146"/>
                    <a:pt x="4051" y="158"/>
                    <a:pt x="3965" y="158"/>
                  </a:cubicBezTo>
                  <a:cubicBezTo>
                    <a:pt x="3905" y="170"/>
                    <a:pt x="3832" y="170"/>
                    <a:pt x="3771" y="182"/>
                  </a:cubicBezTo>
                  <a:cubicBezTo>
                    <a:pt x="3625" y="195"/>
                    <a:pt x="3479" y="195"/>
                    <a:pt x="3297" y="195"/>
                  </a:cubicBezTo>
                  <a:cubicBezTo>
                    <a:pt x="3200" y="195"/>
                    <a:pt x="3090" y="195"/>
                    <a:pt x="2992" y="206"/>
                  </a:cubicBezTo>
                  <a:lnTo>
                    <a:pt x="2786" y="206"/>
                  </a:lnTo>
                  <a:cubicBezTo>
                    <a:pt x="2603" y="206"/>
                    <a:pt x="2421" y="206"/>
                    <a:pt x="2238" y="195"/>
                  </a:cubicBezTo>
                  <a:cubicBezTo>
                    <a:pt x="2081" y="195"/>
                    <a:pt x="1911" y="182"/>
                    <a:pt x="1752" y="182"/>
                  </a:cubicBezTo>
                  <a:lnTo>
                    <a:pt x="1278" y="182"/>
                  </a:lnTo>
                  <a:cubicBezTo>
                    <a:pt x="1120" y="182"/>
                    <a:pt x="974" y="170"/>
                    <a:pt x="816" y="170"/>
                  </a:cubicBezTo>
                  <a:lnTo>
                    <a:pt x="792" y="170"/>
                  </a:lnTo>
                  <a:lnTo>
                    <a:pt x="803" y="195"/>
                  </a:lnTo>
                  <a:cubicBezTo>
                    <a:pt x="816" y="268"/>
                    <a:pt x="901" y="705"/>
                    <a:pt x="901" y="754"/>
                  </a:cubicBezTo>
                  <a:cubicBezTo>
                    <a:pt x="938" y="924"/>
                    <a:pt x="949" y="1095"/>
                    <a:pt x="962" y="1265"/>
                  </a:cubicBezTo>
                  <a:lnTo>
                    <a:pt x="962" y="1314"/>
                  </a:lnTo>
                  <a:cubicBezTo>
                    <a:pt x="974" y="1435"/>
                    <a:pt x="986" y="1557"/>
                    <a:pt x="998" y="1690"/>
                  </a:cubicBezTo>
                  <a:cubicBezTo>
                    <a:pt x="1022" y="1970"/>
                    <a:pt x="1047" y="2262"/>
                    <a:pt x="1035" y="2554"/>
                  </a:cubicBezTo>
                  <a:cubicBezTo>
                    <a:pt x="1011" y="2967"/>
                    <a:pt x="925" y="3320"/>
                    <a:pt x="767" y="3660"/>
                  </a:cubicBezTo>
                  <a:cubicBezTo>
                    <a:pt x="743" y="3697"/>
                    <a:pt x="719" y="3746"/>
                    <a:pt x="694" y="3794"/>
                  </a:cubicBezTo>
                  <a:lnTo>
                    <a:pt x="694" y="3806"/>
                  </a:lnTo>
                  <a:lnTo>
                    <a:pt x="694" y="3819"/>
                  </a:lnTo>
                  <a:cubicBezTo>
                    <a:pt x="719" y="3830"/>
                    <a:pt x="730" y="3855"/>
                    <a:pt x="743" y="3867"/>
                  </a:cubicBezTo>
                  <a:cubicBezTo>
                    <a:pt x="779" y="3928"/>
                    <a:pt x="816" y="3976"/>
                    <a:pt x="865" y="4025"/>
                  </a:cubicBezTo>
                  <a:lnTo>
                    <a:pt x="913" y="4074"/>
                  </a:lnTo>
                  <a:cubicBezTo>
                    <a:pt x="962" y="4135"/>
                    <a:pt x="1022" y="4195"/>
                    <a:pt x="1095" y="4244"/>
                  </a:cubicBezTo>
                  <a:lnTo>
                    <a:pt x="1120" y="4257"/>
                  </a:lnTo>
                  <a:cubicBezTo>
                    <a:pt x="1193" y="4317"/>
                    <a:pt x="1266" y="4366"/>
                    <a:pt x="1338" y="4403"/>
                  </a:cubicBezTo>
                  <a:cubicBezTo>
                    <a:pt x="1363" y="4427"/>
                    <a:pt x="1400" y="4451"/>
                    <a:pt x="1411" y="4487"/>
                  </a:cubicBezTo>
                  <a:lnTo>
                    <a:pt x="1400" y="4487"/>
                  </a:lnTo>
                  <a:cubicBezTo>
                    <a:pt x="1387" y="4451"/>
                    <a:pt x="1338" y="4414"/>
                    <a:pt x="1278" y="4390"/>
                  </a:cubicBezTo>
                  <a:cubicBezTo>
                    <a:pt x="1254" y="4378"/>
                    <a:pt x="1241" y="4366"/>
                    <a:pt x="1217" y="4354"/>
                  </a:cubicBezTo>
                  <a:lnTo>
                    <a:pt x="1181" y="4317"/>
                  </a:lnTo>
                  <a:cubicBezTo>
                    <a:pt x="1181" y="4317"/>
                    <a:pt x="1168" y="4305"/>
                    <a:pt x="1157" y="4305"/>
                  </a:cubicBezTo>
                  <a:cubicBezTo>
                    <a:pt x="1132" y="4281"/>
                    <a:pt x="1120" y="4268"/>
                    <a:pt x="1095" y="4257"/>
                  </a:cubicBezTo>
                  <a:lnTo>
                    <a:pt x="1071" y="4244"/>
                  </a:lnTo>
                  <a:lnTo>
                    <a:pt x="1047" y="4232"/>
                  </a:lnTo>
                  <a:cubicBezTo>
                    <a:pt x="1022" y="4208"/>
                    <a:pt x="998" y="4195"/>
                    <a:pt x="974" y="4171"/>
                  </a:cubicBezTo>
                  <a:cubicBezTo>
                    <a:pt x="938" y="4135"/>
                    <a:pt x="913" y="4111"/>
                    <a:pt x="889" y="4074"/>
                  </a:cubicBezTo>
                  <a:lnTo>
                    <a:pt x="852" y="4049"/>
                  </a:lnTo>
                  <a:cubicBezTo>
                    <a:pt x="828" y="4013"/>
                    <a:pt x="816" y="3989"/>
                    <a:pt x="779" y="3965"/>
                  </a:cubicBezTo>
                  <a:cubicBezTo>
                    <a:pt x="779" y="3965"/>
                    <a:pt x="767" y="3952"/>
                    <a:pt x="767" y="3940"/>
                  </a:cubicBezTo>
                  <a:lnTo>
                    <a:pt x="755" y="3928"/>
                  </a:lnTo>
                  <a:lnTo>
                    <a:pt x="743" y="3940"/>
                  </a:lnTo>
                  <a:cubicBezTo>
                    <a:pt x="719" y="3965"/>
                    <a:pt x="706" y="4001"/>
                    <a:pt x="694" y="4025"/>
                  </a:cubicBezTo>
                  <a:cubicBezTo>
                    <a:pt x="682" y="4038"/>
                    <a:pt x="682" y="4049"/>
                    <a:pt x="670" y="4074"/>
                  </a:cubicBezTo>
                  <a:cubicBezTo>
                    <a:pt x="670" y="4086"/>
                    <a:pt x="657" y="4098"/>
                    <a:pt x="657" y="4111"/>
                  </a:cubicBezTo>
                  <a:cubicBezTo>
                    <a:pt x="633" y="4147"/>
                    <a:pt x="621" y="4184"/>
                    <a:pt x="609" y="4208"/>
                  </a:cubicBezTo>
                  <a:lnTo>
                    <a:pt x="573" y="4244"/>
                  </a:lnTo>
                  <a:cubicBezTo>
                    <a:pt x="548" y="4293"/>
                    <a:pt x="512" y="4354"/>
                    <a:pt x="463" y="4390"/>
                  </a:cubicBezTo>
                  <a:cubicBezTo>
                    <a:pt x="463" y="4390"/>
                    <a:pt x="463" y="4378"/>
                    <a:pt x="451" y="4378"/>
                  </a:cubicBezTo>
                  <a:cubicBezTo>
                    <a:pt x="451" y="4378"/>
                    <a:pt x="463" y="4378"/>
                    <a:pt x="463" y="4366"/>
                  </a:cubicBezTo>
                  <a:cubicBezTo>
                    <a:pt x="487" y="4354"/>
                    <a:pt x="512" y="4317"/>
                    <a:pt x="536" y="4281"/>
                  </a:cubicBezTo>
                  <a:cubicBezTo>
                    <a:pt x="536" y="4268"/>
                    <a:pt x="548" y="4257"/>
                    <a:pt x="560" y="4244"/>
                  </a:cubicBezTo>
                  <a:cubicBezTo>
                    <a:pt x="597" y="4208"/>
                    <a:pt x="609" y="4159"/>
                    <a:pt x="633" y="4122"/>
                  </a:cubicBezTo>
                  <a:lnTo>
                    <a:pt x="670" y="4049"/>
                  </a:lnTo>
                  <a:cubicBezTo>
                    <a:pt x="682" y="4013"/>
                    <a:pt x="706" y="3965"/>
                    <a:pt x="730" y="3928"/>
                  </a:cubicBezTo>
                  <a:lnTo>
                    <a:pt x="743" y="3916"/>
                  </a:lnTo>
                  <a:lnTo>
                    <a:pt x="743" y="3903"/>
                  </a:lnTo>
                  <a:cubicBezTo>
                    <a:pt x="730" y="3892"/>
                    <a:pt x="730" y="3879"/>
                    <a:pt x="719" y="3879"/>
                  </a:cubicBezTo>
                  <a:cubicBezTo>
                    <a:pt x="719" y="3867"/>
                    <a:pt x="706" y="3855"/>
                    <a:pt x="706" y="3843"/>
                  </a:cubicBezTo>
                  <a:lnTo>
                    <a:pt x="682" y="3819"/>
                  </a:lnTo>
                  <a:lnTo>
                    <a:pt x="670" y="3843"/>
                  </a:lnTo>
                  <a:cubicBezTo>
                    <a:pt x="597" y="3976"/>
                    <a:pt x="524" y="4086"/>
                    <a:pt x="439" y="4208"/>
                  </a:cubicBezTo>
                  <a:cubicBezTo>
                    <a:pt x="366" y="4305"/>
                    <a:pt x="257" y="4390"/>
                    <a:pt x="159" y="4476"/>
                  </a:cubicBezTo>
                  <a:cubicBezTo>
                    <a:pt x="122" y="4512"/>
                    <a:pt x="98" y="4536"/>
                    <a:pt x="62" y="4560"/>
                  </a:cubicBezTo>
                  <a:lnTo>
                    <a:pt x="38" y="4584"/>
                  </a:lnTo>
                  <a:lnTo>
                    <a:pt x="38" y="4573"/>
                  </a:lnTo>
                  <a:lnTo>
                    <a:pt x="38" y="4560"/>
                  </a:lnTo>
                  <a:lnTo>
                    <a:pt x="49" y="4560"/>
                  </a:lnTo>
                  <a:cubicBezTo>
                    <a:pt x="86" y="4536"/>
                    <a:pt x="111" y="4500"/>
                    <a:pt x="135" y="4476"/>
                  </a:cubicBezTo>
                  <a:cubicBezTo>
                    <a:pt x="257" y="4378"/>
                    <a:pt x="390" y="4268"/>
                    <a:pt x="487" y="4122"/>
                  </a:cubicBezTo>
                  <a:cubicBezTo>
                    <a:pt x="548" y="4025"/>
                    <a:pt x="621" y="3928"/>
                    <a:pt x="670" y="3819"/>
                  </a:cubicBezTo>
                  <a:lnTo>
                    <a:pt x="682" y="3806"/>
                  </a:lnTo>
                  <a:lnTo>
                    <a:pt x="682" y="3794"/>
                  </a:lnTo>
                  <a:cubicBezTo>
                    <a:pt x="719" y="3722"/>
                    <a:pt x="755" y="3660"/>
                    <a:pt x="779" y="3612"/>
                  </a:cubicBezTo>
                  <a:cubicBezTo>
                    <a:pt x="938" y="3235"/>
                    <a:pt x="1022" y="2846"/>
                    <a:pt x="1035" y="2384"/>
                  </a:cubicBezTo>
                  <a:cubicBezTo>
                    <a:pt x="1035" y="2249"/>
                    <a:pt x="1022" y="2116"/>
                    <a:pt x="998" y="1995"/>
                  </a:cubicBezTo>
                  <a:cubicBezTo>
                    <a:pt x="998" y="1922"/>
                    <a:pt x="986" y="1849"/>
                    <a:pt x="986" y="1776"/>
                  </a:cubicBezTo>
                  <a:lnTo>
                    <a:pt x="974" y="1654"/>
                  </a:lnTo>
                  <a:lnTo>
                    <a:pt x="938" y="1179"/>
                  </a:lnTo>
                  <a:cubicBezTo>
                    <a:pt x="938" y="985"/>
                    <a:pt x="901" y="803"/>
                    <a:pt x="852" y="560"/>
                  </a:cubicBezTo>
                  <a:cubicBezTo>
                    <a:pt x="840" y="523"/>
                    <a:pt x="840" y="498"/>
                    <a:pt x="828" y="462"/>
                  </a:cubicBezTo>
                  <a:cubicBezTo>
                    <a:pt x="803" y="365"/>
                    <a:pt x="779" y="255"/>
                    <a:pt x="792" y="158"/>
                  </a:cubicBezTo>
                  <a:lnTo>
                    <a:pt x="803" y="146"/>
                  </a:lnTo>
                  <a:lnTo>
                    <a:pt x="816" y="133"/>
                  </a:lnTo>
                  <a:lnTo>
                    <a:pt x="816" y="146"/>
                  </a:lnTo>
                  <a:lnTo>
                    <a:pt x="816" y="158"/>
                  </a:lnTo>
                  <a:lnTo>
                    <a:pt x="840" y="158"/>
                  </a:lnTo>
                  <a:cubicBezTo>
                    <a:pt x="986" y="158"/>
                    <a:pt x="1144" y="170"/>
                    <a:pt x="1302" y="170"/>
                  </a:cubicBezTo>
                  <a:lnTo>
                    <a:pt x="1801" y="170"/>
                  </a:lnTo>
                  <a:cubicBezTo>
                    <a:pt x="1947" y="170"/>
                    <a:pt x="2105" y="182"/>
                    <a:pt x="2251" y="182"/>
                  </a:cubicBezTo>
                  <a:cubicBezTo>
                    <a:pt x="2389" y="191"/>
                    <a:pt x="2527" y="199"/>
                    <a:pt x="2665" y="199"/>
                  </a:cubicBezTo>
                  <a:cubicBezTo>
                    <a:pt x="2722" y="199"/>
                    <a:pt x="2778" y="198"/>
                    <a:pt x="2835" y="195"/>
                  </a:cubicBezTo>
                  <a:lnTo>
                    <a:pt x="3005" y="195"/>
                  </a:lnTo>
                  <a:cubicBezTo>
                    <a:pt x="3114" y="182"/>
                    <a:pt x="3224" y="182"/>
                    <a:pt x="3333" y="182"/>
                  </a:cubicBezTo>
                  <a:cubicBezTo>
                    <a:pt x="3430" y="182"/>
                    <a:pt x="3516" y="182"/>
                    <a:pt x="3601" y="170"/>
                  </a:cubicBezTo>
                  <a:cubicBezTo>
                    <a:pt x="3662" y="170"/>
                    <a:pt x="3735" y="158"/>
                    <a:pt x="3808" y="158"/>
                  </a:cubicBezTo>
                  <a:cubicBezTo>
                    <a:pt x="3990" y="158"/>
                    <a:pt x="4148" y="133"/>
                    <a:pt x="4343" y="109"/>
                  </a:cubicBezTo>
                  <a:lnTo>
                    <a:pt x="4489" y="73"/>
                  </a:lnTo>
                  <a:cubicBezTo>
                    <a:pt x="4549" y="60"/>
                    <a:pt x="4622" y="49"/>
                    <a:pt x="4683" y="36"/>
                  </a:cubicBezTo>
                  <a:close/>
                  <a:moveTo>
                    <a:pt x="4671" y="0"/>
                  </a:moveTo>
                  <a:lnTo>
                    <a:pt x="4489" y="36"/>
                  </a:lnTo>
                  <a:lnTo>
                    <a:pt x="4343" y="73"/>
                  </a:lnTo>
                  <a:cubicBezTo>
                    <a:pt x="4148" y="97"/>
                    <a:pt x="3978" y="133"/>
                    <a:pt x="3808" y="133"/>
                  </a:cubicBezTo>
                  <a:lnTo>
                    <a:pt x="3589" y="133"/>
                  </a:lnTo>
                  <a:cubicBezTo>
                    <a:pt x="3516" y="146"/>
                    <a:pt x="3430" y="146"/>
                    <a:pt x="3346" y="146"/>
                  </a:cubicBezTo>
                  <a:cubicBezTo>
                    <a:pt x="3224" y="146"/>
                    <a:pt x="3114" y="146"/>
                    <a:pt x="3005" y="158"/>
                  </a:cubicBezTo>
                  <a:lnTo>
                    <a:pt x="2835" y="158"/>
                  </a:lnTo>
                  <a:cubicBezTo>
                    <a:pt x="2777" y="161"/>
                    <a:pt x="2720" y="163"/>
                    <a:pt x="2662" y="163"/>
                  </a:cubicBezTo>
                  <a:cubicBezTo>
                    <a:pt x="2525" y="163"/>
                    <a:pt x="2388" y="154"/>
                    <a:pt x="2251" y="146"/>
                  </a:cubicBezTo>
                  <a:cubicBezTo>
                    <a:pt x="2105" y="146"/>
                    <a:pt x="1947" y="133"/>
                    <a:pt x="1801" y="133"/>
                  </a:cubicBezTo>
                  <a:lnTo>
                    <a:pt x="852" y="133"/>
                  </a:lnTo>
                  <a:cubicBezTo>
                    <a:pt x="840" y="122"/>
                    <a:pt x="840" y="109"/>
                    <a:pt x="828" y="109"/>
                  </a:cubicBezTo>
                  <a:cubicBezTo>
                    <a:pt x="822" y="103"/>
                    <a:pt x="816" y="100"/>
                    <a:pt x="810" y="100"/>
                  </a:cubicBezTo>
                  <a:cubicBezTo>
                    <a:pt x="804" y="100"/>
                    <a:pt x="798" y="103"/>
                    <a:pt x="792" y="109"/>
                  </a:cubicBezTo>
                  <a:lnTo>
                    <a:pt x="767" y="133"/>
                  </a:lnTo>
                  <a:lnTo>
                    <a:pt x="767" y="146"/>
                  </a:lnTo>
                  <a:cubicBezTo>
                    <a:pt x="743" y="255"/>
                    <a:pt x="767" y="365"/>
                    <a:pt x="792" y="474"/>
                  </a:cubicBezTo>
                  <a:cubicBezTo>
                    <a:pt x="803" y="498"/>
                    <a:pt x="816" y="535"/>
                    <a:pt x="816" y="560"/>
                  </a:cubicBezTo>
                  <a:cubicBezTo>
                    <a:pt x="865" y="803"/>
                    <a:pt x="901" y="997"/>
                    <a:pt x="913" y="1179"/>
                  </a:cubicBezTo>
                  <a:cubicBezTo>
                    <a:pt x="913" y="1338"/>
                    <a:pt x="925" y="1508"/>
                    <a:pt x="938" y="1666"/>
                  </a:cubicBezTo>
                  <a:lnTo>
                    <a:pt x="949" y="1776"/>
                  </a:lnTo>
                  <a:cubicBezTo>
                    <a:pt x="949" y="1849"/>
                    <a:pt x="962" y="1922"/>
                    <a:pt x="974" y="1995"/>
                  </a:cubicBezTo>
                  <a:cubicBezTo>
                    <a:pt x="986" y="2116"/>
                    <a:pt x="998" y="2249"/>
                    <a:pt x="998" y="2384"/>
                  </a:cubicBezTo>
                  <a:cubicBezTo>
                    <a:pt x="986" y="2846"/>
                    <a:pt x="913" y="3222"/>
                    <a:pt x="743" y="3587"/>
                  </a:cubicBezTo>
                  <a:cubicBezTo>
                    <a:pt x="719" y="3649"/>
                    <a:pt x="694" y="3709"/>
                    <a:pt x="657" y="3770"/>
                  </a:cubicBezTo>
                  <a:cubicBezTo>
                    <a:pt x="646" y="3782"/>
                    <a:pt x="646" y="3794"/>
                    <a:pt x="646" y="3806"/>
                  </a:cubicBezTo>
                  <a:cubicBezTo>
                    <a:pt x="584" y="3903"/>
                    <a:pt x="524" y="4013"/>
                    <a:pt x="451" y="4111"/>
                  </a:cubicBezTo>
                  <a:cubicBezTo>
                    <a:pt x="366" y="4244"/>
                    <a:pt x="232" y="4354"/>
                    <a:pt x="122" y="4451"/>
                  </a:cubicBezTo>
                  <a:cubicBezTo>
                    <a:pt x="86" y="4476"/>
                    <a:pt x="62" y="4500"/>
                    <a:pt x="38" y="4524"/>
                  </a:cubicBezTo>
                  <a:cubicBezTo>
                    <a:pt x="25" y="4524"/>
                    <a:pt x="13" y="4524"/>
                    <a:pt x="13" y="4536"/>
                  </a:cubicBezTo>
                  <a:cubicBezTo>
                    <a:pt x="1" y="4548"/>
                    <a:pt x="1" y="4548"/>
                    <a:pt x="1" y="4560"/>
                  </a:cubicBezTo>
                  <a:lnTo>
                    <a:pt x="1" y="4573"/>
                  </a:lnTo>
                  <a:cubicBezTo>
                    <a:pt x="1" y="4584"/>
                    <a:pt x="1" y="4597"/>
                    <a:pt x="13" y="4609"/>
                  </a:cubicBezTo>
                  <a:lnTo>
                    <a:pt x="13" y="4621"/>
                  </a:lnTo>
                  <a:cubicBezTo>
                    <a:pt x="38" y="4657"/>
                    <a:pt x="62" y="4657"/>
                    <a:pt x="98" y="4657"/>
                  </a:cubicBezTo>
                  <a:cubicBezTo>
                    <a:pt x="98" y="4657"/>
                    <a:pt x="111" y="4657"/>
                    <a:pt x="122" y="4670"/>
                  </a:cubicBezTo>
                  <a:cubicBezTo>
                    <a:pt x="171" y="4670"/>
                    <a:pt x="232" y="4682"/>
                    <a:pt x="293" y="4682"/>
                  </a:cubicBezTo>
                  <a:cubicBezTo>
                    <a:pt x="305" y="4682"/>
                    <a:pt x="330" y="4682"/>
                    <a:pt x="341" y="4694"/>
                  </a:cubicBezTo>
                  <a:lnTo>
                    <a:pt x="657" y="4694"/>
                  </a:lnTo>
                  <a:cubicBezTo>
                    <a:pt x="719" y="4706"/>
                    <a:pt x="779" y="4706"/>
                    <a:pt x="840" y="4719"/>
                  </a:cubicBezTo>
                  <a:lnTo>
                    <a:pt x="949" y="4719"/>
                  </a:lnTo>
                  <a:cubicBezTo>
                    <a:pt x="1022" y="4730"/>
                    <a:pt x="1108" y="4730"/>
                    <a:pt x="1181" y="4730"/>
                  </a:cubicBezTo>
                  <a:cubicBezTo>
                    <a:pt x="1266" y="4730"/>
                    <a:pt x="1351" y="4730"/>
                    <a:pt x="1448" y="4719"/>
                  </a:cubicBezTo>
                  <a:cubicBezTo>
                    <a:pt x="1509" y="4719"/>
                    <a:pt x="1557" y="4706"/>
                    <a:pt x="1606" y="4706"/>
                  </a:cubicBezTo>
                  <a:cubicBezTo>
                    <a:pt x="1655" y="4706"/>
                    <a:pt x="1692" y="4694"/>
                    <a:pt x="1728" y="4694"/>
                  </a:cubicBezTo>
                  <a:cubicBezTo>
                    <a:pt x="1765" y="4694"/>
                    <a:pt x="1789" y="4682"/>
                    <a:pt x="1825" y="4682"/>
                  </a:cubicBezTo>
                  <a:cubicBezTo>
                    <a:pt x="1898" y="4670"/>
                    <a:pt x="1971" y="4670"/>
                    <a:pt x="2044" y="4670"/>
                  </a:cubicBezTo>
                  <a:cubicBezTo>
                    <a:pt x="2227" y="4670"/>
                    <a:pt x="2397" y="4646"/>
                    <a:pt x="2567" y="4633"/>
                  </a:cubicBezTo>
                  <a:lnTo>
                    <a:pt x="2592" y="4633"/>
                  </a:lnTo>
                  <a:cubicBezTo>
                    <a:pt x="2628" y="4633"/>
                    <a:pt x="2676" y="4633"/>
                    <a:pt x="2713" y="4621"/>
                  </a:cubicBezTo>
                  <a:cubicBezTo>
                    <a:pt x="2762" y="4621"/>
                    <a:pt x="2811" y="4609"/>
                    <a:pt x="2859" y="4609"/>
                  </a:cubicBezTo>
                  <a:lnTo>
                    <a:pt x="2968" y="4609"/>
                  </a:lnTo>
                  <a:cubicBezTo>
                    <a:pt x="3029" y="4609"/>
                    <a:pt x="3090" y="4609"/>
                    <a:pt x="3151" y="4597"/>
                  </a:cubicBezTo>
                  <a:cubicBezTo>
                    <a:pt x="3292" y="4570"/>
                    <a:pt x="3438" y="4562"/>
                    <a:pt x="3585" y="4562"/>
                  </a:cubicBezTo>
                  <a:cubicBezTo>
                    <a:pt x="3703" y="4562"/>
                    <a:pt x="3822" y="4567"/>
                    <a:pt x="3941" y="4573"/>
                  </a:cubicBezTo>
                  <a:cubicBezTo>
                    <a:pt x="4051" y="4584"/>
                    <a:pt x="4173" y="4597"/>
                    <a:pt x="4282" y="4597"/>
                  </a:cubicBezTo>
                  <a:cubicBezTo>
                    <a:pt x="4282" y="4609"/>
                    <a:pt x="4294" y="4609"/>
                    <a:pt x="4306" y="4621"/>
                  </a:cubicBezTo>
                  <a:cubicBezTo>
                    <a:pt x="4319" y="4621"/>
                    <a:pt x="4330" y="4621"/>
                    <a:pt x="4343" y="4609"/>
                  </a:cubicBezTo>
                  <a:cubicBezTo>
                    <a:pt x="4452" y="4476"/>
                    <a:pt x="4500" y="4330"/>
                    <a:pt x="4525" y="4184"/>
                  </a:cubicBezTo>
                  <a:cubicBezTo>
                    <a:pt x="4549" y="4086"/>
                    <a:pt x="4573" y="3976"/>
                    <a:pt x="4586" y="3879"/>
                  </a:cubicBezTo>
                  <a:cubicBezTo>
                    <a:pt x="4610" y="3794"/>
                    <a:pt x="4622" y="3709"/>
                    <a:pt x="4635" y="3624"/>
                  </a:cubicBezTo>
                  <a:cubicBezTo>
                    <a:pt x="4744" y="3138"/>
                    <a:pt x="4805" y="2749"/>
                    <a:pt x="4854" y="2395"/>
                  </a:cubicBezTo>
                  <a:cubicBezTo>
                    <a:pt x="4890" y="2189"/>
                    <a:pt x="4914" y="1970"/>
                    <a:pt x="4951" y="1751"/>
                  </a:cubicBezTo>
                  <a:cubicBezTo>
                    <a:pt x="4975" y="1605"/>
                    <a:pt x="4975" y="1435"/>
                    <a:pt x="4963" y="1289"/>
                  </a:cubicBezTo>
                  <a:cubicBezTo>
                    <a:pt x="4951" y="1241"/>
                    <a:pt x="4951" y="1192"/>
                    <a:pt x="4951" y="1131"/>
                  </a:cubicBezTo>
                  <a:lnTo>
                    <a:pt x="4951" y="997"/>
                  </a:lnTo>
                  <a:cubicBezTo>
                    <a:pt x="4938" y="839"/>
                    <a:pt x="4938" y="681"/>
                    <a:pt x="4902" y="535"/>
                  </a:cubicBezTo>
                  <a:cubicBezTo>
                    <a:pt x="4902" y="498"/>
                    <a:pt x="4890" y="474"/>
                    <a:pt x="4890" y="450"/>
                  </a:cubicBezTo>
                  <a:cubicBezTo>
                    <a:pt x="4865" y="316"/>
                    <a:pt x="4829" y="158"/>
                    <a:pt x="4756" y="49"/>
                  </a:cubicBezTo>
                  <a:cubicBezTo>
                    <a:pt x="4756" y="36"/>
                    <a:pt x="4756" y="24"/>
                    <a:pt x="4744" y="12"/>
                  </a:cubicBezTo>
                  <a:cubicBezTo>
                    <a:pt x="4744" y="0"/>
                    <a:pt x="4732" y="0"/>
                    <a:pt x="47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689;p36">
              <a:extLst>
                <a:ext uri="{FF2B5EF4-FFF2-40B4-BE49-F238E27FC236}">
                  <a16:creationId xmlns:a16="http://schemas.microsoft.com/office/drawing/2014/main" id="{3301A729-8A0A-44CB-B605-DEB18C56BB0A}"/>
                </a:ext>
              </a:extLst>
            </p:cNvPr>
            <p:cNvSpPr/>
            <p:nvPr/>
          </p:nvSpPr>
          <p:spPr>
            <a:xfrm>
              <a:off x="1668335" y="2786661"/>
              <a:ext cx="127578" cy="49712"/>
            </a:xfrm>
            <a:custGeom>
              <a:avLst/>
              <a:gdLst/>
              <a:ahLst/>
              <a:cxnLst/>
              <a:rect l="l" t="t" r="r" b="b"/>
              <a:pathLst>
                <a:path w="2592" h="1010" extrusionOk="0">
                  <a:moveTo>
                    <a:pt x="273" y="74"/>
                  </a:moveTo>
                  <a:cubicBezTo>
                    <a:pt x="276" y="74"/>
                    <a:pt x="275" y="83"/>
                    <a:pt x="268" y="108"/>
                  </a:cubicBezTo>
                  <a:cubicBezTo>
                    <a:pt x="256" y="144"/>
                    <a:pt x="243" y="168"/>
                    <a:pt x="232" y="205"/>
                  </a:cubicBezTo>
                  <a:cubicBezTo>
                    <a:pt x="232" y="193"/>
                    <a:pt x="232" y="168"/>
                    <a:pt x="243" y="157"/>
                  </a:cubicBezTo>
                  <a:cubicBezTo>
                    <a:pt x="243" y="130"/>
                    <a:pt x="268" y="74"/>
                    <a:pt x="273" y="74"/>
                  </a:cubicBezTo>
                  <a:close/>
                  <a:moveTo>
                    <a:pt x="146" y="679"/>
                  </a:moveTo>
                  <a:lnTo>
                    <a:pt x="146" y="728"/>
                  </a:lnTo>
                  <a:cubicBezTo>
                    <a:pt x="134" y="776"/>
                    <a:pt x="134" y="825"/>
                    <a:pt x="122" y="862"/>
                  </a:cubicBezTo>
                  <a:lnTo>
                    <a:pt x="122" y="898"/>
                  </a:lnTo>
                  <a:cubicBezTo>
                    <a:pt x="122" y="919"/>
                    <a:pt x="118" y="932"/>
                    <a:pt x="107" y="932"/>
                  </a:cubicBezTo>
                  <a:cubicBezTo>
                    <a:pt x="100" y="932"/>
                    <a:pt x="89" y="926"/>
                    <a:pt x="73" y="911"/>
                  </a:cubicBezTo>
                  <a:cubicBezTo>
                    <a:pt x="73" y="813"/>
                    <a:pt x="61" y="716"/>
                    <a:pt x="146" y="679"/>
                  </a:cubicBezTo>
                  <a:close/>
                  <a:moveTo>
                    <a:pt x="278" y="0"/>
                  </a:moveTo>
                  <a:cubicBezTo>
                    <a:pt x="243" y="0"/>
                    <a:pt x="217" y="54"/>
                    <a:pt x="207" y="84"/>
                  </a:cubicBezTo>
                  <a:cubicBezTo>
                    <a:pt x="183" y="157"/>
                    <a:pt x="183" y="241"/>
                    <a:pt x="170" y="314"/>
                  </a:cubicBezTo>
                  <a:lnTo>
                    <a:pt x="170" y="327"/>
                  </a:lnTo>
                  <a:cubicBezTo>
                    <a:pt x="146" y="351"/>
                    <a:pt x="97" y="411"/>
                    <a:pt x="61" y="448"/>
                  </a:cubicBezTo>
                  <a:cubicBezTo>
                    <a:pt x="55" y="442"/>
                    <a:pt x="46" y="439"/>
                    <a:pt x="37" y="439"/>
                  </a:cubicBezTo>
                  <a:cubicBezTo>
                    <a:pt x="28" y="439"/>
                    <a:pt x="19" y="442"/>
                    <a:pt x="13" y="448"/>
                  </a:cubicBezTo>
                  <a:cubicBezTo>
                    <a:pt x="13" y="460"/>
                    <a:pt x="13" y="473"/>
                    <a:pt x="0" y="484"/>
                  </a:cubicBezTo>
                  <a:cubicBezTo>
                    <a:pt x="0" y="509"/>
                    <a:pt x="13" y="521"/>
                    <a:pt x="37" y="521"/>
                  </a:cubicBezTo>
                  <a:cubicBezTo>
                    <a:pt x="86" y="497"/>
                    <a:pt x="122" y="448"/>
                    <a:pt x="159" y="411"/>
                  </a:cubicBezTo>
                  <a:lnTo>
                    <a:pt x="159" y="473"/>
                  </a:lnTo>
                  <a:cubicBezTo>
                    <a:pt x="159" y="521"/>
                    <a:pt x="159" y="570"/>
                    <a:pt x="146" y="619"/>
                  </a:cubicBezTo>
                  <a:cubicBezTo>
                    <a:pt x="97" y="643"/>
                    <a:pt x="24" y="692"/>
                    <a:pt x="24" y="765"/>
                  </a:cubicBezTo>
                  <a:cubicBezTo>
                    <a:pt x="24" y="813"/>
                    <a:pt x="0" y="947"/>
                    <a:pt x="49" y="984"/>
                  </a:cubicBezTo>
                  <a:cubicBezTo>
                    <a:pt x="66" y="1000"/>
                    <a:pt x="83" y="1009"/>
                    <a:pt x="98" y="1009"/>
                  </a:cubicBezTo>
                  <a:cubicBezTo>
                    <a:pt x="117" y="1009"/>
                    <a:pt x="133" y="997"/>
                    <a:pt x="146" y="971"/>
                  </a:cubicBezTo>
                  <a:cubicBezTo>
                    <a:pt x="183" y="874"/>
                    <a:pt x="195" y="765"/>
                    <a:pt x="207" y="667"/>
                  </a:cubicBezTo>
                  <a:lnTo>
                    <a:pt x="219" y="655"/>
                  </a:lnTo>
                  <a:cubicBezTo>
                    <a:pt x="268" y="655"/>
                    <a:pt x="311" y="660"/>
                    <a:pt x="356" y="660"/>
                  </a:cubicBezTo>
                  <a:cubicBezTo>
                    <a:pt x="379" y="660"/>
                    <a:pt x="402" y="659"/>
                    <a:pt x="426" y="655"/>
                  </a:cubicBezTo>
                  <a:cubicBezTo>
                    <a:pt x="462" y="643"/>
                    <a:pt x="511" y="619"/>
                    <a:pt x="548" y="594"/>
                  </a:cubicBezTo>
                  <a:cubicBezTo>
                    <a:pt x="572" y="643"/>
                    <a:pt x="633" y="679"/>
                    <a:pt x="694" y="679"/>
                  </a:cubicBezTo>
                  <a:cubicBezTo>
                    <a:pt x="742" y="679"/>
                    <a:pt x="815" y="619"/>
                    <a:pt x="864" y="557"/>
                  </a:cubicBezTo>
                  <a:cubicBezTo>
                    <a:pt x="898" y="603"/>
                    <a:pt x="951" y="625"/>
                    <a:pt x="1006" y="625"/>
                  </a:cubicBezTo>
                  <a:cubicBezTo>
                    <a:pt x="1067" y="625"/>
                    <a:pt x="1129" y="597"/>
                    <a:pt x="1168" y="546"/>
                  </a:cubicBezTo>
                  <a:cubicBezTo>
                    <a:pt x="1195" y="594"/>
                    <a:pt x="1246" y="611"/>
                    <a:pt x="1303" y="611"/>
                  </a:cubicBezTo>
                  <a:cubicBezTo>
                    <a:pt x="1374" y="611"/>
                    <a:pt x="1454" y="584"/>
                    <a:pt x="1508" y="557"/>
                  </a:cubicBezTo>
                  <a:cubicBezTo>
                    <a:pt x="1528" y="598"/>
                    <a:pt x="1573" y="611"/>
                    <a:pt x="1625" y="611"/>
                  </a:cubicBezTo>
                  <a:cubicBezTo>
                    <a:pt x="1699" y="611"/>
                    <a:pt x="1787" y="584"/>
                    <a:pt x="1837" y="570"/>
                  </a:cubicBezTo>
                  <a:cubicBezTo>
                    <a:pt x="1855" y="564"/>
                    <a:pt x="1870" y="562"/>
                    <a:pt x="1883" y="562"/>
                  </a:cubicBezTo>
                  <a:cubicBezTo>
                    <a:pt x="1925" y="562"/>
                    <a:pt x="1952" y="585"/>
                    <a:pt x="2007" y="594"/>
                  </a:cubicBezTo>
                  <a:cubicBezTo>
                    <a:pt x="2056" y="594"/>
                    <a:pt x="2116" y="582"/>
                    <a:pt x="2178" y="582"/>
                  </a:cubicBezTo>
                  <a:cubicBezTo>
                    <a:pt x="2299" y="570"/>
                    <a:pt x="2421" y="533"/>
                    <a:pt x="2554" y="533"/>
                  </a:cubicBezTo>
                  <a:cubicBezTo>
                    <a:pt x="2591" y="533"/>
                    <a:pt x="2591" y="484"/>
                    <a:pt x="2554" y="484"/>
                  </a:cubicBezTo>
                  <a:cubicBezTo>
                    <a:pt x="2384" y="484"/>
                    <a:pt x="2214" y="533"/>
                    <a:pt x="2043" y="546"/>
                  </a:cubicBezTo>
                  <a:cubicBezTo>
                    <a:pt x="1992" y="546"/>
                    <a:pt x="1931" y="519"/>
                    <a:pt x="1884" y="519"/>
                  </a:cubicBezTo>
                  <a:cubicBezTo>
                    <a:pt x="1876" y="519"/>
                    <a:pt x="1868" y="520"/>
                    <a:pt x="1861" y="521"/>
                  </a:cubicBezTo>
                  <a:cubicBezTo>
                    <a:pt x="1824" y="529"/>
                    <a:pt x="1718" y="559"/>
                    <a:pt x="1639" y="559"/>
                  </a:cubicBezTo>
                  <a:cubicBezTo>
                    <a:pt x="1589" y="559"/>
                    <a:pt x="1550" y="546"/>
                    <a:pt x="1545" y="509"/>
                  </a:cubicBezTo>
                  <a:cubicBezTo>
                    <a:pt x="1545" y="497"/>
                    <a:pt x="1521" y="497"/>
                    <a:pt x="1508" y="497"/>
                  </a:cubicBezTo>
                  <a:cubicBezTo>
                    <a:pt x="1466" y="525"/>
                    <a:pt x="1376" y="569"/>
                    <a:pt x="1302" y="569"/>
                  </a:cubicBezTo>
                  <a:cubicBezTo>
                    <a:pt x="1248" y="569"/>
                    <a:pt x="1202" y="545"/>
                    <a:pt x="1192" y="473"/>
                  </a:cubicBezTo>
                  <a:cubicBezTo>
                    <a:pt x="1192" y="462"/>
                    <a:pt x="1185" y="459"/>
                    <a:pt x="1177" y="459"/>
                  </a:cubicBezTo>
                  <a:cubicBezTo>
                    <a:pt x="1166" y="459"/>
                    <a:pt x="1151" y="465"/>
                    <a:pt x="1143" y="473"/>
                  </a:cubicBezTo>
                  <a:cubicBezTo>
                    <a:pt x="1130" y="545"/>
                    <a:pt x="1071" y="578"/>
                    <a:pt x="1012" y="578"/>
                  </a:cubicBezTo>
                  <a:cubicBezTo>
                    <a:pt x="962" y="578"/>
                    <a:pt x="911" y="554"/>
                    <a:pt x="888" y="509"/>
                  </a:cubicBezTo>
                  <a:cubicBezTo>
                    <a:pt x="888" y="484"/>
                    <a:pt x="888" y="460"/>
                    <a:pt x="876" y="436"/>
                  </a:cubicBezTo>
                  <a:cubicBezTo>
                    <a:pt x="867" y="427"/>
                    <a:pt x="857" y="423"/>
                    <a:pt x="850" y="423"/>
                  </a:cubicBezTo>
                  <a:cubicBezTo>
                    <a:pt x="837" y="423"/>
                    <a:pt x="827" y="433"/>
                    <a:pt x="827" y="448"/>
                  </a:cubicBezTo>
                  <a:lnTo>
                    <a:pt x="827" y="497"/>
                  </a:lnTo>
                  <a:lnTo>
                    <a:pt x="827" y="509"/>
                  </a:lnTo>
                  <a:cubicBezTo>
                    <a:pt x="815" y="533"/>
                    <a:pt x="803" y="546"/>
                    <a:pt x="791" y="570"/>
                  </a:cubicBezTo>
                  <a:cubicBezTo>
                    <a:pt x="766" y="599"/>
                    <a:pt x="742" y="615"/>
                    <a:pt x="717" y="615"/>
                  </a:cubicBezTo>
                  <a:cubicBezTo>
                    <a:pt x="681" y="615"/>
                    <a:pt x="645" y="581"/>
                    <a:pt x="608" y="509"/>
                  </a:cubicBezTo>
                  <a:lnTo>
                    <a:pt x="621" y="497"/>
                  </a:lnTo>
                  <a:cubicBezTo>
                    <a:pt x="621" y="487"/>
                    <a:pt x="605" y="469"/>
                    <a:pt x="586" y="469"/>
                  </a:cubicBezTo>
                  <a:cubicBezTo>
                    <a:pt x="582" y="469"/>
                    <a:pt x="577" y="470"/>
                    <a:pt x="572" y="473"/>
                  </a:cubicBezTo>
                  <a:cubicBezTo>
                    <a:pt x="560" y="497"/>
                    <a:pt x="548" y="521"/>
                    <a:pt x="548" y="533"/>
                  </a:cubicBezTo>
                  <a:cubicBezTo>
                    <a:pt x="491" y="598"/>
                    <a:pt x="413" y="604"/>
                    <a:pt x="331" y="604"/>
                  </a:cubicBezTo>
                  <a:cubicBezTo>
                    <a:pt x="314" y="604"/>
                    <a:pt x="296" y="603"/>
                    <a:pt x="279" y="603"/>
                  </a:cubicBezTo>
                  <a:cubicBezTo>
                    <a:pt x="255" y="603"/>
                    <a:pt x="231" y="604"/>
                    <a:pt x="207" y="606"/>
                  </a:cubicBezTo>
                  <a:cubicBezTo>
                    <a:pt x="207" y="521"/>
                    <a:pt x="207" y="424"/>
                    <a:pt x="219" y="327"/>
                  </a:cubicBezTo>
                  <a:cubicBezTo>
                    <a:pt x="256" y="265"/>
                    <a:pt x="292" y="193"/>
                    <a:pt x="305" y="120"/>
                  </a:cubicBezTo>
                  <a:cubicBezTo>
                    <a:pt x="316" y="95"/>
                    <a:pt x="341" y="22"/>
                    <a:pt x="305" y="11"/>
                  </a:cubicBezTo>
                  <a:cubicBezTo>
                    <a:pt x="295" y="3"/>
                    <a:pt x="286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690;p36">
              <a:extLst>
                <a:ext uri="{FF2B5EF4-FFF2-40B4-BE49-F238E27FC236}">
                  <a16:creationId xmlns:a16="http://schemas.microsoft.com/office/drawing/2014/main" id="{96A43E97-A927-474E-AB41-E74F3C2E658E}"/>
                </a:ext>
              </a:extLst>
            </p:cNvPr>
            <p:cNvSpPr/>
            <p:nvPr/>
          </p:nvSpPr>
          <p:spPr>
            <a:xfrm>
              <a:off x="1667744" y="2785677"/>
              <a:ext cx="128169" cy="51829"/>
            </a:xfrm>
            <a:custGeom>
              <a:avLst/>
              <a:gdLst/>
              <a:ahLst/>
              <a:cxnLst/>
              <a:rect l="l" t="t" r="r" b="b"/>
              <a:pathLst>
                <a:path w="2604" h="1053" extrusionOk="0">
                  <a:moveTo>
                    <a:pt x="134" y="736"/>
                  </a:moveTo>
                  <a:lnTo>
                    <a:pt x="134" y="748"/>
                  </a:lnTo>
                  <a:cubicBezTo>
                    <a:pt x="134" y="785"/>
                    <a:pt x="134" y="809"/>
                    <a:pt x="122" y="845"/>
                  </a:cubicBezTo>
                  <a:lnTo>
                    <a:pt x="122" y="882"/>
                  </a:lnTo>
                  <a:lnTo>
                    <a:pt x="109" y="918"/>
                  </a:lnTo>
                  <a:lnTo>
                    <a:pt x="109" y="906"/>
                  </a:lnTo>
                  <a:cubicBezTo>
                    <a:pt x="109" y="833"/>
                    <a:pt x="98" y="772"/>
                    <a:pt x="134" y="736"/>
                  </a:cubicBezTo>
                  <a:close/>
                  <a:moveTo>
                    <a:pt x="182" y="663"/>
                  </a:moveTo>
                  <a:lnTo>
                    <a:pt x="146" y="687"/>
                  </a:lnTo>
                  <a:cubicBezTo>
                    <a:pt x="73" y="723"/>
                    <a:pt x="73" y="809"/>
                    <a:pt x="73" y="906"/>
                  </a:cubicBezTo>
                  <a:lnTo>
                    <a:pt x="73" y="931"/>
                  </a:lnTo>
                  <a:lnTo>
                    <a:pt x="73" y="942"/>
                  </a:lnTo>
                  <a:cubicBezTo>
                    <a:pt x="85" y="955"/>
                    <a:pt x="98" y="967"/>
                    <a:pt x="122" y="967"/>
                  </a:cubicBezTo>
                  <a:lnTo>
                    <a:pt x="134" y="967"/>
                  </a:lnTo>
                  <a:cubicBezTo>
                    <a:pt x="146" y="955"/>
                    <a:pt x="146" y="931"/>
                    <a:pt x="146" y="918"/>
                  </a:cubicBezTo>
                  <a:lnTo>
                    <a:pt x="158" y="894"/>
                  </a:lnTo>
                  <a:lnTo>
                    <a:pt x="158" y="858"/>
                  </a:lnTo>
                  <a:cubicBezTo>
                    <a:pt x="171" y="821"/>
                    <a:pt x="171" y="785"/>
                    <a:pt x="171" y="748"/>
                  </a:cubicBezTo>
                  <a:lnTo>
                    <a:pt x="171" y="712"/>
                  </a:lnTo>
                  <a:lnTo>
                    <a:pt x="182" y="663"/>
                  </a:lnTo>
                  <a:close/>
                  <a:moveTo>
                    <a:pt x="292" y="37"/>
                  </a:moveTo>
                  <a:cubicBezTo>
                    <a:pt x="299" y="37"/>
                    <a:pt x="304" y="42"/>
                    <a:pt x="304" y="42"/>
                  </a:cubicBezTo>
                  <a:cubicBezTo>
                    <a:pt x="328" y="55"/>
                    <a:pt x="317" y="115"/>
                    <a:pt x="304" y="140"/>
                  </a:cubicBezTo>
                  <a:cubicBezTo>
                    <a:pt x="280" y="201"/>
                    <a:pt x="255" y="274"/>
                    <a:pt x="219" y="334"/>
                  </a:cubicBezTo>
                  <a:lnTo>
                    <a:pt x="255" y="237"/>
                  </a:lnTo>
                  <a:cubicBezTo>
                    <a:pt x="268" y="201"/>
                    <a:pt x="280" y="164"/>
                    <a:pt x="292" y="140"/>
                  </a:cubicBezTo>
                  <a:cubicBezTo>
                    <a:pt x="304" y="104"/>
                    <a:pt x="304" y="91"/>
                    <a:pt x="292" y="79"/>
                  </a:cubicBezTo>
                  <a:lnTo>
                    <a:pt x="280" y="79"/>
                  </a:lnTo>
                  <a:cubicBezTo>
                    <a:pt x="255" y="91"/>
                    <a:pt x="231" y="164"/>
                    <a:pt x="231" y="177"/>
                  </a:cubicBezTo>
                  <a:cubicBezTo>
                    <a:pt x="231" y="188"/>
                    <a:pt x="231" y="201"/>
                    <a:pt x="219" y="225"/>
                  </a:cubicBezTo>
                  <a:lnTo>
                    <a:pt x="207" y="371"/>
                  </a:lnTo>
                  <a:lnTo>
                    <a:pt x="207" y="504"/>
                  </a:lnTo>
                  <a:lnTo>
                    <a:pt x="207" y="626"/>
                  </a:lnTo>
                  <a:lnTo>
                    <a:pt x="207" y="650"/>
                  </a:lnTo>
                  <a:lnTo>
                    <a:pt x="317" y="650"/>
                  </a:lnTo>
                  <a:cubicBezTo>
                    <a:pt x="414" y="650"/>
                    <a:pt x="511" y="650"/>
                    <a:pt x="572" y="566"/>
                  </a:cubicBezTo>
                  <a:cubicBezTo>
                    <a:pt x="572" y="541"/>
                    <a:pt x="584" y="529"/>
                    <a:pt x="596" y="504"/>
                  </a:cubicBezTo>
                  <a:cubicBezTo>
                    <a:pt x="596" y="504"/>
                    <a:pt x="609" y="504"/>
                    <a:pt x="609" y="517"/>
                  </a:cubicBezTo>
                  <a:lnTo>
                    <a:pt x="609" y="529"/>
                  </a:lnTo>
                  <a:lnTo>
                    <a:pt x="596" y="529"/>
                  </a:lnTo>
                  <a:lnTo>
                    <a:pt x="609" y="541"/>
                  </a:lnTo>
                  <a:cubicBezTo>
                    <a:pt x="645" y="614"/>
                    <a:pt x="682" y="650"/>
                    <a:pt x="730" y="650"/>
                  </a:cubicBezTo>
                  <a:cubicBezTo>
                    <a:pt x="754" y="650"/>
                    <a:pt x="790" y="639"/>
                    <a:pt x="815" y="602"/>
                  </a:cubicBezTo>
                  <a:lnTo>
                    <a:pt x="852" y="541"/>
                  </a:lnTo>
                  <a:lnTo>
                    <a:pt x="863" y="541"/>
                  </a:lnTo>
                  <a:lnTo>
                    <a:pt x="863" y="529"/>
                  </a:lnTo>
                  <a:lnTo>
                    <a:pt x="863" y="517"/>
                  </a:lnTo>
                  <a:cubicBezTo>
                    <a:pt x="863" y="504"/>
                    <a:pt x="852" y="480"/>
                    <a:pt x="852" y="468"/>
                  </a:cubicBezTo>
                  <a:lnTo>
                    <a:pt x="863" y="468"/>
                  </a:lnTo>
                  <a:cubicBezTo>
                    <a:pt x="876" y="480"/>
                    <a:pt x="888" y="504"/>
                    <a:pt x="876" y="517"/>
                  </a:cubicBezTo>
                  <a:lnTo>
                    <a:pt x="876" y="529"/>
                  </a:lnTo>
                  <a:cubicBezTo>
                    <a:pt x="912" y="590"/>
                    <a:pt x="973" y="614"/>
                    <a:pt x="1046" y="614"/>
                  </a:cubicBezTo>
                  <a:cubicBezTo>
                    <a:pt x="1107" y="602"/>
                    <a:pt x="1155" y="566"/>
                    <a:pt x="1180" y="504"/>
                  </a:cubicBezTo>
                  <a:cubicBezTo>
                    <a:pt x="1192" y="541"/>
                    <a:pt x="1217" y="577"/>
                    <a:pt x="1253" y="590"/>
                  </a:cubicBezTo>
                  <a:cubicBezTo>
                    <a:pt x="1272" y="600"/>
                    <a:pt x="1294" y="604"/>
                    <a:pt x="1317" y="604"/>
                  </a:cubicBezTo>
                  <a:cubicBezTo>
                    <a:pt x="1411" y="604"/>
                    <a:pt x="1523" y="539"/>
                    <a:pt x="1533" y="529"/>
                  </a:cubicBezTo>
                  <a:lnTo>
                    <a:pt x="1533" y="541"/>
                  </a:lnTo>
                  <a:lnTo>
                    <a:pt x="1569" y="577"/>
                  </a:lnTo>
                  <a:cubicBezTo>
                    <a:pt x="1592" y="591"/>
                    <a:pt x="1622" y="596"/>
                    <a:pt x="1658" y="596"/>
                  </a:cubicBezTo>
                  <a:cubicBezTo>
                    <a:pt x="1718" y="596"/>
                    <a:pt x="1792" y="581"/>
                    <a:pt x="1861" y="566"/>
                  </a:cubicBezTo>
                  <a:lnTo>
                    <a:pt x="1873" y="553"/>
                  </a:lnTo>
                  <a:cubicBezTo>
                    <a:pt x="1898" y="553"/>
                    <a:pt x="1934" y="553"/>
                    <a:pt x="1971" y="566"/>
                  </a:cubicBezTo>
                  <a:cubicBezTo>
                    <a:pt x="2007" y="577"/>
                    <a:pt x="2031" y="577"/>
                    <a:pt x="2055" y="577"/>
                  </a:cubicBezTo>
                  <a:cubicBezTo>
                    <a:pt x="2141" y="577"/>
                    <a:pt x="2226" y="566"/>
                    <a:pt x="2311" y="553"/>
                  </a:cubicBezTo>
                  <a:lnTo>
                    <a:pt x="2566" y="517"/>
                  </a:lnTo>
                  <a:lnTo>
                    <a:pt x="2579" y="529"/>
                  </a:lnTo>
                  <a:lnTo>
                    <a:pt x="2566" y="529"/>
                  </a:lnTo>
                  <a:cubicBezTo>
                    <a:pt x="2481" y="529"/>
                    <a:pt x="2408" y="553"/>
                    <a:pt x="2323" y="566"/>
                  </a:cubicBezTo>
                  <a:cubicBezTo>
                    <a:pt x="2274" y="566"/>
                    <a:pt x="2226" y="577"/>
                    <a:pt x="2190" y="577"/>
                  </a:cubicBezTo>
                  <a:cubicBezTo>
                    <a:pt x="2128" y="590"/>
                    <a:pt x="2068" y="590"/>
                    <a:pt x="2019" y="590"/>
                  </a:cubicBezTo>
                  <a:cubicBezTo>
                    <a:pt x="1995" y="590"/>
                    <a:pt x="1971" y="590"/>
                    <a:pt x="1958" y="577"/>
                  </a:cubicBezTo>
                  <a:cubicBezTo>
                    <a:pt x="1940" y="572"/>
                    <a:pt x="1925" y="569"/>
                    <a:pt x="1907" y="569"/>
                  </a:cubicBezTo>
                  <a:cubicBezTo>
                    <a:pt x="1888" y="569"/>
                    <a:pt x="1867" y="572"/>
                    <a:pt x="1836" y="577"/>
                  </a:cubicBezTo>
                  <a:cubicBezTo>
                    <a:pt x="1800" y="585"/>
                    <a:pt x="1715" y="610"/>
                    <a:pt x="1642" y="610"/>
                  </a:cubicBezTo>
                  <a:cubicBezTo>
                    <a:pt x="1594" y="610"/>
                    <a:pt x="1552" y="599"/>
                    <a:pt x="1533" y="566"/>
                  </a:cubicBezTo>
                  <a:lnTo>
                    <a:pt x="1533" y="553"/>
                  </a:lnTo>
                  <a:lnTo>
                    <a:pt x="1509" y="553"/>
                  </a:lnTo>
                  <a:cubicBezTo>
                    <a:pt x="1452" y="581"/>
                    <a:pt x="1372" y="609"/>
                    <a:pt x="1304" y="609"/>
                  </a:cubicBezTo>
                  <a:cubicBezTo>
                    <a:pt x="1255" y="609"/>
                    <a:pt x="1213" y="594"/>
                    <a:pt x="1192" y="553"/>
                  </a:cubicBezTo>
                  <a:lnTo>
                    <a:pt x="1180" y="529"/>
                  </a:lnTo>
                  <a:lnTo>
                    <a:pt x="1168" y="553"/>
                  </a:lnTo>
                  <a:cubicBezTo>
                    <a:pt x="1131" y="602"/>
                    <a:pt x="1082" y="626"/>
                    <a:pt x="1022" y="626"/>
                  </a:cubicBezTo>
                  <a:cubicBezTo>
                    <a:pt x="973" y="626"/>
                    <a:pt x="912" y="602"/>
                    <a:pt x="888" y="566"/>
                  </a:cubicBezTo>
                  <a:lnTo>
                    <a:pt x="876" y="553"/>
                  </a:lnTo>
                  <a:lnTo>
                    <a:pt x="863" y="566"/>
                  </a:lnTo>
                  <a:cubicBezTo>
                    <a:pt x="815" y="639"/>
                    <a:pt x="742" y="687"/>
                    <a:pt x="706" y="687"/>
                  </a:cubicBezTo>
                  <a:cubicBezTo>
                    <a:pt x="645" y="687"/>
                    <a:pt x="596" y="650"/>
                    <a:pt x="572" y="602"/>
                  </a:cubicBezTo>
                  <a:lnTo>
                    <a:pt x="572" y="590"/>
                  </a:lnTo>
                  <a:lnTo>
                    <a:pt x="547" y="602"/>
                  </a:lnTo>
                  <a:cubicBezTo>
                    <a:pt x="511" y="626"/>
                    <a:pt x="474" y="639"/>
                    <a:pt x="426" y="650"/>
                  </a:cubicBezTo>
                  <a:cubicBezTo>
                    <a:pt x="390" y="663"/>
                    <a:pt x="353" y="663"/>
                    <a:pt x="304" y="663"/>
                  </a:cubicBezTo>
                  <a:lnTo>
                    <a:pt x="195" y="663"/>
                  </a:lnTo>
                  <a:lnTo>
                    <a:pt x="195" y="675"/>
                  </a:lnTo>
                  <a:cubicBezTo>
                    <a:pt x="195" y="809"/>
                    <a:pt x="171" y="906"/>
                    <a:pt x="146" y="979"/>
                  </a:cubicBezTo>
                  <a:cubicBezTo>
                    <a:pt x="134" y="991"/>
                    <a:pt x="134" y="1015"/>
                    <a:pt x="109" y="1015"/>
                  </a:cubicBezTo>
                  <a:cubicBezTo>
                    <a:pt x="98" y="1015"/>
                    <a:pt x="85" y="1004"/>
                    <a:pt x="73" y="991"/>
                  </a:cubicBezTo>
                  <a:cubicBezTo>
                    <a:pt x="49" y="967"/>
                    <a:pt x="49" y="894"/>
                    <a:pt x="49" y="833"/>
                  </a:cubicBezTo>
                  <a:cubicBezTo>
                    <a:pt x="61" y="821"/>
                    <a:pt x="61" y="796"/>
                    <a:pt x="61" y="785"/>
                  </a:cubicBezTo>
                  <a:cubicBezTo>
                    <a:pt x="49" y="723"/>
                    <a:pt x="122" y="675"/>
                    <a:pt x="171" y="663"/>
                  </a:cubicBezTo>
                  <a:lnTo>
                    <a:pt x="182" y="650"/>
                  </a:lnTo>
                  <a:cubicBezTo>
                    <a:pt x="182" y="590"/>
                    <a:pt x="182" y="541"/>
                    <a:pt x="195" y="493"/>
                  </a:cubicBezTo>
                  <a:lnTo>
                    <a:pt x="195" y="444"/>
                  </a:lnTo>
                  <a:lnTo>
                    <a:pt x="195" y="371"/>
                  </a:lnTo>
                  <a:lnTo>
                    <a:pt x="158" y="420"/>
                  </a:lnTo>
                  <a:cubicBezTo>
                    <a:pt x="134" y="456"/>
                    <a:pt x="85" y="504"/>
                    <a:pt x="36" y="517"/>
                  </a:cubicBezTo>
                  <a:lnTo>
                    <a:pt x="49" y="480"/>
                  </a:lnTo>
                  <a:lnTo>
                    <a:pt x="61" y="480"/>
                  </a:lnTo>
                  <a:lnTo>
                    <a:pt x="73" y="493"/>
                  </a:lnTo>
                  <a:lnTo>
                    <a:pt x="85" y="480"/>
                  </a:lnTo>
                  <a:cubicBezTo>
                    <a:pt x="122" y="444"/>
                    <a:pt x="171" y="395"/>
                    <a:pt x="195" y="358"/>
                  </a:cubicBezTo>
                  <a:lnTo>
                    <a:pt x="195" y="347"/>
                  </a:lnTo>
                  <a:lnTo>
                    <a:pt x="195" y="334"/>
                  </a:lnTo>
                  <a:cubicBezTo>
                    <a:pt x="207" y="249"/>
                    <a:pt x="219" y="177"/>
                    <a:pt x="231" y="104"/>
                  </a:cubicBezTo>
                  <a:cubicBezTo>
                    <a:pt x="244" y="79"/>
                    <a:pt x="268" y="42"/>
                    <a:pt x="280" y="42"/>
                  </a:cubicBezTo>
                  <a:cubicBezTo>
                    <a:pt x="284" y="38"/>
                    <a:pt x="288" y="37"/>
                    <a:pt x="292" y="37"/>
                  </a:cubicBezTo>
                  <a:close/>
                  <a:moveTo>
                    <a:pt x="289" y="1"/>
                  </a:moveTo>
                  <a:cubicBezTo>
                    <a:pt x="283" y="1"/>
                    <a:pt x="276" y="2"/>
                    <a:pt x="268" y="6"/>
                  </a:cubicBezTo>
                  <a:cubicBezTo>
                    <a:pt x="231" y="18"/>
                    <a:pt x="207" y="79"/>
                    <a:pt x="207" y="104"/>
                  </a:cubicBezTo>
                  <a:cubicBezTo>
                    <a:pt x="182" y="164"/>
                    <a:pt x="171" y="237"/>
                    <a:pt x="171" y="334"/>
                  </a:cubicBezTo>
                  <a:lnTo>
                    <a:pt x="158" y="334"/>
                  </a:lnTo>
                  <a:cubicBezTo>
                    <a:pt x="146" y="358"/>
                    <a:pt x="109" y="407"/>
                    <a:pt x="73" y="444"/>
                  </a:cubicBezTo>
                  <a:lnTo>
                    <a:pt x="49" y="444"/>
                  </a:lnTo>
                  <a:cubicBezTo>
                    <a:pt x="36" y="444"/>
                    <a:pt x="12" y="456"/>
                    <a:pt x="12" y="468"/>
                  </a:cubicBezTo>
                  <a:lnTo>
                    <a:pt x="0" y="504"/>
                  </a:lnTo>
                  <a:cubicBezTo>
                    <a:pt x="0" y="517"/>
                    <a:pt x="0" y="529"/>
                    <a:pt x="12" y="541"/>
                  </a:cubicBezTo>
                  <a:cubicBezTo>
                    <a:pt x="25" y="553"/>
                    <a:pt x="36" y="553"/>
                    <a:pt x="49" y="553"/>
                  </a:cubicBezTo>
                  <a:cubicBezTo>
                    <a:pt x="85" y="541"/>
                    <a:pt x="122" y="517"/>
                    <a:pt x="158" y="480"/>
                  </a:cubicBezTo>
                  <a:lnTo>
                    <a:pt x="158" y="493"/>
                  </a:lnTo>
                  <a:cubicBezTo>
                    <a:pt x="158" y="541"/>
                    <a:pt x="146" y="590"/>
                    <a:pt x="146" y="626"/>
                  </a:cubicBezTo>
                  <a:cubicBezTo>
                    <a:pt x="85" y="650"/>
                    <a:pt x="25" y="712"/>
                    <a:pt x="25" y="785"/>
                  </a:cubicBezTo>
                  <a:lnTo>
                    <a:pt x="25" y="833"/>
                  </a:lnTo>
                  <a:cubicBezTo>
                    <a:pt x="12" y="906"/>
                    <a:pt x="12" y="979"/>
                    <a:pt x="49" y="1015"/>
                  </a:cubicBezTo>
                  <a:cubicBezTo>
                    <a:pt x="73" y="1040"/>
                    <a:pt x="85" y="1052"/>
                    <a:pt x="109" y="1052"/>
                  </a:cubicBezTo>
                  <a:lnTo>
                    <a:pt x="122" y="1052"/>
                  </a:lnTo>
                  <a:cubicBezTo>
                    <a:pt x="134" y="1040"/>
                    <a:pt x="158" y="1028"/>
                    <a:pt x="171" y="1004"/>
                  </a:cubicBezTo>
                  <a:cubicBezTo>
                    <a:pt x="207" y="918"/>
                    <a:pt x="219" y="821"/>
                    <a:pt x="231" y="699"/>
                  </a:cubicBezTo>
                  <a:lnTo>
                    <a:pt x="304" y="699"/>
                  </a:lnTo>
                  <a:cubicBezTo>
                    <a:pt x="353" y="699"/>
                    <a:pt x="390" y="699"/>
                    <a:pt x="438" y="687"/>
                  </a:cubicBezTo>
                  <a:cubicBezTo>
                    <a:pt x="474" y="675"/>
                    <a:pt x="523" y="663"/>
                    <a:pt x="547" y="639"/>
                  </a:cubicBezTo>
                  <a:cubicBezTo>
                    <a:pt x="584" y="687"/>
                    <a:pt x="645" y="723"/>
                    <a:pt x="706" y="723"/>
                  </a:cubicBezTo>
                  <a:cubicBezTo>
                    <a:pt x="754" y="712"/>
                    <a:pt x="827" y="663"/>
                    <a:pt x="876" y="614"/>
                  </a:cubicBezTo>
                  <a:cubicBezTo>
                    <a:pt x="912" y="639"/>
                    <a:pt x="973" y="663"/>
                    <a:pt x="1022" y="663"/>
                  </a:cubicBezTo>
                  <a:cubicBezTo>
                    <a:pt x="1082" y="663"/>
                    <a:pt x="1144" y="639"/>
                    <a:pt x="1180" y="602"/>
                  </a:cubicBezTo>
                  <a:cubicBezTo>
                    <a:pt x="1209" y="636"/>
                    <a:pt x="1253" y="649"/>
                    <a:pt x="1302" y="649"/>
                  </a:cubicBezTo>
                  <a:cubicBezTo>
                    <a:pt x="1375" y="649"/>
                    <a:pt x="1457" y="619"/>
                    <a:pt x="1509" y="590"/>
                  </a:cubicBezTo>
                  <a:cubicBezTo>
                    <a:pt x="1540" y="631"/>
                    <a:pt x="1593" y="644"/>
                    <a:pt x="1649" y="644"/>
                  </a:cubicBezTo>
                  <a:cubicBezTo>
                    <a:pt x="1725" y="644"/>
                    <a:pt x="1807" y="621"/>
                    <a:pt x="1849" y="614"/>
                  </a:cubicBezTo>
                  <a:cubicBezTo>
                    <a:pt x="1873" y="608"/>
                    <a:pt x="1892" y="605"/>
                    <a:pt x="1907" y="605"/>
                  </a:cubicBezTo>
                  <a:cubicBezTo>
                    <a:pt x="1922" y="605"/>
                    <a:pt x="1934" y="608"/>
                    <a:pt x="1946" y="614"/>
                  </a:cubicBezTo>
                  <a:cubicBezTo>
                    <a:pt x="1971" y="614"/>
                    <a:pt x="1982" y="626"/>
                    <a:pt x="2019" y="626"/>
                  </a:cubicBezTo>
                  <a:cubicBezTo>
                    <a:pt x="2068" y="626"/>
                    <a:pt x="2128" y="626"/>
                    <a:pt x="2190" y="614"/>
                  </a:cubicBezTo>
                  <a:cubicBezTo>
                    <a:pt x="2238" y="614"/>
                    <a:pt x="2287" y="602"/>
                    <a:pt x="2335" y="602"/>
                  </a:cubicBezTo>
                  <a:cubicBezTo>
                    <a:pt x="2408" y="577"/>
                    <a:pt x="2493" y="566"/>
                    <a:pt x="2566" y="566"/>
                  </a:cubicBezTo>
                  <a:cubicBezTo>
                    <a:pt x="2590" y="566"/>
                    <a:pt x="2603" y="553"/>
                    <a:pt x="2603" y="529"/>
                  </a:cubicBezTo>
                  <a:cubicBezTo>
                    <a:pt x="2603" y="504"/>
                    <a:pt x="2590" y="480"/>
                    <a:pt x="2566" y="480"/>
                  </a:cubicBezTo>
                  <a:lnTo>
                    <a:pt x="2311" y="517"/>
                  </a:lnTo>
                  <a:cubicBezTo>
                    <a:pt x="2226" y="529"/>
                    <a:pt x="2141" y="541"/>
                    <a:pt x="2055" y="541"/>
                  </a:cubicBezTo>
                  <a:cubicBezTo>
                    <a:pt x="2031" y="541"/>
                    <a:pt x="2007" y="541"/>
                    <a:pt x="1982" y="529"/>
                  </a:cubicBezTo>
                  <a:cubicBezTo>
                    <a:pt x="1946" y="517"/>
                    <a:pt x="1898" y="517"/>
                    <a:pt x="1861" y="517"/>
                  </a:cubicBezTo>
                  <a:lnTo>
                    <a:pt x="1849" y="529"/>
                  </a:lnTo>
                  <a:cubicBezTo>
                    <a:pt x="1812" y="538"/>
                    <a:pt x="1712" y="561"/>
                    <a:pt x="1645" y="561"/>
                  </a:cubicBezTo>
                  <a:cubicBezTo>
                    <a:pt x="1623" y="561"/>
                    <a:pt x="1605" y="559"/>
                    <a:pt x="1593" y="553"/>
                  </a:cubicBezTo>
                  <a:cubicBezTo>
                    <a:pt x="1581" y="541"/>
                    <a:pt x="1569" y="541"/>
                    <a:pt x="1569" y="529"/>
                  </a:cubicBezTo>
                  <a:cubicBezTo>
                    <a:pt x="1569" y="517"/>
                    <a:pt x="1569" y="504"/>
                    <a:pt x="1557" y="504"/>
                  </a:cubicBezTo>
                  <a:cubicBezTo>
                    <a:pt x="1545" y="499"/>
                    <a:pt x="1536" y="496"/>
                    <a:pt x="1528" y="496"/>
                  </a:cubicBezTo>
                  <a:cubicBezTo>
                    <a:pt x="1520" y="496"/>
                    <a:pt x="1514" y="499"/>
                    <a:pt x="1509" y="504"/>
                  </a:cubicBezTo>
                  <a:cubicBezTo>
                    <a:pt x="1459" y="534"/>
                    <a:pt x="1369" y="572"/>
                    <a:pt x="1305" y="572"/>
                  </a:cubicBezTo>
                  <a:cubicBezTo>
                    <a:pt x="1290" y="572"/>
                    <a:pt x="1277" y="570"/>
                    <a:pt x="1265" y="566"/>
                  </a:cubicBezTo>
                  <a:cubicBezTo>
                    <a:pt x="1241" y="553"/>
                    <a:pt x="1228" y="529"/>
                    <a:pt x="1217" y="493"/>
                  </a:cubicBezTo>
                  <a:cubicBezTo>
                    <a:pt x="1217" y="480"/>
                    <a:pt x="1204" y="468"/>
                    <a:pt x="1180" y="468"/>
                  </a:cubicBezTo>
                  <a:cubicBezTo>
                    <a:pt x="1177" y="466"/>
                    <a:pt x="1175" y="465"/>
                    <a:pt x="1172" y="465"/>
                  </a:cubicBezTo>
                  <a:cubicBezTo>
                    <a:pt x="1159" y="465"/>
                    <a:pt x="1144" y="483"/>
                    <a:pt x="1144" y="493"/>
                  </a:cubicBezTo>
                  <a:cubicBezTo>
                    <a:pt x="1131" y="541"/>
                    <a:pt x="1095" y="577"/>
                    <a:pt x="1034" y="577"/>
                  </a:cubicBezTo>
                  <a:cubicBezTo>
                    <a:pt x="985" y="577"/>
                    <a:pt x="936" y="566"/>
                    <a:pt x="912" y="517"/>
                  </a:cubicBezTo>
                  <a:cubicBezTo>
                    <a:pt x="925" y="493"/>
                    <a:pt x="912" y="468"/>
                    <a:pt x="900" y="444"/>
                  </a:cubicBezTo>
                  <a:cubicBezTo>
                    <a:pt x="891" y="435"/>
                    <a:pt x="877" y="427"/>
                    <a:pt x="865" y="427"/>
                  </a:cubicBezTo>
                  <a:cubicBezTo>
                    <a:pt x="860" y="427"/>
                    <a:pt x="855" y="428"/>
                    <a:pt x="852" y="431"/>
                  </a:cubicBezTo>
                  <a:cubicBezTo>
                    <a:pt x="839" y="431"/>
                    <a:pt x="827" y="444"/>
                    <a:pt x="827" y="468"/>
                  </a:cubicBezTo>
                  <a:cubicBezTo>
                    <a:pt x="815" y="480"/>
                    <a:pt x="827" y="504"/>
                    <a:pt x="827" y="517"/>
                  </a:cubicBezTo>
                  <a:lnTo>
                    <a:pt x="827" y="529"/>
                  </a:lnTo>
                  <a:lnTo>
                    <a:pt x="790" y="577"/>
                  </a:lnTo>
                  <a:cubicBezTo>
                    <a:pt x="766" y="602"/>
                    <a:pt x="742" y="614"/>
                    <a:pt x="730" y="614"/>
                  </a:cubicBezTo>
                  <a:cubicBezTo>
                    <a:pt x="706" y="614"/>
                    <a:pt x="669" y="590"/>
                    <a:pt x="645" y="529"/>
                  </a:cubicBezTo>
                  <a:cubicBezTo>
                    <a:pt x="645" y="504"/>
                    <a:pt x="645" y="493"/>
                    <a:pt x="633" y="480"/>
                  </a:cubicBezTo>
                  <a:cubicBezTo>
                    <a:pt x="621" y="474"/>
                    <a:pt x="609" y="471"/>
                    <a:pt x="598" y="471"/>
                  </a:cubicBezTo>
                  <a:cubicBezTo>
                    <a:pt x="587" y="471"/>
                    <a:pt x="578" y="474"/>
                    <a:pt x="572" y="480"/>
                  </a:cubicBezTo>
                  <a:lnTo>
                    <a:pt x="536" y="553"/>
                  </a:lnTo>
                  <a:cubicBezTo>
                    <a:pt x="487" y="614"/>
                    <a:pt x="401" y="614"/>
                    <a:pt x="317" y="614"/>
                  </a:cubicBezTo>
                  <a:lnTo>
                    <a:pt x="244" y="614"/>
                  </a:lnTo>
                  <a:lnTo>
                    <a:pt x="244" y="504"/>
                  </a:lnTo>
                  <a:lnTo>
                    <a:pt x="244" y="358"/>
                  </a:lnTo>
                  <a:cubicBezTo>
                    <a:pt x="292" y="285"/>
                    <a:pt x="317" y="213"/>
                    <a:pt x="341" y="152"/>
                  </a:cubicBezTo>
                  <a:lnTo>
                    <a:pt x="341" y="140"/>
                  </a:lnTo>
                  <a:cubicBezTo>
                    <a:pt x="353" y="115"/>
                    <a:pt x="377" y="42"/>
                    <a:pt x="328" y="6"/>
                  </a:cubicBezTo>
                  <a:cubicBezTo>
                    <a:pt x="312" y="6"/>
                    <a:pt x="302" y="1"/>
                    <a:pt x="2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691;p36">
              <a:extLst>
                <a:ext uri="{FF2B5EF4-FFF2-40B4-BE49-F238E27FC236}">
                  <a16:creationId xmlns:a16="http://schemas.microsoft.com/office/drawing/2014/main" id="{6F1B1F18-4FED-475D-BA44-573B1274AAA5}"/>
                </a:ext>
              </a:extLst>
            </p:cNvPr>
            <p:cNvSpPr/>
            <p:nvPr/>
          </p:nvSpPr>
          <p:spPr>
            <a:xfrm>
              <a:off x="1689303" y="2835784"/>
              <a:ext cx="105380" cy="15258"/>
            </a:xfrm>
            <a:custGeom>
              <a:avLst/>
              <a:gdLst/>
              <a:ahLst/>
              <a:cxnLst/>
              <a:rect l="l" t="t" r="r" b="b"/>
              <a:pathLst>
                <a:path w="2141" h="310" extrusionOk="0">
                  <a:moveTo>
                    <a:pt x="236" y="65"/>
                  </a:moveTo>
                  <a:cubicBezTo>
                    <a:pt x="244" y="65"/>
                    <a:pt x="251" y="75"/>
                    <a:pt x="255" y="94"/>
                  </a:cubicBezTo>
                  <a:cubicBezTo>
                    <a:pt x="280" y="131"/>
                    <a:pt x="268" y="156"/>
                    <a:pt x="244" y="192"/>
                  </a:cubicBezTo>
                  <a:cubicBezTo>
                    <a:pt x="219" y="180"/>
                    <a:pt x="207" y="156"/>
                    <a:pt x="195" y="131"/>
                  </a:cubicBezTo>
                  <a:cubicBezTo>
                    <a:pt x="210" y="88"/>
                    <a:pt x="224" y="65"/>
                    <a:pt x="236" y="65"/>
                  </a:cubicBezTo>
                  <a:close/>
                  <a:moveTo>
                    <a:pt x="222" y="0"/>
                  </a:moveTo>
                  <a:cubicBezTo>
                    <a:pt x="190" y="0"/>
                    <a:pt x="155" y="23"/>
                    <a:pt x="146" y="58"/>
                  </a:cubicBezTo>
                  <a:cubicBezTo>
                    <a:pt x="134" y="131"/>
                    <a:pt x="158" y="180"/>
                    <a:pt x="207" y="216"/>
                  </a:cubicBezTo>
                  <a:cubicBezTo>
                    <a:pt x="187" y="231"/>
                    <a:pt x="168" y="238"/>
                    <a:pt x="150" y="238"/>
                  </a:cubicBezTo>
                  <a:cubicBezTo>
                    <a:pt x="122" y="238"/>
                    <a:pt x="95" y="221"/>
                    <a:pt x="73" y="192"/>
                  </a:cubicBezTo>
                  <a:cubicBezTo>
                    <a:pt x="61" y="156"/>
                    <a:pt x="73" y="143"/>
                    <a:pt x="109" y="143"/>
                  </a:cubicBezTo>
                  <a:cubicBezTo>
                    <a:pt x="113" y="145"/>
                    <a:pt x="116" y="146"/>
                    <a:pt x="119" y="146"/>
                  </a:cubicBezTo>
                  <a:cubicBezTo>
                    <a:pt x="139" y="146"/>
                    <a:pt x="155" y="115"/>
                    <a:pt x="134" y="94"/>
                  </a:cubicBezTo>
                  <a:cubicBezTo>
                    <a:pt x="118" y="86"/>
                    <a:pt x="101" y="82"/>
                    <a:pt x="87" y="82"/>
                  </a:cubicBezTo>
                  <a:cubicBezTo>
                    <a:pt x="57" y="82"/>
                    <a:pt x="32" y="99"/>
                    <a:pt x="25" y="131"/>
                  </a:cubicBezTo>
                  <a:cubicBezTo>
                    <a:pt x="0" y="216"/>
                    <a:pt x="36" y="253"/>
                    <a:pt x="109" y="277"/>
                  </a:cubicBezTo>
                  <a:cubicBezTo>
                    <a:pt x="124" y="280"/>
                    <a:pt x="139" y="282"/>
                    <a:pt x="152" y="282"/>
                  </a:cubicBezTo>
                  <a:cubicBezTo>
                    <a:pt x="194" y="282"/>
                    <a:pt x="228" y="268"/>
                    <a:pt x="255" y="240"/>
                  </a:cubicBezTo>
                  <a:cubicBezTo>
                    <a:pt x="281" y="250"/>
                    <a:pt x="318" y="256"/>
                    <a:pt x="360" y="256"/>
                  </a:cubicBezTo>
                  <a:cubicBezTo>
                    <a:pt x="419" y="256"/>
                    <a:pt x="485" y="245"/>
                    <a:pt x="535" y="216"/>
                  </a:cubicBezTo>
                  <a:cubicBezTo>
                    <a:pt x="555" y="274"/>
                    <a:pt x="605" y="309"/>
                    <a:pt x="673" y="309"/>
                  </a:cubicBezTo>
                  <a:cubicBezTo>
                    <a:pt x="691" y="309"/>
                    <a:pt x="710" y="307"/>
                    <a:pt x="730" y="302"/>
                  </a:cubicBezTo>
                  <a:cubicBezTo>
                    <a:pt x="766" y="289"/>
                    <a:pt x="863" y="240"/>
                    <a:pt x="912" y="192"/>
                  </a:cubicBezTo>
                  <a:cubicBezTo>
                    <a:pt x="947" y="210"/>
                    <a:pt x="996" y="221"/>
                    <a:pt x="1038" y="221"/>
                  </a:cubicBezTo>
                  <a:cubicBezTo>
                    <a:pt x="1054" y="221"/>
                    <a:pt x="1069" y="219"/>
                    <a:pt x="1082" y="216"/>
                  </a:cubicBezTo>
                  <a:cubicBezTo>
                    <a:pt x="1119" y="204"/>
                    <a:pt x="1179" y="180"/>
                    <a:pt x="1216" y="143"/>
                  </a:cubicBezTo>
                  <a:cubicBezTo>
                    <a:pt x="1239" y="157"/>
                    <a:pt x="1273" y="162"/>
                    <a:pt x="1311" y="162"/>
                  </a:cubicBezTo>
                  <a:cubicBezTo>
                    <a:pt x="1375" y="162"/>
                    <a:pt x="1450" y="147"/>
                    <a:pt x="1496" y="131"/>
                  </a:cubicBezTo>
                  <a:cubicBezTo>
                    <a:pt x="1533" y="167"/>
                    <a:pt x="1606" y="167"/>
                    <a:pt x="1666" y="167"/>
                  </a:cubicBezTo>
                  <a:lnTo>
                    <a:pt x="2116" y="167"/>
                  </a:lnTo>
                  <a:cubicBezTo>
                    <a:pt x="2141" y="167"/>
                    <a:pt x="2141" y="119"/>
                    <a:pt x="2116" y="119"/>
                  </a:cubicBezTo>
                  <a:lnTo>
                    <a:pt x="1776" y="119"/>
                  </a:lnTo>
                  <a:cubicBezTo>
                    <a:pt x="1743" y="119"/>
                    <a:pt x="1696" y="124"/>
                    <a:pt x="1651" y="124"/>
                  </a:cubicBezTo>
                  <a:cubicBezTo>
                    <a:pt x="1594" y="124"/>
                    <a:pt x="1540" y="116"/>
                    <a:pt x="1520" y="83"/>
                  </a:cubicBezTo>
                  <a:cubicBezTo>
                    <a:pt x="1508" y="70"/>
                    <a:pt x="1496" y="70"/>
                    <a:pt x="1484" y="70"/>
                  </a:cubicBezTo>
                  <a:cubicBezTo>
                    <a:pt x="1474" y="80"/>
                    <a:pt x="1363" y="118"/>
                    <a:pt x="1290" y="118"/>
                  </a:cubicBezTo>
                  <a:cubicBezTo>
                    <a:pt x="1269" y="118"/>
                    <a:pt x="1252" y="115"/>
                    <a:pt x="1241" y="107"/>
                  </a:cubicBezTo>
                  <a:cubicBezTo>
                    <a:pt x="1241" y="83"/>
                    <a:pt x="1241" y="58"/>
                    <a:pt x="1216" y="46"/>
                  </a:cubicBezTo>
                  <a:cubicBezTo>
                    <a:pt x="1211" y="41"/>
                    <a:pt x="1204" y="38"/>
                    <a:pt x="1198" y="38"/>
                  </a:cubicBezTo>
                  <a:cubicBezTo>
                    <a:pt x="1188" y="38"/>
                    <a:pt x="1179" y="44"/>
                    <a:pt x="1179" y="58"/>
                  </a:cubicBezTo>
                  <a:lnTo>
                    <a:pt x="1179" y="107"/>
                  </a:lnTo>
                  <a:cubicBezTo>
                    <a:pt x="1155" y="143"/>
                    <a:pt x="1082" y="167"/>
                    <a:pt x="1071" y="167"/>
                  </a:cubicBezTo>
                  <a:cubicBezTo>
                    <a:pt x="1053" y="172"/>
                    <a:pt x="1035" y="175"/>
                    <a:pt x="1017" y="175"/>
                  </a:cubicBezTo>
                  <a:cubicBezTo>
                    <a:pt x="988" y="175"/>
                    <a:pt x="960" y="166"/>
                    <a:pt x="936" y="143"/>
                  </a:cubicBezTo>
                  <a:cubicBezTo>
                    <a:pt x="936" y="119"/>
                    <a:pt x="925" y="94"/>
                    <a:pt x="900" y="70"/>
                  </a:cubicBezTo>
                  <a:cubicBezTo>
                    <a:pt x="888" y="70"/>
                    <a:pt x="876" y="70"/>
                    <a:pt x="863" y="83"/>
                  </a:cubicBezTo>
                  <a:lnTo>
                    <a:pt x="852" y="94"/>
                  </a:lnTo>
                  <a:cubicBezTo>
                    <a:pt x="852" y="94"/>
                    <a:pt x="839" y="107"/>
                    <a:pt x="852" y="119"/>
                  </a:cubicBezTo>
                  <a:cubicBezTo>
                    <a:pt x="852" y="131"/>
                    <a:pt x="863" y="143"/>
                    <a:pt x="863" y="156"/>
                  </a:cubicBezTo>
                  <a:cubicBezTo>
                    <a:pt x="863" y="156"/>
                    <a:pt x="863" y="167"/>
                    <a:pt x="852" y="192"/>
                  </a:cubicBezTo>
                  <a:cubicBezTo>
                    <a:pt x="815" y="229"/>
                    <a:pt x="754" y="253"/>
                    <a:pt x="693" y="265"/>
                  </a:cubicBezTo>
                  <a:cubicBezTo>
                    <a:pt x="669" y="265"/>
                    <a:pt x="644" y="265"/>
                    <a:pt x="633" y="253"/>
                  </a:cubicBezTo>
                  <a:cubicBezTo>
                    <a:pt x="620" y="216"/>
                    <a:pt x="608" y="192"/>
                    <a:pt x="584" y="180"/>
                  </a:cubicBezTo>
                  <a:cubicBezTo>
                    <a:pt x="608" y="156"/>
                    <a:pt x="608" y="131"/>
                    <a:pt x="596" y="94"/>
                  </a:cubicBezTo>
                  <a:cubicBezTo>
                    <a:pt x="584" y="83"/>
                    <a:pt x="584" y="83"/>
                    <a:pt x="571" y="83"/>
                  </a:cubicBezTo>
                  <a:lnTo>
                    <a:pt x="560" y="83"/>
                  </a:lnTo>
                  <a:cubicBezTo>
                    <a:pt x="547" y="83"/>
                    <a:pt x="535" y="94"/>
                    <a:pt x="535" y="107"/>
                  </a:cubicBezTo>
                  <a:cubicBezTo>
                    <a:pt x="523" y="131"/>
                    <a:pt x="523" y="143"/>
                    <a:pt x="523" y="167"/>
                  </a:cubicBezTo>
                  <a:cubicBezTo>
                    <a:pt x="490" y="200"/>
                    <a:pt x="431" y="216"/>
                    <a:pt x="373" y="216"/>
                  </a:cubicBezTo>
                  <a:cubicBezTo>
                    <a:pt x="344" y="216"/>
                    <a:pt x="316" y="212"/>
                    <a:pt x="292" y="204"/>
                  </a:cubicBezTo>
                  <a:cubicBezTo>
                    <a:pt x="292" y="204"/>
                    <a:pt x="292" y="192"/>
                    <a:pt x="304" y="180"/>
                  </a:cubicBezTo>
                  <a:cubicBezTo>
                    <a:pt x="341" y="119"/>
                    <a:pt x="304" y="58"/>
                    <a:pt x="255" y="10"/>
                  </a:cubicBezTo>
                  <a:cubicBezTo>
                    <a:pt x="246" y="3"/>
                    <a:pt x="234" y="0"/>
                    <a:pt x="2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692;p36">
              <a:extLst>
                <a:ext uri="{FF2B5EF4-FFF2-40B4-BE49-F238E27FC236}">
                  <a16:creationId xmlns:a16="http://schemas.microsoft.com/office/drawing/2014/main" id="{C66B17B8-798B-4D5C-8741-02E1A1E79713}"/>
                </a:ext>
              </a:extLst>
            </p:cNvPr>
            <p:cNvSpPr/>
            <p:nvPr/>
          </p:nvSpPr>
          <p:spPr>
            <a:xfrm>
              <a:off x="1688073" y="2834800"/>
              <a:ext cx="107201" cy="17079"/>
            </a:xfrm>
            <a:custGeom>
              <a:avLst/>
              <a:gdLst/>
              <a:ahLst/>
              <a:cxnLst/>
              <a:rect l="l" t="t" r="r" b="b"/>
              <a:pathLst>
                <a:path w="2178" h="347" extrusionOk="0">
                  <a:moveTo>
                    <a:pt x="1534" y="129"/>
                  </a:moveTo>
                  <a:lnTo>
                    <a:pt x="1534" y="129"/>
                  </a:lnTo>
                  <a:cubicBezTo>
                    <a:pt x="1571" y="159"/>
                    <a:pt x="1628" y="164"/>
                    <a:pt x="1681" y="164"/>
                  </a:cubicBezTo>
                  <a:cubicBezTo>
                    <a:pt x="1706" y="164"/>
                    <a:pt x="1731" y="163"/>
                    <a:pt x="1752" y="163"/>
                  </a:cubicBezTo>
                  <a:lnTo>
                    <a:pt x="1801" y="163"/>
                  </a:lnTo>
                  <a:cubicBezTo>
                    <a:pt x="1874" y="151"/>
                    <a:pt x="1947" y="151"/>
                    <a:pt x="2031" y="151"/>
                  </a:cubicBezTo>
                  <a:cubicBezTo>
                    <a:pt x="2068" y="163"/>
                    <a:pt x="2104" y="163"/>
                    <a:pt x="2141" y="163"/>
                  </a:cubicBezTo>
                  <a:cubicBezTo>
                    <a:pt x="2068" y="163"/>
                    <a:pt x="2007" y="176"/>
                    <a:pt x="1947" y="176"/>
                  </a:cubicBezTo>
                  <a:lnTo>
                    <a:pt x="1691" y="176"/>
                  </a:lnTo>
                  <a:cubicBezTo>
                    <a:pt x="1631" y="176"/>
                    <a:pt x="1571" y="176"/>
                    <a:pt x="1534" y="129"/>
                  </a:cubicBezTo>
                  <a:close/>
                  <a:moveTo>
                    <a:pt x="269" y="103"/>
                  </a:moveTo>
                  <a:lnTo>
                    <a:pt x="269" y="114"/>
                  </a:lnTo>
                  <a:lnTo>
                    <a:pt x="269" y="127"/>
                  </a:lnTo>
                  <a:cubicBezTo>
                    <a:pt x="280" y="151"/>
                    <a:pt x="280" y="163"/>
                    <a:pt x="269" y="187"/>
                  </a:cubicBezTo>
                  <a:cubicBezTo>
                    <a:pt x="256" y="176"/>
                    <a:pt x="244" y="163"/>
                    <a:pt x="244" y="151"/>
                  </a:cubicBezTo>
                  <a:cubicBezTo>
                    <a:pt x="256" y="127"/>
                    <a:pt x="256" y="114"/>
                    <a:pt x="269" y="103"/>
                  </a:cubicBezTo>
                  <a:close/>
                  <a:moveTo>
                    <a:pt x="269" y="66"/>
                  </a:moveTo>
                  <a:cubicBezTo>
                    <a:pt x="244" y="66"/>
                    <a:pt x="232" y="90"/>
                    <a:pt x="207" y="139"/>
                  </a:cubicBezTo>
                  <a:lnTo>
                    <a:pt x="207" y="151"/>
                  </a:lnTo>
                  <a:cubicBezTo>
                    <a:pt x="207" y="187"/>
                    <a:pt x="232" y="212"/>
                    <a:pt x="256" y="224"/>
                  </a:cubicBezTo>
                  <a:lnTo>
                    <a:pt x="269" y="236"/>
                  </a:lnTo>
                  <a:lnTo>
                    <a:pt x="280" y="224"/>
                  </a:lnTo>
                  <a:cubicBezTo>
                    <a:pt x="317" y="187"/>
                    <a:pt x="317" y="151"/>
                    <a:pt x="305" y="103"/>
                  </a:cubicBezTo>
                  <a:cubicBezTo>
                    <a:pt x="293" y="103"/>
                    <a:pt x="293" y="66"/>
                    <a:pt x="269" y="66"/>
                  </a:cubicBezTo>
                  <a:close/>
                  <a:moveTo>
                    <a:pt x="159" y="176"/>
                  </a:moveTo>
                  <a:cubicBezTo>
                    <a:pt x="171" y="200"/>
                    <a:pt x="183" y="212"/>
                    <a:pt x="207" y="236"/>
                  </a:cubicBezTo>
                  <a:cubicBezTo>
                    <a:pt x="198" y="239"/>
                    <a:pt x="189" y="241"/>
                    <a:pt x="180" y="241"/>
                  </a:cubicBezTo>
                  <a:cubicBezTo>
                    <a:pt x="153" y="241"/>
                    <a:pt x="128" y="227"/>
                    <a:pt x="110" y="200"/>
                  </a:cubicBezTo>
                  <a:lnTo>
                    <a:pt x="110" y="187"/>
                  </a:lnTo>
                  <a:cubicBezTo>
                    <a:pt x="123" y="187"/>
                    <a:pt x="123" y="176"/>
                    <a:pt x="134" y="176"/>
                  </a:cubicBezTo>
                  <a:cubicBezTo>
                    <a:pt x="141" y="182"/>
                    <a:pt x="147" y="185"/>
                    <a:pt x="151" y="185"/>
                  </a:cubicBezTo>
                  <a:cubicBezTo>
                    <a:pt x="156" y="185"/>
                    <a:pt x="159" y="182"/>
                    <a:pt x="159" y="176"/>
                  </a:cubicBezTo>
                  <a:close/>
                  <a:moveTo>
                    <a:pt x="253" y="36"/>
                  </a:moveTo>
                  <a:cubicBezTo>
                    <a:pt x="259" y="36"/>
                    <a:pt x="264" y="38"/>
                    <a:pt x="269" y="42"/>
                  </a:cubicBezTo>
                  <a:cubicBezTo>
                    <a:pt x="305" y="78"/>
                    <a:pt x="341" y="139"/>
                    <a:pt x="317" y="200"/>
                  </a:cubicBezTo>
                  <a:cubicBezTo>
                    <a:pt x="305" y="200"/>
                    <a:pt x="305" y="212"/>
                    <a:pt x="293" y="212"/>
                  </a:cubicBezTo>
                  <a:lnTo>
                    <a:pt x="280" y="236"/>
                  </a:lnTo>
                  <a:lnTo>
                    <a:pt x="305" y="249"/>
                  </a:lnTo>
                  <a:cubicBezTo>
                    <a:pt x="313" y="251"/>
                    <a:pt x="322" y="253"/>
                    <a:pt x="330" y="255"/>
                  </a:cubicBezTo>
                  <a:lnTo>
                    <a:pt x="330" y="255"/>
                  </a:lnTo>
                  <a:cubicBezTo>
                    <a:pt x="311" y="253"/>
                    <a:pt x="294" y="251"/>
                    <a:pt x="280" y="249"/>
                  </a:cubicBezTo>
                  <a:lnTo>
                    <a:pt x="280" y="236"/>
                  </a:lnTo>
                  <a:lnTo>
                    <a:pt x="269" y="249"/>
                  </a:lnTo>
                  <a:cubicBezTo>
                    <a:pt x="249" y="268"/>
                    <a:pt x="213" y="288"/>
                    <a:pt x="174" y="288"/>
                  </a:cubicBezTo>
                  <a:cubicBezTo>
                    <a:pt x="165" y="288"/>
                    <a:pt x="156" y="287"/>
                    <a:pt x="147" y="285"/>
                  </a:cubicBezTo>
                  <a:cubicBezTo>
                    <a:pt x="74" y="260"/>
                    <a:pt x="50" y="224"/>
                    <a:pt x="74" y="163"/>
                  </a:cubicBezTo>
                  <a:cubicBezTo>
                    <a:pt x="74" y="151"/>
                    <a:pt x="86" y="139"/>
                    <a:pt x="98" y="127"/>
                  </a:cubicBezTo>
                  <a:cubicBezTo>
                    <a:pt x="110" y="127"/>
                    <a:pt x="134" y="127"/>
                    <a:pt x="147" y="139"/>
                  </a:cubicBezTo>
                  <a:lnTo>
                    <a:pt x="134" y="139"/>
                  </a:lnTo>
                  <a:cubicBezTo>
                    <a:pt x="110" y="151"/>
                    <a:pt x="98" y="151"/>
                    <a:pt x="86" y="163"/>
                  </a:cubicBezTo>
                  <a:cubicBezTo>
                    <a:pt x="74" y="176"/>
                    <a:pt x="74" y="200"/>
                    <a:pt x="86" y="212"/>
                  </a:cubicBezTo>
                  <a:cubicBezTo>
                    <a:pt x="109" y="250"/>
                    <a:pt x="141" y="269"/>
                    <a:pt x="177" y="269"/>
                  </a:cubicBezTo>
                  <a:cubicBezTo>
                    <a:pt x="198" y="269"/>
                    <a:pt x="221" y="262"/>
                    <a:pt x="244" y="249"/>
                  </a:cubicBezTo>
                  <a:lnTo>
                    <a:pt x="269" y="236"/>
                  </a:lnTo>
                  <a:lnTo>
                    <a:pt x="244" y="224"/>
                  </a:lnTo>
                  <a:cubicBezTo>
                    <a:pt x="196" y="187"/>
                    <a:pt x="183" y="139"/>
                    <a:pt x="196" y="78"/>
                  </a:cubicBezTo>
                  <a:cubicBezTo>
                    <a:pt x="196" y="66"/>
                    <a:pt x="207" y="42"/>
                    <a:pt x="232" y="42"/>
                  </a:cubicBezTo>
                  <a:cubicBezTo>
                    <a:pt x="232" y="42"/>
                    <a:pt x="242" y="36"/>
                    <a:pt x="253" y="36"/>
                  </a:cubicBezTo>
                  <a:close/>
                  <a:moveTo>
                    <a:pt x="1229" y="78"/>
                  </a:moveTo>
                  <a:cubicBezTo>
                    <a:pt x="1253" y="90"/>
                    <a:pt x="1241" y="114"/>
                    <a:pt x="1241" y="114"/>
                  </a:cubicBezTo>
                  <a:lnTo>
                    <a:pt x="1241" y="127"/>
                  </a:lnTo>
                  <a:lnTo>
                    <a:pt x="1253" y="139"/>
                  </a:lnTo>
                  <a:cubicBezTo>
                    <a:pt x="1270" y="152"/>
                    <a:pt x="1297" y="157"/>
                    <a:pt x="1327" y="157"/>
                  </a:cubicBezTo>
                  <a:cubicBezTo>
                    <a:pt x="1404" y="157"/>
                    <a:pt x="1503" y="124"/>
                    <a:pt x="1521" y="114"/>
                  </a:cubicBezTo>
                  <a:cubicBezTo>
                    <a:pt x="1524" y="119"/>
                    <a:pt x="1528" y="123"/>
                    <a:pt x="1533" y="127"/>
                  </a:cubicBezTo>
                  <a:lnTo>
                    <a:pt x="1509" y="127"/>
                  </a:lnTo>
                  <a:cubicBezTo>
                    <a:pt x="1461" y="151"/>
                    <a:pt x="1388" y="169"/>
                    <a:pt x="1325" y="169"/>
                  </a:cubicBezTo>
                  <a:cubicBezTo>
                    <a:pt x="1292" y="169"/>
                    <a:pt x="1262" y="164"/>
                    <a:pt x="1241" y="151"/>
                  </a:cubicBezTo>
                  <a:lnTo>
                    <a:pt x="1229" y="139"/>
                  </a:lnTo>
                  <a:lnTo>
                    <a:pt x="1229" y="151"/>
                  </a:lnTo>
                  <a:cubicBezTo>
                    <a:pt x="1193" y="187"/>
                    <a:pt x="1131" y="212"/>
                    <a:pt x="1107" y="224"/>
                  </a:cubicBezTo>
                  <a:cubicBezTo>
                    <a:pt x="1094" y="228"/>
                    <a:pt x="1080" y="229"/>
                    <a:pt x="1066" y="229"/>
                  </a:cubicBezTo>
                  <a:cubicBezTo>
                    <a:pt x="1027" y="229"/>
                    <a:pt x="985" y="218"/>
                    <a:pt x="950" y="200"/>
                  </a:cubicBezTo>
                  <a:lnTo>
                    <a:pt x="937" y="187"/>
                  </a:lnTo>
                  <a:lnTo>
                    <a:pt x="925" y="200"/>
                  </a:lnTo>
                  <a:cubicBezTo>
                    <a:pt x="877" y="249"/>
                    <a:pt x="779" y="297"/>
                    <a:pt x="742" y="309"/>
                  </a:cubicBezTo>
                  <a:cubicBezTo>
                    <a:pt x="730" y="311"/>
                    <a:pt x="717" y="312"/>
                    <a:pt x="705" y="312"/>
                  </a:cubicBezTo>
                  <a:cubicBezTo>
                    <a:pt x="646" y="312"/>
                    <a:pt x="592" y="287"/>
                    <a:pt x="572" y="236"/>
                  </a:cubicBezTo>
                  <a:lnTo>
                    <a:pt x="572" y="212"/>
                  </a:lnTo>
                  <a:lnTo>
                    <a:pt x="548" y="224"/>
                  </a:lnTo>
                  <a:cubicBezTo>
                    <a:pt x="519" y="238"/>
                    <a:pt x="482" y="247"/>
                    <a:pt x="443" y="252"/>
                  </a:cubicBezTo>
                  <a:lnTo>
                    <a:pt x="443" y="252"/>
                  </a:lnTo>
                  <a:cubicBezTo>
                    <a:pt x="488" y="242"/>
                    <a:pt x="530" y="224"/>
                    <a:pt x="560" y="200"/>
                  </a:cubicBezTo>
                  <a:lnTo>
                    <a:pt x="560" y="187"/>
                  </a:lnTo>
                  <a:cubicBezTo>
                    <a:pt x="560" y="163"/>
                    <a:pt x="572" y="151"/>
                    <a:pt x="572" y="127"/>
                  </a:cubicBezTo>
                  <a:lnTo>
                    <a:pt x="585" y="127"/>
                  </a:lnTo>
                  <a:lnTo>
                    <a:pt x="596" y="114"/>
                  </a:lnTo>
                  <a:lnTo>
                    <a:pt x="596" y="127"/>
                  </a:lnTo>
                  <a:cubicBezTo>
                    <a:pt x="609" y="151"/>
                    <a:pt x="609" y="163"/>
                    <a:pt x="596" y="187"/>
                  </a:cubicBezTo>
                  <a:lnTo>
                    <a:pt x="585" y="200"/>
                  </a:lnTo>
                  <a:lnTo>
                    <a:pt x="609" y="212"/>
                  </a:lnTo>
                  <a:cubicBezTo>
                    <a:pt x="621" y="224"/>
                    <a:pt x="633" y="249"/>
                    <a:pt x="633" y="273"/>
                  </a:cubicBezTo>
                  <a:lnTo>
                    <a:pt x="633" y="285"/>
                  </a:lnTo>
                  <a:lnTo>
                    <a:pt x="645" y="297"/>
                  </a:lnTo>
                  <a:lnTo>
                    <a:pt x="718" y="297"/>
                  </a:lnTo>
                  <a:cubicBezTo>
                    <a:pt x="767" y="297"/>
                    <a:pt x="840" y="273"/>
                    <a:pt x="888" y="224"/>
                  </a:cubicBezTo>
                  <a:lnTo>
                    <a:pt x="888" y="212"/>
                  </a:lnTo>
                  <a:cubicBezTo>
                    <a:pt x="901" y="200"/>
                    <a:pt x="901" y="187"/>
                    <a:pt x="913" y="176"/>
                  </a:cubicBezTo>
                  <a:lnTo>
                    <a:pt x="913" y="163"/>
                  </a:lnTo>
                  <a:cubicBezTo>
                    <a:pt x="901" y="151"/>
                    <a:pt x="888" y="139"/>
                    <a:pt x="888" y="127"/>
                  </a:cubicBezTo>
                  <a:lnTo>
                    <a:pt x="901" y="114"/>
                  </a:lnTo>
                  <a:lnTo>
                    <a:pt x="913" y="114"/>
                  </a:lnTo>
                  <a:cubicBezTo>
                    <a:pt x="950" y="139"/>
                    <a:pt x="950" y="151"/>
                    <a:pt x="937" y="163"/>
                  </a:cubicBezTo>
                  <a:lnTo>
                    <a:pt x="937" y="176"/>
                  </a:lnTo>
                  <a:lnTo>
                    <a:pt x="950" y="176"/>
                  </a:lnTo>
                  <a:cubicBezTo>
                    <a:pt x="986" y="203"/>
                    <a:pt x="1022" y="217"/>
                    <a:pt x="1064" y="217"/>
                  </a:cubicBezTo>
                  <a:cubicBezTo>
                    <a:pt x="1077" y="217"/>
                    <a:pt x="1092" y="215"/>
                    <a:pt x="1107" y="212"/>
                  </a:cubicBezTo>
                  <a:cubicBezTo>
                    <a:pt x="1107" y="212"/>
                    <a:pt x="1193" y="176"/>
                    <a:pt x="1217" y="139"/>
                  </a:cubicBezTo>
                  <a:lnTo>
                    <a:pt x="1229" y="127"/>
                  </a:lnTo>
                  <a:lnTo>
                    <a:pt x="1229" y="114"/>
                  </a:lnTo>
                  <a:cubicBezTo>
                    <a:pt x="1217" y="103"/>
                    <a:pt x="1217" y="90"/>
                    <a:pt x="1217" y="78"/>
                  </a:cubicBezTo>
                  <a:close/>
                  <a:moveTo>
                    <a:pt x="241" y="0"/>
                  </a:moveTo>
                  <a:cubicBezTo>
                    <a:pt x="234" y="0"/>
                    <a:pt x="227" y="2"/>
                    <a:pt x="220" y="6"/>
                  </a:cubicBezTo>
                  <a:cubicBezTo>
                    <a:pt x="183" y="17"/>
                    <a:pt x="159" y="42"/>
                    <a:pt x="159" y="78"/>
                  </a:cubicBezTo>
                  <a:lnTo>
                    <a:pt x="159" y="103"/>
                  </a:lnTo>
                  <a:cubicBezTo>
                    <a:pt x="134" y="90"/>
                    <a:pt x="98" y="90"/>
                    <a:pt x="86" y="90"/>
                  </a:cubicBezTo>
                  <a:cubicBezTo>
                    <a:pt x="61" y="103"/>
                    <a:pt x="37" y="127"/>
                    <a:pt x="37" y="151"/>
                  </a:cubicBezTo>
                  <a:cubicBezTo>
                    <a:pt x="1" y="260"/>
                    <a:pt x="74" y="297"/>
                    <a:pt x="134" y="309"/>
                  </a:cubicBezTo>
                  <a:cubicBezTo>
                    <a:pt x="152" y="318"/>
                    <a:pt x="169" y="322"/>
                    <a:pt x="186" y="322"/>
                  </a:cubicBezTo>
                  <a:cubicBezTo>
                    <a:pt x="218" y="322"/>
                    <a:pt x="249" y="309"/>
                    <a:pt x="280" y="285"/>
                  </a:cubicBezTo>
                  <a:cubicBezTo>
                    <a:pt x="303" y="289"/>
                    <a:pt x="334" y="292"/>
                    <a:pt x="368" y="292"/>
                  </a:cubicBezTo>
                  <a:cubicBezTo>
                    <a:pt x="426" y="292"/>
                    <a:pt x="494" y="284"/>
                    <a:pt x="548" y="260"/>
                  </a:cubicBezTo>
                  <a:cubicBezTo>
                    <a:pt x="572" y="322"/>
                    <a:pt x="633" y="346"/>
                    <a:pt x="706" y="346"/>
                  </a:cubicBezTo>
                  <a:lnTo>
                    <a:pt x="755" y="346"/>
                  </a:lnTo>
                  <a:cubicBezTo>
                    <a:pt x="804" y="333"/>
                    <a:pt x="888" y="285"/>
                    <a:pt x="937" y="236"/>
                  </a:cubicBezTo>
                  <a:cubicBezTo>
                    <a:pt x="975" y="251"/>
                    <a:pt x="1013" y="262"/>
                    <a:pt x="1048" y="262"/>
                  </a:cubicBezTo>
                  <a:cubicBezTo>
                    <a:pt x="1069" y="262"/>
                    <a:pt x="1089" y="258"/>
                    <a:pt x="1107" y="249"/>
                  </a:cubicBezTo>
                  <a:cubicBezTo>
                    <a:pt x="1144" y="249"/>
                    <a:pt x="1204" y="224"/>
                    <a:pt x="1241" y="187"/>
                  </a:cubicBezTo>
                  <a:cubicBezTo>
                    <a:pt x="1264" y="199"/>
                    <a:pt x="1291" y="203"/>
                    <a:pt x="1321" y="203"/>
                  </a:cubicBezTo>
                  <a:cubicBezTo>
                    <a:pt x="1389" y="203"/>
                    <a:pt x="1466" y="180"/>
                    <a:pt x="1509" y="163"/>
                  </a:cubicBezTo>
                  <a:cubicBezTo>
                    <a:pt x="1558" y="212"/>
                    <a:pt x="1631" y="212"/>
                    <a:pt x="1691" y="212"/>
                  </a:cubicBezTo>
                  <a:lnTo>
                    <a:pt x="1947" y="212"/>
                  </a:lnTo>
                  <a:cubicBezTo>
                    <a:pt x="2007" y="200"/>
                    <a:pt x="2068" y="200"/>
                    <a:pt x="2141" y="200"/>
                  </a:cubicBezTo>
                  <a:cubicBezTo>
                    <a:pt x="2153" y="200"/>
                    <a:pt x="2177" y="187"/>
                    <a:pt x="2177" y="163"/>
                  </a:cubicBezTo>
                  <a:cubicBezTo>
                    <a:pt x="2177" y="139"/>
                    <a:pt x="2153" y="127"/>
                    <a:pt x="2141" y="127"/>
                  </a:cubicBezTo>
                  <a:lnTo>
                    <a:pt x="1752" y="127"/>
                  </a:lnTo>
                  <a:cubicBezTo>
                    <a:pt x="1729" y="127"/>
                    <a:pt x="1702" y="128"/>
                    <a:pt x="1677" y="128"/>
                  </a:cubicBezTo>
                  <a:cubicBezTo>
                    <a:pt x="1624" y="128"/>
                    <a:pt x="1574" y="123"/>
                    <a:pt x="1558" y="90"/>
                  </a:cubicBezTo>
                  <a:cubicBezTo>
                    <a:pt x="1549" y="82"/>
                    <a:pt x="1534" y="73"/>
                    <a:pt x="1518" y="73"/>
                  </a:cubicBezTo>
                  <a:cubicBezTo>
                    <a:pt x="1511" y="73"/>
                    <a:pt x="1504" y="75"/>
                    <a:pt x="1496" y="78"/>
                  </a:cubicBezTo>
                  <a:cubicBezTo>
                    <a:pt x="1477" y="88"/>
                    <a:pt x="1378" y="121"/>
                    <a:pt x="1315" y="121"/>
                  </a:cubicBezTo>
                  <a:cubicBezTo>
                    <a:pt x="1300" y="121"/>
                    <a:pt x="1287" y="119"/>
                    <a:pt x="1277" y="114"/>
                  </a:cubicBezTo>
                  <a:cubicBezTo>
                    <a:pt x="1277" y="103"/>
                    <a:pt x="1277" y="78"/>
                    <a:pt x="1253" y="54"/>
                  </a:cubicBezTo>
                  <a:cubicBezTo>
                    <a:pt x="1241" y="42"/>
                    <a:pt x="1229" y="42"/>
                    <a:pt x="1217" y="42"/>
                  </a:cubicBezTo>
                  <a:cubicBezTo>
                    <a:pt x="1193" y="42"/>
                    <a:pt x="1193" y="54"/>
                    <a:pt x="1180" y="78"/>
                  </a:cubicBezTo>
                  <a:cubicBezTo>
                    <a:pt x="1180" y="90"/>
                    <a:pt x="1180" y="103"/>
                    <a:pt x="1193" y="127"/>
                  </a:cubicBezTo>
                  <a:cubicBezTo>
                    <a:pt x="1168" y="139"/>
                    <a:pt x="1107" y="163"/>
                    <a:pt x="1096" y="176"/>
                  </a:cubicBezTo>
                  <a:cubicBezTo>
                    <a:pt x="1083" y="179"/>
                    <a:pt x="1070" y="180"/>
                    <a:pt x="1059" y="180"/>
                  </a:cubicBezTo>
                  <a:cubicBezTo>
                    <a:pt x="1027" y="180"/>
                    <a:pt x="1000" y="169"/>
                    <a:pt x="974" y="151"/>
                  </a:cubicBezTo>
                  <a:cubicBezTo>
                    <a:pt x="986" y="139"/>
                    <a:pt x="974" y="103"/>
                    <a:pt x="925" y="78"/>
                  </a:cubicBezTo>
                  <a:cubicBezTo>
                    <a:pt x="922" y="75"/>
                    <a:pt x="917" y="73"/>
                    <a:pt x="912" y="73"/>
                  </a:cubicBezTo>
                  <a:cubicBezTo>
                    <a:pt x="899" y="73"/>
                    <a:pt x="885" y="82"/>
                    <a:pt x="877" y="90"/>
                  </a:cubicBezTo>
                  <a:lnTo>
                    <a:pt x="864" y="103"/>
                  </a:lnTo>
                  <a:cubicBezTo>
                    <a:pt x="852" y="114"/>
                    <a:pt x="852" y="127"/>
                    <a:pt x="852" y="139"/>
                  </a:cubicBezTo>
                  <a:cubicBezTo>
                    <a:pt x="864" y="151"/>
                    <a:pt x="864" y="163"/>
                    <a:pt x="877" y="176"/>
                  </a:cubicBezTo>
                  <a:cubicBezTo>
                    <a:pt x="864" y="176"/>
                    <a:pt x="864" y="187"/>
                    <a:pt x="864" y="200"/>
                  </a:cubicBezTo>
                  <a:cubicBezTo>
                    <a:pt x="828" y="236"/>
                    <a:pt x="767" y="260"/>
                    <a:pt x="718" y="260"/>
                  </a:cubicBezTo>
                  <a:lnTo>
                    <a:pt x="669" y="260"/>
                  </a:lnTo>
                  <a:cubicBezTo>
                    <a:pt x="658" y="236"/>
                    <a:pt x="645" y="212"/>
                    <a:pt x="633" y="200"/>
                  </a:cubicBezTo>
                  <a:cubicBezTo>
                    <a:pt x="645" y="176"/>
                    <a:pt x="658" y="139"/>
                    <a:pt x="633" y="103"/>
                  </a:cubicBezTo>
                  <a:cubicBezTo>
                    <a:pt x="624" y="94"/>
                    <a:pt x="616" y="85"/>
                    <a:pt x="607" y="85"/>
                  </a:cubicBezTo>
                  <a:cubicBezTo>
                    <a:pt x="604" y="85"/>
                    <a:pt x="600" y="87"/>
                    <a:pt x="596" y="90"/>
                  </a:cubicBezTo>
                  <a:lnTo>
                    <a:pt x="572" y="90"/>
                  </a:lnTo>
                  <a:cubicBezTo>
                    <a:pt x="560" y="90"/>
                    <a:pt x="548" y="103"/>
                    <a:pt x="536" y="114"/>
                  </a:cubicBezTo>
                  <a:cubicBezTo>
                    <a:pt x="536" y="139"/>
                    <a:pt x="523" y="163"/>
                    <a:pt x="523" y="176"/>
                  </a:cubicBezTo>
                  <a:cubicBezTo>
                    <a:pt x="497" y="203"/>
                    <a:pt x="442" y="217"/>
                    <a:pt x="391" y="217"/>
                  </a:cubicBezTo>
                  <a:cubicBezTo>
                    <a:pt x="374" y="217"/>
                    <a:pt x="357" y="215"/>
                    <a:pt x="341" y="212"/>
                  </a:cubicBezTo>
                  <a:cubicBezTo>
                    <a:pt x="390" y="139"/>
                    <a:pt x="341" y="66"/>
                    <a:pt x="293" y="17"/>
                  </a:cubicBezTo>
                  <a:cubicBezTo>
                    <a:pt x="276" y="9"/>
                    <a:pt x="259" y="0"/>
                    <a:pt x="2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693;p36">
              <a:extLst>
                <a:ext uri="{FF2B5EF4-FFF2-40B4-BE49-F238E27FC236}">
                  <a16:creationId xmlns:a16="http://schemas.microsoft.com/office/drawing/2014/main" id="{FCC79C94-AB42-40C2-AF29-AB7FC9E7F06E}"/>
                </a:ext>
              </a:extLst>
            </p:cNvPr>
            <p:cNvSpPr/>
            <p:nvPr/>
          </p:nvSpPr>
          <p:spPr>
            <a:xfrm>
              <a:off x="1756491" y="2853947"/>
              <a:ext cx="40606" cy="15111"/>
            </a:xfrm>
            <a:custGeom>
              <a:avLst/>
              <a:gdLst/>
              <a:ahLst/>
              <a:cxnLst/>
              <a:rect l="l" t="t" r="r" b="b"/>
              <a:pathLst>
                <a:path w="825" h="307" extrusionOk="0">
                  <a:moveTo>
                    <a:pt x="423" y="0"/>
                  </a:moveTo>
                  <a:cubicBezTo>
                    <a:pt x="419" y="0"/>
                    <a:pt x="415" y="1"/>
                    <a:pt x="411" y="6"/>
                  </a:cubicBezTo>
                  <a:cubicBezTo>
                    <a:pt x="387" y="17"/>
                    <a:pt x="362" y="66"/>
                    <a:pt x="362" y="103"/>
                  </a:cubicBezTo>
                  <a:cubicBezTo>
                    <a:pt x="311" y="154"/>
                    <a:pt x="169" y="247"/>
                    <a:pt x="102" y="247"/>
                  </a:cubicBezTo>
                  <a:cubicBezTo>
                    <a:pt x="74" y="247"/>
                    <a:pt x="59" y="231"/>
                    <a:pt x="70" y="188"/>
                  </a:cubicBezTo>
                  <a:cubicBezTo>
                    <a:pt x="78" y="173"/>
                    <a:pt x="62" y="163"/>
                    <a:pt x="46" y="163"/>
                  </a:cubicBezTo>
                  <a:cubicBezTo>
                    <a:pt x="36" y="163"/>
                    <a:pt x="26" y="167"/>
                    <a:pt x="22" y="176"/>
                  </a:cubicBezTo>
                  <a:cubicBezTo>
                    <a:pt x="1" y="271"/>
                    <a:pt x="36" y="306"/>
                    <a:pt x="96" y="306"/>
                  </a:cubicBezTo>
                  <a:cubicBezTo>
                    <a:pt x="173" y="306"/>
                    <a:pt x="291" y="245"/>
                    <a:pt x="374" y="176"/>
                  </a:cubicBezTo>
                  <a:cubicBezTo>
                    <a:pt x="387" y="200"/>
                    <a:pt x="398" y="225"/>
                    <a:pt x="423" y="236"/>
                  </a:cubicBezTo>
                  <a:cubicBezTo>
                    <a:pt x="479" y="272"/>
                    <a:pt x="568" y="299"/>
                    <a:pt x="649" y="299"/>
                  </a:cubicBezTo>
                  <a:cubicBezTo>
                    <a:pt x="709" y="299"/>
                    <a:pt x="764" y="285"/>
                    <a:pt x="800" y="249"/>
                  </a:cubicBezTo>
                  <a:cubicBezTo>
                    <a:pt x="824" y="236"/>
                    <a:pt x="812" y="212"/>
                    <a:pt x="787" y="212"/>
                  </a:cubicBezTo>
                  <a:lnTo>
                    <a:pt x="751" y="212"/>
                  </a:lnTo>
                  <a:cubicBezTo>
                    <a:pt x="739" y="212"/>
                    <a:pt x="727" y="225"/>
                    <a:pt x="727" y="236"/>
                  </a:cubicBezTo>
                  <a:cubicBezTo>
                    <a:pt x="690" y="249"/>
                    <a:pt x="630" y="249"/>
                    <a:pt x="581" y="249"/>
                  </a:cubicBezTo>
                  <a:cubicBezTo>
                    <a:pt x="520" y="236"/>
                    <a:pt x="423" y="212"/>
                    <a:pt x="411" y="127"/>
                  </a:cubicBezTo>
                  <a:cubicBezTo>
                    <a:pt x="460" y="79"/>
                    <a:pt x="471" y="42"/>
                    <a:pt x="447" y="6"/>
                  </a:cubicBezTo>
                  <a:cubicBezTo>
                    <a:pt x="439" y="6"/>
                    <a:pt x="431" y="0"/>
                    <a:pt x="4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694;p36">
              <a:extLst>
                <a:ext uri="{FF2B5EF4-FFF2-40B4-BE49-F238E27FC236}">
                  <a16:creationId xmlns:a16="http://schemas.microsoft.com/office/drawing/2014/main" id="{4202027E-0D5F-43F6-9AC0-471C3D8B4870}"/>
                </a:ext>
              </a:extLst>
            </p:cNvPr>
            <p:cNvSpPr/>
            <p:nvPr/>
          </p:nvSpPr>
          <p:spPr>
            <a:xfrm>
              <a:off x="1755703" y="2853160"/>
              <a:ext cx="41985" cy="16636"/>
            </a:xfrm>
            <a:custGeom>
              <a:avLst/>
              <a:gdLst/>
              <a:ahLst/>
              <a:cxnLst/>
              <a:rect l="l" t="t" r="r" b="b"/>
              <a:pathLst>
                <a:path w="853" h="338" extrusionOk="0">
                  <a:moveTo>
                    <a:pt x="451" y="33"/>
                  </a:moveTo>
                  <a:cubicBezTo>
                    <a:pt x="476" y="58"/>
                    <a:pt x="439" y="106"/>
                    <a:pt x="414" y="131"/>
                  </a:cubicBezTo>
                  <a:lnTo>
                    <a:pt x="414" y="143"/>
                  </a:lnTo>
                  <a:cubicBezTo>
                    <a:pt x="427" y="241"/>
                    <a:pt x="524" y="277"/>
                    <a:pt x="597" y="277"/>
                  </a:cubicBezTo>
                  <a:lnTo>
                    <a:pt x="621" y="277"/>
                  </a:lnTo>
                  <a:cubicBezTo>
                    <a:pt x="657" y="277"/>
                    <a:pt x="706" y="277"/>
                    <a:pt x="755" y="265"/>
                  </a:cubicBezTo>
                  <a:lnTo>
                    <a:pt x="767" y="265"/>
                  </a:lnTo>
                  <a:lnTo>
                    <a:pt x="767" y="252"/>
                  </a:lnTo>
                  <a:lnTo>
                    <a:pt x="767" y="241"/>
                  </a:lnTo>
                  <a:lnTo>
                    <a:pt x="803" y="241"/>
                  </a:lnTo>
                  <a:lnTo>
                    <a:pt x="803" y="252"/>
                  </a:lnTo>
                  <a:cubicBezTo>
                    <a:pt x="767" y="284"/>
                    <a:pt x="711" y="297"/>
                    <a:pt x="652" y="297"/>
                  </a:cubicBezTo>
                  <a:cubicBezTo>
                    <a:pt x="576" y="297"/>
                    <a:pt x="494" y="275"/>
                    <a:pt x="439" y="241"/>
                  </a:cubicBezTo>
                  <a:cubicBezTo>
                    <a:pt x="427" y="228"/>
                    <a:pt x="414" y="204"/>
                    <a:pt x="403" y="179"/>
                  </a:cubicBezTo>
                  <a:lnTo>
                    <a:pt x="403" y="155"/>
                  </a:lnTo>
                  <a:lnTo>
                    <a:pt x="378" y="179"/>
                  </a:lnTo>
                  <a:cubicBezTo>
                    <a:pt x="290" y="248"/>
                    <a:pt x="180" y="300"/>
                    <a:pt x="114" y="300"/>
                  </a:cubicBezTo>
                  <a:cubicBezTo>
                    <a:pt x="97" y="300"/>
                    <a:pt x="84" y="296"/>
                    <a:pt x="74" y="289"/>
                  </a:cubicBezTo>
                  <a:cubicBezTo>
                    <a:pt x="49" y="277"/>
                    <a:pt x="49" y="252"/>
                    <a:pt x="62" y="204"/>
                  </a:cubicBezTo>
                  <a:lnTo>
                    <a:pt x="62" y="192"/>
                  </a:lnTo>
                  <a:lnTo>
                    <a:pt x="74" y="204"/>
                  </a:lnTo>
                  <a:cubicBezTo>
                    <a:pt x="62" y="241"/>
                    <a:pt x="62" y="265"/>
                    <a:pt x="86" y="277"/>
                  </a:cubicBezTo>
                  <a:cubicBezTo>
                    <a:pt x="93" y="281"/>
                    <a:pt x="102" y="283"/>
                    <a:pt x="111" y="283"/>
                  </a:cubicBezTo>
                  <a:cubicBezTo>
                    <a:pt x="191" y="283"/>
                    <a:pt x="358" y="164"/>
                    <a:pt x="390" y="131"/>
                  </a:cubicBezTo>
                  <a:lnTo>
                    <a:pt x="403" y="131"/>
                  </a:lnTo>
                  <a:lnTo>
                    <a:pt x="403" y="119"/>
                  </a:lnTo>
                  <a:cubicBezTo>
                    <a:pt x="403" y="82"/>
                    <a:pt x="414" y="46"/>
                    <a:pt x="439" y="33"/>
                  </a:cubicBezTo>
                  <a:close/>
                  <a:moveTo>
                    <a:pt x="451" y="0"/>
                  </a:moveTo>
                  <a:cubicBezTo>
                    <a:pt x="442" y="0"/>
                    <a:pt x="433" y="3"/>
                    <a:pt x="427" y="9"/>
                  </a:cubicBezTo>
                  <a:cubicBezTo>
                    <a:pt x="390" y="22"/>
                    <a:pt x="366" y="58"/>
                    <a:pt x="366" y="106"/>
                  </a:cubicBezTo>
                  <a:cubicBezTo>
                    <a:pt x="291" y="171"/>
                    <a:pt x="169" y="245"/>
                    <a:pt x="124" y="245"/>
                  </a:cubicBezTo>
                  <a:cubicBezTo>
                    <a:pt x="118" y="245"/>
                    <a:pt x="114" y="243"/>
                    <a:pt x="111" y="241"/>
                  </a:cubicBezTo>
                  <a:cubicBezTo>
                    <a:pt x="98" y="241"/>
                    <a:pt x="98" y="228"/>
                    <a:pt x="98" y="216"/>
                  </a:cubicBezTo>
                  <a:cubicBezTo>
                    <a:pt x="111" y="192"/>
                    <a:pt x="98" y="168"/>
                    <a:pt x="74" y="168"/>
                  </a:cubicBezTo>
                  <a:cubicBezTo>
                    <a:pt x="67" y="164"/>
                    <a:pt x="61" y="163"/>
                    <a:pt x="55" y="163"/>
                  </a:cubicBezTo>
                  <a:cubicBezTo>
                    <a:pt x="38" y="163"/>
                    <a:pt x="25" y="174"/>
                    <a:pt x="25" y="192"/>
                  </a:cubicBezTo>
                  <a:cubicBezTo>
                    <a:pt x="1" y="277"/>
                    <a:pt x="25" y="314"/>
                    <a:pt x="49" y="325"/>
                  </a:cubicBezTo>
                  <a:cubicBezTo>
                    <a:pt x="74" y="338"/>
                    <a:pt x="86" y="338"/>
                    <a:pt x="111" y="338"/>
                  </a:cubicBezTo>
                  <a:cubicBezTo>
                    <a:pt x="195" y="338"/>
                    <a:pt x="305" y="277"/>
                    <a:pt x="378" y="216"/>
                  </a:cubicBezTo>
                  <a:cubicBezTo>
                    <a:pt x="390" y="241"/>
                    <a:pt x="403" y="252"/>
                    <a:pt x="427" y="265"/>
                  </a:cubicBezTo>
                  <a:cubicBezTo>
                    <a:pt x="484" y="300"/>
                    <a:pt x="579" y="332"/>
                    <a:pt x="668" y="332"/>
                  </a:cubicBezTo>
                  <a:cubicBezTo>
                    <a:pt x="729" y="332"/>
                    <a:pt x="788" y="317"/>
                    <a:pt x="828" y="277"/>
                  </a:cubicBezTo>
                  <a:cubicBezTo>
                    <a:pt x="840" y="265"/>
                    <a:pt x="852" y="252"/>
                    <a:pt x="840" y="241"/>
                  </a:cubicBezTo>
                  <a:cubicBezTo>
                    <a:pt x="840" y="216"/>
                    <a:pt x="816" y="204"/>
                    <a:pt x="803" y="204"/>
                  </a:cubicBezTo>
                  <a:lnTo>
                    <a:pt x="767" y="204"/>
                  </a:lnTo>
                  <a:cubicBezTo>
                    <a:pt x="755" y="204"/>
                    <a:pt x="743" y="216"/>
                    <a:pt x="743" y="216"/>
                  </a:cubicBezTo>
                  <a:cubicBezTo>
                    <a:pt x="730" y="228"/>
                    <a:pt x="730" y="228"/>
                    <a:pt x="730" y="241"/>
                  </a:cubicBezTo>
                  <a:lnTo>
                    <a:pt x="597" y="241"/>
                  </a:lnTo>
                  <a:cubicBezTo>
                    <a:pt x="573" y="241"/>
                    <a:pt x="463" y="228"/>
                    <a:pt x="451" y="155"/>
                  </a:cubicBezTo>
                  <a:cubicBezTo>
                    <a:pt x="512" y="82"/>
                    <a:pt x="487" y="33"/>
                    <a:pt x="476" y="9"/>
                  </a:cubicBezTo>
                  <a:cubicBezTo>
                    <a:pt x="469" y="3"/>
                    <a:pt x="460" y="0"/>
                    <a:pt x="4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695;p36">
              <a:extLst>
                <a:ext uri="{FF2B5EF4-FFF2-40B4-BE49-F238E27FC236}">
                  <a16:creationId xmlns:a16="http://schemas.microsoft.com/office/drawing/2014/main" id="{70A4DA61-5B68-462E-A178-DDD57DECC59A}"/>
                </a:ext>
              </a:extLst>
            </p:cNvPr>
            <p:cNvSpPr/>
            <p:nvPr/>
          </p:nvSpPr>
          <p:spPr>
            <a:xfrm>
              <a:off x="1676112" y="2862561"/>
              <a:ext cx="70680" cy="12945"/>
            </a:xfrm>
            <a:custGeom>
              <a:avLst/>
              <a:gdLst/>
              <a:ahLst/>
              <a:cxnLst/>
              <a:rect l="l" t="t" r="r" b="b"/>
              <a:pathLst>
                <a:path w="1436" h="263" extrusionOk="0">
                  <a:moveTo>
                    <a:pt x="645" y="1"/>
                  </a:moveTo>
                  <a:cubicBezTo>
                    <a:pt x="633" y="1"/>
                    <a:pt x="633" y="1"/>
                    <a:pt x="620" y="13"/>
                  </a:cubicBezTo>
                  <a:cubicBezTo>
                    <a:pt x="596" y="61"/>
                    <a:pt x="633" y="98"/>
                    <a:pt x="669" y="134"/>
                  </a:cubicBezTo>
                  <a:cubicBezTo>
                    <a:pt x="633" y="183"/>
                    <a:pt x="499" y="207"/>
                    <a:pt x="475" y="207"/>
                  </a:cubicBezTo>
                  <a:lnTo>
                    <a:pt x="390" y="207"/>
                  </a:lnTo>
                  <a:cubicBezTo>
                    <a:pt x="329" y="207"/>
                    <a:pt x="353" y="207"/>
                    <a:pt x="293" y="171"/>
                  </a:cubicBezTo>
                  <a:cubicBezTo>
                    <a:pt x="304" y="171"/>
                    <a:pt x="304" y="159"/>
                    <a:pt x="304" y="159"/>
                  </a:cubicBezTo>
                  <a:cubicBezTo>
                    <a:pt x="317" y="147"/>
                    <a:pt x="317" y="123"/>
                    <a:pt x="304" y="123"/>
                  </a:cubicBezTo>
                  <a:cubicBezTo>
                    <a:pt x="292" y="114"/>
                    <a:pt x="277" y="110"/>
                    <a:pt x="263" y="110"/>
                  </a:cubicBezTo>
                  <a:cubicBezTo>
                    <a:pt x="234" y="110"/>
                    <a:pt x="207" y="126"/>
                    <a:pt x="207" y="159"/>
                  </a:cubicBezTo>
                  <a:lnTo>
                    <a:pt x="158" y="159"/>
                  </a:lnTo>
                  <a:cubicBezTo>
                    <a:pt x="144" y="161"/>
                    <a:pt x="134" y="162"/>
                    <a:pt x="127" y="162"/>
                  </a:cubicBezTo>
                  <a:cubicBezTo>
                    <a:pt x="100" y="162"/>
                    <a:pt x="129" y="144"/>
                    <a:pt x="158" y="134"/>
                  </a:cubicBezTo>
                  <a:cubicBezTo>
                    <a:pt x="195" y="134"/>
                    <a:pt x="195" y="98"/>
                    <a:pt x="158" y="98"/>
                  </a:cubicBezTo>
                  <a:cubicBezTo>
                    <a:pt x="134" y="98"/>
                    <a:pt x="1" y="123"/>
                    <a:pt x="74" y="183"/>
                  </a:cubicBezTo>
                  <a:cubicBezTo>
                    <a:pt x="100" y="201"/>
                    <a:pt x="140" y="212"/>
                    <a:pt x="178" y="212"/>
                  </a:cubicBezTo>
                  <a:cubicBezTo>
                    <a:pt x="193" y="212"/>
                    <a:pt x="207" y="211"/>
                    <a:pt x="220" y="207"/>
                  </a:cubicBezTo>
                  <a:cubicBezTo>
                    <a:pt x="249" y="251"/>
                    <a:pt x="313" y="260"/>
                    <a:pt x="373" y="260"/>
                  </a:cubicBezTo>
                  <a:cubicBezTo>
                    <a:pt x="413" y="260"/>
                    <a:pt x="450" y="256"/>
                    <a:pt x="475" y="256"/>
                  </a:cubicBezTo>
                  <a:cubicBezTo>
                    <a:pt x="548" y="256"/>
                    <a:pt x="657" y="232"/>
                    <a:pt x="706" y="171"/>
                  </a:cubicBezTo>
                  <a:lnTo>
                    <a:pt x="779" y="207"/>
                  </a:lnTo>
                  <a:cubicBezTo>
                    <a:pt x="816" y="226"/>
                    <a:pt x="864" y="238"/>
                    <a:pt x="914" y="238"/>
                  </a:cubicBezTo>
                  <a:cubicBezTo>
                    <a:pt x="964" y="238"/>
                    <a:pt x="1016" y="226"/>
                    <a:pt x="1058" y="196"/>
                  </a:cubicBezTo>
                  <a:cubicBezTo>
                    <a:pt x="1058" y="220"/>
                    <a:pt x="1083" y="232"/>
                    <a:pt x="1107" y="244"/>
                  </a:cubicBezTo>
                  <a:cubicBezTo>
                    <a:pt x="1134" y="257"/>
                    <a:pt x="1167" y="262"/>
                    <a:pt x="1202" y="262"/>
                  </a:cubicBezTo>
                  <a:cubicBezTo>
                    <a:pt x="1264" y="262"/>
                    <a:pt x="1333" y="247"/>
                    <a:pt x="1387" y="232"/>
                  </a:cubicBezTo>
                  <a:cubicBezTo>
                    <a:pt x="1387" y="250"/>
                    <a:pt x="1399" y="259"/>
                    <a:pt x="1411" y="259"/>
                  </a:cubicBezTo>
                  <a:cubicBezTo>
                    <a:pt x="1424" y="259"/>
                    <a:pt x="1436" y="250"/>
                    <a:pt x="1436" y="232"/>
                  </a:cubicBezTo>
                  <a:lnTo>
                    <a:pt x="1436" y="196"/>
                  </a:lnTo>
                  <a:cubicBezTo>
                    <a:pt x="1436" y="183"/>
                    <a:pt x="1423" y="171"/>
                    <a:pt x="1399" y="171"/>
                  </a:cubicBezTo>
                  <a:cubicBezTo>
                    <a:pt x="1350" y="196"/>
                    <a:pt x="1314" y="196"/>
                    <a:pt x="1266" y="207"/>
                  </a:cubicBezTo>
                  <a:cubicBezTo>
                    <a:pt x="1262" y="207"/>
                    <a:pt x="1242" y="208"/>
                    <a:pt x="1216" y="208"/>
                  </a:cubicBezTo>
                  <a:cubicBezTo>
                    <a:pt x="1154" y="208"/>
                    <a:pt x="1061" y="202"/>
                    <a:pt x="1095" y="159"/>
                  </a:cubicBezTo>
                  <a:lnTo>
                    <a:pt x="1107" y="147"/>
                  </a:lnTo>
                  <a:cubicBezTo>
                    <a:pt x="1117" y="137"/>
                    <a:pt x="1098" y="114"/>
                    <a:pt x="1077" y="114"/>
                  </a:cubicBezTo>
                  <a:cubicBezTo>
                    <a:pt x="1071" y="114"/>
                    <a:pt x="1064" y="117"/>
                    <a:pt x="1058" y="123"/>
                  </a:cubicBezTo>
                  <a:cubicBezTo>
                    <a:pt x="1032" y="176"/>
                    <a:pt x="986" y="197"/>
                    <a:pt x="934" y="197"/>
                  </a:cubicBezTo>
                  <a:cubicBezTo>
                    <a:pt x="868" y="197"/>
                    <a:pt x="791" y="163"/>
                    <a:pt x="730" y="123"/>
                  </a:cubicBezTo>
                  <a:cubicBezTo>
                    <a:pt x="755" y="61"/>
                    <a:pt x="706" y="1"/>
                    <a:pt x="6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696;p36">
              <a:extLst>
                <a:ext uri="{FF2B5EF4-FFF2-40B4-BE49-F238E27FC236}">
                  <a16:creationId xmlns:a16="http://schemas.microsoft.com/office/drawing/2014/main" id="{C7B53318-6AFD-4138-8B5F-E1A070E554C5}"/>
                </a:ext>
              </a:extLst>
            </p:cNvPr>
            <p:cNvSpPr/>
            <p:nvPr/>
          </p:nvSpPr>
          <p:spPr>
            <a:xfrm>
              <a:off x="1677342" y="2861380"/>
              <a:ext cx="70040" cy="15012"/>
            </a:xfrm>
            <a:custGeom>
              <a:avLst/>
              <a:gdLst/>
              <a:ahLst/>
              <a:cxnLst/>
              <a:rect l="l" t="t" r="r" b="b"/>
              <a:pathLst>
                <a:path w="1423" h="305" extrusionOk="0">
                  <a:moveTo>
                    <a:pt x="620" y="37"/>
                  </a:moveTo>
                  <a:cubicBezTo>
                    <a:pt x="644" y="37"/>
                    <a:pt x="668" y="61"/>
                    <a:pt x="681" y="74"/>
                  </a:cubicBezTo>
                  <a:cubicBezTo>
                    <a:pt x="693" y="98"/>
                    <a:pt x="705" y="122"/>
                    <a:pt x="693" y="147"/>
                  </a:cubicBezTo>
                  <a:lnTo>
                    <a:pt x="693" y="158"/>
                  </a:lnTo>
                  <a:lnTo>
                    <a:pt x="705" y="158"/>
                  </a:lnTo>
                  <a:cubicBezTo>
                    <a:pt x="755" y="198"/>
                    <a:pt x="829" y="238"/>
                    <a:pt x="901" y="238"/>
                  </a:cubicBezTo>
                  <a:cubicBezTo>
                    <a:pt x="917" y="238"/>
                    <a:pt x="933" y="236"/>
                    <a:pt x="949" y="231"/>
                  </a:cubicBezTo>
                  <a:cubicBezTo>
                    <a:pt x="985" y="220"/>
                    <a:pt x="1022" y="207"/>
                    <a:pt x="1033" y="183"/>
                  </a:cubicBezTo>
                  <a:lnTo>
                    <a:pt x="1046" y="158"/>
                  </a:lnTo>
                  <a:lnTo>
                    <a:pt x="1058" y="158"/>
                  </a:lnTo>
                  <a:lnTo>
                    <a:pt x="1058" y="171"/>
                  </a:lnTo>
                  <a:cubicBezTo>
                    <a:pt x="1046" y="195"/>
                    <a:pt x="1046" y="207"/>
                    <a:pt x="1058" y="220"/>
                  </a:cubicBezTo>
                  <a:cubicBezTo>
                    <a:pt x="1072" y="241"/>
                    <a:pt x="1137" y="246"/>
                    <a:pt x="1185" y="246"/>
                  </a:cubicBezTo>
                  <a:cubicBezTo>
                    <a:pt x="1216" y="246"/>
                    <a:pt x="1241" y="244"/>
                    <a:pt x="1241" y="244"/>
                  </a:cubicBezTo>
                  <a:cubicBezTo>
                    <a:pt x="1289" y="244"/>
                    <a:pt x="1338" y="231"/>
                    <a:pt x="1386" y="220"/>
                  </a:cubicBezTo>
                  <a:lnTo>
                    <a:pt x="1386" y="256"/>
                  </a:lnTo>
                  <a:lnTo>
                    <a:pt x="1386" y="268"/>
                  </a:lnTo>
                  <a:cubicBezTo>
                    <a:pt x="1374" y="268"/>
                    <a:pt x="1374" y="256"/>
                    <a:pt x="1374" y="256"/>
                  </a:cubicBezTo>
                  <a:lnTo>
                    <a:pt x="1374" y="231"/>
                  </a:lnTo>
                  <a:lnTo>
                    <a:pt x="1362" y="231"/>
                  </a:lnTo>
                  <a:cubicBezTo>
                    <a:pt x="1303" y="248"/>
                    <a:pt x="1226" y="271"/>
                    <a:pt x="1160" y="271"/>
                  </a:cubicBezTo>
                  <a:cubicBezTo>
                    <a:pt x="1131" y="271"/>
                    <a:pt x="1104" y="267"/>
                    <a:pt x="1082" y="256"/>
                  </a:cubicBezTo>
                  <a:lnTo>
                    <a:pt x="1046" y="220"/>
                  </a:lnTo>
                  <a:lnTo>
                    <a:pt x="1033" y="195"/>
                  </a:lnTo>
                  <a:lnTo>
                    <a:pt x="1022" y="207"/>
                  </a:lnTo>
                  <a:cubicBezTo>
                    <a:pt x="982" y="233"/>
                    <a:pt x="929" y="245"/>
                    <a:pt x="877" y="245"/>
                  </a:cubicBezTo>
                  <a:cubicBezTo>
                    <a:pt x="832" y="245"/>
                    <a:pt x="788" y="236"/>
                    <a:pt x="754" y="220"/>
                  </a:cubicBezTo>
                  <a:cubicBezTo>
                    <a:pt x="730" y="207"/>
                    <a:pt x="717" y="195"/>
                    <a:pt x="693" y="183"/>
                  </a:cubicBezTo>
                  <a:lnTo>
                    <a:pt x="681" y="171"/>
                  </a:lnTo>
                  <a:lnTo>
                    <a:pt x="668" y="183"/>
                  </a:lnTo>
                  <a:cubicBezTo>
                    <a:pt x="620" y="231"/>
                    <a:pt x="523" y="256"/>
                    <a:pt x="450" y="268"/>
                  </a:cubicBezTo>
                  <a:lnTo>
                    <a:pt x="425" y="268"/>
                  </a:lnTo>
                  <a:cubicBezTo>
                    <a:pt x="352" y="268"/>
                    <a:pt x="243" y="268"/>
                    <a:pt x="219" y="220"/>
                  </a:cubicBezTo>
                  <a:lnTo>
                    <a:pt x="206" y="207"/>
                  </a:lnTo>
                  <a:lnTo>
                    <a:pt x="195" y="207"/>
                  </a:lnTo>
                  <a:cubicBezTo>
                    <a:pt x="174" y="212"/>
                    <a:pt x="152" y="215"/>
                    <a:pt x="130" y="215"/>
                  </a:cubicBezTo>
                  <a:cubicBezTo>
                    <a:pt x="101" y="215"/>
                    <a:pt x="75" y="209"/>
                    <a:pt x="60" y="195"/>
                  </a:cubicBezTo>
                  <a:cubicBezTo>
                    <a:pt x="49" y="183"/>
                    <a:pt x="36" y="183"/>
                    <a:pt x="49" y="171"/>
                  </a:cubicBezTo>
                  <a:cubicBezTo>
                    <a:pt x="49" y="158"/>
                    <a:pt x="109" y="134"/>
                    <a:pt x="133" y="134"/>
                  </a:cubicBezTo>
                  <a:cubicBezTo>
                    <a:pt x="146" y="134"/>
                    <a:pt x="146" y="134"/>
                    <a:pt x="146" y="147"/>
                  </a:cubicBezTo>
                  <a:lnTo>
                    <a:pt x="133" y="147"/>
                  </a:lnTo>
                  <a:cubicBezTo>
                    <a:pt x="122" y="147"/>
                    <a:pt x="85" y="147"/>
                    <a:pt x="85" y="171"/>
                  </a:cubicBezTo>
                  <a:cubicBezTo>
                    <a:pt x="73" y="171"/>
                    <a:pt x="73" y="183"/>
                    <a:pt x="85" y="195"/>
                  </a:cubicBezTo>
                  <a:cubicBezTo>
                    <a:pt x="85" y="207"/>
                    <a:pt x="97" y="207"/>
                    <a:pt x="133" y="207"/>
                  </a:cubicBezTo>
                  <a:cubicBezTo>
                    <a:pt x="146" y="207"/>
                    <a:pt x="170" y="207"/>
                    <a:pt x="182" y="195"/>
                  </a:cubicBezTo>
                  <a:lnTo>
                    <a:pt x="206" y="195"/>
                  </a:lnTo>
                  <a:lnTo>
                    <a:pt x="206" y="183"/>
                  </a:lnTo>
                  <a:cubicBezTo>
                    <a:pt x="206" y="171"/>
                    <a:pt x="206" y="158"/>
                    <a:pt x="219" y="158"/>
                  </a:cubicBezTo>
                  <a:cubicBezTo>
                    <a:pt x="225" y="152"/>
                    <a:pt x="234" y="149"/>
                    <a:pt x="244" y="149"/>
                  </a:cubicBezTo>
                  <a:cubicBezTo>
                    <a:pt x="255" y="149"/>
                    <a:pt x="267" y="152"/>
                    <a:pt x="279" y="158"/>
                  </a:cubicBezTo>
                  <a:cubicBezTo>
                    <a:pt x="279" y="158"/>
                    <a:pt x="279" y="171"/>
                    <a:pt x="268" y="171"/>
                  </a:cubicBezTo>
                  <a:lnTo>
                    <a:pt x="268" y="183"/>
                  </a:lnTo>
                  <a:lnTo>
                    <a:pt x="243" y="195"/>
                  </a:lnTo>
                  <a:lnTo>
                    <a:pt x="268" y="207"/>
                  </a:lnTo>
                  <a:lnTo>
                    <a:pt x="292" y="231"/>
                  </a:lnTo>
                  <a:cubicBezTo>
                    <a:pt x="316" y="244"/>
                    <a:pt x="316" y="256"/>
                    <a:pt x="365" y="256"/>
                  </a:cubicBezTo>
                  <a:lnTo>
                    <a:pt x="450" y="256"/>
                  </a:lnTo>
                  <a:cubicBezTo>
                    <a:pt x="450" y="256"/>
                    <a:pt x="608" y="231"/>
                    <a:pt x="657" y="171"/>
                  </a:cubicBezTo>
                  <a:lnTo>
                    <a:pt x="668" y="158"/>
                  </a:lnTo>
                  <a:lnTo>
                    <a:pt x="657" y="147"/>
                  </a:lnTo>
                  <a:cubicBezTo>
                    <a:pt x="595" y="85"/>
                    <a:pt x="608" y="49"/>
                    <a:pt x="620" y="37"/>
                  </a:cubicBezTo>
                  <a:close/>
                  <a:moveTo>
                    <a:pt x="620" y="1"/>
                  </a:moveTo>
                  <a:cubicBezTo>
                    <a:pt x="608" y="1"/>
                    <a:pt x="595" y="12"/>
                    <a:pt x="584" y="25"/>
                  </a:cubicBezTo>
                  <a:cubicBezTo>
                    <a:pt x="571" y="61"/>
                    <a:pt x="559" y="110"/>
                    <a:pt x="620" y="158"/>
                  </a:cubicBezTo>
                  <a:cubicBezTo>
                    <a:pt x="571" y="195"/>
                    <a:pt x="474" y="207"/>
                    <a:pt x="450" y="220"/>
                  </a:cubicBezTo>
                  <a:lnTo>
                    <a:pt x="365" y="220"/>
                  </a:lnTo>
                  <a:cubicBezTo>
                    <a:pt x="328" y="220"/>
                    <a:pt x="328" y="220"/>
                    <a:pt x="316" y="207"/>
                  </a:cubicBezTo>
                  <a:lnTo>
                    <a:pt x="304" y="195"/>
                  </a:lnTo>
                  <a:cubicBezTo>
                    <a:pt x="304" y="183"/>
                    <a:pt x="316" y="171"/>
                    <a:pt x="304" y="158"/>
                  </a:cubicBezTo>
                  <a:cubicBezTo>
                    <a:pt x="304" y="147"/>
                    <a:pt x="304" y="134"/>
                    <a:pt x="292" y="134"/>
                  </a:cubicBezTo>
                  <a:cubicBezTo>
                    <a:pt x="270" y="120"/>
                    <a:pt x="249" y="114"/>
                    <a:pt x="231" y="114"/>
                  </a:cubicBezTo>
                  <a:cubicBezTo>
                    <a:pt x="217" y="114"/>
                    <a:pt x="205" y="117"/>
                    <a:pt x="195" y="122"/>
                  </a:cubicBezTo>
                  <a:cubicBezTo>
                    <a:pt x="195" y="134"/>
                    <a:pt x="182" y="134"/>
                    <a:pt x="182" y="134"/>
                  </a:cubicBezTo>
                  <a:cubicBezTo>
                    <a:pt x="182" y="134"/>
                    <a:pt x="182" y="122"/>
                    <a:pt x="170" y="122"/>
                  </a:cubicBezTo>
                  <a:cubicBezTo>
                    <a:pt x="170" y="110"/>
                    <a:pt x="158" y="98"/>
                    <a:pt x="133" y="98"/>
                  </a:cubicBezTo>
                  <a:cubicBezTo>
                    <a:pt x="122" y="98"/>
                    <a:pt x="24" y="110"/>
                    <a:pt x="12" y="158"/>
                  </a:cubicBezTo>
                  <a:cubicBezTo>
                    <a:pt x="0" y="171"/>
                    <a:pt x="0" y="195"/>
                    <a:pt x="36" y="220"/>
                  </a:cubicBezTo>
                  <a:cubicBezTo>
                    <a:pt x="63" y="237"/>
                    <a:pt x="103" y="248"/>
                    <a:pt x="146" y="248"/>
                  </a:cubicBezTo>
                  <a:cubicBezTo>
                    <a:pt x="162" y="248"/>
                    <a:pt x="178" y="247"/>
                    <a:pt x="195" y="244"/>
                  </a:cubicBezTo>
                  <a:cubicBezTo>
                    <a:pt x="243" y="304"/>
                    <a:pt x="352" y="304"/>
                    <a:pt x="425" y="304"/>
                  </a:cubicBezTo>
                  <a:cubicBezTo>
                    <a:pt x="425" y="304"/>
                    <a:pt x="438" y="292"/>
                    <a:pt x="450" y="292"/>
                  </a:cubicBezTo>
                  <a:cubicBezTo>
                    <a:pt x="523" y="292"/>
                    <a:pt x="620" y="268"/>
                    <a:pt x="681" y="220"/>
                  </a:cubicBezTo>
                  <a:cubicBezTo>
                    <a:pt x="705" y="231"/>
                    <a:pt x="717" y="231"/>
                    <a:pt x="741" y="244"/>
                  </a:cubicBezTo>
                  <a:cubicBezTo>
                    <a:pt x="781" y="263"/>
                    <a:pt x="834" y="276"/>
                    <a:pt x="888" y="276"/>
                  </a:cubicBezTo>
                  <a:cubicBezTo>
                    <a:pt x="935" y="276"/>
                    <a:pt x="982" y="266"/>
                    <a:pt x="1022" y="244"/>
                  </a:cubicBezTo>
                  <a:cubicBezTo>
                    <a:pt x="1033" y="268"/>
                    <a:pt x="1046" y="280"/>
                    <a:pt x="1070" y="292"/>
                  </a:cubicBezTo>
                  <a:cubicBezTo>
                    <a:pt x="1095" y="304"/>
                    <a:pt x="1131" y="304"/>
                    <a:pt x="1168" y="304"/>
                  </a:cubicBezTo>
                  <a:cubicBezTo>
                    <a:pt x="1228" y="304"/>
                    <a:pt x="1289" y="292"/>
                    <a:pt x="1349" y="280"/>
                  </a:cubicBezTo>
                  <a:cubicBezTo>
                    <a:pt x="1349" y="292"/>
                    <a:pt x="1374" y="304"/>
                    <a:pt x="1386" y="304"/>
                  </a:cubicBezTo>
                  <a:cubicBezTo>
                    <a:pt x="1411" y="304"/>
                    <a:pt x="1422" y="280"/>
                    <a:pt x="1422" y="256"/>
                  </a:cubicBezTo>
                  <a:lnTo>
                    <a:pt x="1422" y="220"/>
                  </a:lnTo>
                  <a:cubicBezTo>
                    <a:pt x="1422" y="207"/>
                    <a:pt x="1422" y="195"/>
                    <a:pt x="1411" y="195"/>
                  </a:cubicBezTo>
                  <a:cubicBezTo>
                    <a:pt x="1398" y="183"/>
                    <a:pt x="1386" y="183"/>
                    <a:pt x="1374" y="183"/>
                  </a:cubicBezTo>
                  <a:lnTo>
                    <a:pt x="1228" y="220"/>
                  </a:lnTo>
                  <a:cubicBezTo>
                    <a:pt x="1192" y="220"/>
                    <a:pt x="1095" y="207"/>
                    <a:pt x="1082" y="195"/>
                  </a:cubicBezTo>
                  <a:lnTo>
                    <a:pt x="1095" y="183"/>
                  </a:lnTo>
                  <a:cubicBezTo>
                    <a:pt x="1106" y="171"/>
                    <a:pt x="1095" y="147"/>
                    <a:pt x="1082" y="134"/>
                  </a:cubicBezTo>
                  <a:cubicBezTo>
                    <a:pt x="1070" y="128"/>
                    <a:pt x="1061" y="125"/>
                    <a:pt x="1053" y="125"/>
                  </a:cubicBezTo>
                  <a:cubicBezTo>
                    <a:pt x="1046" y="125"/>
                    <a:pt x="1040" y="128"/>
                    <a:pt x="1033" y="134"/>
                  </a:cubicBezTo>
                  <a:lnTo>
                    <a:pt x="1033" y="122"/>
                  </a:lnTo>
                  <a:lnTo>
                    <a:pt x="1022" y="147"/>
                  </a:lnTo>
                  <a:cubicBezTo>
                    <a:pt x="997" y="171"/>
                    <a:pt x="973" y="195"/>
                    <a:pt x="949" y="195"/>
                  </a:cubicBezTo>
                  <a:cubicBezTo>
                    <a:pt x="936" y="197"/>
                    <a:pt x="923" y="198"/>
                    <a:pt x="910" y="198"/>
                  </a:cubicBezTo>
                  <a:cubicBezTo>
                    <a:pt x="847" y="198"/>
                    <a:pt x="780" y="176"/>
                    <a:pt x="730" y="147"/>
                  </a:cubicBezTo>
                  <a:cubicBezTo>
                    <a:pt x="741" y="110"/>
                    <a:pt x="730" y="85"/>
                    <a:pt x="717" y="61"/>
                  </a:cubicBezTo>
                  <a:cubicBezTo>
                    <a:pt x="693" y="25"/>
                    <a:pt x="657" y="1"/>
                    <a:pt x="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697;p36">
              <a:extLst>
                <a:ext uri="{FF2B5EF4-FFF2-40B4-BE49-F238E27FC236}">
                  <a16:creationId xmlns:a16="http://schemas.microsoft.com/office/drawing/2014/main" id="{FCCF84F5-8BFC-4147-920C-A8A1E9405C6A}"/>
                </a:ext>
              </a:extLst>
            </p:cNvPr>
            <p:cNvSpPr/>
            <p:nvPr/>
          </p:nvSpPr>
          <p:spPr>
            <a:xfrm>
              <a:off x="1673405" y="2891749"/>
              <a:ext cx="120687" cy="33174"/>
            </a:xfrm>
            <a:custGeom>
              <a:avLst/>
              <a:gdLst/>
              <a:ahLst/>
              <a:cxnLst/>
              <a:rect l="l" t="t" r="r" b="b"/>
              <a:pathLst>
                <a:path w="2452" h="674" extrusionOk="0">
                  <a:moveTo>
                    <a:pt x="428" y="70"/>
                  </a:moveTo>
                  <a:cubicBezTo>
                    <a:pt x="447" y="70"/>
                    <a:pt x="473" y="91"/>
                    <a:pt x="505" y="138"/>
                  </a:cubicBezTo>
                  <a:cubicBezTo>
                    <a:pt x="505" y="186"/>
                    <a:pt x="469" y="222"/>
                    <a:pt x="421" y="247"/>
                  </a:cubicBezTo>
                  <a:lnTo>
                    <a:pt x="408" y="247"/>
                  </a:lnTo>
                  <a:cubicBezTo>
                    <a:pt x="396" y="211"/>
                    <a:pt x="396" y="186"/>
                    <a:pt x="396" y="149"/>
                  </a:cubicBezTo>
                  <a:lnTo>
                    <a:pt x="396" y="113"/>
                  </a:lnTo>
                  <a:cubicBezTo>
                    <a:pt x="402" y="85"/>
                    <a:pt x="412" y="70"/>
                    <a:pt x="428" y="70"/>
                  </a:cubicBezTo>
                  <a:close/>
                  <a:moveTo>
                    <a:pt x="432" y="490"/>
                  </a:moveTo>
                  <a:cubicBezTo>
                    <a:pt x="445" y="551"/>
                    <a:pt x="421" y="600"/>
                    <a:pt x="348" y="624"/>
                  </a:cubicBezTo>
                  <a:cubicBezTo>
                    <a:pt x="335" y="600"/>
                    <a:pt x="335" y="575"/>
                    <a:pt x="323" y="551"/>
                  </a:cubicBezTo>
                  <a:cubicBezTo>
                    <a:pt x="348" y="538"/>
                    <a:pt x="372" y="514"/>
                    <a:pt x="396" y="502"/>
                  </a:cubicBezTo>
                  <a:cubicBezTo>
                    <a:pt x="408" y="502"/>
                    <a:pt x="421" y="490"/>
                    <a:pt x="432" y="490"/>
                  </a:cubicBezTo>
                  <a:close/>
                  <a:moveTo>
                    <a:pt x="443" y="0"/>
                  </a:moveTo>
                  <a:cubicBezTo>
                    <a:pt x="435" y="0"/>
                    <a:pt x="428" y="1"/>
                    <a:pt x="421" y="3"/>
                  </a:cubicBezTo>
                  <a:cubicBezTo>
                    <a:pt x="348" y="28"/>
                    <a:pt x="335" y="149"/>
                    <a:pt x="348" y="211"/>
                  </a:cubicBezTo>
                  <a:cubicBezTo>
                    <a:pt x="359" y="222"/>
                    <a:pt x="359" y="247"/>
                    <a:pt x="372" y="271"/>
                  </a:cubicBezTo>
                  <a:cubicBezTo>
                    <a:pt x="348" y="284"/>
                    <a:pt x="335" y="295"/>
                    <a:pt x="311" y="295"/>
                  </a:cubicBezTo>
                  <a:cubicBezTo>
                    <a:pt x="286" y="308"/>
                    <a:pt x="262" y="320"/>
                    <a:pt x="238" y="320"/>
                  </a:cubicBezTo>
                  <a:cubicBezTo>
                    <a:pt x="213" y="332"/>
                    <a:pt x="202" y="332"/>
                    <a:pt x="177" y="332"/>
                  </a:cubicBezTo>
                  <a:cubicBezTo>
                    <a:pt x="124" y="297"/>
                    <a:pt x="103" y="274"/>
                    <a:pt x="114" y="274"/>
                  </a:cubicBezTo>
                  <a:cubicBezTo>
                    <a:pt x="119" y="274"/>
                    <a:pt x="127" y="277"/>
                    <a:pt x="140" y="284"/>
                  </a:cubicBezTo>
                  <a:cubicBezTo>
                    <a:pt x="143" y="285"/>
                    <a:pt x="145" y="285"/>
                    <a:pt x="148" y="285"/>
                  </a:cubicBezTo>
                  <a:cubicBezTo>
                    <a:pt x="167" y="285"/>
                    <a:pt x="175" y="247"/>
                    <a:pt x="153" y="247"/>
                  </a:cubicBezTo>
                  <a:cubicBezTo>
                    <a:pt x="139" y="240"/>
                    <a:pt x="119" y="236"/>
                    <a:pt x="99" y="236"/>
                  </a:cubicBezTo>
                  <a:cubicBezTo>
                    <a:pt x="49" y="236"/>
                    <a:pt x="0" y="259"/>
                    <a:pt x="43" y="320"/>
                  </a:cubicBezTo>
                  <a:cubicBezTo>
                    <a:pt x="78" y="366"/>
                    <a:pt x="121" y="382"/>
                    <a:pt x="168" y="382"/>
                  </a:cubicBezTo>
                  <a:cubicBezTo>
                    <a:pt x="218" y="382"/>
                    <a:pt x="273" y="363"/>
                    <a:pt x="323" y="344"/>
                  </a:cubicBezTo>
                  <a:cubicBezTo>
                    <a:pt x="348" y="332"/>
                    <a:pt x="372" y="332"/>
                    <a:pt x="384" y="320"/>
                  </a:cubicBezTo>
                  <a:cubicBezTo>
                    <a:pt x="408" y="357"/>
                    <a:pt x="421" y="393"/>
                    <a:pt x="432" y="441"/>
                  </a:cubicBezTo>
                  <a:cubicBezTo>
                    <a:pt x="359" y="465"/>
                    <a:pt x="299" y="490"/>
                    <a:pt x="275" y="551"/>
                  </a:cubicBezTo>
                  <a:cubicBezTo>
                    <a:pt x="250" y="587"/>
                    <a:pt x="238" y="673"/>
                    <a:pt x="299" y="673"/>
                  </a:cubicBezTo>
                  <a:cubicBezTo>
                    <a:pt x="306" y="673"/>
                    <a:pt x="313" y="674"/>
                    <a:pt x="320" y="674"/>
                  </a:cubicBezTo>
                  <a:cubicBezTo>
                    <a:pt x="448" y="674"/>
                    <a:pt x="481" y="570"/>
                    <a:pt x="481" y="465"/>
                  </a:cubicBezTo>
                  <a:cubicBezTo>
                    <a:pt x="505" y="454"/>
                    <a:pt x="530" y="454"/>
                    <a:pt x="554" y="441"/>
                  </a:cubicBezTo>
                  <a:cubicBezTo>
                    <a:pt x="627" y="417"/>
                    <a:pt x="688" y="381"/>
                    <a:pt x="761" y="344"/>
                  </a:cubicBezTo>
                  <a:cubicBezTo>
                    <a:pt x="943" y="259"/>
                    <a:pt x="1138" y="222"/>
                    <a:pt x="1332" y="162"/>
                  </a:cubicBezTo>
                  <a:cubicBezTo>
                    <a:pt x="1345" y="222"/>
                    <a:pt x="1381" y="222"/>
                    <a:pt x="1454" y="222"/>
                  </a:cubicBezTo>
                  <a:cubicBezTo>
                    <a:pt x="1515" y="222"/>
                    <a:pt x="1564" y="198"/>
                    <a:pt x="1612" y="186"/>
                  </a:cubicBezTo>
                  <a:cubicBezTo>
                    <a:pt x="1633" y="186"/>
                    <a:pt x="1662" y="159"/>
                    <a:pt x="1686" y="159"/>
                  </a:cubicBezTo>
                  <a:cubicBezTo>
                    <a:pt x="1690" y="159"/>
                    <a:pt x="1693" y="160"/>
                    <a:pt x="1697" y="162"/>
                  </a:cubicBezTo>
                  <a:cubicBezTo>
                    <a:pt x="1697" y="174"/>
                    <a:pt x="1721" y="186"/>
                    <a:pt x="1734" y="198"/>
                  </a:cubicBezTo>
                  <a:cubicBezTo>
                    <a:pt x="1759" y="205"/>
                    <a:pt x="1785" y="208"/>
                    <a:pt x="1811" y="208"/>
                  </a:cubicBezTo>
                  <a:cubicBezTo>
                    <a:pt x="1875" y="208"/>
                    <a:pt x="1941" y="191"/>
                    <a:pt x="2002" y="174"/>
                  </a:cubicBezTo>
                  <a:cubicBezTo>
                    <a:pt x="2058" y="158"/>
                    <a:pt x="2115" y="154"/>
                    <a:pt x="2173" y="154"/>
                  </a:cubicBezTo>
                  <a:cubicBezTo>
                    <a:pt x="2251" y="154"/>
                    <a:pt x="2331" y="162"/>
                    <a:pt x="2415" y="162"/>
                  </a:cubicBezTo>
                  <a:cubicBezTo>
                    <a:pt x="2451" y="162"/>
                    <a:pt x="2451" y="113"/>
                    <a:pt x="2415" y="113"/>
                  </a:cubicBezTo>
                  <a:cubicBezTo>
                    <a:pt x="2337" y="113"/>
                    <a:pt x="2250" y="97"/>
                    <a:pt x="2168" y="97"/>
                  </a:cubicBezTo>
                  <a:cubicBezTo>
                    <a:pt x="2149" y="97"/>
                    <a:pt x="2129" y="98"/>
                    <a:pt x="2111" y="101"/>
                  </a:cubicBezTo>
                  <a:cubicBezTo>
                    <a:pt x="2026" y="101"/>
                    <a:pt x="1940" y="149"/>
                    <a:pt x="1843" y="162"/>
                  </a:cubicBezTo>
                  <a:cubicBezTo>
                    <a:pt x="1783" y="162"/>
                    <a:pt x="1758" y="149"/>
                    <a:pt x="1710" y="113"/>
                  </a:cubicBezTo>
                  <a:cubicBezTo>
                    <a:pt x="1705" y="109"/>
                    <a:pt x="1700" y="108"/>
                    <a:pt x="1694" y="108"/>
                  </a:cubicBezTo>
                  <a:cubicBezTo>
                    <a:pt x="1682" y="108"/>
                    <a:pt x="1669" y="113"/>
                    <a:pt x="1661" y="113"/>
                  </a:cubicBezTo>
                  <a:cubicBezTo>
                    <a:pt x="1612" y="121"/>
                    <a:pt x="1508" y="179"/>
                    <a:pt x="1438" y="179"/>
                  </a:cubicBezTo>
                  <a:cubicBezTo>
                    <a:pt x="1403" y="179"/>
                    <a:pt x="1377" y="165"/>
                    <a:pt x="1369" y="125"/>
                  </a:cubicBezTo>
                  <a:cubicBezTo>
                    <a:pt x="1369" y="113"/>
                    <a:pt x="1357" y="113"/>
                    <a:pt x="1345" y="113"/>
                  </a:cubicBezTo>
                  <a:cubicBezTo>
                    <a:pt x="1199" y="162"/>
                    <a:pt x="1053" y="198"/>
                    <a:pt x="919" y="235"/>
                  </a:cubicBezTo>
                  <a:cubicBezTo>
                    <a:pt x="773" y="271"/>
                    <a:pt x="651" y="357"/>
                    <a:pt x="505" y="405"/>
                  </a:cubicBezTo>
                  <a:cubicBezTo>
                    <a:pt x="494" y="417"/>
                    <a:pt x="481" y="417"/>
                    <a:pt x="469" y="417"/>
                  </a:cubicBezTo>
                  <a:cubicBezTo>
                    <a:pt x="469" y="405"/>
                    <a:pt x="457" y="381"/>
                    <a:pt x="457" y="368"/>
                  </a:cubicBezTo>
                  <a:cubicBezTo>
                    <a:pt x="445" y="344"/>
                    <a:pt x="445" y="320"/>
                    <a:pt x="432" y="295"/>
                  </a:cubicBezTo>
                  <a:cubicBezTo>
                    <a:pt x="481" y="259"/>
                    <a:pt x="530" y="222"/>
                    <a:pt x="542" y="162"/>
                  </a:cubicBezTo>
                  <a:cubicBezTo>
                    <a:pt x="564" y="106"/>
                    <a:pt x="515" y="0"/>
                    <a:pt x="4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698;p36">
              <a:extLst>
                <a:ext uri="{FF2B5EF4-FFF2-40B4-BE49-F238E27FC236}">
                  <a16:creationId xmlns:a16="http://schemas.microsoft.com/office/drawing/2014/main" id="{3061A083-A378-4795-BEE2-3A3A3ADF6ACE}"/>
                </a:ext>
              </a:extLst>
            </p:cNvPr>
            <p:cNvSpPr/>
            <p:nvPr/>
          </p:nvSpPr>
          <p:spPr>
            <a:xfrm>
              <a:off x="1673109" y="2891060"/>
              <a:ext cx="121573" cy="35045"/>
            </a:xfrm>
            <a:custGeom>
              <a:avLst/>
              <a:gdLst/>
              <a:ahLst/>
              <a:cxnLst/>
              <a:rect l="l" t="t" r="r" b="b"/>
              <a:pathLst>
                <a:path w="2470" h="712" extrusionOk="0">
                  <a:moveTo>
                    <a:pt x="438" y="103"/>
                  </a:moveTo>
                  <a:cubicBezTo>
                    <a:pt x="438" y="103"/>
                    <a:pt x="451" y="103"/>
                    <a:pt x="487" y="152"/>
                  </a:cubicBezTo>
                  <a:cubicBezTo>
                    <a:pt x="487" y="188"/>
                    <a:pt x="475" y="212"/>
                    <a:pt x="427" y="236"/>
                  </a:cubicBezTo>
                  <a:cubicBezTo>
                    <a:pt x="427" y="212"/>
                    <a:pt x="414" y="188"/>
                    <a:pt x="414" y="163"/>
                  </a:cubicBezTo>
                  <a:lnTo>
                    <a:pt x="414" y="139"/>
                  </a:lnTo>
                  <a:cubicBezTo>
                    <a:pt x="427" y="115"/>
                    <a:pt x="427" y="103"/>
                    <a:pt x="438" y="103"/>
                  </a:cubicBezTo>
                  <a:close/>
                  <a:moveTo>
                    <a:pt x="427" y="66"/>
                  </a:moveTo>
                  <a:cubicBezTo>
                    <a:pt x="390" y="79"/>
                    <a:pt x="390" y="115"/>
                    <a:pt x="378" y="127"/>
                  </a:cubicBezTo>
                  <a:lnTo>
                    <a:pt x="378" y="176"/>
                  </a:lnTo>
                  <a:cubicBezTo>
                    <a:pt x="378" y="200"/>
                    <a:pt x="390" y="236"/>
                    <a:pt x="402" y="261"/>
                  </a:cubicBezTo>
                  <a:lnTo>
                    <a:pt x="402" y="273"/>
                  </a:lnTo>
                  <a:lnTo>
                    <a:pt x="414" y="298"/>
                  </a:lnTo>
                  <a:lnTo>
                    <a:pt x="427" y="285"/>
                  </a:lnTo>
                  <a:cubicBezTo>
                    <a:pt x="500" y="236"/>
                    <a:pt x="524" y="200"/>
                    <a:pt x="524" y="152"/>
                  </a:cubicBezTo>
                  <a:lnTo>
                    <a:pt x="524" y="139"/>
                  </a:lnTo>
                  <a:cubicBezTo>
                    <a:pt x="487" y="79"/>
                    <a:pt x="451" y="66"/>
                    <a:pt x="427" y="66"/>
                  </a:cubicBezTo>
                  <a:close/>
                  <a:moveTo>
                    <a:pt x="427" y="528"/>
                  </a:moveTo>
                  <a:cubicBezTo>
                    <a:pt x="427" y="577"/>
                    <a:pt x="402" y="601"/>
                    <a:pt x="365" y="614"/>
                  </a:cubicBezTo>
                  <a:lnTo>
                    <a:pt x="354" y="577"/>
                  </a:lnTo>
                  <a:cubicBezTo>
                    <a:pt x="365" y="565"/>
                    <a:pt x="390" y="552"/>
                    <a:pt x="414" y="541"/>
                  </a:cubicBezTo>
                  <a:cubicBezTo>
                    <a:pt x="414" y="528"/>
                    <a:pt x="427" y="528"/>
                    <a:pt x="427" y="528"/>
                  </a:cubicBezTo>
                  <a:close/>
                  <a:moveTo>
                    <a:pt x="452" y="39"/>
                  </a:moveTo>
                  <a:cubicBezTo>
                    <a:pt x="471" y="39"/>
                    <a:pt x="489" y="56"/>
                    <a:pt x="500" y="66"/>
                  </a:cubicBezTo>
                  <a:cubicBezTo>
                    <a:pt x="536" y="90"/>
                    <a:pt x="548" y="139"/>
                    <a:pt x="536" y="176"/>
                  </a:cubicBezTo>
                  <a:cubicBezTo>
                    <a:pt x="511" y="225"/>
                    <a:pt x="487" y="261"/>
                    <a:pt x="427" y="298"/>
                  </a:cubicBezTo>
                  <a:lnTo>
                    <a:pt x="414" y="298"/>
                  </a:lnTo>
                  <a:lnTo>
                    <a:pt x="427" y="322"/>
                  </a:lnTo>
                  <a:cubicBezTo>
                    <a:pt x="427" y="346"/>
                    <a:pt x="438" y="358"/>
                    <a:pt x="451" y="382"/>
                  </a:cubicBezTo>
                  <a:cubicBezTo>
                    <a:pt x="451" y="407"/>
                    <a:pt x="451" y="419"/>
                    <a:pt x="463" y="443"/>
                  </a:cubicBezTo>
                  <a:lnTo>
                    <a:pt x="463" y="455"/>
                  </a:lnTo>
                  <a:lnTo>
                    <a:pt x="524" y="443"/>
                  </a:lnTo>
                  <a:cubicBezTo>
                    <a:pt x="573" y="419"/>
                    <a:pt x="633" y="382"/>
                    <a:pt x="681" y="358"/>
                  </a:cubicBezTo>
                  <a:cubicBezTo>
                    <a:pt x="767" y="322"/>
                    <a:pt x="840" y="285"/>
                    <a:pt x="925" y="261"/>
                  </a:cubicBezTo>
                  <a:cubicBezTo>
                    <a:pt x="1071" y="236"/>
                    <a:pt x="1205" y="188"/>
                    <a:pt x="1351" y="139"/>
                  </a:cubicBezTo>
                  <a:lnTo>
                    <a:pt x="1363" y="152"/>
                  </a:lnTo>
                  <a:cubicBezTo>
                    <a:pt x="1363" y="176"/>
                    <a:pt x="1375" y="188"/>
                    <a:pt x="1400" y="200"/>
                  </a:cubicBezTo>
                  <a:cubicBezTo>
                    <a:pt x="1414" y="211"/>
                    <a:pt x="1432" y="215"/>
                    <a:pt x="1453" y="215"/>
                  </a:cubicBezTo>
                  <a:cubicBezTo>
                    <a:pt x="1503" y="215"/>
                    <a:pt x="1567" y="189"/>
                    <a:pt x="1618" y="163"/>
                  </a:cubicBezTo>
                  <a:cubicBezTo>
                    <a:pt x="1643" y="152"/>
                    <a:pt x="1654" y="152"/>
                    <a:pt x="1667" y="139"/>
                  </a:cubicBezTo>
                  <a:lnTo>
                    <a:pt x="1703" y="139"/>
                  </a:lnTo>
                  <a:cubicBezTo>
                    <a:pt x="1740" y="176"/>
                    <a:pt x="1770" y="192"/>
                    <a:pt x="1809" y="192"/>
                  </a:cubicBezTo>
                  <a:cubicBezTo>
                    <a:pt x="1822" y="192"/>
                    <a:pt x="1835" y="191"/>
                    <a:pt x="1849" y="188"/>
                  </a:cubicBezTo>
                  <a:cubicBezTo>
                    <a:pt x="1898" y="188"/>
                    <a:pt x="1946" y="176"/>
                    <a:pt x="1983" y="163"/>
                  </a:cubicBezTo>
                  <a:cubicBezTo>
                    <a:pt x="2032" y="152"/>
                    <a:pt x="2081" y="127"/>
                    <a:pt x="2117" y="127"/>
                  </a:cubicBezTo>
                  <a:cubicBezTo>
                    <a:pt x="2178" y="127"/>
                    <a:pt x="2238" y="127"/>
                    <a:pt x="2299" y="139"/>
                  </a:cubicBezTo>
                  <a:lnTo>
                    <a:pt x="2421" y="139"/>
                  </a:lnTo>
                  <a:cubicBezTo>
                    <a:pt x="2421" y="139"/>
                    <a:pt x="2433" y="139"/>
                    <a:pt x="2433" y="152"/>
                  </a:cubicBezTo>
                  <a:lnTo>
                    <a:pt x="2299" y="152"/>
                  </a:lnTo>
                  <a:cubicBezTo>
                    <a:pt x="2264" y="147"/>
                    <a:pt x="2228" y="144"/>
                    <a:pt x="2191" y="144"/>
                  </a:cubicBezTo>
                  <a:cubicBezTo>
                    <a:pt x="2129" y="144"/>
                    <a:pt x="2064" y="153"/>
                    <a:pt x="1995" y="176"/>
                  </a:cubicBezTo>
                  <a:cubicBezTo>
                    <a:pt x="1942" y="191"/>
                    <a:pt x="1888" y="207"/>
                    <a:pt x="1834" y="207"/>
                  </a:cubicBezTo>
                  <a:cubicBezTo>
                    <a:pt x="1803" y="207"/>
                    <a:pt x="1771" y="201"/>
                    <a:pt x="1740" y="188"/>
                  </a:cubicBezTo>
                  <a:cubicBezTo>
                    <a:pt x="1740" y="188"/>
                    <a:pt x="1727" y="176"/>
                    <a:pt x="1716" y="176"/>
                  </a:cubicBezTo>
                  <a:lnTo>
                    <a:pt x="1716" y="163"/>
                  </a:lnTo>
                  <a:cubicBezTo>
                    <a:pt x="1704" y="156"/>
                    <a:pt x="1694" y="153"/>
                    <a:pt x="1685" y="153"/>
                  </a:cubicBezTo>
                  <a:cubicBezTo>
                    <a:pt x="1664" y="153"/>
                    <a:pt x="1647" y="167"/>
                    <a:pt x="1630" y="176"/>
                  </a:cubicBezTo>
                  <a:cubicBezTo>
                    <a:pt x="1630" y="176"/>
                    <a:pt x="1618" y="188"/>
                    <a:pt x="1606" y="188"/>
                  </a:cubicBezTo>
                  <a:cubicBezTo>
                    <a:pt x="1594" y="188"/>
                    <a:pt x="1570" y="200"/>
                    <a:pt x="1545" y="200"/>
                  </a:cubicBezTo>
                  <a:cubicBezTo>
                    <a:pt x="1521" y="212"/>
                    <a:pt x="1497" y="225"/>
                    <a:pt x="1460" y="225"/>
                  </a:cubicBezTo>
                  <a:cubicBezTo>
                    <a:pt x="1387" y="225"/>
                    <a:pt x="1363" y="212"/>
                    <a:pt x="1351" y="176"/>
                  </a:cubicBezTo>
                  <a:lnTo>
                    <a:pt x="1351" y="152"/>
                  </a:lnTo>
                  <a:lnTo>
                    <a:pt x="1327" y="163"/>
                  </a:lnTo>
                  <a:cubicBezTo>
                    <a:pt x="1265" y="188"/>
                    <a:pt x="1205" y="200"/>
                    <a:pt x="1132" y="212"/>
                  </a:cubicBezTo>
                  <a:cubicBezTo>
                    <a:pt x="1010" y="249"/>
                    <a:pt x="876" y="285"/>
                    <a:pt x="754" y="346"/>
                  </a:cubicBezTo>
                  <a:cubicBezTo>
                    <a:pt x="743" y="346"/>
                    <a:pt x="718" y="358"/>
                    <a:pt x="706" y="371"/>
                  </a:cubicBezTo>
                  <a:cubicBezTo>
                    <a:pt x="657" y="395"/>
                    <a:pt x="609" y="419"/>
                    <a:pt x="560" y="431"/>
                  </a:cubicBezTo>
                  <a:cubicBezTo>
                    <a:pt x="524" y="443"/>
                    <a:pt x="500" y="455"/>
                    <a:pt x="475" y="468"/>
                  </a:cubicBezTo>
                  <a:lnTo>
                    <a:pt x="463" y="468"/>
                  </a:lnTo>
                  <a:lnTo>
                    <a:pt x="463" y="479"/>
                  </a:lnTo>
                  <a:lnTo>
                    <a:pt x="438" y="479"/>
                  </a:lnTo>
                  <a:cubicBezTo>
                    <a:pt x="427" y="492"/>
                    <a:pt x="402" y="504"/>
                    <a:pt x="390" y="504"/>
                  </a:cubicBezTo>
                  <a:cubicBezTo>
                    <a:pt x="365" y="516"/>
                    <a:pt x="341" y="541"/>
                    <a:pt x="317" y="552"/>
                  </a:cubicBezTo>
                  <a:lnTo>
                    <a:pt x="317" y="565"/>
                  </a:lnTo>
                  <a:lnTo>
                    <a:pt x="341" y="662"/>
                  </a:lnTo>
                  <a:lnTo>
                    <a:pt x="354" y="650"/>
                  </a:lnTo>
                  <a:cubicBezTo>
                    <a:pt x="427" y="638"/>
                    <a:pt x="463" y="577"/>
                    <a:pt x="463" y="504"/>
                  </a:cubicBezTo>
                  <a:lnTo>
                    <a:pt x="463" y="479"/>
                  </a:lnTo>
                  <a:lnTo>
                    <a:pt x="463" y="479"/>
                  </a:lnTo>
                  <a:cubicBezTo>
                    <a:pt x="475" y="552"/>
                    <a:pt x="451" y="601"/>
                    <a:pt x="427" y="638"/>
                  </a:cubicBezTo>
                  <a:cubicBezTo>
                    <a:pt x="402" y="662"/>
                    <a:pt x="354" y="674"/>
                    <a:pt x="305" y="674"/>
                  </a:cubicBezTo>
                  <a:cubicBezTo>
                    <a:pt x="292" y="662"/>
                    <a:pt x="292" y="662"/>
                    <a:pt x="281" y="662"/>
                  </a:cubicBezTo>
                  <a:cubicBezTo>
                    <a:pt x="268" y="638"/>
                    <a:pt x="281" y="601"/>
                    <a:pt x="292" y="577"/>
                  </a:cubicBezTo>
                  <a:cubicBezTo>
                    <a:pt x="317" y="516"/>
                    <a:pt x="390" y="492"/>
                    <a:pt x="438" y="468"/>
                  </a:cubicBezTo>
                  <a:lnTo>
                    <a:pt x="451" y="455"/>
                  </a:lnTo>
                  <a:lnTo>
                    <a:pt x="451" y="443"/>
                  </a:lnTo>
                  <a:cubicBezTo>
                    <a:pt x="438" y="407"/>
                    <a:pt x="427" y="358"/>
                    <a:pt x="414" y="322"/>
                  </a:cubicBezTo>
                  <a:lnTo>
                    <a:pt x="402" y="309"/>
                  </a:lnTo>
                  <a:lnTo>
                    <a:pt x="390" y="322"/>
                  </a:lnTo>
                  <a:cubicBezTo>
                    <a:pt x="365" y="322"/>
                    <a:pt x="354" y="334"/>
                    <a:pt x="329" y="346"/>
                  </a:cubicBezTo>
                  <a:cubicBezTo>
                    <a:pt x="278" y="359"/>
                    <a:pt x="223" y="375"/>
                    <a:pt x="174" y="375"/>
                  </a:cubicBezTo>
                  <a:cubicBezTo>
                    <a:pt x="130" y="375"/>
                    <a:pt x="90" y="362"/>
                    <a:pt x="62" y="322"/>
                  </a:cubicBezTo>
                  <a:cubicBezTo>
                    <a:pt x="49" y="309"/>
                    <a:pt x="49" y="298"/>
                    <a:pt x="49" y="285"/>
                  </a:cubicBezTo>
                  <a:cubicBezTo>
                    <a:pt x="56" y="271"/>
                    <a:pt x="80" y="265"/>
                    <a:pt x="105" y="265"/>
                  </a:cubicBezTo>
                  <a:cubicBezTo>
                    <a:pt x="124" y="265"/>
                    <a:pt x="144" y="268"/>
                    <a:pt x="159" y="273"/>
                  </a:cubicBezTo>
                  <a:lnTo>
                    <a:pt x="159" y="285"/>
                  </a:lnTo>
                  <a:cubicBezTo>
                    <a:pt x="145" y="278"/>
                    <a:pt x="131" y="271"/>
                    <a:pt x="119" y="271"/>
                  </a:cubicBezTo>
                  <a:cubicBezTo>
                    <a:pt x="110" y="271"/>
                    <a:pt x="103" y="275"/>
                    <a:pt x="98" y="285"/>
                  </a:cubicBezTo>
                  <a:cubicBezTo>
                    <a:pt x="98" y="298"/>
                    <a:pt x="98" y="309"/>
                    <a:pt x="171" y="358"/>
                  </a:cubicBezTo>
                  <a:lnTo>
                    <a:pt x="171" y="371"/>
                  </a:lnTo>
                  <a:lnTo>
                    <a:pt x="244" y="358"/>
                  </a:lnTo>
                  <a:lnTo>
                    <a:pt x="256" y="358"/>
                  </a:lnTo>
                  <a:cubicBezTo>
                    <a:pt x="268" y="346"/>
                    <a:pt x="281" y="346"/>
                    <a:pt x="292" y="346"/>
                  </a:cubicBezTo>
                  <a:cubicBezTo>
                    <a:pt x="305" y="334"/>
                    <a:pt x="317" y="334"/>
                    <a:pt x="329" y="334"/>
                  </a:cubicBezTo>
                  <a:cubicBezTo>
                    <a:pt x="341" y="322"/>
                    <a:pt x="365" y="309"/>
                    <a:pt x="390" y="298"/>
                  </a:cubicBezTo>
                  <a:lnTo>
                    <a:pt x="402" y="298"/>
                  </a:lnTo>
                  <a:lnTo>
                    <a:pt x="390" y="285"/>
                  </a:lnTo>
                  <a:cubicBezTo>
                    <a:pt x="390" y="261"/>
                    <a:pt x="378" y="236"/>
                    <a:pt x="378" y="212"/>
                  </a:cubicBezTo>
                  <a:cubicBezTo>
                    <a:pt x="365" y="163"/>
                    <a:pt x="365" y="54"/>
                    <a:pt x="438" y="42"/>
                  </a:cubicBezTo>
                  <a:cubicBezTo>
                    <a:pt x="443" y="40"/>
                    <a:pt x="447" y="39"/>
                    <a:pt x="452" y="39"/>
                  </a:cubicBezTo>
                  <a:close/>
                  <a:moveTo>
                    <a:pt x="454" y="1"/>
                  </a:moveTo>
                  <a:cubicBezTo>
                    <a:pt x="445" y="1"/>
                    <a:pt x="436" y="2"/>
                    <a:pt x="427" y="6"/>
                  </a:cubicBezTo>
                  <a:cubicBezTo>
                    <a:pt x="329" y="30"/>
                    <a:pt x="329" y="152"/>
                    <a:pt x="341" y="225"/>
                  </a:cubicBezTo>
                  <a:cubicBezTo>
                    <a:pt x="341" y="236"/>
                    <a:pt x="354" y="261"/>
                    <a:pt x="354" y="273"/>
                  </a:cubicBezTo>
                  <a:cubicBezTo>
                    <a:pt x="341" y="285"/>
                    <a:pt x="329" y="285"/>
                    <a:pt x="317" y="298"/>
                  </a:cubicBezTo>
                  <a:cubicBezTo>
                    <a:pt x="305" y="298"/>
                    <a:pt x="292" y="309"/>
                    <a:pt x="281" y="309"/>
                  </a:cubicBezTo>
                  <a:cubicBezTo>
                    <a:pt x="268" y="309"/>
                    <a:pt x="256" y="322"/>
                    <a:pt x="244" y="322"/>
                  </a:cubicBezTo>
                  <a:lnTo>
                    <a:pt x="183" y="334"/>
                  </a:lnTo>
                  <a:cubicBezTo>
                    <a:pt x="183" y="322"/>
                    <a:pt x="171" y="322"/>
                    <a:pt x="171" y="322"/>
                  </a:cubicBezTo>
                  <a:cubicBezTo>
                    <a:pt x="171" y="322"/>
                    <a:pt x="171" y="309"/>
                    <a:pt x="183" y="309"/>
                  </a:cubicBezTo>
                  <a:cubicBezTo>
                    <a:pt x="195" y="298"/>
                    <a:pt x="195" y="285"/>
                    <a:pt x="195" y="273"/>
                  </a:cubicBezTo>
                  <a:cubicBezTo>
                    <a:pt x="195" y="261"/>
                    <a:pt x="183" y="249"/>
                    <a:pt x="171" y="236"/>
                  </a:cubicBezTo>
                  <a:cubicBezTo>
                    <a:pt x="158" y="232"/>
                    <a:pt x="138" y="229"/>
                    <a:pt x="117" y="229"/>
                  </a:cubicBezTo>
                  <a:cubicBezTo>
                    <a:pt x="81" y="229"/>
                    <a:pt x="40" y="238"/>
                    <a:pt x="25" y="261"/>
                  </a:cubicBezTo>
                  <a:cubicBezTo>
                    <a:pt x="13" y="273"/>
                    <a:pt x="0" y="309"/>
                    <a:pt x="37" y="346"/>
                  </a:cubicBezTo>
                  <a:cubicBezTo>
                    <a:pt x="71" y="396"/>
                    <a:pt x="117" y="413"/>
                    <a:pt x="167" y="413"/>
                  </a:cubicBezTo>
                  <a:cubicBezTo>
                    <a:pt x="225" y="413"/>
                    <a:pt x="288" y="390"/>
                    <a:pt x="341" y="371"/>
                  </a:cubicBezTo>
                  <a:cubicBezTo>
                    <a:pt x="354" y="371"/>
                    <a:pt x="365" y="358"/>
                    <a:pt x="390" y="358"/>
                  </a:cubicBezTo>
                  <a:cubicBezTo>
                    <a:pt x="390" y="382"/>
                    <a:pt x="402" y="407"/>
                    <a:pt x="414" y="443"/>
                  </a:cubicBezTo>
                  <a:cubicBezTo>
                    <a:pt x="354" y="468"/>
                    <a:pt x="281" y="504"/>
                    <a:pt x="256" y="552"/>
                  </a:cubicBezTo>
                  <a:cubicBezTo>
                    <a:pt x="244" y="589"/>
                    <a:pt x="232" y="638"/>
                    <a:pt x="256" y="674"/>
                  </a:cubicBezTo>
                  <a:cubicBezTo>
                    <a:pt x="256" y="687"/>
                    <a:pt x="281" y="698"/>
                    <a:pt x="305" y="698"/>
                  </a:cubicBezTo>
                  <a:cubicBezTo>
                    <a:pt x="317" y="698"/>
                    <a:pt x="317" y="711"/>
                    <a:pt x="329" y="711"/>
                  </a:cubicBezTo>
                  <a:cubicBezTo>
                    <a:pt x="378" y="711"/>
                    <a:pt x="414" y="687"/>
                    <a:pt x="451" y="662"/>
                  </a:cubicBezTo>
                  <a:cubicBezTo>
                    <a:pt x="487" y="625"/>
                    <a:pt x="500" y="565"/>
                    <a:pt x="500" y="492"/>
                  </a:cubicBezTo>
                  <a:cubicBezTo>
                    <a:pt x="524" y="492"/>
                    <a:pt x="548" y="479"/>
                    <a:pt x="573" y="468"/>
                  </a:cubicBezTo>
                  <a:cubicBezTo>
                    <a:pt x="621" y="455"/>
                    <a:pt x="670" y="419"/>
                    <a:pt x="718" y="395"/>
                  </a:cubicBezTo>
                  <a:cubicBezTo>
                    <a:pt x="743" y="395"/>
                    <a:pt x="754" y="382"/>
                    <a:pt x="779" y="371"/>
                  </a:cubicBezTo>
                  <a:cubicBezTo>
                    <a:pt x="889" y="322"/>
                    <a:pt x="1022" y="285"/>
                    <a:pt x="1144" y="249"/>
                  </a:cubicBezTo>
                  <a:cubicBezTo>
                    <a:pt x="1205" y="236"/>
                    <a:pt x="1265" y="225"/>
                    <a:pt x="1327" y="200"/>
                  </a:cubicBezTo>
                  <a:cubicBezTo>
                    <a:pt x="1351" y="249"/>
                    <a:pt x="1400" y="261"/>
                    <a:pt x="1460" y="261"/>
                  </a:cubicBezTo>
                  <a:cubicBezTo>
                    <a:pt x="1497" y="261"/>
                    <a:pt x="1533" y="249"/>
                    <a:pt x="1557" y="236"/>
                  </a:cubicBezTo>
                  <a:cubicBezTo>
                    <a:pt x="1581" y="225"/>
                    <a:pt x="1606" y="225"/>
                    <a:pt x="1618" y="212"/>
                  </a:cubicBezTo>
                  <a:cubicBezTo>
                    <a:pt x="1630" y="212"/>
                    <a:pt x="1643" y="212"/>
                    <a:pt x="1654" y="200"/>
                  </a:cubicBezTo>
                  <a:cubicBezTo>
                    <a:pt x="1667" y="200"/>
                    <a:pt x="1679" y="188"/>
                    <a:pt x="1691" y="188"/>
                  </a:cubicBezTo>
                  <a:lnTo>
                    <a:pt x="1691" y="200"/>
                  </a:lnTo>
                  <a:cubicBezTo>
                    <a:pt x="1703" y="212"/>
                    <a:pt x="1716" y="225"/>
                    <a:pt x="1727" y="225"/>
                  </a:cubicBezTo>
                  <a:cubicBezTo>
                    <a:pt x="1761" y="237"/>
                    <a:pt x="1793" y="242"/>
                    <a:pt x="1825" y="242"/>
                  </a:cubicBezTo>
                  <a:cubicBezTo>
                    <a:pt x="1885" y="242"/>
                    <a:pt x="1944" y="224"/>
                    <a:pt x="2008" y="200"/>
                  </a:cubicBezTo>
                  <a:cubicBezTo>
                    <a:pt x="2065" y="186"/>
                    <a:pt x="2123" y="180"/>
                    <a:pt x="2180" y="180"/>
                  </a:cubicBezTo>
                  <a:cubicBezTo>
                    <a:pt x="2220" y="180"/>
                    <a:pt x="2260" y="183"/>
                    <a:pt x="2299" y="188"/>
                  </a:cubicBezTo>
                  <a:lnTo>
                    <a:pt x="2421" y="188"/>
                  </a:lnTo>
                  <a:cubicBezTo>
                    <a:pt x="2445" y="188"/>
                    <a:pt x="2470" y="176"/>
                    <a:pt x="2470" y="152"/>
                  </a:cubicBezTo>
                  <a:cubicBezTo>
                    <a:pt x="2470" y="127"/>
                    <a:pt x="2445" y="103"/>
                    <a:pt x="2421" y="103"/>
                  </a:cubicBezTo>
                  <a:lnTo>
                    <a:pt x="2299" y="103"/>
                  </a:lnTo>
                  <a:cubicBezTo>
                    <a:pt x="2238" y="90"/>
                    <a:pt x="2178" y="90"/>
                    <a:pt x="2117" y="90"/>
                  </a:cubicBezTo>
                  <a:cubicBezTo>
                    <a:pt x="2068" y="103"/>
                    <a:pt x="2019" y="115"/>
                    <a:pt x="1983" y="127"/>
                  </a:cubicBezTo>
                  <a:cubicBezTo>
                    <a:pt x="1935" y="139"/>
                    <a:pt x="1898" y="152"/>
                    <a:pt x="1849" y="152"/>
                  </a:cubicBezTo>
                  <a:cubicBezTo>
                    <a:pt x="1837" y="155"/>
                    <a:pt x="1826" y="156"/>
                    <a:pt x="1815" y="156"/>
                  </a:cubicBezTo>
                  <a:cubicBezTo>
                    <a:pt x="1782" y="156"/>
                    <a:pt x="1755" y="142"/>
                    <a:pt x="1727" y="115"/>
                  </a:cubicBezTo>
                  <a:cubicBezTo>
                    <a:pt x="1715" y="109"/>
                    <a:pt x="1706" y="106"/>
                    <a:pt x="1696" y="106"/>
                  </a:cubicBezTo>
                  <a:cubicBezTo>
                    <a:pt x="1685" y="106"/>
                    <a:pt x="1673" y="109"/>
                    <a:pt x="1654" y="115"/>
                  </a:cubicBezTo>
                  <a:cubicBezTo>
                    <a:pt x="1643" y="115"/>
                    <a:pt x="1630" y="127"/>
                    <a:pt x="1606" y="127"/>
                  </a:cubicBezTo>
                  <a:cubicBezTo>
                    <a:pt x="1553" y="148"/>
                    <a:pt x="1473" y="178"/>
                    <a:pt x="1429" y="178"/>
                  </a:cubicBezTo>
                  <a:cubicBezTo>
                    <a:pt x="1422" y="178"/>
                    <a:pt x="1416" y="178"/>
                    <a:pt x="1411" y="176"/>
                  </a:cubicBezTo>
                  <a:cubicBezTo>
                    <a:pt x="1400" y="163"/>
                    <a:pt x="1400" y="152"/>
                    <a:pt x="1400" y="139"/>
                  </a:cubicBezTo>
                  <a:cubicBezTo>
                    <a:pt x="1387" y="127"/>
                    <a:pt x="1387" y="115"/>
                    <a:pt x="1375" y="115"/>
                  </a:cubicBezTo>
                  <a:cubicBezTo>
                    <a:pt x="1369" y="109"/>
                    <a:pt x="1363" y="106"/>
                    <a:pt x="1357" y="106"/>
                  </a:cubicBezTo>
                  <a:cubicBezTo>
                    <a:pt x="1351" y="106"/>
                    <a:pt x="1345" y="109"/>
                    <a:pt x="1338" y="115"/>
                  </a:cubicBezTo>
                  <a:cubicBezTo>
                    <a:pt x="1192" y="163"/>
                    <a:pt x="1059" y="200"/>
                    <a:pt x="913" y="225"/>
                  </a:cubicBezTo>
                  <a:cubicBezTo>
                    <a:pt x="827" y="249"/>
                    <a:pt x="743" y="285"/>
                    <a:pt x="670" y="334"/>
                  </a:cubicBezTo>
                  <a:cubicBezTo>
                    <a:pt x="621" y="358"/>
                    <a:pt x="560" y="382"/>
                    <a:pt x="511" y="407"/>
                  </a:cubicBezTo>
                  <a:lnTo>
                    <a:pt x="487" y="407"/>
                  </a:lnTo>
                  <a:cubicBezTo>
                    <a:pt x="487" y="395"/>
                    <a:pt x="487" y="382"/>
                    <a:pt x="475" y="371"/>
                  </a:cubicBezTo>
                  <a:cubicBezTo>
                    <a:pt x="475" y="358"/>
                    <a:pt x="463" y="334"/>
                    <a:pt x="463" y="322"/>
                  </a:cubicBezTo>
                  <a:cubicBezTo>
                    <a:pt x="511" y="285"/>
                    <a:pt x="548" y="236"/>
                    <a:pt x="573" y="188"/>
                  </a:cubicBezTo>
                  <a:cubicBezTo>
                    <a:pt x="584" y="139"/>
                    <a:pt x="573" y="79"/>
                    <a:pt x="536" y="42"/>
                  </a:cubicBezTo>
                  <a:cubicBezTo>
                    <a:pt x="509" y="15"/>
                    <a:pt x="481" y="1"/>
                    <a:pt x="4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699;p36">
              <a:extLst>
                <a:ext uri="{FF2B5EF4-FFF2-40B4-BE49-F238E27FC236}">
                  <a16:creationId xmlns:a16="http://schemas.microsoft.com/office/drawing/2014/main" id="{74B5DD7F-A404-4EDD-A931-07547FF5C509}"/>
                </a:ext>
              </a:extLst>
            </p:cNvPr>
            <p:cNvSpPr/>
            <p:nvPr/>
          </p:nvSpPr>
          <p:spPr>
            <a:xfrm>
              <a:off x="1717064" y="2915819"/>
              <a:ext cx="71418" cy="9007"/>
            </a:xfrm>
            <a:custGeom>
              <a:avLst/>
              <a:gdLst/>
              <a:ahLst/>
              <a:cxnLst/>
              <a:rect l="l" t="t" r="r" b="b"/>
              <a:pathLst>
                <a:path w="1451" h="183" extrusionOk="0">
                  <a:moveTo>
                    <a:pt x="336" y="1"/>
                  </a:moveTo>
                  <a:cubicBezTo>
                    <a:pt x="288" y="25"/>
                    <a:pt x="275" y="49"/>
                    <a:pt x="299" y="86"/>
                  </a:cubicBezTo>
                  <a:cubicBezTo>
                    <a:pt x="263" y="98"/>
                    <a:pt x="239" y="111"/>
                    <a:pt x="202" y="122"/>
                  </a:cubicBezTo>
                  <a:lnTo>
                    <a:pt x="142" y="122"/>
                  </a:lnTo>
                  <a:cubicBezTo>
                    <a:pt x="129" y="135"/>
                    <a:pt x="129" y="135"/>
                    <a:pt x="117" y="135"/>
                  </a:cubicBezTo>
                  <a:cubicBezTo>
                    <a:pt x="80" y="135"/>
                    <a:pt x="80" y="122"/>
                    <a:pt x="105" y="98"/>
                  </a:cubicBezTo>
                  <a:lnTo>
                    <a:pt x="105" y="98"/>
                  </a:lnTo>
                  <a:cubicBezTo>
                    <a:pt x="108" y="104"/>
                    <a:pt x="112" y="106"/>
                    <a:pt x="117" y="106"/>
                  </a:cubicBezTo>
                  <a:cubicBezTo>
                    <a:pt x="132" y="106"/>
                    <a:pt x="151" y="81"/>
                    <a:pt x="142" y="62"/>
                  </a:cubicBezTo>
                  <a:cubicBezTo>
                    <a:pt x="125" y="42"/>
                    <a:pt x="107" y="34"/>
                    <a:pt x="91" y="34"/>
                  </a:cubicBezTo>
                  <a:cubicBezTo>
                    <a:pt x="37" y="34"/>
                    <a:pt x="0" y="122"/>
                    <a:pt x="56" y="159"/>
                  </a:cubicBezTo>
                  <a:cubicBezTo>
                    <a:pt x="80" y="176"/>
                    <a:pt x="110" y="182"/>
                    <a:pt x="141" y="182"/>
                  </a:cubicBezTo>
                  <a:cubicBezTo>
                    <a:pt x="204" y="182"/>
                    <a:pt x="275" y="155"/>
                    <a:pt x="324" y="122"/>
                  </a:cubicBezTo>
                  <a:cubicBezTo>
                    <a:pt x="336" y="135"/>
                    <a:pt x="361" y="147"/>
                    <a:pt x="385" y="159"/>
                  </a:cubicBezTo>
                  <a:cubicBezTo>
                    <a:pt x="416" y="171"/>
                    <a:pt x="453" y="176"/>
                    <a:pt x="492" y="176"/>
                  </a:cubicBezTo>
                  <a:cubicBezTo>
                    <a:pt x="577" y="176"/>
                    <a:pt x="671" y="152"/>
                    <a:pt x="737" y="111"/>
                  </a:cubicBezTo>
                  <a:cubicBezTo>
                    <a:pt x="761" y="135"/>
                    <a:pt x="798" y="147"/>
                    <a:pt x="810" y="159"/>
                  </a:cubicBezTo>
                  <a:cubicBezTo>
                    <a:pt x="839" y="173"/>
                    <a:pt x="873" y="178"/>
                    <a:pt x="909" y="178"/>
                  </a:cubicBezTo>
                  <a:cubicBezTo>
                    <a:pt x="965" y="178"/>
                    <a:pt x="1026" y="167"/>
                    <a:pt x="1078" y="159"/>
                  </a:cubicBezTo>
                  <a:cubicBezTo>
                    <a:pt x="1126" y="159"/>
                    <a:pt x="1218" y="132"/>
                    <a:pt x="1296" y="132"/>
                  </a:cubicBezTo>
                  <a:cubicBezTo>
                    <a:pt x="1334" y="132"/>
                    <a:pt x="1369" y="139"/>
                    <a:pt x="1394" y="159"/>
                  </a:cubicBezTo>
                  <a:cubicBezTo>
                    <a:pt x="1398" y="161"/>
                    <a:pt x="1403" y="162"/>
                    <a:pt x="1408" y="162"/>
                  </a:cubicBezTo>
                  <a:cubicBezTo>
                    <a:pt x="1429" y="162"/>
                    <a:pt x="1451" y="142"/>
                    <a:pt x="1431" y="122"/>
                  </a:cubicBezTo>
                  <a:cubicBezTo>
                    <a:pt x="1397" y="96"/>
                    <a:pt x="1349" y="87"/>
                    <a:pt x="1300" y="87"/>
                  </a:cubicBezTo>
                  <a:cubicBezTo>
                    <a:pt x="1260" y="87"/>
                    <a:pt x="1220" y="93"/>
                    <a:pt x="1188" y="98"/>
                  </a:cubicBezTo>
                  <a:cubicBezTo>
                    <a:pt x="1102" y="111"/>
                    <a:pt x="1029" y="122"/>
                    <a:pt x="944" y="122"/>
                  </a:cubicBezTo>
                  <a:cubicBezTo>
                    <a:pt x="907" y="122"/>
                    <a:pt x="859" y="122"/>
                    <a:pt x="823" y="111"/>
                  </a:cubicBezTo>
                  <a:lnTo>
                    <a:pt x="774" y="86"/>
                  </a:lnTo>
                  <a:cubicBezTo>
                    <a:pt x="774" y="74"/>
                    <a:pt x="786" y="74"/>
                    <a:pt x="786" y="74"/>
                  </a:cubicBezTo>
                  <a:cubicBezTo>
                    <a:pt x="797" y="64"/>
                    <a:pt x="789" y="35"/>
                    <a:pt x="771" y="35"/>
                  </a:cubicBezTo>
                  <a:cubicBezTo>
                    <a:pt x="768" y="35"/>
                    <a:pt x="765" y="36"/>
                    <a:pt x="761" y="38"/>
                  </a:cubicBezTo>
                  <a:cubicBezTo>
                    <a:pt x="725" y="38"/>
                    <a:pt x="713" y="49"/>
                    <a:pt x="713" y="62"/>
                  </a:cubicBezTo>
                  <a:cubicBezTo>
                    <a:pt x="664" y="98"/>
                    <a:pt x="604" y="111"/>
                    <a:pt x="542" y="122"/>
                  </a:cubicBezTo>
                  <a:cubicBezTo>
                    <a:pt x="518" y="122"/>
                    <a:pt x="409" y="111"/>
                    <a:pt x="348" y="86"/>
                  </a:cubicBezTo>
                  <a:cubicBezTo>
                    <a:pt x="361" y="74"/>
                    <a:pt x="372" y="62"/>
                    <a:pt x="372" y="49"/>
                  </a:cubicBezTo>
                  <a:cubicBezTo>
                    <a:pt x="385" y="49"/>
                    <a:pt x="372" y="38"/>
                    <a:pt x="372" y="25"/>
                  </a:cubicBezTo>
                  <a:cubicBezTo>
                    <a:pt x="361" y="25"/>
                    <a:pt x="361" y="13"/>
                    <a:pt x="348" y="13"/>
                  </a:cubicBezTo>
                  <a:cubicBezTo>
                    <a:pt x="348" y="1"/>
                    <a:pt x="336" y="1"/>
                    <a:pt x="3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700;p36">
              <a:extLst>
                <a:ext uri="{FF2B5EF4-FFF2-40B4-BE49-F238E27FC236}">
                  <a16:creationId xmlns:a16="http://schemas.microsoft.com/office/drawing/2014/main" id="{0D32F5E1-6746-4437-906A-B4486B854CCC}"/>
                </a:ext>
              </a:extLst>
            </p:cNvPr>
            <p:cNvSpPr/>
            <p:nvPr/>
          </p:nvSpPr>
          <p:spPr>
            <a:xfrm>
              <a:off x="1717409" y="2914982"/>
              <a:ext cx="71320" cy="11124"/>
            </a:xfrm>
            <a:custGeom>
              <a:avLst/>
              <a:gdLst/>
              <a:ahLst/>
              <a:cxnLst/>
              <a:rect l="l" t="t" r="r" b="b"/>
              <a:pathLst>
                <a:path w="1449" h="226" extrusionOk="0">
                  <a:moveTo>
                    <a:pt x="754" y="66"/>
                  </a:moveTo>
                  <a:cubicBezTo>
                    <a:pt x="754" y="66"/>
                    <a:pt x="767" y="66"/>
                    <a:pt x="767" y="79"/>
                  </a:cubicBezTo>
                  <a:lnTo>
                    <a:pt x="754" y="79"/>
                  </a:lnTo>
                  <a:lnTo>
                    <a:pt x="743" y="91"/>
                  </a:lnTo>
                  <a:lnTo>
                    <a:pt x="754" y="115"/>
                  </a:lnTo>
                  <a:lnTo>
                    <a:pt x="803" y="139"/>
                  </a:lnTo>
                  <a:cubicBezTo>
                    <a:pt x="840" y="164"/>
                    <a:pt x="900" y="164"/>
                    <a:pt x="937" y="164"/>
                  </a:cubicBezTo>
                  <a:cubicBezTo>
                    <a:pt x="986" y="164"/>
                    <a:pt x="1035" y="152"/>
                    <a:pt x="1083" y="139"/>
                  </a:cubicBezTo>
                  <a:cubicBezTo>
                    <a:pt x="1119" y="139"/>
                    <a:pt x="1144" y="139"/>
                    <a:pt x="1181" y="128"/>
                  </a:cubicBezTo>
                  <a:lnTo>
                    <a:pt x="1217" y="128"/>
                  </a:lnTo>
                  <a:cubicBezTo>
                    <a:pt x="1239" y="123"/>
                    <a:pt x="1265" y="120"/>
                    <a:pt x="1291" y="120"/>
                  </a:cubicBezTo>
                  <a:cubicBezTo>
                    <a:pt x="1335" y="120"/>
                    <a:pt x="1380" y="129"/>
                    <a:pt x="1411" y="152"/>
                  </a:cubicBezTo>
                  <a:lnTo>
                    <a:pt x="1411" y="164"/>
                  </a:lnTo>
                  <a:lnTo>
                    <a:pt x="1399" y="164"/>
                  </a:lnTo>
                  <a:cubicBezTo>
                    <a:pt x="1371" y="136"/>
                    <a:pt x="1330" y="126"/>
                    <a:pt x="1284" y="126"/>
                  </a:cubicBezTo>
                  <a:cubicBezTo>
                    <a:pt x="1231" y="126"/>
                    <a:pt x="1171" y="139"/>
                    <a:pt x="1119" y="152"/>
                  </a:cubicBezTo>
                  <a:cubicBezTo>
                    <a:pt x="1095" y="152"/>
                    <a:pt x="1083" y="164"/>
                    <a:pt x="1059" y="164"/>
                  </a:cubicBezTo>
                  <a:lnTo>
                    <a:pt x="1035" y="164"/>
                  </a:lnTo>
                  <a:cubicBezTo>
                    <a:pt x="993" y="171"/>
                    <a:pt x="947" y="178"/>
                    <a:pt x="904" y="178"/>
                  </a:cubicBezTo>
                  <a:cubicBezTo>
                    <a:pt x="872" y="178"/>
                    <a:pt x="841" y="174"/>
                    <a:pt x="816" y="164"/>
                  </a:cubicBezTo>
                  <a:cubicBezTo>
                    <a:pt x="803" y="152"/>
                    <a:pt x="767" y="139"/>
                    <a:pt x="743" y="115"/>
                  </a:cubicBezTo>
                  <a:lnTo>
                    <a:pt x="730" y="103"/>
                  </a:lnTo>
                  <a:lnTo>
                    <a:pt x="718" y="103"/>
                  </a:lnTo>
                  <a:cubicBezTo>
                    <a:pt x="656" y="150"/>
                    <a:pt x="574" y="172"/>
                    <a:pt x="497" y="172"/>
                  </a:cubicBezTo>
                  <a:cubicBezTo>
                    <a:pt x="454" y="172"/>
                    <a:pt x="413" y="165"/>
                    <a:pt x="378" y="152"/>
                  </a:cubicBezTo>
                  <a:cubicBezTo>
                    <a:pt x="365" y="152"/>
                    <a:pt x="341" y="139"/>
                    <a:pt x="329" y="128"/>
                  </a:cubicBezTo>
                  <a:lnTo>
                    <a:pt x="341" y="128"/>
                  </a:lnTo>
                  <a:cubicBezTo>
                    <a:pt x="402" y="139"/>
                    <a:pt x="511" y="152"/>
                    <a:pt x="535" y="152"/>
                  </a:cubicBezTo>
                  <a:cubicBezTo>
                    <a:pt x="584" y="152"/>
                    <a:pt x="657" y="139"/>
                    <a:pt x="718" y="91"/>
                  </a:cubicBezTo>
                  <a:lnTo>
                    <a:pt x="730" y="91"/>
                  </a:lnTo>
                  <a:lnTo>
                    <a:pt x="730" y="79"/>
                  </a:lnTo>
                  <a:cubicBezTo>
                    <a:pt x="730" y="79"/>
                    <a:pt x="743" y="66"/>
                    <a:pt x="754" y="66"/>
                  </a:cubicBezTo>
                  <a:close/>
                  <a:moveTo>
                    <a:pt x="329" y="42"/>
                  </a:moveTo>
                  <a:lnTo>
                    <a:pt x="354" y="55"/>
                  </a:lnTo>
                  <a:lnTo>
                    <a:pt x="354" y="66"/>
                  </a:lnTo>
                  <a:cubicBezTo>
                    <a:pt x="354" y="79"/>
                    <a:pt x="341" y="79"/>
                    <a:pt x="329" y="91"/>
                  </a:cubicBezTo>
                  <a:lnTo>
                    <a:pt x="317" y="115"/>
                  </a:lnTo>
                  <a:lnTo>
                    <a:pt x="305" y="115"/>
                  </a:lnTo>
                  <a:cubicBezTo>
                    <a:pt x="256" y="157"/>
                    <a:pt x="189" y="186"/>
                    <a:pt x="133" y="186"/>
                  </a:cubicBezTo>
                  <a:cubicBezTo>
                    <a:pt x="106" y="186"/>
                    <a:pt x="81" y="180"/>
                    <a:pt x="62" y="164"/>
                  </a:cubicBezTo>
                  <a:cubicBezTo>
                    <a:pt x="37" y="152"/>
                    <a:pt x="37" y="115"/>
                    <a:pt x="37" y="103"/>
                  </a:cubicBezTo>
                  <a:cubicBezTo>
                    <a:pt x="37" y="91"/>
                    <a:pt x="62" y="66"/>
                    <a:pt x="73" y="66"/>
                  </a:cubicBezTo>
                  <a:cubicBezTo>
                    <a:pt x="98" y="66"/>
                    <a:pt x="110" y="79"/>
                    <a:pt x="110" y="91"/>
                  </a:cubicBezTo>
                  <a:cubicBezTo>
                    <a:pt x="110" y="91"/>
                    <a:pt x="122" y="91"/>
                    <a:pt x="122" y="103"/>
                  </a:cubicBezTo>
                  <a:lnTo>
                    <a:pt x="110" y="103"/>
                  </a:lnTo>
                  <a:lnTo>
                    <a:pt x="98" y="91"/>
                  </a:lnTo>
                  <a:lnTo>
                    <a:pt x="86" y="103"/>
                  </a:lnTo>
                  <a:cubicBezTo>
                    <a:pt x="73" y="115"/>
                    <a:pt x="62" y="128"/>
                    <a:pt x="73" y="152"/>
                  </a:cubicBezTo>
                  <a:cubicBezTo>
                    <a:pt x="73" y="164"/>
                    <a:pt x="110" y="164"/>
                    <a:pt x="110" y="164"/>
                  </a:cubicBezTo>
                  <a:lnTo>
                    <a:pt x="135" y="164"/>
                  </a:lnTo>
                  <a:cubicBezTo>
                    <a:pt x="159" y="164"/>
                    <a:pt x="183" y="164"/>
                    <a:pt x="195" y="152"/>
                  </a:cubicBezTo>
                  <a:cubicBezTo>
                    <a:pt x="232" y="139"/>
                    <a:pt x="268" y="139"/>
                    <a:pt x="292" y="115"/>
                  </a:cubicBezTo>
                  <a:lnTo>
                    <a:pt x="305" y="103"/>
                  </a:lnTo>
                  <a:lnTo>
                    <a:pt x="305" y="91"/>
                  </a:lnTo>
                  <a:cubicBezTo>
                    <a:pt x="292" y="79"/>
                    <a:pt x="292" y="66"/>
                    <a:pt x="292" y="66"/>
                  </a:cubicBezTo>
                  <a:cubicBezTo>
                    <a:pt x="305" y="55"/>
                    <a:pt x="317" y="42"/>
                    <a:pt x="329" y="42"/>
                  </a:cubicBezTo>
                  <a:close/>
                  <a:moveTo>
                    <a:pt x="330" y="1"/>
                  </a:moveTo>
                  <a:cubicBezTo>
                    <a:pt x="325" y="1"/>
                    <a:pt x="320" y="2"/>
                    <a:pt x="317" y="6"/>
                  </a:cubicBezTo>
                  <a:cubicBezTo>
                    <a:pt x="292" y="18"/>
                    <a:pt x="268" y="30"/>
                    <a:pt x="268" y="55"/>
                  </a:cubicBezTo>
                  <a:cubicBezTo>
                    <a:pt x="256" y="66"/>
                    <a:pt x="256" y="79"/>
                    <a:pt x="268" y="91"/>
                  </a:cubicBezTo>
                  <a:cubicBezTo>
                    <a:pt x="244" y="103"/>
                    <a:pt x="219" y="115"/>
                    <a:pt x="195" y="115"/>
                  </a:cubicBezTo>
                  <a:cubicBezTo>
                    <a:pt x="171" y="128"/>
                    <a:pt x="159" y="128"/>
                    <a:pt x="135" y="128"/>
                  </a:cubicBezTo>
                  <a:cubicBezTo>
                    <a:pt x="146" y="128"/>
                    <a:pt x="146" y="115"/>
                    <a:pt x="146" y="115"/>
                  </a:cubicBezTo>
                  <a:cubicBezTo>
                    <a:pt x="159" y="103"/>
                    <a:pt x="159" y="79"/>
                    <a:pt x="146" y="66"/>
                  </a:cubicBezTo>
                  <a:cubicBezTo>
                    <a:pt x="110" y="30"/>
                    <a:pt x="73" y="30"/>
                    <a:pt x="62" y="30"/>
                  </a:cubicBezTo>
                  <a:cubicBezTo>
                    <a:pt x="37" y="42"/>
                    <a:pt x="13" y="66"/>
                    <a:pt x="0" y="103"/>
                  </a:cubicBezTo>
                  <a:cubicBezTo>
                    <a:pt x="0" y="139"/>
                    <a:pt x="13" y="176"/>
                    <a:pt x="37" y="188"/>
                  </a:cubicBezTo>
                  <a:cubicBezTo>
                    <a:pt x="62" y="212"/>
                    <a:pt x="98" y="225"/>
                    <a:pt x="135" y="225"/>
                  </a:cubicBezTo>
                  <a:cubicBezTo>
                    <a:pt x="195" y="225"/>
                    <a:pt x="256" y="188"/>
                    <a:pt x="317" y="152"/>
                  </a:cubicBezTo>
                  <a:cubicBezTo>
                    <a:pt x="329" y="164"/>
                    <a:pt x="354" y="176"/>
                    <a:pt x="365" y="188"/>
                  </a:cubicBezTo>
                  <a:cubicBezTo>
                    <a:pt x="405" y="201"/>
                    <a:pt x="449" y="208"/>
                    <a:pt x="494" y="208"/>
                  </a:cubicBezTo>
                  <a:cubicBezTo>
                    <a:pt x="575" y="208"/>
                    <a:pt x="660" y="186"/>
                    <a:pt x="730" y="139"/>
                  </a:cubicBezTo>
                  <a:cubicBezTo>
                    <a:pt x="754" y="164"/>
                    <a:pt x="779" y="188"/>
                    <a:pt x="803" y="188"/>
                  </a:cubicBezTo>
                  <a:cubicBezTo>
                    <a:pt x="834" y="207"/>
                    <a:pt x="873" y="213"/>
                    <a:pt x="916" y="213"/>
                  </a:cubicBezTo>
                  <a:cubicBezTo>
                    <a:pt x="958" y="213"/>
                    <a:pt x="1004" y="207"/>
                    <a:pt x="1046" y="201"/>
                  </a:cubicBezTo>
                  <a:lnTo>
                    <a:pt x="1071" y="201"/>
                  </a:lnTo>
                  <a:cubicBezTo>
                    <a:pt x="1083" y="201"/>
                    <a:pt x="1108" y="188"/>
                    <a:pt x="1132" y="188"/>
                  </a:cubicBezTo>
                  <a:cubicBezTo>
                    <a:pt x="1176" y="181"/>
                    <a:pt x="1239" y="169"/>
                    <a:pt x="1292" y="169"/>
                  </a:cubicBezTo>
                  <a:cubicBezTo>
                    <a:pt x="1326" y="169"/>
                    <a:pt x="1356" y="174"/>
                    <a:pt x="1375" y="188"/>
                  </a:cubicBezTo>
                  <a:cubicBezTo>
                    <a:pt x="1385" y="193"/>
                    <a:pt x="1396" y="196"/>
                    <a:pt x="1405" y="196"/>
                  </a:cubicBezTo>
                  <a:cubicBezTo>
                    <a:pt x="1418" y="196"/>
                    <a:pt x="1429" y="191"/>
                    <a:pt x="1435" y="176"/>
                  </a:cubicBezTo>
                  <a:cubicBezTo>
                    <a:pt x="1448" y="164"/>
                    <a:pt x="1448" y="139"/>
                    <a:pt x="1435" y="128"/>
                  </a:cubicBezTo>
                  <a:cubicBezTo>
                    <a:pt x="1395" y="95"/>
                    <a:pt x="1337" y="90"/>
                    <a:pt x="1281" y="90"/>
                  </a:cubicBezTo>
                  <a:cubicBezTo>
                    <a:pt x="1255" y="90"/>
                    <a:pt x="1229" y="91"/>
                    <a:pt x="1205" y="91"/>
                  </a:cubicBezTo>
                  <a:lnTo>
                    <a:pt x="1181" y="91"/>
                  </a:lnTo>
                  <a:cubicBezTo>
                    <a:pt x="1144" y="103"/>
                    <a:pt x="1108" y="103"/>
                    <a:pt x="1083" y="103"/>
                  </a:cubicBezTo>
                  <a:cubicBezTo>
                    <a:pt x="1035" y="115"/>
                    <a:pt x="986" y="128"/>
                    <a:pt x="937" y="128"/>
                  </a:cubicBezTo>
                  <a:cubicBezTo>
                    <a:pt x="900" y="128"/>
                    <a:pt x="852" y="128"/>
                    <a:pt x="827" y="115"/>
                  </a:cubicBezTo>
                  <a:cubicBezTo>
                    <a:pt x="816" y="115"/>
                    <a:pt x="803" y="103"/>
                    <a:pt x="791" y="91"/>
                  </a:cubicBezTo>
                  <a:cubicBezTo>
                    <a:pt x="803" y="91"/>
                    <a:pt x="803" y="66"/>
                    <a:pt x="791" y="55"/>
                  </a:cubicBezTo>
                  <a:cubicBezTo>
                    <a:pt x="791" y="42"/>
                    <a:pt x="767" y="30"/>
                    <a:pt x="754" y="30"/>
                  </a:cubicBezTo>
                  <a:cubicBezTo>
                    <a:pt x="718" y="42"/>
                    <a:pt x="706" y="55"/>
                    <a:pt x="694" y="66"/>
                  </a:cubicBezTo>
                  <a:cubicBezTo>
                    <a:pt x="657" y="91"/>
                    <a:pt x="597" y="115"/>
                    <a:pt x="535" y="115"/>
                  </a:cubicBezTo>
                  <a:cubicBezTo>
                    <a:pt x="511" y="115"/>
                    <a:pt x="438" y="115"/>
                    <a:pt x="378" y="103"/>
                  </a:cubicBezTo>
                  <a:cubicBezTo>
                    <a:pt x="378" y="91"/>
                    <a:pt x="378" y="79"/>
                    <a:pt x="390" y="79"/>
                  </a:cubicBezTo>
                  <a:cubicBezTo>
                    <a:pt x="390" y="55"/>
                    <a:pt x="390" y="42"/>
                    <a:pt x="378" y="30"/>
                  </a:cubicBezTo>
                  <a:lnTo>
                    <a:pt x="365" y="18"/>
                  </a:lnTo>
                  <a:cubicBezTo>
                    <a:pt x="357" y="10"/>
                    <a:pt x="343" y="1"/>
                    <a:pt x="3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701;p36">
              <a:extLst>
                <a:ext uri="{FF2B5EF4-FFF2-40B4-BE49-F238E27FC236}">
                  <a16:creationId xmlns:a16="http://schemas.microsoft.com/office/drawing/2014/main" id="{35F0FCD1-B7AD-4B16-A019-947FF7CF4721}"/>
                </a:ext>
              </a:extLst>
            </p:cNvPr>
            <p:cNvSpPr/>
            <p:nvPr/>
          </p:nvSpPr>
          <p:spPr>
            <a:xfrm>
              <a:off x="1743496" y="2934425"/>
              <a:ext cx="33716" cy="7924"/>
            </a:xfrm>
            <a:custGeom>
              <a:avLst/>
              <a:gdLst/>
              <a:ahLst/>
              <a:cxnLst/>
              <a:rect l="l" t="t" r="r" b="b"/>
              <a:pathLst>
                <a:path w="685" h="161" extrusionOk="0">
                  <a:moveTo>
                    <a:pt x="261" y="0"/>
                  </a:moveTo>
                  <a:cubicBezTo>
                    <a:pt x="249" y="0"/>
                    <a:pt x="249" y="0"/>
                    <a:pt x="237" y="12"/>
                  </a:cubicBezTo>
                  <a:cubicBezTo>
                    <a:pt x="237" y="36"/>
                    <a:pt x="249" y="49"/>
                    <a:pt x="261" y="61"/>
                  </a:cubicBezTo>
                  <a:cubicBezTo>
                    <a:pt x="249" y="61"/>
                    <a:pt x="249" y="73"/>
                    <a:pt x="249" y="73"/>
                  </a:cubicBezTo>
                  <a:cubicBezTo>
                    <a:pt x="213" y="85"/>
                    <a:pt x="164" y="98"/>
                    <a:pt x="127" y="98"/>
                  </a:cubicBezTo>
                  <a:cubicBezTo>
                    <a:pt x="115" y="85"/>
                    <a:pt x="103" y="73"/>
                    <a:pt x="103" y="49"/>
                  </a:cubicBezTo>
                  <a:cubicBezTo>
                    <a:pt x="124" y="38"/>
                    <a:pt x="109" y="10"/>
                    <a:pt x="88" y="10"/>
                  </a:cubicBezTo>
                  <a:cubicBezTo>
                    <a:pt x="85" y="10"/>
                    <a:pt x="82" y="10"/>
                    <a:pt x="78" y="12"/>
                  </a:cubicBezTo>
                  <a:cubicBezTo>
                    <a:pt x="1" y="46"/>
                    <a:pt x="97" y="161"/>
                    <a:pt x="169" y="161"/>
                  </a:cubicBezTo>
                  <a:cubicBezTo>
                    <a:pt x="176" y="161"/>
                    <a:pt x="182" y="160"/>
                    <a:pt x="188" y="158"/>
                  </a:cubicBezTo>
                  <a:cubicBezTo>
                    <a:pt x="237" y="146"/>
                    <a:pt x="273" y="122"/>
                    <a:pt x="297" y="85"/>
                  </a:cubicBezTo>
                  <a:cubicBezTo>
                    <a:pt x="322" y="91"/>
                    <a:pt x="353" y="93"/>
                    <a:pt x="386" y="93"/>
                  </a:cubicBezTo>
                  <a:cubicBezTo>
                    <a:pt x="484" y="93"/>
                    <a:pt x="602" y="73"/>
                    <a:pt x="638" y="73"/>
                  </a:cubicBezTo>
                  <a:lnTo>
                    <a:pt x="651" y="61"/>
                  </a:lnTo>
                  <a:cubicBezTo>
                    <a:pt x="653" y="63"/>
                    <a:pt x="656" y="64"/>
                    <a:pt x="659" y="64"/>
                  </a:cubicBezTo>
                  <a:cubicBezTo>
                    <a:pt x="670" y="64"/>
                    <a:pt x="684" y="46"/>
                    <a:pt x="675" y="36"/>
                  </a:cubicBezTo>
                  <a:cubicBezTo>
                    <a:pt x="662" y="25"/>
                    <a:pt x="662" y="12"/>
                    <a:pt x="651" y="12"/>
                  </a:cubicBezTo>
                  <a:cubicBezTo>
                    <a:pt x="638" y="12"/>
                    <a:pt x="626" y="12"/>
                    <a:pt x="626" y="25"/>
                  </a:cubicBezTo>
                  <a:cubicBezTo>
                    <a:pt x="614" y="36"/>
                    <a:pt x="456" y="49"/>
                    <a:pt x="432" y="49"/>
                  </a:cubicBezTo>
                  <a:cubicBezTo>
                    <a:pt x="395" y="49"/>
                    <a:pt x="359" y="49"/>
                    <a:pt x="310" y="36"/>
                  </a:cubicBezTo>
                  <a:cubicBezTo>
                    <a:pt x="310" y="12"/>
                    <a:pt x="297" y="0"/>
                    <a:pt x="2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702;p36">
              <a:extLst>
                <a:ext uri="{FF2B5EF4-FFF2-40B4-BE49-F238E27FC236}">
                  <a16:creationId xmlns:a16="http://schemas.microsoft.com/office/drawing/2014/main" id="{FE7AC5CD-488F-472D-BB62-EA7C980BC06B}"/>
                </a:ext>
              </a:extLst>
            </p:cNvPr>
            <p:cNvSpPr/>
            <p:nvPr/>
          </p:nvSpPr>
          <p:spPr>
            <a:xfrm>
              <a:off x="1744382" y="2933194"/>
              <a:ext cx="33568" cy="9647"/>
            </a:xfrm>
            <a:custGeom>
              <a:avLst/>
              <a:gdLst/>
              <a:ahLst/>
              <a:cxnLst/>
              <a:rect l="l" t="t" r="r" b="b"/>
              <a:pathLst>
                <a:path w="682" h="196" extrusionOk="0">
                  <a:moveTo>
                    <a:pt x="243" y="37"/>
                  </a:moveTo>
                  <a:cubicBezTo>
                    <a:pt x="255" y="37"/>
                    <a:pt x="268" y="37"/>
                    <a:pt x="279" y="50"/>
                  </a:cubicBezTo>
                  <a:lnTo>
                    <a:pt x="279" y="61"/>
                  </a:lnTo>
                  <a:lnTo>
                    <a:pt x="279" y="74"/>
                  </a:lnTo>
                  <a:lnTo>
                    <a:pt x="292" y="74"/>
                  </a:lnTo>
                  <a:cubicBezTo>
                    <a:pt x="328" y="86"/>
                    <a:pt x="365" y="86"/>
                    <a:pt x="414" y="86"/>
                  </a:cubicBezTo>
                  <a:cubicBezTo>
                    <a:pt x="608" y="86"/>
                    <a:pt x="608" y="61"/>
                    <a:pt x="620" y="50"/>
                  </a:cubicBezTo>
                  <a:cubicBezTo>
                    <a:pt x="633" y="50"/>
                    <a:pt x="633" y="50"/>
                    <a:pt x="644" y="61"/>
                  </a:cubicBezTo>
                  <a:lnTo>
                    <a:pt x="644" y="74"/>
                  </a:lnTo>
                  <a:lnTo>
                    <a:pt x="620" y="74"/>
                  </a:lnTo>
                  <a:cubicBezTo>
                    <a:pt x="608" y="74"/>
                    <a:pt x="584" y="74"/>
                    <a:pt x="560" y="86"/>
                  </a:cubicBezTo>
                  <a:cubicBezTo>
                    <a:pt x="499" y="95"/>
                    <a:pt x="420" y="103"/>
                    <a:pt x="353" y="103"/>
                  </a:cubicBezTo>
                  <a:cubicBezTo>
                    <a:pt x="326" y="103"/>
                    <a:pt x="301" y="102"/>
                    <a:pt x="279" y="98"/>
                  </a:cubicBezTo>
                  <a:lnTo>
                    <a:pt x="268" y="86"/>
                  </a:lnTo>
                  <a:lnTo>
                    <a:pt x="268" y="98"/>
                  </a:lnTo>
                  <a:cubicBezTo>
                    <a:pt x="243" y="134"/>
                    <a:pt x="219" y="147"/>
                    <a:pt x="170" y="159"/>
                  </a:cubicBezTo>
                  <a:cubicBezTo>
                    <a:pt x="165" y="160"/>
                    <a:pt x="160" y="161"/>
                    <a:pt x="154" y="161"/>
                  </a:cubicBezTo>
                  <a:cubicBezTo>
                    <a:pt x="115" y="161"/>
                    <a:pt x="59" y="128"/>
                    <a:pt x="49" y="86"/>
                  </a:cubicBezTo>
                  <a:cubicBezTo>
                    <a:pt x="49" y="61"/>
                    <a:pt x="49" y="61"/>
                    <a:pt x="60" y="50"/>
                  </a:cubicBezTo>
                  <a:lnTo>
                    <a:pt x="73" y="50"/>
                  </a:lnTo>
                  <a:lnTo>
                    <a:pt x="73" y="61"/>
                  </a:lnTo>
                  <a:lnTo>
                    <a:pt x="60" y="74"/>
                  </a:lnTo>
                  <a:lnTo>
                    <a:pt x="60" y="86"/>
                  </a:lnTo>
                  <a:cubicBezTo>
                    <a:pt x="73" y="98"/>
                    <a:pt x="85" y="123"/>
                    <a:pt x="97" y="134"/>
                  </a:cubicBezTo>
                  <a:lnTo>
                    <a:pt x="109" y="147"/>
                  </a:lnTo>
                  <a:cubicBezTo>
                    <a:pt x="158" y="134"/>
                    <a:pt x="195" y="123"/>
                    <a:pt x="231" y="123"/>
                  </a:cubicBezTo>
                  <a:lnTo>
                    <a:pt x="243" y="110"/>
                  </a:lnTo>
                  <a:cubicBezTo>
                    <a:pt x="243" y="110"/>
                    <a:pt x="243" y="98"/>
                    <a:pt x="255" y="98"/>
                  </a:cubicBezTo>
                  <a:lnTo>
                    <a:pt x="268" y="86"/>
                  </a:lnTo>
                  <a:lnTo>
                    <a:pt x="255" y="74"/>
                  </a:lnTo>
                  <a:cubicBezTo>
                    <a:pt x="243" y="61"/>
                    <a:pt x="243" y="61"/>
                    <a:pt x="243" y="37"/>
                  </a:cubicBezTo>
                  <a:close/>
                  <a:moveTo>
                    <a:pt x="243" y="1"/>
                  </a:moveTo>
                  <a:cubicBezTo>
                    <a:pt x="231" y="1"/>
                    <a:pt x="206" y="13"/>
                    <a:pt x="206" y="37"/>
                  </a:cubicBezTo>
                  <a:cubicBezTo>
                    <a:pt x="206" y="50"/>
                    <a:pt x="206" y="74"/>
                    <a:pt x="219" y="86"/>
                  </a:cubicBezTo>
                  <a:cubicBezTo>
                    <a:pt x="182" y="86"/>
                    <a:pt x="146" y="98"/>
                    <a:pt x="122" y="110"/>
                  </a:cubicBezTo>
                  <a:cubicBezTo>
                    <a:pt x="109" y="98"/>
                    <a:pt x="109" y="86"/>
                    <a:pt x="109" y="86"/>
                  </a:cubicBezTo>
                  <a:lnTo>
                    <a:pt x="109" y="61"/>
                  </a:lnTo>
                  <a:cubicBezTo>
                    <a:pt x="109" y="50"/>
                    <a:pt x="109" y="37"/>
                    <a:pt x="97" y="25"/>
                  </a:cubicBezTo>
                  <a:cubicBezTo>
                    <a:pt x="91" y="19"/>
                    <a:pt x="82" y="16"/>
                    <a:pt x="73" y="16"/>
                  </a:cubicBezTo>
                  <a:cubicBezTo>
                    <a:pt x="64" y="16"/>
                    <a:pt x="55" y="19"/>
                    <a:pt x="49" y="25"/>
                  </a:cubicBezTo>
                  <a:cubicBezTo>
                    <a:pt x="12" y="37"/>
                    <a:pt x="0" y="61"/>
                    <a:pt x="24" y="98"/>
                  </a:cubicBezTo>
                  <a:cubicBezTo>
                    <a:pt x="36" y="147"/>
                    <a:pt x="97" y="196"/>
                    <a:pt x="158" y="196"/>
                  </a:cubicBezTo>
                  <a:lnTo>
                    <a:pt x="182" y="196"/>
                  </a:lnTo>
                  <a:cubicBezTo>
                    <a:pt x="231" y="183"/>
                    <a:pt x="268" y="159"/>
                    <a:pt x="292" y="134"/>
                  </a:cubicBezTo>
                  <a:cubicBezTo>
                    <a:pt x="314" y="138"/>
                    <a:pt x="339" y="140"/>
                    <a:pt x="367" y="140"/>
                  </a:cubicBezTo>
                  <a:cubicBezTo>
                    <a:pt x="433" y="140"/>
                    <a:pt x="508" y="131"/>
                    <a:pt x="560" y="123"/>
                  </a:cubicBezTo>
                  <a:cubicBezTo>
                    <a:pt x="584" y="110"/>
                    <a:pt x="608" y="110"/>
                    <a:pt x="620" y="110"/>
                  </a:cubicBezTo>
                  <a:lnTo>
                    <a:pt x="633" y="110"/>
                  </a:lnTo>
                  <a:cubicBezTo>
                    <a:pt x="644" y="110"/>
                    <a:pt x="657" y="110"/>
                    <a:pt x="669" y="98"/>
                  </a:cubicBezTo>
                  <a:cubicBezTo>
                    <a:pt x="681" y="74"/>
                    <a:pt x="681" y="61"/>
                    <a:pt x="669" y="50"/>
                  </a:cubicBezTo>
                  <a:cubicBezTo>
                    <a:pt x="657" y="37"/>
                    <a:pt x="657" y="25"/>
                    <a:pt x="633" y="13"/>
                  </a:cubicBezTo>
                  <a:cubicBezTo>
                    <a:pt x="620" y="13"/>
                    <a:pt x="596" y="13"/>
                    <a:pt x="584" y="37"/>
                  </a:cubicBezTo>
                  <a:cubicBezTo>
                    <a:pt x="571" y="50"/>
                    <a:pt x="498" y="50"/>
                    <a:pt x="414" y="50"/>
                  </a:cubicBezTo>
                  <a:lnTo>
                    <a:pt x="316" y="50"/>
                  </a:lnTo>
                  <a:cubicBezTo>
                    <a:pt x="316" y="37"/>
                    <a:pt x="304" y="25"/>
                    <a:pt x="304" y="25"/>
                  </a:cubicBezTo>
                  <a:cubicBezTo>
                    <a:pt x="292" y="13"/>
                    <a:pt x="268" y="1"/>
                    <a:pt x="2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703;p36">
              <a:extLst>
                <a:ext uri="{FF2B5EF4-FFF2-40B4-BE49-F238E27FC236}">
                  <a16:creationId xmlns:a16="http://schemas.microsoft.com/office/drawing/2014/main" id="{5DB2155D-D8CA-45DC-87F1-4A1C96D285B4}"/>
                </a:ext>
              </a:extLst>
            </p:cNvPr>
            <p:cNvSpPr/>
            <p:nvPr/>
          </p:nvSpPr>
          <p:spPr>
            <a:xfrm>
              <a:off x="1728779" y="2944564"/>
              <a:ext cx="74273" cy="32190"/>
            </a:xfrm>
            <a:custGeom>
              <a:avLst/>
              <a:gdLst/>
              <a:ahLst/>
              <a:cxnLst/>
              <a:rect l="l" t="t" r="r" b="b"/>
              <a:pathLst>
                <a:path w="1509" h="654" extrusionOk="0">
                  <a:moveTo>
                    <a:pt x="840" y="49"/>
                  </a:moveTo>
                  <a:cubicBezTo>
                    <a:pt x="913" y="49"/>
                    <a:pt x="998" y="86"/>
                    <a:pt x="1047" y="147"/>
                  </a:cubicBezTo>
                  <a:cubicBezTo>
                    <a:pt x="1083" y="195"/>
                    <a:pt x="1023" y="292"/>
                    <a:pt x="986" y="329"/>
                  </a:cubicBezTo>
                  <a:cubicBezTo>
                    <a:pt x="950" y="378"/>
                    <a:pt x="888" y="414"/>
                    <a:pt x="828" y="438"/>
                  </a:cubicBezTo>
                  <a:cubicBezTo>
                    <a:pt x="706" y="427"/>
                    <a:pt x="536" y="402"/>
                    <a:pt x="560" y="268"/>
                  </a:cubicBezTo>
                  <a:cubicBezTo>
                    <a:pt x="572" y="135"/>
                    <a:pt x="718" y="49"/>
                    <a:pt x="840" y="49"/>
                  </a:cubicBezTo>
                  <a:close/>
                  <a:moveTo>
                    <a:pt x="864" y="0"/>
                  </a:moveTo>
                  <a:cubicBezTo>
                    <a:pt x="668" y="0"/>
                    <a:pt x="346" y="260"/>
                    <a:pt x="572" y="427"/>
                  </a:cubicBezTo>
                  <a:cubicBezTo>
                    <a:pt x="621" y="451"/>
                    <a:pt x="669" y="463"/>
                    <a:pt x="718" y="463"/>
                  </a:cubicBezTo>
                  <a:cubicBezTo>
                    <a:pt x="706" y="475"/>
                    <a:pt x="694" y="475"/>
                    <a:pt x="669" y="487"/>
                  </a:cubicBezTo>
                  <a:cubicBezTo>
                    <a:pt x="602" y="507"/>
                    <a:pt x="535" y="517"/>
                    <a:pt x="468" y="517"/>
                  </a:cubicBezTo>
                  <a:cubicBezTo>
                    <a:pt x="413" y="517"/>
                    <a:pt x="359" y="511"/>
                    <a:pt x="304" y="500"/>
                  </a:cubicBezTo>
                  <a:cubicBezTo>
                    <a:pt x="232" y="500"/>
                    <a:pt x="183" y="487"/>
                    <a:pt x="123" y="463"/>
                  </a:cubicBezTo>
                  <a:cubicBezTo>
                    <a:pt x="112" y="453"/>
                    <a:pt x="46" y="435"/>
                    <a:pt x="55" y="435"/>
                  </a:cubicBezTo>
                  <a:cubicBezTo>
                    <a:pt x="57" y="435"/>
                    <a:pt x="63" y="436"/>
                    <a:pt x="74" y="438"/>
                  </a:cubicBezTo>
                  <a:cubicBezTo>
                    <a:pt x="98" y="438"/>
                    <a:pt x="98" y="390"/>
                    <a:pt x="74" y="390"/>
                  </a:cubicBezTo>
                  <a:cubicBezTo>
                    <a:pt x="37" y="390"/>
                    <a:pt x="25" y="390"/>
                    <a:pt x="1" y="414"/>
                  </a:cubicBezTo>
                  <a:lnTo>
                    <a:pt x="1" y="427"/>
                  </a:lnTo>
                  <a:cubicBezTo>
                    <a:pt x="25" y="511"/>
                    <a:pt x="183" y="536"/>
                    <a:pt x="256" y="548"/>
                  </a:cubicBezTo>
                  <a:cubicBezTo>
                    <a:pt x="309" y="555"/>
                    <a:pt x="359" y="558"/>
                    <a:pt x="408" y="558"/>
                  </a:cubicBezTo>
                  <a:cubicBezTo>
                    <a:pt x="547" y="558"/>
                    <a:pt x="671" y="533"/>
                    <a:pt x="815" y="487"/>
                  </a:cubicBezTo>
                  <a:lnTo>
                    <a:pt x="1193" y="487"/>
                  </a:lnTo>
                  <a:cubicBezTo>
                    <a:pt x="1277" y="487"/>
                    <a:pt x="1168" y="524"/>
                    <a:pt x="1156" y="536"/>
                  </a:cubicBezTo>
                  <a:cubicBezTo>
                    <a:pt x="1120" y="548"/>
                    <a:pt x="1095" y="560"/>
                    <a:pt x="1083" y="597"/>
                  </a:cubicBezTo>
                  <a:cubicBezTo>
                    <a:pt x="1071" y="609"/>
                    <a:pt x="1083" y="621"/>
                    <a:pt x="1095" y="621"/>
                  </a:cubicBezTo>
                  <a:cubicBezTo>
                    <a:pt x="1156" y="646"/>
                    <a:pt x="1204" y="646"/>
                    <a:pt x="1266" y="646"/>
                  </a:cubicBezTo>
                  <a:cubicBezTo>
                    <a:pt x="1300" y="646"/>
                    <a:pt x="1342" y="653"/>
                    <a:pt x="1384" y="653"/>
                  </a:cubicBezTo>
                  <a:cubicBezTo>
                    <a:pt x="1415" y="653"/>
                    <a:pt x="1446" y="649"/>
                    <a:pt x="1472" y="633"/>
                  </a:cubicBezTo>
                  <a:cubicBezTo>
                    <a:pt x="1509" y="609"/>
                    <a:pt x="1509" y="584"/>
                    <a:pt x="1485" y="548"/>
                  </a:cubicBezTo>
                  <a:cubicBezTo>
                    <a:pt x="1509" y="548"/>
                    <a:pt x="1509" y="524"/>
                    <a:pt x="1496" y="511"/>
                  </a:cubicBezTo>
                  <a:cubicBezTo>
                    <a:pt x="1460" y="500"/>
                    <a:pt x="1460" y="500"/>
                    <a:pt x="1436" y="500"/>
                  </a:cubicBezTo>
                  <a:cubicBezTo>
                    <a:pt x="1412" y="500"/>
                    <a:pt x="1399" y="524"/>
                    <a:pt x="1412" y="536"/>
                  </a:cubicBezTo>
                  <a:lnTo>
                    <a:pt x="1436" y="560"/>
                  </a:lnTo>
                  <a:cubicBezTo>
                    <a:pt x="1496" y="597"/>
                    <a:pt x="1363" y="609"/>
                    <a:pt x="1339" y="609"/>
                  </a:cubicBezTo>
                  <a:cubicBezTo>
                    <a:pt x="1277" y="609"/>
                    <a:pt x="1204" y="609"/>
                    <a:pt x="1144" y="584"/>
                  </a:cubicBezTo>
                  <a:cubicBezTo>
                    <a:pt x="1180" y="560"/>
                    <a:pt x="1253" y="560"/>
                    <a:pt x="1277" y="500"/>
                  </a:cubicBezTo>
                  <a:cubicBezTo>
                    <a:pt x="1290" y="500"/>
                    <a:pt x="1277" y="487"/>
                    <a:pt x="1277" y="487"/>
                  </a:cubicBezTo>
                  <a:cubicBezTo>
                    <a:pt x="1253" y="451"/>
                    <a:pt x="1241" y="438"/>
                    <a:pt x="1193" y="438"/>
                  </a:cubicBezTo>
                  <a:cubicBezTo>
                    <a:pt x="1164" y="434"/>
                    <a:pt x="1136" y="433"/>
                    <a:pt x="1107" y="433"/>
                  </a:cubicBezTo>
                  <a:cubicBezTo>
                    <a:pt x="1049" y="433"/>
                    <a:pt x="990" y="438"/>
                    <a:pt x="925" y="438"/>
                  </a:cubicBezTo>
                  <a:cubicBezTo>
                    <a:pt x="1010" y="390"/>
                    <a:pt x="1071" y="317"/>
                    <a:pt x="1107" y="219"/>
                  </a:cubicBezTo>
                  <a:cubicBezTo>
                    <a:pt x="1131" y="98"/>
                    <a:pt x="974" y="13"/>
                    <a:pt x="877" y="1"/>
                  </a:cubicBezTo>
                  <a:cubicBezTo>
                    <a:pt x="872" y="0"/>
                    <a:pt x="868" y="0"/>
                    <a:pt x="8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704;p36">
              <a:extLst>
                <a:ext uri="{FF2B5EF4-FFF2-40B4-BE49-F238E27FC236}">
                  <a16:creationId xmlns:a16="http://schemas.microsoft.com/office/drawing/2014/main" id="{3C45B47A-F668-4EF7-B755-179BD497F868}"/>
                </a:ext>
              </a:extLst>
            </p:cNvPr>
            <p:cNvSpPr/>
            <p:nvPr/>
          </p:nvSpPr>
          <p:spPr>
            <a:xfrm>
              <a:off x="1727598" y="2943925"/>
              <a:ext cx="76045" cy="33617"/>
            </a:xfrm>
            <a:custGeom>
              <a:avLst/>
              <a:gdLst/>
              <a:ahLst/>
              <a:cxnLst/>
              <a:rect l="l" t="t" r="r" b="b"/>
              <a:pathLst>
                <a:path w="1545" h="683" extrusionOk="0">
                  <a:moveTo>
                    <a:pt x="876" y="75"/>
                  </a:moveTo>
                  <a:cubicBezTo>
                    <a:pt x="937" y="75"/>
                    <a:pt x="1022" y="111"/>
                    <a:pt x="1058" y="160"/>
                  </a:cubicBezTo>
                  <a:cubicBezTo>
                    <a:pt x="1083" y="208"/>
                    <a:pt x="1034" y="294"/>
                    <a:pt x="998" y="330"/>
                  </a:cubicBezTo>
                  <a:cubicBezTo>
                    <a:pt x="961" y="378"/>
                    <a:pt x="925" y="403"/>
                    <a:pt x="852" y="427"/>
                  </a:cubicBezTo>
                  <a:cubicBezTo>
                    <a:pt x="730" y="427"/>
                    <a:pt x="657" y="403"/>
                    <a:pt x="620" y="354"/>
                  </a:cubicBezTo>
                  <a:cubicBezTo>
                    <a:pt x="596" y="342"/>
                    <a:pt x="596" y="305"/>
                    <a:pt x="596" y="281"/>
                  </a:cubicBezTo>
                  <a:cubicBezTo>
                    <a:pt x="609" y="172"/>
                    <a:pt x="755" y="87"/>
                    <a:pt x="864" y="75"/>
                  </a:cubicBezTo>
                  <a:close/>
                  <a:moveTo>
                    <a:pt x="98" y="415"/>
                  </a:moveTo>
                  <a:lnTo>
                    <a:pt x="98" y="427"/>
                  </a:lnTo>
                  <a:cubicBezTo>
                    <a:pt x="85" y="427"/>
                    <a:pt x="61" y="427"/>
                    <a:pt x="61" y="451"/>
                  </a:cubicBezTo>
                  <a:cubicBezTo>
                    <a:pt x="49" y="464"/>
                    <a:pt x="61" y="464"/>
                    <a:pt x="122" y="488"/>
                  </a:cubicBezTo>
                  <a:lnTo>
                    <a:pt x="147" y="488"/>
                  </a:lnTo>
                  <a:cubicBezTo>
                    <a:pt x="207" y="513"/>
                    <a:pt x="256" y="524"/>
                    <a:pt x="317" y="537"/>
                  </a:cubicBezTo>
                  <a:cubicBezTo>
                    <a:pt x="371" y="542"/>
                    <a:pt x="428" y="548"/>
                    <a:pt x="487" y="548"/>
                  </a:cubicBezTo>
                  <a:cubicBezTo>
                    <a:pt x="490" y="548"/>
                    <a:pt x="494" y="548"/>
                    <a:pt x="498" y="548"/>
                  </a:cubicBezTo>
                  <a:lnTo>
                    <a:pt x="498" y="548"/>
                  </a:lnTo>
                  <a:cubicBezTo>
                    <a:pt x="485" y="548"/>
                    <a:pt x="472" y="548"/>
                    <a:pt x="460" y="548"/>
                  </a:cubicBezTo>
                  <a:cubicBezTo>
                    <a:pt x="406" y="548"/>
                    <a:pt x="351" y="544"/>
                    <a:pt x="293" y="537"/>
                  </a:cubicBezTo>
                  <a:cubicBezTo>
                    <a:pt x="147" y="524"/>
                    <a:pt x="61" y="488"/>
                    <a:pt x="37" y="440"/>
                  </a:cubicBezTo>
                  <a:lnTo>
                    <a:pt x="49" y="440"/>
                  </a:lnTo>
                  <a:cubicBezTo>
                    <a:pt x="61" y="415"/>
                    <a:pt x="61" y="415"/>
                    <a:pt x="98" y="415"/>
                  </a:cubicBezTo>
                  <a:close/>
                  <a:moveTo>
                    <a:pt x="882" y="37"/>
                  </a:moveTo>
                  <a:cubicBezTo>
                    <a:pt x="888" y="37"/>
                    <a:pt x="895" y="37"/>
                    <a:pt x="901" y="38"/>
                  </a:cubicBezTo>
                  <a:cubicBezTo>
                    <a:pt x="961" y="38"/>
                    <a:pt x="1058" y="87"/>
                    <a:pt x="1095" y="135"/>
                  </a:cubicBezTo>
                  <a:cubicBezTo>
                    <a:pt x="1119" y="172"/>
                    <a:pt x="1119" y="196"/>
                    <a:pt x="1107" y="232"/>
                  </a:cubicBezTo>
                  <a:cubicBezTo>
                    <a:pt x="1083" y="318"/>
                    <a:pt x="1034" y="378"/>
                    <a:pt x="949" y="440"/>
                  </a:cubicBezTo>
                  <a:lnTo>
                    <a:pt x="888" y="464"/>
                  </a:lnTo>
                  <a:lnTo>
                    <a:pt x="1217" y="464"/>
                  </a:lnTo>
                  <a:cubicBezTo>
                    <a:pt x="1253" y="464"/>
                    <a:pt x="1265" y="476"/>
                    <a:pt x="1290" y="513"/>
                  </a:cubicBezTo>
                  <a:cubicBezTo>
                    <a:pt x="1277" y="537"/>
                    <a:pt x="1253" y="549"/>
                    <a:pt x="1217" y="561"/>
                  </a:cubicBezTo>
                  <a:cubicBezTo>
                    <a:pt x="1192" y="561"/>
                    <a:pt x="1168" y="573"/>
                    <a:pt x="1155" y="586"/>
                  </a:cubicBezTo>
                  <a:lnTo>
                    <a:pt x="1131" y="610"/>
                  </a:lnTo>
                  <a:lnTo>
                    <a:pt x="1155" y="622"/>
                  </a:lnTo>
                  <a:cubicBezTo>
                    <a:pt x="1217" y="634"/>
                    <a:pt x="1290" y="634"/>
                    <a:pt x="1350" y="634"/>
                  </a:cubicBezTo>
                  <a:lnTo>
                    <a:pt x="1363" y="634"/>
                  </a:lnTo>
                  <a:cubicBezTo>
                    <a:pt x="1374" y="634"/>
                    <a:pt x="1484" y="634"/>
                    <a:pt x="1496" y="597"/>
                  </a:cubicBezTo>
                  <a:cubicBezTo>
                    <a:pt x="1496" y="586"/>
                    <a:pt x="1496" y="573"/>
                    <a:pt x="1472" y="561"/>
                  </a:cubicBezTo>
                  <a:cubicBezTo>
                    <a:pt x="1460" y="549"/>
                    <a:pt x="1460" y="549"/>
                    <a:pt x="1460" y="537"/>
                  </a:cubicBezTo>
                  <a:cubicBezTo>
                    <a:pt x="1447" y="537"/>
                    <a:pt x="1447" y="524"/>
                    <a:pt x="1460" y="524"/>
                  </a:cubicBezTo>
                  <a:cubicBezTo>
                    <a:pt x="1484" y="524"/>
                    <a:pt x="1484" y="524"/>
                    <a:pt x="1509" y="537"/>
                  </a:cubicBezTo>
                  <a:lnTo>
                    <a:pt x="1509" y="549"/>
                  </a:lnTo>
                  <a:lnTo>
                    <a:pt x="1484" y="561"/>
                  </a:lnTo>
                  <a:lnTo>
                    <a:pt x="1496" y="573"/>
                  </a:lnTo>
                  <a:cubicBezTo>
                    <a:pt x="1509" y="586"/>
                    <a:pt x="1509" y="597"/>
                    <a:pt x="1509" y="610"/>
                  </a:cubicBezTo>
                  <a:lnTo>
                    <a:pt x="1484" y="634"/>
                  </a:lnTo>
                  <a:cubicBezTo>
                    <a:pt x="1466" y="646"/>
                    <a:pt x="1442" y="649"/>
                    <a:pt x="1417" y="649"/>
                  </a:cubicBezTo>
                  <a:cubicBezTo>
                    <a:pt x="1391" y="649"/>
                    <a:pt x="1363" y="646"/>
                    <a:pt x="1338" y="646"/>
                  </a:cubicBezTo>
                  <a:lnTo>
                    <a:pt x="1290" y="646"/>
                  </a:lnTo>
                  <a:cubicBezTo>
                    <a:pt x="1228" y="646"/>
                    <a:pt x="1180" y="646"/>
                    <a:pt x="1131" y="622"/>
                  </a:cubicBezTo>
                  <a:cubicBezTo>
                    <a:pt x="1119" y="622"/>
                    <a:pt x="1119" y="622"/>
                    <a:pt x="1119" y="610"/>
                  </a:cubicBezTo>
                  <a:cubicBezTo>
                    <a:pt x="1131" y="586"/>
                    <a:pt x="1155" y="573"/>
                    <a:pt x="1192" y="561"/>
                  </a:cubicBezTo>
                  <a:cubicBezTo>
                    <a:pt x="1277" y="524"/>
                    <a:pt x="1277" y="513"/>
                    <a:pt x="1265" y="500"/>
                  </a:cubicBezTo>
                  <a:cubicBezTo>
                    <a:pt x="1265" y="476"/>
                    <a:pt x="1241" y="476"/>
                    <a:pt x="1217" y="476"/>
                  </a:cubicBezTo>
                  <a:lnTo>
                    <a:pt x="985" y="476"/>
                  </a:lnTo>
                  <a:cubicBezTo>
                    <a:pt x="961" y="482"/>
                    <a:pt x="937" y="485"/>
                    <a:pt x="914" y="485"/>
                  </a:cubicBezTo>
                  <a:cubicBezTo>
                    <a:pt x="891" y="485"/>
                    <a:pt x="870" y="482"/>
                    <a:pt x="852" y="476"/>
                  </a:cubicBezTo>
                  <a:lnTo>
                    <a:pt x="839" y="476"/>
                  </a:lnTo>
                  <a:cubicBezTo>
                    <a:pt x="767" y="503"/>
                    <a:pt x="700" y="521"/>
                    <a:pt x="635" y="533"/>
                  </a:cubicBezTo>
                  <a:lnTo>
                    <a:pt x="635" y="533"/>
                  </a:lnTo>
                  <a:cubicBezTo>
                    <a:pt x="659" y="528"/>
                    <a:pt x="682" y="521"/>
                    <a:pt x="706" y="513"/>
                  </a:cubicBezTo>
                  <a:cubicBezTo>
                    <a:pt x="718" y="513"/>
                    <a:pt x="730" y="500"/>
                    <a:pt x="742" y="500"/>
                  </a:cubicBezTo>
                  <a:lnTo>
                    <a:pt x="828" y="476"/>
                  </a:lnTo>
                  <a:lnTo>
                    <a:pt x="755" y="464"/>
                  </a:lnTo>
                  <a:lnTo>
                    <a:pt x="730" y="464"/>
                  </a:lnTo>
                  <a:cubicBezTo>
                    <a:pt x="682" y="451"/>
                    <a:pt x="645" y="451"/>
                    <a:pt x="609" y="427"/>
                  </a:cubicBezTo>
                  <a:cubicBezTo>
                    <a:pt x="547" y="378"/>
                    <a:pt x="523" y="318"/>
                    <a:pt x="547" y="245"/>
                  </a:cubicBezTo>
                  <a:cubicBezTo>
                    <a:pt x="570" y="193"/>
                    <a:pt x="624" y="141"/>
                    <a:pt x="686" y="102"/>
                  </a:cubicBezTo>
                  <a:lnTo>
                    <a:pt x="686" y="102"/>
                  </a:lnTo>
                  <a:cubicBezTo>
                    <a:pt x="622" y="144"/>
                    <a:pt x="573" y="203"/>
                    <a:pt x="560" y="269"/>
                  </a:cubicBezTo>
                  <a:cubicBezTo>
                    <a:pt x="560" y="318"/>
                    <a:pt x="560" y="354"/>
                    <a:pt x="584" y="378"/>
                  </a:cubicBezTo>
                  <a:cubicBezTo>
                    <a:pt x="633" y="427"/>
                    <a:pt x="718" y="464"/>
                    <a:pt x="852" y="464"/>
                  </a:cubicBezTo>
                  <a:cubicBezTo>
                    <a:pt x="912" y="451"/>
                    <a:pt x="974" y="415"/>
                    <a:pt x="1022" y="354"/>
                  </a:cubicBezTo>
                  <a:cubicBezTo>
                    <a:pt x="1071" y="305"/>
                    <a:pt x="1131" y="208"/>
                    <a:pt x="1083" y="148"/>
                  </a:cubicBezTo>
                  <a:cubicBezTo>
                    <a:pt x="1034" y="87"/>
                    <a:pt x="937" y="38"/>
                    <a:pt x="864" y="38"/>
                  </a:cubicBezTo>
                  <a:cubicBezTo>
                    <a:pt x="847" y="39"/>
                    <a:pt x="830" y="42"/>
                    <a:pt x="813" y="47"/>
                  </a:cubicBezTo>
                  <a:lnTo>
                    <a:pt x="813" y="47"/>
                  </a:lnTo>
                  <a:cubicBezTo>
                    <a:pt x="837" y="40"/>
                    <a:pt x="860" y="37"/>
                    <a:pt x="882" y="37"/>
                  </a:cubicBezTo>
                  <a:close/>
                  <a:moveTo>
                    <a:pt x="879" y="1"/>
                  </a:moveTo>
                  <a:cubicBezTo>
                    <a:pt x="746" y="1"/>
                    <a:pt x="569" y="106"/>
                    <a:pt x="523" y="232"/>
                  </a:cubicBezTo>
                  <a:cubicBezTo>
                    <a:pt x="487" y="318"/>
                    <a:pt x="511" y="391"/>
                    <a:pt x="596" y="451"/>
                  </a:cubicBezTo>
                  <a:cubicBezTo>
                    <a:pt x="620" y="476"/>
                    <a:pt x="645" y="476"/>
                    <a:pt x="669" y="488"/>
                  </a:cubicBezTo>
                  <a:cubicBezTo>
                    <a:pt x="615" y="506"/>
                    <a:pt x="554" y="512"/>
                    <a:pt x="494" y="512"/>
                  </a:cubicBezTo>
                  <a:cubicBezTo>
                    <a:pt x="435" y="512"/>
                    <a:pt x="377" y="506"/>
                    <a:pt x="328" y="500"/>
                  </a:cubicBezTo>
                  <a:cubicBezTo>
                    <a:pt x="268" y="488"/>
                    <a:pt x="220" y="488"/>
                    <a:pt x="158" y="464"/>
                  </a:cubicBezTo>
                  <a:cubicBezTo>
                    <a:pt x="147" y="451"/>
                    <a:pt x="147" y="451"/>
                    <a:pt x="134" y="451"/>
                  </a:cubicBezTo>
                  <a:lnTo>
                    <a:pt x="134" y="415"/>
                  </a:lnTo>
                  <a:cubicBezTo>
                    <a:pt x="122" y="391"/>
                    <a:pt x="110" y="391"/>
                    <a:pt x="98" y="391"/>
                  </a:cubicBezTo>
                  <a:cubicBezTo>
                    <a:pt x="84" y="386"/>
                    <a:pt x="74" y="383"/>
                    <a:pt x="65" y="383"/>
                  </a:cubicBezTo>
                  <a:cubicBezTo>
                    <a:pt x="49" y="383"/>
                    <a:pt x="36" y="392"/>
                    <a:pt x="12" y="415"/>
                  </a:cubicBezTo>
                  <a:cubicBezTo>
                    <a:pt x="12" y="427"/>
                    <a:pt x="1" y="440"/>
                    <a:pt x="12" y="451"/>
                  </a:cubicBezTo>
                  <a:cubicBezTo>
                    <a:pt x="37" y="537"/>
                    <a:pt x="183" y="561"/>
                    <a:pt x="280" y="573"/>
                  </a:cubicBezTo>
                  <a:cubicBezTo>
                    <a:pt x="343" y="580"/>
                    <a:pt x="402" y="584"/>
                    <a:pt x="459" y="584"/>
                  </a:cubicBezTo>
                  <a:cubicBezTo>
                    <a:pt x="588" y="584"/>
                    <a:pt x="708" y="563"/>
                    <a:pt x="852" y="513"/>
                  </a:cubicBezTo>
                  <a:cubicBezTo>
                    <a:pt x="864" y="517"/>
                    <a:pt x="877" y="518"/>
                    <a:pt x="892" y="518"/>
                  </a:cubicBezTo>
                  <a:cubicBezTo>
                    <a:pt x="920" y="518"/>
                    <a:pt x="953" y="513"/>
                    <a:pt x="985" y="513"/>
                  </a:cubicBezTo>
                  <a:lnTo>
                    <a:pt x="1217" y="513"/>
                  </a:lnTo>
                  <a:cubicBezTo>
                    <a:pt x="1204" y="524"/>
                    <a:pt x="1192" y="524"/>
                    <a:pt x="1180" y="524"/>
                  </a:cubicBezTo>
                  <a:cubicBezTo>
                    <a:pt x="1144" y="549"/>
                    <a:pt x="1107" y="561"/>
                    <a:pt x="1095" y="597"/>
                  </a:cubicBezTo>
                  <a:cubicBezTo>
                    <a:pt x="1083" y="610"/>
                    <a:pt x="1083" y="622"/>
                    <a:pt x="1095" y="634"/>
                  </a:cubicBezTo>
                  <a:cubicBezTo>
                    <a:pt x="1095" y="646"/>
                    <a:pt x="1107" y="646"/>
                    <a:pt x="1119" y="659"/>
                  </a:cubicBezTo>
                  <a:cubicBezTo>
                    <a:pt x="1180" y="683"/>
                    <a:pt x="1228" y="683"/>
                    <a:pt x="1290" y="683"/>
                  </a:cubicBezTo>
                  <a:lnTo>
                    <a:pt x="1399" y="683"/>
                  </a:lnTo>
                  <a:cubicBezTo>
                    <a:pt x="1436" y="683"/>
                    <a:pt x="1472" y="683"/>
                    <a:pt x="1496" y="659"/>
                  </a:cubicBezTo>
                  <a:cubicBezTo>
                    <a:pt x="1520" y="646"/>
                    <a:pt x="1545" y="634"/>
                    <a:pt x="1545" y="610"/>
                  </a:cubicBezTo>
                  <a:cubicBezTo>
                    <a:pt x="1545" y="597"/>
                    <a:pt x="1545" y="586"/>
                    <a:pt x="1533" y="573"/>
                  </a:cubicBezTo>
                  <a:cubicBezTo>
                    <a:pt x="1545" y="561"/>
                    <a:pt x="1545" y="549"/>
                    <a:pt x="1545" y="537"/>
                  </a:cubicBezTo>
                  <a:cubicBezTo>
                    <a:pt x="1545" y="524"/>
                    <a:pt x="1533" y="513"/>
                    <a:pt x="1520" y="513"/>
                  </a:cubicBezTo>
                  <a:cubicBezTo>
                    <a:pt x="1496" y="500"/>
                    <a:pt x="1484" y="488"/>
                    <a:pt x="1460" y="488"/>
                  </a:cubicBezTo>
                  <a:cubicBezTo>
                    <a:pt x="1447" y="488"/>
                    <a:pt x="1423" y="500"/>
                    <a:pt x="1423" y="513"/>
                  </a:cubicBezTo>
                  <a:cubicBezTo>
                    <a:pt x="1411" y="524"/>
                    <a:pt x="1411" y="549"/>
                    <a:pt x="1423" y="561"/>
                  </a:cubicBezTo>
                  <a:lnTo>
                    <a:pt x="1447" y="586"/>
                  </a:lnTo>
                  <a:cubicBezTo>
                    <a:pt x="1436" y="597"/>
                    <a:pt x="1387" y="597"/>
                    <a:pt x="1363" y="597"/>
                  </a:cubicBezTo>
                  <a:lnTo>
                    <a:pt x="1228" y="597"/>
                  </a:lnTo>
                  <a:cubicBezTo>
                    <a:pt x="1265" y="586"/>
                    <a:pt x="1301" y="561"/>
                    <a:pt x="1326" y="524"/>
                  </a:cubicBezTo>
                  <a:cubicBezTo>
                    <a:pt x="1326" y="513"/>
                    <a:pt x="1326" y="500"/>
                    <a:pt x="1314" y="476"/>
                  </a:cubicBezTo>
                  <a:cubicBezTo>
                    <a:pt x="1290" y="451"/>
                    <a:pt x="1265" y="440"/>
                    <a:pt x="1228" y="427"/>
                  </a:cubicBezTo>
                  <a:lnTo>
                    <a:pt x="1010" y="427"/>
                  </a:lnTo>
                  <a:cubicBezTo>
                    <a:pt x="1083" y="378"/>
                    <a:pt x="1119" y="318"/>
                    <a:pt x="1144" y="232"/>
                  </a:cubicBezTo>
                  <a:cubicBezTo>
                    <a:pt x="1155" y="196"/>
                    <a:pt x="1144" y="160"/>
                    <a:pt x="1119" y="124"/>
                  </a:cubicBezTo>
                  <a:cubicBezTo>
                    <a:pt x="1083" y="51"/>
                    <a:pt x="974" y="2"/>
                    <a:pt x="901" y="2"/>
                  </a:cubicBezTo>
                  <a:cubicBezTo>
                    <a:pt x="893" y="1"/>
                    <a:pt x="886" y="1"/>
                    <a:pt x="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705;p36">
              <a:extLst>
                <a:ext uri="{FF2B5EF4-FFF2-40B4-BE49-F238E27FC236}">
                  <a16:creationId xmlns:a16="http://schemas.microsoft.com/office/drawing/2014/main" id="{99A47B87-111F-4086-BA33-53AFA4A002D3}"/>
                </a:ext>
              </a:extLst>
            </p:cNvPr>
            <p:cNvSpPr/>
            <p:nvPr/>
          </p:nvSpPr>
          <p:spPr>
            <a:xfrm>
              <a:off x="1639835" y="2971784"/>
              <a:ext cx="10730" cy="15209"/>
            </a:xfrm>
            <a:custGeom>
              <a:avLst/>
              <a:gdLst/>
              <a:ahLst/>
              <a:cxnLst/>
              <a:rect l="l" t="t" r="r" b="b"/>
              <a:pathLst>
                <a:path w="218" h="309" extrusionOk="0">
                  <a:moveTo>
                    <a:pt x="189" y="1"/>
                  </a:moveTo>
                  <a:cubicBezTo>
                    <a:pt x="180" y="1"/>
                    <a:pt x="170" y="6"/>
                    <a:pt x="166" y="20"/>
                  </a:cubicBezTo>
                  <a:cubicBezTo>
                    <a:pt x="130" y="68"/>
                    <a:pt x="105" y="117"/>
                    <a:pt x="81" y="166"/>
                  </a:cubicBezTo>
                  <a:cubicBezTo>
                    <a:pt x="68" y="190"/>
                    <a:pt x="57" y="214"/>
                    <a:pt x="44" y="226"/>
                  </a:cubicBezTo>
                  <a:cubicBezTo>
                    <a:pt x="32" y="239"/>
                    <a:pt x="20" y="263"/>
                    <a:pt x="8" y="275"/>
                  </a:cubicBezTo>
                  <a:cubicBezTo>
                    <a:pt x="1" y="296"/>
                    <a:pt x="14" y="309"/>
                    <a:pt x="29" y="309"/>
                  </a:cubicBezTo>
                  <a:cubicBezTo>
                    <a:pt x="40" y="309"/>
                    <a:pt x="51" y="302"/>
                    <a:pt x="57" y="287"/>
                  </a:cubicBezTo>
                  <a:cubicBezTo>
                    <a:pt x="57" y="275"/>
                    <a:pt x="81" y="263"/>
                    <a:pt x="81" y="250"/>
                  </a:cubicBezTo>
                  <a:cubicBezTo>
                    <a:pt x="93" y="226"/>
                    <a:pt x="105" y="214"/>
                    <a:pt x="117" y="190"/>
                  </a:cubicBezTo>
                  <a:cubicBezTo>
                    <a:pt x="154" y="141"/>
                    <a:pt x="178" y="80"/>
                    <a:pt x="203" y="31"/>
                  </a:cubicBezTo>
                  <a:cubicBezTo>
                    <a:pt x="218" y="16"/>
                    <a:pt x="204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706;p36">
              <a:extLst>
                <a:ext uri="{FF2B5EF4-FFF2-40B4-BE49-F238E27FC236}">
                  <a16:creationId xmlns:a16="http://schemas.microsoft.com/office/drawing/2014/main" id="{605227C5-EB5B-493A-9873-8F04F942A072}"/>
                </a:ext>
              </a:extLst>
            </p:cNvPr>
            <p:cNvSpPr/>
            <p:nvPr/>
          </p:nvSpPr>
          <p:spPr>
            <a:xfrm>
              <a:off x="1638999" y="2971095"/>
              <a:ext cx="12010" cy="16636"/>
            </a:xfrm>
            <a:custGeom>
              <a:avLst/>
              <a:gdLst/>
              <a:ahLst/>
              <a:cxnLst/>
              <a:rect l="l" t="t" r="r" b="b"/>
              <a:pathLst>
                <a:path w="244" h="338" extrusionOk="0">
                  <a:moveTo>
                    <a:pt x="207" y="34"/>
                  </a:moveTo>
                  <a:lnTo>
                    <a:pt x="207" y="45"/>
                  </a:lnTo>
                  <a:cubicBezTo>
                    <a:pt x="183" y="70"/>
                    <a:pt x="171" y="94"/>
                    <a:pt x="158" y="131"/>
                  </a:cubicBezTo>
                  <a:cubicBezTo>
                    <a:pt x="147" y="155"/>
                    <a:pt x="134" y="167"/>
                    <a:pt x="122" y="191"/>
                  </a:cubicBezTo>
                  <a:lnTo>
                    <a:pt x="122" y="204"/>
                  </a:lnTo>
                  <a:cubicBezTo>
                    <a:pt x="110" y="216"/>
                    <a:pt x="98" y="240"/>
                    <a:pt x="85" y="253"/>
                  </a:cubicBezTo>
                  <a:cubicBezTo>
                    <a:pt x="85" y="264"/>
                    <a:pt x="85" y="264"/>
                    <a:pt x="74" y="264"/>
                  </a:cubicBezTo>
                  <a:cubicBezTo>
                    <a:pt x="74" y="277"/>
                    <a:pt x="61" y="289"/>
                    <a:pt x="49" y="301"/>
                  </a:cubicBezTo>
                  <a:lnTo>
                    <a:pt x="37" y="301"/>
                  </a:lnTo>
                  <a:cubicBezTo>
                    <a:pt x="49" y="277"/>
                    <a:pt x="61" y="264"/>
                    <a:pt x="74" y="253"/>
                  </a:cubicBezTo>
                  <a:cubicBezTo>
                    <a:pt x="85" y="240"/>
                    <a:pt x="98" y="216"/>
                    <a:pt x="110" y="204"/>
                  </a:cubicBezTo>
                  <a:lnTo>
                    <a:pt x="110" y="191"/>
                  </a:lnTo>
                  <a:cubicBezTo>
                    <a:pt x="122" y="167"/>
                    <a:pt x="134" y="143"/>
                    <a:pt x="147" y="131"/>
                  </a:cubicBezTo>
                  <a:cubicBezTo>
                    <a:pt x="158" y="94"/>
                    <a:pt x="183" y="70"/>
                    <a:pt x="195" y="34"/>
                  </a:cubicBezTo>
                  <a:close/>
                  <a:moveTo>
                    <a:pt x="199" y="1"/>
                  </a:moveTo>
                  <a:cubicBezTo>
                    <a:pt x="189" y="1"/>
                    <a:pt x="178" y="7"/>
                    <a:pt x="171" y="21"/>
                  </a:cubicBezTo>
                  <a:cubicBezTo>
                    <a:pt x="147" y="45"/>
                    <a:pt x="134" y="82"/>
                    <a:pt x="110" y="107"/>
                  </a:cubicBezTo>
                  <a:cubicBezTo>
                    <a:pt x="110" y="131"/>
                    <a:pt x="98" y="155"/>
                    <a:pt x="85" y="167"/>
                  </a:cubicBezTo>
                  <a:cubicBezTo>
                    <a:pt x="74" y="180"/>
                    <a:pt x="74" y="180"/>
                    <a:pt x="74" y="191"/>
                  </a:cubicBezTo>
                  <a:cubicBezTo>
                    <a:pt x="61" y="204"/>
                    <a:pt x="61" y="216"/>
                    <a:pt x="49" y="228"/>
                  </a:cubicBezTo>
                  <a:cubicBezTo>
                    <a:pt x="37" y="240"/>
                    <a:pt x="12" y="264"/>
                    <a:pt x="12" y="289"/>
                  </a:cubicBezTo>
                  <a:cubicBezTo>
                    <a:pt x="1" y="301"/>
                    <a:pt x="12" y="313"/>
                    <a:pt x="12" y="326"/>
                  </a:cubicBezTo>
                  <a:cubicBezTo>
                    <a:pt x="25" y="337"/>
                    <a:pt x="37" y="337"/>
                    <a:pt x="49" y="337"/>
                  </a:cubicBezTo>
                  <a:lnTo>
                    <a:pt x="61" y="337"/>
                  </a:lnTo>
                  <a:cubicBezTo>
                    <a:pt x="74" y="337"/>
                    <a:pt x="85" y="326"/>
                    <a:pt x="85" y="313"/>
                  </a:cubicBezTo>
                  <a:cubicBezTo>
                    <a:pt x="85" y="301"/>
                    <a:pt x="98" y="301"/>
                    <a:pt x="98" y="289"/>
                  </a:cubicBezTo>
                  <a:cubicBezTo>
                    <a:pt x="110" y="289"/>
                    <a:pt x="110" y="277"/>
                    <a:pt x="122" y="277"/>
                  </a:cubicBezTo>
                  <a:cubicBezTo>
                    <a:pt x="122" y="253"/>
                    <a:pt x="134" y="240"/>
                    <a:pt x="147" y="228"/>
                  </a:cubicBezTo>
                  <a:lnTo>
                    <a:pt x="158" y="216"/>
                  </a:lnTo>
                  <a:lnTo>
                    <a:pt x="195" y="143"/>
                  </a:lnTo>
                  <a:cubicBezTo>
                    <a:pt x="207" y="118"/>
                    <a:pt x="220" y="82"/>
                    <a:pt x="231" y="58"/>
                  </a:cubicBezTo>
                  <a:cubicBezTo>
                    <a:pt x="244" y="45"/>
                    <a:pt x="244" y="21"/>
                    <a:pt x="220" y="9"/>
                  </a:cubicBezTo>
                  <a:cubicBezTo>
                    <a:pt x="214" y="4"/>
                    <a:pt x="207" y="1"/>
                    <a:pt x="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707;p36">
              <a:extLst>
                <a:ext uri="{FF2B5EF4-FFF2-40B4-BE49-F238E27FC236}">
                  <a16:creationId xmlns:a16="http://schemas.microsoft.com/office/drawing/2014/main" id="{F15E963B-849B-4813-8DF3-FC52419D2475}"/>
                </a:ext>
              </a:extLst>
            </p:cNvPr>
            <p:cNvSpPr/>
            <p:nvPr/>
          </p:nvSpPr>
          <p:spPr>
            <a:xfrm>
              <a:off x="1858675" y="2801280"/>
              <a:ext cx="31156" cy="117242"/>
            </a:xfrm>
            <a:custGeom>
              <a:avLst/>
              <a:gdLst/>
              <a:ahLst/>
              <a:cxnLst/>
              <a:rect l="l" t="t" r="r" b="b"/>
              <a:pathLst>
                <a:path w="633" h="2382" extrusionOk="0">
                  <a:moveTo>
                    <a:pt x="219" y="163"/>
                  </a:moveTo>
                  <a:cubicBezTo>
                    <a:pt x="219" y="163"/>
                    <a:pt x="219" y="176"/>
                    <a:pt x="232" y="176"/>
                  </a:cubicBezTo>
                  <a:cubicBezTo>
                    <a:pt x="232" y="187"/>
                    <a:pt x="268" y="224"/>
                    <a:pt x="268" y="249"/>
                  </a:cubicBezTo>
                  <a:lnTo>
                    <a:pt x="268" y="285"/>
                  </a:lnTo>
                  <a:lnTo>
                    <a:pt x="49" y="285"/>
                  </a:lnTo>
                  <a:cubicBezTo>
                    <a:pt x="49" y="273"/>
                    <a:pt x="62" y="260"/>
                    <a:pt x="62" y="249"/>
                  </a:cubicBezTo>
                  <a:lnTo>
                    <a:pt x="98" y="176"/>
                  </a:lnTo>
                  <a:lnTo>
                    <a:pt x="110" y="176"/>
                  </a:lnTo>
                  <a:cubicBezTo>
                    <a:pt x="122" y="176"/>
                    <a:pt x="122" y="163"/>
                    <a:pt x="135" y="163"/>
                  </a:cubicBezTo>
                  <a:close/>
                  <a:moveTo>
                    <a:pt x="268" y="333"/>
                  </a:moveTo>
                  <a:cubicBezTo>
                    <a:pt x="281" y="333"/>
                    <a:pt x="281" y="346"/>
                    <a:pt x="292" y="346"/>
                  </a:cubicBezTo>
                  <a:cubicBezTo>
                    <a:pt x="292" y="492"/>
                    <a:pt x="292" y="650"/>
                    <a:pt x="305" y="795"/>
                  </a:cubicBezTo>
                  <a:cubicBezTo>
                    <a:pt x="305" y="857"/>
                    <a:pt x="329" y="930"/>
                    <a:pt x="329" y="1003"/>
                  </a:cubicBezTo>
                  <a:cubicBezTo>
                    <a:pt x="329" y="1051"/>
                    <a:pt x="317" y="1100"/>
                    <a:pt x="305" y="1149"/>
                  </a:cubicBezTo>
                  <a:lnTo>
                    <a:pt x="305" y="1160"/>
                  </a:lnTo>
                  <a:cubicBezTo>
                    <a:pt x="232" y="1160"/>
                    <a:pt x="159" y="1185"/>
                    <a:pt x="86" y="1197"/>
                  </a:cubicBezTo>
                  <a:cubicBezTo>
                    <a:pt x="49" y="1197"/>
                    <a:pt x="62" y="917"/>
                    <a:pt x="49" y="893"/>
                  </a:cubicBezTo>
                  <a:lnTo>
                    <a:pt x="49" y="346"/>
                  </a:lnTo>
                  <a:lnTo>
                    <a:pt x="49" y="333"/>
                  </a:lnTo>
                  <a:close/>
                  <a:moveTo>
                    <a:pt x="305" y="1209"/>
                  </a:moveTo>
                  <a:cubicBezTo>
                    <a:pt x="305" y="1246"/>
                    <a:pt x="317" y="1282"/>
                    <a:pt x="329" y="1319"/>
                  </a:cubicBezTo>
                  <a:lnTo>
                    <a:pt x="317" y="1319"/>
                  </a:lnTo>
                  <a:cubicBezTo>
                    <a:pt x="281" y="1331"/>
                    <a:pt x="239" y="1334"/>
                    <a:pt x="196" y="1334"/>
                  </a:cubicBezTo>
                  <a:cubicBezTo>
                    <a:pt x="151" y="1334"/>
                    <a:pt x="105" y="1331"/>
                    <a:pt x="62" y="1331"/>
                  </a:cubicBezTo>
                  <a:lnTo>
                    <a:pt x="62" y="1246"/>
                  </a:lnTo>
                  <a:cubicBezTo>
                    <a:pt x="70" y="1247"/>
                    <a:pt x="78" y="1248"/>
                    <a:pt x="86" y="1248"/>
                  </a:cubicBezTo>
                  <a:cubicBezTo>
                    <a:pt x="158" y="1248"/>
                    <a:pt x="250" y="1209"/>
                    <a:pt x="305" y="1209"/>
                  </a:cubicBezTo>
                  <a:close/>
                  <a:moveTo>
                    <a:pt x="329" y="1368"/>
                  </a:moveTo>
                  <a:cubicBezTo>
                    <a:pt x="341" y="1392"/>
                    <a:pt x="341" y="1404"/>
                    <a:pt x="354" y="1428"/>
                  </a:cubicBezTo>
                  <a:lnTo>
                    <a:pt x="341" y="1428"/>
                  </a:lnTo>
                  <a:cubicBezTo>
                    <a:pt x="305" y="1428"/>
                    <a:pt x="256" y="1452"/>
                    <a:pt x="219" y="1452"/>
                  </a:cubicBezTo>
                  <a:lnTo>
                    <a:pt x="62" y="1452"/>
                  </a:lnTo>
                  <a:lnTo>
                    <a:pt x="62" y="1379"/>
                  </a:lnTo>
                  <a:cubicBezTo>
                    <a:pt x="105" y="1379"/>
                    <a:pt x="148" y="1383"/>
                    <a:pt x="190" y="1383"/>
                  </a:cubicBezTo>
                  <a:cubicBezTo>
                    <a:pt x="230" y="1383"/>
                    <a:pt x="269" y="1379"/>
                    <a:pt x="305" y="1368"/>
                  </a:cubicBezTo>
                  <a:cubicBezTo>
                    <a:pt x="311" y="1373"/>
                    <a:pt x="317" y="1376"/>
                    <a:pt x="322" y="1376"/>
                  </a:cubicBezTo>
                  <a:cubicBezTo>
                    <a:pt x="326" y="1376"/>
                    <a:pt x="329" y="1373"/>
                    <a:pt x="329" y="1368"/>
                  </a:cubicBezTo>
                  <a:close/>
                  <a:moveTo>
                    <a:pt x="354" y="1477"/>
                  </a:moveTo>
                  <a:cubicBezTo>
                    <a:pt x="365" y="1501"/>
                    <a:pt x="365" y="1525"/>
                    <a:pt x="378" y="1549"/>
                  </a:cubicBezTo>
                  <a:lnTo>
                    <a:pt x="329" y="1549"/>
                  </a:lnTo>
                  <a:cubicBezTo>
                    <a:pt x="305" y="1562"/>
                    <a:pt x="268" y="1562"/>
                    <a:pt x="244" y="1562"/>
                  </a:cubicBezTo>
                  <a:cubicBezTo>
                    <a:pt x="183" y="1562"/>
                    <a:pt x="122" y="1574"/>
                    <a:pt x="62" y="1574"/>
                  </a:cubicBezTo>
                  <a:lnTo>
                    <a:pt x="62" y="1501"/>
                  </a:lnTo>
                  <a:lnTo>
                    <a:pt x="219" y="1501"/>
                  </a:lnTo>
                  <a:cubicBezTo>
                    <a:pt x="256" y="1501"/>
                    <a:pt x="292" y="1489"/>
                    <a:pt x="329" y="1477"/>
                  </a:cubicBezTo>
                  <a:cubicBezTo>
                    <a:pt x="335" y="1483"/>
                    <a:pt x="341" y="1486"/>
                    <a:pt x="346" y="1486"/>
                  </a:cubicBezTo>
                  <a:cubicBezTo>
                    <a:pt x="350" y="1486"/>
                    <a:pt x="354" y="1483"/>
                    <a:pt x="354" y="1477"/>
                  </a:cubicBezTo>
                  <a:close/>
                  <a:moveTo>
                    <a:pt x="378" y="1598"/>
                  </a:moveTo>
                  <a:cubicBezTo>
                    <a:pt x="390" y="1622"/>
                    <a:pt x="390" y="1647"/>
                    <a:pt x="390" y="1671"/>
                  </a:cubicBezTo>
                  <a:lnTo>
                    <a:pt x="378" y="1671"/>
                  </a:lnTo>
                  <a:cubicBezTo>
                    <a:pt x="268" y="1684"/>
                    <a:pt x="171" y="1708"/>
                    <a:pt x="62" y="1708"/>
                  </a:cubicBezTo>
                  <a:lnTo>
                    <a:pt x="62" y="1611"/>
                  </a:lnTo>
                  <a:lnTo>
                    <a:pt x="317" y="1611"/>
                  </a:lnTo>
                  <a:cubicBezTo>
                    <a:pt x="329" y="1611"/>
                    <a:pt x="341" y="1598"/>
                    <a:pt x="354" y="1598"/>
                  </a:cubicBezTo>
                  <a:close/>
                  <a:moveTo>
                    <a:pt x="402" y="1720"/>
                  </a:moveTo>
                  <a:lnTo>
                    <a:pt x="402" y="1768"/>
                  </a:lnTo>
                  <a:cubicBezTo>
                    <a:pt x="402" y="1781"/>
                    <a:pt x="402" y="1793"/>
                    <a:pt x="414" y="1817"/>
                  </a:cubicBezTo>
                  <a:cubicBezTo>
                    <a:pt x="292" y="1817"/>
                    <a:pt x="183" y="1841"/>
                    <a:pt x="73" y="1854"/>
                  </a:cubicBezTo>
                  <a:cubicBezTo>
                    <a:pt x="62" y="1854"/>
                    <a:pt x="62" y="1854"/>
                    <a:pt x="62" y="1866"/>
                  </a:cubicBezTo>
                  <a:lnTo>
                    <a:pt x="62" y="1805"/>
                  </a:lnTo>
                  <a:lnTo>
                    <a:pt x="62" y="1744"/>
                  </a:lnTo>
                  <a:cubicBezTo>
                    <a:pt x="171" y="1744"/>
                    <a:pt x="281" y="1732"/>
                    <a:pt x="402" y="1720"/>
                  </a:cubicBezTo>
                  <a:close/>
                  <a:moveTo>
                    <a:pt x="414" y="1866"/>
                  </a:moveTo>
                  <a:cubicBezTo>
                    <a:pt x="425" y="1898"/>
                    <a:pt x="426" y="1930"/>
                    <a:pt x="427" y="1963"/>
                  </a:cubicBezTo>
                  <a:lnTo>
                    <a:pt x="402" y="1963"/>
                  </a:lnTo>
                  <a:cubicBezTo>
                    <a:pt x="402" y="1963"/>
                    <a:pt x="402" y="1976"/>
                    <a:pt x="390" y="1976"/>
                  </a:cubicBezTo>
                  <a:cubicBezTo>
                    <a:pt x="354" y="1976"/>
                    <a:pt x="305" y="1987"/>
                    <a:pt x="268" y="1987"/>
                  </a:cubicBezTo>
                  <a:cubicBezTo>
                    <a:pt x="242" y="1998"/>
                    <a:pt x="216" y="2001"/>
                    <a:pt x="191" y="2001"/>
                  </a:cubicBezTo>
                  <a:cubicBezTo>
                    <a:pt x="156" y="2001"/>
                    <a:pt x="121" y="1995"/>
                    <a:pt x="86" y="1987"/>
                  </a:cubicBezTo>
                  <a:lnTo>
                    <a:pt x="62" y="1987"/>
                  </a:lnTo>
                  <a:lnTo>
                    <a:pt x="62" y="1890"/>
                  </a:lnTo>
                  <a:cubicBezTo>
                    <a:pt x="62" y="1890"/>
                    <a:pt x="62" y="1903"/>
                    <a:pt x="73" y="1903"/>
                  </a:cubicBezTo>
                  <a:cubicBezTo>
                    <a:pt x="122" y="1890"/>
                    <a:pt x="171" y="1890"/>
                    <a:pt x="219" y="1878"/>
                  </a:cubicBezTo>
                  <a:lnTo>
                    <a:pt x="317" y="1878"/>
                  </a:lnTo>
                  <a:cubicBezTo>
                    <a:pt x="354" y="1878"/>
                    <a:pt x="378" y="1866"/>
                    <a:pt x="402" y="1866"/>
                  </a:cubicBezTo>
                  <a:close/>
                  <a:moveTo>
                    <a:pt x="427" y="2012"/>
                  </a:moveTo>
                  <a:lnTo>
                    <a:pt x="427" y="2060"/>
                  </a:lnTo>
                  <a:lnTo>
                    <a:pt x="414" y="2060"/>
                  </a:lnTo>
                  <a:cubicBezTo>
                    <a:pt x="305" y="2073"/>
                    <a:pt x="183" y="2097"/>
                    <a:pt x="73" y="2097"/>
                  </a:cubicBezTo>
                  <a:cubicBezTo>
                    <a:pt x="62" y="2085"/>
                    <a:pt x="62" y="2060"/>
                    <a:pt x="62" y="2036"/>
                  </a:cubicBezTo>
                  <a:cubicBezTo>
                    <a:pt x="135" y="2036"/>
                    <a:pt x="183" y="2049"/>
                    <a:pt x="244" y="2049"/>
                  </a:cubicBezTo>
                  <a:lnTo>
                    <a:pt x="427" y="2012"/>
                  </a:lnTo>
                  <a:close/>
                  <a:moveTo>
                    <a:pt x="414" y="2109"/>
                  </a:moveTo>
                  <a:cubicBezTo>
                    <a:pt x="402" y="2170"/>
                    <a:pt x="365" y="2219"/>
                    <a:pt x="292" y="2231"/>
                  </a:cubicBezTo>
                  <a:lnTo>
                    <a:pt x="244" y="2231"/>
                  </a:lnTo>
                  <a:cubicBezTo>
                    <a:pt x="171" y="2231"/>
                    <a:pt x="122" y="2195"/>
                    <a:pt x="98" y="2146"/>
                  </a:cubicBezTo>
                  <a:cubicBezTo>
                    <a:pt x="135" y="2146"/>
                    <a:pt x="183" y="2146"/>
                    <a:pt x="232" y="2133"/>
                  </a:cubicBezTo>
                  <a:cubicBezTo>
                    <a:pt x="268" y="2133"/>
                    <a:pt x="292" y="2122"/>
                    <a:pt x="329" y="2122"/>
                  </a:cubicBezTo>
                  <a:cubicBezTo>
                    <a:pt x="354" y="2122"/>
                    <a:pt x="378" y="2109"/>
                    <a:pt x="414" y="2109"/>
                  </a:cubicBezTo>
                  <a:close/>
                  <a:moveTo>
                    <a:pt x="182" y="0"/>
                  </a:moveTo>
                  <a:cubicBezTo>
                    <a:pt x="178" y="0"/>
                    <a:pt x="174" y="2"/>
                    <a:pt x="171" y="5"/>
                  </a:cubicBezTo>
                  <a:cubicBezTo>
                    <a:pt x="159" y="17"/>
                    <a:pt x="146" y="30"/>
                    <a:pt x="135" y="54"/>
                  </a:cubicBezTo>
                  <a:cubicBezTo>
                    <a:pt x="122" y="66"/>
                    <a:pt x="122" y="78"/>
                    <a:pt x="110" y="90"/>
                  </a:cubicBezTo>
                  <a:cubicBezTo>
                    <a:pt x="98" y="103"/>
                    <a:pt x="86" y="103"/>
                    <a:pt x="73" y="114"/>
                  </a:cubicBezTo>
                  <a:cubicBezTo>
                    <a:pt x="73" y="127"/>
                    <a:pt x="73" y="127"/>
                    <a:pt x="62" y="139"/>
                  </a:cubicBezTo>
                  <a:cubicBezTo>
                    <a:pt x="62" y="139"/>
                    <a:pt x="49" y="151"/>
                    <a:pt x="49" y="163"/>
                  </a:cubicBezTo>
                  <a:lnTo>
                    <a:pt x="49" y="176"/>
                  </a:lnTo>
                  <a:cubicBezTo>
                    <a:pt x="25" y="212"/>
                    <a:pt x="0" y="249"/>
                    <a:pt x="0" y="297"/>
                  </a:cubicBezTo>
                  <a:lnTo>
                    <a:pt x="0" y="309"/>
                  </a:lnTo>
                  <a:lnTo>
                    <a:pt x="0" y="322"/>
                  </a:lnTo>
                  <a:cubicBezTo>
                    <a:pt x="0" y="565"/>
                    <a:pt x="13" y="808"/>
                    <a:pt x="13" y="1039"/>
                  </a:cubicBezTo>
                  <a:cubicBezTo>
                    <a:pt x="13" y="1100"/>
                    <a:pt x="0" y="1173"/>
                    <a:pt x="25" y="1209"/>
                  </a:cubicBezTo>
                  <a:lnTo>
                    <a:pt x="25" y="1222"/>
                  </a:lnTo>
                  <a:cubicBezTo>
                    <a:pt x="13" y="1355"/>
                    <a:pt x="0" y="1477"/>
                    <a:pt x="0" y="1611"/>
                  </a:cubicBezTo>
                  <a:cubicBezTo>
                    <a:pt x="0" y="1732"/>
                    <a:pt x="13" y="1854"/>
                    <a:pt x="0" y="1987"/>
                  </a:cubicBezTo>
                  <a:cubicBezTo>
                    <a:pt x="0" y="2097"/>
                    <a:pt x="49" y="2195"/>
                    <a:pt x="135" y="2243"/>
                  </a:cubicBezTo>
                  <a:cubicBezTo>
                    <a:pt x="110" y="2303"/>
                    <a:pt x="146" y="2352"/>
                    <a:pt x="208" y="2365"/>
                  </a:cubicBezTo>
                  <a:cubicBezTo>
                    <a:pt x="241" y="2376"/>
                    <a:pt x="277" y="2381"/>
                    <a:pt x="313" y="2381"/>
                  </a:cubicBezTo>
                  <a:cubicBezTo>
                    <a:pt x="395" y="2381"/>
                    <a:pt x="477" y="2354"/>
                    <a:pt x="536" y="2303"/>
                  </a:cubicBezTo>
                  <a:cubicBezTo>
                    <a:pt x="621" y="2231"/>
                    <a:pt x="633" y="2146"/>
                    <a:pt x="633" y="2036"/>
                  </a:cubicBezTo>
                  <a:cubicBezTo>
                    <a:pt x="633" y="1866"/>
                    <a:pt x="621" y="1695"/>
                    <a:pt x="597" y="1538"/>
                  </a:cubicBezTo>
                  <a:cubicBezTo>
                    <a:pt x="586" y="1505"/>
                    <a:pt x="520" y="1083"/>
                    <a:pt x="422" y="1083"/>
                  </a:cubicBezTo>
                  <a:cubicBezTo>
                    <a:pt x="408" y="1083"/>
                    <a:pt x="393" y="1092"/>
                    <a:pt x="378" y="1112"/>
                  </a:cubicBezTo>
                  <a:cubicBezTo>
                    <a:pt x="329" y="1185"/>
                    <a:pt x="414" y="1368"/>
                    <a:pt x="438" y="1441"/>
                  </a:cubicBezTo>
                  <a:cubicBezTo>
                    <a:pt x="463" y="1525"/>
                    <a:pt x="463" y="1622"/>
                    <a:pt x="475" y="1720"/>
                  </a:cubicBezTo>
                  <a:cubicBezTo>
                    <a:pt x="487" y="1817"/>
                    <a:pt x="500" y="1890"/>
                    <a:pt x="475" y="1976"/>
                  </a:cubicBezTo>
                  <a:lnTo>
                    <a:pt x="475" y="1963"/>
                  </a:lnTo>
                  <a:cubicBezTo>
                    <a:pt x="463" y="1841"/>
                    <a:pt x="451" y="1708"/>
                    <a:pt x="427" y="1586"/>
                  </a:cubicBezTo>
                  <a:cubicBezTo>
                    <a:pt x="414" y="1452"/>
                    <a:pt x="378" y="1319"/>
                    <a:pt x="341" y="1185"/>
                  </a:cubicBezTo>
                  <a:cubicBezTo>
                    <a:pt x="354" y="1185"/>
                    <a:pt x="354" y="1185"/>
                    <a:pt x="354" y="1173"/>
                  </a:cubicBezTo>
                  <a:cubicBezTo>
                    <a:pt x="354" y="1063"/>
                    <a:pt x="390" y="966"/>
                    <a:pt x="354" y="844"/>
                  </a:cubicBezTo>
                  <a:cubicBezTo>
                    <a:pt x="317" y="698"/>
                    <a:pt x="329" y="516"/>
                    <a:pt x="329" y="358"/>
                  </a:cubicBezTo>
                  <a:cubicBezTo>
                    <a:pt x="341" y="346"/>
                    <a:pt x="341" y="333"/>
                    <a:pt x="329" y="322"/>
                  </a:cubicBezTo>
                  <a:lnTo>
                    <a:pt x="329" y="309"/>
                  </a:lnTo>
                  <a:lnTo>
                    <a:pt x="317" y="309"/>
                  </a:lnTo>
                  <a:cubicBezTo>
                    <a:pt x="329" y="297"/>
                    <a:pt x="329" y="285"/>
                    <a:pt x="329" y="285"/>
                  </a:cubicBezTo>
                  <a:cubicBezTo>
                    <a:pt x="317" y="260"/>
                    <a:pt x="317" y="236"/>
                    <a:pt x="305" y="224"/>
                  </a:cubicBezTo>
                  <a:lnTo>
                    <a:pt x="268" y="151"/>
                  </a:lnTo>
                  <a:cubicBezTo>
                    <a:pt x="232" y="103"/>
                    <a:pt x="232" y="54"/>
                    <a:pt x="208" y="17"/>
                  </a:cubicBezTo>
                  <a:cubicBezTo>
                    <a:pt x="199" y="9"/>
                    <a:pt x="190" y="0"/>
                    <a:pt x="1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708;p36">
              <a:extLst>
                <a:ext uri="{FF2B5EF4-FFF2-40B4-BE49-F238E27FC236}">
                  <a16:creationId xmlns:a16="http://schemas.microsoft.com/office/drawing/2014/main" id="{ED705A02-F986-46C8-A132-9FF3FC425C65}"/>
                </a:ext>
              </a:extLst>
            </p:cNvPr>
            <p:cNvSpPr/>
            <p:nvPr/>
          </p:nvSpPr>
          <p:spPr>
            <a:xfrm>
              <a:off x="1857494" y="2800345"/>
              <a:ext cx="32977" cy="119112"/>
            </a:xfrm>
            <a:custGeom>
              <a:avLst/>
              <a:gdLst/>
              <a:ahLst/>
              <a:cxnLst/>
              <a:rect l="l" t="t" r="r" b="b"/>
              <a:pathLst>
                <a:path w="670" h="2420" extrusionOk="0">
                  <a:moveTo>
                    <a:pt x="232" y="206"/>
                  </a:moveTo>
                  <a:cubicBezTo>
                    <a:pt x="256" y="219"/>
                    <a:pt x="268" y="255"/>
                    <a:pt x="268" y="268"/>
                  </a:cubicBezTo>
                  <a:lnTo>
                    <a:pt x="268" y="279"/>
                  </a:lnTo>
                  <a:lnTo>
                    <a:pt x="256" y="279"/>
                  </a:lnTo>
                  <a:cubicBezTo>
                    <a:pt x="232" y="292"/>
                    <a:pt x="207" y="292"/>
                    <a:pt x="183" y="292"/>
                  </a:cubicBezTo>
                  <a:cubicBezTo>
                    <a:pt x="175" y="288"/>
                    <a:pt x="165" y="286"/>
                    <a:pt x="155" y="286"/>
                  </a:cubicBezTo>
                  <a:cubicBezTo>
                    <a:pt x="136" y="286"/>
                    <a:pt x="114" y="292"/>
                    <a:pt x="97" y="292"/>
                  </a:cubicBezTo>
                  <a:cubicBezTo>
                    <a:pt x="97" y="279"/>
                    <a:pt x="97" y="279"/>
                    <a:pt x="110" y="268"/>
                  </a:cubicBezTo>
                  <a:cubicBezTo>
                    <a:pt x="110" y="255"/>
                    <a:pt x="122" y="231"/>
                    <a:pt x="134" y="206"/>
                  </a:cubicBezTo>
                  <a:close/>
                  <a:moveTo>
                    <a:pt x="122" y="170"/>
                  </a:moveTo>
                  <a:lnTo>
                    <a:pt x="110" y="182"/>
                  </a:lnTo>
                  <a:cubicBezTo>
                    <a:pt x="86" y="206"/>
                    <a:pt x="73" y="243"/>
                    <a:pt x="73" y="268"/>
                  </a:cubicBezTo>
                  <a:lnTo>
                    <a:pt x="61" y="279"/>
                  </a:lnTo>
                  <a:cubicBezTo>
                    <a:pt x="61" y="292"/>
                    <a:pt x="61" y="292"/>
                    <a:pt x="49" y="304"/>
                  </a:cubicBezTo>
                  <a:lnTo>
                    <a:pt x="49" y="328"/>
                  </a:lnTo>
                  <a:lnTo>
                    <a:pt x="97" y="328"/>
                  </a:lnTo>
                  <a:cubicBezTo>
                    <a:pt x="134" y="316"/>
                    <a:pt x="159" y="316"/>
                    <a:pt x="183" y="316"/>
                  </a:cubicBezTo>
                  <a:lnTo>
                    <a:pt x="329" y="316"/>
                  </a:lnTo>
                  <a:lnTo>
                    <a:pt x="316" y="292"/>
                  </a:lnTo>
                  <a:cubicBezTo>
                    <a:pt x="305" y="279"/>
                    <a:pt x="305" y="279"/>
                    <a:pt x="305" y="268"/>
                  </a:cubicBezTo>
                  <a:cubicBezTo>
                    <a:pt x="305" y="231"/>
                    <a:pt x="268" y="182"/>
                    <a:pt x="268" y="182"/>
                  </a:cubicBezTo>
                  <a:cubicBezTo>
                    <a:pt x="268" y="182"/>
                    <a:pt x="256" y="182"/>
                    <a:pt x="256" y="170"/>
                  </a:cubicBezTo>
                  <a:close/>
                  <a:moveTo>
                    <a:pt x="280" y="365"/>
                  </a:moveTo>
                  <a:cubicBezTo>
                    <a:pt x="292" y="365"/>
                    <a:pt x="292" y="377"/>
                    <a:pt x="292" y="377"/>
                  </a:cubicBezTo>
                  <a:cubicBezTo>
                    <a:pt x="292" y="474"/>
                    <a:pt x="305" y="571"/>
                    <a:pt x="305" y="669"/>
                  </a:cubicBezTo>
                  <a:lnTo>
                    <a:pt x="305" y="814"/>
                  </a:lnTo>
                  <a:cubicBezTo>
                    <a:pt x="305" y="851"/>
                    <a:pt x="316" y="887"/>
                    <a:pt x="316" y="912"/>
                  </a:cubicBezTo>
                  <a:cubicBezTo>
                    <a:pt x="329" y="949"/>
                    <a:pt x="329" y="985"/>
                    <a:pt x="329" y="1022"/>
                  </a:cubicBezTo>
                  <a:cubicBezTo>
                    <a:pt x="329" y="1046"/>
                    <a:pt x="329" y="1082"/>
                    <a:pt x="316" y="1119"/>
                  </a:cubicBezTo>
                  <a:lnTo>
                    <a:pt x="316" y="1168"/>
                  </a:lnTo>
                  <a:cubicBezTo>
                    <a:pt x="280" y="1168"/>
                    <a:pt x="243" y="1168"/>
                    <a:pt x="207" y="1179"/>
                  </a:cubicBezTo>
                  <a:cubicBezTo>
                    <a:pt x="170" y="1192"/>
                    <a:pt x="146" y="1192"/>
                    <a:pt x="110" y="1192"/>
                  </a:cubicBezTo>
                  <a:cubicBezTo>
                    <a:pt x="97" y="1179"/>
                    <a:pt x="97" y="1095"/>
                    <a:pt x="97" y="949"/>
                  </a:cubicBezTo>
                  <a:lnTo>
                    <a:pt x="97" y="900"/>
                  </a:lnTo>
                  <a:cubicBezTo>
                    <a:pt x="86" y="717"/>
                    <a:pt x="86" y="535"/>
                    <a:pt x="86" y="377"/>
                  </a:cubicBezTo>
                  <a:lnTo>
                    <a:pt x="122" y="377"/>
                  </a:lnTo>
                  <a:cubicBezTo>
                    <a:pt x="134" y="365"/>
                    <a:pt x="159" y="365"/>
                    <a:pt x="183" y="365"/>
                  </a:cubicBezTo>
                  <a:close/>
                  <a:moveTo>
                    <a:pt x="316" y="1252"/>
                  </a:moveTo>
                  <a:cubicBezTo>
                    <a:pt x="316" y="1277"/>
                    <a:pt x="316" y="1301"/>
                    <a:pt x="329" y="1325"/>
                  </a:cubicBezTo>
                  <a:cubicBezTo>
                    <a:pt x="268" y="1338"/>
                    <a:pt x="207" y="1338"/>
                    <a:pt x="146" y="1338"/>
                  </a:cubicBezTo>
                  <a:lnTo>
                    <a:pt x="110" y="1338"/>
                  </a:lnTo>
                  <a:lnTo>
                    <a:pt x="110" y="1289"/>
                  </a:lnTo>
                  <a:cubicBezTo>
                    <a:pt x="146" y="1289"/>
                    <a:pt x="195" y="1277"/>
                    <a:pt x="243" y="1265"/>
                  </a:cubicBezTo>
                  <a:cubicBezTo>
                    <a:pt x="268" y="1252"/>
                    <a:pt x="292" y="1252"/>
                    <a:pt x="316" y="1252"/>
                  </a:cubicBezTo>
                  <a:close/>
                  <a:moveTo>
                    <a:pt x="341" y="1411"/>
                  </a:moveTo>
                  <a:cubicBezTo>
                    <a:pt x="353" y="1423"/>
                    <a:pt x="353" y="1423"/>
                    <a:pt x="353" y="1435"/>
                  </a:cubicBezTo>
                  <a:cubicBezTo>
                    <a:pt x="341" y="1435"/>
                    <a:pt x="316" y="1435"/>
                    <a:pt x="305" y="1447"/>
                  </a:cubicBezTo>
                  <a:lnTo>
                    <a:pt x="243" y="1447"/>
                  </a:lnTo>
                  <a:cubicBezTo>
                    <a:pt x="225" y="1453"/>
                    <a:pt x="207" y="1456"/>
                    <a:pt x="190" y="1456"/>
                  </a:cubicBezTo>
                  <a:cubicBezTo>
                    <a:pt x="174" y="1456"/>
                    <a:pt x="158" y="1453"/>
                    <a:pt x="146" y="1447"/>
                  </a:cubicBezTo>
                  <a:lnTo>
                    <a:pt x="97" y="1447"/>
                  </a:lnTo>
                  <a:lnTo>
                    <a:pt x="110" y="1423"/>
                  </a:lnTo>
                  <a:lnTo>
                    <a:pt x="146" y="1423"/>
                  </a:lnTo>
                  <a:cubicBezTo>
                    <a:pt x="207" y="1423"/>
                    <a:pt x="268" y="1423"/>
                    <a:pt x="329" y="1411"/>
                  </a:cubicBezTo>
                  <a:close/>
                  <a:moveTo>
                    <a:pt x="365" y="1520"/>
                  </a:moveTo>
                  <a:cubicBezTo>
                    <a:pt x="378" y="1532"/>
                    <a:pt x="378" y="1544"/>
                    <a:pt x="378" y="1544"/>
                  </a:cubicBezTo>
                  <a:cubicBezTo>
                    <a:pt x="365" y="1557"/>
                    <a:pt x="353" y="1557"/>
                    <a:pt x="353" y="1557"/>
                  </a:cubicBezTo>
                  <a:cubicBezTo>
                    <a:pt x="329" y="1568"/>
                    <a:pt x="305" y="1568"/>
                    <a:pt x="280" y="1568"/>
                  </a:cubicBezTo>
                  <a:cubicBezTo>
                    <a:pt x="268" y="1565"/>
                    <a:pt x="257" y="1563"/>
                    <a:pt x="247" y="1563"/>
                  </a:cubicBezTo>
                  <a:cubicBezTo>
                    <a:pt x="226" y="1563"/>
                    <a:pt x="207" y="1568"/>
                    <a:pt x="183" y="1568"/>
                  </a:cubicBezTo>
                  <a:lnTo>
                    <a:pt x="97" y="1568"/>
                  </a:lnTo>
                  <a:lnTo>
                    <a:pt x="97" y="1532"/>
                  </a:lnTo>
                  <a:lnTo>
                    <a:pt x="243" y="1532"/>
                  </a:lnTo>
                  <a:cubicBezTo>
                    <a:pt x="268" y="1532"/>
                    <a:pt x="292" y="1532"/>
                    <a:pt x="316" y="1520"/>
                  </a:cubicBezTo>
                  <a:close/>
                  <a:moveTo>
                    <a:pt x="378" y="1630"/>
                  </a:moveTo>
                  <a:cubicBezTo>
                    <a:pt x="378" y="1641"/>
                    <a:pt x="389" y="1641"/>
                    <a:pt x="389" y="1641"/>
                  </a:cubicBezTo>
                  <a:cubicBezTo>
                    <a:pt x="389" y="1654"/>
                    <a:pt x="389" y="1666"/>
                    <a:pt x="402" y="1678"/>
                  </a:cubicBezTo>
                  <a:cubicBezTo>
                    <a:pt x="353" y="1678"/>
                    <a:pt x="316" y="1678"/>
                    <a:pt x="280" y="1690"/>
                  </a:cubicBezTo>
                  <a:cubicBezTo>
                    <a:pt x="219" y="1690"/>
                    <a:pt x="159" y="1703"/>
                    <a:pt x="97" y="1703"/>
                  </a:cubicBezTo>
                  <a:lnTo>
                    <a:pt x="97" y="1654"/>
                  </a:lnTo>
                  <a:lnTo>
                    <a:pt x="183" y="1654"/>
                  </a:lnTo>
                  <a:cubicBezTo>
                    <a:pt x="207" y="1641"/>
                    <a:pt x="243" y="1641"/>
                    <a:pt x="268" y="1641"/>
                  </a:cubicBezTo>
                  <a:lnTo>
                    <a:pt x="353" y="1641"/>
                  </a:lnTo>
                  <a:cubicBezTo>
                    <a:pt x="353" y="1641"/>
                    <a:pt x="365" y="1641"/>
                    <a:pt x="378" y="1630"/>
                  </a:cubicBezTo>
                  <a:close/>
                  <a:moveTo>
                    <a:pt x="341" y="1204"/>
                  </a:moveTo>
                  <a:lnTo>
                    <a:pt x="329" y="1216"/>
                  </a:lnTo>
                  <a:cubicBezTo>
                    <a:pt x="305" y="1216"/>
                    <a:pt x="268" y="1216"/>
                    <a:pt x="232" y="1228"/>
                  </a:cubicBezTo>
                  <a:cubicBezTo>
                    <a:pt x="197" y="1237"/>
                    <a:pt x="163" y="1245"/>
                    <a:pt x="132" y="1245"/>
                  </a:cubicBezTo>
                  <a:cubicBezTo>
                    <a:pt x="120" y="1245"/>
                    <a:pt x="108" y="1244"/>
                    <a:pt x="97" y="1241"/>
                  </a:cubicBezTo>
                  <a:lnTo>
                    <a:pt x="73" y="1241"/>
                  </a:lnTo>
                  <a:lnTo>
                    <a:pt x="73" y="1265"/>
                  </a:lnTo>
                  <a:lnTo>
                    <a:pt x="73" y="1350"/>
                  </a:lnTo>
                  <a:lnTo>
                    <a:pt x="73" y="1374"/>
                  </a:lnTo>
                  <a:lnTo>
                    <a:pt x="146" y="1374"/>
                  </a:lnTo>
                  <a:cubicBezTo>
                    <a:pt x="207" y="1374"/>
                    <a:pt x="280" y="1374"/>
                    <a:pt x="341" y="1362"/>
                  </a:cubicBezTo>
                  <a:lnTo>
                    <a:pt x="341" y="1374"/>
                  </a:lnTo>
                  <a:lnTo>
                    <a:pt x="329" y="1374"/>
                  </a:lnTo>
                  <a:cubicBezTo>
                    <a:pt x="268" y="1387"/>
                    <a:pt x="207" y="1387"/>
                    <a:pt x="146" y="1387"/>
                  </a:cubicBezTo>
                  <a:lnTo>
                    <a:pt x="97" y="1387"/>
                  </a:lnTo>
                  <a:lnTo>
                    <a:pt x="73" y="1374"/>
                  </a:lnTo>
                  <a:lnTo>
                    <a:pt x="61" y="1471"/>
                  </a:lnTo>
                  <a:lnTo>
                    <a:pt x="73" y="1496"/>
                  </a:lnTo>
                  <a:lnTo>
                    <a:pt x="97" y="1484"/>
                  </a:lnTo>
                  <a:lnTo>
                    <a:pt x="243" y="1484"/>
                  </a:lnTo>
                  <a:cubicBezTo>
                    <a:pt x="268" y="1484"/>
                    <a:pt x="292" y="1484"/>
                    <a:pt x="316" y="1471"/>
                  </a:cubicBezTo>
                  <a:cubicBezTo>
                    <a:pt x="329" y="1471"/>
                    <a:pt x="353" y="1471"/>
                    <a:pt x="365" y="1460"/>
                  </a:cubicBezTo>
                  <a:lnTo>
                    <a:pt x="389" y="1471"/>
                  </a:lnTo>
                  <a:lnTo>
                    <a:pt x="365" y="1484"/>
                  </a:lnTo>
                  <a:lnTo>
                    <a:pt x="305" y="1484"/>
                  </a:lnTo>
                  <a:cubicBezTo>
                    <a:pt x="280" y="1496"/>
                    <a:pt x="268" y="1496"/>
                    <a:pt x="243" y="1496"/>
                  </a:cubicBezTo>
                  <a:lnTo>
                    <a:pt x="61" y="1496"/>
                  </a:lnTo>
                  <a:lnTo>
                    <a:pt x="61" y="1520"/>
                  </a:lnTo>
                  <a:lnTo>
                    <a:pt x="61" y="1568"/>
                  </a:lnTo>
                  <a:lnTo>
                    <a:pt x="61" y="1593"/>
                  </a:lnTo>
                  <a:lnTo>
                    <a:pt x="61" y="1605"/>
                  </a:lnTo>
                  <a:lnTo>
                    <a:pt x="61" y="1630"/>
                  </a:lnTo>
                  <a:lnTo>
                    <a:pt x="61" y="1727"/>
                  </a:lnTo>
                  <a:lnTo>
                    <a:pt x="61" y="1739"/>
                  </a:lnTo>
                  <a:lnTo>
                    <a:pt x="86" y="1739"/>
                  </a:lnTo>
                  <a:cubicBezTo>
                    <a:pt x="146" y="1739"/>
                    <a:pt x="219" y="1727"/>
                    <a:pt x="292" y="1727"/>
                  </a:cubicBezTo>
                  <a:cubicBezTo>
                    <a:pt x="329" y="1714"/>
                    <a:pt x="365" y="1714"/>
                    <a:pt x="402" y="1714"/>
                  </a:cubicBezTo>
                  <a:lnTo>
                    <a:pt x="438" y="1703"/>
                  </a:lnTo>
                  <a:lnTo>
                    <a:pt x="438" y="1690"/>
                  </a:lnTo>
                  <a:cubicBezTo>
                    <a:pt x="426" y="1666"/>
                    <a:pt x="426" y="1641"/>
                    <a:pt x="426" y="1617"/>
                  </a:cubicBezTo>
                  <a:lnTo>
                    <a:pt x="414" y="1593"/>
                  </a:lnTo>
                  <a:lnTo>
                    <a:pt x="402" y="1605"/>
                  </a:lnTo>
                  <a:lnTo>
                    <a:pt x="389" y="1605"/>
                  </a:lnTo>
                  <a:lnTo>
                    <a:pt x="378" y="1593"/>
                  </a:lnTo>
                  <a:lnTo>
                    <a:pt x="365" y="1605"/>
                  </a:lnTo>
                  <a:lnTo>
                    <a:pt x="268" y="1605"/>
                  </a:lnTo>
                  <a:cubicBezTo>
                    <a:pt x="232" y="1605"/>
                    <a:pt x="207" y="1617"/>
                    <a:pt x="183" y="1617"/>
                  </a:cubicBezTo>
                  <a:lnTo>
                    <a:pt x="73" y="1617"/>
                  </a:lnTo>
                  <a:lnTo>
                    <a:pt x="97" y="1605"/>
                  </a:lnTo>
                  <a:lnTo>
                    <a:pt x="183" y="1605"/>
                  </a:lnTo>
                  <a:cubicBezTo>
                    <a:pt x="219" y="1605"/>
                    <a:pt x="256" y="1593"/>
                    <a:pt x="280" y="1593"/>
                  </a:cubicBezTo>
                  <a:cubicBezTo>
                    <a:pt x="297" y="1593"/>
                    <a:pt x="318" y="1598"/>
                    <a:pt x="338" y="1598"/>
                  </a:cubicBezTo>
                  <a:cubicBezTo>
                    <a:pt x="347" y="1598"/>
                    <a:pt x="357" y="1597"/>
                    <a:pt x="365" y="1593"/>
                  </a:cubicBezTo>
                  <a:cubicBezTo>
                    <a:pt x="378" y="1581"/>
                    <a:pt x="389" y="1581"/>
                    <a:pt x="402" y="1581"/>
                  </a:cubicBezTo>
                  <a:lnTo>
                    <a:pt x="414" y="1581"/>
                  </a:lnTo>
                  <a:lnTo>
                    <a:pt x="414" y="1557"/>
                  </a:lnTo>
                  <a:cubicBezTo>
                    <a:pt x="414" y="1532"/>
                    <a:pt x="402" y="1520"/>
                    <a:pt x="402" y="1496"/>
                  </a:cubicBezTo>
                  <a:lnTo>
                    <a:pt x="389" y="1460"/>
                  </a:lnTo>
                  <a:lnTo>
                    <a:pt x="389" y="1435"/>
                  </a:lnTo>
                  <a:cubicBezTo>
                    <a:pt x="389" y="1423"/>
                    <a:pt x="378" y="1398"/>
                    <a:pt x="378" y="1387"/>
                  </a:cubicBezTo>
                  <a:lnTo>
                    <a:pt x="365" y="1350"/>
                  </a:lnTo>
                  <a:lnTo>
                    <a:pt x="365" y="1338"/>
                  </a:lnTo>
                  <a:cubicBezTo>
                    <a:pt x="353" y="1301"/>
                    <a:pt x="353" y="1265"/>
                    <a:pt x="341" y="1228"/>
                  </a:cubicBezTo>
                  <a:lnTo>
                    <a:pt x="341" y="1204"/>
                  </a:lnTo>
                  <a:close/>
                  <a:moveTo>
                    <a:pt x="402" y="1751"/>
                  </a:moveTo>
                  <a:cubicBezTo>
                    <a:pt x="414" y="1763"/>
                    <a:pt x="414" y="1776"/>
                    <a:pt x="414" y="1787"/>
                  </a:cubicBezTo>
                  <a:lnTo>
                    <a:pt x="414" y="1812"/>
                  </a:lnTo>
                  <a:cubicBezTo>
                    <a:pt x="341" y="1824"/>
                    <a:pt x="280" y="1836"/>
                    <a:pt x="207" y="1836"/>
                  </a:cubicBezTo>
                  <a:cubicBezTo>
                    <a:pt x="170" y="1849"/>
                    <a:pt x="134" y="1849"/>
                    <a:pt x="97" y="1849"/>
                  </a:cubicBezTo>
                  <a:lnTo>
                    <a:pt x="97" y="1824"/>
                  </a:lnTo>
                  <a:lnTo>
                    <a:pt x="97" y="1787"/>
                  </a:lnTo>
                  <a:cubicBezTo>
                    <a:pt x="159" y="1787"/>
                    <a:pt x="219" y="1776"/>
                    <a:pt x="280" y="1763"/>
                  </a:cubicBezTo>
                  <a:cubicBezTo>
                    <a:pt x="329" y="1763"/>
                    <a:pt x="365" y="1763"/>
                    <a:pt x="402" y="1751"/>
                  </a:cubicBezTo>
                  <a:close/>
                  <a:moveTo>
                    <a:pt x="426" y="1897"/>
                  </a:moveTo>
                  <a:lnTo>
                    <a:pt x="426" y="1970"/>
                  </a:lnTo>
                  <a:lnTo>
                    <a:pt x="414" y="1970"/>
                  </a:lnTo>
                  <a:cubicBezTo>
                    <a:pt x="378" y="1982"/>
                    <a:pt x="329" y="1982"/>
                    <a:pt x="280" y="1995"/>
                  </a:cubicBezTo>
                  <a:cubicBezTo>
                    <a:pt x="262" y="2000"/>
                    <a:pt x="244" y="2003"/>
                    <a:pt x="224" y="2003"/>
                  </a:cubicBezTo>
                  <a:cubicBezTo>
                    <a:pt x="204" y="2003"/>
                    <a:pt x="183" y="2000"/>
                    <a:pt x="159" y="1995"/>
                  </a:cubicBezTo>
                  <a:lnTo>
                    <a:pt x="122" y="1995"/>
                  </a:lnTo>
                  <a:cubicBezTo>
                    <a:pt x="110" y="1995"/>
                    <a:pt x="110" y="1995"/>
                    <a:pt x="97" y="1982"/>
                  </a:cubicBezTo>
                  <a:lnTo>
                    <a:pt x="97" y="1933"/>
                  </a:lnTo>
                  <a:lnTo>
                    <a:pt x="146" y="1933"/>
                  </a:lnTo>
                  <a:cubicBezTo>
                    <a:pt x="183" y="1922"/>
                    <a:pt x="219" y="1922"/>
                    <a:pt x="243" y="1922"/>
                  </a:cubicBezTo>
                  <a:cubicBezTo>
                    <a:pt x="280" y="1909"/>
                    <a:pt x="305" y="1909"/>
                    <a:pt x="341" y="1909"/>
                  </a:cubicBezTo>
                  <a:lnTo>
                    <a:pt x="402" y="1909"/>
                  </a:lnTo>
                  <a:cubicBezTo>
                    <a:pt x="414" y="1897"/>
                    <a:pt x="414" y="1897"/>
                    <a:pt x="426" y="1897"/>
                  </a:cubicBezTo>
                  <a:close/>
                  <a:moveTo>
                    <a:pt x="438" y="2055"/>
                  </a:moveTo>
                  <a:lnTo>
                    <a:pt x="438" y="2068"/>
                  </a:lnTo>
                  <a:cubicBezTo>
                    <a:pt x="389" y="2068"/>
                    <a:pt x="341" y="2079"/>
                    <a:pt x="305" y="2079"/>
                  </a:cubicBezTo>
                  <a:cubicBezTo>
                    <a:pt x="243" y="2092"/>
                    <a:pt x="170" y="2104"/>
                    <a:pt x="110" y="2104"/>
                  </a:cubicBezTo>
                  <a:lnTo>
                    <a:pt x="110" y="2079"/>
                  </a:lnTo>
                  <a:lnTo>
                    <a:pt x="268" y="2079"/>
                  </a:lnTo>
                  <a:cubicBezTo>
                    <a:pt x="305" y="2079"/>
                    <a:pt x="329" y="2068"/>
                    <a:pt x="365" y="2068"/>
                  </a:cubicBezTo>
                  <a:cubicBezTo>
                    <a:pt x="389" y="2068"/>
                    <a:pt x="414" y="2055"/>
                    <a:pt x="438" y="2055"/>
                  </a:cubicBezTo>
                  <a:close/>
                  <a:moveTo>
                    <a:pt x="414" y="2152"/>
                  </a:moveTo>
                  <a:cubicBezTo>
                    <a:pt x="389" y="2189"/>
                    <a:pt x="365" y="2214"/>
                    <a:pt x="316" y="2225"/>
                  </a:cubicBezTo>
                  <a:cubicBezTo>
                    <a:pt x="305" y="2225"/>
                    <a:pt x="292" y="2238"/>
                    <a:pt x="268" y="2238"/>
                  </a:cubicBezTo>
                  <a:cubicBezTo>
                    <a:pt x="219" y="2225"/>
                    <a:pt x="183" y="2214"/>
                    <a:pt x="146" y="2189"/>
                  </a:cubicBezTo>
                  <a:cubicBezTo>
                    <a:pt x="183" y="2177"/>
                    <a:pt x="219" y="2177"/>
                    <a:pt x="256" y="2177"/>
                  </a:cubicBezTo>
                  <a:cubicBezTo>
                    <a:pt x="268" y="2177"/>
                    <a:pt x="280" y="2165"/>
                    <a:pt x="292" y="2165"/>
                  </a:cubicBezTo>
                  <a:lnTo>
                    <a:pt x="353" y="2165"/>
                  </a:lnTo>
                  <a:cubicBezTo>
                    <a:pt x="365" y="2165"/>
                    <a:pt x="389" y="2152"/>
                    <a:pt x="402" y="2152"/>
                  </a:cubicBezTo>
                  <a:close/>
                  <a:moveTo>
                    <a:pt x="414" y="1714"/>
                  </a:moveTo>
                  <a:cubicBezTo>
                    <a:pt x="378" y="1727"/>
                    <a:pt x="329" y="1727"/>
                    <a:pt x="280" y="1739"/>
                  </a:cubicBezTo>
                  <a:cubicBezTo>
                    <a:pt x="219" y="1739"/>
                    <a:pt x="146" y="1751"/>
                    <a:pt x="86" y="1751"/>
                  </a:cubicBezTo>
                  <a:lnTo>
                    <a:pt x="61" y="1751"/>
                  </a:lnTo>
                  <a:lnTo>
                    <a:pt x="61" y="1776"/>
                  </a:lnTo>
                  <a:lnTo>
                    <a:pt x="61" y="1824"/>
                  </a:lnTo>
                  <a:lnTo>
                    <a:pt x="61" y="1873"/>
                  </a:lnTo>
                  <a:lnTo>
                    <a:pt x="61" y="1909"/>
                  </a:lnTo>
                  <a:lnTo>
                    <a:pt x="61" y="2006"/>
                  </a:lnTo>
                  <a:lnTo>
                    <a:pt x="61" y="2031"/>
                  </a:lnTo>
                  <a:lnTo>
                    <a:pt x="86" y="2019"/>
                  </a:lnTo>
                  <a:lnTo>
                    <a:pt x="97" y="2019"/>
                  </a:lnTo>
                  <a:lnTo>
                    <a:pt x="97" y="2031"/>
                  </a:lnTo>
                  <a:lnTo>
                    <a:pt x="159" y="2031"/>
                  </a:lnTo>
                  <a:cubicBezTo>
                    <a:pt x="183" y="2031"/>
                    <a:pt x="212" y="2036"/>
                    <a:pt x="244" y="2036"/>
                  </a:cubicBezTo>
                  <a:cubicBezTo>
                    <a:pt x="260" y="2036"/>
                    <a:pt x="276" y="2035"/>
                    <a:pt x="292" y="2031"/>
                  </a:cubicBezTo>
                  <a:cubicBezTo>
                    <a:pt x="341" y="2019"/>
                    <a:pt x="378" y="2019"/>
                    <a:pt x="414" y="2006"/>
                  </a:cubicBezTo>
                  <a:lnTo>
                    <a:pt x="462" y="2006"/>
                  </a:lnTo>
                  <a:lnTo>
                    <a:pt x="438" y="2019"/>
                  </a:lnTo>
                  <a:cubicBezTo>
                    <a:pt x="414" y="2019"/>
                    <a:pt x="378" y="2031"/>
                    <a:pt x="353" y="2031"/>
                  </a:cubicBezTo>
                  <a:cubicBezTo>
                    <a:pt x="329" y="2031"/>
                    <a:pt x="292" y="2043"/>
                    <a:pt x="268" y="2043"/>
                  </a:cubicBezTo>
                  <a:lnTo>
                    <a:pt x="86" y="2043"/>
                  </a:lnTo>
                  <a:lnTo>
                    <a:pt x="61" y="2031"/>
                  </a:lnTo>
                  <a:lnTo>
                    <a:pt x="61" y="2055"/>
                  </a:lnTo>
                  <a:cubicBezTo>
                    <a:pt x="73" y="2079"/>
                    <a:pt x="73" y="2104"/>
                    <a:pt x="86" y="2128"/>
                  </a:cubicBezTo>
                  <a:lnTo>
                    <a:pt x="86" y="2141"/>
                  </a:lnTo>
                  <a:lnTo>
                    <a:pt x="97" y="2141"/>
                  </a:lnTo>
                  <a:cubicBezTo>
                    <a:pt x="170" y="2141"/>
                    <a:pt x="243" y="2128"/>
                    <a:pt x="305" y="2116"/>
                  </a:cubicBezTo>
                  <a:cubicBezTo>
                    <a:pt x="353" y="2116"/>
                    <a:pt x="389" y="2104"/>
                    <a:pt x="438" y="2104"/>
                  </a:cubicBezTo>
                  <a:lnTo>
                    <a:pt x="451" y="2104"/>
                  </a:lnTo>
                  <a:lnTo>
                    <a:pt x="438" y="2116"/>
                  </a:lnTo>
                  <a:lnTo>
                    <a:pt x="389" y="2116"/>
                  </a:lnTo>
                  <a:cubicBezTo>
                    <a:pt x="378" y="2128"/>
                    <a:pt x="365" y="2128"/>
                    <a:pt x="353" y="2128"/>
                  </a:cubicBezTo>
                  <a:lnTo>
                    <a:pt x="292" y="2128"/>
                  </a:lnTo>
                  <a:cubicBezTo>
                    <a:pt x="280" y="2141"/>
                    <a:pt x="268" y="2141"/>
                    <a:pt x="256" y="2141"/>
                  </a:cubicBezTo>
                  <a:cubicBezTo>
                    <a:pt x="207" y="2141"/>
                    <a:pt x="159" y="2152"/>
                    <a:pt x="110" y="2152"/>
                  </a:cubicBezTo>
                  <a:lnTo>
                    <a:pt x="86" y="2152"/>
                  </a:lnTo>
                  <a:lnTo>
                    <a:pt x="97" y="2177"/>
                  </a:lnTo>
                  <a:cubicBezTo>
                    <a:pt x="134" y="2238"/>
                    <a:pt x="195" y="2262"/>
                    <a:pt x="268" y="2262"/>
                  </a:cubicBezTo>
                  <a:lnTo>
                    <a:pt x="329" y="2262"/>
                  </a:lnTo>
                  <a:cubicBezTo>
                    <a:pt x="389" y="2250"/>
                    <a:pt x="438" y="2201"/>
                    <a:pt x="462" y="2128"/>
                  </a:cubicBezTo>
                  <a:lnTo>
                    <a:pt x="462" y="2104"/>
                  </a:lnTo>
                  <a:lnTo>
                    <a:pt x="462" y="2092"/>
                  </a:lnTo>
                  <a:lnTo>
                    <a:pt x="451" y="2079"/>
                  </a:lnTo>
                  <a:lnTo>
                    <a:pt x="462" y="2079"/>
                  </a:lnTo>
                  <a:cubicBezTo>
                    <a:pt x="462" y="2068"/>
                    <a:pt x="475" y="2043"/>
                    <a:pt x="475" y="2031"/>
                  </a:cubicBezTo>
                  <a:lnTo>
                    <a:pt x="462" y="2006"/>
                  </a:lnTo>
                  <a:lnTo>
                    <a:pt x="475" y="2006"/>
                  </a:lnTo>
                  <a:lnTo>
                    <a:pt x="462" y="1982"/>
                  </a:lnTo>
                  <a:lnTo>
                    <a:pt x="462" y="1885"/>
                  </a:lnTo>
                  <a:lnTo>
                    <a:pt x="451" y="1860"/>
                  </a:lnTo>
                  <a:lnTo>
                    <a:pt x="438" y="1873"/>
                  </a:lnTo>
                  <a:lnTo>
                    <a:pt x="426" y="1860"/>
                  </a:lnTo>
                  <a:cubicBezTo>
                    <a:pt x="414" y="1860"/>
                    <a:pt x="402" y="1873"/>
                    <a:pt x="402" y="1873"/>
                  </a:cubicBezTo>
                  <a:lnTo>
                    <a:pt x="341" y="1873"/>
                  </a:lnTo>
                  <a:cubicBezTo>
                    <a:pt x="305" y="1873"/>
                    <a:pt x="268" y="1873"/>
                    <a:pt x="243" y="1885"/>
                  </a:cubicBezTo>
                  <a:cubicBezTo>
                    <a:pt x="207" y="1885"/>
                    <a:pt x="183" y="1897"/>
                    <a:pt x="146" y="1897"/>
                  </a:cubicBezTo>
                  <a:lnTo>
                    <a:pt x="97" y="1897"/>
                  </a:lnTo>
                  <a:lnTo>
                    <a:pt x="97" y="1885"/>
                  </a:lnTo>
                  <a:cubicBezTo>
                    <a:pt x="134" y="1885"/>
                    <a:pt x="170" y="1885"/>
                    <a:pt x="207" y="1873"/>
                  </a:cubicBezTo>
                  <a:cubicBezTo>
                    <a:pt x="280" y="1860"/>
                    <a:pt x="365" y="1860"/>
                    <a:pt x="438" y="1849"/>
                  </a:cubicBezTo>
                  <a:lnTo>
                    <a:pt x="451" y="1849"/>
                  </a:lnTo>
                  <a:lnTo>
                    <a:pt x="451" y="1824"/>
                  </a:lnTo>
                  <a:lnTo>
                    <a:pt x="451" y="1787"/>
                  </a:lnTo>
                  <a:cubicBezTo>
                    <a:pt x="451" y="1776"/>
                    <a:pt x="438" y="1763"/>
                    <a:pt x="438" y="1751"/>
                  </a:cubicBezTo>
                  <a:lnTo>
                    <a:pt x="438" y="1714"/>
                  </a:lnTo>
                  <a:close/>
                  <a:moveTo>
                    <a:pt x="219" y="36"/>
                  </a:moveTo>
                  <a:cubicBezTo>
                    <a:pt x="219" y="60"/>
                    <a:pt x="232" y="73"/>
                    <a:pt x="243" y="97"/>
                  </a:cubicBezTo>
                  <a:cubicBezTo>
                    <a:pt x="243" y="122"/>
                    <a:pt x="256" y="158"/>
                    <a:pt x="280" y="182"/>
                  </a:cubicBezTo>
                  <a:cubicBezTo>
                    <a:pt x="280" y="195"/>
                    <a:pt x="292" y="206"/>
                    <a:pt x="305" y="219"/>
                  </a:cubicBezTo>
                  <a:cubicBezTo>
                    <a:pt x="305" y="231"/>
                    <a:pt x="316" y="243"/>
                    <a:pt x="316" y="255"/>
                  </a:cubicBezTo>
                  <a:lnTo>
                    <a:pt x="316" y="268"/>
                  </a:lnTo>
                  <a:cubicBezTo>
                    <a:pt x="316" y="279"/>
                    <a:pt x="329" y="292"/>
                    <a:pt x="329" y="304"/>
                  </a:cubicBezTo>
                  <a:lnTo>
                    <a:pt x="329" y="316"/>
                  </a:lnTo>
                  <a:lnTo>
                    <a:pt x="316" y="328"/>
                  </a:lnTo>
                  <a:lnTo>
                    <a:pt x="329" y="341"/>
                  </a:lnTo>
                  <a:lnTo>
                    <a:pt x="341" y="341"/>
                  </a:lnTo>
                  <a:lnTo>
                    <a:pt x="341" y="352"/>
                  </a:lnTo>
                  <a:lnTo>
                    <a:pt x="353" y="352"/>
                  </a:lnTo>
                  <a:cubicBezTo>
                    <a:pt x="353" y="352"/>
                    <a:pt x="353" y="365"/>
                    <a:pt x="341" y="365"/>
                  </a:cubicBezTo>
                  <a:lnTo>
                    <a:pt x="341" y="377"/>
                  </a:lnTo>
                  <a:lnTo>
                    <a:pt x="341" y="462"/>
                  </a:lnTo>
                  <a:cubicBezTo>
                    <a:pt x="341" y="524"/>
                    <a:pt x="338" y="589"/>
                    <a:pt x="339" y="654"/>
                  </a:cubicBezTo>
                  <a:lnTo>
                    <a:pt x="339" y="654"/>
                  </a:lnTo>
                  <a:cubicBezTo>
                    <a:pt x="329" y="561"/>
                    <a:pt x="329" y="458"/>
                    <a:pt x="329" y="365"/>
                  </a:cubicBezTo>
                  <a:lnTo>
                    <a:pt x="329" y="352"/>
                  </a:lnTo>
                  <a:lnTo>
                    <a:pt x="316" y="352"/>
                  </a:lnTo>
                  <a:lnTo>
                    <a:pt x="316" y="341"/>
                  </a:lnTo>
                  <a:lnTo>
                    <a:pt x="316" y="328"/>
                  </a:lnTo>
                  <a:lnTo>
                    <a:pt x="183" y="328"/>
                  </a:lnTo>
                  <a:cubicBezTo>
                    <a:pt x="159" y="328"/>
                    <a:pt x="134" y="341"/>
                    <a:pt x="110" y="341"/>
                  </a:cubicBezTo>
                  <a:lnTo>
                    <a:pt x="61" y="341"/>
                  </a:lnTo>
                  <a:lnTo>
                    <a:pt x="49" y="352"/>
                  </a:lnTo>
                  <a:lnTo>
                    <a:pt x="49" y="365"/>
                  </a:lnTo>
                  <a:cubicBezTo>
                    <a:pt x="49" y="523"/>
                    <a:pt x="49" y="717"/>
                    <a:pt x="61" y="912"/>
                  </a:cubicBezTo>
                  <a:lnTo>
                    <a:pt x="61" y="949"/>
                  </a:lnTo>
                  <a:cubicBezTo>
                    <a:pt x="61" y="1131"/>
                    <a:pt x="73" y="1204"/>
                    <a:pt x="86" y="1228"/>
                  </a:cubicBezTo>
                  <a:lnTo>
                    <a:pt x="110" y="1228"/>
                  </a:lnTo>
                  <a:cubicBezTo>
                    <a:pt x="146" y="1228"/>
                    <a:pt x="183" y="1216"/>
                    <a:pt x="219" y="1216"/>
                  </a:cubicBezTo>
                  <a:cubicBezTo>
                    <a:pt x="256" y="1204"/>
                    <a:pt x="292" y="1204"/>
                    <a:pt x="329" y="1204"/>
                  </a:cubicBezTo>
                  <a:lnTo>
                    <a:pt x="341" y="1179"/>
                  </a:lnTo>
                  <a:lnTo>
                    <a:pt x="353" y="1168"/>
                  </a:lnTo>
                  <a:lnTo>
                    <a:pt x="353" y="1131"/>
                  </a:lnTo>
                  <a:cubicBezTo>
                    <a:pt x="365" y="1095"/>
                    <a:pt x="365" y="1058"/>
                    <a:pt x="365" y="1022"/>
                  </a:cubicBezTo>
                  <a:cubicBezTo>
                    <a:pt x="365" y="985"/>
                    <a:pt x="365" y="949"/>
                    <a:pt x="353" y="912"/>
                  </a:cubicBezTo>
                  <a:cubicBezTo>
                    <a:pt x="353" y="876"/>
                    <a:pt x="341" y="839"/>
                    <a:pt x="341" y="814"/>
                  </a:cubicBezTo>
                  <a:lnTo>
                    <a:pt x="341" y="706"/>
                  </a:lnTo>
                  <a:lnTo>
                    <a:pt x="341" y="706"/>
                  </a:lnTo>
                  <a:cubicBezTo>
                    <a:pt x="344" y="764"/>
                    <a:pt x="350" y="821"/>
                    <a:pt x="365" y="876"/>
                  </a:cubicBezTo>
                  <a:cubicBezTo>
                    <a:pt x="389" y="960"/>
                    <a:pt x="378" y="1033"/>
                    <a:pt x="365" y="1106"/>
                  </a:cubicBezTo>
                  <a:cubicBezTo>
                    <a:pt x="365" y="1143"/>
                    <a:pt x="353" y="1168"/>
                    <a:pt x="353" y="1192"/>
                  </a:cubicBezTo>
                  <a:lnTo>
                    <a:pt x="353" y="1204"/>
                  </a:lnTo>
                  <a:lnTo>
                    <a:pt x="353" y="1216"/>
                  </a:lnTo>
                  <a:lnTo>
                    <a:pt x="389" y="1362"/>
                  </a:lnTo>
                  <a:cubicBezTo>
                    <a:pt x="402" y="1435"/>
                    <a:pt x="426" y="1520"/>
                    <a:pt x="438" y="1605"/>
                  </a:cubicBezTo>
                  <a:lnTo>
                    <a:pt x="475" y="1897"/>
                  </a:lnTo>
                  <a:lnTo>
                    <a:pt x="475" y="1982"/>
                  </a:lnTo>
                  <a:lnTo>
                    <a:pt x="475" y="1995"/>
                  </a:lnTo>
                  <a:lnTo>
                    <a:pt x="487" y="2079"/>
                  </a:lnTo>
                  <a:lnTo>
                    <a:pt x="511" y="2006"/>
                  </a:lnTo>
                  <a:cubicBezTo>
                    <a:pt x="535" y="1933"/>
                    <a:pt x="535" y="1873"/>
                    <a:pt x="524" y="1800"/>
                  </a:cubicBezTo>
                  <a:cubicBezTo>
                    <a:pt x="524" y="1776"/>
                    <a:pt x="524" y="1763"/>
                    <a:pt x="511" y="1739"/>
                  </a:cubicBezTo>
                  <a:cubicBezTo>
                    <a:pt x="511" y="1641"/>
                    <a:pt x="499" y="1544"/>
                    <a:pt x="475" y="1447"/>
                  </a:cubicBezTo>
                  <a:cubicBezTo>
                    <a:pt x="475" y="1435"/>
                    <a:pt x="462" y="1423"/>
                    <a:pt x="462" y="1398"/>
                  </a:cubicBezTo>
                  <a:cubicBezTo>
                    <a:pt x="426" y="1325"/>
                    <a:pt x="389" y="1192"/>
                    <a:pt x="426" y="1143"/>
                  </a:cubicBezTo>
                  <a:cubicBezTo>
                    <a:pt x="435" y="1134"/>
                    <a:pt x="443" y="1126"/>
                    <a:pt x="448" y="1126"/>
                  </a:cubicBezTo>
                  <a:cubicBezTo>
                    <a:pt x="450" y="1126"/>
                    <a:pt x="451" y="1127"/>
                    <a:pt x="451" y="1131"/>
                  </a:cubicBezTo>
                  <a:cubicBezTo>
                    <a:pt x="524" y="1143"/>
                    <a:pt x="584" y="1447"/>
                    <a:pt x="597" y="1557"/>
                  </a:cubicBezTo>
                  <a:cubicBezTo>
                    <a:pt x="621" y="1714"/>
                    <a:pt x="633" y="1885"/>
                    <a:pt x="633" y="2055"/>
                  </a:cubicBezTo>
                  <a:cubicBezTo>
                    <a:pt x="645" y="2152"/>
                    <a:pt x="621" y="2238"/>
                    <a:pt x="548" y="2311"/>
                  </a:cubicBezTo>
                  <a:cubicBezTo>
                    <a:pt x="488" y="2362"/>
                    <a:pt x="406" y="2383"/>
                    <a:pt x="332" y="2383"/>
                  </a:cubicBezTo>
                  <a:cubicBezTo>
                    <a:pt x="300" y="2383"/>
                    <a:pt x="270" y="2379"/>
                    <a:pt x="243" y="2371"/>
                  </a:cubicBezTo>
                  <a:cubicBezTo>
                    <a:pt x="207" y="2359"/>
                    <a:pt x="183" y="2347"/>
                    <a:pt x="183" y="2322"/>
                  </a:cubicBezTo>
                  <a:cubicBezTo>
                    <a:pt x="170" y="2311"/>
                    <a:pt x="170" y="2286"/>
                    <a:pt x="183" y="2262"/>
                  </a:cubicBezTo>
                  <a:lnTo>
                    <a:pt x="183" y="2250"/>
                  </a:lnTo>
                  <a:lnTo>
                    <a:pt x="170" y="2250"/>
                  </a:lnTo>
                  <a:cubicBezTo>
                    <a:pt x="86" y="2201"/>
                    <a:pt x="37" y="2116"/>
                    <a:pt x="49" y="2006"/>
                  </a:cubicBezTo>
                  <a:lnTo>
                    <a:pt x="49" y="1763"/>
                  </a:lnTo>
                  <a:lnTo>
                    <a:pt x="49" y="1630"/>
                  </a:lnTo>
                  <a:lnTo>
                    <a:pt x="49" y="1423"/>
                  </a:lnTo>
                  <a:cubicBezTo>
                    <a:pt x="61" y="1362"/>
                    <a:pt x="61" y="1301"/>
                    <a:pt x="61" y="1241"/>
                  </a:cubicBezTo>
                  <a:lnTo>
                    <a:pt x="73" y="1228"/>
                  </a:lnTo>
                  <a:lnTo>
                    <a:pt x="61" y="1216"/>
                  </a:lnTo>
                  <a:cubicBezTo>
                    <a:pt x="49" y="1192"/>
                    <a:pt x="49" y="1155"/>
                    <a:pt x="49" y="1106"/>
                  </a:cubicBezTo>
                  <a:lnTo>
                    <a:pt x="49" y="1058"/>
                  </a:lnTo>
                  <a:lnTo>
                    <a:pt x="49" y="766"/>
                  </a:lnTo>
                  <a:cubicBezTo>
                    <a:pt x="49" y="633"/>
                    <a:pt x="37" y="487"/>
                    <a:pt x="37" y="341"/>
                  </a:cubicBezTo>
                  <a:lnTo>
                    <a:pt x="49" y="328"/>
                  </a:lnTo>
                  <a:lnTo>
                    <a:pt x="37" y="316"/>
                  </a:lnTo>
                  <a:cubicBezTo>
                    <a:pt x="49" y="279"/>
                    <a:pt x="61" y="231"/>
                    <a:pt x="86" y="195"/>
                  </a:cubicBezTo>
                  <a:lnTo>
                    <a:pt x="86" y="182"/>
                  </a:lnTo>
                  <a:cubicBezTo>
                    <a:pt x="86" y="182"/>
                    <a:pt x="86" y="170"/>
                    <a:pt x="97" y="170"/>
                  </a:cubicBezTo>
                  <a:lnTo>
                    <a:pt x="122" y="146"/>
                  </a:lnTo>
                  <a:cubicBezTo>
                    <a:pt x="122" y="146"/>
                    <a:pt x="122" y="133"/>
                    <a:pt x="134" y="133"/>
                  </a:cubicBezTo>
                  <a:lnTo>
                    <a:pt x="146" y="122"/>
                  </a:lnTo>
                  <a:cubicBezTo>
                    <a:pt x="159" y="109"/>
                    <a:pt x="159" y="97"/>
                    <a:pt x="170" y="85"/>
                  </a:cubicBezTo>
                  <a:cubicBezTo>
                    <a:pt x="183" y="60"/>
                    <a:pt x="195" y="49"/>
                    <a:pt x="207" y="36"/>
                  </a:cubicBezTo>
                  <a:close/>
                  <a:moveTo>
                    <a:pt x="219" y="0"/>
                  </a:moveTo>
                  <a:cubicBezTo>
                    <a:pt x="207" y="0"/>
                    <a:pt x="195" y="0"/>
                    <a:pt x="183" y="12"/>
                  </a:cubicBezTo>
                  <a:cubicBezTo>
                    <a:pt x="159" y="24"/>
                    <a:pt x="146" y="49"/>
                    <a:pt x="146" y="60"/>
                  </a:cubicBezTo>
                  <a:lnTo>
                    <a:pt x="134" y="73"/>
                  </a:lnTo>
                  <a:cubicBezTo>
                    <a:pt x="134" y="85"/>
                    <a:pt x="122" y="97"/>
                    <a:pt x="122" y="97"/>
                  </a:cubicBezTo>
                  <a:cubicBezTo>
                    <a:pt x="122" y="97"/>
                    <a:pt x="110" y="97"/>
                    <a:pt x="110" y="109"/>
                  </a:cubicBezTo>
                  <a:cubicBezTo>
                    <a:pt x="97" y="109"/>
                    <a:pt x="97" y="122"/>
                    <a:pt x="86" y="122"/>
                  </a:cubicBezTo>
                  <a:lnTo>
                    <a:pt x="73" y="146"/>
                  </a:lnTo>
                  <a:cubicBezTo>
                    <a:pt x="61" y="146"/>
                    <a:pt x="49" y="158"/>
                    <a:pt x="49" y="170"/>
                  </a:cubicBezTo>
                  <a:lnTo>
                    <a:pt x="49" y="195"/>
                  </a:lnTo>
                  <a:cubicBezTo>
                    <a:pt x="37" y="219"/>
                    <a:pt x="13" y="268"/>
                    <a:pt x="0" y="316"/>
                  </a:cubicBezTo>
                  <a:lnTo>
                    <a:pt x="0" y="328"/>
                  </a:lnTo>
                  <a:lnTo>
                    <a:pt x="0" y="341"/>
                  </a:lnTo>
                  <a:cubicBezTo>
                    <a:pt x="0" y="487"/>
                    <a:pt x="13" y="633"/>
                    <a:pt x="13" y="766"/>
                  </a:cubicBezTo>
                  <a:cubicBezTo>
                    <a:pt x="13" y="863"/>
                    <a:pt x="13" y="960"/>
                    <a:pt x="24" y="1058"/>
                  </a:cubicBezTo>
                  <a:cubicBezTo>
                    <a:pt x="24" y="1082"/>
                    <a:pt x="13" y="1095"/>
                    <a:pt x="13" y="1106"/>
                  </a:cubicBezTo>
                  <a:cubicBezTo>
                    <a:pt x="13" y="1143"/>
                    <a:pt x="13" y="1192"/>
                    <a:pt x="24" y="1228"/>
                  </a:cubicBezTo>
                  <a:lnTo>
                    <a:pt x="24" y="1241"/>
                  </a:lnTo>
                  <a:cubicBezTo>
                    <a:pt x="24" y="1301"/>
                    <a:pt x="24" y="1362"/>
                    <a:pt x="13" y="1423"/>
                  </a:cubicBezTo>
                  <a:lnTo>
                    <a:pt x="13" y="1630"/>
                  </a:lnTo>
                  <a:lnTo>
                    <a:pt x="13" y="1763"/>
                  </a:lnTo>
                  <a:lnTo>
                    <a:pt x="13" y="2006"/>
                  </a:lnTo>
                  <a:cubicBezTo>
                    <a:pt x="0" y="2116"/>
                    <a:pt x="49" y="2214"/>
                    <a:pt x="134" y="2274"/>
                  </a:cubicBezTo>
                  <a:cubicBezTo>
                    <a:pt x="134" y="2298"/>
                    <a:pt x="134" y="2322"/>
                    <a:pt x="146" y="2335"/>
                  </a:cubicBezTo>
                  <a:cubicBezTo>
                    <a:pt x="159" y="2371"/>
                    <a:pt x="195" y="2395"/>
                    <a:pt x="232" y="2408"/>
                  </a:cubicBezTo>
                  <a:cubicBezTo>
                    <a:pt x="256" y="2408"/>
                    <a:pt x="292" y="2420"/>
                    <a:pt x="329" y="2420"/>
                  </a:cubicBezTo>
                  <a:cubicBezTo>
                    <a:pt x="414" y="2420"/>
                    <a:pt x="511" y="2395"/>
                    <a:pt x="572" y="2335"/>
                  </a:cubicBezTo>
                  <a:cubicBezTo>
                    <a:pt x="657" y="2262"/>
                    <a:pt x="670" y="2165"/>
                    <a:pt x="670" y="2055"/>
                  </a:cubicBezTo>
                  <a:cubicBezTo>
                    <a:pt x="670" y="1885"/>
                    <a:pt x="657" y="1714"/>
                    <a:pt x="633" y="1557"/>
                  </a:cubicBezTo>
                  <a:cubicBezTo>
                    <a:pt x="633" y="1544"/>
                    <a:pt x="572" y="1119"/>
                    <a:pt x="462" y="1095"/>
                  </a:cubicBezTo>
                  <a:cubicBezTo>
                    <a:pt x="459" y="1091"/>
                    <a:pt x="455" y="1090"/>
                    <a:pt x="450" y="1090"/>
                  </a:cubicBezTo>
                  <a:cubicBezTo>
                    <a:pt x="438" y="1090"/>
                    <a:pt x="420" y="1101"/>
                    <a:pt x="402" y="1119"/>
                  </a:cubicBezTo>
                  <a:cubicBezTo>
                    <a:pt x="414" y="1033"/>
                    <a:pt x="426" y="960"/>
                    <a:pt x="402" y="863"/>
                  </a:cubicBezTo>
                  <a:cubicBezTo>
                    <a:pt x="365" y="742"/>
                    <a:pt x="378" y="596"/>
                    <a:pt x="378" y="462"/>
                  </a:cubicBezTo>
                  <a:lnTo>
                    <a:pt x="378" y="377"/>
                  </a:lnTo>
                  <a:cubicBezTo>
                    <a:pt x="378" y="377"/>
                    <a:pt x="389" y="365"/>
                    <a:pt x="389" y="352"/>
                  </a:cubicBezTo>
                  <a:cubicBezTo>
                    <a:pt x="389" y="352"/>
                    <a:pt x="378" y="341"/>
                    <a:pt x="378" y="328"/>
                  </a:cubicBezTo>
                  <a:lnTo>
                    <a:pt x="365" y="328"/>
                  </a:lnTo>
                  <a:lnTo>
                    <a:pt x="365" y="292"/>
                  </a:lnTo>
                  <a:cubicBezTo>
                    <a:pt x="353" y="279"/>
                    <a:pt x="353" y="279"/>
                    <a:pt x="353" y="268"/>
                  </a:cubicBezTo>
                  <a:cubicBezTo>
                    <a:pt x="353" y="255"/>
                    <a:pt x="353" y="243"/>
                    <a:pt x="341" y="231"/>
                  </a:cubicBezTo>
                  <a:cubicBezTo>
                    <a:pt x="341" y="231"/>
                    <a:pt x="341" y="219"/>
                    <a:pt x="329" y="206"/>
                  </a:cubicBezTo>
                  <a:cubicBezTo>
                    <a:pt x="329" y="195"/>
                    <a:pt x="316" y="170"/>
                    <a:pt x="305" y="158"/>
                  </a:cubicBezTo>
                  <a:lnTo>
                    <a:pt x="268" y="85"/>
                  </a:lnTo>
                  <a:cubicBezTo>
                    <a:pt x="268" y="60"/>
                    <a:pt x="256" y="49"/>
                    <a:pt x="243" y="24"/>
                  </a:cubicBezTo>
                  <a:cubicBezTo>
                    <a:pt x="243" y="12"/>
                    <a:pt x="232" y="12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0" name="Google Shape;8916;p60">
            <a:extLst>
              <a:ext uri="{FF2B5EF4-FFF2-40B4-BE49-F238E27FC236}">
                <a16:creationId xmlns:a16="http://schemas.microsoft.com/office/drawing/2014/main" id="{17FC9135-8A12-4873-A7AA-68B11124F51D}"/>
              </a:ext>
            </a:extLst>
          </p:cNvPr>
          <p:cNvSpPr/>
          <p:nvPr/>
        </p:nvSpPr>
        <p:spPr>
          <a:xfrm flipH="1">
            <a:off x="1310650" y="6731835"/>
            <a:ext cx="1187527" cy="1036127"/>
          </a:xfrm>
          <a:custGeom>
            <a:avLst/>
            <a:gdLst/>
            <a:ahLst/>
            <a:cxnLst/>
            <a:rect l="l" t="t" r="r" b="b"/>
            <a:pathLst>
              <a:path w="5036" h="4394" extrusionOk="0">
                <a:moveTo>
                  <a:pt x="3617" y="748"/>
                </a:moveTo>
                <a:cubicBezTo>
                  <a:pt x="3664" y="748"/>
                  <a:pt x="3712" y="753"/>
                  <a:pt x="3759" y="762"/>
                </a:cubicBezTo>
                <a:cubicBezTo>
                  <a:pt x="3965" y="799"/>
                  <a:pt x="4160" y="932"/>
                  <a:pt x="4246" y="1127"/>
                </a:cubicBezTo>
                <a:cubicBezTo>
                  <a:pt x="4257" y="1151"/>
                  <a:pt x="4270" y="1188"/>
                  <a:pt x="4282" y="1224"/>
                </a:cubicBezTo>
                <a:cubicBezTo>
                  <a:pt x="4282" y="1224"/>
                  <a:pt x="4233" y="1212"/>
                  <a:pt x="4221" y="1200"/>
                </a:cubicBezTo>
                <a:cubicBezTo>
                  <a:pt x="4032" y="1028"/>
                  <a:pt x="3797" y="956"/>
                  <a:pt x="3555" y="956"/>
                </a:cubicBezTo>
                <a:cubicBezTo>
                  <a:pt x="3284" y="956"/>
                  <a:pt x="3005" y="1047"/>
                  <a:pt x="2773" y="1188"/>
                </a:cubicBezTo>
                <a:lnTo>
                  <a:pt x="2773" y="1188"/>
                </a:lnTo>
                <a:cubicBezTo>
                  <a:pt x="2859" y="1091"/>
                  <a:pt x="2956" y="1005"/>
                  <a:pt x="3065" y="921"/>
                </a:cubicBezTo>
                <a:cubicBezTo>
                  <a:pt x="3232" y="823"/>
                  <a:pt x="3422" y="748"/>
                  <a:pt x="3617" y="748"/>
                </a:cubicBezTo>
                <a:close/>
                <a:moveTo>
                  <a:pt x="542" y="3304"/>
                </a:moveTo>
                <a:cubicBezTo>
                  <a:pt x="553" y="3305"/>
                  <a:pt x="564" y="3306"/>
                  <a:pt x="584" y="3316"/>
                </a:cubicBezTo>
                <a:lnTo>
                  <a:pt x="621" y="3316"/>
                </a:lnTo>
                <a:lnTo>
                  <a:pt x="621" y="3329"/>
                </a:lnTo>
                <a:cubicBezTo>
                  <a:pt x="670" y="3413"/>
                  <a:pt x="719" y="3499"/>
                  <a:pt x="767" y="3572"/>
                </a:cubicBezTo>
                <a:cubicBezTo>
                  <a:pt x="792" y="3608"/>
                  <a:pt x="816" y="3656"/>
                  <a:pt x="840" y="3693"/>
                </a:cubicBezTo>
                <a:cubicBezTo>
                  <a:pt x="865" y="3718"/>
                  <a:pt x="889" y="3754"/>
                  <a:pt x="913" y="3766"/>
                </a:cubicBezTo>
                <a:cubicBezTo>
                  <a:pt x="903" y="3773"/>
                  <a:pt x="892" y="3776"/>
                  <a:pt x="880" y="3776"/>
                </a:cubicBezTo>
                <a:cubicBezTo>
                  <a:pt x="850" y="3776"/>
                  <a:pt x="818" y="3756"/>
                  <a:pt x="792" y="3729"/>
                </a:cubicBezTo>
                <a:cubicBezTo>
                  <a:pt x="755" y="3693"/>
                  <a:pt x="719" y="3645"/>
                  <a:pt x="694" y="3596"/>
                </a:cubicBezTo>
                <a:cubicBezTo>
                  <a:pt x="657" y="3535"/>
                  <a:pt x="621" y="3474"/>
                  <a:pt x="597" y="3413"/>
                </a:cubicBezTo>
                <a:cubicBezTo>
                  <a:pt x="575" y="3380"/>
                  <a:pt x="562" y="3347"/>
                  <a:pt x="542" y="3304"/>
                </a:cubicBezTo>
                <a:close/>
                <a:moveTo>
                  <a:pt x="3677" y="87"/>
                </a:moveTo>
                <a:cubicBezTo>
                  <a:pt x="3720" y="87"/>
                  <a:pt x="3764" y="89"/>
                  <a:pt x="3808" y="94"/>
                </a:cubicBezTo>
                <a:cubicBezTo>
                  <a:pt x="4038" y="118"/>
                  <a:pt x="4246" y="227"/>
                  <a:pt x="4379" y="421"/>
                </a:cubicBezTo>
                <a:cubicBezTo>
                  <a:pt x="4513" y="592"/>
                  <a:pt x="4586" y="811"/>
                  <a:pt x="4635" y="1005"/>
                </a:cubicBezTo>
                <a:cubicBezTo>
                  <a:pt x="4646" y="1067"/>
                  <a:pt x="4659" y="1115"/>
                  <a:pt x="4671" y="1164"/>
                </a:cubicBezTo>
                <a:cubicBezTo>
                  <a:pt x="4674" y="1178"/>
                  <a:pt x="4692" y="1183"/>
                  <a:pt x="4716" y="1183"/>
                </a:cubicBezTo>
                <a:cubicBezTo>
                  <a:pt x="4776" y="1183"/>
                  <a:pt x="4879" y="1151"/>
                  <a:pt x="4914" y="1151"/>
                </a:cubicBezTo>
                <a:cubicBezTo>
                  <a:pt x="4902" y="1175"/>
                  <a:pt x="4671" y="1553"/>
                  <a:pt x="4622" y="1638"/>
                </a:cubicBezTo>
                <a:cubicBezTo>
                  <a:pt x="4464" y="1553"/>
                  <a:pt x="4318" y="1456"/>
                  <a:pt x="4160" y="1358"/>
                </a:cubicBezTo>
                <a:cubicBezTo>
                  <a:pt x="4209" y="1346"/>
                  <a:pt x="4367" y="1285"/>
                  <a:pt x="4367" y="1248"/>
                </a:cubicBezTo>
                <a:cubicBezTo>
                  <a:pt x="4330" y="1042"/>
                  <a:pt x="4184" y="872"/>
                  <a:pt x="4002" y="775"/>
                </a:cubicBezTo>
                <a:cubicBezTo>
                  <a:pt x="3884" y="708"/>
                  <a:pt x="3752" y="677"/>
                  <a:pt x="3617" y="677"/>
                </a:cubicBezTo>
                <a:cubicBezTo>
                  <a:pt x="3530" y="677"/>
                  <a:pt x="3443" y="690"/>
                  <a:pt x="3357" y="713"/>
                </a:cubicBezTo>
                <a:cubicBezTo>
                  <a:pt x="3127" y="775"/>
                  <a:pt x="2932" y="921"/>
                  <a:pt x="2773" y="1091"/>
                </a:cubicBezTo>
                <a:cubicBezTo>
                  <a:pt x="2603" y="1285"/>
                  <a:pt x="2470" y="1504"/>
                  <a:pt x="2360" y="1723"/>
                </a:cubicBezTo>
                <a:cubicBezTo>
                  <a:pt x="2117" y="2210"/>
                  <a:pt x="1959" y="2732"/>
                  <a:pt x="1813" y="3256"/>
                </a:cubicBezTo>
                <a:cubicBezTo>
                  <a:pt x="1740" y="3499"/>
                  <a:pt x="1655" y="3742"/>
                  <a:pt x="1509" y="3948"/>
                </a:cubicBezTo>
                <a:cubicBezTo>
                  <a:pt x="1387" y="4131"/>
                  <a:pt x="1181" y="4277"/>
                  <a:pt x="962" y="4313"/>
                </a:cubicBezTo>
                <a:cubicBezTo>
                  <a:pt x="928" y="4318"/>
                  <a:pt x="896" y="4321"/>
                  <a:pt x="864" y="4321"/>
                </a:cubicBezTo>
                <a:cubicBezTo>
                  <a:pt x="465" y="4321"/>
                  <a:pt x="247" y="3910"/>
                  <a:pt x="122" y="3572"/>
                </a:cubicBezTo>
                <a:cubicBezTo>
                  <a:pt x="111" y="3535"/>
                  <a:pt x="98" y="3499"/>
                  <a:pt x="86" y="3450"/>
                </a:cubicBezTo>
                <a:cubicBezTo>
                  <a:pt x="147" y="3413"/>
                  <a:pt x="208" y="3377"/>
                  <a:pt x="281" y="3340"/>
                </a:cubicBezTo>
                <a:cubicBezTo>
                  <a:pt x="305" y="3329"/>
                  <a:pt x="341" y="3316"/>
                  <a:pt x="366" y="3292"/>
                </a:cubicBezTo>
                <a:lnTo>
                  <a:pt x="438" y="3256"/>
                </a:lnTo>
                <a:lnTo>
                  <a:pt x="438" y="3267"/>
                </a:lnTo>
                <a:cubicBezTo>
                  <a:pt x="500" y="3389"/>
                  <a:pt x="560" y="3510"/>
                  <a:pt x="633" y="3632"/>
                </a:cubicBezTo>
                <a:cubicBezTo>
                  <a:pt x="682" y="3718"/>
                  <a:pt x="743" y="3827"/>
                  <a:pt x="852" y="3851"/>
                </a:cubicBezTo>
                <a:cubicBezTo>
                  <a:pt x="864" y="3854"/>
                  <a:pt x="875" y="3855"/>
                  <a:pt x="886" y="3855"/>
                </a:cubicBezTo>
                <a:cubicBezTo>
                  <a:pt x="980" y="3855"/>
                  <a:pt x="1052" y="3769"/>
                  <a:pt x="1095" y="3693"/>
                </a:cubicBezTo>
                <a:cubicBezTo>
                  <a:pt x="1144" y="3583"/>
                  <a:pt x="1168" y="3462"/>
                  <a:pt x="1193" y="3340"/>
                </a:cubicBezTo>
                <a:cubicBezTo>
                  <a:pt x="1229" y="3085"/>
                  <a:pt x="1290" y="2829"/>
                  <a:pt x="1351" y="2575"/>
                </a:cubicBezTo>
                <a:cubicBezTo>
                  <a:pt x="1424" y="2319"/>
                  <a:pt x="1521" y="2075"/>
                  <a:pt x="1630" y="1832"/>
                </a:cubicBezTo>
                <a:cubicBezTo>
                  <a:pt x="1838" y="1370"/>
                  <a:pt x="2105" y="932"/>
                  <a:pt x="2482" y="592"/>
                </a:cubicBezTo>
                <a:cubicBezTo>
                  <a:pt x="2803" y="304"/>
                  <a:pt x="3235" y="87"/>
                  <a:pt x="3677" y="87"/>
                </a:cubicBezTo>
                <a:close/>
                <a:moveTo>
                  <a:pt x="3696" y="0"/>
                </a:moveTo>
                <a:cubicBezTo>
                  <a:pt x="3596" y="0"/>
                  <a:pt x="3495" y="12"/>
                  <a:pt x="3394" y="32"/>
                </a:cubicBezTo>
                <a:cubicBezTo>
                  <a:pt x="3163" y="69"/>
                  <a:pt x="2932" y="167"/>
                  <a:pt x="2725" y="300"/>
                </a:cubicBezTo>
                <a:cubicBezTo>
                  <a:pt x="2311" y="567"/>
                  <a:pt x="1995" y="969"/>
                  <a:pt x="1752" y="1394"/>
                </a:cubicBezTo>
                <a:cubicBezTo>
                  <a:pt x="1497" y="1857"/>
                  <a:pt x="1314" y="2367"/>
                  <a:pt x="1205" y="2878"/>
                </a:cubicBezTo>
                <a:cubicBezTo>
                  <a:pt x="1168" y="3012"/>
                  <a:pt x="1144" y="3134"/>
                  <a:pt x="1120" y="3267"/>
                </a:cubicBezTo>
                <a:cubicBezTo>
                  <a:pt x="1108" y="3377"/>
                  <a:pt x="1084" y="3499"/>
                  <a:pt x="1035" y="3608"/>
                </a:cubicBezTo>
                <a:cubicBezTo>
                  <a:pt x="1022" y="3645"/>
                  <a:pt x="1011" y="3681"/>
                  <a:pt x="986" y="3705"/>
                </a:cubicBezTo>
                <a:cubicBezTo>
                  <a:pt x="913" y="3693"/>
                  <a:pt x="694" y="3280"/>
                  <a:pt x="657" y="3243"/>
                </a:cubicBezTo>
                <a:cubicBezTo>
                  <a:pt x="597" y="3194"/>
                  <a:pt x="511" y="3183"/>
                  <a:pt x="438" y="3183"/>
                </a:cubicBezTo>
                <a:cubicBezTo>
                  <a:pt x="414" y="3183"/>
                  <a:pt x="403" y="3183"/>
                  <a:pt x="378" y="3194"/>
                </a:cubicBezTo>
                <a:cubicBezTo>
                  <a:pt x="257" y="3256"/>
                  <a:pt x="147" y="3316"/>
                  <a:pt x="38" y="3377"/>
                </a:cubicBezTo>
                <a:cubicBezTo>
                  <a:pt x="25" y="3389"/>
                  <a:pt x="1" y="3438"/>
                  <a:pt x="13" y="3450"/>
                </a:cubicBezTo>
                <a:cubicBezTo>
                  <a:pt x="122" y="3802"/>
                  <a:pt x="293" y="4240"/>
                  <a:pt x="682" y="4362"/>
                </a:cubicBezTo>
                <a:cubicBezTo>
                  <a:pt x="747" y="4384"/>
                  <a:pt x="812" y="4393"/>
                  <a:pt x="876" y="4393"/>
                </a:cubicBezTo>
                <a:cubicBezTo>
                  <a:pt x="1028" y="4393"/>
                  <a:pt x="1174" y="4338"/>
                  <a:pt x="1302" y="4253"/>
                </a:cubicBezTo>
                <a:cubicBezTo>
                  <a:pt x="1497" y="4131"/>
                  <a:pt x="1643" y="3937"/>
                  <a:pt x="1728" y="3718"/>
                </a:cubicBezTo>
                <a:cubicBezTo>
                  <a:pt x="1838" y="3474"/>
                  <a:pt x="1898" y="3231"/>
                  <a:pt x="1959" y="2975"/>
                </a:cubicBezTo>
                <a:cubicBezTo>
                  <a:pt x="2044" y="2720"/>
                  <a:pt x="2129" y="2465"/>
                  <a:pt x="2227" y="2210"/>
                </a:cubicBezTo>
                <a:cubicBezTo>
                  <a:pt x="2275" y="2075"/>
                  <a:pt x="2324" y="1954"/>
                  <a:pt x="2384" y="1821"/>
                </a:cubicBezTo>
                <a:cubicBezTo>
                  <a:pt x="2457" y="1675"/>
                  <a:pt x="2530" y="1516"/>
                  <a:pt x="2652" y="1394"/>
                </a:cubicBezTo>
                <a:cubicBezTo>
                  <a:pt x="2689" y="1346"/>
                  <a:pt x="2737" y="1321"/>
                  <a:pt x="2786" y="1285"/>
                </a:cubicBezTo>
                <a:cubicBezTo>
                  <a:pt x="2883" y="1224"/>
                  <a:pt x="3005" y="1164"/>
                  <a:pt x="3114" y="1127"/>
                </a:cubicBezTo>
                <a:cubicBezTo>
                  <a:pt x="3258" y="1074"/>
                  <a:pt x="3407" y="1045"/>
                  <a:pt x="3555" y="1045"/>
                </a:cubicBezTo>
                <a:cubicBezTo>
                  <a:pt x="3644" y="1045"/>
                  <a:pt x="3733" y="1055"/>
                  <a:pt x="3819" y="1078"/>
                </a:cubicBezTo>
                <a:cubicBezTo>
                  <a:pt x="3954" y="1115"/>
                  <a:pt x="4063" y="1175"/>
                  <a:pt x="4160" y="1261"/>
                </a:cubicBezTo>
                <a:cubicBezTo>
                  <a:pt x="4124" y="1273"/>
                  <a:pt x="4087" y="1297"/>
                  <a:pt x="4051" y="1321"/>
                </a:cubicBezTo>
                <a:cubicBezTo>
                  <a:pt x="4027" y="1334"/>
                  <a:pt x="4027" y="1383"/>
                  <a:pt x="4051" y="1394"/>
                </a:cubicBezTo>
                <a:cubicBezTo>
                  <a:pt x="4233" y="1516"/>
                  <a:pt x="4427" y="1626"/>
                  <a:pt x="4610" y="1735"/>
                </a:cubicBezTo>
                <a:cubicBezTo>
                  <a:pt x="4617" y="1738"/>
                  <a:pt x="4623" y="1740"/>
                  <a:pt x="4630" y="1740"/>
                </a:cubicBezTo>
                <a:cubicBezTo>
                  <a:pt x="4647" y="1740"/>
                  <a:pt x="4662" y="1728"/>
                  <a:pt x="4671" y="1711"/>
                </a:cubicBezTo>
                <a:cubicBezTo>
                  <a:pt x="4744" y="1626"/>
                  <a:pt x="5000" y="1164"/>
                  <a:pt x="5024" y="1115"/>
                </a:cubicBezTo>
                <a:cubicBezTo>
                  <a:pt x="5036" y="1091"/>
                  <a:pt x="5024" y="1054"/>
                  <a:pt x="4987" y="1054"/>
                </a:cubicBezTo>
                <a:cubicBezTo>
                  <a:pt x="4902" y="1054"/>
                  <a:pt x="4829" y="1078"/>
                  <a:pt x="4744" y="1091"/>
                </a:cubicBezTo>
                <a:cubicBezTo>
                  <a:pt x="4646" y="702"/>
                  <a:pt x="4513" y="251"/>
                  <a:pt x="4111" y="81"/>
                </a:cubicBezTo>
                <a:cubicBezTo>
                  <a:pt x="3976" y="24"/>
                  <a:pt x="3837" y="0"/>
                  <a:pt x="369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8917;p60">
            <a:extLst>
              <a:ext uri="{FF2B5EF4-FFF2-40B4-BE49-F238E27FC236}">
                <a16:creationId xmlns:a16="http://schemas.microsoft.com/office/drawing/2014/main" id="{ED86B285-29AD-4F55-8340-6CC969DC9A15}"/>
              </a:ext>
            </a:extLst>
          </p:cNvPr>
          <p:cNvSpPr/>
          <p:nvPr/>
        </p:nvSpPr>
        <p:spPr>
          <a:xfrm>
            <a:off x="5384371" y="8057169"/>
            <a:ext cx="201249" cy="392574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02" name="Google Shape;8918;p60">
            <a:extLst>
              <a:ext uri="{FF2B5EF4-FFF2-40B4-BE49-F238E27FC236}">
                <a16:creationId xmlns:a16="http://schemas.microsoft.com/office/drawing/2014/main" id="{98F4A859-9A36-4D19-8379-CFA5F1DC942F}"/>
              </a:ext>
            </a:extLst>
          </p:cNvPr>
          <p:cNvGrpSpPr/>
          <p:nvPr/>
        </p:nvGrpSpPr>
        <p:grpSpPr>
          <a:xfrm rot="19911399">
            <a:off x="2721432" y="6736806"/>
            <a:ext cx="680400" cy="1571768"/>
            <a:chOff x="472654" y="2369900"/>
            <a:chExt cx="174239" cy="402512"/>
          </a:xfrm>
        </p:grpSpPr>
        <p:sp>
          <p:nvSpPr>
            <p:cNvPr id="2403" name="Google Shape;8919;p60">
              <a:extLst>
                <a:ext uri="{FF2B5EF4-FFF2-40B4-BE49-F238E27FC236}">
                  <a16:creationId xmlns:a16="http://schemas.microsoft.com/office/drawing/2014/main" id="{235F1F48-32F8-4A48-A856-139CFC8BF682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8920;p60">
              <a:extLst>
                <a:ext uri="{FF2B5EF4-FFF2-40B4-BE49-F238E27FC236}">
                  <a16:creationId xmlns:a16="http://schemas.microsoft.com/office/drawing/2014/main" id="{9985234F-DF22-42B9-BE99-FFDA6ABDE314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8921;p60">
              <a:extLst>
                <a:ext uri="{FF2B5EF4-FFF2-40B4-BE49-F238E27FC236}">
                  <a16:creationId xmlns:a16="http://schemas.microsoft.com/office/drawing/2014/main" id="{B30930A5-5676-4ED3-9EEC-5CBCDFABA24F}"/>
                </a:ext>
              </a:extLst>
            </p:cNvPr>
            <p:cNvSpPr/>
            <p:nvPr/>
          </p:nvSpPr>
          <p:spPr>
            <a:xfrm>
              <a:off x="472654" y="2723192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07" name="Google Shape;8923;p60">
            <a:extLst>
              <a:ext uri="{FF2B5EF4-FFF2-40B4-BE49-F238E27FC236}">
                <a16:creationId xmlns:a16="http://schemas.microsoft.com/office/drawing/2014/main" id="{54FB897F-597A-40CB-AEFA-57B98F7758C8}"/>
              </a:ext>
            </a:extLst>
          </p:cNvPr>
          <p:cNvSpPr/>
          <p:nvPr/>
        </p:nvSpPr>
        <p:spPr>
          <a:xfrm rot="17479262">
            <a:off x="7048242" y="8411375"/>
            <a:ext cx="704521" cy="633927"/>
          </a:xfrm>
          <a:custGeom>
            <a:avLst/>
            <a:gdLst/>
            <a:ahLst/>
            <a:cxnLst/>
            <a:rect l="l" t="t" r="r" b="b"/>
            <a:pathLst>
              <a:path w="3112" h="2800" extrusionOk="0">
                <a:moveTo>
                  <a:pt x="2382" y="627"/>
                </a:moveTo>
                <a:cubicBezTo>
                  <a:pt x="2419" y="627"/>
                  <a:pt x="2455" y="627"/>
                  <a:pt x="2492" y="639"/>
                </a:cubicBezTo>
                <a:lnTo>
                  <a:pt x="2455" y="749"/>
                </a:lnTo>
                <a:cubicBezTo>
                  <a:pt x="2455" y="736"/>
                  <a:pt x="2443" y="712"/>
                  <a:pt x="2430" y="700"/>
                </a:cubicBezTo>
                <a:cubicBezTo>
                  <a:pt x="2419" y="676"/>
                  <a:pt x="2406" y="651"/>
                  <a:pt x="2382" y="627"/>
                </a:cubicBezTo>
                <a:close/>
                <a:moveTo>
                  <a:pt x="2746" y="116"/>
                </a:moveTo>
                <a:cubicBezTo>
                  <a:pt x="2844" y="298"/>
                  <a:pt x="2929" y="468"/>
                  <a:pt x="3002" y="663"/>
                </a:cubicBezTo>
                <a:lnTo>
                  <a:pt x="2929" y="627"/>
                </a:lnTo>
                <a:cubicBezTo>
                  <a:pt x="2921" y="618"/>
                  <a:pt x="2910" y="614"/>
                  <a:pt x="2900" y="614"/>
                </a:cubicBezTo>
                <a:cubicBezTo>
                  <a:pt x="2882" y="614"/>
                  <a:pt x="2864" y="628"/>
                  <a:pt x="2856" y="651"/>
                </a:cubicBezTo>
                <a:cubicBezTo>
                  <a:pt x="2795" y="943"/>
                  <a:pt x="2698" y="1235"/>
                  <a:pt x="2576" y="1514"/>
                </a:cubicBezTo>
                <a:cubicBezTo>
                  <a:pt x="2467" y="1770"/>
                  <a:pt x="2321" y="2025"/>
                  <a:pt x="2127" y="2220"/>
                </a:cubicBezTo>
                <a:cubicBezTo>
                  <a:pt x="1808" y="2539"/>
                  <a:pt x="1364" y="2719"/>
                  <a:pt x="916" y="2719"/>
                </a:cubicBezTo>
                <a:cubicBezTo>
                  <a:pt x="902" y="2719"/>
                  <a:pt x="888" y="2719"/>
                  <a:pt x="874" y="2719"/>
                </a:cubicBezTo>
                <a:cubicBezTo>
                  <a:pt x="692" y="2719"/>
                  <a:pt x="521" y="2682"/>
                  <a:pt x="351" y="2621"/>
                </a:cubicBezTo>
                <a:lnTo>
                  <a:pt x="351" y="2621"/>
                </a:lnTo>
                <a:cubicBezTo>
                  <a:pt x="371" y="2622"/>
                  <a:pt x="391" y="2622"/>
                  <a:pt x="410" y="2622"/>
                </a:cubicBezTo>
                <a:cubicBezTo>
                  <a:pt x="755" y="2622"/>
                  <a:pt x="1099" y="2526"/>
                  <a:pt x="1409" y="2354"/>
                </a:cubicBezTo>
                <a:cubicBezTo>
                  <a:pt x="1811" y="2122"/>
                  <a:pt x="2127" y="1758"/>
                  <a:pt x="2333" y="1344"/>
                </a:cubicBezTo>
                <a:cubicBezTo>
                  <a:pt x="2455" y="1113"/>
                  <a:pt x="2540" y="858"/>
                  <a:pt x="2589" y="603"/>
                </a:cubicBezTo>
                <a:cubicBezTo>
                  <a:pt x="2589" y="578"/>
                  <a:pt x="2576" y="554"/>
                  <a:pt x="2552" y="554"/>
                </a:cubicBezTo>
                <a:cubicBezTo>
                  <a:pt x="2492" y="554"/>
                  <a:pt x="2443" y="541"/>
                  <a:pt x="2394" y="541"/>
                </a:cubicBezTo>
                <a:cubicBezTo>
                  <a:pt x="2516" y="395"/>
                  <a:pt x="2638" y="262"/>
                  <a:pt x="2746" y="116"/>
                </a:cubicBezTo>
                <a:close/>
                <a:moveTo>
                  <a:pt x="2753" y="1"/>
                </a:moveTo>
                <a:cubicBezTo>
                  <a:pt x="2741" y="1"/>
                  <a:pt x="2728" y="7"/>
                  <a:pt x="2722" y="19"/>
                </a:cubicBezTo>
                <a:cubicBezTo>
                  <a:pt x="2576" y="201"/>
                  <a:pt x="2430" y="371"/>
                  <a:pt x="2273" y="541"/>
                </a:cubicBezTo>
                <a:cubicBezTo>
                  <a:pt x="2248" y="566"/>
                  <a:pt x="2297" y="627"/>
                  <a:pt x="2297" y="639"/>
                </a:cubicBezTo>
                <a:cubicBezTo>
                  <a:pt x="2321" y="663"/>
                  <a:pt x="2430" y="846"/>
                  <a:pt x="2430" y="858"/>
                </a:cubicBezTo>
                <a:cubicBezTo>
                  <a:pt x="2333" y="1198"/>
                  <a:pt x="2175" y="1514"/>
                  <a:pt x="1956" y="1794"/>
                </a:cubicBezTo>
                <a:cubicBezTo>
                  <a:pt x="1665" y="2147"/>
                  <a:pt x="1275" y="2403"/>
                  <a:pt x="825" y="2500"/>
                </a:cubicBezTo>
                <a:cubicBezTo>
                  <a:pt x="695" y="2534"/>
                  <a:pt x="561" y="2549"/>
                  <a:pt x="427" y="2549"/>
                </a:cubicBezTo>
                <a:cubicBezTo>
                  <a:pt x="324" y="2549"/>
                  <a:pt x="221" y="2540"/>
                  <a:pt x="120" y="2524"/>
                </a:cubicBezTo>
                <a:cubicBezTo>
                  <a:pt x="120" y="2524"/>
                  <a:pt x="71" y="2512"/>
                  <a:pt x="47" y="2512"/>
                </a:cubicBezTo>
                <a:cubicBezTo>
                  <a:pt x="44" y="2511"/>
                  <a:pt x="41" y="2510"/>
                  <a:pt x="39" y="2510"/>
                </a:cubicBezTo>
                <a:cubicBezTo>
                  <a:pt x="9" y="2510"/>
                  <a:pt x="1" y="2574"/>
                  <a:pt x="35" y="2584"/>
                </a:cubicBezTo>
                <a:cubicBezTo>
                  <a:pt x="59" y="2584"/>
                  <a:pt x="84" y="2584"/>
                  <a:pt x="84" y="2597"/>
                </a:cubicBezTo>
                <a:cubicBezTo>
                  <a:pt x="290" y="2719"/>
                  <a:pt x="533" y="2779"/>
                  <a:pt x="776" y="2792"/>
                </a:cubicBezTo>
                <a:cubicBezTo>
                  <a:pt x="827" y="2797"/>
                  <a:pt x="877" y="2799"/>
                  <a:pt x="927" y="2799"/>
                </a:cubicBezTo>
                <a:cubicBezTo>
                  <a:pt x="1120" y="2799"/>
                  <a:pt x="1311" y="2764"/>
                  <a:pt x="1494" y="2706"/>
                </a:cubicBezTo>
                <a:cubicBezTo>
                  <a:pt x="1725" y="2633"/>
                  <a:pt x="1932" y="2512"/>
                  <a:pt x="2114" y="2354"/>
                </a:cubicBezTo>
                <a:cubicBezTo>
                  <a:pt x="2333" y="2171"/>
                  <a:pt x="2479" y="1916"/>
                  <a:pt x="2601" y="1673"/>
                </a:cubicBezTo>
                <a:cubicBezTo>
                  <a:pt x="2746" y="1368"/>
                  <a:pt x="2856" y="1052"/>
                  <a:pt x="2929" y="724"/>
                </a:cubicBezTo>
                <a:cubicBezTo>
                  <a:pt x="2965" y="742"/>
                  <a:pt x="2994" y="753"/>
                  <a:pt x="3031" y="753"/>
                </a:cubicBezTo>
                <a:cubicBezTo>
                  <a:pt x="3044" y="753"/>
                  <a:pt x="3059" y="752"/>
                  <a:pt x="3075" y="749"/>
                </a:cubicBezTo>
                <a:cubicBezTo>
                  <a:pt x="3100" y="749"/>
                  <a:pt x="3111" y="724"/>
                  <a:pt x="3111" y="700"/>
                </a:cubicBezTo>
                <a:cubicBezTo>
                  <a:pt x="3014" y="457"/>
                  <a:pt x="2917" y="238"/>
                  <a:pt x="2783" y="19"/>
                </a:cubicBezTo>
                <a:cubicBezTo>
                  <a:pt x="2777" y="7"/>
                  <a:pt x="2765" y="1"/>
                  <a:pt x="275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408" name="Google Shape;8924;p60">
            <a:extLst>
              <a:ext uri="{FF2B5EF4-FFF2-40B4-BE49-F238E27FC236}">
                <a16:creationId xmlns:a16="http://schemas.microsoft.com/office/drawing/2014/main" id="{06999280-CFFB-4F05-9E21-8AD1B37ED0FD}"/>
              </a:ext>
            </a:extLst>
          </p:cNvPr>
          <p:cNvGrpSpPr/>
          <p:nvPr/>
        </p:nvGrpSpPr>
        <p:grpSpPr>
          <a:xfrm rot="8597097">
            <a:off x="6408578" y="7259071"/>
            <a:ext cx="240185" cy="282873"/>
            <a:chOff x="2448004" y="3599221"/>
            <a:chExt cx="163176" cy="192192"/>
          </a:xfrm>
        </p:grpSpPr>
        <p:sp>
          <p:nvSpPr>
            <p:cNvPr id="2411" name="Google Shape;8925;p60">
              <a:extLst>
                <a:ext uri="{FF2B5EF4-FFF2-40B4-BE49-F238E27FC236}">
                  <a16:creationId xmlns:a16="http://schemas.microsoft.com/office/drawing/2014/main" id="{8CEAAE07-0C14-4FCA-9546-6C3D002CBCD8}"/>
                </a:ext>
              </a:extLst>
            </p:cNvPr>
            <p:cNvSpPr/>
            <p:nvPr/>
          </p:nvSpPr>
          <p:spPr>
            <a:xfrm>
              <a:off x="2480453" y="3694384"/>
              <a:ext cx="41340" cy="28860"/>
            </a:xfrm>
            <a:custGeom>
              <a:avLst/>
              <a:gdLst/>
              <a:ahLst/>
              <a:cxnLst/>
              <a:rect l="l" t="t" r="r" b="b"/>
              <a:pathLst>
                <a:path w="265" h="185" extrusionOk="0">
                  <a:moveTo>
                    <a:pt x="192" y="1"/>
                  </a:moveTo>
                  <a:cubicBezTo>
                    <a:pt x="180" y="1"/>
                    <a:pt x="168" y="1"/>
                    <a:pt x="156" y="13"/>
                  </a:cubicBezTo>
                  <a:cubicBezTo>
                    <a:pt x="119" y="37"/>
                    <a:pt x="70" y="73"/>
                    <a:pt x="34" y="98"/>
                  </a:cubicBezTo>
                  <a:cubicBezTo>
                    <a:pt x="1" y="132"/>
                    <a:pt x="18" y="185"/>
                    <a:pt x="58" y="185"/>
                  </a:cubicBezTo>
                  <a:cubicBezTo>
                    <a:pt x="62" y="185"/>
                    <a:pt x="66" y="184"/>
                    <a:pt x="70" y="183"/>
                  </a:cubicBezTo>
                  <a:lnTo>
                    <a:pt x="70" y="171"/>
                  </a:lnTo>
                  <a:cubicBezTo>
                    <a:pt x="119" y="159"/>
                    <a:pt x="265" y="13"/>
                    <a:pt x="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8926;p60">
              <a:extLst>
                <a:ext uri="{FF2B5EF4-FFF2-40B4-BE49-F238E27FC236}">
                  <a16:creationId xmlns:a16="http://schemas.microsoft.com/office/drawing/2014/main" id="{5D39A80B-A804-4539-A2A1-898AC95D50B0}"/>
                </a:ext>
              </a:extLst>
            </p:cNvPr>
            <p:cNvSpPr/>
            <p:nvPr/>
          </p:nvSpPr>
          <p:spPr>
            <a:xfrm>
              <a:off x="2519922" y="3669579"/>
              <a:ext cx="21840" cy="16848"/>
            </a:xfrm>
            <a:custGeom>
              <a:avLst/>
              <a:gdLst/>
              <a:ahLst/>
              <a:cxnLst/>
              <a:rect l="l" t="t" r="r" b="b"/>
              <a:pathLst>
                <a:path w="140" h="108" extrusionOk="0">
                  <a:moveTo>
                    <a:pt x="77" y="1"/>
                  </a:moveTo>
                  <a:cubicBezTo>
                    <a:pt x="42" y="1"/>
                    <a:pt x="0" y="35"/>
                    <a:pt x="0" y="62"/>
                  </a:cubicBezTo>
                  <a:cubicBezTo>
                    <a:pt x="0" y="87"/>
                    <a:pt x="12" y="87"/>
                    <a:pt x="12" y="99"/>
                  </a:cubicBezTo>
                  <a:cubicBezTo>
                    <a:pt x="20" y="105"/>
                    <a:pt x="29" y="108"/>
                    <a:pt x="39" y="108"/>
                  </a:cubicBezTo>
                  <a:cubicBezTo>
                    <a:pt x="86" y="108"/>
                    <a:pt x="140" y="44"/>
                    <a:pt x="109" y="14"/>
                  </a:cubicBezTo>
                  <a:cubicBezTo>
                    <a:pt x="100" y="5"/>
                    <a:pt x="89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8927;p60">
              <a:extLst>
                <a:ext uri="{FF2B5EF4-FFF2-40B4-BE49-F238E27FC236}">
                  <a16:creationId xmlns:a16="http://schemas.microsoft.com/office/drawing/2014/main" id="{5FC37A51-86AB-4B4D-980E-1E3A3C261697}"/>
                </a:ext>
              </a:extLst>
            </p:cNvPr>
            <p:cNvSpPr/>
            <p:nvPr/>
          </p:nvSpPr>
          <p:spPr>
            <a:xfrm>
              <a:off x="2448004" y="3599221"/>
              <a:ext cx="163176" cy="192192"/>
            </a:xfrm>
            <a:custGeom>
              <a:avLst/>
              <a:gdLst/>
              <a:ahLst/>
              <a:cxnLst/>
              <a:rect l="l" t="t" r="r" b="b"/>
              <a:pathLst>
                <a:path w="1046" h="1232" extrusionOk="0">
                  <a:moveTo>
                    <a:pt x="96" y="112"/>
                  </a:moveTo>
                  <a:cubicBezTo>
                    <a:pt x="364" y="221"/>
                    <a:pt x="643" y="343"/>
                    <a:pt x="911" y="453"/>
                  </a:cubicBezTo>
                  <a:cubicBezTo>
                    <a:pt x="632" y="659"/>
                    <a:pt x="351" y="866"/>
                    <a:pt x="96" y="1110"/>
                  </a:cubicBezTo>
                  <a:cubicBezTo>
                    <a:pt x="96" y="951"/>
                    <a:pt x="84" y="793"/>
                    <a:pt x="84" y="635"/>
                  </a:cubicBezTo>
                  <a:cubicBezTo>
                    <a:pt x="84" y="465"/>
                    <a:pt x="84" y="294"/>
                    <a:pt x="96" y="112"/>
                  </a:cubicBezTo>
                  <a:close/>
                  <a:moveTo>
                    <a:pt x="49" y="1"/>
                  </a:moveTo>
                  <a:cubicBezTo>
                    <a:pt x="19" y="1"/>
                    <a:pt x="0" y="43"/>
                    <a:pt x="11" y="75"/>
                  </a:cubicBezTo>
                  <a:lnTo>
                    <a:pt x="11" y="88"/>
                  </a:lnTo>
                  <a:lnTo>
                    <a:pt x="11" y="635"/>
                  </a:lnTo>
                  <a:cubicBezTo>
                    <a:pt x="11" y="829"/>
                    <a:pt x="23" y="1012"/>
                    <a:pt x="35" y="1194"/>
                  </a:cubicBezTo>
                  <a:cubicBezTo>
                    <a:pt x="35" y="1218"/>
                    <a:pt x="50" y="1231"/>
                    <a:pt x="68" y="1231"/>
                  </a:cubicBezTo>
                  <a:cubicBezTo>
                    <a:pt x="78" y="1231"/>
                    <a:pt x="88" y="1227"/>
                    <a:pt x="96" y="1219"/>
                  </a:cubicBezTo>
                  <a:cubicBezTo>
                    <a:pt x="388" y="951"/>
                    <a:pt x="680" y="696"/>
                    <a:pt x="1008" y="477"/>
                  </a:cubicBezTo>
                  <a:cubicBezTo>
                    <a:pt x="1032" y="465"/>
                    <a:pt x="1045" y="416"/>
                    <a:pt x="1008" y="404"/>
                  </a:cubicBezTo>
                  <a:lnTo>
                    <a:pt x="59" y="2"/>
                  </a:lnTo>
                  <a:cubicBezTo>
                    <a:pt x="56" y="1"/>
                    <a:pt x="52" y="1"/>
                    <a:pt x="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09" name="Google Shape;8928;p60">
            <a:extLst>
              <a:ext uri="{FF2B5EF4-FFF2-40B4-BE49-F238E27FC236}">
                <a16:creationId xmlns:a16="http://schemas.microsoft.com/office/drawing/2014/main" id="{513A0913-3C91-4B4B-8C42-56222948A626}"/>
              </a:ext>
            </a:extLst>
          </p:cNvPr>
          <p:cNvSpPr/>
          <p:nvPr/>
        </p:nvSpPr>
        <p:spPr>
          <a:xfrm rot="2100752">
            <a:off x="5646045" y="6379859"/>
            <a:ext cx="803708" cy="756540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8929;p60">
            <a:extLst>
              <a:ext uri="{FF2B5EF4-FFF2-40B4-BE49-F238E27FC236}">
                <a16:creationId xmlns:a16="http://schemas.microsoft.com/office/drawing/2014/main" id="{9207DDEA-85F8-4F71-A543-54B1ECE3CF6F}"/>
              </a:ext>
            </a:extLst>
          </p:cNvPr>
          <p:cNvSpPr/>
          <p:nvPr/>
        </p:nvSpPr>
        <p:spPr>
          <a:xfrm rot="2100752">
            <a:off x="6077749" y="5908378"/>
            <a:ext cx="205307" cy="400487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14" name="Google Shape;8930;p60">
            <a:extLst>
              <a:ext uri="{FF2B5EF4-FFF2-40B4-BE49-F238E27FC236}">
                <a16:creationId xmlns:a16="http://schemas.microsoft.com/office/drawing/2014/main" id="{DBBE1A13-50C9-4119-8FEE-1E47023A41E7}"/>
              </a:ext>
            </a:extLst>
          </p:cNvPr>
          <p:cNvGrpSpPr/>
          <p:nvPr/>
        </p:nvGrpSpPr>
        <p:grpSpPr>
          <a:xfrm rot="-5400000">
            <a:off x="6047663" y="8382785"/>
            <a:ext cx="329198" cy="1461788"/>
            <a:chOff x="4669138" y="2989504"/>
            <a:chExt cx="105431" cy="468132"/>
          </a:xfrm>
        </p:grpSpPr>
        <p:sp>
          <p:nvSpPr>
            <p:cNvPr id="2415" name="Google Shape;8931;p60">
              <a:extLst>
                <a:ext uri="{FF2B5EF4-FFF2-40B4-BE49-F238E27FC236}">
                  <a16:creationId xmlns:a16="http://schemas.microsoft.com/office/drawing/2014/main" id="{E7AEFB42-AE0D-4A34-8FDA-B87ADEB097A0}"/>
                </a:ext>
              </a:extLst>
            </p:cNvPr>
            <p:cNvSpPr/>
            <p:nvPr/>
          </p:nvSpPr>
          <p:spPr>
            <a:xfrm>
              <a:off x="4670369" y="2997872"/>
              <a:ext cx="37161" cy="458435"/>
            </a:xfrm>
            <a:custGeom>
              <a:avLst/>
              <a:gdLst/>
              <a:ahLst/>
              <a:cxnLst/>
              <a:rect l="l" t="t" r="r" b="b"/>
              <a:pathLst>
                <a:path w="755" h="9314" extrusionOk="0">
                  <a:moveTo>
                    <a:pt x="390" y="366"/>
                  </a:moveTo>
                  <a:cubicBezTo>
                    <a:pt x="406" y="366"/>
                    <a:pt x="425" y="370"/>
                    <a:pt x="450" y="377"/>
                  </a:cubicBezTo>
                  <a:cubicBezTo>
                    <a:pt x="462" y="377"/>
                    <a:pt x="474" y="390"/>
                    <a:pt x="487" y="390"/>
                  </a:cubicBezTo>
                  <a:cubicBezTo>
                    <a:pt x="547" y="560"/>
                    <a:pt x="633" y="1204"/>
                    <a:pt x="620" y="1374"/>
                  </a:cubicBezTo>
                  <a:cubicBezTo>
                    <a:pt x="596" y="1374"/>
                    <a:pt x="584" y="1399"/>
                    <a:pt x="560" y="1399"/>
                  </a:cubicBezTo>
                  <a:cubicBezTo>
                    <a:pt x="520" y="1402"/>
                    <a:pt x="481" y="1404"/>
                    <a:pt x="443" y="1404"/>
                  </a:cubicBezTo>
                  <a:cubicBezTo>
                    <a:pt x="352" y="1404"/>
                    <a:pt x="264" y="1395"/>
                    <a:pt x="170" y="1387"/>
                  </a:cubicBezTo>
                  <a:cubicBezTo>
                    <a:pt x="133" y="1326"/>
                    <a:pt x="146" y="1290"/>
                    <a:pt x="146" y="1241"/>
                  </a:cubicBezTo>
                  <a:cubicBezTo>
                    <a:pt x="206" y="973"/>
                    <a:pt x="255" y="717"/>
                    <a:pt x="316" y="450"/>
                  </a:cubicBezTo>
                  <a:cubicBezTo>
                    <a:pt x="334" y="390"/>
                    <a:pt x="351" y="366"/>
                    <a:pt x="390" y="366"/>
                  </a:cubicBezTo>
                  <a:close/>
                  <a:moveTo>
                    <a:pt x="537" y="1495"/>
                  </a:moveTo>
                  <a:cubicBezTo>
                    <a:pt x="557" y="1495"/>
                    <a:pt x="584" y="1500"/>
                    <a:pt x="620" y="1508"/>
                  </a:cubicBezTo>
                  <a:cubicBezTo>
                    <a:pt x="657" y="1593"/>
                    <a:pt x="644" y="1679"/>
                    <a:pt x="644" y="1776"/>
                  </a:cubicBezTo>
                  <a:cubicBezTo>
                    <a:pt x="633" y="2189"/>
                    <a:pt x="620" y="2615"/>
                    <a:pt x="620" y="3028"/>
                  </a:cubicBezTo>
                  <a:cubicBezTo>
                    <a:pt x="608" y="3357"/>
                    <a:pt x="608" y="3673"/>
                    <a:pt x="608" y="4001"/>
                  </a:cubicBezTo>
                  <a:lnTo>
                    <a:pt x="608" y="5752"/>
                  </a:lnTo>
                  <a:cubicBezTo>
                    <a:pt x="608" y="6276"/>
                    <a:pt x="620" y="6798"/>
                    <a:pt x="633" y="7322"/>
                  </a:cubicBezTo>
                  <a:cubicBezTo>
                    <a:pt x="633" y="7625"/>
                    <a:pt x="633" y="7941"/>
                    <a:pt x="644" y="8258"/>
                  </a:cubicBezTo>
                  <a:lnTo>
                    <a:pt x="644" y="8465"/>
                  </a:lnTo>
                  <a:cubicBezTo>
                    <a:pt x="644" y="8489"/>
                    <a:pt x="633" y="8513"/>
                    <a:pt x="596" y="8525"/>
                  </a:cubicBezTo>
                  <a:cubicBezTo>
                    <a:pt x="560" y="8525"/>
                    <a:pt x="535" y="8501"/>
                    <a:pt x="535" y="8465"/>
                  </a:cubicBezTo>
                  <a:lnTo>
                    <a:pt x="535" y="8124"/>
                  </a:lnTo>
                  <a:cubicBezTo>
                    <a:pt x="535" y="8027"/>
                    <a:pt x="560" y="7930"/>
                    <a:pt x="560" y="7832"/>
                  </a:cubicBezTo>
                  <a:cubicBezTo>
                    <a:pt x="560" y="7552"/>
                    <a:pt x="560" y="7260"/>
                    <a:pt x="547" y="6981"/>
                  </a:cubicBezTo>
                  <a:cubicBezTo>
                    <a:pt x="547" y="6798"/>
                    <a:pt x="535" y="6616"/>
                    <a:pt x="523" y="6433"/>
                  </a:cubicBezTo>
                  <a:cubicBezTo>
                    <a:pt x="511" y="6081"/>
                    <a:pt x="487" y="5741"/>
                    <a:pt x="474" y="5400"/>
                  </a:cubicBezTo>
                  <a:cubicBezTo>
                    <a:pt x="462" y="5144"/>
                    <a:pt x="462" y="4889"/>
                    <a:pt x="462" y="4633"/>
                  </a:cubicBezTo>
                  <a:cubicBezTo>
                    <a:pt x="462" y="4281"/>
                    <a:pt x="474" y="3916"/>
                    <a:pt x="474" y="3563"/>
                  </a:cubicBezTo>
                  <a:cubicBezTo>
                    <a:pt x="474" y="3442"/>
                    <a:pt x="487" y="3320"/>
                    <a:pt x="487" y="3198"/>
                  </a:cubicBezTo>
                  <a:lnTo>
                    <a:pt x="487" y="2736"/>
                  </a:lnTo>
                  <a:lnTo>
                    <a:pt x="487" y="1654"/>
                  </a:lnTo>
                  <a:lnTo>
                    <a:pt x="487" y="1581"/>
                  </a:lnTo>
                  <a:cubicBezTo>
                    <a:pt x="487" y="1517"/>
                    <a:pt x="497" y="1495"/>
                    <a:pt x="537" y="1495"/>
                  </a:cubicBezTo>
                  <a:close/>
                  <a:moveTo>
                    <a:pt x="170" y="1496"/>
                  </a:moveTo>
                  <a:cubicBezTo>
                    <a:pt x="231" y="1533"/>
                    <a:pt x="206" y="1593"/>
                    <a:pt x="206" y="1642"/>
                  </a:cubicBezTo>
                  <a:cubicBezTo>
                    <a:pt x="219" y="1763"/>
                    <a:pt x="206" y="1885"/>
                    <a:pt x="206" y="2019"/>
                  </a:cubicBezTo>
                  <a:cubicBezTo>
                    <a:pt x="195" y="2420"/>
                    <a:pt x="195" y="2834"/>
                    <a:pt x="195" y="3247"/>
                  </a:cubicBezTo>
                  <a:lnTo>
                    <a:pt x="195" y="4220"/>
                  </a:lnTo>
                  <a:cubicBezTo>
                    <a:pt x="195" y="4390"/>
                    <a:pt x="206" y="4573"/>
                    <a:pt x="219" y="4755"/>
                  </a:cubicBezTo>
                  <a:lnTo>
                    <a:pt x="219" y="4841"/>
                  </a:lnTo>
                  <a:cubicBezTo>
                    <a:pt x="219" y="5230"/>
                    <a:pt x="231" y="5606"/>
                    <a:pt x="231" y="5996"/>
                  </a:cubicBezTo>
                  <a:cubicBezTo>
                    <a:pt x="231" y="6117"/>
                    <a:pt x="243" y="6239"/>
                    <a:pt x="243" y="6360"/>
                  </a:cubicBezTo>
                  <a:cubicBezTo>
                    <a:pt x="243" y="6871"/>
                    <a:pt x="243" y="7395"/>
                    <a:pt x="255" y="7905"/>
                  </a:cubicBezTo>
                  <a:lnTo>
                    <a:pt x="255" y="8368"/>
                  </a:lnTo>
                  <a:lnTo>
                    <a:pt x="255" y="8440"/>
                  </a:lnTo>
                  <a:cubicBezTo>
                    <a:pt x="248" y="8501"/>
                    <a:pt x="240" y="8529"/>
                    <a:pt x="209" y="8529"/>
                  </a:cubicBezTo>
                  <a:cubicBezTo>
                    <a:pt x="190" y="8529"/>
                    <a:pt x="163" y="8519"/>
                    <a:pt x="122" y="8501"/>
                  </a:cubicBezTo>
                  <a:cubicBezTo>
                    <a:pt x="122" y="8452"/>
                    <a:pt x="122" y="8404"/>
                    <a:pt x="109" y="8343"/>
                  </a:cubicBezTo>
                  <a:lnTo>
                    <a:pt x="109" y="8014"/>
                  </a:lnTo>
                  <a:cubicBezTo>
                    <a:pt x="97" y="7638"/>
                    <a:pt x="85" y="7249"/>
                    <a:pt x="85" y="6871"/>
                  </a:cubicBezTo>
                  <a:cubicBezTo>
                    <a:pt x="85" y="6579"/>
                    <a:pt x="85" y="6287"/>
                    <a:pt x="97" y="5996"/>
                  </a:cubicBezTo>
                  <a:cubicBezTo>
                    <a:pt x="97" y="5838"/>
                    <a:pt x="85" y="5668"/>
                    <a:pt x="85" y="5509"/>
                  </a:cubicBezTo>
                  <a:lnTo>
                    <a:pt x="85" y="4549"/>
                  </a:lnTo>
                  <a:cubicBezTo>
                    <a:pt x="85" y="4427"/>
                    <a:pt x="73" y="4306"/>
                    <a:pt x="60" y="4184"/>
                  </a:cubicBezTo>
                  <a:lnTo>
                    <a:pt x="60" y="4014"/>
                  </a:lnTo>
                  <a:lnTo>
                    <a:pt x="60" y="2992"/>
                  </a:lnTo>
                  <a:lnTo>
                    <a:pt x="60" y="2895"/>
                  </a:lnTo>
                  <a:cubicBezTo>
                    <a:pt x="73" y="2700"/>
                    <a:pt x="85" y="2517"/>
                    <a:pt x="97" y="2323"/>
                  </a:cubicBezTo>
                  <a:cubicBezTo>
                    <a:pt x="97" y="2104"/>
                    <a:pt x="109" y="1873"/>
                    <a:pt x="109" y="1642"/>
                  </a:cubicBezTo>
                  <a:cubicBezTo>
                    <a:pt x="122" y="1593"/>
                    <a:pt x="85" y="1520"/>
                    <a:pt x="170" y="1496"/>
                  </a:cubicBezTo>
                  <a:close/>
                  <a:moveTo>
                    <a:pt x="341" y="1484"/>
                  </a:moveTo>
                  <a:cubicBezTo>
                    <a:pt x="352" y="1484"/>
                    <a:pt x="365" y="1496"/>
                    <a:pt x="389" y="1496"/>
                  </a:cubicBezTo>
                  <a:cubicBezTo>
                    <a:pt x="389" y="1533"/>
                    <a:pt x="401" y="1569"/>
                    <a:pt x="401" y="1593"/>
                  </a:cubicBezTo>
                  <a:cubicBezTo>
                    <a:pt x="414" y="1812"/>
                    <a:pt x="425" y="2019"/>
                    <a:pt x="425" y="2238"/>
                  </a:cubicBezTo>
                  <a:lnTo>
                    <a:pt x="425" y="3101"/>
                  </a:lnTo>
                  <a:cubicBezTo>
                    <a:pt x="425" y="3271"/>
                    <a:pt x="401" y="3442"/>
                    <a:pt x="401" y="3612"/>
                  </a:cubicBezTo>
                  <a:cubicBezTo>
                    <a:pt x="401" y="4184"/>
                    <a:pt x="401" y="4768"/>
                    <a:pt x="414" y="5351"/>
                  </a:cubicBezTo>
                  <a:cubicBezTo>
                    <a:pt x="414" y="5606"/>
                    <a:pt x="438" y="5862"/>
                    <a:pt x="450" y="6117"/>
                  </a:cubicBezTo>
                  <a:lnTo>
                    <a:pt x="450" y="6141"/>
                  </a:lnTo>
                  <a:cubicBezTo>
                    <a:pt x="462" y="6360"/>
                    <a:pt x="474" y="6579"/>
                    <a:pt x="474" y="6787"/>
                  </a:cubicBezTo>
                  <a:cubicBezTo>
                    <a:pt x="487" y="7139"/>
                    <a:pt x="487" y="7492"/>
                    <a:pt x="487" y="7832"/>
                  </a:cubicBezTo>
                  <a:cubicBezTo>
                    <a:pt x="487" y="7941"/>
                    <a:pt x="474" y="8051"/>
                    <a:pt x="462" y="8160"/>
                  </a:cubicBezTo>
                  <a:lnTo>
                    <a:pt x="462" y="8355"/>
                  </a:lnTo>
                  <a:cubicBezTo>
                    <a:pt x="450" y="8404"/>
                    <a:pt x="450" y="8465"/>
                    <a:pt x="450" y="8513"/>
                  </a:cubicBezTo>
                  <a:cubicBezTo>
                    <a:pt x="425" y="8525"/>
                    <a:pt x="401" y="8538"/>
                    <a:pt x="377" y="8538"/>
                  </a:cubicBezTo>
                  <a:cubicBezTo>
                    <a:pt x="352" y="8538"/>
                    <a:pt x="328" y="8525"/>
                    <a:pt x="316" y="8489"/>
                  </a:cubicBezTo>
                  <a:lnTo>
                    <a:pt x="316" y="8416"/>
                  </a:lnTo>
                  <a:lnTo>
                    <a:pt x="316" y="6725"/>
                  </a:lnTo>
                  <a:cubicBezTo>
                    <a:pt x="316" y="6531"/>
                    <a:pt x="304" y="6324"/>
                    <a:pt x="304" y="6130"/>
                  </a:cubicBezTo>
                  <a:cubicBezTo>
                    <a:pt x="292" y="6093"/>
                    <a:pt x="292" y="6044"/>
                    <a:pt x="292" y="5996"/>
                  </a:cubicBezTo>
                  <a:cubicBezTo>
                    <a:pt x="328" y="5643"/>
                    <a:pt x="279" y="5290"/>
                    <a:pt x="292" y="4925"/>
                  </a:cubicBezTo>
                  <a:cubicBezTo>
                    <a:pt x="243" y="4512"/>
                    <a:pt x="268" y="4087"/>
                    <a:pt x="268" y="3661"/>
                  </a:cubicBezTo>
                  <a:cubicBezTo>
                    <a:pt x="255" y="3101"/>
                    <a:pt x="268" y="2554"/>
                    <a:pt x="268" y="2007"/>
                  </a:cubicBezTo>
                  <a:cubicBezTo>
                    <a:pt x="268" y="1836"/>
                    <a:pt x="279" y="1666"/>
                    <a:pt x="279" y="1496"/>
                  </a:cubicBezTo>
                  <a:cubicBezTo>
                    <a:pt x="316" y="1484"/>
                    <a:pt x="328" y="1484"/>
                    <a:pt x="341" y="1484"/>
                  </a:cubicBezTo>
                  <a:close/>
                  <a:moveTo>
                    <a:pt x="596" y="8611"/>
                  </a:moveTo>
                  <a:cubicBezTo>
                    <a:pt x="669" y="8611"/>
                    <a:pt x="693" y="8635"/>
                    <a:pt x="669" y="8744"/>
                  </a:cubicBezTo>
                  <a:cubicBezTo>
                    <a:pt x="601" y="8759"/>
                    <a:pt x="536" y="8764"/>
                    <a:pt x="472" y="8764"/>
                  </a:cubicBezTo>
                  <a:cubicBezTo>
                    <a:pt x="374" y="8764"/>
                    <a:pt x="278" y="8752"/>
                    <a:pt x="182" y="8744"/>
                  </a:cubicBezTo>
                  <a:cubicBezTo>
                    <a:pt x="133" y="8744"/>
                    <a:pt x="122" y="8720"/>
                    <a:pt x="133" y="8622"/>
                  </a:cubicBezTo>
                  <a:lnTo>
                    <a:pt x="206" y="8622"/>
                  </a:lnTo>
                  <a:cubicBezTo>
                    <a:pt x="328" y="8611"/>
                    <a:pt x="450" y="8611"/>
                    <a:pt x="584" y="8611"/>
                  </a:cubicBezTo>
                  <a:close/>
                  <a:moveTo>
                    <a:pt x="584" y="8830"/>
                  </a:moveTo>
                  <a:cubicBezTo>
                    <a:pt x="633" y="8830"/>
                    <a:pt x="644" y="8841"/>
                    <a:pt x="657" y="8890"/>
                  </a:cubicBezTo>
                  <a:cubicBezTo>
                    <a:pt x="657" y="8951"/>
                    <a:pt x="669" y="9024"/>
                    <a:pt x="669" y="9085"/>
                  </a:cubicBezTo>
                  <a:cubicBezTo>
                    <a:pt x="669" y="9146"/>
                    <a:pt x="620" y="9194"/>
                    <a:pt x="560" y="9219"/>
                  </a:cubicBezTo>
                  <a:cubicBezTo>
                    <a:pt x="511" y="9230"/>
                    <a:pt x="462" y="9243"/>
                    <a:pt x="414" y="9243"/>
                  </a:cubicBezTo>
                  <a:cubicBezTo>
                    <a:pt x="328" y="9243"/>
                    <a:pt x="243" y="9230"/>
                    <a:pt x="158" y="9194"/>
                  </a:cubicBezTo>
                  <a:cubicBezTo>
                    <a:pt x="122" y="9073"/>
                    <a:pt x="133" y="8963"/>
                    <a:pt x="158" y="8854"/>
                  </a:cubicBezTo>
                  <a:cubicBezTo>
                    <a:pt x="182" y="8841"/>
                    <a:pt x="195" y="8830"/>
                    <a:pt x="206" y="8830"/>
                  </a:cubicBezTo>
                  <a:close/>
                  <a:moveTo>
                    <a:pt x="401" y="0"/>
                  </a:moveTo>
                  <a:cubicBezTo>
                    <a:pt x="352" y="12"/>
                    <a:pt x="328" y="36"/>
                    <a:pt x="328" y="85"/>
                  </a:cubicBezTo>
                  <a:lnTo>
                    <a:pt x="292" y="268"/>
                  </a:lnTo>
                  <a:cubicBezTo>
                    <a:pt x="243" y="463"/>
                    <a:pt x="206" y="657"/>
                    <a:pt x="158" y="863"/>
                  </a:cubicBezTo>
                  <a:lnTo>
                    <a:pt x="49" y="1411"/>
                  </a:lnTo>
                  <a:cubicBezTo>
                    <a:pt x="36" y="1423"/>
                    <a:pt x="36" y="1447"/>
                    <a:pt x="36" y="1471"/>
                  </a:cubicBezTo>
                  <a:lnTo>
                    <a:pt x="36" y="2031"/>
                  </a:lnTo>
                  <a:lnTo>
                    <a:pt x="0" y="2907"/>
                  </a:lnTo>
                  <a:lnTo>
                    <a:pt x="0" y="4025"/>
                  </a:lnTo>
                  <a:lnTo>
                    <a:pt x="0" y="4306"/>
                  </a:lnTo>
                  <a:cubicBezTo>
                    <a:pt x="12" y="4415"/>
                    <a:pt x="12" y="4524"/>
                    <a:pt x="12" y="4633"/>
                  </a:cubicBezTo>
                  <a:lnTo>
                    <a:pt x="12" y="5071"/>
                  </a:lnTo>
                  <a:cubicBezTo>
                    <a:pt x="24" y="5619"/>
                    <a:pt x="24" y="6154"/>
                    <a:pt x="12" y="6701"/>
                  </a:cubicBezTo>
                  <a:cubicBezTo>
                    <a:pt x="12" y="7151"/>
                    <a:pt x="36" y="7601"/>
                    <a:pt x="36" y="8039"/>
                  </a:cubicBezTo>
                  <a:cubicBezTo>
                    <a:pt x="49" y="8246"/>
                    <a:pt x="73" y="8440"/>
                    <a:pt x="36" y="8635"/>
                  </a:cubicBezTo>
                  <a:cubicBezTo>
                    <a:pt x="24" y="8671"/>
                    <a:pt x="24" y="8708"/>
                    <a:pt x="36" y="8732"/>
                  </a:cubicBezTo>
                  <a:cubicBezTo>
                    <a:pt x="73" y="8817"/>
                    <a:pt x="60" y="8890"/>
                    <a:pt x="49" y="8963"/>
                  </a:cubicBezTo>
                  <a:cubicBezTo>
                    <a:pt x="49" y="9073"/>
                    <a:pt x="36" y="9170"/>
                    <a:pt x="109" y="9267"/>
                  </a:cubicBezTo>
                  <a:cubicBezTo>
                    <a:pt x="195" y="9303"/>
                    <a:pt x="282" y="9314"/>
                    <a:pt x="368" y="9314"/>
                  </a:cubicBezTo>
                  <a:cubicBezTo>
                    <a:pt x="428" y="9314"/>
                    <a:pt x="487" y="9309"/>
                    <a:pt x="547" y="9303"/>
                  </a:cubicBezTo>
                  <a:cubicBezTo>
                    <a:pt x="681" y="9292"/>
                    <a:pt x="730" y="9206"/>
                    <a:pt x="742" y="9097"/>
                  </a:cubicBezTo>
                  <a:lnTo>
                    <a:pt x="742" y="8963"/>
                  </a:lnTo>
                  <a:cubicBezTo>
                    <a:pt x="730" y="8914"/>
                    <a:pt x="717" y="8854"/>
                    <a:pt x="730" y="8805"/>
                  </a:cubicBezTo>
                  <a:cubicBezTo>
                    <a:pt x="754" y="8708"/>
                    <a:pt x="754" y="8611"/>
                    <a:pt x="730" y="8513"/>
                  </a:cubicBezTo>
                  <a:cubicBezTo>
                    <a:pt x="717" y="8476"/>
                    <a:pt x="717" y="8428"/>
                    <a:pt x="717" y="8392"/>
                  </a:cubicBezTo>
                  <a:cubicBezTo>
                    <a:pt x="717" y="8222"/>
                    <a:pt x="706" y="8051"/>
                    <a:pt x="706" y="7868"/>
                  </a:cubicBezTo>
                  <a:cubicBezTo>
                    <a:pt x="693" y="7370"/>
                    <a:pt x="693" y="6859"/>
                    <a:pt x="693" y="6349"/>
                  </a:cubicBezTo>
                  <a:cubicBezTo>
                    <a:pt x="693" y="6093"/>
                    <a:pt x="669" y="5838"/>
                    <a:pt x="669" y="5582"/>
                  </a:cubicBezTo>
                  <a:cubicBezTo>
                    <a:pt x="669" y="4962"/>
                    <a:pt x="657" y="4342"/>
                    <a:pt x="681" y="3722"/>
                  </a:cubicBezTo>
                  <a:cubicBezTo>
                    <a:pt x="693" y="3442"/>
                    <a:pt x="681" y="3150"/>
                    <a:pt x="693" y="2858"/>
                  </a:cubicBezTo>
                  <a:cubicBezTo>
                    <a:pt x="693" y="2517"/>
                    <a:pt x="706" y="2177"/>
                    <a:pt x="717" y="1849"/>
                  </a:cubicBezTo>
                  <a:cubicBezTo>
                    <a:pt x="730" y="1606"/>
                    <a:pt x="717" y="1363"/>
                    <a:pt x="681" y="1119"/>
                  </a:cubicBezTo>
                  <a:cubicBezTo>
                    <a:pt x="644" y="815"/>
                    <a:pt x="596" y="523"/>
                    <a:pt x="547" y="219"/>
                  </a:cubicBezTo>
                  <a:cubicBezTo>
                    <a:pt x="547" y="158"/>
                    <a:pt x="511" y="98"/>
                    <a:pt x="487" y="49"/>
                  </a:cubicBezTo>
                  <a:cubicBezTo>
                    <a:pt x="462" y="12"/>
                    <a:pt x="438" y="0"/>
                    <a:pt x="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8932;p60">
              <a:extLst>
                <a:ext uri="{FF2B5EF4-FFF2-40B4-BE49-F238E27FC236}">
                  <a16:creationId xmlns:a16="http://schemas.microsoft.com/office/drawing/2014/main" id="{F1B23CD0-A4E9-47AB-ABD2-91477E02C84B}"/>
                </a:ext>
              </a:extLst>
            </p:cNvPr>
            <p:cNvSpPr/>
            <p:nvPr/>
          </p:nvSpPr>
          <p:spPr>
            <a:xfrm>
              <a:off x="4669138" y="2997035"/>
              <a:ext cx="39573" cy="460601"/>
            </a:xfrm>
            <a:custGeom>
              <a:avLst/>
              <a:gdLst/>
              <a:ahLst/>
              <a:cxnLst/>
              <a:rect l="l" t="t" r="r" b="b"/>
              <a:pathLst>
                <a:path w="804" h="9358" extrusionOk="0">
                  <a:moveTo>
                    <a:pt x="418" y="397"/>
                  </a:moveTo>
                  <a:cubicBezTo>
                    <a:pt x="432" y="397"/>
                    <a:pt x="450" y="400"/>
                    <a:pt x="475" y="407"/>
                  </a:cubicBezTo>
                  <a:cubicBezTo>
                    <a:pt x="475" y="407"/>
                    <a:pt x="487" y="418"/>
                    <a:pt x="499" y="418"/>
                  </a:cubicBezTo>
                  <a:cubicBezTo>
                    <a:pt x="548" y="601"/>
                    <a:pt x="633" y="1197"/>
                    <a:pt x="621" y="1380"/>
                  </a:cubicBezTo>
                  <a:cubicBezTo>
                    <a:pt x="609" y="1391"/>
                    <a:pt x="596" y="1391"/>
                    <a:pt x="585" y="1391"/>
                  </a:cubicBezTo>
                  <a:cubicBezTo>
                    <a:pt x="534" y="1396"/>
                    <a:pt x="483" y="1400"/>
                    <a:pt x="431" y="1400"/>
                  </a:cubicBezTo>
                  <a:cubicBezTo>
                    <a:pt x="359" y="1400"/>
                    <a:pt x="285" y="1394"/>
                    <a:pt x="207" y="1380"/>
                  </a:cubicBezTo>
                  <a:cubicBezTo>
                    <a:pt x="183" y="1343"/>
                    <a:pt x="183" y="1307"/>
                    <a:pt x="195" y="1270"/>
                  </a:cubicBezTo>
                  <a:lnTo>
                    <a:pt x="195" y="1258"/>
                  </a:lnTo>
                  <a:cubicBezTo>
                    <a:pt x="256" y="953"/>
                    <a:pt x="304" y="710"/>
                    <a:pt x="366" y="467"/>
                  </a:cubicBezTo>
                  <a:cubicBezTo>
                    <a:pt x="366" y="431"/>
                    <a:pt x="377" y="407"/>
                    <a:pt x="390" y="407"/>
                  </a:cubicBezTo>
                  <a:cubicBezTo>
                    <a:pt x="396" y="400"/>
                    <a:pt x="405" y="397"/>
                    <a:pt x="418" y="397"/>
                  </a:cubicBezTo>
                  <a:close/>
                  <a:moveTo>
                    <a:pt x="422" y="361"/>
                  </a:moveTo>
                  <a:cubicBezTo>
                    <a:pt x="405" y="361"/>
                    <a:pt x="390" y="364"/>
                    <a:pt x="377" y="370"/>
                  </a:cubicBezTo>
                  <a:cubicBezTo>
                    <a:pt x="341" y="394"/>
                    <a:pt x="329" y="431"/>
                    <a:pt x="329" y="467"/>
                  </a:cubicBezTo>
                  <a:cubicBezTo>
                    <a:pt x="268" y="698"/>
                    <a:pt x="220" y="953"/>
                    <a:pt x="158" y="1258"/>
                  </a:cubicBezTo>
                  <a:cubicBezTo>
                    <a:pt x="147" y="1307"/>
                    <a:pt x="134" y="1355"/>
                    <a:pt x="183" y="1404"/>
                  </a:cubicBezTo>
                  <a:lnTo>
                    <a:pt x="183" y="1416"/>
                  </a:lnTo>
                  <a:lnTo>
                    <a:pt x="195" y="1416"/>
                  </a:lnTo>
                  <a:cubicBezTo>
                    <a:pt x="280" y="1428"/>
                    <a:pt x="366" y="1440"/>
                    <a:pt x="450" y="1440"/>
                  </a:cubicBezTo>
                  <a:cubicBezTo>
                    <a:pt x="499" y="1440"/>
                    <a:pt x="536" y="1440"/>
                    <a:pt x="585" y="1428"/>
                  </a:cubicBezTo>
                  <a:cubicBezTo>
                    <a:pt x="609" y="1428"/>
                    <a:pt x="621" y="1416"/>
                    <a:pt x="633" y="1416"/>
                  </a:cubicBezTo>
                  <a:lnTo>
                    <a:pt x="645" y="1404"/>
                  </a:lnTo>
                  <a:lnTo>
                    <a:pt x="658" y="1404"/>
                  </a:lnTo>
                  <a:lnTo>
                    <a:pt x="658" y="1391"/>
                  </a:lnTo>
                  <a:cubicBezTo>
                    <a:pt x="669" y="1221"/>
                    <a:pt x="585" y="577"/>
                    <a:pt x="536" y="407"/>
                  </a:cubicBezTo>
                  <a:lnTo>
                    <a:pt x="523" y="394"/>
                  </a:lnTo>
                  <a:cubicBezTo>
                    <a:pt x="523" y="394"/>
                    <a:pt x="512" y="394"/>
                    <a:pt x="512" y="382"/>
                  </a:cubicBezTo>
                  <a:cubicBezTo>
                    <a:pt x="499" y="382"/>
                    <a:pt x="487" y="382"/>
                    <a:pt x="475" y="370"/>
                  </a:cubicBezTo>
                  <a:cubicBezTo>
                    <a:pt x="457" y="364"/>
                    <a:pt x="438" y="361"/>
                    <a:pt x="422" y="361"/>
                  </a:cubicBezTo>
                  <a:close/>
                  <a:moveTo>
                    <a:pt x="572" y="1525"/>
                  </a:moveTo>
                  <a:cubicBezTo>
                    <a:pt x="585" y="1525"/>
                    <a:pt x="609" y="1525"/>
                    <a:pt x="633" y="1537"/>
                  </a:cubicBezTo>
                  <a:cubicBezTo>
                    <a:pt x="658" y="1610"/>
                    <a:pt x="658" y="1696"/>
                    <a:pt x="658" y="1780"/>
                  </a:cubicBezTo>
                  <a:lnTo>
                    <a:pt x="658" y="1793"/>
                  </a:lnTo>
                  <a:cubicBezTo>
                    <a:pt x="645" y="1963"/>
                    <a:pt x="645" y="2134"/>
                    <a:pt x="645" y="2304"/>
                  </a:cubicBezTo>
                  <a:cubicBezTo>
                    <a:pt x="633" y="2547"/>
                    <a:pt x="621" y="2802"/>
                    <a:pt x="621" y="3045"/>
                  </a:cubicBezTo>
                  <a:cubicBezTo>
                    <a:pt x="621" y="3350"/>
                    <a:pt x="609" y="3653"/>
                    <a:pt x="609" y="4018"/>
                  </a:cubicBezTo>
                  <a:lnTo>
                    <a:pt x="609" y="4164"/>
                  </a:lnTo>
                  <a:cubicBezTo>
                    <a:pt x="609" y="4687"/>
                    <a:pt x="609" y="5234"/>
                    <a:pt x="621" y="5769"/>
                  </a:cubicBezTo>
                  <a:cubicBezTo>
                    <a:pt x="621" y="6098"/>
                    <a:pt x="621" y="6426"/>
                    <a:pt x="633" y="6742"/>
                  </a:cubicBezTo>
                  <a:cubicBezTo>
                    <a:pt x="633" y="6937"/>
                    <a:pt x="633" y="7131"/>
                    <a:pt x="645" y="7339"/>
                  </a:cubicBezTo>
                  <a:lnTo>
                    <a:pt x="645" y="7861"/>
                  </a:lnTo>
                  <a:lnTo>
                    <a:pt x="645" y="8275"/>
                  </a:lnTo>
                  <a:cubicBezTo>
                    <a:pt x="645" y="8312"/>
                    <a:pt x="645" y="8348"/>
                    <a:pt x="658" y="8385"/>
                  </a:cubicBezTo>
                  <a:lnTo>
                    <a:pt x="658" y="8482"/>
                  </a:lnTo>
                  <a:cubicBezTo>
                    <a:pt x="658" y="8506"/>
                    <a:pt x="633" y="8518"/>
                    <a:pt x="621" y="8518"/>
                  </a:cubicBezTo>
                  <a:cubicBezTo>
                    <a:pt x="609" y="8518"/>
                    <a:pt x="596" y="8518"/>
                    <a:pt x="585" y="8506"/>
                  </a:cubicBezTo>
                  <a:cubicBezTo>
                    <a:pt x="572" y="8506"/>
                    <a:pt x="572" y="8493"/>
                    <a:pt x="572" y="8482"/>
                  </a:cubicBezTo>
                  <a:lnTo>
                    <a:pt x="572" y="8141"/>
                  </a:lnTo>
                  <a:cubicBezTo>
                    <a:pt x="585" y="8093"/>
                    <a:pt x="585" y="8056"/>
                    <a:pt x="585" y="8007"/>
                  </a:cubicBezTo>
                  <a:cubicBezTo>
                    <a:pt x="596" y="7958"/>
                    <a:pt x="596" y="7898"/>
                    <a:pt x="596" y="7849"/>
                  </a:cubicBezTo>
                  <a:lnTo>
                    <a:pt x="596" y="6998"/>
                  </a:lnTo>
                  <a:cubicBezTo>
                    <a:pt x="596" y="6876"/>
                    <a:pt x="585" y="6755"/>
                    <a:pt x="572" y="6645"/>
                  </a:cubicBezTo>
                  <a:cubicBezTo>
                    <a:pt x="572" y="6572"/>
                    <a:pt x="572" y="6512"/>
                    <a:pt x="560" y="6450"/>
                  </a:cubicBezTo>
                  <a:cubicBezTo>
                    <a:pt x="560" y="6366"/>
                    <a:pt x="560" y="6280"/>
                    <a:pt x="548" y="6195"/>
                  </a:cubicBezTo>
                  <a:cubicBezTo>
                    <a:pt x="536" y="5940"/>
                    <a:pt x="523" y="5672"/>
                    <a:pt x="512" y="5417"/>
                  </a:cubicBezTo>
                  <a:lnTo>
                    <a:pt x="512" y="4760"/>
                  </a:lnTo>
                  <a:lnTo>
                    <a:pt x="512" y="4650"/>
                  </a:lnTo>
                  <a:lnTo>
                    <a:pt x="512" y="3580"/>
                  </a:lnTo>
                  <a:cubicBezTo>
                    <a:pt x="512" y="3520"/>
                    <a:pt x="523" y="3447"/>
                    <a:pt x="523" y="3386"/>
                  </a:cubicBezTo>
                  <a:lnTo>
                    <a:pt x="523" y="3215"/>
                  </a:lnTo>
                  <a:cubicBezTo>
                    <a:pt x="536" y="3069"/>
                    <a:pt x="536" y="2912"/>
                    <a:pt x="536" y="2753"/>
                  </a:cubicBezTo>
                  <a:cubicBezTo>
                    <a:pt x="536" y="2510"/>
                    <a:pt x="536" y="2255"/>
                    <a:pt x="523" y="2012"/>
                  </a:cubicBezTo>
                  <a:lnTo>
                    <a:pt x="523" y="1659"/>
                  </a:lnTo>
                  <a:lnTo>
                    <a:pt x="523" y="1598"/>
                  </a:lnTo>
                  <a:cubicBezTo>
                    <a:pt x="523" y="1561"/>
                    <a:pt x="536" y="1537"/>
                    <a:pt x="548" y="1537"/>
                  </a:cubicBezTo>
                  <a:cubicBezTo>
                    <a:pt x="548" y="1525"/>
                    <a:pt x="560" y="1525"/>
                    <a:pt x="572" y="1525"/>
                  </a:cubicBezTo>
                  <a:close/>
                  <a:moveTo>
                    <a:pt x="195" y="1537"/>
                  </a:moveTo>
                  <a:cubicBezTo>
                    <a:pt x="220" y="1561"/>
                    <a:pt x="220" y="1586"/>
                    <a:pt x="220" y="1623"/>
                  </a:cubicBezTo>
                  <a:lnTo>
                    <a:pt x="220" y="1659"/>
                  </a:lnTo>
                  <a:lnTo>
                    <a:pt x="220" y="1890"/>
                  </a:lnTo>
                  <a:cubicBezTo>
                    <a:pt x="207" y="1939"/>
                    <a:pt x="207" y="1988"/>
                    <a:pt x="207" y="2036"/>
                  </a:cubicBezTo>
                  <a:lnTo>
                    <a:pt x="207" y="2231"/>
                  </a:lnTo>
                  <a:cubicBezTo>
                    <a:pt x="207" y="2571"/>
                    <a:pt x="195" y="2924"/>
                    <a:pt x="195" y="3264"/>
                  </a:cubicBezTo>
                  <a:cubicBezTo>
                    <a:pt x="195" y="3580"/>
                    <a:pt x="195" y="3909"/>
                    <a:pt x="207" y="4237"/>
                  </a:cubicBezTo>
                  <a:cubicBezTo>
                    <a:pt x="207" y="4359"/>
                    <a:pt x="207" y="4480"/>
                    <a:pt x="220" y="4602"/>
                  </a:cubicBezTo>
                  <a:lnTo>
                    <a:pt x="220" y="4772"/>
                  </a:lnTo>
                  <a:lnTo>
                    <a:pt x="220" y="4809"/>
                  </a:lnTo>
                  <a:lnTo>
                    <a:pt x="220" y="4858"/>
                  </a:lnTo>
                  <a:lnTo>
                    <a:pt x="231" y="5247"/>
                  </a:lnTo>
                  <a:cubicBezTo>
                    <a:pt x="231" y="5502"/>
                    <a:pt x="231" y="5758"/>
                    <a:pt x="244" y="6013"/>
                  </a:cubicBezTo>
                  <a:lnTo>
                    <a:pt x="244" y="6183"/>
                  </a:lnTo>
                  <a:lnTo>
                    <a:pt x="244" y="6377"/>
                  </a:lnTo>
                  <a:cubicBezTo>
                    <a:pt x="256" y="6779"/>
                    <a:pt x="256" y="7193"/>
                    <a:pt x="256" y="7594"/>
                  </a:cubicBezTo>
                  <a:lnTo>
                    <a:pt x="256" y="7922"/>
                  </a:lnTo>
                  <a:lnTo>
                    <a:pt x="256" y="8385"/>
                  </a:lnTo>
                  <a:lnTo>
                    <a:pt x="256" y="8457"/>
                  </a:lnTo>
                  <a:cubicBezTo>
                    <a:pt x="256" y="8482"/>
                    <a:pt x="256" y="8518"/>
                    <a:pt x="244" y="8530"/>
                  </a:cubicBezTo>
                  <a:cubicBezTo>
                    <a:pt x="231" y="8530"/>
                    <a:pt x="195" y="8518"/>
                    <a:pt x="158" y="8506"/>
                  </a:cubicBezTo>
                  <a:lnTo>
                    <a:pt x="158" y="8469"/>
                  </a:lnTo>
                  <a:lnTo>
                    <a:pt x="158" y="8360"/>
                  </a:lnTo>
                  <a:lnTo>
                    <a:pt x="158" y="8190"/>
                  </a:lnTo>
                  <a:cubicBezTo>
                    <a:pt x="158" y="8129"/>
                    <a:pt x="158" y="8080"/>
                    <a:pt x="147" y="8031"/>
                  </a:cubicBezTo>
                  <a:lnTo>
                    <a:pt x="147" y="7667"/>
                  </a:lnTo>
                  <a:cubicBezTo>
                    <a:pt x="134" y="7412"/>
                    <a:pt x="134" y="7144"/>
                    <a:pt x="122" y="6888"/>
                  </a:cubicBezTo>
                  <a:cubicBezTo>
                    <a:pt x="122" y="6718"/>
                    <a:pt x="122" y="6536"/>
                    <a:pt x="134" y="6366"/>
                  </a:cubicBezTo>
                  <a:lnTo>
                    <a:pt x="134" y="6013"/>
                  </a:lnTo>
                  <a:lnTo>
                    <a:pt x="134" y="5745"/>
                  </a:lnTo>
                  <a:lnTo>
                    <a:pt x="134" y="5526"/>
                  </a:lnTo>
                  <a:cubicBezTo>
                    <a:pt x="122" y="5393"/>
                    <a:pt x="122" y="5271"/>
                    <a:pt x="122" y="5137"/>
                  </a:cubicBezTo>
                  <a:lnTo>
                    <a:pt x="122" y="4566"/>
                  </a:lnTo>
                  <a:cubicBezTo>
                    <a:pt x="122" y="4493"/>
                    <a:pt x="122" y="4407"/>
                    <a:pt x="110" y="4323"/>
                  </a:cubicBezTo>
                  <a:lnTo>
                    <a:pt x="110" y="4188"/>
                  </a:lnTo>
                  <a:cubicBezTo>
                    <a:pt x="110" y="4140"/>
                    <a:pt x="98" y="4091"/>
                    <a:pt x="98" y="4031"/>
                  </a:cubicBezTo>
                  <a:lnTo>
                    <a:pt x="98" y="3058"/>
                  </a:lnTo>
                  <a:lnTo>
                    <a:pt x="98" y="3009"/>
                  </a:lnTo>
                  <a:cubicBezTo>
                    <a:pt x="98" y="2972"/>
                    <a:pt x="98" y="2936"/>
                    <a:pt x="110" y="2912"/>
                  </a:cubicBezTo>
                  <a:lnTo>
                    <a:pt x="110" y="2717"/>
                  </a:lnTo>
                  <a:cubicBezTo>
                    <a:pt x="122" y="2596"/>
                    <a:pt x="134" y="2461"/>
                    <a:pt x="134" y="2340"/>
                  </a:cubicBezTo>
                  <a:cubicBezTo>
                    <a:pt x="134" y="2242"/>
                    <a:pt x="147" y="2134"/>
                    <a:pt x="147" y="2024"/>
                  </a:cubicBezTo>
                  <a:cubicBezTo>
                    <a:pt x="147" y="1902"/>
                    <a:pt x="147" y="1780"/>
                    <a:pt x="158" y="1659"/>
                  </a:cubicBezTo>
                  <a:lnTo>
                    <a:pt x="158" y="1623"/>
                  </a:lnTo>
                  <a:cubicBezTo>
                    <a:pt x="158" y="1586"/>
                    <a:pt x="158" y="1550"/>
                    <a:pt x="195" y="1537"/>
                  </a:cubicBezTo>
                  <a:close/>
                  <a:moveTo>
                    <a:pt x="366" y="1513"/>
                  </a:moveTo>
                  <a:cubicBezTo>
                    <a:pt x="377" y="1525"/>
                    <a:pt x="377" y="1525"/>
                    <a:pt x="390" y="1525"/>
                  </a:cubicBezTo>
                  <a:lnTo>
                    <a:pt x="402" y="1525"/>
                  </a:lnTo>
                  <a:lnTo>
                    <a:pt x="402" y="1550"/>
                  </a:lnTo>
                  <a:cubicBezTo>
                    <a:pt x="402" y="1574"/>
                    <a:pt x="414" y="1598"/>
                    <a:pt x="414" y="1610"/>
                  </a:cubicBezTo>
                  <a:lnTo>
                    <a:pt x="414" y="1744"/>
                  </a:lnTo>
                  <a:cubicBezTo>
                    <a:pt x="426" y="1915"/>
                    <a:pt x="426" y="2085"/>
                    <a:pt x="439" y="2255"/>
                  </a:cubicBezTo>
                  <a:cubicBezTo>
                    <a:pt x="439" y="2534"/>
                    <a:pt x="439" y="2826"/>
                    <a:pt x="426" y="3118"/>
                  </a:cubicBezTo>
                  <a:lnTo>
                    <a:pt x="426" y="3361"/>
                  </a:lnTo>
                  <a:cubicBezTo>
                    <a:pt x="414" y="3447"/>
                    <a:pt x="414" y="3532"/>
                    <a:pt x="414" y="3629"/>
                  </a:cubicBezTo>
                  <a:lnTo>
                    <a:pt x="414" y="5368"/>
                  </a:lnTo>
                  <a:cubicBezTo>
                    <a:pt x="414" y="5539"/>
                    <a:pt x="426" y="5721"/>
                    <a:pt x="439" y="5891"/>
                  </a:cubicBezTo>
                  <a:cubicBezTo>
                    <a:pt x="450" y="5964"/>
                    <a:pt x="450" y="6050"/>
                    <a:pt x="450" y="6134"/>
                  </a:cubicBezTo>
                  <a:lnTo>
                    <a:pt x="450" y="6147"/>
                  </a:lnTo>
                  <a:lnTo>
                    <a:pt x="463" y="6158"/>
                  </a:lnTo>
                  <a:lnTo>
                    <a:pt x="463" y="6366"/>
                  </a:lnTo>
                  <a:cubicBezTo>
                    <a:pt x="475" y="6512"/>
                    <a:pt x="475" y="6658"/>
                    <a:pt x="487" y="6804"/>
                  </a:cubicBezTo>
                  <a:cubicBezTo>
                    <a:pt x="487" y="7168"/>
                    <a:pt x="499" y="7521"/>
                    <a:pt x="499" y="7849"/>
                  </a:cubicBezTo>
                  <a:cubicBezTo>
                    <a:pt x="499" y="7922"/>
                    <a:pt x="487" y="7995"/>
                    <a:pt x="487" y="8068"/>
                  </a:cubicBezTo>
                  <a:cubicBezTo>
                    <a:pt x="475" y="8104"/>
                    <a:pt x="475" y="8141"/>
                    <a:pt x="475" y="8177"/>
                  </a:cubicBezTo>
                  <a:cubicBezTo>
                    <a:pt x="475" y="8239"/>
                    <a:pt x="463" y="8299"/>
                    <a:pt x="463" y="8360"/>
                  </a:cubicBezTo>
                  <a:lnTo>
                    <a:pt x="463" y="8372"/>
                  </a:lnTo>
                  <a:lnTo>
                    <a:pt x="463" y="8482"/>
                  </a:lnTo>
                  <a:lnTo>
                    <a:pt x="463" y="8518"/>
                  </a:lnTo>
                  <a:cubicBezTo>
                    <a:pt x="450" y="8518"/>
                    <a:pt x="450" y="8530"/>
                    <a:pt x="450" y="8530"/>
                  </a:cubicBezTo>
                  <a:cubicBezTo>
                    <a:pt x="426" y="8530"/>
                    <a:pt x="414" y="8542"/>
                    <a:pt x="402" y="8542"/>
                  </a:cubicBezTo>
                  <a:cubicBezTo>
                    <a:pt x="390" y="8542"/>
                    <a:pt x="366" y="8542"/>
                    <a:pt x="366" y="8506"/>
                  </a:cubicBezTo>
                  <a:lnTo>
                    <a:pt x="366" y="8433"/>
                  </a:lnTo>
                  <a:lnTo>
                    <a:pt x="366" y="7922"/>
                  </a:lnTo>
                  <a:lnTo>
                    <a:pt x="366" y="6742"/>
                  </a:lnTo>
                  <a:cubicBezTo>
                    <a:pt x="353" y="6609"/>
                    <a:pt x="353" y="6463"/>
                    <a:pt x="353" y="6341"/>
                  </a:cubicBezTo>
                  <a:cubicBezTo>
                    <a:pt x="341" y="6268"/>
                    <a:pt x="341" y="6207"/>
                    <a:pt x="341" y="6147"/>
                  </a:cubicBezTo>
                  <a:lnTo>
                    <a:pt x="341" y="6110"/>
                  </a:lnTo>
                  <a:lnTo>
                    <a:pt x="341" y="6013"/>
                  </a:lnTo>
                  <a:cubicBezTo>
                    <a:pt x="353" y="5806"/>
                    <a:pt x="341" y="5599"/>
                    <a:pt x="341" y="5404"/>
                  </a:cubicBezTo>
                  <a:cubicBezTo>
                    <a:pt x="329" y="5247"/>
                    <a:pt x="329" y="5101"/>
                    <a:pt x="329" y="4942"/>
                  </a:cubicBezTo>
                  <a:cubicBezTo>
                    <a:pt x="293" y="4650"/>
                    <a:pt x="304" y="4347"/>
                    <a:pt x="304" y="4055"/>
                  </a:cubicBezTo>
                  <a:lnTo>
                    <a:pt x="304" y="3678"/>
                  </a:lnTo>
                  <a:lnTo>
                    <a:pt x="304" y="2291"/>
                  </a:lnTo>
                  <a:lnTo>
                    <a:pt x="304" y="2024"/>
                  </a:lnTo>
                  <a:cubicBezTo>
                    <a:pt x="304" y="1915"/>
                    <a:pt x="317" y="1793"/>
                    <a:pt x="317" y="1671"/>
                  </a:cubicBezTo>
                  <a:cubicBezTo>
                    <a:pt x="329" y="1623"/>
                    <a:pt x="329" y="1574"/>
                    <a:pt x="329" y="1525"/>
                  </a:cubicBezTo>
                  <a:lnTo>
                    <a:pt x="341" y="1525"/>
                  </a:lnTo>
                  <a:cubicBezTo>
                    <a:pt x="353" y="1525"/>
                    <a:pt x="366" y="1513"/>
                    <a:pt x="366" y="1513"/>
                  </a:cubicBezTo>
                  <a:close/>
                  <a:moveTo>
                    <a:pt x="572" y="1492"/>
                  </a:moveTo>
                  <a:cubicBezTo>
                    <a:pt x="551" y="1492"/>
                    <a:pt x="535" y="1495"/>
                    <a:pt x="523" y="1501"/>
                  </a:cubicBezTo>
                  <a:cubicBezTo>
                    <a:pt x="499" y="1525"/>
                    <a:pt x="499" y="1550"/>
                    <a:pt x="487" y="1598"/>
                  </a:cubicBezTo>
                  <a:lnTo>
                    <a:pt x="487" y="1659"/>
                  </a:lnTo>
                  <a:lnTo>
                    <a:pt x="499" y="2012"/>
                  </a:lnTo>
                  <a:lnTo>
                    <a:pt x="499" y="2753"/>
                  </a:lnTo>
                  <a:lnTo>
                    <a:pt x="499" y="3215"/>
                  </a:lnTo>
                  <a:cubicBezTo>
                    <a:pt x="487" y="3277"/>
                    <a:pt x="487" y="3325"/>
                    <a:pt x="487" y="3386"/>
                  </a:cubicBezTo>
                  <a:cubicBezTo>
                    <a:pt x="487" y="3447"/>
                    <a:pt x="475" y="3507"/>
                    <a:pt x="475" y="3580"/>
                  </a:cubicBezTo>
                  <a:lnTo>
                    <a:pt x="475" y="4650"/>
                  </a:lnTo>
                  <a:lnTo>
                    <a:pt x="475" y="4760"/>
                  </a:lnTo>
                  <a:cubicBezTo>
                    <a:pt x="475" y="4979"/>
                    <a:pt x="475" y="5198"/>
                    <a:pt x="487" y="5417"/>
                  </a:cubicBezTo>
                  <a:cubicBezTo>
                    <a:pt x="487" y="5672"/>
                    <a:pt x="499" y="5940"/>
                    <a:pt x="512" y="6195"/>
                  </a:cubicBezTo>
                  <a:cubicBezTo>
                    <a:pt x="523" y="6280"/>
                    <a:pt x="523" y="6366"/>
                    <a:pt x="536" y="6450"/>
                  </a:cubicBezTo>
                  <a:lnTo>
                    <a:pt x="536" y="6645"/>
                  </a:lnTo>
                  <a:cubicBezTo>
                    <a:pt x="548" y="6755"/>
                    <a:pt x="560" y="6876"/>
                    <a:pt x="560" y="6998"/>
                  </a:cubicBezTo>
                  <a:lnTo>
                    <a:pt x="560" y="7849"/>
                  </a:lnTo>
                  <a:cubicBezTo>
                    <a:pt x="560" y="7898"/>
                    <a:pt x="560" y="7958"/>
                    <a:pt x="548" y="8007"/>
                  </a:cubicBezTo>
                  <a:cubicBezTo>
                    <a:pt x="548" y="8044"/>
                    <a:pt x="548" y="8093"/>
                    <a:pt x="536" y="8141"/>
                  </a:cubicBezTo>
                  <a:lnTo>
                    <a:pt x="536" y="8482"/>
                  </a:lnTo>
                  <a:cubicBezTo>
                    <a:pt x="536" y="8506"/>
                    <a:pt x="548" y="8530"/>
                    <a:pt x="560" y="8542"/>
                  </a:cubicBezTo>
                  <a:cubicBezTo>
                    <a:pt x="572" y="8555"/>
                    <a:pt x="596" y="8555"/>
                    <a:pt x="621" y="8555"/>
                  </a:cubicBezTo>
                  <a:lnTo>
                    <a:pt x="633" y="8555"/>
                  </a:lnTo>
                  <a:cubicBezTo>
                    <a:pt x="669" y="8555"/>
                    <a:pt x="694" y="8518"/>
                    <a:pt x="694" y="8482"/>
                  </a:cubicBezTo>
                  <a:cubicBezTo>
                    <a:pt x="694" y="8445"/>
                    <a:pt x="694" y="8409"/>
                    <a:pt x="682" y="8385"/>
                  </a:cubicBezTo>
                  <a:lnTo>
                    <a:pt x="682" y="8275"/>
                  </a:lnTo>
                  <a:lnTo>
                    <a:pt x="682" y="7861"/>
                  </a:lnTo>
                  <a:cubicBezTo>
                    <a:pt x="682" y="7691"/>
                    <a:pt x="682" y="7509"/>
                    <a:pt x="669" y="7339"/>
                  </a:cubicBezTo>
                  <a:lnTo>
                    <a:pt x="669" y="6742"/>
                  </a:lnTo>
                  <a:cubicBezTo>
                    <a:pt x="658" y="6426"/>
                    <a:pt x="658" y="6098"/>
                    <a:pt x="658" y="5769"/>
                  </a:cubicBezTo>
                  <a:cubicBezTo>
                    <a:pt x="645" y="5234"/>
                    <a:pt x="645" y="4687"/>
                    <a:pt x="645" y="4164"/>
                  </a:cubicBezTo>
                  <a:lnTo>
                    <a:pt x="645" y="4018"/>
                  </a:lnTo>
                  <a:cubicBezTo>
                    <a:pt x="645" y="3653"/>
                    <a:pt x="645" y="3350"/>
                    <a:pt x="658" y="3045"/>
                  </a:cubicBezTo>
                  <a:cubicBezTo>
                    <a:pt x="658" y="2802"/>
                    <a:pt x="669" y="2547"/>
                    <a:pt x="682" y="2304"/>
                  </a:cubicBezTo>
                  <a:cubicBezTo>
                    <a:pt x="682" y="2134"/>
                    <a:pt x="682" y="1963"/>
                    <a:pt x="694" y="1793"/>
                  </a:cubicBezTo>
                  <a:lnTo>
                    <a:pt x="694" y="1780"/>
                  </a:lnTo>
                  <a:cubicBezTo>
                    <a:pt x="694" y="1696"/>
                    <a:pt x="694" y="1598"/>
                    <a:pt x="669" y="1513"/>
                  </a:cubicBezTo>
                  <a:lnTo>
                    <a:pt x="658" y="1501"/>
                  </a:lnTo>
                  <a:cubicBezTo>
                    <a:pt x="621" y="1495"/>
                    <a:pt x="594" y="1492"/>
                    <a:pt x="572" y="1492"/>
                  </a:cubicBezTo>
                  <a:close/>
                  <a:moveTo>
                    <a:pt x="183" y="1501"/>
                  </a:moveTo>
                  <a:cubicBezTo>
                    <a:pt x="110" y="1525"/>
                    <a:pt x="122" y="1586"/>
                    <a:pt x="122" y="1634"/>
                  </a:cubicBezTo>
                  <a:lnTo>
                    <a:pt x="122" y="1659"/>
                  </a:lnTo>
                  <a:cubicBezTo>
                    <a:pt x="122" y="1780"/>
                    <a:pt x="110" y="1902"/>
                    <a:pt x="110" y="2024"/>
                  </a:cubicBezTo>
                  <a:cubicBezTo>
                    <a:pt x="110" y="2134"/>
                    <a:pt x="110" y="2231"/>
                    <a:pt x="98" y="2340"/>
                  </a:cubicBezTo>
                  <a:cubicBezTo>
                    <a:pt x="98" y="2461"/>
                    <a:pt x="85" y="2596"/>
                    <a:pt x="85" y="2717"/>
                  </a:cubicBezTo>
                  <a:cubicBezTo>
                    <a:pt x="74" y="2778"/>
                    <a:pt x="74" y="2839"/>
                    <a:pt x="74" y="2899"/>
                  </a:cubicBezTo>
                  <a:cubicBezTo>
                    <a:pt x="61" y="2936"/>
                    <a:pt x="61" y="2972"/>
                    <a:pt x="61" y="3009"/>
                  </a:cubicBezTo>
                  <a:lnTo>
                    <a:pt x="61" y="3058"/>
                  </a:lnTo>
                  <a:lnTo>
                    <a:pt x="61" y="4031"/>
                  </a:lnTo>
                  <a:cubicBezTo>
                    <a:pt x="61" y="4091"/>
                    <a:pt x="74" y="4140"/>
                    <a:pt x="74" y="4188"/>
                  </a:cubicBezTo>
                  <a:lnTo>
                    <a:pt x="74" y="4201"/>
                  </a:lnTo>
                  <a:cubicBezTo>
                    <a:pt x="74" y="4237"/>
                    <a:pt x="74" y="4286"/>
                    <a:pt x="85" y="4323"/>
                  </a:cubicBezTo>
                  <a:lnTo>
                    <a:pt x="85" y="4566"/>
                  </a:lnTo>
                  <a:cubicBezTo>
                    <a:pt x="98" y="4760"/>
                    <a:pt x="98" y="4955"/>
                    <a:pt x="98" y="5137"/>
                  </a:cubicBezTo>
                  <a:lnTo>
                    <a:pt x="98" y="5526"/>
                  </a:lnTo>
                  <a:lnTo>
                    <a:pt x="98" y="5745"/>
                  </a:lnTo>
                  <a:lnTo>
                    <a:pt x="98" y="6013"/>
                  </a:lnTo>
                  <a:lnTo>
                    <a:pt x="98" y="6366"/>
                  </a:lnTo>
                  <a:cubicBezTo>
                    <a:pt x="98" y="6536"/>
                    <a:pt x="85" y="6718"/>
                    <a:pt x="98" y="6888"/>
                  </a:cubicBezTo>
                  <a:cubicBezTo>
                    <a:pt x="98" y="7144"/>
                    <a:pt x="98" y="7412"/>
                    <a:pt x="110" y="7667"/>
                  </a:cubicBezTo>
                  <a:cubicBezTo>
                    <a:pt x="110" y="7788"/>
                    <a:pt x="110" y="7910"/>
                    <a:pt x="122" y="8031"/>
                  </a:cubicBezTo>
                  <a:lnTo>
                    <a:pt x="122" y="8190"/>
                  </a:lnTo>
                  <a:lnTo>
                    <a:pt x="122" y="8360"/>
                  </a:lnTo>
                  <a:lnTo>
                    <a:pt x="122" y="8469"/>
                  </a:lnTo>
                  <a:cubicBezTo>
                    <a:pt x="134" y="8482"/>
                    <a:pt x="134" y="8506"/>
                    <a:pt x="134" y="8518"/>
                  </a:cubicBezTo>
                  <a:lnTo>
                    <a:pt x="134" y="8530"/>
                  </a:lnTo>
                  <a:lnTo>
                    <a:pt x="147" y="8530"/>
                  </a:lnTo>
                  <a:cubicBezTo>
                    <a:pt x="183" y="8555"/>
                    <a:pt x="220" y="8566"/>
                    <a:pt x="231" y="8566"/>
                  </a:cubicBezTo>
                  <a:cubicBezTo>
                    <a:pt x="244" y="8566"/>
                    <a:pt x="256" y="8555"/>
                    <a:pt x="268" y="8555"/>
                  </a:cubicBezTo>
                  <a:cubicBezTo>
                    <a:pt x="280" y="8542"/>
                    <a:pt x="293" y="8506"/>
                    <a:pt x="293" y="8457"/>
                  </a:cubicBezTo>
                  <a:lnTo>
                    <a:pt x="293" y="8385"/>
                  </a:lnTo>
                  <a:lnTo>
                    <a:pt x="293" y="7922"/>
                  </a:lnTo>
                  <a:lnTo>
                    <a:pt x="293" y="7594"/>
                  </a:lnTo>
                  <a:cubicBezTo>
                    <a:pt x="293" y="7193"/>
                    <a:pt x="293" y="6779"/>
                    <a:pt x="280" y="6377"/>
                  </a:cubicBezTo>
                  <a:lnTo>
                    <a:pt x="280" y="6183"/>
                  </a:lnTo>
                  <a:cubicBezTo>
                    <a:pt x="280" y="6134"/>
                    <a:pt x="280" y="6074"/>
                    <a:pt x="268" y="6013"/>
                  </a:cubicBezTo>
                  <a:lnTo>
                    <a:pt x="268" y="5247"/>
                  </a:lnTo>
                  <a:lnTo>
                    <a:pt x="256" y="4858"/>
                  </a:lnTo>
                  <a:lnTo>
                    <a:pt x="256" y="4796"/>
                  </a:lnTo>
                  <a:lnTo>
                    <a:pt x="256" y="4772"/>
                  </a:lnTo>
                  <a:lnTo>
                    <a:pt x="256" y="4602"/>
                  </a:lnTo>
                  <a:cubicBezTo>
                    <a:pt x="244" y="4480"/>
                    <a:pt x="244" y="4359"/>
                    <a:pt x="244" y="4237"/>
                  </a:cubicBezTo>
                  <a:cubicBezTo>
                    <a:pt x="231" y="3909"/>
                    <a:pt x="231" y="3580"/>
                    <a:pt x="231" y="3264"/>
                  </a:cubicBezTo>
                  <a:cubicBezTo>
                    <a:pt x="231" y="2924"/>
                    <a:pt x="244" y="2571"/>
                    <a:pt x="244" y="2231"/>
                  </a:cubicBezTo>
                  <a:lnTo>
                    <a:pt x="244" y="2036"/>
                  </a:lnTo>
                  <a:lnTo>
                    <a:pt x="244" y="1890"/>
                  </a:lnTo>
                  <a:cubicBezTo>
                    <a:pt x="256" y="1817"/>
                    <a:pt x="256" y="1732"/>
                    <a:pt x="256" y="1659"/>
                  </a:cubicBezTo>
                  <a:lnTo>
                    <a:pt x="256" y="1634"/>
                  </a:lnTo>
                  <a:cubicBezTo>
                    <a:pt x="256" y="1586"/>
                    <a:pt x="256" y="1537"/>
                    <a:pt x="207" y="1501"/>
                  </a:cubicBezTo>
                  <a:close/>
                  <a:moveTo>
                    <a:pt x="356" y="1483"/>
                  </a:moveTo>
                  <a:cubicBezTo>
                    <a:pt x="350" y="1483"/>
                    <a:pt x="345" y="1488"/>
                    <a:pt x="329" y="1488"/>
                  </a:cubicBezTo>
                  <a:lnTo>
                    <a:pt x="293" y="1488"/>
                  </a:lnTo>
                  <a:lnTo>
                    <a:pt x="293" y="1513"/>
                  </a:lnTo>
                  <a:cubicBezTo>
                    <a:pt x="293" y="1561"/>
                    <a:pt x="293" y="1623"/>
                    <a:pt x="280" y="1671"/>
                  </a:cubicBezTo>
                  <a:cubicBezTo>
                    <a:pt x="280" y="1793"/>
                    <a:pt x="280" y="1915"/>
                    <a:pt x="268" y="2024"/>
                  </a:cubicBezTo>
                  <a:lnTo>
                    <a:pt x="268" y="2291"/>
                  </a:lnTo>
                  <a:lnTo>
                    <a:pt x="268" y="3678"/>
                  </a:lnTo>
                  <a:lnTo>
                    <a:pt x="268" y="4055"/>
                  </a:lnTo>
                  <a:cubicBezTo>
                    <a:pt x="268" y="4347"/>
                    <a:pt x="268" y="4650"/>
                    <a:pt x="293" y="4942"/>
                  </a:cubicBezTo>
                  <a:cubicBezTo>
                    <a:pt x="293" y="5101"/>
                    <a:pt x="293" y="5247"/>
                    <a:pt x="304" y="5404"/>
                  </a:cubicBezTo>
                  <a:cubicBezTo>
                    <a:pt x="317" y="5599"/>
                    <a:pt x="317" y="5806"/>
                    <a:pt x="304" y="6013"/>
                  </a:cubicBezTo>
                  <a:lnTo>
                    <a:pt x="304" y="6110"/>
                  </a:lnTo>
                  <a:lnTo>
                    <a:pt x="304" y="6147"/>
                  </a:lnTo>
                  <a:cubicBezTo>
                    <a:pt x="304" y="6207"/>
                    <a:pt x="304" y="6280"/>
                    <a:pt x="317" y="6341"/>
                  </a:cubicBezTo>
                  <a:cubicBezTo>
                    <a:pt x="317" y="6475"/>
                    <a:pt x="329" y="6609"/>
                    <a:pt x="329" y="6742"/>
                  </a:cubicBezTo>
                  <a:lnTo>
                    <a:pt x="329" y="7922"/>
                  </a:lnTo>
                  <a:lnTo>
                    <a:pt x="329" y="8433"/>
                  </a:lnTo>
                  <a:lnTo>
                    <a:pt x="329" y="8506"/>
                  </a:lnTo>
                  <a:cubicBezTo>
                    <a:pt x="329" y="8555"/>
                    <a:pt x="366" y="8579"/>
                    <a:pt x="402" y="8579"/>
                  </a:cubicBezTo>
                  <a:lnTo>
                    <a:pt x="414" y="8579"/>
                  </a:lnTo>
                  <a:cubicBezTo>
                    <a:pt x="426" y="8579"/>
                    <a:pt x="439" y="8566"/>
                    <a:pt x="463" y="8555"/>
                  </a:cubicBezTo>
                  <a:lnTo>
                    <a:pt x="487" y="8555"/>
                  </a:lnTo>
                  <a:lnTo>
                    <a:pt x="499" y="8542"/>
                  </a:lnTo>
                  <a:lnTo>
                    <a:pt x="499" y="8482"/>
                  </a:lnTo>
                  <a:lnTo>
                    <a:pt x="499" y="8372"/>
                  </a:lnTo>
                  <a:lnTo>
                    <a:pt x="499" y="8360"/>
                  </a:lnTo>
                  <a:cubicBezTo>
                    <a:pt x="499" y="8299"/>
                    <a:pt x="499" y="8239"/>
                    <a:pt x="512" y="8177"/>
                  </a:cubicBezTo>
                  <a:cubicBezTo>
                    <a:pt x="512" y="8141"/>
                    <a:pt x="512" y="8104"/>
                    <a:pt x="523" y="8068"/>
                  </a:cubicBezTo>
                  <a:cubicBezTo>
                    <a:pt x="523" y="7995"/>
                    <a:pt x="536" y="7922"/>
                    <a:pt x="536" y="7849"/>
                  </a:cubicBezTo>
                  <a:cubicBezTo>
                    <a:pt x="523" y="7521"/>
                    <a:pt x="523" y="7168"/>
                    <a:pt x="512" y="6804"/>
                  </a:cubicBezTo>
                  <a:cubicBezTo>
                    <a:pt x="512" y="6658"/>
                    <a:pt x="512" y="6512"/>
                    <a:pt x="499" y="6353"/>
                  </a:cubicBezTo>
                  <a:cubicBezTo>
                    <a:pt x="499" y="6293"/>
                    <a:pt x="499" y="6220"/>
                    <a:pt x="487" y="6158"/>
                  </a:cubicBezTo>
                  <a:lnTo>
                    <a:pt x="487" y="6147"/>
                  </a:lnTo>
                  <a:lnTo>
                    <a:pt x="487" y="6122"/>
                  </a:lnTo>
                  <a:cubicBezTo>
                    <a:pt x="487" y="6050"/>
                    <a:pt x="487" y="5964"/>
                    <a:pt x="475" y="5891"/>
                  </a:cubicBezTo>
                  <a:cubicBezTo>
                    <a:pt x="463" y="5721"/>
                    <a:pt x="450" y="5539"/>
                    <a:pt x="450" y="5368"/>
                  </a:cubicBezTo>
                  <a:cubicBezTo>
                    <a:pt x="439" y="4796"/>
                    <a:pt x="450" y="4237"/>
                    <a:pt x="450" y="3629"/>
                  </a:cubicBezTo>
                  <a:cubicBezTo>
                    <a:pt x="450" y="3532"/>
                    <a:pt x="450" y="3447"/>
                    <a:pt x="463" y="3361"/>
                  </a:cubicBezTo>
                  <a:lnTo>
                    <a:pt x="463" y="3118"/>
                  </a:lnTo>
                  <a:cubicBezTo>
                    <a:pt x="475" y="2826"/>
                    <a:pt x="475" y="2534"/>
                    <a:pt x="463" y="2255"/>
                  </a:cubicBezTo>
                  <a:cubicBezTo>
                    <a:pt x="463" y="2085"/>
                    <a:pt x="463" y="1915"/>
                    <a:pt x="450" y="1744"/>
                  </a:cubicBezTo>
                  <a:lnTo>
                    <a:pt x="450" y="1610"/>
                  </a:lnTo>
                  <a:cubicBezTo>
                    <a:pt x="450" y="1586"/>
                    <a:pt x="439" y="1561"/>
                    <a:pt x="439" y="1537"/>
                  </a:cubicBezTo>
                  <a:cubicBezTo>
                    <a:pt x="439" y="1537"/>
                    <a:pt x="439" y="1525"/>
                    <a:pt x="426" y="1513"/>
                  </a:cubicBezTo>
                  <a:lnTo>
                    <a:pt x="426" y="1501"/>
                  </a:lnTo>
                  <a:lnTo>
                    <a:pt x="414" y="1501"/>
                  </a:lnTo>
                  <a:lnTo>
                    <a:pt x="402" y="1488"/>
                  </a:lnTo>
                  <a:lnTo>
                    <a:pt x="366" y="1488"/>
                  </a:lnTo>
                  <a:cubicBezTo>
                    <a:pt x="361" y="1485"/>
                    <a:pt x="359" y="1483"/>
                    <a:pt x="356" y="1483"/>
                  </a:cubicBezTo>
                  <a:close/>
                  <a:moveTo>
                    <a:pt x="621" y="8639"/>
                  </a:moveTo>
                  <a:cubicBezTo>
                    <a:pt x="645" y="8639"/>
                    <a:pt x="669" y="8652"/>
                    <a:pt x="682" y="8664"/>
                  </a:cubicBezTo>
                  <a:lnTo>
                    <a:pt x="682" y="8749"/>
                  </a:lnTo>
                  <a:cubicBezTo>
                    <a:pt x="626" y="8760"/>
                    <a:pt x="570" y="8763"/>
                    <a:pt x="513" y="8763"/>
                  </a:cubicBezTo>
                  <a:cubicBezTo>
                    <a:pt x="436" y="8763"/>
                    <a:pt x="358" y="8756"/>
                    <a:pt x="280" y="8749"/>
                  </a:cubicBezTo>
                  <a:lnTo>
                    <a:pt x="220" y="8749"/>
                  </a:lnTo>
                  <a:cubicBezTo>
                    <a:pt x="195" y="8749"/>
                    <a:pt x="183" y="8737"/>
                    <a:pt x="183" y="8737"/>
                  </a:cubicBezTo>
                  <a:cubicBezTo>
                    <a:pt x="171" y="8725"/>
                    <a:pt x="171" y="8701"/>
                    <a:pt x="171" y="8664"/>
                  </a:cubicBezTo>
                  <a:lnTo>
                    <a:pt x="183" y="8664"/>
                  </a:lnTo>
                  <a:cubicBezTo>
                    <a:pt x="195" y="8652"/>
                    <a:pt x="220" y="8652"/>
                    <a:pt x="231" y="8652"/>
                  </a:cubicBezTo>
                  <a:lnTo>
                    <a:pt x="512" y="8652"/>
                  </a:lnTo>
                  <a:lnTo>
                    <a:pt x="609" y="8639"/>
                  </a:lnTo>
                  <a:close/>
                  <a:moveTo>
                    <a:pt x="609" y="8603"/>
                  </a:moveTo>
                  <a:lnTo>
                    <a:pt x="512" y="8615"/>
                  </a:lnTo>
                  <a:lnTo>
                    <a:pt x="231" y="8615"/>
                  </a:lnTo>
                  <a:cubicBezTo>
                    <a:pt x="207" y="8615"/>
                    <a:pt x="195" y="8615"/>
                    <a:pt x="183" y="8628"/>
                  </a:cubicBezTo>
                  <a:lnTo>
                    <a:pt x="147" y="8628"/>
                  </a:lnTo>
                  <a:lnTo>
                    <a:pt x="147" y="8639"/>
                  </a:lnTo>
                  <a:cubicBezTo>
                    <a:pt x="134" y="8688"/>
                    <a:pt x="134" y="8737"/>
                    <a:pt x="147" y="8761"/>
                  </a:cubicBezTo>
                  <a:cubicBezTo>
                    <a:pt x="171" y="8774"/>
                    <a:pt x="195" y="8785"/>
                    <a:pt x="207" y="8785"/>
                  </a:cubicBezTo>
                  <a:lnTo>
                    <a:pt x="280" y="8785"/>
                  </a:lnTo>
                  <a:cubicBezTo>
                    <a:pt x="353" y="8798"/>
                    <a:pt x="414" y="8798"/>
                    <a:pt x="487" y="8798"/>
                  </a:cubicBezTo>
                  <a:cubicBezTo>
                    <a:pt x="548" y="8798"/>
                    <a:pt x="621" y="8798"/>
                    <a:pt x="694" y="8774"/>
                  </a:cubicBezTo>
                  <a:lnTo>
                    <a:pt x="706" y="8774"/>
                  </a:lnTo>
                  <a:lnTo>
                    <a:pt x="706" y="8761"/>
                  </a:lnTo>
                  <a:cubicBezTo>
                    <a:pt x="718" y="8701"/>
                    <a:pt x="718" y="8664"/>
                    <a:pt x="706" y="8639"/>
                  </a:cubicBezTo>
                  <a:cubicBezTo>
                    <a:pt x="682" y="8615"/>
                    <a:pt x="645" y="8615"/>
                    <a:pt x="621" y="8603"/>
                  </a:cubicBezTo>
                  <a:close/>
                  <a:moveTo>
                    <a:pt x="596" y="8858"/>
                  </a:moveTo>
                  <a:cubicBezTo>
                    <a:pt x="645" y="8858"/>
                    <a:pt x="658" y="8871"/>
                    <a:pt x="658" y="8907"/>
                  </a:cubicBezTo>
                  <a:cubicBezTo>
                    <a:pt x="669" y="8980"/>
                    <a:pt x="669" y="9041"/>
                    <a:pt x="669" y="9102"/>
                  </a:cubicBezTo>
                  <a:cubicBezTo>
                    <a:pt x="669" y="9163"/>
                    <a:pt x="645" y="9199"/>
                    <a:pt x="585" y="9223"/>
                  </a:cubicBezTo>
                  <a:cubicBezTo>
                    <a:pt x="536" y="9236"/>
                    <a:pt x="487" y="9236"/>
                    <a:pt x="439" y="9236"/>
                  </a:cubicBezTo>
                  <a:cubicBezTo>
                    <a:pt x="377" y="9236"/>
                    <a:pt x="293" y="9236"/>
                    <a:pt x="195" y="9199"/>
                  </a:cubicBezTo>
                  <a:cubicBezTo>
                    <a:pt x="171" y="9090"/>
                    <a:pt x="183" y="8980"/>
                    <a:pt x="195" y="8883"/>
                  </a:cubicBezTo>
                  <a:cubicBezTo>
                    <a:pt x="195" y="8871"/>
                    <a:pt x="207" y="8871"/>
                    <a:pt x="207" y="8871"/>
                  </a:cubicBezTo>
                  <a:cubicBezTo>
                    <a:pt x="220" y="8871"/>
                    <a:pt x="220" y="8858"/>
                    <a:pt x="231" y="8858"/>
                  </a:cubicBezTo>
                  <a:close/>
                  <a:moveTo>
                    <a:pt x="609" y="8822"/>
                  </a:moveTo>
                  <a:cubicBezTo>
                    <a:pt x="475" y="8822"/>
                    <a:pt x="366" y="8822"/>
                    <a:pt x="231" y="8834"/>
                  </a:cubicBezTo>
                  <a:lnTo>
                    <a:pt x="195" y="8834"/>
                  </a:lnTo>
                  <a:cubicBezTo>
                    <a:pt x="183" y="8847"/>
                    <a:pt x="183" y="8847"/>
                    <a:pt x="171" y="8847"/>
                  </a:cubicBezTo>
                  <a:lnTo>
                    <a:pt x="158" y="8847"/>
                  </a:lnTo>
                  <a:lnTo>
                    <a:pt x="158" y="8858"/>
                  </a:lnTo>
                  <a:cubicBezTo>
                    <a:pt x="147" y="8980"/>
                    <a:pt x="134" y="9102"/>
                    <a:pt x="171" y="9223"/>
                  </a:cubicBezTo>
                  <a:lnTo>
                    <a:pt x="171" y="9236"/>
                  </a:lnTo>
                  <a:cubicBezTo>
                    <a:pt x="268" y="9272"/>
                    <a:pt x="341" y="9272"/>
                    <a:pt x="414" y="9272"/>
                  </a:cubicBezTo>
                  <a:lnTo>
                    <a:pt x="439" y="9272"/>
                  </a:lnTo>
                  <a:cubicBezTo>
                    <a:pt x="487" y="9272"/>
                    <a:pt x="536" y="9260"/>
                    <a:pt x="585" y="9247"/>
                  </a:cubicBezTo>
                  <a:cubicBezTo>
                    <a:pt x="658" y="9236"/>
                    <a:pt x="706" y="9175"/>
                    <a:pt x="706" y="9102"/>
                  </a:cubicBezTo>
                  <a:cubicBezTo>
                    <a:pt x="706" y="9041"/>
                    <a:pt x="706" y="8968"/>
                    <a:pt x="694" y="8907"/>
                  </a:cubicBezTo>
                  <a:cubicBezTo>
                    <a:pt x="694" y="8847"/>
                    <a:pt x="658" y="8822"/>
                    <a:pt x="609" y="8822"/>
                  </a:cubicBezTo>
                  <a:close/>
                  <a:moveTo>
                    <a:pt x="426" y="29"/>
                  </a:moveTo>
                  <a:cubicBezTo>
                    <a:pt x="450" y="29"/>
                    <a:pt x="475" y="42"/>
                    <a:pt x="487" y="78"/>
                  </a:cubicBezTo>
                  <a:cubicBezTo>
                    <a:pt x="523" y="126"/>
                    <a:pt x="548" y="175"/>
                    <a:pt x="560" y="236"/>
                  </a:cubicBezTo>
                  <a:cubicBezTo>
                    <a:pt x="572" y="358"/>
                    <a:pt x="596" y="491"/>
                    <a:pt x="621" y="601"/>
                  </a:cubicBezTo>
                  <a:cubicBezTo>
                    <a:pt x="645" y="783"/>
                    <a:pt x="669" y="966"/>
                    <a:pt x="694" y="1136"/>
                  </a:cubicBezTo>
                  <a:cubicBezTo>
                    <a:pt x="718" y="1367"/>
                    <a:pt x="731" y="1598"/>
                    <a:pt x="731" y="1866"/>
                  </a:cubicBezTo>
                  <a:cubicBezTo>
                    <a:pt x="718" y="1999"/>
                    <a:pt x="718" y="2134"/>
                    <a:pt x="718" y="2279"/>
                  </a:cubicBezTo>
                  <a:cubicBezTo>
                    <a:pt x="706" y="2474"/>
                    <a:pt x="706" y="2680"/>
                    <a:pt x="694" y="2875"/>
                  </a:cubicBezTo>
                  <a:lnTo>
                    <a:pt x="694" y="3228"/>
                  </a:lnTo>
                  <a:lnTo>
                    <a:pt x="694" y="3739"/>
                  </a:lnTo>
                  <a:cubicBezTo>
                    <a:pt x="669" y="4225"/>
                    <a:pt x="669" y="4699"/>
                    <a:pt x="669" y="5174"/>
                  </a:cubicBezTo>
                  <a:cubicBezTo>
                    <a:pt x="682" y="5307"/>
                    <a:pt x="682" y="5453"/>
                    <a:pt x="682" y="5599"/>
                  </a:cubicBezTo>
                  <a:cubicBezTo>
                    <a:pt x="682" y="5733"/>
                    <a:pt x="682" y="5879"/>
                    <a:pt x="694" y="6013"/>
                  </a:cubicBezTo>
                  <a:cubicBezTo>
                    <a:pt x="694" y="6122"/>
                    <a:pt x="694" y="6244"/>
                    <a:pt x="706" y="6366"/>
                  </a:cubicBezTo>
                  <a:lnTo>
                    <a:pt x="706" y="7217"/>
                  </a:lnTo>
                  <a:lnTo>
                    <a:pt x="706" y="7885"/>
                  </a:lnTo>
                  <a:cubicBezTo>
                    <a:pt x="706" y="8020"/>
                    <a:pt x="718" y="8153"/>
                    <a:pt x="718" y="8275"/>
                  </a:cubicBezTo>
                  <a:cubicBezTo>
                    <a:pt x="718" y="8323"/>
                    <a:pt x="718" y="8360"/>
                    <a:pt x="731" y="8409"/>
                  </a:cubicBezTo>
                  <a:lnTo>
                    <a:pt x="731" y="8433"/>
                  </a:lnTo>
                  <a:lnTo>
                    <a:pt x="731" y="8530"/>
                  </a:lnTo>
                  <a:cubicBezTo>
                    <a:pt x="767" y="8639"/>
                    <a:pt x="767" y="8725"/>
                    <a:pt x="742" y="8822"/>
                  </a:cubicBezTo>
                  <a:cubicBezTo>
                    <a:pt x="731" y="8858"/>
                    <a:pt x="731" y="8895"/>
                    <a:pt x="742" y="8931"/>
                  </a:cubicBezTo>
                  <a:lnTo>
                    <a:pt x="742" y="8980"/>
                  </a:lnTo>
                  <a:lnTo>
                    <a:pt x="742" y="9029"/>
                  </a:lnTo>
                  <a:cubicBezTo>
                    <a:pt x="755" y="9053"/>
                    <a:pt x="755" y="9090"/>
                    <a:pt x="755" y="9114"/>
                  </a:cubicBezTo>
                  <a:cubicBezTo>
                    <a:pt x="742" y="9223"/>
                    <a:pt x="682" y="9284"/>
                    <a:pt x="572" y="9309"/>
                  </a:cubicBezTo>
                  <a:cubicBezTo>
                    <a:pt x="518" y="9314"/>
                    <a:pt x="461" y="9318"/>
                    <a:pt x="403" y="9318"/>
                  </a:cubicBezTo>
                  <a:cubicBezTo>
                    <a:pt x="320" y="9318"/>
                    <a:pt x="233" y="9308"/>
                    <a:pt x="147" y="9272"/>
                  </a:cubicBezTo>
                  <a:cubicBezTo>
                    <a:pt x="85" y="9175"/>
                    <a:pt x="85" y="9077"/>
                    <a:pt x="98" y="8980"/>
                  </a:cubicBezTo>
                  <a:lnTo>
                    <a:pt x="98" y="8956"/>
                  </a:lnTo>
                  <a:cubicBezTo>
                    <a:pt x="98" y="8883"/>
                    <a:pt x="110" y="8822"/>
                    <a:pt x="85" y="8749"/>
                  </a:cubicBezTo>
                  <a:cubicBezTo>
                    <a:pt x="74" y="8725"/>
                    <a:pt x="74" y="8688"/>
                    <a:pt x="74" y="8664"/>
                  </a:cubicBezTo>
                  <a:cubicBezTo>
                    <a:pt x="98" y="8506"/>
                    <a:pt x="98" y="8360"/>
                    <a:pt x="85" y="8226"/>
                  </a:cubicBezTo>
                  <a:lnTo>
                    <a:pt x="85" y="8056"/>
                  </a:lnTo>
                  <a:cubicBezTo>
                    <a:pt x="85" y="7898"/>
                    <a:pt x="74" y="7739"/>
                    <a:pt x="74" y="7582"/>
                  </a:cubicBezTo>
                  <a:cubicBezTo>
                    <a:pt x="61" y="7302"/>
                    <a:pt x="61" y="7010"/>
                    <a:pt x="61" y="6718"/>
                  </a:cubicBezTo>
                  <a:cubicBezTo>
                    <a:pt x="74" y="6147"/>
                    <a:pt x="61" y="5575"/>
                    <a:pt x="49" y="5088"/>
                  </a:cubicBezTo>
                  <a:cubicBezTo>
                    <a:pt x="49" y="5015"/>
                    <a:pt x="49" y="4931"/>
                    <a:pt x="61" y="4858"/>
                  </a:cubicBezTo>
                  <a:lnTo>
                    <a:pt x="61" y="4650"/>
                  </a:lnTo>
                  <a:cubicBezTo>
                    <a:pt x="61" y="4577"/>
                    <a:pt x="61" y="4505"/>
                    <a:pt x="49" y="4432"/>
                  </a:cubicBezTo>
                  <a:lnTo>
                    <a:pt x="49" y="4323"/>
                  </a:lnTo>
                  <a:lnTo>
                    <a:pt x="49" y="4250"/>
                  </a:lnTo>
                  <a:cubicBezTo>
                    <a:pt x="37" y="4188"/>
                    <a:pt x="37" y="4115"/>
                    <a:pt x="37" y="4042"/>
                  </a:cubicBezTo>
                  <a:lnTo>
                    <a:pt x="37" y="3799"/>
                  </a:lnTo>
                  <a:cubicBezTo>
                    <a:pt x="37" y="3507"/>
                    <a:pt x="37" y="3215"/>
                    <a:pt x="49" y="2924"/>
                  </a:cubicBezTo>
                  <a:cubicBezTo>
                    <a:pt x="49" y="2753"/>
                    <a:pt x="49" y="2583"/>
                    <a:pt x="61" y="2413"/>
                  </a:cubicBezTo>
                  <a:cubicBezTo>
                    <a:pt x="61" y="2291"/>
                    <a:pt x="74" y="2170"/>
                    <a:pt x="74" y="2048"/>
                  </a:cubicBezTo>
                  <a:cubicBezTo>
                    <a:pt x="74" y="1926"/>
                    <a:pt x="74" y="1793"/>
                    <a:pt x="85" y="1671"/>
                  </a:cubicBezTo>
                  <a:lnTo>
                    <a:pt x="85" y="1488"/>
                  </a:lnTo>
                  <a:lnTo>
                    <a:pt x="85" y="1428"/>
                  </a:lnTo>
                  <a:lnTo>
                    <a:pt x="195" y="880"/>
                  </a:lnTo>
                  <a:lnTo>
                    <a:pt x="268" y="553"/>
                  </a:lnTo>
                  <a:cubicBezTo>
                    <a:pt x="293" y="467"/>
                    <a:pt x="304" y="370"/>
                    <a:pt x="329" y="285"/>
                  </a:cubicBezTo>
                  <a:cubicBezTo>
                    <a:pt x="341" y="261"/>
                    <a:pt x="341" y="224"/>
                    <a:pt x="341" y="199"/>
                  </a:cubicBezTo>
                  <a:cubicBezTo>
                    <a:pt x="353" y="163"/>
                    <a:pt x="353" y="139"/>
                    <a:pt x="366" y="102"/>
                  </a:cubicBezTo>
                  <a:cubicBezTo>
                    <a:pt x="377" y="53"/>
                    <a:pt x="390" y="42"/>
                    <a:pt x="426" y="29"/>
                  </a:cubicBezTo>
                  <a:close/>
                  <a:moveTo>
                    <a:pt x="440" y="1"/>
                  </a:moveTo>
                  <a:cubicBezTo>
                    <a:pt x="431" y="1"/>
                    <a:pt x="423" y="2"/>
                    <a:pt x="414" y="5"/>
                  </a:cubicBezTo>
                  <a:cubicBezTo>
                    <a:pt x="353" y="5"/>
                    <a:pt x="341" y="66"/>
                    <a:pt x="329" y="90"/>
                  </a:cubicBezTo>
                  <a:cubicBezTo>
                    <a:pt x="329" y="126"/>
                    <a:pt x="317" y="163"/>
                    <a:pt x="317" y="188"/>
                  </a:cubicBezTo>
                  <a:cubicBezTo>
                    <a:pt x="304" y="224"/>
                    <a:pt x="304" y="248"/>
                    <a:pt x="293" y="272"/>
                  </a:cubicBezTo>
                  <a:cubicBezTo>
                    <a:pt x="280" y="370"/>
                    <a:pt x="256" y="455"/>
                    <a:pt x="231" y="540"/>
                  </a:cubicBezTo>
                  <a:cubicBezTo>
                    <a:pt x="207" y="650"/>
                    <a:pt x="195" y="759"/>
                    <a:pt x="171" y="869"/>
                  </a:cubicBezTo>
                  <a:cubicBezTo>
                    <a:pt x="122" y="1051"/>
                    <a:pt x="85" y="1245"/>
                    <a:pt x="49" y="1428"/>
                  </a:cubicBezTo>
                  <a:lnTo>
                    <a:pt x="49" y="1488"/>
                  </a:lnTo>
                  <a:lnTo>
                    <a:pt x="49" y="1671"/>
                  </a:lnTo>
                  <a:cubicBezTo>
                    <a:pt x="49" y="1793"/>
                    <a:pt x="49" y="1926"/>
                    <a:pt x="37" y="2048"/>
                  </a:cubicBezTo>
                  <a:cubicBezTo>
                    <a:pt x="37" y="2170"/>
                    <a:pt x="37" y="2291"/>
                    <a:pt x="25" y="2413"/>
                  </a:cubicBezTo>
                  <a:cubicBezTo>
                    <a:pt x="25" y="2583"/>
                    <a:pt x="13" y="2753"/>
                    <a:pt x="13" y="2912"/>
                  </a:cubicBezTo>
                  <a:cubicBezTo>
                    <a:pt x="1" y="3215"/>
                    <a:pt x="1" y="3507"/>
                    <a:pt x="1" y="3799"/>
                  </a:cubicBezTo>
                  <a:lnTo>
                    <a:pt x="1" y="4042"/>
                  </a:lnTo>
                  <a:cubicBezTo>
                    <a:pt x="1" y="4115"/>
                    <a:pt x="13" y="4188"/>
                    <a:pt x="13" y="4250"/>
                  </a:cubicBezTo>
                  <a:lnTo>
                    <a:pt x="13" y="4323"/>
                  </a:lnTo>
                  <a:lnTo>
                    <a:pt x="13" y="4432"/>
                  </a:lnTo>
                  <a:cubicBezTo>
                    <a:pt x="25" y="4505"/>
                    <a:pt x="25" y="4577"/>
                    <a:pt x="25" y="4663"/>
                  </a:cubicBezTo>
                  <a:lnTo>
                    <a:pt x="25" y="4845"/>
                  </a:lnTo>
                  <a:cubicBezTo>
                    <a:pt x="13" y="4931"/>
                    <a:pt x="13" y="5015"/>
                    <a:pt x="13" y="5088"/>
                  </a:cubicBezTo>
                  <a:cubicBezTo>
                    <a:pt x="25" y="5575"/>
                    <a:pt x="37" y="6147"/>
                    <a:pt x="25" y="6718"/>
                  </a:cubicBezTo>
                  <a:cubicBezTo>
                    <a:pt x="25" y="7010"/>
                    <a:pt x="25" y="7302"/>
                    <a:pt x="37" y="7582"/>
                  </a:cubicBezTo>
                  <a:cubicBezTo>
                    <a:pt x="37" y="7739"/>
                    <a:pt x="49" y="7910"/>
                    <a:pt x="49" y="8068"/>
                  </a:cubicBezTo>
                  <a:lnTo>
                    <a:pt x="49" y="8226"/>
                  </a:lnTo>
                  <a:cubicBezTo>
                    <a:pt x="61" y="8360"/>
                    <a:pt x="61" y="8506"/>
                    <a:pt x="37" y="8652"/>
                  </a:cubicBezTo>
                  <a:cubicBezTo>
                    <a:pt x="37" y="8676"/>
                    <a:pt x="37" y="8725"/>
                    <a:pt x="49" y="8761"/>
                  </a:cubicBezTo>
                  <a:cubicBezTo>
                    <a:pt x="74" y="8822"/>
                    <a:pt x="74" y="8883"/>
                    <a:pt x="61" y="8956"/>
                  </a:cubicBezTo>
                  <a:lnTo>
                    <a:pt x="61" y="8980"/>
                  </a:lnTo>
                  <a:cubicBezTo>
                    <a:pt x="49" y="9077"/>
                    <a:pt x="49" y="9187"/>
                    <a:pt x="122" y="9296"/>
                  </a:cubicBezTo>
                  <a:lnTo>
                    <a:pt x="122" y="9309"/>
                  </a:lnTo>
                  <a:cubicBezTo>
                    <a:pt x="207" y="9345"/>
                    <a:pt x="304" y="9357"/>
                    <a:pt x="390" y="9357"/>
                  </a:cubicBezTo>
                  <a:cubicBezTo>
                    <a:pt x="450" y="9357"/>
                    <a:pt x="512" y="9345"/>
                    <a:pt x="585" y="9333"/>
                  </a:cubicBezTo>
                  <a:cubicBezTo>
                    <a:pt x="706" y="9320"/>
                    <a:pt x="779" y="9247"/>
                    <a:pt x="779" y="9114"/>
                  </a:cubicBezTo>
                  <a:cubicBezTo>
                    <a:pt x="791" y="9090"/>
                    <a:pt x="779" y="9053"/>
                    <a:pt x="779" y="9017"/>
                  </a:cubicBezTo>
                  <a:lnTo>
                    <a:pt x="779" y="8980"/>
                  </a:lnTo>
                  <a:lnTo>
                    <a:pt x="779" y="8931"/>
                  </a:lnTo>
                  <a:cubicBezTo>
                    <a:pt x="767" y="8895"/>
                    <a:pt x="767" y="8858"/>
                    <a:pt x="779" y="8834"/>
                  </a:cubicBezTo>
                  <a:cubicBezTo>
                    <a:pt x="804" y="8737"/>
                    <a:pt x="804" y="8639"/>
                    <a:pt x="767" y="8518"/>
                  </a:cubicBezTo>
                  <a:lnTo>
                    <a:pt x="767" y="8433"/>
                  </a:lnTo>
                  <a:lnTo>
                    <a:pt x="767" y="8409"/>
                  </a:lnTo>
                  <a:cubicBezTo>
                    <a:pt x="755" y="8360"/>
                    <a:pt x="755" y="8323"/>
                    <a:pt x="755" y="8275"/>
                  </a:cubicBezTo>
                  <a:cubicBezTo>
                    <a:pt x="755" y="8153"/>
                    <a:pt x="742" y="8020"/>
                    <a:pt x="742" y="7885"/>
                  </a:cubicBezTo>
                  <a:lnTo>
                    <a:pt x="742" y="7217"/>
                  </a:lnTo>
                  <a:cubicBezTo>
                    <a:pt x="742" y="6937"/>
                    <a:pt x="742" y="6645"/>
                    <a:pt x="731" y="6366"/>
                  </a:cubicBezTo>
                  <a:lnTo>
                    <a:pt x="731" y="6013"/>
                  </a:lnTo>
                  <a:cubicBezTo>
                    <a:pt x="718" y="5879"/>
                    <a:pt x="718" y="5733"/>
                    <a:pt x="718" y="5599"/>
                  </a:cubicBezTo>
                  <a:cubicBezTo>
                    <a:pt x="718" y="5453"/>
                    <a:pt x="706" y="5307"/>
                    <a:pt x="706" y="5174"/>
                  </a:cubicBezTo>
                  <a:cubicBezTo>
                    <a:pt x="706" y="4699"/>
                    <a:pt x="706" y="4225"/>
                    <a:pt x="718" y="3751"/>
                  </a:cubicBezTo>
                  <a:cubicBezTo>
                    <a:pt x="731" y="3569"/>
                    <a:pt x="731" y="3398"/>
                    <a:pt x="731" y="3228"/>
                  </a:cubicBezTo>
                  <a:lnTo>
                    <a:pt x="731" y="2875"/>
                  </a:lnTo>
                  <a:cubicBezTo>
                    <a:pt x="742" y="2680"/>
                    <a:pt x="742" y="2474"/>
                    <a:pt x="755" y="2279"/>
                  </a:cubicBezTo>
                  <a:cubicBezTo>
                    <a:pt x="755" y="2134"/>
                    <a:pt x="755" y="1999"/>
                    <a:pt x="767" y="1866"/>
                  </a:cubicBezTo>
                  <a:cubicBezTo>
                    <a:pt x="767" y="1598"/>
                    <a:pt x="755" y="1367"/>
                    <a:pt x="731" y="1136"/>
                  </a:cubicBezTo>
                  <a:cubicBezTo>
                    <a:pt x="706" y="953"/>
                    <a:pt x="682" y="771"/>
                    <a:pt x="645" y="601"/>
                  </a:cubicBezTo>
                  <a:cubicBezTo>
                    <a:pt x="633" y="480"/>
                    <a:pt x="609" y="358"/>
                    <a:pt x="596" y="236"/>
                  </a:cubicBezTo>
                  <a:cubicBezTo>
                    <a:pt x="585" y="163"/>
                    <a:pt x="560" y="115"/>
                    <a:pt x="523" y="53"/>
                  </a:cubicBezTo>
                  <a:cubicBezTo>
                    <a:pt x="496" y="16"/>
                    <a:pt x="468" y="1"/>
                    <a:pt x="4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8933;p60">
              <a:extLst>
                <a:ext uri="{FF2B5EF4-FFF2-40B4-BE49-F238E27FC236}">
                  <a16:creationId xmlns:a16="http://schemas.microsoft.com/office/drawing/2014/main" id="{5C094ECB-F241-44C5-A8A1-1AA7FB921945}"/>
                </a:ext>
              </a:extLst>
            </p:cNvPr>
            <p:cNvSpPr/>
            <p:nvPr/>
          </p:nvSpPr>
          <p:spPr>
            <a:xfrm>
              <a:off x="4722396" y="2990587"/>
              <a:ext cx="51533" cy="462668"/>
            </a:xfrm>
            <a:custGeom>
              <a:avLst/>
              <a:gdLst/>
              <a:ahLst/>
              <a:cxnLst/>
              <a:rect l="l" t="t" r="r" b="b"/>
              <a:pathLst>
                <a:path w="1047" h="9400" extrusionOk="0">
                  <a:moveTo>
                    <a:pt x="404" y="284"/>
                  </a:moveTo>
                  <a:cubicBezTo>
                    <a:pt x="424" y="284"/>
                    <a:pt x="444" y="297"/>
                    <a:pt x="451" y="319"/>
                  </a:cubicBezTo>
                  <a:cubicBezTo>
                    <a:pt x="476" y="416"/>
                    <a:pt x="512" y="513"/>
                    <a:pt x="536" y="611"/>
                  </a:cubicBezTo>
                  <a:cubicBezTo>
                    <a:pt x="560" y="744"/>
                    <a:pt x="573" y="878"/>
                    <a:pt x="597" y="1011"/>
                  </a:cubicBezTo>
                  <a:lnTo>
                    <a:pt x="597" y="1109"/>
                  </a:lnTo>
                  <a:cubicBezTo>
                    <a:pt x="494" y="1127"/>
                    <a:pt x="391" y="1154"/>
                    <a:pt x="288" y="1154"/>
                  </a:cubicBezTo>
                  <a:cubicBezTo>
                    <a:pt x="257" y="1154"/>
                    <a:pt x="226" y="1151"/>
                    <a:pt x="195" y="1146"/>
                  </a:cubicBezTo>
                  <a:cubicBezTo>
                    <a:pt x="184" y="1121"/>
                    <a:pt x="171" y="1097"/>
                    <a:pt x="171" y="1073"/>
                  </a:cubicBezTo>
                  <a:cubicBezTo>
                    <a:pt x="208" y="854"/>
                    <a:pt x="244" y="622"/>
                    <a:pt x="305" y="416"/>
                  </a:cubicBezTo>
                  <a:cubicBezTo>
                    <a:pt x="317" y="379"/>
                    <a:pt x="341" y="343"/>
                    <a:pt x="366" y="306"/>
                  </a:cubicBezTo>
                  <a:cubicBezTo>
                    <a:pt x="376" y="291"/>
                    <a:pt x="390" y="284"/>
                    <a:pt x="404" y="284"/>
                  </a:cubicBezTo>
                  <a:close/>
                  <a:moveTo>
                    <a:pt x="500" y="1194"/>
                  </a:moveTo>
                  <a:cubicBezTo>
                    <a:pt x="536" y="1194"/>
                    <a:pt x="573" y="1194"/>
                    <a:pt x="609" y="1206"/>
                  </a:cubicBezTo>
                  <a:cubicBezTo>
                    <a:pt x="646" y="1219"/>
                    <a:pt x="682" y="1230"/>
                    <a:pt x="682" y="1267"/>
                  </a:cubicBezTo>
                  <a:cubicBezTo>
                    <a:pt x="682" y="1303"/>
                    <a:pt x="657" y="1328"/>
                    <a:pt x="609" y="1328"/>
                  </a:cubicBezTo>
                  <a:cubicBezTo>
                    <a:pt x="500" y="1340"/>
                    <a:pt x="403" y="1352"/>
                    <a:pt x="293" y="1365"/>
                  </a:cubicBezTo>
                  <a:lnTo>
                    <a:pt x="293" y="1352"/>
                  </a:lnTo>
                  <a:cubicBezTo>
                    <a:pt x="260" y="1352"/>
                    <a:pt x="228" y="1358"/>
                    <a:pt x="195" y="1358"/>
                  </a:cubicBezTo>
                  <a:cubicBezTo>
                    <a:pt x="179" y="1358"/>
                    <a:pt x="163" y="1356"/>
                    <a:pt x="147" y="1352"/>
                  </a:cubicBezTo>
                  <a:cubicBezTo>
                    <a:pt x="135" y="1352"/>
                    <a:pt x="111" y="1328"/>
                    <a:pt x="111" y="1303"/>
                  </a:cubicBezTo>
                  <a:cubicBezTo>
                    <a:pt x="111" y="1292"/>
                    <a:pt x="122" y="1267"/>
                    <a:pt x="135" y="1243"/>
                  </a:cubicBezTo>
                  <a:cubicBezTo>
                    <a:pt x="147" y="1230"/>
                    <a:pt x="159" y="1230"/>
                    <a:pt x="171" y="1230"/>
                  </a:cubicBezTo>
                  <a:lnTo>
                    <a:pt x="500" y="1194"/>
                  </a:lnTo>
                  <a:close/>
                  <a:moveTo>
                    <a:pt x="633" y="1413"/>
                  </a:moveTo>
                  <a:cubicBezTo>
                    <a:pt x="706" y="1413"/>
                    <a:pt x="730" y="1438"/>
                    <a:pt x="743" y="1511"/>
                  </a:cubicBezTo>
                  <a:cubicBezTo>
                    <a:pt x="755" y="1632"/>
                    <a:pt x="767" y="1741"/>
                    <a:pt x="767" y="1863"/>
                  </a:cubicBezTo>
                  <a:cubicBezTo>
                    <a:pt x="779" y="2070"/>
                    <a:pt x="792" y="2289"/>
                    <a:pt x="803" y="2495"/>
                  </a:cubicBezTo>
                  <a:cubicBezTo>
                    <a:pt x="828" y="2933"/>
                    <a:pt x="840" y="3383"/>
                    <a:pt x="828" y="3821"/>
                  </a:cubicBezTo>
                  <a:lnTo>
                    <a:pt x="828" y="4636"/>
                  </a:lnTo>
                  <a:lnTo>
                    <a:pt x="828" y="4721"/>
                  </a:lnTo>
                  <a:cubicBezTo>
                    <a:pt x="828" y="4757"/>
                    <a:pt x="803" y="4794"/>
                    <a:pt x="767" y="4806"/>
                  </a:cubicBezTo>
                  <a:cubicBezTo>
                    <a:pt x="719" y="4818"/>
                    <a:pt x="657" y="4830"/>
                    <a:pt x="609" y="4843"/>
                  </a:cubicBezTo>
                  <a:cubicBezTo>
                    <a:pt x="524" y="4843"/>
                    <a:pt x="439" y="4843"/>
                    <a:pt x="354" y="4830"/>
                  </a:cubicBezTo>
                  <a:cubicBezTo>
                    <a:pt x="281" y="4830"/>
                    <a:pt x="195" y="4806"/>
                    <a:pt x="111" y="4794"/>
                  </a:cubicBezTo>
                  <a:cubicBezTo>
                    <a:pt x="98" y="4770"/>
                    <a:pt x="86" y="4733"/>
                    <a:pt x="86" y="4708"/>
                  </a:cubicBezTo>
                  <a:cubicBezTo>
                    <a:pt x="74" y="4527"/>
                    <a:pt x="62" y="4344"/>
                    <a:pt x="74" y="4149"/>
                  </a:cubicBezTo>
                  <a:cubicBezTo>
                    <a:pt x="86" y="4052"/>
                    <a:pt x="74" y="3954"/>
                    <a:pt x="74" y="3846"/>
                  </a:cubicBezTo>
                  <a:cubicBezTo>
                    <a:pt x="74" y="3687"/>
                    <a:pt x="86" y="3529"/>
                    <a:pt x="74" y="3359"/>
                  </a:cubicBezTo>
                  <a:cubicBezTo>
                    <a:pt x="74" y="3030"/>
                    <a:pt x="86" y="2690"/>
                    <a:pt x="86" y="2362"/>
                  </a:cubicBezTo>
                  <a:lnTo>
                    <a:pt x="86" y="1595"/>
                  </a:lnTo>
                  <a:cubicBezTo>
                    <a:pt x="86" y="1559"/>
                    <a:pt x="86" y="1522"/>
                    <a:pt x="98" y="1474"/>
                  </a:cubicBezTo>
                  <a:cubicBezTo>
                    <a:pt x="184" y="1438"/>
                    <a:pt x="268" y="1425"/>
                    <a:pt x="354" y="1425"/>
                  </a:cubicBezTo>
                  <a:cubicBezTo>
                    <a:pt x="439" y="1425"/>
                    <a:pt x="536" y="1413"/>
                    <a:pt x="633" y="1413"/>
                  </a:cubicBezTo>
                  <a:close/>
                  <a:moveTo>
                    <a:pt x="195" y="4879"/>
                  </a:moveTo>
                  <a:cubicBezTo>
                    <a:pt x="244" y="4891"/>
                    <a:pt x="293" y="4903"/>
                    <a:pt x="341" y="4903"/>
                  </a:cubicBezTo>
                  <a:cubicBezTo>
                    <a:pt x="393" y="4912"/>
                    <a:pt x="447" y="4916"/>
                    <a:pt x="501" y="4916"/>
                  </a:cubicBezTo>
                  <a:cubicBezTo>
                    <a:pt x="586" y="4916"/>
                    <a:pt x="673" y="4906"/>
                    <a:pt x="755" y="4891"/>
                  </a:cubicBezTo>
                  <a:lnTo>
                    <a:pt x="803" y="4891"/>
                  </a:lnTo>
                  <a:cubicBezTo>
                    <a:pt x="865" y="5062"/>
                    <a:pt x="803" y="5098"/>
                    <a:pt x="670" y="5098"/>
                  </a:cubicBezTo>
                  <a:cubicBezTo>
                    <a:pt x="581" y="5098"/>
                    <a:pt x="492" y="5103"/>
                    <a:pt x="402" y="5103"/>
                  </a:cubicBezTo>
                  <a:cubicBezTo>
                    <a:pt x="358" y="5103"/>
                    <a:pt x="313" y="5102"/>
                    <a:pt x="268" y="5098"/>
                  </a:cubicBezTo>
                  <a:cubicBezTo>
                    <a:pt x="184" y="5098"/>
                    <a:pt x="184" y="5098"/>
                    <a:pt x="98" y="5037"/>
                  </a:cubicBezTo>
                  <a:cubicBezTo>
                    <a:pt x="98" y="5013"/>
                    <a:pt x="86" y="4976"/>
                    <a:pt x="86" y="4952"/>
                  </a:cubicBezTo>
                  <a:cubicBezTo>
                    <a:pt x="86" y="4927"/>
                    <a:pt x="98" y="4916"/>
                    <a:pt x="98" y="4891"/>
                  </a:cubicBezTo>
                  <a:cubicBezTo>
                    <a:pt x="135" y="4879"/>
                    <a:pt x="171" y="4879"/>
                    <a:pt x="195" y="4879"/>
                  </a:cubicBezTo>
                  <a:close/>
                  <a:moveTo>
                    <a:pt x="184" y="5159"/>
                  </a:moveTo>
                  <a:cubicBezTo>
                    <a:pt x="277" y="5179"/>
                    <a:pt x="371" y="5188"/>
                    <a:pt x="462" y="5188"/>
                  </a:cubicBezTo>
                  <a:cubicBezTo>
                    <a:pt x="537" y="5188"/>
                    <a:pt x="611" y="5182"/>
                    <a:pt x="682" y="5171"/>
                  </a:cubicBezTo>
                  <a:lnTo>
                    <a:pt x="779" y="5171"/>
                  </a:lnTo>
                  <a:cubicBezTo>
                    <a:pt x="803" y="5171"/>
                    <a:pt x="816" y="5171"/>
                    <a:pt x="828" y="5208"/>
                  </a:cubicBezTo>
                  <a:cubicBezTo>
                    <a:pt x="840" y="5232"/>
                    <a:pt x="828" y="5281"/>
                    <a:pt x="803" y="5292"/>
                  </a:cubicBezTo>
                  <a:lnTo>
                    <a:pt x="694" y="5329"/>
                  </a:lnTo>
                  <a:cubicBezTo>
                    <a:pt x="649" y="5332"/>
                    <a:pt x="603" y="5334"/>
                    <a:pt x="556" y="5334"/>
                  </a:cubicBezTo>
                  <a:cubicBezTo>
                    <a:pt x="428" y="5334"/>
                    <a:pt x="296" y="5323"/>
                    <a:pt x="171" y="5305"/>
                  </a:cubicBezTo>
                  <a:cubicBezTo>
                    <a:pt x="147" y="5292"/>
                    <a:pt x="122" y="5281"/>
                    <a:pt x="111" y="5256"/>
                  </a:cubicBezTo>
                  <a:cubicBezTo>
                    <a:pt x="86" y="5232"/>
                    <a:pt x="86" y="5195"/>
                    <a:pt x="122" y="5159"/>
                  </a:cubicBezTo>
                  <a:close/>
                  <a:moveTo>
                    <a:pt x="111" y="5378"/>
                  </a:moveTo>
                  <a:cubicBezTo>
                    <a:pt x="244" y="5390"/>
                    <a:pt x="354" y="5402"/>
                    <a:pt x="476" y="5414"/>
                  </a:cubicBezTo>
                  <a:cubicBezTo>
                    <a:pt x="560" y="5414"/>
                    <a:pt x="646" y="5402"/>
                    <a:pt x="719" y="5402"/>
                  </a:cubicBezTo>
                  <a:cubicBezTo>
                    <a:pt x="755" y="5402"/>
                    <a:pt x="792" y="5390"/>
                    <a:pt x="828" y="5390"/>
                  </a:cubicBezTo>
                  <a:cubicBezTo>
                    <a:pt x="828" y="5427"/>
                    <a:pt x="840" y="5463"/>
                    <a:pt x="840" y="5487"/>
                  </a:cubicBezTo>
                  <a:cubicBezTo>
                    <a:pt x="852" y="5754"/>
                    <a:pt x="865" y="6010"/>
                    <a:pt x="889" y="6278"/>
                  </a:cubicBezTo>
                  <a:cubicBezTo>
                    <a:pt x="901" y="6594"/>
                    <a:pt x="925" y="6922"/>
                    <a:pt x="949" y="7238"/>
                  </a:cubicBezTo>
                  <a:lnTo>
                    <a:pt x="949" y="7603"/>
                  </a:lnTo>
                  <a:cubicBezTo>
                    <a:pt x="949" y="7943"/>
                    <a:pt x="949" y="8284"/>
                    <a:pt x="962" y="8624"/>
                  </a:cubicBezTo>
                  <a:cubicBezTo>
                    <a:pt x="962" y="8734"/>
                    <a:pt x="913" y="8795"/>
                    <a:pt x="828" y="8843"/>
                  </a:cubicBezTo>
                  <a:cubicBezTo>
                    <a:pt x="761" y="8877"/>
                    <a:pt x="693" y="8893"/>
                    <a:pt x="626" y="8893"/>
                  </a:cubicBezTo>
                  <a:cubicBezTo>
                    <a:pt x="547" y="8893"/>
                    <a:pt x="469" y="8871"/>
                    <a:pt x="390" y="8832"/>
                  </a:cubicBezTo>
                  <a:cubicBezTo>
                    <a:pt x="341" y="8807"/>
                    <a:pt x="317" y="8770"/>
                    <a:pt x="293" y="8722"/>
                  </a:cubicBezTo>
                  <a:lnTo>
                    <a:pt x="293" y="8686"/>
                  </a:lnTo>
                  <a:cubicBezTo>
                    <a:pt x="281" y="8613"/>
                    <a:pt x="281" y="8527"/>
                    <a:pt x="257" y="8467"/>
                  </a:cubicBezTo>
                  <a:cubicBezTo>
                    <a:pt x="232" y="8394"/>
                    <a:pt x="244" y="8321"/>
                    <a:pt x="232" y="8248"/>
                  </a:cubicBezTo>
                  <a:cubicBezTo>
                    <a:pt x="220" y="7992"/>
                    <a:pt x="195" y="7737"/>
                    <a:pt x="184" y="7481"/>
                  </a:cubicBezTo>
                  <a:lnTo>
                    <a:pt x="147" y="6862"/>
                  </a:lnTo>
                  <a:cubicBezTo>
                    <a:pt x="135" y="6667"/>
                    <a:pt x="122" y="6472"/>
                    <a:pt x="122" y="6289"/>
                  </a:cubicBezTo>
                  <a:cubicBezTo>
                    <a:pt x="111" y="5998"/>
                    <a:pt x="98" y="5706"/>
                    <a:pt x="98" y="5414"/>
                  </a:cubicBezTo>
                  <a:cubicBezTo>
                    <a:pt x="98" y="5414"/>
                    <a:pt x="98" y="5402"/>
                    <a:pt x="111" y="5378"/>
                  </a:cubicBezTo>
                  <a:close/>
                  <a:moveTo>
                    <a:pt x="865" y="8916"/>
                  </a:moveTo>
                  <a:cubicBezTo>
                    <a:pt x="876" y="8941"/>
                    <a:pt x="889" y="8965"/>
                    <a:pt x="889" y="8978"/>
                  </a:cubicBezTo>
                  <a:cubicBezTo>
                    <a:pt x="876" y="9038"/>
                    <a:pt x="876" y="9099"/>
                    <a:pt x="865" y="9172"/>
                  </a:cubicBezTo>
                  <a:cubicBezTo>
                    <a:pt x="852" y="9257"/>
                    <a:pt x="828" y="9294"/>
                    <a:pt x="730" y="9306"/>
                  </a:cubicBezTo>
                  <a:cubicBezTo>
                    <a:pt x="694" y="9318"/>
                    <a:pt x="657" y="9318"/>
                    <a:pt x="621" y="9318"/>
                  </a:cubicBezTo>
                  <a:cubicBezTo>
                    <a:pt x="500" y="9294"/>
                    <a:pt x="476" y="9294"/>
                    <a:pt x="451" y="9160"/>
                  </a:cubicBezTo>
                  <a:cubicBezTo>
                    <a:pt x="439" y="9099"/>
                    <a:pt x="414" y="9026"/>
                    <a:pt x="427" y="8941"/>
                  </a:cubicBezTo>
                  <a:lnTo>
                    <a:pt x="427" y="8941"/>
                  </a:lnTo>
                  <a:cubicBezTo>
                    <a:pt x="496" y="8957"/>
                    <a:pt x="560" y="8966"/>
                    <a:pt x="623" y="8966"/>
                  </a:cubicBezTo>
                  <a:cubicBezTo>
                    <a:pt x="704" y="8966"/>
                    <a:pt x="783" y="8951"/>
                    <a:pt x="865" y="8916"/>
                  </a:cubicBezTo>
                  <a:close/>
                  <a:moveTo>
                    <a:pt x="385" y="0"/>
                  </a:moveTo>
                  <a:cubicBezTo>
                    <a:pt x="378" y="0"/>
                    <a:pt x="372" y="1"/>
                    <a:pt x="366" y="2"/>
                  </a:cubicBezTo>
                  <a:cubicBezTo>
                    <a:pt x="330" y="2"/>
                    <a:pt x="305" y="38"/>
                    <a:pt x="305" y="100"/>
                  </a:cubicBezTo>
                  <a:cubicBezTo>
                    <a:pt x="317" y="184"/>
                    <a:pt x="293" y="270"/>
                    <a:pt x="257" y="355"/>
                  </a:cubicBezTo>
                  <a:cubicBezTo>
                    <a:pt x="244" y="379"/>
                    <a:pt x="232" y="416"/>
                    <a:pt x="220" y="452"/>
                  </a:cubicBezTo>
                  <a:cubicBezTo>
                    <a:pt x="195" y="598"/>
                    <a:pt x="171" y="744"/>
                    <a:pt x="135" y="902"/>
                  </a:cubicBezTo>
                  <a:cubicBezTo>
                    <a:pt x="111" y="1011"/>
                    <a:pt x="111" y="1133"/>
                    <a:pt x="49" y="1230"/>
                  </a:cubicBezTo>
                  <a:cubicBezTo>
                    <a:pt x="38" y="1255"/>
                    <a:pt x="38" y="1267"/>
                    <a:pt x="25" y="1292"/>
                  </a:cubicBezTo>
                  <a:lnTo>
                    <a:pt x="25" y="1511"/>
                  </a:lnTo>
                  <a:cubicBezTo>
                    <a:pt x="25" y="2033"/>
                    <a:pt x="38" y="2544"/>
                    <a:pt x="1" y="3067"/>
                  </a:cubicBezTo>
                  <a:lnTo>
                    <a:pt x="1" y="3213"/>
                  </a:lnTo>
                  <a:cubicBezTo>
                    <a:pt x="13" y="3359"/>
                    <a:pt x="25" y="3505"/>
                    <a:pt x="1" y="3651"/>
                  </a:cubicBezTo>
                  <a:lnTo>
                    <a:pt x="1" y="3954"/>
                  </a:lnTo>
                  <a:cubicBezTo>
                    <a:pt x="25" y="4113"/>
                    <a:pt x="13" y="4283"/>
                    <a:pt x="13" y="4441"/>
                  </a:cubicBezTo>
                  <a:lnTo>
                    <a:pt x="13" y="4551"/>
                  </a:lnTo>
                  <a:cubicBezTo>
                    <a:pt x="25" y="5025"/>
                    <a:pt x="38" y="5499"/>
                    <a:pt x="49" y="5986"/>
                  </a:cubicBezTo>
                  <a:cubicBezTo>
                    <a:pt x="49" y="6144"/>
                    <a:pt x="49" y="6314"/>
                    <a:pt x="62" y="6472"/>
                  </a:cubicBezTo>
                  <a:cubicBezTo>
                    <a:pt x="74" y="6752"/>
                    <a:pt x="98" y="7043"/>
                    <a:pt x="111" y="7324"/>
                  </a:cubicBezTo>
                  <a:lnTo>
                    <a:pt x="111" y="7408"/>
                  </a:lnTo>
                  <a:cubicBezTo>
                    <a:pt x="135" y="7652"/>
                    <a:pt x="147" y="7907"/>
                    <a:pt x="159" y="8151"/>
                  </a:cubicBezTo>
                  <a:cubicBezTo>
                    <a:pt x="171" y="8297"/>
                    <a:pt x="184" y="8443"/>
                    <a:pt x="195" y="8600"/>
                  </a:cubicBezTo>
                  <a:cubicBezTo>
                    <a:pt x="208" y="8686"/>
                    <a:pt x="220" y="8783"/>
                    <a:pt x="293" y="8856"/>
                  </a:cubicBezTo>
                  <a:cubicBezTo>
                    <a:pt x="330" y="8892"/>
                    <a:pt x="341" y="8953"/>
                    <a:pt x="354" y="9002"/>
                  </a:cubicBezTo>
                  <a:cubicBezTo>
                    <a:pt x="354" y="9075"/>
                    <a:pt x="366" y="9148"/>
                    <a:pt x="378" y="9208"/>
                  </a:cubicBezTo>
                  <a:cubicBezTo>
                    <a:pt x="390" y="9270"/>
                    <a:pt x="403" y="9318"/>
                    <a:pt x="463" y="9354"/>
                  </a:cubicBezTo>
                  <a:cubicBezTo>
                    <a:pt x="529" y="9373"/>
                    <a:pt x="602" y="9399"/>
                    <a:pt x="670" y="9399"/>
                  </a:cubicBezTo>
                  <a:cubicBezTo>
                    <a:pt x="691" y="9399"/>
                    <a:pt x="711" y="9397"/>
                    <a:pt x="730" y="9391"/>
                  </a:cubicBezTo>
                  <a:cubicBezTo>
                    <a:pt x="889" y="9354"/>
                    <a:pt x="938" y="9306"/>
                    <a:pt x="949" y="9160"/>
                  </a:cubicBezTo>
                  <a:cubicBezTo>
                    <a:pt x="962" y="9099"/>
                    <a:pt x="962" y="9038"/>
                    <a:pt x="962" y="8978"/>
                  </a:cubicBezTo>
                  <a:cubicBezTo>
                    <a:pt x="962" y="8916"/>
                    <a:pt x="962" y="8856"/>
                    <a:pt x="998" y="8807"/>
                  </a:cubicBezTo>
                  <a:cubicBezTo>
                    <a:pt x="1035" y="8770"/>
                    <a:pt x="1047" y="8722"/>
                    <a:pt x="1047" y="8673"/>
                  </a:cubicBezTo>
                  <a:cubicBezTo>
                    <a:pt x="1047" y="8552"/>
                    <a:pt x="1035" y="8430"/>
                    <a:pt x="1022" y="8308"/>
                  </a:cubicBezTo>
                  <a:cubicBezTo>
                    <a:pt x="1022" y="8235"/>
                    <a:pt x="1011" y="8162"/>
                    <a:pt x="1011" y="8102"/>
                  </a:cubicBezTo>
                  <a:cubicBezTo>
                    <a:pt x="1011" y="7834"/>
                    <a:pt x="1011" y="7567"/>
                    <a:pt x="998" y="7299"/>
                  </a:cubicBezTo>
                  <a:cubicBezTo>
                    <a:pt x="986" y="6922"/>
                    <a:pt x="962" y="6545"/>
                    <a:pt x="938" y="6168"/>
                  </a:cubicBezTo>
                  <a:cubicBezTo>
                    <a:pt x="925" y="5876"/>
                    <a:pt x="925" y="5572"/>
                    <a:pt x="901" y="5281"/>
                  </a:cubicBezTo>
                  <a:cubicBezTo>
                    <a:pt x="889" y="4916"/>
                    <a:pt x="901" y="4563"/>
                    <a:pt x="901" y="4198"/>
                  </a:cubicBezTo>
                  <a:cubicBezTo>
                    <a:pt x="901" y="3943"/>
                    <a:pt x="889" y="3675"/>
                    <a:pt x="901" y="3408"/>
                  </a:cubicBezTo>
                  <a:cubicBezTo>
                    <a:pt x="913" y="3103"/>
                    <a:pt x="876" y="2800"/>
                    <a:pt x="865" y="2495"/>
                  </a:cubicBezTo>
                  <a:lnTo>
                    <a:pt x="865" y="2471"/>
                  </a:lnTo>
                  <a:cubicBezTo>
                    <a:pt x="852" y="2240"/>
                    <a:pt x="828" y="2009"/>
                    <a:pt x="816" y="1778"/>
                  </a:cubicBezTo>
                  <a:cubicBezTo>
                    <a:pt x="816" y="1608"/>
                    <a:pt x="828" y="1449"/>
                    <a:pt x="767" y="1292"/>
                  </a:cubicBezTo>
                  <a:cubicBezTo>
                    <a:pt x="755" y="1243"/>
                    <a:pt x="743" y="1182"/>
                    <a:pt x="719" y="1146"/>
                  </a:cubicBezTo>
                  <a:cubicBezTo>
                    <a:pt x="694" y="1109"/>
                    <a:pt x="682" y="1060"/>
                    <a:pt x="682" y="1011"/>
                  </a:cubicBezTo>
                  <a:cubicBezTo>
                    <a:pt x="657" y="878"/>
                    <a:pt x="633" y="744"/>
                    <a:pt x="609" y="622"/>
                  </a:cubicBezTo>
                  <a:cubicBezTo>
                    <a:pt x="584" y="525"/>
                    <a:pt x="560" y="428"/>
                    <a:pt x="536" y="343"/>
                  </a:cubicBezTo>
                  <a:cubicBezTo>
                    <a:pt x="512" y="257"/>
                    <a:pt x="463" y="184"/>
                    <a:pt x="463" y="87"/>
                  </a:cubicBezTo>
                  <a:cubicBezTo>
                    <a:pt x="463" y="35"/>
                    <a:pt x="426" y="0"/>
                    <a:pt x="3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8934;p60">
              <a:extLst>
                <a:ext uri="{FF2B5EF4-FFF2-40B4-BE49-F238E27FC236}">
                  <a16:creationId xmlns:a16="http://schemas.microsoft.com/office/drawing/2014/main" id="{69F469DE-FAEB-4B4B-BA50-2885148F2B98}"/>
                </a:ext>
              </a:extLst>
            </p:cNvPr>
            <p:cNvSpPr/>
            <p:nvPr/>
          </p:nvSpPr>
          <p:spPr>
            <a:xfrm>
              <a:off x="4721215" y="2989504"/>
              <a:ext cx="53354" cy="464538"/>
            </a:xfrm>
            <a:custGeom>
              <a:avLst/>
              <a:gdLst/>
              <a:ahLst/>
              <a:cxnLst/>
              <a:rect l="l" t="t" r="r" b="b"/>
              <a:pathLst>
                <a:path w="1084" h="9438" extrusionOk="0">
                  <a:moveTo>
                    <a:pt x="424" y="323"/>
                  </a:moveTo>
                  <a:cubicBezTo>
                    <a:pt x="425" y="323"/>
                    <a:pt x="427" y="325"/>
                    <a:pt x="427" y="328"/>
                  </a:cubicBezTo>
                  <a:cubicBezTo>
                    <a:pt x="438" y="328"/>
                    <a:pt x="451" y="328"/>
                    <a:pt x="451" y="341"/>
                  </a:cubicBezTo>
                  <a:lnTo>
                    <a:pt x="475" y="389"/>
                  </a:lnTo>
                  <a:cubicBezTo>
                    <a:pt x="500" y="474"/>
                    <a:pt x="524" y="560"/>
                    <a:pt x="536" y="633"/>
                  </a:cubicBezTo>
                  <a:cubicBezTo>
                    <a:pt x="560" y="742"/>
                    <a:pt x="572" y="851"/>
                    <a:pt x="584" y="949"/>
                  </a:cubicBezTo>
                  <a:lnTo>
                    <a:pt x="597" y="1033"/>
                  </a:lnTo>
                  <a:cubicBezTo>
                    <a:pt x="608" y="1058"/>
                    <a:pt x="608" y="1070"/>
                    <a:pt x="608" y="1095"/>
                  </a:cubicBezTo>
                  <a:cubicBezTo>
                    <a:pt x="597" y="1095"/>
                    <a:pt x="597" y="1106"/>
                    <a:pt x="597" y="1119"/>
                  </a:cubicBezTo>
                  <a:cubicBezTo>
                    <a:pt x="572" y="1119"/>
                    <a:pt x="548" y="1131"/>
                    <a:pt x="524" y="1131"/>
                  </a:cubicBezTo>
                  <a:cubicBezTo>
                    <a:pt x="453" y="1148"/>
                    <a:pt x="382" y="1160"/>
                    <a:pt x="311" y="1160"/>
                  </a:cubicBezTo>
                  <a:cubicBezTo>
                    <a:pt x="284" y="1160"/>
                    <a:pt x="258" y="1158"/>
                    <a:pt x="232" y="1155"/>
                  </a:cubicBezTo>
                  <a:lnTo>
                    <a:pt x="232" y="1131"/>
                  </a:lnTo>
                  <a:cubicBezTo>
                    <a:pt x="219" y="1119"/>
                    <a:pt x="219" y="1106"/>
                    <a:pt x="219" y="1095"/>
                  </a:cubicBezTo>
                  <a:lnTo>
                    <a:pt x="232" y="1009"/>
                  </a:lnTo>
                  <a:cubicBezTo>
                    <a:pt x="256" y="827"/>
                    <a:pt x="292" y="633"/>
                    <a:pt x="341" y="438"/>
                  </a:cubicBezTo>
                  <a:cubicBezTo>
                    <a:pt x="354" y="401"/>
                    <a:pt x="390" y="365"/>
                    <a:pt x="402" y="341"/>
                  </a:cubicBezTo>
                  <a:cubicBezTo>
                    <a:pt x="411" y="332"/>
                    <a:pt x="419" y="323"/>
                    <a:pt x="424" y="323"/>
                  </a:cubicBezTo>
                  <a:close/>
                  <a:moveTo>
                    <a:pt x="419" y="287"/>
                  </a:moveTo>
                  <a:cubicBezTo>
                    <a:pt x="402" y="287"/>
                    <a:pt x="386" y="299"/>
                    <a:pt x="378" y="316"/>
                  </a:cubicBezTo>
                  <a:lnTo>
                    <a:pt x="305" y="425"/>
                  </a:lnTo>
                  <a:cubicBezTo>
                    <a:pt x="256" y="620"/>
                    <a:pt x="219" y="814"/>
                    <a:pt x="195" y="1009"/>
                  </a:cubicBezTo>
                  <a:lnTo>
                    <a:pt x="183" y="1082"/>
                  </a:lnTo>
                  <a:cubicBezTo>
                    <a:pt x="183" y="1106"/>
                    <a:pt x="183" y="1131"/>
                    <a:pt x="195" y="1143"/>
                  </a:cubicBezTo>
                  <a:lnTo>
                    <a:pt x="195" y="1168"/>
                  </a:lnTo>
                  <a:lnTo>
                    <a:pt x="208" y="1179"/>
                  </a:lnTo>
                  <a:lnTo>
                    <a:pt x="219" y="1179"/>
                  </a:lnTo>
                  <a:cubicBezTo>
                    <a:pt x="244" y="1192"/>
                    <a:pt x="281" y="1192"/>
                    <a:pt x="317" y="1192"/>
                  </a:cubicBezTo>
                  <a:cubicBezTo>
                    <a:pt x="390" y="1192"/>
                    <a:pt x="451" y="1179"/>
                    <a:pt x="524" y="1168"/>
                  </a:cubicBezTo>
                  <a:cubicBezTo>
                    <a:pt x="560" y="1168"/>
                    <a:pt x="584" y="1155"/>
                    <a:pt x="621" y="1155"/>
                  </a:cubicBezTo>
                  <a:lnTo>
                    <a:pt x="633" y="1143"/>
                  </a:lnTo>
                  <a:lnTo>
                    <a:pt x="633" y="1131"/>
                  </a:lnTo>
                  <a:lnTo>
                    <a:pt x="633" y="1095"/>
                  </a:lnTo>
                  <a:cubicBezTo>
                    <a:pt x="633" y="1070"/>
                    <a:pt x="645" y="1046"/>
                    <a:pt x="633" y="1033"/>
                  </a:cubicBezTo>
                  <a:lnTo>
                    <a:pt x="621" y="949"/>
                  </a:lnTo>
                  <a:cubicBezTo>
                    <a:pt x="608" y="839"/>
                    <a:pt x="597" y="730"/>
                    <a:pt x="572" y="633"/>
                  </a:cubicBezTo>
                  <a:cubicBezTo>
                    <a:pt x="560" y="547"/>
                    <a:pt x="524" y="462"/>
                    <a:pt x="500" y="389"/>
                  </a:cubicBezTo>
                  <a:lnTo>
                    <a:pt x="487" y="341"/>
                  </a:lnTo>
                  <a:cubicBezTo>
                    <a:pt x="475" y="304"/>
                    <a:pt x="463" y="292"/>
                    <a:pt x="438" y="292"/>
                  </a:cubicBezTo>
                  <a:cubicBezTo>
                    <a:pt x="432" y="289"/>
                    <a:pt x="425" y="287"/>
                    <a:pt x="419" y="287"/>
                  </a:cubicBezTo>
                  <a:close/>
                  <a:moveTo>
                    <a:pt x="524" y="1228"/>
                  </a:moveTo>
                  <a:cubicBezTo>
                    <a:pt x="560" y="1228"/>
                    <a:pt x="597" y="1228"/>
                    <a:pt x="633" y="1241"/>
                  </a:cubicBezTo>
                  <a:cubicBezTo>
                    <a:pt x="681" y="1252"/>
                    <a:pt x="681" y="1289"/>
                    <a:pt x="681" y="1301"/>
                  </a:cubicBezTo>
                  <a:cubicBezTo>
                    <a:pt x="681" y="1325"/>
                    <a:pt x="645" y="1338"/>
                    <a:pt x="633" y="1338"/>
                  </a:cubicBezTo>
                  <a:cubicBezTo>
                    <a:pt x="560" y="1338"/>
                    <a:pt x="475" y="1350"/>
                    <a:pt x="402" y="1362"/>
                  </a:cubicBezTo>
                  <a:lnTo>
                    <a:pt x="171" y="1362"/>
                  </a:lnTo>
                  <a:cubicBezTo>
                    <a:pt x="171" y="1362"/>
                    <a:pt x="146" y="1338"/>
                    <a:pt x="146" y="1325"/>
                  </a:cubicBezTo>
                  <a:cubicBezTo>
                    <a:pt x="146" y="1314"/>
                    <a:pt x="171" y="1289"/>
                    <a:pt x="171" y="1277"/>
                  </a:cubicBezTo>
                  <a:cubicBezTo>
                    <a:pt x="171" y="1277"/>
                    <a:pt x="183" y="1265"/>
                    <a:pt x="195" y="1265"/>
                  </a:cubicBezTo>
                  <a:lnTo>
                    <a:pt x="232" y="1265"/>
                  </a:lnTo>
                  <a:lnTo>
                    <a:pt x="524" y="1228"/>
                  </a:lnTo>
                  <a:close/>
                  <a:moveTo>
                    <a:pt x="524" y="1192"/>
                  </a:moveTo>
                  <a:lnTo>
                    <a:pt x="232" y="1228"/>
                  </a:lnTo>
                  <a:lnTo>
                    <a:pt x="195" y="1228"/>
                  </a:lnTo>
                  <a:cubicBezTo>
                    <a:pt x="183" y="1228"/>
                    <a:pt x="159" y="1241"/>
                    <a:pt x="146" y="1252"/>
                  </a:cubicBezTo>
                  <a:cubicBezTo>
                    <a:pt x="122" y="1277"/>
                    <a:pt x="110" y="1301"/>
                    <a:pt x="110" y="1325"/>
                  </a:cubicBezTo>
                  <a:cubicBezTo>
                    <a:pt x="122" y="1350"/>
                    <a:pt x="146" y="1387"/>
                    <a:pt x="171" y="1398"/>
                  </a:cubicBezTo>
                  <a:lnTo>
                    <a:pt x="414" y="1398"/>
                  </a:lnTo>
                  <a:cubicBezTo>
                    <a:pt x="487" y="1387"/>
                    <a:pt x="560" y="1374"/>
                    <a:pt x="633" y="1374"/>
                  </a:cubicBezTo>
                  <a:cubicBezTo>
                    <a:pt x="694" y="1362"/>
                    <a:pt x="718" y="1325"/>
                    <a:pt x="718" y="1289"/>
                  </a:cubicBezTo>
                  <a:cubicBezTo>
                    <a:pt x="718" y="1252"/>
                    <a:pt x="694" y="1216"/>
                    <a:pt x="645" y="1204"/>
                  </a:cubicBezTo>
                  <a:cubicBezTo>
                    <a:pt x="597" y="1204"/>
                    <a:pt x="560" y="1192"/>
                    <a:pt x="524" y="1192"/>
                  </a:cubicBezTo>
                  <a:close/>
                  <a:moveTo>
                    <a:pt x="657" y="1460"/>
                  </a:moveTo>
                  <a:cubicBezTo>
                    <a:pt x="718" y="1460"/>
                    <a:pt x="743" y="1471"/>
                    <a:pt x="743" y="1533"/>
                  </a:cubicBezTo>
                  <a:cubicBezTo>
                    <a:pt x="754" y="1630"/>
                    <a:pt x="767" y="1751"/>
                    <a:pt x="779" y="1885"/>
                  </a:cubicBezTo>
                  <a:cubicBezTo>
                    <a:pt x="779" y="1995"/>
                    <a:pt x="791" y="2116"/>
                    <a:pt x="791" y="2225"/>
                  </a:cubicBezTo>
                  <a:cubicBezTo>
                    <a:pt x="791" y="2323"/>
                    <a:pt x="803" y="2420"/>
                    <a:pt x="803" y="2517"/>
                  </a:cubicBezTo>
                  <a:cubicBezTo>
                    <a:pt x="840" y="3052"/>
                    <a:pt x="840" y="3466"/>
                    <a:pt x="840" y="3843"/>
                  </a:cubicBezTo>
                  <a:lnTo>
                    <a:pt x="840" y="4390"/>
                  </a:lnTo>
                  <a:lnTo>
                    <a:pt x="840" y="4658"/>
                  </a:lnTo>
                  <a:lnTo>
                    <a:pt x="840" y="4743"/>
                  </a:lnTo>
                  <a:cubicBezTo>
                    <a:pt x="827" y="4779"/>
                    <a:pt x="816" y="4803"/>
                    <a:pt x="791" y="4803"/>
                  </a:cubicBezTo>
                  <a:cubicBezTo>
                    <a:pt x="730" y="4828"/>
                    <a:pt x="681" y="4840"/>
                    <a:pt x="621" y="4840"/>
                  </a:cubicBezTo>
                  <a:cubicBezTo>
                    <a:pt x="597" y="4844"/>
                    <a:pt x="571" y="4846"/>
                    <a:pt x="544" y="4846"/>
                  </a:cubicBezTo>
                  <a:cubicBezTo>
                    <a:pt x="491" y="4846"/>
                    <a:pt x="434" y="4840"/>
                    <a:pt x="378" y="4840"/>
                  </a:cubicBezTo>
                  <a:cubicBezTo>
                    <a:pt x="329" y="4840"/>
                    <a:pt x="268" y="4828"/>
                    <a:pt x="219" y="4816"/>
                  </a:cubicBezTo>
                  <a:cubicBezTo>
                    <a:pt x="195" y="4816"/>
                    <a:pt x="171" y="4803"/>
                    <a:pt x="146" y="4803"/>
                  </a:cubicBezTo>
                  <a:cubicBezTo>
                    <a:pt x="146" y="4792"/>
                    <a:pt x="146" y="4792"/>
                    <a:pt x="135" y="4779"/>
                  </a:cubicBezTo>
                  <a:cubicBezTo>
                    <a:pt x="135" y="4767"/>
                    <a:pt x="122" y="4743"/>
                    <a:pt x="122" y="4730"/>
                  </a:cubicBezTo>
                  <a:lnTo>
                    <a:pt x="122" y="4609"/>
                  </a:lnTo>
                  <a:cubicBezTo>
                    <a:pt x="110" y="4476"/>
                    <a:pt x="110" y="4317"/>
                    <a:pt x="122" y="4184"/>
                  </a:cubicBezTo>
                  <a:lnTo>
                    <a:pt x="122" y="3989"/>
                  </a:lnTo>
                  <a:cubicBezTo>
                    <a:pt x="110" y="3952"/>
                    <a:pt x="110" y="3916"/>
                    <a:pt x="110" y="3868"/>
                  </a:cubicBezTo>
                  <a:lnTo>
                    <a:pt x="110" y="3673"/>
                  </a:lnTo>
                  <a:cubicBezTo>
                    <a:pt x="122" y="3576"/>
                    <a:pt x="122" y="3478"/>
                    <a:pt x="122" y="3381"/>
                  </a:cubicBezTo>
                  <a:cubicBezTo>
                    <a:pt x="110" y="3162"/>
                    <a:pt x="122" y="2955"/>
                    <a:pt x="122" y="2736"/>
                  </a:cubicBezTo>
                  <a:cubicBezTo>
                    <a:pt x="122" y="2627"/>
                    <a:pt x="135" y="2505"/>
                    <a:pt x="135" y="2384"/>
                  </a:cubicBezTo>
                  <a:lnTo>
                    <a:pt x="135" y="1885"/>
                  </a:lnTo>
                  <a:lnTo>
                    <a:pt x="135" y="1617"/>
                  </a:lnTo>
                  <a:lnTo>
                    <a:pt x="135" y="1533"/>
                  </a:lnTo>
                  <a:lnTo>
                    <a:pt x="135" y="1508"/>
                  </a:lnTo>
                  <a:cubicBezTo>
                    <a:pt x="219" y="1471"/>
                    <a:pt x="292" y="1471"/>
                    <a:pt x="378" y="1471"/>
                  </a:cubicBezTo>
                  <a:cubicBezTo>
                    <a:pt x="402" y="1460"/>
                    <a:pt x="438" y="1460"/>
                    <a:pt x="463" y="1460"/>
                  </a:cubicBezTo>
                  <a:close/>
                  <a:moveTo>
                    <a:pt x="463" y="1423"/>
                  </a:moveTo>
                  <a:cubicBezTo>
                    <a:pt x="438" y="1423"/>
                    <a:pt x="402" y="1435"/>
                    <a:pt x="378" y="1435"/>
                  </a:cubicBezTo>
                  <a:cubicBezTo>
                    <a:pt x="281" y="1435"/>
                    <a:pt x="195" y="1447"/>
                    <a:pt x="110" y="1471"/>
                  </a:cubicBezTo>
                  <a:lnTo>
                    <a:pt x="98" y="1484"/>
                  </a:lnTo>
                  <a:lnTo>
                    <a:pt x="98" y="1496"/>
                  </a:lnTo>
                  <a:lnTo>
                    <a:pt x="98" y="1533"/>
                  </a:lnTo>
                  <a:lnTo>
                    <a:pt x="98" y="1617"/>
                  </a:lnTo>
                  <a:lnTo>
                    <a:pt x="98" y="1885"/>
                  </a:lnTo>
                  <a:lnTo>
                    <a:pt x="98" y="2384"/>
                  </a:lnTo>
                  <a:cubicBezTo>
                    <a:pt x="98" y="2505"/>
                    <a:pt x="86" y="2627"/>
                    <a:pt x="86" y="2736"/>
                  </a:cubicBezTo>
                  <a:cubicBezTo>
                    <a:pt x="86" y="2943"/>
                    <a:pt x="73" y="3162"/>
                    <a:pt x="86" y="3381"/>
                  </a:cubicBezTo>
                  <a:lnTo>
                    <a:pt x="86" y="3673"/>
                  </a:lnTo>
                  <a:cubicBezTo>
                    <a:pt x="73" y="3733"/>
                    <a:pt x="73" y="3806"/>
                    <a:pt x="73" y="3868"/>
                  </a:cubicBezTo>
                  <a:cubicBezTo>
                    <a:pt x="73" y="3916"/>
                    <a:pt x="73" y="3952"/>
                    <a:pt x="86" y="4001"/>
                  </a:cubicBezTo>
                  <a:lnTo>
                    <a:pt x="86" y="4171"/>
                  </a:lnTo>
                  <a:cubicBezTo>
                    <a:pt x="73" y="4317"/>
                    <a:pt x="73" y="4476"/>
                    <a:pt x="86" y="4609"/>
                  </a:cubicBezTo>
                  <a:lnTo>
                    <a:pt x="86" y="4730"/>
                  </a:lnTo>
                  <a:cubicBezTo>
                    <a:pt x="86" y="4755"/>
                    <a:pt x="98" y="4779"/>
                    <a:pt x="110" y="4792"/>
                  </a:cubicBezTo>
                  <a:lnTo>
                    <a:pt x="110" y="4828"/>
                  </a:lnTo>
                  <a:lnTo>
                    <a:pt x="122" y="4840"/>
                  </a:lnTo>
                  <a:cubicBezTo>
                    <a:pt x="159" y="4840"/>
                    <a:pt x="183" y="4840"/>
                    <a:pt x="208" y="4852"/>
                  </a:cubicBezTo>
                  <a:cubicBezTo>
                    <a:pt x="268" y="4865"/>
                    <a:pt x="329" y="4865"/>
                    <a:pt x="378" y="4876"/>
                  </a:cubicBezTo>
                  <a:lnTo>
                    <a:pt x="633" y="4876"/>
                  </a:lnTo>
                  <a:cubicBezTo>
                    <a:pt x="681" y="4876"/>
                    <a:pt x="743" y="4852"/>
                    <a:pt x="803" y="4840"/>
                  </a:cubicBezTo>
                  <a:cubicBezTo>
                    <a:pt x="840" y="4828"/>
                    <a:pt x="864" y="4792"/>
                    <a:pt x="864" y="4743"/>
                  </a:cubicBezTo>
                  <a:cubicBezTo>
                    <a:pt x="876" y="4719"/>
                    <a:pt x="876" y="4682"/>
                    <a:pt x="876" y="4658"/>
                  </a:cubicBezTo>
                  <a:lnTo>
                    <a:pt x="876" y="4390"/>
                  </a:lnTo>
                  <a:lnTo>
                    <a:pt x="876" y="3843"/>
                  </a:lnTo>
                  <a:cubicBezTo>
                    <a:pt x="876" y="3466"/>
                    <a:pt x="876" y="3052"/>
                    <a:pt x="840" y="2517"/>
                  </a:cubicBezTo>
                  <a:cubicBezTo>
                    <a:pt x="840" y="2420"/>
                    <a:pt x="827" y="2323"/>
                    <a:pt x="827" y="2225"/>
                  </a:cubicBezTo>
                  <a:cubicBezTo>
                    <a:pt x="827" y="2116"/>
                    <a:pt x="816" y="1995"/>
                    <a:pt x="816" y="1885"/>
                  </a:cubicBezTo>
                  <a:cubicBezTo>
                    <a:pt x="803" y="1751"/>
                    <a:pt x="791" y="1630"/>
                    <a:pt x="779" y="1533"/>
                  </a:cubicBezTo>
                  <a:cubicBezTo>
                    <a:pt x="779" y="1447"/>
                    <a:pt x="743" y="1423"/>
                    <a:pt x="657" y="1423"/>
                  </a:cubicBezTo>
                  <a:close/>
                  <a:moveTo>
                    <a:pt x="198" y="4920"/>
                  </a:moveTo>
                  <a:cubicBezTo>
                    <a:pt x="205" y="4920"/>
                    <a:pt x="211" y="4921"/>
                    <a:pt x="219" y="4925"/>
                  </a:cubicBezTo>
                  <a:cubicBezTo>
                    <a:pt x="244" y="4925"/>
                    <a:pt x="281" y="4925"/>
                    <a:pt x="305" y="4938"/>
                  </a:cubicBezTo>
                  <a:cubicBezTo>
                    <a:pt x="329" y="4938"/>
                    <a:pt x="341" y="4938"/>
                    <a:pt x="365" y="4949"/>
                  </a:cubicBezTo>
                  <a:cubicBezTo>
                    <a:pt x="411" y="4957"/>
                    <a:pt x="457" y="4960"/>
                    <a:pt x="503" y="4960"/>
                  </a:cubicBezTo>
                  <a:cubicBezTo>
                    <a:pt x="605" y="4960"/>
                    <a:pt x="704" y="4946"/>
                    <a:pt x="779" y="4938"/>
                  </a:cubicBezTo>
                  <a:lnTo>
                    <a:pt x="816" y="4938"/>
                  </a:lnTo>
                  <a:cubicBezTo>
                    <a:pt x="840" y="4998"/>
                    <a:pt x="840" y="5047"/>
                    <a:pt x="827" y="5071"/>
                  </a:cubicBezTo>
                  <a:cubicBezTo>
                    <a:pt x="803" y="5095"/>
                    <a:pt x="767" y="5108"/>
                    <a:pt x="694" y="5108"/>
                  </a:cubicBezTo>
                  <a:lnTo>
                    <a:pt x="292" y="5108"/>
                  </a:lnTo>
                  <a:cubicBezTo>
                    <a:pt x="219" y="5108"/>
                    <a:pt x="219" y="5095"/>
                    <a:pt x="159" y="5059"/>
                  </a:cubicBezTo>
                  <a:lnTo>
                    <a:pt x="135" y="5047"/>
                  </a:lnTo>
                  <a:lnTo>
                    <a:pt x="135" y="5035"/>
                  </a:lnTo>
                  <a:lnTo>
                    <a:pt x="135" y="4974"/>
                  </a:lnTo>
                  <a:lnTo>
                    <a:pt x="135" y="4938"/>
                  </a:lnTo>
                  <a:lnTo>
                    <a:pt x="135" y="4925"/>
                  </a:lnTo>
                  <a:lnTo>
                    <a:pt x="159" y="4925"/>
                  </a:lnTo>
                  <a:cubicBezTo>
                    <a:pt x="175" y="4925"/>
                    <a:pt x="186" y="4920"/>
                    <a:pt x="198" y="4920"/>
                  </a:cubicBezTo>
                  <a:close/>
                  <a:moveTo>
                    <a:pt x="110" y="4889"/>
                  </a:moveTo>
                  <a:lnTo>
                    <a:pt x="110" y="4901"/>
                  </a:lnTo>
                  <a:cubicBezTo>
                    <a:pt x="110" y="4913"/>
                    <a:pt x="98" y="4925"/>
                    <a:pt x="98" y="4925"/>
                  </a:cubicBezTo>
                  <a:lnTo>
                    <a:pt x="98" y="4974"/>
                  </a:lnTo>
                  <a:lnTo>
                    <a:pt x="98" y="5035"/>
                  </a:lnTo>
                  <a:cubicBezTo>
                    <a:pt x="110" y="5047"/>
                    <a:pt x="110" y="5047"/>
                    <a:pt x="110" y="5059"/>
                  </a:cubicBezTo>
                  <a:lnTo>
                    <a:pt x="135" y="5084"/>
                  </a:lnTo>
                  <a:cubicBezTo>
                    <a:pt x="208" y="5132"/>
                    <a:pt x="219" y="5144"/>
                    <a:pt x="292" y="5144"/>
                  </a:cubicBezTo>
                  <a:lnTo>
                    <a:pt x="694" y="5144"/>
                  </a:lnTo>
                  <a:cubicBezTo>
                    <a:pt x="779" y="5144"/>
                    <a:pt x="827" y="5120"/>
                    <a:pt x="852" y="5084"/>
                  </a:cubicBezTo>
                  <a:cubicBezTo>
                    <a:pt x="876" y="5047"/>
                    <a:pt x="876" y="4998"/>
                    <a:pt x="852" y="4913"/>
                  </a:cubicBezTo>
                  <a:lnTo>
                    <a:pt x="840" y="4901"/>
                  </a:lnTo>
                  <a:lnTo>
                    <a:pt x="779" y="4901"/>
                  </a:lnTo>
                  <a:cubicBezTo>
                    <a:pt x="703" y="4909"/>
                    <a:pt x="605" y="4924"/>
                    <a:pt x="502" y="4924"/>
                  </a:cubicBezTo>
                  <a:cubicBezTo>
                    <a:pt x="457" y="4924"/>
                    <a:pt x="410" y="4921"/>
                    <a:pt x="365" y="4913"/>
                  </a:cubicBezTo>
                  <a:cubicBezTo>
                    <a:pt x="354" y="4901"/>
                    <a:pt x="329" y="4901"/>
                    <a:pt x="317" y="4901"/>
                  </a:cubicBezTo>
                  <a:cubicBezTo>
                    <a:pt x="281" y="4889"/>
                    <a:pt x="256" y="4889"/>
                    <a:pt x="219" y="4889"/>
                  </a:cubicBezTo>
                  <a:close/>
                  <a:moveTo>
                    <a:pt x="803" y="5205"/>
                  </a:moveTo>
                  <a:cubicBezTo>
                    <a:pt x="827" y="5205"/>
                    <a:pt x="840" y="5217"/>
                    <a:pt x="840" y="5230"/>
                  </a:cubicBezTo>
                  <a:cubicBezTo>
                    <a:pt x="852" y="5254"/>
                    <a:pt x="840" y="5290"/>
                    <a:pt x="816" y="5303"/>
                  </a:cubicBezTo>
                  <a:cubicBezTo>
                    <a:pt x="791" y="5314"/>
                    <a:pt x="754" y="5327"/>
                    <a:pt x="718" y="5327"/>
                  </a:cubicBezTo>
                  <a:cubicBezTo>
                    <a:pt x="663" y="5335"/>
                    <a:pt x="605" y="5339"/>
                    <a:pt x="547" y="5339"/>
                  </a:cubicBezTo>
                  <a:cubicBezTo>
                    <a:pt x="439" y="5339"/>
                    <a:pt x="326" y="5326"/>
                    <a:pt x="208" y="5303"/>
                  </a:cubicBezTo>
                  <a:cubicBezTo>
                    <a:pt x="183" y="5303"/>
                    <a:pt x="159" y="5290"/>
                    <a:pt x="146" y="5266"/>
                  </a:cubicBezTo>
                  <a:cubicBezTo>
                    <a:pt x="122" y="5241"/>
                    <a:pt x="135" y="5217"/>
                    <a:pt x="146" y="5205"/>
                  </a:cubicBezTo>
                  <a:lnTo>
                    <a:pt x="208" y="5205"/>
                  </a:lnTo>
                  <a:cubicBezTo>
                    <a:pt x="292" y="5219"/>
                    <a:pt x="381" y="5225"/>
                    <a:pt x="481" y="5225"/>
                  </a:cubicBezTo>
                  <a:cubicBezTo>
                    <a:pt x="553" y="5225"/>
                    <a:pt x="632" y="5222"/>
                    <a:pt x="718" y="5217"/>
                  </a:cubicBezTo>
                  <a:cubicBezTo>
                    <a:pt x="743" y="5205"/>
                    <a:pt x="767" y="5205"/>
                    <a:pt x="803" y="5205"/>
                  </a:cubicBezTo>
                  <a:close/>
                  <a:moveTo>
                    <a:pt x="122" y="5168"/>
                  </a:moveTo>
                  <a:cubicBezTo>
                    <a:pt x="98" y="5217"/>
                    <a:pt x="86" y="5254"/>
                    <a:pt x="110" y="5290"/>
                  </a:cubicBezTo>
                  <a:cubicBezTo>
                    <a:pt x="135" y="5314"/>
                    <a:pt x="171" y="5339"/>
                    <a:pt x="195" y="5339"/>
                  </a:cubicBezTo>
                  <a:cubicBezTo>
                    <a:pt x="317" y="5363"/>
                    <a:pt x="438" y="5376"/>
                    <a:pt x="548" y="5376"/>
                  </a:cubicBezTo>
                  <a:cubicBezTo>
                    <a:pt x="608" y="5376"/>
                    <a:pt x="657" y="5376"/>
                    <a:pt x="718" y="5363"/>
                  </a:cubicBezTo>
                  <a:cubicBezTo>
                    <a:pt x="754" y="5363"/>
                    <a:pt x="803" y="5351"/>
                    <a:pt x="840" y="5327"/>
                  </a:cubicBezTo>
                  <a:cubicBezTo>
                    <a:pt x="876" y="5314"/>
                    <a:pt x="889" y="5254"/>
                    <a:pt x="876" y="5217"/>
                  </a:cubicBezTo>
                  <a:cubicBezTo>
                    <a:pt x="864" y="5193"/>
                    <a:pt x="840" y="5168"/>
                    <a:pt x="803" y="5168"/>
                  </a:cubicBezTo>
                  <a:cubicBezTo>
                    <a:pt x="767" y="5168"/>
                    <a:pt x="730" y="5181"/>
                    <a:pt x="706" y="5181"/>
                  </a:cubicBezTo>
                  <a:cubicBezTo>
                    <a:pt x="626" y="5186"/>
                    <a:pt x="553" y="5189"/>
                    <a:pt x="484" y="5189"/>
                  </a:cubicBezTo>
                  <a:cubicBezTo>
                    <a:pt x="384" y="5189"/>
                    <a:pt x="294" y="5183"/>
                    <a:pt x="208" y="5168"/>
                  </a:cubicBezTo>
                  <a:close/>
                  <a:moveTo>
                    <a:pt x="244" y="5424"/>
                  </a:moveTo>
                  <a:cubicBezTo>
                    <a:pt x="329" y="5436"/>
                    <a:pt x="414" y="5449"/>
                    <a:pt x="500" y="5449"/>
                  </a:cubicBezTo>
                  <a:lnTo>
                    <a:pt x="681" y="5449"/>
                  </a:lnTo>
                  <a:cubicBezTo>
                    <a:pt x="706" y="5449"/>
                    <a:pt x="730" y="5436"/>
                    <a:pt x="743" y="5436"/>
                  </a:cubicBezTo>
                  <a:lnTo>
                    <a:pt x="840" y="5436"/>
                  </a:lnTo>
                  <a:lnTo>
                    <a:pt x="840" y="5449"/>
                  </a:lnTo>
                  <a:cubicBezTo>
                    <a:pt x="840" y="5473"/>
                    <a:pt x="852" y="5497"/>
                    <a:pt x="852" y="5509"/>
                  </a:cubicBezTo>
                  <a:cubicBezTo>
                    <a:pt x="852" y="5619"/>
                    <a:pt x="864" y="5728"/>
                    <a:pt x="864" y="5838"/>
                  </a:cubicBezTo>
                  <a:cubicBezTo>
                    <a:pt x="876" y="5984"/>
                    <a:pt x="876" y="6141"/>
                    <a:pt x="889" y="6300"/>
                  </a:cubicBezTo>
                  <a:cubicBezTo>
                    <a:pt x="900" y="6446"/>
                    <a:pt x="913" y="6592"/>
                    <a:pt x="925" y="6749"/>
                  </a:cubicBezTo>
                  <a:cubicBezTo>
                    <a:pt x="937" y="6920"/>
                    <a:pt x="937" y="7090"/>
                    <a:pt x="949" y="7260"/>
                  </a:cubicBezTo>
                  <a:cubicBezTo>
                    <a:pt x="962" y="7370"/>
                    <a:pt x="962" y="7467"/>
                    <a:pt x="962" y="7576"/>
                  </a:cubicBezTo>
                  <a:lnTo>
                    <a:pt x="962" y="7625"/>
                  </a:lnTo>
                  <a:lnTo>
                    <a:pt x="962" y="7954"/>
                  </a:lnTo>
                  <a:lnTo>
                    <a:pt x="962" y="8646"/>
                  </a:lnTo>
                  <a:cubicBezTo>
                    <a:pt x="962" y="8744"/>
                    <a:pt x="937" y="8805"/>
                    <a:pt x="840" y="8854"/>
                  </a:cubicBezTo>
                  <a:cubicBezTo>
                    <a:pt x="782" y="8882"/>
                    <a:pt x="721" y="8897"/>
                    <a:pt x="657" y="8897"/>
                  </a:cubicBezTo>
                  <a:cubicBezTo>
                    <a:pt x="585" y="8897"/>
                    <a:pt x="509" y="8879"/>
                    <a:pt x="427" y="8841"/>
                  </a:cubicBezTo>
                  <a:cubicBezTo>
                    <a:pt x="378" y="8817"/>
                    <a:pt x="354" y="8781"/>
                    <a:pt x="341" y="8732"/>
                  </a:cubicBezTo>
                  <a:cubicBezTo>
                    <a:pt x="329" y="8719"/>
                    <a:pt x="329" y="8719"/>
                    <a:pt x="329" y="8708"/>
                  </a:cubicBezTo>
                  <a:lnTo>
                    <a:pt x="329" y="8635"/>
                  </a:lnTo>
                  <a:cubicBezTo>
                    <a:pt x="317" y="8586"/>
                    <a:pt x="317" y="8525"/>
                    <a:pt x="305" y="8476"/>
                  </a:cubicBezTo>
                  <a:cubicBezTo>
                    <a:pt x="281" y="8428"/>
                    <a:pt x="281" y="8367"/>
                    <a:pt x="281" y="8319"/>
                  </a:cubicBezTo>
                  <a:lnTo>
                    <a:pt x="281" y="8270"/>
                  </a:lnTo>
                  <a:lnTo>
                    <a:pt x="256" y="8075"/>
                  </a:lnTo>
                  <a:cubicBezTo>
                    <a:pt x="244" y="7881"/>
                    <a:pt x="232" y="7698"/>
                    <a:pt x="219" y="7503"/>
                  </a:cubicBezTo>
                  <a:cubicBezTo>
                    <a:pt x="219" y="7370"/>
                    <a:pt x="208" y="7248"/>
                    <a:pt x="208" y="7114"/>
                  </a:cubicBezTo>
                  <a:cubicBezTo>
                    <a:pt x="195" y="7041"/>
                    <a:pt x="195" y="6957"/>
                    <a:pt x="195" y="6884"/>
                  </a:cubicBezTo>
                  <a:cubicBezTo>
                    <a:pt x="183" y="6822"/>
                    <a:pt x="183" y="6749"/>
                    <a:pt x="183" y="6689"/>
                  </a:cubicBezTo>
                  <a:cubicBezTo>
                    <a:pt x="171" y="6555"/>
                    <a:pt x="171" y="6433"/>
                    <a:pt x="159" y="6311"/>
                  </a:cubicBezTo>
                  <a:cubicBezTo>
                    <a:pt x="159" y="6081"/>
                    <a:pt x="146" y="5862"/>
                    <a:pt x="146" y="5643"/>
                  </a:cubicBezTo>
                  <a:lnTo>
                    <a:pt x="135" y="5436"/>
                  </a:lnTo>
                  <a:cubicBezTo>
                    <a:pt x="135" y="5436"/>
                    <a:pt x="146" y="5436"/>
                    <a:pt x="146" y="5424"/>
                  </a:cubicBezTo>
                  <a:close/>
                  <a:moveTo>
                    <a:pt x="122" y="5387"/>
                  </a:moveTo>
                  <a:lnTo>
                    <a:pt x="122" y="5400"/>
                  </a:lnTo>
                  <a:lnTo>
                    <a:pt x="110" y="5412"/>
                  </a:lnTo>
                  <a:cubicBezTo>
                    <a:pt x="110" y="5424"/>
                    <a:pt x="98" y="5436"/>
                    <a:pt x="98" y="5436"/>
                  </a:cubicBezTo>
                  <a:lnTo>
                    <a:pt x="110" y="5643"/>
                  </a:lnTo>
                  <a:cubicBezTo>
                    <a:pt x="110" y="5862"/>
                    <a:pt x="122" y="6081"/>
                    <a:pt x="122" y="6311"/>
                  </a:cubicBezTo>
                  <a:cubicBezTo>
                    <a:pt x="135" y="6433"/>
                    <a:pt x="135" y="6567"/>
                    <a:pt x="146" y="6689"/>
                  </a:cubicBezTo>
                  <a:cubicBezTo>
                    <a:pt x="146" y="6749"/>
                    <a:pt x="159" y="6822"/>
                    <a:pt x="159" y="6884"/>
                  </a:cubicBezTo>
                  <a:cubicBezTo>
                    <a:pt x="159" y="6968"/>
                    <a:pt x="159" y="7041"/>
                    <a:pt x="171" y="7114"/>
                  </a:cubicBezTo>
                  <a:cubicBezTo>
                    <a:pt x="171" y="7248"/>
                    <a:pt x="183" y="7382"/>
                    <a:pt x="183" y="7503"/>
                  </a:cubicBezTo>
                  <a:cubicBezTo>
                    <a:pt x="195" y="7698"/>
                    <a:pt x="208" y="7881"/>
                    <a:pt x="232" y="8075"/>
                  </a:cubicBezTo>
                  <a:lnTo>
                    <a:pt x="244" y="8270"/>
                  </a:lnTo>
                  <a:lnTo>
                    <a:pt x="244" y="8319"/>
                  </a:lnTo>
                  <a:cubicBezTo>
                    <a:pt x="244" y="8367"/>
                    <a:pt x="244" y="8428"/>
                    <a:pt x="268" y="8489"/>
                  </a:cubicBezTo>
                  <a:cubicBezTo>
                    <a:pt x="281" y="8538"/>
                    <a:pt x="281" y="8586"/>
                    <a:pt x="292" y="8646"/>
                  </a:cubicBezTo>
                  <a:lnTo>
                    <a:pt x="292" y="8708"/>
                  </a:lnTo>
                  <a:cubicBezTo>
                    <a:pt x="292" y="8719"/>
                    <a:pt x="305" y="8732"/>
                    <a:pt x="305" y="8744"/>
                  </a:cubicBezTo>
                  <a:cubicBezTo>
                    <a:pt x="317" y="8805"/>
                    <a:pt x="354" y="8854"/>
                    <a:pt x="414" y="8878"/>
                  </a:cubicBezTo>
                  <a:cubicBezTo>
                    <a:pt x="500" y="8914"/>
                    <a:pt x="572" y="8938"/>
                    <a:pt x="657" y="8938"/>
                  </a:cubicBezTo>
                  <a:cubicBezTo>
                    <a:pt x="718" y="8938"/>
                    <a:pt x="791" y="8914"/>
                    <a:pt x="852" y="8878"/>
                  </a:cubicBezTo>
                  <a:cubicBezTo>
                    <a:pt x="962" y="8829"/>
                    <a:pt x="998" y="8756"/>
                    <a:pt x="998" y="8646"/>
                  </a:cubicBezTo>
                  <a:lnTo>
                    <a:pt x="998" y="7954"/>
                  </a:lnTo>
                  <a:lnTo>
                    <a:pt x="998" y="7625"/>
                  </a:lnTo>
                  <a:lnTo>
                    <a:pt x="998" y="7576"/>
                  </a:lnTo>
                  <a:cubicBezTo>
                    <a:pt x="998" y="7467"/>
                    <a:pt x="998" y="7370"/>
                    <a:pt x="986" y="7260"/>
                  </a:cubicBezTo>
                  <a:cubicBezTo>
                    <a:pt x="973" y="7090"/>
                    <a:pt x="962" y="6920"/>
                    <a:pt x="962" y="6738"/>
                  </a:cubicBezTo>
                  <a:cubicBezTo>
                    <a:pt x="949" y="6592"/>
                    <a:pt x="937" y="6446"/>
                    <a:pt x="925" y="6287"/>
                  </a:cubicBezTo>
                  <a:cubicBezTo>
                    <a:pt x="913" y="6141"/>
                    <a:pt x="913" y="5984"/>
                    <a:pt x="900" y="5838"/>
                  </a:cubicBezTo>
                  <a:cubicBezTo>
                    <a:pt x="900" y="5728"/>
                    <a:pt x="889" y="5619"/>
                    <a:pt x="889" y="5509"/>
                  </a:cubicBezTo>
                  <a:cubicBezTo>
                    <a:pt x="889" y="5485"/>
                    <a:pt x="876" y="5473"/>
                    <a:pt x="876" y="5449"/>
                  </a:cubicBezTo>
                  <a:cubicBezTo>
                    <a:pt x="876" y="5436"/>
                    <a:pt x="876" y="5424"/>
                    <a:pt x="864" y="5412"/>
                  </a:cubicBezTo>
                  <a:lnTo>
                    <a:pt x="864" y="5387"/>
                  </a:lnTo>
                  <a:lnTo>
                    <a:pt x="852" y="5387"/>
                  </a:lnTo>
                  <a:cubicBezTo>
                    <a:pt x="840" y="5400"/>
                    <a:pt x="827" y="5400"/>
                    <a:pt x="816" y="5400"/>
                  </a:cubicBezTo>
                  <a:lnTo>
                    <a:pt x="743" y="5400"/>
                  </a:lnTo>
                  <a:cubicBezTo>
                    <a:pt x="718" y="5412"/>
                    <a:pt x="706" y="5412"/>
                    <a:pt x="681" y="5412"/>
                  </a:cubicBezTo>
                  <a:cubicBezTo>
                    <a:pt x="641" y="5412"/>
                    <a:pt x="601" y="5417"/>
                    <a:pt x="560" y="5417"/>
                  </a:cubicBezTo>
                  <a:cubicBezTo>
                    <a:pt x="540" y="5417"/>
                    <a:pt x="520" y="5416"/>
                    <a:pt x="500" y="5412"/>
                  </a:cubicBezTo>
                  <a:cubicBezTo>
                    <a:pt x="414" y="5412"/>
                    <a:pt x="341" y="5400"/>
                    <a:pt x="256" y="5400"/>
                  </a:cubicBezTo>
                  <a:cubicBezTo>
                    <a:pt x="219" y="5387"/>
                    <a:pt x="171" y="5387"/>
                    <a:pt x="135" y="5387"/>
                  </a:cubicBezTo>
                  <a:close/>
                  <a:moveTo>
                    <a:pt x="876" y="8963"/>
                  </a:moveTo>
                  <a:lnTo>
                    <a:pt x="876" y="8975"/>
                  </a:lnTo>
                  <a:cubicBezTo>
                    <a:pt x="889" y="8987"/>
                    <a:pt x="889" y="8987"/>
                    <a:pt x="889" y="9000"/>
                  </a:cubicBezTo>
                  <a:cubicBezTo>
                    <a:pt x="889" y="9060"/>
                    <a:pt x="889" y="9121"/>
                    <a:pt x="876" y="9182"/>
                  </a:cubicBezTo>
                  <a:cubicBezTo>
                    <a:pt x="864" y="9267"/>
                    <a:pt x="840" y="9292"/>
                    <a:pt x="754" y="9316"/>
                  </a:cubicBezTo>
                  <a:cubicBezTo>
                    <a:pt x="730" y="9316"/>
                    <a:pt x="706" y="9321"/>
                    <a:pt x="682" y="9321"/>
                  </a:cubicBezTo>
                  <a:cubicBezTo>
                    <a:pt x="670" y="9321"/>
                    <a:pt x="657" y="9320"/>
                    <a:pt x="645" y="9316"/>
                  </a:cubicBezTo>
                  <a:lnTo>
                    <a:pt x="633" y="9316"/>
                  </a:lnTo>
                  <a:cubicBezTo>
                    <a:pt x="524" y="9292"/>
                    <a:pt x="524" y="9292"/>
                    <a:pt x="500" y="9182"/>
                  </a:cubicBezTo>
                  <a:lnTo>
                    <a:pt x="487" y="9157"/>
                  </a:lnTo>
                  <a:cubicBezTo>
                    <a:pt x="475" y="9109"/>
                    <a:pt x="463" y="9048"/>
                    <a:pt x="475" y="8987"/>
                  </a:cubicBezTo>
                  <a:lnTo>
                    <a:pt x="475" y="8987"/>
                  </a:lnTo>
                  <a:cubicBezTo>
                    <a:pt x="536" y="8997"/>
                    <a:pt x="594" y="9003"/>
                    <a:pt x="650" y="9003"/>
                  </a:cubicBezTo>
                  <a:cubicBezTo>
                    <a:pt x="730" y="9003"/>
                    <a:pt x="805" y="8991"/>
                    <a:pt x="876" y="8963"/>
                  </a:cubicBezTo>
                  <a:close/>
                  <a:moveTo>
                    <a:pt x="900" y="8914"/>
                  </a:moveTo>
                  <a:lnTo>
                    <a:pt x="889" y="8927"/>
                  </a:lnTo>
                  <a:cubicBezTo>
                    <a:pt x="810" y="8955"/>
                    <a:pt x="732" y="8967"/>
                    <a:pt x="648" y="8967"/>
                  </a:cubicBezTo>
                  <a:cubicBezTo>
                    <a:pt x="590" y="8967"/>
                    <a:pt x="528" y="8961"/>
                    <a:pt x="463" y="8951"/>
                  </a:cubicBezTo>
                  <a:lnTo>
                    <a:pt x="438" y="8951"/>
                  </a:lnTo>
                  <a:lnTo>
                    <a:pt x="438" y="8963"/>
                  </a:lnTo>
                  <a:cubicBezTo>
                    <a:pt x="427" y="9036"/>
                    <a:pt x="438" y="9109"/>
                    <a:pt x="451" y="9170"/>
                  </a:cubicBezTo>
                  <a:lnTo>
                    <a:pt x="463" y="9194"/>
                  </a:lnTo>
                  <a:cubicBezTo>
                    <a:pt x="487" y="9316"/>
                    <a:pt x="511" y="9328"/>
                    <a:pt x="621" y="9352"/>
                  </a:cubicBezTo>
                  <a:lnTo>
                    <a:pt x="633" y="9352"/>
                  </a:lnTo>
                  <a:cubicBezTo>
                    <a:pt x="645" y="9352"/>
                    <a:pt x="657" y="9364"/>
                    <a:pt x="670" y="9364"/>
                  </a:cubicBezTo>
                  <a:cubicBezTo>
                    <a:pt x="706" y="9364"/>
                    <a:pt x="730" y="9352"/>
                    <a:pt x="754" y="9352"/>
                  </a:cubicBezTo>
                  <a:cubicBezTo>
                    <a:pt x="864" y="9328"/>
                    <a:pt x="900" y="9292"/>
                    <a:pt x="913" y="9194"/>
                  </a:cubicBezTo>
                  <a:cubicBezTo>
                    <a:pt x="925" y="9133"/>
                    <a:pt x="925" y="9060"/>
                    <a:pt x="925" y="9000"/>
                  </a:cubicBezTo>
                  <a:cubicBezTo>
                    <a:pt x="925" y="8987"/>
                    <a:pt x="925" y="8975"/>
                    <a:pt x="913" y="8963"/>
                  </a:cubicBezTo>
                  <a:lnTo>
                    <a:pt x="913" y="8938"/>
                  </a:lnTo>
                  <a:lnTo>
                    <a:pt x="900" y="8914"/>
                  </a:lnTo>
                  <a:close/>
                  <a:moveTo>
                    <a:pt x="402" y="36"/>
                  </a:moveTo>
                  <a:cubicBezTo>
                    <a:pt x="414" y="36"/>
                    <a:pt x="427" y="36"/>
                    <a:pt x="438" y="49"/>
                  </a:cubicBezTo>
                  <a:cubicBezTo>
                    <a:pt x="451" y="60"/>
                    <a:pt x="463" y="85"/>
                    <a:pt x="463" y="109"/>
                  </a:cubicBezTo>
                  <a:cubicBezTo>
                    <a:pt x="463" y="182"/>
                    <a:pt x="487" y="231"/>
                    <a:pt x="511" y="292"/>
                  </a:cubicBezTo>
                  <a:cubicBezTo>
                    <a:pt x="524" y="316"/>
                    <a:pt x="536" y="341"/>
                    <a:pt x="536" y="365"/>
                  </a:cubicBezTo>
                  <a:cubicBezTo>
                    <a:pt x="572" y="450"/>
                    <a:pt x="597" y="547"/>
                    <a:pt x="608" y="644"/>
                  </a:cubicBezTo>
                  <a:cubicBezTo>
                    <a:pt x="621" y="717"/>
                    <a:pt x="645" y="790"/>
                    <a:pt x="657" y="863"/>
                  </a:cubicBezTo>
                  <a:cubicBezTo>
                    <a:pt x="657" y="924"/>
                    <a:pt x="670" y="985"/>
                    <a:pt x="681" y="1046"/>
                  </a:cubicBezTo>
                  <a:cubicBezTo>
                    <a:pt x="694" y="1082"/>
                    <a:pt x="706" y="1131"/>
                    <a:pt x="730" y="1168"/>
                  </a:cubicBezTo>
                  <a:cubicBezTo>
                    <a:pt x="743" y="1204"/>
                    <a:pt x="754" y="1228"/>
                    <a:pt x="767" y="1265"/>
                  </a:cubicBezTo>
                  <a:cubicBezTo>
                    <a:pt x="767" y="1277"/>
                    <a:pt x="767" y="1301"/>
                    <a:pt x="779" y="1314"/>
                  </a:cubicBezTo>
                  <a:cubicBezTo>
                    <a:pt x="816" y="1435"/>
                    <a:pt x="816" y="1557"/>
                    <a:pt x="827" y="1666"/>
                  </a:cubicBezTo>
                  <a:lnTo>
                    <a:pt x="827" y="1800"/>
                  </a:lnTo>
                  <a:cubicBezTo>
                    <a:pt x="840" y="1958"/>
                    <a:pt x="852" y="2128"/>
                    <a:pt x="864" y="2287"/>
                  </a:cubicBezTo>
                  <a:lnTo>
                    <a:pt x="876" y="2493"/>
                  </a:lnTo>
                  <a:lnTo>
                    <a:pt x="876" y="2505"/>
                  </a:lnTo>
                  <a:lnTo>
                    <a:pt x="876" y="2517"/>
                  </a:lnTo>
                  <a:cubicBezTo>
                    <a:pt x="876" y="2639"/>
                    <a:pt x="889" y="2760"/>
                    <a:pt x="889" y="2882"/>
                  </a:cubicBezTo>
                  <a:cubicBezTo>
                    <a:pt x="900" y="3065"/>
                    <a:pt x="913" y="3247"/>
                    <a:pt x="913" y="3430"/>
                  </a:cubicBezTo>
                  <a:cubicBezTo>
                    <a:pt x="900" y="3612"/>
                    <a:pt x="900" y="3806"/>
                    <a:pt x="900" y="3976"/>
                  </a:cubicBezTo>
                  <a:lnTo>
                    <a:pt x="900" y="4220"/>
                  </a:lnTo>
                  <a:lnTo>
                    <a:pt x="900" y="4573"/>
                  </a:lnTo>
                  <a:cubicBezTo>
                    <a:pt x="900" y="4803"/>
                    <a:pt x="900" y="5059"/>
                    <a:pt x="913" y="5303"/>
                  </a:cubicBezTo>
                  <a:cubicBezTo>
                    <a:pt x="913" y="5449"/>
                    <a:pt x="925" y="5594"/>
                    <a:pt x="925" y="5740"/>
                  </a:cubicBezTo>
                  <a:cubicBezTo>
                    <a:pt x="937" y="5886"/>
                    <a:pt x="937" y="6044"/>
                    <a:pt x="949" y="6190"/>
                  </a:cubicBezTo>
                  <a:cubicBezTo>
                    <a:pt x="962" y="6348"/>
                    <a:pt x="962" y="6506"/>
                    <a:pt x="973" y="6665"/>
                  </a:cubicBezTo>
                  <a:lnTo>
                    <a:pt x="1010" y="7321"/>
                  </a:lnTo>
                  <a:cubicBezTo>
                    <a:pt x="1022" y="7492"/>
                    <a:pt x="1022" y="7662"/>
                    <a:pt x="1022" y="7832"/>
                  </a:cubicBezTo>
                  <a:lnTo>
                    <a:pt x="1022" y="8124"/>
                  </a:lnTo>
                  <a:lnTo>
                    <a:pt x="1022" y="8246"/>
                  </a:lnTo>
                  <a:cubicBezTo>
                    <a:pt x="1035" y="8282"/>
                    <a:pt x="1035" y="8306"/>
                    <a:pt x="1035" y="8330"/>
                  </a:cubicBezTo>
                  <a:lnTo>
                    <a:pt x="1035" y="8416"/>
                  </a:lnTo>
                  <a:cubicBezTo>
                    <a:pt x="1046" y="8501"/>
                    <a:pt x="1046" y="8598"/>
                    <a:pt x="1046" y="8695"/>
                  </a:cubicBezTo>
                  <a:cubicBezTo>
                    <a:pt x="1046" y="8744"/>
                    <a:pt x="1035" y="8792"/>
                    <a:pt x="1010" y="8817"/>
                  </a:cubicBezTo>
                  <a:cubicBezTo>
                    <a:pt x="973" y="8878"/>
                    <a:pt x="962" y="8927"/>
                    <a:pt x="962" y="9000"/>
                  </a:cubicBezTo>
                  <a:lnTo>
                    <a:pt x="962" y="9011"/>
                  </a:lnTo>
                  <a:lnTo>
                    <a:pt x="962" y="9182"/>
                  </a:lnTo>
                  <a:cubicBezTo>
                    <a:pt x="949" y="9303"/>
                    <a:pt x="913" y="9364"/>
                    <a:pt x="754" y="9400"/>
                  </a:cubicBezTo>
                  <a:cubicBezTo>
                    <a:pt x="739" y="9403"/>
                    <a:pt x="724" y="9404"/>
                    <a:pt x="708" y="9404"/>
                  </a:cubicBezTo>
                  <a:cubicBezTo>
                    <a:pt x="639" y="9404"/>
                    <a:pt x="569" y="9382"/>
                    <a:pt x="500" y="9352"/>
                  </a:cubicBezTo>
                  <a:cubicBezTo>
                    <a:pt x="451" y="9328"/>
                    <a:pt x="427" y="9279"/>
                    <a:pt x="414" y="9230"/>
                  </a:cubicBezTo>
                  <a:cubicBezTo>
                    <a:pt x="402" y="9157"/>
                    <a:pt x="402" y="9097"/>
                    <a:pt x="390" y="9024"/>
                  </a:cubicBezTo>
                  <a:cubicBezTo>
                    <a:pt x="390" y="8975"/>
                    <a:pt x="378" y="8914"/>
                    <a:pt x="329" y="8865"/>
                  </a:cubicBezTo>
                  <a:cubicBezTo>
                    <a:pt x="256" y="8792"/>
                    <a:pt x="244" y="8695"/>
                    <a:pt x="232" y="8622"/>
                  </a:cubicBezTo>
                  <a:cubicBezTo>
                    <a:pt x="232" y="8513"/>
                    <a:pt x="219" y="8403"/>
                    <a:pt x="219" y="8294"/>
                  </a:cubicBezTo>
                  <a:cubicBezTo>
                    <a:pt x="208" y="8257"/>
                    <a:pt x="208" y="8209"/>
                    <a:pt x="208" y="8173"/>
                  </a:cubicBezTo>
                  <a:cubicBezTo>
                    <a:pt x="195" y="7929"/>
                    <a:pt x="171" y="7674"/>
                    <a:pt x="159" y="7430"/>
                  </a:cubicBezTo>
                  <a:lnTo>
                    <a:pt x="159" y="7382"/>
                  </a:lnTo>
                  <a:lnTo>
                    <a:pt x="159" y="7346"/>
                  </a:lnTo>
                  <a:cubicBezTo>
                    <a:pt x="146" y="7260"/>
                    <a:pt x="146" y="7175"/>
                    <a:pt x="135" y="7090"/>
                  </a:cubicBezTo>
                  <a:cubicBezTo>
                    <a:pt x="122" y="6895"/>
                    <a:pt x="110" y="6689"/>
                    <a:pt x="110" y="6494"/>
                  </a:cubicBezTo>
                  <a:cubicBezTo>
                    <a:pt x="98" y="6384"/>
                    <a:pt x="98" y="6275"/>
                    <a:pt x="98" y="6166"/>
                  </a:cubicBezTo>
                  <a:lnTo>
                    <a:pt x="98" y="5995"/>
                  </a:lnTo>
                  <a:lnTo>
                    <a:pt x="62" y="4573"/>
                  </a:lnTo>
                  <a:lnTo>
                    <a:pt x="62" y="4463"/>
                  </a:lnTo>
                  <a:lnTo>
                    <a:pt x="62" y="4354"/>
                  </a:lnTo>
                  <a:cubicBezTo>
                    <a:pt x="62" y="4232"/>
                    <a:pt x="62" y="4098"/>
                    <a:pt x="49" y="3976"/>
                  </a:cubicBezTo>
                  <a:cubicBezTo>
                    <a:pt x="37" y="3879"/>
                    <a:pt x="37" y="3782"/>
                    <a:pt x="49" y="3673"/>
                  </a:cubicBezTo>
                  <a:cubicBezTo>
                    <a:pt x="62" y="3551"/>
                    <a:pt x="62" y="3417"/>
                    <a:pt x="49" y="3235"/>
                  </a:cubicBezTo>
                  <a:cubicBezTo>
                    <a:pt x="37" y="3174"/>
                    <a:pt x="37" y="3138"/>
                    <a:pt x="49" y="3089"/>
                  </a:cubicBezTo>
                  <a:cubicBezTo>
                    <a:pt x="73" y="2639"/>
                    <a:pt x="73" y="2177"/>
                    <a:pt x="62" y="1739"/>
                  </a:cubicBezTo>
                  <a:lnTo>
                    <a:pt x="62" y="1533"/>
                  </a:lnTo>
                  <a:cubicBezTo>
                    <a:pt x="62" y="1471"/>
                    <a:pt x="62" y="1411"/>
                    <a:pt x="73" y="1350"/>
                  </a:cubicBezTo>
                  <a:lnTo>
                    <a:pt x="73" y="1314"/>
                  </a:lnTo>
                  <a:cubicBezTo>
                    <a:pt x="73" y="1301"/>
                    <a:pt x="73" y="1277"/>
                    <a:pt x="86" y="1265"/>
                  </a:cubicBezTo>
                  <a:cubicBezTo>
                    <a:pt x="135" y="1192"/>
                    <a:pt x="146" y="1106"/>
                    <a:pt x="159" y="1022"/>
                  </a:cubicBezTo>
                  <a:cubicBezTo>
                    <a:pt x="159" y="997"/>
                    <a:pt x="171" y="960"/>
                    <a:pt x="171" y="924"/>
                  </a:cubicBezTo>
                  <a:cubicBezTo>
                    <a:pt x="195" y="827"/>
                    <a:pt x="219" y="730"/>
                    <a:pt x="232" y="644"/>
                  </a:cubicBezTo>
                  <a:cubicBezTo>
                    <a:pt x="244" y="584"/>
                    <a:pt x="256" y="523"/>
                    <a:pt x="268" y="474"/>
                  </a:cubicBezTo>
                  <a:cubicBezTo>
                    <a:pt x="268" y="438"/>
                    <a:pt x="281" y="414"/>
                    <a:pt x="292" y="377"/>
                  </a:cubicBezTo>
                  <a:cubicBezTo>
                    <a:pt x="329" y="292"/>
                    <a:pt x="354" y="206"/>
                    <a:pt x="354" y="122"/>
                  </a:cubicBezTo>
                  <a:cubicBezTo>
                    <a:pt x="354" y="49"/>
                    <a:pt x="378" y="36"/>
                    <a:pt x="402" y="36"/>
                  </a:cubicBezTo>
                  <a:close/>
                  <a:moveTo>
                    <a:pt x="390" y="0"/>
                  </a:moveTo>
                  <a:cubicBezTo>
                    <a:pt x="354" y="12"/>
                    <a:pt x="317" y="36"/>
                    <a:pt x="317" y="122"/>
                  </a:cubicBezTo>
                  <a:cubicBezTo>
                    <a:pt x="317" y="206"/>
                    <a:pt x="305" y="279"/>
                    <a:pt x="256" y="365"/>
                  </a:cubicBezTo>
                  <a:cubicBezTo>
                    <a:pt x="244" y="401"/>
                    <a:pt x="232" y="425"/>
                    <a:pt x="232" y="462"/>
                  </a:cubicBezTo>
                  <a:cubicBezTo>
                    <a:pt x="219" y="523"/>
                    <a:pt x="208" y="571"/>
                    <a:pt x="195" y="633"/>
                  </a:cubicBezTo>
                  <a:cubicBezTo>
                    <a:pt x="183" y="730"/>
                    <a:pt x="159" y="827"/>
                    <a:pt x="135" y="924"/>
                  </a:cubicBezTo>
                  <a:cubicBezTo>
                    <a:pt x="135" y="949"/>
                    <a:pt x="122" y="985"/>
                    <a:pt x="122" y="1022"/>
                  </a:cubicBezTo>
                  <a:cubicBezTo>
                    <a:pt x="110" y="1106"/>
                    <a:pt x="98" y="1179"/>
                    <a:pt x="49" y="1252"/>
                  </a:cubicBezTo>
                  <a:cubicBezTo>
                    <a:pt x="37" y="1265"/>
                    <a:pt x="37" y="1289"/>
                    <a:pt x="37" y="1314"/>
                  </a:cubicBezTo>
                  <a:lnTo>
                    <a:pt x="37" y="1350"/>
                  </a:lnTo>
                  <a:cubicBezTo>
                    <a:pt x="37" y="1411"/>
                    <a:pt x="25" y="1471"/>
                    <a:pt x="25" y="1533"/>
                  </a:cubicBezTo>
                  <a:lnTo>
                    <a:pt x="25" y="1739"/>
                  </a:lnTo>
                  <a:cubicBezTo>
                    <a:pt x="37" y="2177"/>
                    <a:pt x="37" y="2639"/>
                    <a:pt x="13" y="3089"/>
                  </a:cubicBezTo>
                  <a:lnTo>
                    <a:pt x="13" y="3235"/>
                  </a:lnTo>
                  <a:cubicBezTo>
                    <a:pt x="25" y="3417"/>
                    <a:pt x="25" y="3551"/>
                    <a:pt x="13" y="3673"/>
                  </a:cubicBezTo>
                  <a:cubicBezTo>
                    <a:pt x="0" y="3782"/>
                    <a:pt x="0" y="3879"/>
                    <a:pt x="13" y="3976"/>
                  </a:cubicBezTo>
                  <a:cubicBezTo>
                    <a:pt x="25" y="4098"/>
                    <a:pt x="25" y="4232"/>
                    <a:pt x="25" y="4354"/>
                  </a:cubicBezTo>
                  <a:lnTo>
                    <a:pt x="25" y="4463"/>
                  </a:lnTo>
                  <a:lnTo>
                    <a:pt x="25" y="4573"/>
                  </a:lnTo>
                  <a:lnTo>
                    <a:pt x="62" y="6008"/>
                  </a:lnTo>
                  <a:lnTo>
                    <a:pt x="62" y="6166"/>
                  </a:lnTo>
                  <a:cubicBezTo>
                    <a:pt x="62" y="6275"/>
                    <a:pt x="62" y="6384"/>
                    <a:pt x="73" y="6494"/>
                  </a:cubicBezTo>
                  <a:cubicBezTo>
                    <a:pt x="73" y="6689"/>
                    <a:pt x="86" y="6895"/>
                    <a:pt x="98" y="7090"/>
                  </a:cubicBezTo>
                  <a:cubicBezTo>
                    <a:pt x="110" y="7175"/>
                    <a:pt x="110" y="7260"/>
                    <a:pt x="122" y="7346"/>
                  </a:cubicBezTo>
                  <a:lnTo>
                    <a:pt x="122" y="7382"/>
                  </a:lnTo>
                  <a:lnTo>
                    <a:pt x="122" y="7430"/>
                  </a:lnTo>
                  <a:cubicBezTo>
                    <a:pt x="135" y="7686"/>
                    <a:pt x="159" y="7929"/>
                    <a:pt x="171" y="8173"/>
                  </a:cubicBezTo>
                  <a:cubicBezTo>
                    <a:pt x="171" y="8209"/>
                    <a:pt x="171" y="8257"/>
                    <a:pt x="183" y="8294"/>
                  </a:cubicBezTo>
                  <a:cubicBezTo>
                    <a:pt x="183" y="8403"/>
                    <a:pt x="195" y="8513"/>
                    <a:pt x="208" y="8622"/>
                  </a:cubicBezTo>
                  <a:cubicBezTo>
                    <a:pt x="208" y="8708"/>
                    <a:pt x="219" y="8805"/>
                    <a:pt x="292" y="8890"/>
                  </a:cubicBezTo>
                  <a:cubicBezTo>
                    <a:pt x="341" y="8927"/>
                    <a:pt x="354" y="8975"/>
                    <a:pt x="354" y="9036"/>
                  </a:cubicBezTo>
                  <a:cubicBezTo>
                    <a:pt x="365" y="9097"/>
                    <a:pt x="378" y="9170"/>
                    <a:pt x="390" y="9230"/>
                  </a:cubicBezTo>
                  <a:cubicBezTo>
                    <a:pt x="402" y="9292"/>
                    <a:pt x="414" y="9364"/>
                    <a:pt x="487" y="9389"/>
                  </a:cubicBezTo>
                  <a:cubicBezTo>
                    <a:pt x="548" y="9413"/>
                    <a:pt x="621" y="9437"/>
                    <a:pt x="694" y="9437"/>
                  </a:cubicBezTo>
                  <a:cubicBezTo>
                    <a:pt x="718" y="9437"/>
                    <a:pt x="743" y="9437"/>
                    <a:pt x="767" y="9425"/>
                  </a:cubicBezTo>
                  <a:cubicBezTo>
                    <a:pt x="925" y="9389"/>
                    <a:pt x="973" y="9340"/>
                    <a:pt x="998" y="9182"/>
                  </a:cubicBezTo>
                  <a:lnTo>
                    <a:pt x="998" y="9011"/>
                  </a:lnTo>
                  <a:lnTo>
                    <a:pt x="998" y="9000"/>
                  </a:lnTo>
                  <a:cubicBezTo>
                    <a:pt x="998" y="8938"/>
                    <a:pt x="1010" y="8890"/>
                    <a:pt x="1046" y="8841"/>
                  </a:cubicBezTo>
                  <a:cubicBezTo>
                    <a:pt x="1071" y="8805"/>
                    <a:pt x="1083" y="8744"/>
                    <a:pt x="1083" y="8695"/>
                  </a:cubicBezTo>
                  <a:cubicBezTo>
                    <a:pt x="1083" y="8598"/>
                    <a:pt x="1083" y="8501"/>
                    <a:pt x="1071" y="8416"/>
                  </a:cubicBezTo>
                  <a:lnTo>
                    <a:pt x="1071" y="8330"/>
                  </a:lnTo>
                  <a:cubicBezTo>
                    <a:pt x="1071" y="8306"/>
                    <a:pt x="1071" y="8270"/>
                    <a:pt x="1059" y="8246"/>
                  </a:cubicBezTo>
                  <a:lnTo>
                    <a:pt x="1059" y="8111"/>
                  </a:lnTo>
                  <a:lnTo>
                    <a:pt x="1059" y="7832"/>
                  </a:lnTo>
                  <a:cubicBezTo>
                    <a:pt x="1046" y="7662"/>
                    <a:pt x="1046" y="7492"/>
                    <a:pt x="1046" y="7321"/>
                  </a:cubicBezTo>
                  <a:lnTo>
                    <a:pt x="1010" y="6665"/>
                  </a:lnTo>
                  <a:cubicBezTo>
                    <a:pt x="998" y="6506"/>
                    <a:pt x="986" y="6348"/>
                    <a:pt x="986" y="6190"/>
                  </a:cubicBezTo>
                  <a:cubicBezTo>
                    <a:pt x="973" y="6044"/>
                    <a:pt x="973" y="5886"/>
                    <a:pt x="962" y="5740"/>
                  </a:cubicBezTo>
                  <a:cubicBezTo>
                    <a:pt x="962" y="5594"/>
                    <a:pt x="949" y="5449"/>
                    <a:pt x="949" y="5303"/>
                  </a:cubicBezTo>
                  <a:cubicBezTo>
                    <a:pt x="937" y="5059"/>
                    <a:pt x="937" y="4803"/>
                    <a:pt x="937" y="4573"/>
                  </a:cubicBezTo>
                  <a:lnTo>
                    <a:pt x="937" y="4220"/>
                  </a:lnTo>
                  <a:lnTo>
                    <a:pt x="937" y="3976"/>
                  </a:lnTo>
                  <a:lnTo>
                    <a:pt x="937" y="3430"/>
                  </a:lnTo>
                  <a:cubicBezTo>
                    <a:pt x="949" y="3247"/>
                    <a:pt x="937" y="3052"/>
                    <a:pt x="925" y="2882"/>
                  </a:cubicBezTo>
                  <a:cubicBezTo>
                    <a:pt x="925" y="2760"/>
                    <a:pt x="913" y="2639"/>
                    <a:pt x="913" y="2517"/>
                  </a:cubicBezTo>
                  <a:lnTo>
                    <a:pt x="913" y="2493"/>
                  </a:lnTo>
                  <a:lnTo>
                    <a:pt x="889" y="2287"/>
                  </a:lnTo>
                  <a:cubicBezTo>
                    <a:pt x="889" y="2116"/>
                    <a:pt x="876" y="1958"/>
                    <a:pt x="864" y="1800"/>
                  </a:cubicBezTo>
                  <a:cubicBezTo>
                    <a:pt x="864" y="1751"/>
                    <a:pt x="864" y="1714"/>
                    <a:pt x="852" y="1666"/>
                  </a:cubicBezTo>
                  <a:cubicBezTo>
                    <a:pt x="852" y="1544"/>
                    <a:pt x="852" y="1423"/>
                    <a:pt x="816" y="1301"/>
                  </a:cubicBezTo>
                  <a:cubicBezTo>
                    <a:pt x="803" y="1289"/>
                    <a:pt x="803" y="1277"/>
                    <a:pt x="791" y="1252"/>
                  </a:cubicBezTo>
                  <a:cubicBezTo>
                    <a:pt x="791" y="1216"/>
                    <a:pt x="779" y="1179"/>
                    <a:pt x="754" y="1155"/>
                  </a:cubicBezTo>
                  <a:cubicBezTo>
                    <a:pt x="730" y="1119"/>
                    <a:pt x="730" y="1082"/>
                    <a:pt x="718" y="1033"/>
                  </a:cubicBezTo>
                  <a:cubicBezTo>
                    <a:pt x="706" y="973"/>
                    <a:pt x="694" y="912"/>
                    <a:pt x="681" y="863"/>
                  </a:cubicBezTo>
                  <a:cubicBezTo>
                    <a:pt x="670" y="790"/>
                    <a:pt x="657" y="706"/>
                    <a:pt x="645" y="633"/>
                  </a:cubicBezTo>
                  <a:cubicBezTo>
                    <a:pt x="621" y="535"/>
                    <a:pt x="597" y="438"/>
                    <a:pt x="572" y="352"/>
                  </a:cubicBezTo>
                  <a:cubicBezTo>
                    <a:pt x="560" y="328"/>
                    <a:pt x="560" y="304"/>
                    <a:pt x="548" y="279"/>
                  </a:cubicBezTo>
                  <a:cubicBezTo>
                    <a:pt x="524" y="219"/>
                    <a:pt x="500" y="170"/>
                    <a:pt x="500" y="109"/>
                  </a:cubicBezTo>
                  <a:cubicBezTo>
                    <a:pt x="500" y="73"/>
                    <a:pt x="487" y="49"/>
                    <a:pt x="463" y="24"/>
                  </a:cubicBezTo>
                  <a:cubicBezTo>
                    <a:pt x="438" y="0"/>
                    <a:pt x="414" y="0"/>
                    <a:pt x="3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9" name="Google Shape;3247;p38">
            <a:extLst>
              <a:ext uri="{FF2B5EF4-FFF2-40B4-BE49-F238E27FC236}">
                <a16:creationId xmlns:a16="http://schemas.microsoft.com/office/drawing/2014/main" id="{D8D8EB5A-A6A8-47A9-B662-48790EA1AD28}"/>
              </a:ext>
            </a:extLst>
          </p:cNvPr>
          <p:cNvGrpSpPr/>
          <p:nvPr/>
        </p:nvGrpSpPr>
        <p:grpSpPr>
          <a:xfrm rot="17759723">
            <a:off x="3505503" y="6177215"/>
            <a:ext cx="1378102" cy="201971"/>
            <a:chOff x="4147674" y="2583786"/>
            <a:chExt cx="671753" cy="98436"/>
          </a:xfrm>
        </p:grpSpPr>
        <p:sp>
          <p:nvSpPr>
            <p:cNvPr id="2420" name="Google Shape;3248;p38">
              <a:extLst>
                <a:ext uri="{FF2B5EF4-FFF2-40B4-BE49-F238E27FC236}">
                  <a16:creationId xmlns:a16="http://schemas.microsoft.com/office/drawing/2014/main" id="{1BF12461-A9EA-4C72-A07E-BA49C8CACDD3}"/>
                </a:ext>
              </a:extLst>
            </p:cNvPr>
            <p:cNvSpPr/>
            <p:nvPr/>
          </p:nvSpPr>
          <p:spPr>
            <a:xfrm>
              <a:off x="4147674" y="2583786"/>
              <a:ext cx="668616" cy="98436"/>
            </a:xfrm>
            <a:custGeom>
              <a:avLst/>
              <a:gdLst/>
              <a:ahLst/>
              <a:cxnLst/>
              <a:rect l="l" t="t" r="r" b="b"/>
              <a:pathLst>
                <a:path w="4286" h="631" extrusionOk="0">
                  <a:moveTo>
                    <a:pt x="1450" y="1"/>
                  </a:moveTo>
                  <a:cubicBezTo>
                    <a:pt x="1418" y="1"/>
                    <a:pt x="1384" y="6"/>
                    <a:pt x="1350" y="17"/>
                  </a:cubicBezTo>
                  <a:cubicBezTo>
                    <a:pt x="1277" y="42"/>
                    <a:pt x="1229" y="103"/>
                    <a:pt x="1180" y="151"/>
                  </a:cubicBezTo>
                  <a:lnTo>
                    <a:pt x="1107" y="260"/>
                  </a:lnTo>
                  <a:cubicBezTo>
                    <a:pt x="1055" y="321"/>
                    <a:pt x="966" y="376"/>
                    <a:pt x="884" y="376"/>
                  </a:cubicBezTo>
                  <a:cubicBezTo>
                    <a:pt x="851" y="376"/>
                    <a:pt x="819" y="367"/>
                    <a:pt x="791" y="346"/>
                  </a:cubicBezTo>
                  <a:cubicBezTo>
                    <a:pt x="686" y="272"/>
                    <a:pt x="645" y="127"/>
                    <a:pt x="518" y="127"/>
                  </a:cubicBezTo>
                  <a:cubicBezTo>
                    <a:pt x="498" y="127"/>
                    <a:pt x="475" y="131"/>
                    <a:pt x="450" y="139"/>
                  </a:cubicBezTo>
                  <a:cubicBezTo>
                    <a:pt x="256" y="200"/>
                    <a:pt x="98" y="431"/>
                    <a:pt x="1" y="614"/>
                  </a:cubicBezTo>
                  <a:cubicBezTo>
                    <a:pt x="1" y="622"/>
                    <a:pt x="7" y="631"/>
                    <a:pt x="14" y="631"/>
                  </a:cubicBezTo>
                  <a:cubicBezTo>
                    <a:pt x="18" y="631"/>
                    <a:pt x="21" y="629"/>
                    <a:pt x="25" y="625"/>
                  </a:cubicBezTo>
                  <a:cubicBezTo>
                    <a:pt x="110" y="479"/>
                    <a:pt x="256" y="309"/>
                    <a:pt x="414" y="249"/>
                  </a:cubicBezTo>
                  <a:cubicBezTo>
                    <a:pt x="451" y="233"/>
                    <a:pt x="481" y="226"/>
                    <a:pt x="507" y="226"/>
                  </a:cubicBezTo>
                  <a:cubicBezTo>
                    <a:pt x="617" y="226"/>
                    <a:pt x="644" y="354"/>
                    <a:pt x="742" y="443"/>
                  </a:cubicBezTo>
                  <a:cubicBezTo>
                    <a:pt x="794" y="484"/>
                    <a:pt x="845" y="501"/>
                    <a:pt x="895" y="501"/>
                  </a:cubicBezTo>
                  <a:cubicBezTo>
                    <a:pt x="1010" y="501"/>
                    <a:pt x="1116" y="411"/>
                    <a:pt x="1193" y="309"/>
                  </a:cubicBezTo>
                  <a:cubicBezTo>
                    <a:pt x="1265" y="228"/>
                    <a:pt x="1350" y="114"/>
                    <a:pt x="1453" y="114"/>
                  </a:cubicBezTo>
                  <a:cubicBezTo>
                    <a:pt x="1490" y="114"/>
                    <a:pt x="1528" y="128"/>
                    <a:pt x="1569" y="163"/>
                  </a:cubicBezTo>
                  <a:cubicBezTo>
                    <a:pt x="1642" y="224"/>
                    <a:pt x="1691" y="309"/>
                    <a:pt x="1752" y="395"/>
                  </a:cubicBezTo>
                  <a:cubicBezTo>
                    <a:pt x="1833" y="499"/>
                    <a:pt x="1925" y="626"/>
                    <a:pt x="2072" y="626"/>
                  </a:cubicBezTo>
                  <a:cubicBezTo>
                    <a:pt x="2079" y="626"/>
                    <a:pt x="2086" y="626"/>
                    <a:pt x="2093" y="625"/>
                  </a:cubicBezTo>
                  <a:cubicBezTo>
                    <a:pt x="2275" y="625"/>
                    <a:pt x="2372" y="455"/>
                    <a:pt x="2482" y="333"/>
                  </a:cubicBezTo>
                  <a:cubicBezTo>
                    <a:pt x="2540" y="258"/>
                    <a:pt x="2605" y="188"/>
                    <a:pt x="2687" y="188"/>
                  </a:cubicBezTo>
                  <a:cubicBezTo>
                    <a:pt x="2724" y="188"/>
                    <a:pt x="2764" y="202"/>
                    <a:pt x="2810" y="236"/>
                  </a:cubicBezTo>
                  <a:cubicBezTo>
                    <a:pt x="2907" y="309"/>
                    <a:pt x="2968" y="406"/>
                    <a:pt x="3065" y="479"/>
                  </a:cubicBezTo>
                  <a:cubicBezTo>
                    <a:pt x="3216" y="575"/>
                    <a:pt x="3394" y="623"/>
                    <a:pt x="3572" y="623"/>
                  </a:cubicBezTo>
                  <a:cubicBezTo>
                    <a:pt x="3825" y="623"/>
                    <a:pt x="4079" y="526"/>
                    <a:pt x="4257" y="333"/>
                  </a:cubicBezTo>
                  <a:cubicBezTo>
                    <a:pt x="4285" y="305"/>
                    <a:pt x="4255" y="262"/>
                    <a:pt x="4217" y="262"/>
                  </a:cubicBezTo>
                  <a:cubicBezTo>
                    <a:pt x="4206" y="262"/>
                    <a:pt x="4195" y="265"/>
                    <a:pt x="4184" y="273"/>
                  </a:cubicBezTo>
                  <a:cubicBezTo>
                    <a:pt x="4023" y="434"/>
                    <a:pt x="3806" y="516"/>
                    <a:pt x="3588" y="516"/>
                  </a:cubicBezTo>
                  <a:cubicBezTo>
                    <a:pt x="3362" y="516"/>
                    <a:pt x="3135" y="428"/>
                    <a:pt x="2968" y="249"/>
                  </a:cubicBezTo>
                  <a:cubicBezTo>
                    <a:pt x="2894" y="165"/>
                    <a:pt x="2803" y="71"/>
                    <a:pt x="2685" y="71"/>
                  </a:cubicBezTo>
                  <a:cubicBezTo>
                    <a:pt x="2667" y="71"/>
                    <a:pt x="2647" y="73"/>
                    <a:pt x="2628" y="79"/>
                  </a:cubicBezTo>
                  <a:cubicBezTo>
                    <a:pt x="2493" y="115"/>
                    <a:pt x="2420" y="236"/>
                    <a:pt x="2347" y="333"/>
                  </a:cubicBezTo>
                  <a:cubicBezTo>
                    <a:pt x="2268" y="429"/>
                    <a:pt x="2178" y="514"/>
                    <a:pt x="2082" y="514"/>
                  </a:cubicBezTo>
                  <a:cubicBezTo>
                    <a:pt x="2030" y="514"/>
                    <a:pt x="1977" y="490"/>
                    <a:pt x="1922" y="431"/>
                  </a:cubicBezTo>
                  <a:cubicBezTo>
                    <a:pt x="1812" y="322"/>
                    <a:pt x="1764" y="176"/>
                    <a:pt x="1642" y="79"/>
                  </a:cubicBezTo>
                  <a:cubicBezTo>
                    <a:pt x="1592" y="28"/>
                    <a:pt x="1524" y="1"/>
                    <a:pt x="14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3249;p38">
              <a:extLst>
                <a:ext uri="{FF2B5EF4-FFF2-40B4-BE49-F238E27FC236}">
                  <a16:creationId xmlns:a16="http://schemas.microsoft.com/office/drawing/2014/main" id="{9249E113-C227-4F87-8861-8F9FD0C18FE9}"/>
                </a:ext>
              </a:extLst>
            </p:cNvPr>
            <p:cNvSpPr/>
            <p:nvPr/>
          </p:nvSpPr>
          <p:spPr>
            <a:xfrm>
              <a:off x="4733939" y="2622475"/>
              <a:ext cx="85488" cy="18876"/>
            </a:xfrm>
            <a:custGeom>
              <a:avLst/>
              <a:gdLst/>
              <a:ahLst/>
              <a:cxnLst/>
              <a:rect l="l" t="t" r="r" b="b"/>
              <a:pathLst>
                <a:path w="548" h="121" extrusionOk="0">
                  <a:moveTo>
                    <a:pt x="487" y="1"/>
                  </a:moveTo>
                  <a:cubicBezTo>
                    <a:pt x="402" y="12"/>
                    <a:pt x="305" y="12"/>
                    <a:pt x="219" y="37"/>
                  </a:cubicBezTo>
                  <a:cubicBezTo>
                    <a:pt x="146" y="49"/>
                    <a:pt x="61" y="61"/>
                    <a:pt x="0" y="110"/>
                  </a:cubicBezTo>
                  <a:cubicBezTo>
                    <a:pt x="23" y="117"/>
                    <a:pt x="47" y="120"/>
                    <a:pt x="71" y="120"/>
                  </a:cubicBezTo>
                  <a:cubicBezTo>
                    <a:pt x="125" y="120"/>
                    <a:pt x="181" y="106"/>
                    <a:pt x="232" y="98"/>
                  </a:cubicBezTo>
                  <a:cubicBezTo>
                    <a:pt x="316" y="98"/>
                    <a:pt x="402" y="85"/>
                    <a:pt x="487" y="85"/>
                  </a:cubicBezTo>
                  <a:cubicBezTo>
                    <a:pt x="548" y="74"/>
                    <a:pt x="548" y="1"/>
                    <a:pt x="48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3250;p38">
              <a:extLst>
                <a:ext uri="{FF2B5EF4-FFF2-40B4-BE49-F238E27FC236}">
                  <a16:creationId xmlns:a16="http://schemas.microsoft.com/office/drawing/2014/main" id="{46213DBA-3099-4631-B5F2-B7EE3B3F1604}"/>
                </a:ext>
              </a:extLst>
            </p:cNvPr>
            <p:cNvSpPr/>
            <p:nvPr/>
          </p:nvSpPr>
          <p:spPr>
            <a:xfrm>
              <a:off x="4779492" y="2626219"/>
              <a:ext cx="32448" cy="55224"/>
            </a:xfrm>
            <a:custGeom>
              <a:avLst/>
              <a:gdLst/>
              <a:ahLst/>
              <a:cxnLst/>
              <a:rect l="l" t="t" r="r" b="b"/>
              <a:pathLst>
                <a:path w="208" h="354" extrusionOk="0">
                  <a:moveTo>
                    <a:pt x="164" y="1"/>
                  </a:moveTo>
                  <a:cubicBezTo>
                    <a:pt x="143" y="1"/>
                    <a:pt x="122" y="13"/>
                    <a:pt x="122" y="37"/>
                  </a:cubicBezTo>
                  <a:cubicBezTo>
                    <a:pt x="122" y="147"/>
                    <a:pt x="73" y="256"/>
                    <a:pt x="13" y="342"/>
                  </a:cubicBezTo>
                  <a:cubicBezTo>
                    <a:pt x="0" y="342"/>
                    <a:pt x="13" y="353"/>
                    <a:pt x="24" y="353"/>
                  </a:cubicBezTo>
                  <a:cubicBezTo>
                    <a:pt x="134" y="293"/>
                    <a:pt x="207" y="171"/>
                    <a:pt x="207" y="37"/>
                  </a:cubicBezTo>
                  <a:cubicBezTo>
                    <a:pt x="207" y="13"/>
                    <a:pt x="186" y="1"/>
                    <a:pt x="1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3" name="Google Shape;10025;p65">
            <a:extLst>
              <a:ext uri="{FF2B5EF4-FFF2-40B4-BE49-F238E27FC236}">
                <a16:creationId xmlns:a16="http://schemas.microsoft.com/office/drawing/2014/main" id="{3843EAA6-DB50-4F92-A62F-636DE6DE7E95}"/>
              </a:ext>
            </a:extLst>
          </p:cNvPr>
          <p:cNvSpPr/>
          <p:nvPr/>
        </p:nvSpPr>
        <p:spPr>
          <a:xfrm rot="19390140">
            <a:off x="3787928" y="8480863"/>
            <a:ext cx="1304973" cy="635419"/>
          </a:xfrm>
          <a:custGeom>
            <a:avLst/>
            <a:gdLst/>
            <a:ahLst/>
            <a:cxnLst/>
            <a:rect l="l" t="t" r="r" b="b"/>
            <a:pathLst>
              <a:path w="5352" h="2606" extrusionOk="0">
                <a:moveTo>
                  <a:pt x="864" y="465"/>
                </a:moveTo>
                <a:cubicBezTo>
                  <a:pt x="876" y="527"/>
                  <a:pt x="888" y="600"/>
                  <a:pt x="901" y="660"/>
                </a:cubicBezTo>
                <a:cubicBezTo>
                  <a:pt x="901" y="660"/>
                  <a:pt x="815" y="672"/>
                  <a:pt x="779" y="672"/>
                </a:cubicBezTo>
                <a:cubicBezTo>
                  <a:pt x="779" y="672"/>
                  <a:pt x="766" y="490"/>
                  <a:pt x="755" y="490"/>
                </a:cubicBezTo>
                <a:cubicBezTo>
                  <a:pt x="791" y="478"/>
                  <a:pt x="828" y="478"/>
                  <a:pt x="864" y="465"/>
                </a:cubicBezTo>
                <a:close/>
                <a:moveTo>
                  <a:pt x="693" y="502"/>
                </a:moveTo>
                <a:cubicBezTo>
                  <a:pt x="693" y="502"/>
                  <a:pt x="693" y="587"/>
                  <a:pt x="706" y="624"/>
                </a:cubicBezTo>
                <a:cubicBezTo>
                  <a:pt x="706" y="636"/>
                  <a:pt x="718" y="684"/>
                  <a:pt x="718" y="684"/>
                </a:cubicBezTo>
                <a:cubicBezTo>
                  <a:pt x="657" y="697"/>
                  <a:pt x="596" y="708"/>
                  <a:pt x="547" y="721"/>
                </a:cubicBezTo>
                <a:lnTo>
                  <a:pt x="511" y="563"/>
                </a:lnTo>
                <a:cubicBezTo>
                  <a:pt x="572" y="538"/>
                  <a:pt x="633" y="514"/>
                  <a:pt x="693" y="502"/>
                </a:cubicBezTo>
                <a:close/>
                <a:moveTo>
                  <a:pt x="450" y="587"/>
                </a:moveTo>
                <a:lnTo>
                  <a:pt x="487" y="745"/>
                </a:lnTo>
                <a:cubicBezTo>
                  <a:pt x="474" y="757"/>
                  <a:pt x="474" y="757"/>
                  <a:pt x="463" y="757"/>
                </a:cubicBezTo>
                <a:cubicBezTo>
                  <a:pt x="426" y="781"/>
                  <a:pt x="390" y="806"/>
                  <a:pt x="365" y="830"/>
                </a:cubicBezTo>
                <a:cubicBezTo>
                  <a:pt x="353" y="818"/>
                  <a:pt x="280" y="684"/>
                  <a:pt x="280" y="684"/>
                </a:cubicBezTo>
                <a:cubicBezTo>
                  <a:pt x="304" y="660"/>
                  <a:pt x="341" y="636"/>
                  <a:pt x="365" y="624"/>
                </a:cubicBezTo>
                <a:cubicBezTo>
                  <a:pt x="390" y="611"/>
                  <a:pt x="414" y="600"/>
                  <a:pt x="450" y="587"/>
                </a:cubicBezTo>
                <a:close/>
                <a:moveTo>
                  <a:pt x="231" y="721"/>
                </a:moveTo>
                <a:cubicBezTo>
                  <a:pt x="231" y="733"/>
                  <a:pt x="304" y="867"/>
                  <a:pt x="317" y="879"/>
                </a:cubicBezTo>
                <a:lnTo>
                  <a:pt x="280" y="916"/>
                </a:lnTo>
                <a:cubicBezTo>
                  <a:pt x="268" y="940"/>
                  <a:pt x="255" y="952"/>
                  <a:pt x="244" y="976"/>
                </a:cubicBezTo>
                <a:cubicBezTo>
                  <a:pt x="231" y="976"/>
                  <a:pt x="134" y="867"/>
                  <a:pt x="134" y="867"/>
                </a:cubicBezTo>
                <a:cubicBezTo>
                  <a:pt x="158" y="818"/>
                  <a:pt x="195" y="770"/>
                  <a:pt x="231" y="721"/>
                </a:cubicBezTo>
                <a:close/>
                <a:moveTo>
                  <a:pt x="110" y="952"/>
                </a:moveTo>
                <a:cubicBezTo>
                  <a:pt x="122" y="964"/>
                  <a:pt x="219" y="1049"/>
                  <a:pt x="219" y="1049"/>
                </a:cubicBezTo>
                <a:cubicBezTo>
                  <a:pt x="207" y="1086"/>
                  <a:pt x="195" y="1122"/>
                  <a:pt x="195" y="1159"/>
                </a:cubicBezTo>
                <a:cubicBezTo>
                  <a:pt x="183" y="1159"/>
                  <a:pt x="98" y="1122"/>
                  <a:pt x="85" y="1122"/>
                </a:cubicBezTo>
                <a:cubicBezTo>
                  <a:pt x="85" y="1062"/>
                  <a:pt x="85" y="1000"/>
                  <a:pt x="110" y="952"/>
                </a:cubicBezTo>
                <a:close/>
                <a:moveTo>
                  <a:pt x="85" y="1195"/>
                </a:moveTo>
                <a:cubicBezTo>
                  <a:pt x="110" y="1208"/>
                  <a:pt x="183" y="1232"/>
                  <a:pt x="183" y="1232"/>
                </a:cubicBezTo>
                <a:cubicBezTo>
                  <a:pt x="183" y="1281"/>
                  <a:pt x="171" y="1329"/>
                  <a:pt x="171" y="1378"/>
                </a:cubicBezTo>
                <a:lnTo>
                  <a:pt x="98" y="1365"/>
                </a:lnTo>
                <a:cubicBezTo>
                  <a:pt x="85" y="1305"/>
                  <a:pt x="85" y="1256"/>
                  <a:pt x="85" y="1195"/>
                </a:cubicBezTo>
                <a:close/>
                <a:moveTo>
                  <a:pt x="171" y="1438"/>
                </a:moveTo>
                <a:lnTo>
                  <a:pt x="171" y="1548"/>
                </a:lnTo>
                <a:cubicBezTo>
                  <a:pt x="158" y="1548"/>
                  <a:pt x="122" y="1560"/>
                  <a:pt x="110" y="1560"/>
                </a:cubicBezTo>
                <a:cubicBezTo>
                  <a:pt x="110" y="1524"/>
                  <a:pt x="98" y="1475"/>
                  <a:pt x="98" y="1438"/>
                </a:cubicBezTo>
                <a:close/>
                <a:moveTo>
                  <a:pt x="171" y="1608"/>
                </a:moveTo>
                <a:cubicBezTo>
                  <a:pt x="183" y="1694"/>
                  <a:pt x="183" y="1779"/>
                  <a:pt x="195" y="1864"/>
                </a:cubicBezTo>
                <a:cubicBezTo>
                  <a:pt x="171" y="1779"/>
                  <a:pt x="147" y="1706"/>
                  <a:pt x="122" y="1621"/>
                </a:cubicBezTo>
                <a:cubicBezTo>
                  <a:pt x="134" y="1621"/>
                  <a:pt x="158" y="1608"/>
                  <a:pt x="171" y="1608"/>
                </a:cubicBezTo>
                <a:close/>
                <a:moveTo>
                  <a:pt x="888" y="100"/>
                </a:moveTo>
                <a:lnTo>
                  <a:pt x="888" y="100"/>
                </a:lnTo>
                <a:cubicBezTo>
                  <a:pt x="961" y="149"/>
                  <a:pt x="1046" y="198"/>
                  <a:pt x="1119" y="246"/>
                </a:cubicBezTo>
                <a:cubicBezTo>
                  <a:pt x="1168" y="271"/>
                  <a:pt x="1217" y="308"/>
                  <a:pt x="1253" y="332"/>
                </a:cubicBezTo>
                <a:cubicBezTo>
                  <a:pt x="1301" y="356"/>
                  <a:pt x="1350" y="392"/>
                  <a:pt x="1399" y="405"/>
                </a:cubicBezTo>
                <a:cubicBezTo>
                  <a:pt x="1417" y="410"/>
                  <a:pt x="1436" y="412"/>
                  <a:pt x="1456" y="412"/>
                </a:cubicBezTo>
                <a:cubicBezTo>
                  <a:pt x="1537" y="412"/>
                  <a:pt x="1622" y="376"/>
                  <a:pt x="1691" y="356"/>
                </a:cubicBezTo>
                <a:cubicBezTo>
                  <a:pt x="1800" y="332"/>
                  <a:pt x="1909" y="319"/>
                  <a:pt x="2007" y="295"/>
                </a:cubicBezTo>
                <a:cubicBezTo>
                  <a:pt x="2273" y="257"/>
                  <a:pt x="2544" y="238"/>
                  <a:pt x="2813" y="238"/>
                </a:cubicBezTo>
                <a:cubicBezTo>
                  <a:pt x="2975" y="238"/>
                  <a:pt x="3136" y="245"/>
                  <a:pt x="3296" y="259"/>
                </a:cubicBezTo>
                <a:cubicBezTo>
                  <a:pt x="3527" y="271"/>
                  <a:pt x="3746" y="295"/>
                  <a:pt x="3953" y="332"/>
                </a:cubicBezTo>
                <a:cubicBezTo>
                  <a:pt x="4160" y="356"/>
                  <a:pt x="4354" y="392"/>
                  <a:pt x="4549" y="465"/>
                </a:cubicBezTo>
                <a:cubicBezTo>
                  <a:pt x="4901" y="600"/>
                  <a:pt x="5133" y="952"/>
                  <a:pt x="5181" y="1329"/>
                </a:cubicBezTo>
                <a:cubicBezTo>
                  <a:pt x="5206" y="1511"/>
                  <a:pt x="5193" y="1718"/>
                  <a:pt x="5096" y="1889"/>
                </a:cubicBezTo>
                <a:cubicBezTo>
                  <a:pt x="5011" y="2035"/>
                  <a:pt x="4877" y="2156"/>
                  <a:pt x="4731" y="2241"/>
                </a:cubicBezTo>
                <a:cubicBezTo>
                  <a:pt x="4366" y="2448"/>
                  <a:pt x="3917" y="2448"/>
                  <a:pt x="3515" y="2472"/>
                </a:cubicBezTo>
                <a:cubicBezTo>
                  <a:pt x="3065" y="2508"/>
                  <a:pt x="2603" y="2521"/>
                  <a:pt x="2153" y="2521"/>
                </a:cubicBezTo>
                <a:lnTo>
                  <a:pt x="1472" y="2521"/>
                </a:lnTo>
                <a:cubicBezTo>
                  <a:pt x="1265" y="2508"/>
                  <a:pt x="1046" y="2497"/>
                  <a:pt x="839" y="2448"/>
                </a:cubicBezTo>
                <a:cubicBezTo>
                  <a:pt x="682" y="2411"/>
                  <a:pt x="511" y="2338"/>
                  <a:pt x="401" y="2205"/>
                </a:cubicBezTo>
                <a:cubicBezTo>
                  <a:pt x="341" y="2132"/>
                  <a:pt x="317" y="2035"/>
                  <a:pt x="304" y="1949"/>
                </a:cubicBezTo>
                <a:cubicBezTo>
                  <a:pt x="280" y="1840"/>
                  <a:pt x="268" y="1730"/>
                  <a:pt x="255" y="1621"/>
                </a:cubicBezTo>
                <a:cubicBezTo>
                  <a:pt x="255" y="1511"/>
                  <a:pt x="255" y="1402"/>
                  <a:pt x="268" y="1292"/>
                </a:cubicBezTo>
                <a:cubicBezTo>
                  <a:pt x="268" y="1195"/>
                  <a:pt x="280" y="1086"/>
                  <a:pt x="328" y="1000"/>
                </a:cubicBezTo>
                <a:cubicBezTo>
                  <a:pt x="401" y="854"/>
                  <a:pt x="572" y="794"/>
                  <a:pt x="718" y="770"/>
                </a:cubicBezTo>
                <a:cubicBezTo>
                  <a:pt x="803" y="757"/>
                  <a:pt x="864" y="745"/>
                  <a:pt x="937" y="745"/>
                </a:cubicBezTo>
                <a:cubicBezTo>
                  <a:pt x="998" y="745"/>
                  <a:pt x="961" y="648"/>
                  <a:pt x="961" y="624"/>
                </a:cubicBezTo>
                <a:cubicBezTo>
                  <a:pt x="937" y="454"/>
                  <a:pt x="912" y="283"/>
                  <a:pt x="888" y="100"/>
                </a:cubicBezTo>
                <a:close/>
                <a:moveTo>
                  <a:pt x="845" y="0"/>
                </a:moveTo>
                <a:cubicBezTo>
                  <a:pt x="820" y="0"/>
                  <a:pt x="803" y="20"/>
                  <a:pt x="803" y="40"/>
                </a:cubicBezTo>
                <a:cubicBezTo>
                  <a:pt x="828" y="162"/>
                  <a:pt x="839" y="283"/>
                  <a:pt x="852" y="392"/>
                </a:cubicBezTo>
                <a:cubicBezTo>
                  <a:pt x="560" y="454"/>
                  <a:pt x="207" y="538"/>
                  <a:pt x="74" y="830"/>
                </a:cubicBezTo>
                <a:cubicBezTo>
                  <a:pt x="1" y="976"/>
                  <a:pt x="12" y="1146"/>
                  <a:pt x="12" y="1305"/>
                </a:cubicBezTo>
                <a:cubicBezTo>
                  <a:pt x="25" y="1462"/>
                  <a:pt x="37" y="1608"/>
                  <a:pt x="85" y="1754"/>
                </a:cubicBezTo>
                <a:cubicBezTo>
                  <a:pt x="122" y="1900"/>
                  <a:pt x="183" y="2035"/>
                  <a:pt x="268" y="2144"/>
                </a:cubicBezTo>
                <a:cubicBezTo>
                  <a:pt x="280" y="2156"/>
                  <a:pt x="280" y="2168"/>
                  <a:pt x="292" y="2180"/>
                </a:cubicBezTo>
                <a:cubicBezTo>
                  <a:pt x="328" y="2253"/>
                  <a:pt x="390" y="2314"/>
                  <a:pt x="450" y="2362"/>
                </a:cubicBezTo>
                <a:cubicBezTo>
                  <a:pt x="609" y="2472"/>
                  <a:pt x="791" y="2521"/>
                  <a:pt x="973" y="2557"/>
                </a:cubicBezTo>
                <a:cubicBezTo>
                  <a:pt x="1192" y="2594"/>
                  <a:pt x="1411" y="2594"/>
                  <a:pt x="1642" y="2606"/>
                </a:cubicBezTo>
                <a:cubicBezTo>
                  <a:pt x="2117" y="2606"/>
                  <a:pt x="2590" y="2606"/>
                  <a:pt x="3077" y="2581"/>
                </a:cubicBezTo>
                <a:cubicBezTo>
                  <a:pt x="3308" y="2570"/>
                  <a:pt x="3539" y="2557"/>
                  <a:pt x="3782" y="2545"/>
                </a:cubicBezTo>
                <a:cubicBezTo>
                  <a:pt x="4001" y="2533"/>
                  <a:pt x="4233" y="2508"/>
                  <a:pt x="4452" y="2448"/>
                </a:cubicBezTo>
                <a:cubicBezTo>
                  <a:pt x="4804" y="2338"/>
                  <a:pt x="5144" y="2108"/>
                  <a:pt x="5242" y="1730"/>
                </a:cubicBezTo>
                <a:cubicBezTo>
                  <a:pt x="5352" y="1365"/>
                  <a:pt x="5217" y="940"/>
                  <a:pt x="4962" y="648"/>
                </a:cubicBezTo>
                <a:cubicBezTo>
                  <a:pt x="4682" y="332"/>
                  <a:pt x="4220" y="283"/>
                  <a:pt x="3819" y="222"/>
                </a:cubicBezTo>
                <a:cubicBezTo>
                  <a:pt x="3512" y="181"/>
                  <a:pt x="3206" y="157"/>
                  <a:pt x="2900" y="157"/>
                </a:cubicBezTo>
                <a:cubicBezTo>
                  <a:pt x="2756" y="157"/>
                  <a:pt x="2612" y="162"/>
                  <a:pt x="2469" y="173"/>
                </a:cubicBezTo>
                <a:cubicBezTo>
                  <a:pt x="2250" y="186"/>
                  <a:pt x="2031" y="210"/>
                  <a:pt x="1812" y="259"/>
                </a:cubicBezTo>
                <a:cubicBezTo>
                  <a:pt x="1752" y="271"/>
                  <a:pt x="1703" y="283"/>
                  <a:pt x="1642" y="295"/>
                </a:cubicBezTo>
                <a:cubicBezTo>
                  <a:pt x="1593" y="308"/>
                  <a:pt x="1520" y="332"/>
                  <a:pt x="1460" y="332"/>
                </a:cubicBezTo>
                <a:cubicBezTo>
                  <a:pt x="1411" y="332"/>
                  <a:pt x="1363" y="308"/>
                  <a:pt x="1314" y="271"/>
                </a:cubicBezTo>
                <a:cubicBezTo>
                  <a:pt x="1265" y="246"/>
                  <a:pt x="1217" y="210"/>
                  <a:pt x="1155" y="186"/>
                </a:cubicBezTo>
                <a:lnTo>
                  <a:pt x="864" y="3"/>
                </a:lnTo>
                <a:cubicBezTo>
                  <a:pt x="857" y="1"/>
                  <a:pt x="851" y="0"/>
                  <a:pt x="84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2979FFD8-23F4-4FA7-95F9-9668598168B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6892" t="53116" r="7827" b="12086"/>
          <a:stretch/>
        </p:blipFill>
        <p:spPr>
          <a:xfrm rot="1343123">
            <a:off x="3703533" y="10149431"/>
            <a:ext cx="1404189" cy="1932742"/>
          </a:xfrm>
          <a:prstGeom prst="rect">
            <a:avLst/>
          </a:prstGeom>
        </p:spPr>
      </p:pic>
      <p:pic>
        <p:nvPicPr>
          <p:cNvPr id="1030" name="Picture 1029">
            <a:extLst>
              <a:ext uri="{FF2B5EF4-FFF2-40B4-BE49-F238E27FC236}">
                <a16:creationId xmlns:a16="http://schemas.microsoft.com/office/drawing/2014/main" id="{811D3629-2598-4B22-A7FC-447F8B279DE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7839" t="67068" r="64807" b="8599"/>
          <a:stretch/>
        </p:blipFill>
        <p:spPr>
          <a:xfrm rot="1871031">
            <a:off x="8079232" y="9596358"/>
            <a:ext cx="748684" cy="1049751"/>
          </a:xfrm>
          <a:prstGeom prst="rect">
            <a:avLst/>
          </a:prstGeom>
        </p:spPr>
      </p:pic>
      <p:pic>
        <p:nvPicPr>
          <p:cNvPr id="1031" name="Picture 1030">
            <a:extLst>
              <a:ext uri="{FF2B5EF4-FFF2-40B4-BE49-F238E27FC236}">
                <a16:creationId xmlns:a16="http://schemas.microsoft.com/office/drawing/2014/main" id="{25D8B827-0F3B-464C-BA87-D22719816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biLevel thresh="75000"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3897" t="65687" r="32275" b="6103"/>
          <a:stretch/>
        </p:blipFill>
        <p:spPr>
          <a:xfrm rot="20600804">
            <a:off x="-395585" y="8590808"/>
            <a:ext cx="569471" cy="1161856"/>
          </a:xfrm>
          <a:prstGeom prst="rect">
            <a:avLst/>
          </a:prstGeom>
        </p:spPr>
      </p:pic>
      <p:pic>
        <p:nvPicPr>
          <p:cNvPr id="1032" name="Picture 1031">
            <a:extLst>
              <a:ext uri="{FF2B5EF4-FFF2-40B4-BE49-F238E27FC236}">
                <a16:creationId xmlns:a16="http://schemas.microsoft.com/office/drawing/2014/main" id="{59890D49-2020-4C5E-8C1A-DE884DF690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4377" t="5967" r="2395" b="69873"/>
          <a:stretch/>
        </p:blipFill>
        <p:spPr>
          <a:xfrm rot="18550078">
            <a:off x="-2277259" y="3382570"/>
            <a:ext cx="1342741" cy="976362"/>
          </a:xfrm>
          <a:prstGeom prst="rect">
            <a:avLst/>
          </a:prstGeom>
        </p:spPr>
      </p:pic>
      <p:pic>
        <p:nvPicPr>
          <p:cNvPr id="1034" name="Picture 1033">
            <a:extLst>
              <a:ext uri="{FF2B5EF4-FFF2-40B4-BE49-F238E27FC236}">
                <a16:creationId xmlns:a16="http://schemas.microsoft.com/office/drawing/2014/main" id="{C2B47711-D8F6-41D8-B4B0-863A10B29E9A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7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20092477">
            <a:off x="10056048" y="3115299"/>
            <a:ext cx="951266" cy="1709306"/>
          </a:xfrm>
          <a:prstGeom prst="rect">
            <a:avLst/>
          </a:prstGeom>
        </p:spPr>
      </p:pic>
      <p:sp>
        <p:nvSpPr>
          <p:cNvPr id="1035" name="Google Shape;2177;p34">
            <a:extLst>
              <a:ext uri="{FF2B5EF4-FFF2-40B4-BE49-F238E27FC236}">
                <a16:creationId xmlns:a16="http://schemas.microsoft.com/office/drawing/2014/main" id="{4F0F94EE-F7E4-4EC4-849C-4C90B648221E}"/>
              </a:ext>
            </a:extLst>
          </p:cNvPr>
          <p:cNvSpPr/>
          <p:nvPr/>
        </p:nvSpPr>
        <p:spPr>
          <a:xfrm rot="10300410">
            <a:off x="7774252" y="11491691"/>
            <a:ext cx="834399" cy="1279996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2178;p34">
            <a:extLst>
              <a:ext uri="{FF2B5EF4-FFF2-40B4-BE49-F238E27FC236}">
                <a16:creationId xmlns:a16="http://schemas.microsoft.com/office/drawing/2014/main" id="{14E3E490-64ED-49CA-89FB-6F22555AAEE6}"/>
              </a:ext>
            </a:extLst>
          </p:cNvPr>
          <p:cNvSpPr/>
          <p:nvPr/>
        </p:nvSpPr>
        <p:spPr>
          <a:xfrm rot="9271886">
            <a:off x="10187825" y="10434423"/>
            <a:ext cx="981787" cy="924283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2179;p34">
            <a:extLst>
              <a:ext uri="{FF2B5EF4-FFF2-40B4-BE49-F238E27FC236}">
                <a16:creationId xmlns:a16="http://schemas.microsoft.com/office/drawing/2014/main" id="{D6265D37-9898-4CB7-B38D-55BBE5F1F0E3}"/>
              </a:ext>
            </a:extLst>
          </p:cNvPr>
          <p:cNvSpPr/>
          <p:nvPr/>
        </p:nvSpPr>
        <p:spPr>
          <a:xfrm rot="322972">
            <a:off x="-7685007" y="9316632"/>
            <a:ext cx="981791" cy="924286"/>
          </a:xfrm>
          <a:custGeom>
            <a:avLst/>
            <a:gdLst/>
            <a:ahLst/>
            <a:cxnLst/>
            <a:rect l="l" t="t" r="r" b="b"/>
            <a:pathLst>
              <a:path w="3102" h="2920" extrusionOk="0">
                <a:moveTo>
                  <a:pt x="2858" y="98"/>
                </a:moveTo>
                <a:cubicBezTo>
                  <a:pt x="2871" y="110"/>
                  <a:pt x="2968" y="208"/>
                  <a:pt x="2993" y="208"/>
                </a:cubicBezTo>
                <a:cubicBezTo>
                  <a:pt x="2993" y="268"/>
                  <a:pt x="2993" y="329"/>
                  <a:pt x="3004" y="378"/>
                </a:cubicBezTo>
                <a:cubicBezTo>
                  <a:pt x="2993" y="365"/>
                  <a:pt x="2871" y="268"/>
                  <a:pt x="2858" y="268"/>
                </a:cubicBezTo>
                <a:lnTo>
                  <a:pt x="2858" y="98"/>
                </a:lnTo>
                <a:close/>
                <a:moveTo>
                  <a:pt x="2871" y="365"/>
                </a:moveTo>
                <a:cubicBezTo>
                  <a:pt x="2883" y="378"/>
                  <a:pt x="3004" y="475"/>
                  <a:pt x="3004" y="487"/>
                </a:cubicBezTo>
                <a:cubicBezTo>
                  <a:pt x="3004" y="511"/>
                  <a:pt x="3017" y="609"/>
                  <a:pt x="3017" y="646"/>
                </a:cubicBezTo>
                <a:cubicBezTo>
                  <a:pt x="3004" y="633"/>
                  <a:pt x="2883" y="573"/>
                  <a:pt x="2871" y="573"/>
                </a:cubicBezTo>
                <a:lnTo>
                  <a:pt x="2871" y="365"/>
                </a:lnTo>
                <a:close/>
                <a:moveTo>
                  <a:pt x="2871" y="657"/>
                </a:moveTo>
                <a:lnTo>
                  <a:pt x="3017" y="730"/>
                </a:lnTo>
                <a:cubicBezTo>
                  <a:pt x="3017" y="779"/>
                  <a:pt x="3029" y="816"/>
                  <a:pt x="3029" y="864"/>
                </a:cubicBezTo>
                <a:lnTo>
                  <a:pt x="2883" y="864"/>
                </a:lnTo>
                <a:cubicBezTo>
                  <a:pt x="2883" y="791"/>
                  <a:pt x="2883" y="730"/>
                  <a:pt x="2871" y="657"/>
                </a:cubicBezTo>
                <a:close/>
                <a:moveTo>
                  <a:pt x="2725" y="827"/>
                </a:moveTo>
                <a:cubicBezTo>
                  <a:pt x="2761" y="852"/>
                  <a:pt x="2858" y="900"/>
                  <a:pt x="2871" y="900"/>
                </a:cubicBezTo>
                <a:cubicBezTo>
                  <a:pt x="2822" y="937"/>
                  <a:pt x="2774" y="986"/>
                  <a:pt x="2737" y="1022"/>
                </a:cubicBezTo>
                <a:lnTo>
                  <a:pt x="2639" y="925"/>
                </a:lnTo>
                <a:cubicBezTo>
                  <a:pt x="2664" y="900"/>
                  <a:pt x="2701" y="864"/>
                  <a:pt x="2725" y="827"/>
                </a:cubicBezTo>
                <a:close/>
                <a:moveTo>
                  <a:pt x="2591" y="986"/>
                </a:moveTo>
                <a:lnTo>
                  <a:pt x="2688" y="1083"/>
                </a:lnTo>
                <a:cubicBezTo>
                  <a:pt x="2639" y="1132"/>
                  <a:pt x="2603" y="1181"/>
                  <a:pt x="2555" y="1229"/>
                </a:cubicBezTo>
                <a:cubicBezTo>
                  <a:pt x="2555" y="1229"/>
                  <a:pt x="2469" y="1144"/>
                  <a:pt x="2457" y="1144"/>
                </a:cubicBezTo>
                <a:cubicBezTo>
                  <a:pt x="2506" y="1095"/>
                  <a:pt x="2542" y="1035"/>
                  <a:pt x="2591" y="986"/>
                </a:cubicBezTo>
                <a:close/>
                <a:moveTo>
                  <a:pt x="2420" y="1192"/>
                </a:moveTo>
                <a:lnTo>
                  <a:pt x="2420" y="1205"/>
                </a:lnTo>
                <a:cubicBezTo>
                  <a:pt x="2433" y="1229"/>
                  <a:pt x="2445" y="1241"/>
                  <a:pt x="2469" y="1254"/>
                </a:cubicBezTo>
                <a:lnTo>
                  <a:pt x="2506" y="1290"/>
                </a:lnTo>
                <a:lnTo>
                  <a:pt x="2360" y="1473"/>
                </a:lnTo>
                <a:cubicBezTo>
                  <a:pt x="2348" y="1460"/>
                  <a:pt x="2336" y="1448"/>
                  <a:pt x="2336" y="1436"/>
                </a:cubicBezTo>
                <a:cubicBezTo>
                  <a:pt x="2312" y="1411"/>
                  <a:pt x="2287" y="1400"/>
                  <a:pt x="2263" y="1375"/>
                </a:cubicBezTo>
                <a:cubicBezTo>
                  <a:pt x="2312" y="1327"/>
                  <a:pt x="2360" y="1265"/>
                  <a:pt x="2409" y="1205"/>
                </a:cubicBezTo>
                <a:lnTo>
                  <a:pt x="2420" y="1192"/>
                </a:lnTo>
                <a:close/>
                <a:moveTo>
                  <a:pt x="2214" y="1436"/>
                </a:moveTo>
                <a:cubicBezTo>
                  <a:pt x="2239" y="1460"/>
                  <a:pt x="2263" y="1473"/>
                  <a:pt x="2275" y="1497"/>
                </a:cubicBezTo>
                <a:lnTo>
                  <a:pt x="2312" y="1533"/>
                </a:lnTo>
                <a:cubicBezTo>
                  <a:pt x="2299" y="1545"/>
                  <a:pt x="2275" y="1570"/>
                  <a:pt x="2263" y="1594"/>
                </a:cubicBezTo>
                <a:cubicBezTo>
                  <a:pt x="2246" y="1602"/>
                  <a:pt x="2224" y="1622"/>
                  <a:pt x="2200" y="1622"/>
                </a:cubicBezTo>
                <a:cubicBezTo>
                  <a:pt x="2189" y="1622"/>
                  <a:pt x="2177" y="1618"/>
                  <a:pt x="2166" y="1606"/>
                </a:cubicBezTo>
                <a:cubicBezTo>
                  <a:pt x="2117" y="1570"/>
                  <a:pt x="2177" y="1484"/>
                  <a:pt x="2214" y="1436"/>
                </a:cubicBezTo>
                <a:close/>
                <a:moveTo>
                  <a:pt x="1898" y="1545"/>
                </a:moveTo>
                <a:cubicBezTo>
                  <a:pt x="1934" y="1581"/>
                  <a:pt x="2044" y="1643"/>
                  <a:pt x="2044" y="1643"/>
                </a:cubicBezTo>
                <a:cubicBezTo>
                  <a:pt x="2007" y="1679"/>
                  <a:pt x="1971" y="1716"/>
                  <a:pt x="1947" y="1752"/>
                </a:cubicBezTo>
                <a:cubicBezTo>
                  <a:pt x="1934" y="1740"/>
                  <a:pt x="1825" y="1630"/>
                  <a:pt x="1812" y="1630"/>
                </a:cubicBezTo>
                <a:cubicBezTo>
                  <a:pt x="1837" y="1606"/>
                  <a:pt x="1861" y="1570"/>
                  <a:pt x="1898" y="1545"/>
                </a:cubicBezTo>
                <a:close/>
                <a:moveTo>
                  <a:pt x="1776" y="1679"/>
                </a:moveTo>
                <a:cubicBezTo>
                  <a:pt x="1776" y="1691"/>
                  <a:pt x="1885" y="1800"/>
                  <a:pt x="1898" y="1800"/>
                </a:cubicBezTo>
                <a:cubicBezTo>
                  <a:pt x="1849" y="1849"/>
                  <a:pt x="1812" y="1898"/>
                  <a:pt x="1764" y="1946"/>
                </a:cubicBezTo>
                <a:lnTo>
                  <a:pt x="1642" y="1825"/>
                </a:lnTo>
                <a:cubicBezTo>
                  <a:pt x="1679" y="1776"/>
                  <a:pt x="1728" y="1727"/>
                  <a:pt x="1776" y="1679"/>
                </a:cubicBezTo>
                <a:close/>
                <a:moveTo>
                  <a:pt x="1594" y="1873"/>
                </a:moveTo>
                <a:cubicBezTo>
                  <a:pt x="1594" y="1886"/>
                  <a:pt x="1715" y="1983"/>
                  <a:pt x="1728" y="1983"/>
                </a:cubicBezTo>
                <a:cubicBezTo>
                  <a:pt x="1679" y="2032"/>
                  <a:pt x="1630" y="2081"/>
                  <a:pt x="1594" y="2129"/>
                </a:cubicBezTo>
                <a:cubicBezTo>
                  <a:pt x="1582" y="2129"/>
                  <a:pt x="1485" y="2044"/>
                  <a:pt x="1472" y="2019"/>
                </a:cubicBezTo>
                <a:cubicBezTo>
                  <a:pt x="1472" y="2019"/>
                  <a:pt x="1558" y="1922"/>
                  <a:pt x="1594" y="1873"/>
                </a:cubicBezTo>
                <a:close/>
                <a:moveTo>
                  <a:pt x="1423" y="2068"/>
                </a:moveTo>
                <a:cubicBezTo>
                  <a:pt x="1448" y="2092"/>
                  <a:pt x="1545" y="2178"/>
                  <a:pt x="1545" y="2178"/>
                </a:cubicBezTo>
                <a:lnTo>
                  <a:pt x="1399" y="2324"/>
                </a:lnTo>
                <a:cubicBezTo>
                  <a:pt x="1363" y="2287"/>
                  <a:pt x="1266" y="2251"/>
                  <a:pt x="1266" y="2238"/>
                </a:cubicBezTo>
                <a:cubicBezTo>
                  <a:pt x="1302" y="2214"/>
                  <a:pt x="1326" y="2178"/>
                  <a:pt x="1350" y="2154"/>
                </a:cubicBezTo>
                <a:cubicBezTo>
                  <a:pt x="1375" y="2129"/>
                  <a:pt x="1399" y="2092"/>
                  <a:pt x="1423" y="2068"/>
                </a:cubicBezTo>
                <a:close/>
                <a:moveTo>
                  <a:pt x="1010" y="2154"/>
                </a:moveTo>
                <a:cubicBezTo>
                  <a:pt x="1058" y="2178"/>
                  <a:pt x="1156" y="2251"/>
                  <a:pt x="1168" y="2263"/>
                </a:cubicBezTo>
                <a:lnTo>
                  <a:pt x="1071" y="2360"/>
                </a:lnTo>
                <a:cubicBezTo>
                  <a:pt x="1071" y="2348"/>
                  <a:pt x="949" y="2251"/>
                  <a:pt x="937" y="2251"/>
                </a:cubicBezTo>
                <a:cubicBezTo>
                  <a:pt x="961" y="2214"/>
                  <a:pt x="985" y="2190"/>
                  <a:pt x="1010" y="2154"/>
                </a:cubicBezTo>
                <a:close/>
                <a:moveTo>
                  <a:pt x="901" y="2299"/>
                </a:moveTo>
                <a:lnTo>
                  <a:pt x="1022" y="2408"/>
                </a:lnTo>
                <a:cubicBezTo>
                  <a:pt x="985" y="2445"/>
                  <a:pt x="949" y="2494"/>
                  <a:pt x="912" y="2530"/>
                </a:cubicBezTo>
                <a:cubicBezTo>
                  <a:pt x="901" y="2530"/>
                  <a:pt x="767" y="2457"/>
                  <a:pt x="767" y="2457"/>
                </a:cubicBezTo>
                <a:cubicBezTo>
                  <a:pt x="815" y="2397"/>
                  <a:pt x="852" y="2348"/>
                  <a:pt x="901" y="2299"/>
                </a:cubicBezTo>
                <a:close/>
                <a:moveTo>
                  <a:pt x="718" y="2506"/>
                </a:moveTo>
                <a:cubicBezTo>
                  <a:pt x="731" y="2518"/>
                  <a:pt x="852" y="2579"/>
                  <a:pt x="864" y="2591"/>
                </a:cubicBezTo>
                <a:cubicBezTo>
                  <a:pt x="852" y="2603"/>
                  <a:pt x="767" y="2676"/>
                  <a:pt x="742" y="2713"/>
                </a:cubicBezTo>
                <a:cubicBezTo>
                  <a:pt x="742" y="2700"/>
                  <a:pt x="645" y="2640"/>
                  <a:pt x="621" y="2627"/>
                </a:cubicBezTo>
                <a:cubicBezTo>
                  <a:pt x="658" y="2591"/>
                  <a:pt x="682" y="2543"/>
                  <a:pt x="718" y="2506"/>
                </a:cubicBezTo>
                <a:close/>
                <a:moveTo>
                  <a:pt x="2785" y="98"/>
                </a:moveTo>
                <a:cubicBezTo>
                  <a:pt x="2785" y="329"/>
                  <a:pt x="2798" y="560"/>
                  <a:pt x="2810" y="791"/>
                </a:cubicBezTo>
                <a:cubicBezTo>
                  <a:pt x="2785" y="779"/>
                  <a:pt x="2761" y="754"/>
                  <a:pt x="2737" y="743"/>
                </a:cubicBezTo>
                <a:cubicBezTo>
                  <a:pt x="2733" y="739"/>
                  <a:pt x="2729" y="738"/>
                  <a:pt x="2724" y="738"/>
                </a:cubicBezTo>
                <a:cubicBezTo>
                  <a:pt x="2713" y="738"/>
                  <a:pt x="2701" y="746"/>
                  <a:pt x="2701" y="754"/>
                </a:cubicBezTo>
                <a:cubicBezTo>
                  <a:pt x="2579" y="889"/>
                  <a:pt x="2469" y="1022"/>
                  <a:pt x="2348" y="1156"/>
                </a:cubicBezTo>
                <a:cubicBezTo>
                  <a:pt x="2250" y="1290"/>
                  <a:pt x="2141" y="1411"/>
                  <a:pt x="2031" y="1545"/>
                </a:cubicBezTo>
                <a:cubicBezTo>
                  <a:pt x="1995" y="1521"/>
                  <a:pt x="1958" y="1497"/>
                  <a:pt x="1922" y="1460"/>
                </a:cubicBezTo>
                <a:cubicBezTo>
                  <a:pt x="1910" y="1454"/>
                  <a:pt x="1898" y="1451"/>
                  <a:pt x="1887" y="1451"/>
                </a:cubicBezTo>
                <a:cubicBezTo>
                  <a:pt x="1877" y="1451"/>
                  <a:pt x="1867" y="1454"/>
                  <a:pt x="1861" y="1460"/>
                </a:cubicBezTo>
                <a:cubicBezTo>
                  <a:pt x="1728" y="1606"/>
                  <a:pt x="1594" y="1764"/>
                  <a:pt x="1472" y="1910"/>
                </a:cubicBezTo>
                <a:cubicBezTo>
                  <a:pt x="1399" y="1983"/>
                  <a:pt x="1339" y="2056"/>
                  <a:pt x="1277" y="2129"/>
                </a:cubicBezTo>
                <a:cubicBezTo>
                  <a:pt x="1253" y="2154"/>
                  <a:pt x="1241" y="2178"/>
                  <a:pt x="1217" y="2190"/>
                </a:cubicBezTo>
                <a:cubicBezTo>
                  <a:pt x="1193" y="2190"/>
                  <a:pt x="1180" y="2165"/>
                  <a:pt x="1156" y="2154"/>
                </a:cubicBezTo>
                <a:cubicBezTo>
                  <a:pt x="1120" y="2129"/>
                  <a:pt x="1071" y="2105"/>
                  <a:pt x="1022" y="2068"/>
                </a:cubicBezTo>
                <a:cubicBezTo>
                  <a:pt x="1010" y="2068"/>
                  <a:pt x="985" y="2068"/>
                  <a:pt x="985" y="2081"/>
                </a:cubicBezTo>
                <a:cubicBezTo>
                  <a:pt x="779" y="2311"/>
                  <a:pt x="572" y="2554"/>
                  <a:pt x="366" y="2786"/>
                </a:cubicBezTo>
                <a:cubicBezTo>
                  <a:pt x="268" y="2700"/>
                  <a:pt x="171" y="2627"/>
                  <a:pt x="74" y="2543"/>
                </a:cubicBezTo>
                <a:cubicBezTo>
                  <a:pt x="329" y="2202"/>
                  <a:pt x="572" y="1873"/>
                  <a:pt x="828" y="1533"/>
                </a:cubicBezTo>
                <a:cubicBezTo>
                  <a:pt x="888" y="1594"/>
                  <a:pt x="961" y="1654"/>
                  <a:pt x="1034" y="1716"/>
                </a:cubicBezTo>
                <a:cubicBezTo>
                  <a:pt x="1040" y="1722"/>
                  <a:pt x="1050" y="1724"/>
                  <a:pt x="1057" y="1724"/>
                </a:cubicBezTo>
                <a:cubicBezTo>
                  <a:pt x="1065" y="1724"/>
                  <a:pt x="1071" y="1722"/>
                  <a:pt x="1071" y="1716"/>
                </a:cubicBezTo>
                <a:cubicBezTo>
                  <a:pt x="1168" y="1594"/>
                  <a:pt x="1569" y="1071"/>
                  <a:pt x="1618" y="1022"/>
                </a:cubicBezTo>
                <a:lnTo>
                  <a:pt x="1801" y="1168"/>
                </a:lnTo>
                <a:cubicBezTo>
                  <a:pt x="1807" y="1174"/>
                  <a:pt x="1816" y="1177"/>
                  <a:pt x="1825" y="1177"/>
                </a:cubicBezTo>
                <a:cubicBezTo>
                  <a:pt x="1834" y="1177"/>
                  <a:pt x="1843" y="1174"/>
                  <a:pt x="1849" y="1168"/>
                </a:cubicBezTo>
                <a:cubicBezTo>
                  <a:pt x="2044" y="937"/>
                  <a:pt x="2239" y="718"/>
                  <a:pt x="2445" y="511"/>
                </a:cubicBezTo>
                <a:cubicBezTo>
                  <a:pt x="2457" y="500"/>
                  <a:pt x="2457" y="475"/>
                  <a:pt x="2445" y="463"/>
                </a:cubicBezTo>
                <a:cubicBezTo>
                  <a:pt x="2372" y="402"/>
                  <a:pt x="2312" y="354"/>
                  <a:pt x="2250" y="292"/>
                </a:cubicBezTo>
                <a:cubicBezTo>
                  <a:pt x="2433" y="244"/>
                  <a:pt x="2603" y="171"/>
                  <a:pt x="2785" y="98"/>
                </a:cubicBezTo>
                <a:close/>
                <a:moveTo>
                  <a:pt x="572" y="2689"/>
                </a:moveTo>
                <a:cubicBezTo>
                  <a:pt x="596" y="2689"/>
                  <a:pt x="694" y="2762"/>
                  <a:pt x="694" y="2762"/>
                </a:cubicBezTo>
                <a:cubicBezTo>
                  <a:pt x="682" y="2786"/>
                  <a:pt x="658" y="2810"/>
                  <a:pt x="633" y="2835"/>
                </a:cubicBezTo>
                <a:cubicBezTo>
                  <a:pt x="615" y="2847"/>
                  <a:pt x="571" y="2850"/>
                  <a:pt x="529" y="2850"/>
                </a:cubicBezTo>
                <a:cubicBezTo>
                  <a:pt x="485" y="2850"/>
                  <a:pt x="445" y="2846"/>
                  <a:pt x="439" y="2846"/>
                </a:cubicBezTo>
                <a:cubicBezTo>
                  <a:pt x="487" y="2786"/>
                  <a:pt x="523" y="2737"/>
                  <a:pt x="572" y="2689"/>
                </a:cubicBezTo>
                <a:close/>
                <a:moveTo>
                  <a:pt x="2810" y="0"/>
                </a:moveTo>
                <a:cubicBezTo>
                  <a:pt x="2798" y="0"/>
                  <a:pt x="2384" y="183"/>
                  <a:pt x="2166" y="232"/>
                </a:cubicBezTo>
                <a:cubicBezTo>
                  <a:pt x="2129" y="244"/>
                  <a:pt x="2129" y="281"/>
                  <a:pt x="2153" y="305"/>
                </a:cubicBezTo>
                <a:cubicBezTo>
                  <a:pt x="2214" y="365"/>
                  <a:pt x="2287" y="427"/>
                  <a:pt x="2360" y="487"/>
                </a:cubicBezTo>
                <a:cubicBezTo>
                  <a:pt x="2166" y="682"/>
                  <a:pt x="1995" y="876"/>
                  <a:pt x="1812" y="1083"/>
                </a:cubicBezTo>
                <a:lnTo>
                  <a:pt x="1630" y="937"/>
                </a:lnTo>
                <a:cubicBezTo>
                  <a:pt x="1624" y="931"/>
                  <a:pt x="1615" y="928"/>
                  <a:pt x="1606" y="928"/>
                </a:cubicBezTo>
                <a:cubicBezTo>
                  <a:pt x="1597" y="928"/>
                  <a:pt x="1588" y="931"/>
                  <a:pt x="1582" y="937"/>
                </a:cubicBezTo>
                <a:cubicBezTo>
                  <a:pt x="1533" y="998"/>
                  <a:pt x="1131" y="1533"/>
                  <a:pt x="1047" y="1643"/>
                </a:cubicBezTo>
                <a:cubicBezTo>
                  <a:pt x="974" y="1581"/>
                  <a:pt x="912" y="1533"/>
                  <a:pt x="840" y="1473"/>
                </a:cubicBezTo>
                <a:cubicBezTo>
                  <a:pt x="834" y="1466"/>
                  <a:pt x="825" y="1463"/>
                  <a:pt x="816" y="1463"/>
                </a:cubicBezTo>
                <a:cubicBezTo>
                  <a:pt x="806" y="1463"/>
                  <a:pt x="797" y="1466"/>
                  <a:pt x="791" y="1473"/>
                </a:cubicBezTo>
                <a:cubicBezTo>
                  <a:pt x="536" y="1825"/>
                  <a:pt x="256" y="2190"/>
                  <a:pt x="1" y="2530"/>
                </a:cubicBezTo>
                <a:cubicBezTo>
                  <a:pt x="1" y="2543"/>
                  <a:pt x="1" y="2579"/>
                  <a:pt x="13" y="2591"/>
                </a:cubicBezTo>
                <a:cubicBezTo>
                  <a:pt x="122" y="2689"/>
                  <a:pt x="366" y="2919"/>
                  <a:pt x="390" y="2919"/>
                </a:cubicBezTo>
                <a:cubicBezTo>
                  <a:pt x="401" y="2917"/>
                  <a:pt x="417" y="2916"/>
                  <a:pt x="437" y="2916"/>
                </a:cubicBezTo>
                <a:cubicBezTo>
                  <a:pt x="474" y="2916"/>
                  <a:pt x="522" y="2919"/>
                  <a:pt x="564" y="2919"/>
                </a:cubicBezTo>
                <a:cubicBezTo>
                  <a:pt x="600" y="2919"/>
                  <a:pt x="632" y="2917"/>
                  <a:pt x="645" y="2908"/>
                </a:cubicBezTo>
                <a:cubicBezTo>
                  <a:pt x="682" y="2883"/>
                  <a:pt x="1204" y="2324"/>
                  <a:pt x="1217" y="2311"/>
                </a:cubicBezTo>
                <a:lnTo>
                  <a:pt x="1399" y="2384"/>
                </a:lnTo>
                <a:cubicBezTo>
                  <a:pt x="1405" y="2390"/>
                  <a:pt x="1411" y="2394"/>
                  <a:pt x="1417" y="2394"/>
                </a:cubicBezTo>
                <a:cubicBezTo>
                  <a:pt x="1423" y="2394"/>
                  <a:pt x="1430" y="2390"/>
                  <a:pt x="1436" y="2384"/>
                </a:cubicBezTo>
                <a:cubicBezTo>
                  <a:pt x="1558" y="2263"/>
                  <a:pt x="1679" y="2141"/>
                  <a:pt x="1788" y="2019"/>
                </a:cubicBezTo>
                <a:cubicBezTo>
                  <a:pt x="1898" y="1910"/>
                  <a:pt x="2020" y="1789"/>
                  <a:pt x="2117" y="1667"/>
                </a:cubicBezTo>
                <a:cubicBezTo>
                  <a:pt x="2135" y="1685"/>
                  <a:pt x="2162" y="1694"/>
                  <a:pt x="2191" y="1694"/>
                </a:cubicBezTo>
                <a:cubicBezTo>
                  <a:pt x="2220" y="1694"/>
                  <a:pt x="2250" y="1685"/>
                  <a:pt x="2275" y="1667"/>
                </a:cubicBezTo>
                <a:cubicBezTo>
                  <a:pt x="2323" y="1643"/>
                  <a:pt x="2348" y="1594"/>
                  <a:pt x="2384" y="1557"/>
                </a:cubicBezTo>
                <a:cubicBezTo>
                  <a:pt x="2420" y="1521"/>
                  <a:pt x="2457" y="1484"/>
                  <a:pt x="2493" y="1436"/>
                </a:cubicBezTo>
                <a:cubicBezTo>
                  <a:pt x="2555" y="1351"/>
                  <a:pt x="2628" y="1265"/>
                  <a:pt x="2701" y="1192"/>
                </a:cubicBezTo>
                <a:cubicBezTo>
                  <a:pt x="2737" y="1144"/>
                  <a:pt x="2774" y="1108"/>
                  <a:pt x="2810" y="1071"/>
                </a:cubicBezTo>
                <a:cubicBezTo>
                  <a:pt x="2847" y="1022"/>
                  <a:pt x="2920" y="937"/>
                  <a:pt x="2920" y="937"/>
                </a:cubicBezTo>
                <a:lnTo>
                  <a:pt x="3066" y="937"/>
                </a:lnTo>
                <a:cubicBezTo>
                  <a:pt x="3090" y="937"/>
                  <a:pt x="3102" y="925"/>
                  <a:pt x="3102" y="900"/>
                </a:cubicBezTo>
                <a:cubicBezTo>
                  <a:pt x="3102" y="791"/>
                  <a:pt x="3090" y="670"/>
                  <a:pt x="3090" y="548"/>
                </a:cubicBezTo>
                <a:cubicBezTo>
                  <a:pt x="3077" y="438"/>
                  <a:pt x="3066" y="317"/>
                  <a:pt x="3066" y="208"/>
                </a:cubicBezTo>
                <a:cubicBezTo>
                  <a:pt x="3066" y="183"/>
                  <a:pt x="3004" y="135"/>
                  <a:pt x="2993" y="122"/>
                </a:cubicBezTo>
                <a:cubicBezTo>
                  <a:pt x="2980" y="110"/>
                  <a:pt x="2883" y="37"/>
                  <a:pt x="2847" y="13"/>
                </a:cubicBezTo>
                <a:cubicBezTo>
                  <a:pt x="2834" y="0"/>
                  <a:pt x="2822" y="0"/>
                  <a:pt x="2810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8" name="Google Shape;2180;p34">
            <a:extLst>
              <a:ext uri="{FF2B5EF4-FFF2-40B4-BE49-F238E27FC236}">
                <a16:creationId xmlns:a16="http://schemas.microsoft.com/office/drawing/2014/main" id="{48C3ECF7-85CB-4ED7-808F-E0ABFCE76E10}"/>
              </a:ext>
            </a:extLst>
          </p:cNvPr>
          <p:cNvSpPr/>
          <p:nvPr/>
        </p:nvSpPr>
        <p:spPr>
          <a:xfrm rot="4828709">
            <a:off x="8983439" y="11409096"/>
            <a:ext cx="329700" cy="286014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2181;p34">
            <a:extLst>
              <a:ext uri="{FF2B5EF4-FFF2-40B4-BE49-F238E27FC236}">
                <a16:creationId xmlns:a16="http://schemas.microsoft.com/office/drawing/2014/main" id="{FB7240AA-847A-4247-96E7-678FD1732AFE}"/>
              </a:ext>
            </a:extLst>
          </p:cNvPr>
          <p:cNvSpPr/>
          <p:nvPr/>
        </p:nvSpPr>
        <p:spPr>
          <a:xfrm>
            <a:off x="-8373388" y="8443158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2182;p34">
            <a:extLst>
              <a:ext uri="{FF2B5EF4-FFF2-40B4-BE49-F238E27FC236}">
                <a16:creationId xmlns:a16="http://schemas.microsoft.com/office/drawing/2014/main" id="{4BA275E5-22FF-4CB0-B080-3BD93F649CA7}"/>
              </a:ext>
            </a:extLst>
          </p:cNvPr>
          <p:cNvSpPr/>
          <p:nvPr/>
        </p:nvSpPr>
        <p:spPr>
          <a:xfrm rot="16568021">
            <a:off x="-5309850" y="9047463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41" name="Google Shape;2183;p34">
            <a:extLst>
              <a:ext uri="{FF2B5EF4-FFF2-40B4-BE49-F238E27FC236}">
                <a16:creationId xmlns:a16="http://schemas.microsoft.com/office/drawing/2014/main" id="{9D1FCAF8-A824-44AB-B2F6-5E79455D2687}"/>
              </a:ext>
            </a:extLst>
          </p:cNvPr>
          <p:cNvSpPr/>
          <p:nvPr/>
        </p:nvSpPr>
        <p:spPr>
          <a:xfrm rot="15831979" flipH="1">
            <a:off x="11543195" y="11844349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42" name="Google Shape;2905;p37">
            <a:extLst>
              <a:ext uri="{FF2B5EF4-FFF2-40B4-BE49-F238E27FC236}">
                <a16:creationId xmlns:a16="http://schemas.microsoft.com/office/drawing/2014/main" id="{7C1DDC10-791D-4A65-B2B5-EE493F059BC5}"/>
              </a:ext>
            </a:extLst>
          </p:cNvPr>
          <p:cNvGrpSpPr/>
          <p:nvPr/>
        </p:nvGrpSpPr>
        <p:grpSpPr>
          <a:xfrm rot="1728283">
            <a:off x="-4926462" y="7816624"/>
            <a:ext cx="429237" cy="884923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1068" name="Google Shape;2906;p37">
              <a:extLst>
                <a:ext uri="{FF2B5EF4-FFF2-40B4-BE49-F238E27FC236}">
                  <a16:creationId xmlns:a16="http://schemas.microsoft.com/office/drawing/2014/main" id="{18487A43-8F88-447C-A2E9-D142AC1B5060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2907;p37">
              <a:extLst>
                <a:ext uri="{FF2B5EF4-FFF2-40B4-BE49-F238E27FC236}">
                  <a16:creationId xmlns:a16="http://schemas.microsoft.com/office/drawing/2014/main" id="{81A71D56-4885-4CA9-855B-0C07D951923C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2908;p37">
              <a:extLst>
                <a:ext uri="{FF2B5EF4-FFF2-40B4-BE49-F238E27FC236}">
                  <a16:creationId xmlns:a16="http://schemas.microsoft.com/office/drawing/2014/main" id="{9E657498-55E4-4FD1-B2C1-643C485C109F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" name="Google Shape;2909;p37">
            <a:extLst>
              <a:ext uri="{FF2B5EF4-FFF2-40B4-BE49-F238E27FC236}">
                <a16:creationId xmlns:a16="http://schemas.microsoft.com/office/drawing/2014/main" id="{627D1419-9717-4819-A13E-75B01C6FDF1B}"/>
              </a:ext>
            </a:extLst>
          </p:cNvPr>
          <p:cNvGrpSpPr/>
          <p:nvPr/>
        </p:nvGrpSpPr>
        <p:grpSpPr>
          <a:xfrm rot="9057312">
            <a:off x="-7683382" y="8974353"/>
            <a:ext cx="270016" cy="556670"/>
            <a:chOff x="2561575" y="2201730"/>
            <a:chExt cx="174724" cy="360214"/>
          </a:xfrm>
          <a:solidFill>
            <a:schemeClr val="tx1"/>
          </a:solidFill>
        </p:grpSpPr>
        <p:sp>
          <p:nvSpPr>
            <p:cNvPr id="1072" name="Google Shape;2910;p37">
              <a:extLst>
                <a:ext uri="{FF2B5EF4-FFF2-40B4-BE49-F238E27FC236}">
                  <a16:creationId xmlns:a16="http://schemas.microsoft.com/office/drawing/2014/main" id="{86A58A87-CA6A-4713-A61E-C3BF72C0E4CD}"/>
                </a:ext>
              </a:extLst>
            </p:cNvPr>
            <p:cNvSpPr/>
            <p:nvPr/>
          </p:nvSpPr>
          <p:spPr>
            <a:xfrm>
              <a:off x="2561575" y="2201730"/>
              <a:ext cx="57096" cy="51792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2911;p37">
              <a:extLst>
                <a:ext uri="{FF2B5EF4-FFF2-40B4-BE49-F238E27FC236}">
                  <a16:creationId xmlns:a16="http://schemas.microsoft.com/office/drawing/2014/main" id="{6EAD15EF-6238-41D0-9521-D24A22BF76DD}"/>
                </a:ext>
              </a:extLst>
            </p:cNvPr>
            <p:cNvSpPr/>
            <p:nvPr/>
          </p:nvSpPr>
          <p:spPr>
            <a:xfrm>
              <a:off x="2645037" y="2358203"/>
              <a:ext cx="62712" cy="64116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2912;p37">
              <a:extLst>
                <a:ext uri="{FF2B5EF4-FFF2-40B4-BE49-F238E27FC236}">
                  <a16:creationId xmlns:a16="http://schemas.microsoft.com/office/drawing/2014/main" id="{2512DE0C-2E96-473F-8C21-F989BBF1A776}"/>
                </a:ext>
              </a:extLst>
            </p:cNvPr>
            <p:cNvSpPr/>
            <p:nvPr/>
          </p:nvSpPr>
          <p:spPr>
            <a:xfrm>
              <a:off x="2688719" y="2517328"/>
              <a:ext cx="47580" cy="44616"/>
            </a:xfrm>
            <a:custGeom>
              <a:avLst/>
              <a:gdLst/>
              <a:ahLst/>
              <a:cxnLst/>
              <a:rect l="l" t="t" r="r" b="b"/>
              <a:pathLst>
                <a:path w="305" h="286" extrusionOk="0">
                  <a:moveTo>
                    <a:pt x="195" y="78"/>
                  </a:moveTo>
                  <a:cubicBezTo>
                    <a:pt x="195" y="91"/>
                    <a:pt x="195" y="91"/>
                    <a:pt x="207" y="91"/>
                  </a:cubicBezTo>
                  <a:lnTo>
                    <a:pt x="207" y="103"/>
                  </a:lnTo>
                  <a:lnTo>
                    <a:pt x="219" y="103"/>
                  </a:lnTo>
                  <a:lnTo>
                    <a:pt x="219" y="115"/>
                  </a:lnTo>
                  <a:cubicBezTo>
                    <a:pt x="219" y="127"/>
                    <a:pt x="219" y="127"/>
                    <a:pt x="232" y="127"/>
                  </a:cubicBezTo>
                  <a:lnTo>
                    <a:pt x="232" y="140"/>
                  </a:lnTo>
                  <a:lnTo>
                    <a:pt x="232" y="151"/>
                  </a:lnTo>
                  <a:lnTo>
                    <a:pt x="232" y="164"/>
                  </a:lnTo>
                  <a:lnTo>
                    <a:pt x="219" y="164"/>
                  </a:lnTo>
                  <a:lnTo>
                    <a:pt x="219" y="188"/>
                  </a:lnTo>
                  <a:lnTo>
                    <a:pt x="207" y="200"/>
                  </a:lnTo>
                  <a:cubicBezTo>
                    <a:pt x="207" y="213"/>
                    <a:pt x="195" y="213"/>
                    <a:pt x="195" y="213"/>
                  </a:cubicBezTo>
                  <a:cubicBezTo>
                    <a:pt x="183" y="213"/>
                    <a:pt x="183" y="224"/>
                    <a:pt x="183" y="224"/>
                  </a:cubicBezTo>
                  <a:lnTo>
                    <a:pt x="134" y="224"/>
                  </a:lnTo>
                  <a:lnTo>
                    <a:pt x="134" y="213"/>
                  </a:lnTo>
                  <a:lnTo>
                    <a:pt x="122" y="213"/>
                  </a:lnTo>
                  <a:lnTo>
                    <a:pt x="122" y="200"/>
                  </a:lnTo>
                  <a:lnTo>
                    <a:pt x="110" y="200"/>
                  </a:lnTo>
                  <a:lnTo>
                    <a:pt x="110" y="188"/>
                  </a:lnTo>
                  <a:cubicBezTo>
                    <a:pt x="110" y="192"/>
                    <a:pt x="109" y="194"/>
                    <a:pt x="107" y="194"/>
                  </a:cubicBezTo>
                  <a:cubicBezTo>
                    <a:pt x="103" y="194"/>
                    <a:pt x="97" y="188"/>
                    <a:pt x="97" y="188"/>
                  </a:cubicBezTo>
                  <a:lnTo>
                    <a:pt x="97" y="176"/>
                  </a:lnTo>
                  <a:lnTo>
                    <a:pt x="97" y="164"/>
                  </a:lnTo>
                  <a:lnTo>
                    <a:pt x="86" y="164"/>
                  </a:lnTo>
                  <a:lnTo>
                    <a:pt x="86" y="151"/>
                  </a:lnTo>
                  <a:lnTo>
                    <a:pt x="86" y="140"/>
                  </a:lnTo>
                  <a:lnTo>
                    <a:pt x="86" y="127"/>
                  </a:lnTo>
                  <a:lnTo>
                    <a:pt x="86" y="115"/>
                  </a:lnTo>
                  <a:lnTo>
                    <a:pt x="97" y="115"/>
                  </a:lnTo>
                  <a:lnTo>
                    <a:pt x="97" y="103"/>
                  </a:lnTo>
                  <a:lnTo>
                    <a:pt x="97" y="91"/>
                  </a:lnTo>
                  <a:lnTo>
                    <a:pt x="122" y="91"/>
                  </a:lnTo>
                  <a:lnTo>
                    <a:pt x="122" y="78"/>
                  </a:lnTo>
                  <a:close/>
                  <a:moveTo>
                    <a:pt x="166" y="1"/>
                  </a:moveTo>
                  <a:cubicBezTo>
                    <a:pt x="155" y="1"/>
                    <a:pt x="145" y="2"/>
                    <a:pt x="134" y="5"/>
                  </a:cubicBezTo>
                  <a:cubicBezTo>
                    <a:pt x="73" y="5"/>
                    <a:pt x="0" y="78"/>
                    <a:pt x="13" y="151"/>
                  </a:cubicBezTo>
                  <a:cubicBezTo>
                    <a:pt x="13" y="164"/>
                    <a:pt x="13" y="176"/>
                    <a:pt x="25" y="176"/>
                  </a:cubicBezTo>
                  <a:cubicBezTo>
                    <a:pt x="37" y="200"/>
                    <a:pt x="49" y="224"/>
                    <a:pt x="73" y="249"/>
                  </a:cubicBezTo>
                  <a:cubicBezTo>
                    <a:pt x="86" y="273"/>
                    <a:pt x="122" y="286"/>
                    <a:pt x="146" y="286"/>
                  </a:cubicBezTo>
                  <a:cubicBezTo>
                    <a:pt x="183" y="286"/>
                    <a:pt x="219" y="273"/>
                    <a:pt x="243" y="261"/>
                  </a:cubicBezTo>
                  <a:cubicBezTo>
                    <a:pt x="280" y="224"/>
                    <a:pt x="305" y="151"/>
                    <a:pt x="292" y="103"/>
                  </a:cubicBezTo>
                  <a:cubicBezTo>
                    <a:pt x="280" y="67"/>
                    <a:pt x="268" y="42"/>
                    <a:pt x="232" y="18"/>
                  </a:cubicBezTo>
                  <a:cubicBezTo>
                    <a:pt x="214" y="9"/>
                    <a:pt x="191" y="1"/>
                    <a:pt x="16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931823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674 -0.30277 L 0.09983 -1.60494 " pathEditMode="relative" rAng="0" ptsTypes="AA">
                                      <p:cBhvr>
                                        <p:cTn id="6" dur="15000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9" y="-651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1.23457E-7 L 0.70121 -1.65926 " pathEditMode="relative" rAng="0" ptsTypes="AA">
                                      <p:cBhvr>
                                        <p:cTn id="8" dur="5000" fill="hold"/>
                                        <p:tgtEl>
                                          <p:spTgt spid="12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52" y="-8296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4.19753E-6 L -0.12986 -2.1821 " pathEditMode="relative" rAng="0" ptsTypes="AA">
                                      <p:cBhvr>
                                        <p:cTn id="10" dur="8000" fill="hold"/>
                                        <p:tgtEl>
                                          <p:spTgt spid="12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93" y="-10910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4" presetClass="path" presetSubtype="0" repeatCount="indefinite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22222E-6 2.46914E-6 L -0.01823 -1.79229 " pathEditMode="relative" rAng="0" ptsTypes="AA">
                                      <p:cBhvr>
                                        <p:cTn id="12" dur="13000" fill="hold"/>
                                        <p:tgtEl>
                                          <p:spTgt spid="19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0" y="-8963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repeatCount="indefinite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7.40741E-7 L 0.12986 -1.61945 " pathEditMode="relative" rAng="0" ptsTypes="AA">
                                      <p:cBhvr>
                                        <p:cTn id="14" dur="6000" fill="hold"/>
                                        <p:tgtEl>
                                          <p:spTgt spid="19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493" y="-80988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repeatCount="indefinite" accel="50000" decel="500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1.94444E-6 4.93827E-6 L 0.04358 -2.06266 " pathEditMode="relative" rAng="0" ptsTypes="AA">
                                      <p:cBhvr>
                                        <p:cTn id="16" dur="9000" fill="hold"/>
                                        <p:tgtEl>
                                          <p:spTgt spid="23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0" y="-10314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09877E-6 L 0.04358 -1.61327 " pathEditMode="relative" rAng="0" ptsTypes="AA">
                                      <p:cBhvr>
                                        <p:cTn id="18" dur="10000" fill="hold"/>
                                        <p:tgtEl>
                                          <p:spTgt spid="24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0" y="-80679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3.7037E-7 L -0.13836 -1.78889 " pathEditMode="relative" rAng="0" ptsTypes="AA">
                                      <p:cBhvr>
                                        <p:cTn id="20" dur="4000" fill="hold"/>
                                        <p:tgtEl>
                                          <p:spTgt spid="24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625" y="-96080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-4.32099E-6 L 0.02639 -1.64351 " pathEditMode="relative" rAng="0" ptsTypes="AA">
                                      <p:cBhvr>
                                        <p:cTn id="22" dur="6000" fill="hold"/>
                                        <p:tgtEl>
                                          <p:spTgt spid="24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9" y="-8219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3.58025E-6 L 0.04618 -1.86172 " pathEditMode="relative" rAng="0" ptsTypes="AA">
                                      <p:cBhvr>
                                        <p:cTn id="24" dur="8000" fill="hold"/>
                                        <p:tgtEl>
                                          <p:spTgt spid="24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9308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1.11111E-6 L 0.08021 -1.6392 " pathEditMode="relative" rAng="0" ptsTypes="AA">
                                      <p:cBhvr>
                                        <p:cTn id="26" dur="4000" fill="hold"/>
                                        <p:tgtEl>
                                          <p:spTgt spid="24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0" y="-81975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1.11111E-6 L 0.07066 -1.49475 " pathEditMode="relative" rAng="0" ptsTypes="AA">
                                      <p:cBhvr>
                                        <p:cTn id="28" dur="8000" fill="hold"/>
                                        <p:tgtEl>
                                          <p:spTgt spid="24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24" y="-7475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4.32099E-6 L -0.03681 -1.29105 " pathEditMode="relative" rAng="0" ptsTypes="AA">
                                      <p:cBhvr>
                                        <p:cTn id="30" dur="12000" fill="hold"/>
                                        <p:tgtEl>
                                          <p:spTgt spid="24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0" y="-6456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4.5679E-6 L 0.00278 -1.40463 " pathEditMode="relative" rAng="0" ptsTypes="AA">
                                      <p:cBhvr>
                                        <p:cTn id="32" dur="9000" fill="hold"/>
                                        <p:tgtEl>
                                          <p:spTgt spid="24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" y="-70247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3.82716E-6 L 0.04358 -2.31481 " pathEditMode="relative" rAng="0" ptsTypes="AA">
                                      <p:cBhvr>
                                        <p:cTn id="34" dur="5000" fill="hold"/>
                                        <p:tgtEl>
                                          <p:spTgt spid="24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70" y="-11574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4.93827E-6 L 0.12049 -2.09475 " pathEditMode="relative" rAng="0" ptsTypes="AA">
                                      <p:cBhvr>
                                        <p:cTn id="36" dur="12000" fill="hold"/>
                                        <p:tgtEl>
                                          <p:spTgt spid="24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024" y="-10475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4.69136E-6 L 0.17656 -2.40524 " pathEditMode="relative" rAng="0" ptsTypes="AA">
                                      <p:cBhvr>
                                        <p:cTn id="38" dur="20000" fill="hold"/>
                                        <p:tgtEl>
                                          <p:spTgt spid="10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9" y="-120278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-0.11128 -2.74105 " pathEditMode="relative" rAng="0" ptsTypes="AA">
                                      <p:cBhvr>
                                        <p:cTn id="40" dur="200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73" y="-137068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-2.59259E-6 L -0.26458 -2.39074 " pathEditMode="relative" rAng="0" ptsTypes="AA">
                                      <p:cBhvr>
                                        <p:cTn id="42" dur="20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29" y="-119537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93827E-6 L -1.47084 -0.68518 " pathEditMode="relative" rAng="0" ptsTypes="AA">
                                      <p:cBhvr>
                                        <p:cTn id="44" dur="16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3542" y="-34259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4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8.64198E-7 L 1.37552 -0.89568 " pathEditMode="relative" rAng="0" ptsTypes="AA">
                                      <p:cBhvr>
                                        <p:cTn id="46" dur="16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67" y="-44784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97531E-6 L -1.01007 -2.59136 " pathEditMode="relative" rAng="0" ptsTypes="AA">
                                      <p:cBhvr>
                                        <p:cTn id="48" dur="12000" fill="hold"/>
                                        <p:tgtEl>
                                          <p:spTgt spid="10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503" y="-129568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1.48148E-6 L -0.5993 -2.44445 " pathEditMode="relative" rAng="0" ptsTypes="AA">
                                      <p:cBhvr>
                                        <p:cTn id="50" dur="12000" fill="hold"/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9965" y="-122222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2.34568E-6 L -0.76996 -2.68611 " pathEditMode="relative" rAng="0" ptsTypes="AA">
                                      <p:cBhvr>
                                        <p:cTn id="52" dur="12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507" y="-134321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4" presetClass="path" presetSubtype="0" repeatCount="indefinite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4.44444E-6 L -0.95694 -2.65649 " pathEditMode="relative" rAng="0" ptsTypes="AA">
                                      <p:cBhvr>
                                        <p:cTn id="54" dur="12000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847" y="-1328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0" grpId="0" animBg="1"/>
      <p:bldP spid="2401" grpId="0" animBg="1"/>
      <p:bldP spid="2407" grpId="0" animBg="1"/>
      <p:bldP spid="2409" grpId="0" animBg="1"/>
      <p:bldP spid="2410" grpId="0" animBg="1"/>
      <p:bldP spid="2423" grpId="0" animBg="1"/>
      <p:bldP spid="1035" grpId="0" animBg="1"/>
      <p:bldP spid="1036" grpId="0" animBg="1"/>
      <p:bldP spid="1038" grpId="0" animBg="1"/>
      <p:bldP spid="104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1235;p31">
            <a:extLst>
              <a:ext uri="{FF2B5EF4-FFF2-40B4-BE49-F238E27FC236}">
                <a16:creationId xmlns:a16="http://schemas.microsoft.com/office/drawing/2014/main" id="{42C7344C-2EC4-4B4C-8ED6-7306AF173737}"/>
              </a:ext>
            </a:extLst>
          </p:cNvPr>
          <p:cNvSpPr txBox="1">
            <a:spLocks noGrp="1"/>
          </p:cNvSpPr>
          <p:nvPr>
            <p:ph type="ctrTitle" idx="2"/>
          </p:nvPr>
        </p:nvSpPr>
        <p:spPr>
          <a:xfrm rot="17166026">
            <a:off x="11911221" y="-2709034"/>
            <a:ext cx="5205281" cy="326427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dirty="0">
                <a:solidFill>
                  <a:schemeClr val="bg1"/>
                </a:solidFill>
              </a:rPr>
              <a:t>TipS dan Hal Yang Mempengaruhi Akhlak </a:t>
            </a:r>
            <a:endParaRPr sz="700" dirty="0">
              <a:solidFill>
                <a:schemeClr val="bg1"/>
              </a:solidFill>
            </a:endParaRPr>
          </a:p>
        </p:txBody>
      </p:sp>
      <p:sp>
        <p:nvSpPr>
          <p:cNvPr id="31" name="Google Shape;188;p31">
            <a:extLst>
              <a:ext uri="{FF2B5EF4-FFF2-40B4-BE49-F238E27FC236}">
                <a16:creationId xmlns:a16="http://schemas.microsoft.com/office/drawing/2014/main" id="{88A7E82D-6CBD-43E8-BD46-C6A9E6D4FDA6}"/>
              </a:ext>
            </a:extLst>
          </p:cNvPr>
          <p:cNvSpPr txBox="1">
            <a:spLocks/>
          </p:cNvSpPr>
          <p:nvPr/>
        </p:nvSpPr>
        <p:spPr>
          <a:xfrm rot="17166026">
            <a:off x="11181632" y="-4214959"/>
            <a:ext cx="5479992" cy="161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1400" b="1" dirty="0">
                <a:ln cap="rnd">
                  <a:noFill/>
                </a:ln>
                <a:solidFill>
                  <a:schemeClr val="bg1"/>
                </a:solidFill>
              </a:rPr>
              <a:t>AKHLAK KEPADA </a:t>
            </a:r>
            <a:br>
              <a:rPr lang="en-US" sz="1400" b="1" dirty="0">
                <a:ln cap="rnd">
                  <a:noFill/>
                </a:ln>
                <a:solidFill>
                  <a:schemeClr val="bg1"/>
                </a:solidFill>
              </a:rPr>
            </a:br>
            <a:r>
              <a:rPr lang="en-US" sz="1400" b="1" dirty="0">
                <a:ln cap="rnd">
                  <a:noFill/>
                </a:ln>
                <a:solidFill>
                  <a:schemeClr val="bg1"/>
                </a:solidFill>
              </a:rPr>
              <a:t>GURU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7E3352D-262D-4FE7-A009-864DEA4D802B}"/>
              </a:ext>
            </a:extLst>
          </p:cNvPr>
          <p:cNvSpPr/>
          <p:nvPr/>
        </p:nvSpPr>
        <p:spPr>
          <a:xfrm>
            <a:off x="13259882" y="-3269169"/>
            <a:ext cx="1800245" cy="1085484"/>
          </a:xfrm>
          <a:custGeom>
            <a:avLst/>
            <a:gdLst>
              <a:gd name="connsiteX0" fmla="*/ 2229 w 9405953"/>
              <a:gd name="connsiteY0" fmla="*/ 3557739 h 5557108"/>
              <a:gd name="connsiteX1" fmla="*/ 675560 w 9405953"/>
              <a:gd name="connsiteY1" fmla="*/ 2901033 h 5557108"/>
              <a:gd name="connsiteX2" fmla="*/ 1997284 w 9405953"/>
              <a:gd name="connsiteY2" fmla="*/ 2302517 h 5557108"/>
              <a:gd name="connsiteX3" fmla="*/ 3560077 w 9405953"/>
              <a:gd name="connsiteY3" fmla="*/ 2236015 h 5557108"/>
              <a:gd name="connsiteX4" fmla="*/ 4117029 w 9405953"/>
              <a:gd name="connsiteY4" fmla="*/ 1221862 h 5557108"/>
              <a:gd name="connsiteX5" fmla="*/ 5122869 w 9405953"/>
              <a:gd name="connsiteY5" fmla="*/ 881041 h 5557108"/>
              <a:gd name="connsiteX6" fmla="*/ 5796200 w 9405953"/>
              <a:gd name="connsiteY6" fmla="*/ 299150 h 5557108"/>
              <a:gd name="connsiteX7" fmla="*/ 7874382 w 9405953"/>
              <a:gd name="connsiteY7" fmla="*/ 249273 h 5557108"/>
              <a:gd name="connsiteX8" fmla="*/ 8738906 w 9405953"/>
              <a:gd name="connsiteY8" fmla="*/ 274211 h 5557108"/>
              <a:gd name="connsiteX9" fmla="*/ 9378986 w 9405953"/>
              <a:gd name="connsiteY9" fmla="*/ 3848684 h 5557108"/>
              <a:gd name="connsiteX10" fmla="*/ 7816193 w 9405953"/>
              <a:gd name="connsiteY10" fmla="*/ 4131317 h 5557108"/>
              <a:gd name="connsiteX11" fmla="*/ 7467059 w 9405953"/>
              <a:gd name="connsiteY11" fmla="*/ 4763084 h 5557108"/>
              <a:gd name="connsiteX12" fmla="*/ 6818666 w 9405953"/>
              <a:gd name="connsiteY12" fmla="*/ 4829586 h 5557108"/>
              <a:gd name="connsiteX13" fmla="*/ 5812826 w 9405953"/>
              <a:gd name="connsiteY13" fmla="*/ 5428102 h 5557108"/>
              <a:gd name="connsiteX14" fmla="*/ 4050528 w 9405953"/>
              <a:gd name="connsiteY14" fmla="*/ 5020779 h 5557108"/>
              <a:gd name="connsiteX15" fmla="*/ 2870120 w 9405953"/>
              <a:gd name="connsiteY15" fmla="*/ 5527855 h 5557108"/>
              <a:gd name="connsiteX16" fmla="*/ 883379 w 9405953"/>
              <a:gd name="connsiteY16" fmla="*/ 5286786 h 5557108"/>
              <a:gd name="connsiteX17" fmla="*/ 2229 w 9405953"/>
              <a:gd name="connsiteY17" fmla="*/ 3557739 h 555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405953" h="5557108">
                <a:moveTo>
                  <a:pt x="2229" y="3557739"/>
                </a:moveTo>
                <a:cubicBezTo>
                  <a:pt x="-32407" y="3160114"/>
                  <a:pt x="343051" y="3110237"/>
                  <a:pt x="675560" y="2901033"/>
                </a:cubicBezTo>
                <a:cubicBezTo>
                  <a:pt x="1008069" y="2691829"/>
                  <a:pt x="1516531" y="2413353"/>
                  <a:pt x="1997284" y="2302517"/>
                </a:cubicBezTo>
                <a:cubicBezTo>
                  <a:pt x="2478037" y="2191681"/>
                  <a:pt x="3206786" y="2416124"/>
                  <a:pt x="3560077" y="2236015"/>
                </a:cubicBezTo>
                <a:cubicBezTo>
                  <a:pt x="3913368" y="2055906"/>
                  <a:pt x="3856564" y="1447691"/>
                  <a:pt x="4117029" y="1221862"/>
                </a:cubicBezTo>
                <a:cubicBezTo>
                  <a:pt x="4377494" y="996033"/>
                  <a:pt x="4843007" y="1034826"/>
                  <a:pt x="5122869" y="881041"/>
                </a:cubicBezTo>
                <a:cubicBezTo>
                  <a:pt x="5402731" y="727256"/>
                  <a:pt x="5337615" y="404445"/>
                  <a:pt x="5796200" y="299150"/>
                </a:cubicBezTo>
                <a:cubicBezTo>
                  <a:pt x="6254785" y="193855"/>
                  <a:pt x="7383931" y="253429"/>
                  <a:pt x="7874382" y="249273"/>
                </a:cubicBezTo>
                <a:cubicBezTo>
                  <a:pt x="8364833" y="245117"/>
                  <a:pt x="8488139" y="-325691"/>
                  <a:pt x="8738906" y="274211"/>
                </a:cubicBezTo>
                <a:cubicBezTo>
                  <a:pt x="8989673" y="874113"/>
                  <a:pt x="9532771" y="3205833"/>
                  <a:pt x="9378986" y="3848684"/>
                </a:cubicBezTo>
                <a:cubicBezTo>
                  <a:pt x="9225201" y="4491535"/>
                  <a:pt x="8134848" y="3978917"/>
                  <a:pt x="7816193" y="4131317"/>
                </a:cubicBezTo>
                <a:cubicBezTo>
                  <a:pt x="7497539" y="4283717"/>
                  <a:pt x="7633313" y="4646706"/>
                  <a:pt x="7467059" y="4763084"/>
                </a:cubicBezTo>
                <a:cubicBezTo>
                  <a:pt x="7300805" y="4879462"/>
                  <a:pt x="7094372" y="4718750"/>
                  <a:pt x="6818666" y="4829586"/>
                </a:cubicBezTo>
                <a:cubicBezTo>
                  <a:pt x="6542961" y="4940422"/>
                  <a:pt x="6274182" y="5396237"/>
                  <a:pt x="5812826" y="5428102"/>
                </a:cubicBezTo>
                <a:cubicBezTo>
                  <a:pt x="5351470" y="5459967"/>
                  <a:pt x="4540979" y="5004153"/>
                  <a:pt x="4050528" y="5020779"/>
                </a:cubicBezTo>
                <a:cubicBezTo>
                  <a:pt x="3560077" y="5037405"/>
                  <a:pt x="3397978" y="5483521"/>
                  <a:pt x="2870120" y="5527855"/>
                </a:cubicBezTo>
                <a:cubicBezTo>
                  <a:pt x="2342262" y="5572189"/>
                  <a:pt x="1361361" y="5610982"/>
                  <a:pt x="883379" y="5286786"/>
                </a:cubicBezTo>
                <a:cubicBezTo>
                  <a:pt x="405397" y="4962590"/>
                  <a:pt x="36865" y="3955364"/>
                  <a:pt x="2229" y="3557739"/>
                </a:cubicBezTo>
                <a:close/>
              </a:path>
            </a:pathLst>
          </a:custGeom>
          <a:gradFill flip="none" rotWithShape="1">
            <a:gsLst>
              <a:gs pos="7000">
                <a:srgbClr val="8362B9">
                  <a:lumMod val="48000"/>
                </a:srgbClr>
              </a:gs>
              <a:gs pos="49000">
                <a:srgbClr val="793BA8"/>
              </a:gs>
              <a:gs pos="100000">
                <a:srgbClr val="57308D">
                  <a:lumMod val="60000"/>
                  <a:lumOff val="40000"/>
                </a:srgbClr>
              </a:gs>
            </a:gsLst>
            <a:lin ang="81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79D971B-9AD7-44D0-89A7-D3C2CA2327F5}"/>
              </a:ext>
            </a:extLst>
          </p:cNvPr>
          <p:cNvSpPr/>
          <p:nvPr/>
        </p:nvSpPr>
        <p:spPr>
          <a:xfrm>
            <a:off x="13921628" y="-3592450"/>
            <a:ext cx="1184466" cy="722753"/>
          </a:xfrm>
          <a:custGeom>
            <a:avLst/>
            <a:gdLst>
              <a:gd name="connsiteX0" fmla="*/ 154094 w 8137008"/>
              <a:gd name="connsiteY0" fmla="*/ 2901193 h 4865040"/>
              <a:gd name="connsiteX1" fmla="*/ 1519832 w 8137008"/>
              <a:gd name="connsiteY1" fmla="*/ 2133331 h 4865040"/>
              <a:gd name="connsiteX2" fmla="*/ 3114170 w 8137008"/>
              <a:gd name="connsiteY2" fmla="*/ 1916454 h 4865040"/>
              <a:gd name="connsiteX3" fmla="*/ 3928924 w 8137008"/>
              <a:gd name="connsiteY3" fmla="*/ 931716 h 4865040"/>
              <a:gd name="connsiteX4" fmla="*/ 7668586 w 8137008"/>
              <a:gd name="connsiteY4" fmla="*/ 75931 h 4865040"/>
              <a:gd name="connsiteX5" fmla="*/ 7897186 w 8137008"/>
              <a:gd name="connsiteY5" fmla="*/ 2965670 h 4865040"/>
              <a:gd name="connsiteX6" fmla="*/ 5980463 w 8137008"/>
              <a:gd name="connsiteY6" fmla="*/ 3862485 h 4865040"/>
              <a:gd name="connsiteX7" fmla="*/ 5441201 w 8137008"/>
              <a:gd name="connsiteY7" fmla="*/ 4841362 h 4865040"/>
              <a:gd name="connsiteX8" fmla="*/ 3565509 w 8137008"/>
              <a:gd name="connsiteY8" fmla="*/ 4571731 h 4865040"/>
              <a:gd name="connsiteX9" fmla="*/ 1982894 w 8137008"/>
              <a:gd name="connsiteY9" fmla="*/ 4683100 h 4865040"/>
              <a:gd name="connsiteX10" fmla="*/ 804724 w 8137008"/>
              <a:gd name="connsiteY10" fmla="*/ 4694824 h 4865040"/>
              <a:gd name="connsiteX11" fmla="*/ 107201 w 8137008"/>
              <a:gd name="connsiteY11" fmla="*/ 2871885 h 4865040"/>
              <a:gd name="connsiteX12" fmla="*/ 154094 w 8137008"/>
              <a:gd name="connsiteY12" fmla="*/ 2901193 h 486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37008" h="4865040">
                <a:moveTo>
                  <a:pt x="154094" y="2901193"/>
                </a:moveTo>
                <a:cubicBezTo>
                  <a:pt x="389533" y="2778101"/>
                  <a:pt x="1026486" y="2297454"/>
                  <a:pt x="1519832" y="2133331"/>
                </a:cubicBezTo>
                <a:cubicBezTo>
                  <a:pt x="2013178" y="1969208"/>
                  <a:pt x="2712655" y="2116723"/>
                  <a:pt x="3114170" y="1916454"/>
                </a:cubicBezTo>
                <a:cubicBezTo>
                  <a:pt x="3515685" y="1716185"/>
                  <a:pt x="3169855" y="1238470"/>
                  <a:pt x="3928924" y="931716"/>
                </a:cubicBezTo>
                <a:cubicBezTo>
                  <a:pt x="4687993" y="624962"/>
                  <a:pt x="7007209" y="-263061"/>
                  <a:pt x="7668586" y="75931"/>
                </a:cubicBezTo>
                <a:cubicBezTo>
                  <a:pt x="8329963" y="414923"/>
                  <a:pt x="8178540" y="2334578"/>
                  <a:pt x="7897186" y="2965670"/>
                </a:cubicBezTo>
                <a:cubicBezTo>
                  <a:pt x="7615832" y="3596762"/>
                  <a:pt x="6389794" y="3549870"/>
                  <a:pt x="5980463" y="3862485"/>
                </a:cubicBezTo>
                <a:cubicBezTo>
                  <a:pt x="5571132" y="4175100"/>
                  <a:pt x="5843693" y="4723154"/>
                  <a:pt x="5441201" y="4841362"/>
                </a:cubicBezTo>
                <a:cubicBezTo>
                  <a:pt x="5038709" y="4959570"/>
                  <a:pt x="4141893" y="4598108"/>
                  <a:pt x="3565509" y="4571731"/>
                </a:cubicBezTo>
                <a:cubicBezTo>
                  <a:pt x="2989125" y="4545354"/>
                  <a:pt x="2443025" y="4662585"/>
                  <a:pt x="1982894" y="4683100"/>
                </a:cubicBezTo>
                <a:cubicBezTo>
                  <a:pt x="1522763" y="4703615"/>
                  <a:pt x="1117340" y="4996693"/>
                  <a:pt x="804724" y="4694824"/>
                </a:cubicBezTo>
                <a:cubicBezTo>
                  <a:pt x="492108" y="4392955"/>
                  <a:pt x="219547" y="3173754"/>
                  <a:pt x="107201" y="2871885"/>
                </a:cubicBezTo>
                <a:cubicBezTo>
                  <a:pt x="-5145" y="2570016"/>
                  <a:pt x="-81345" y="3024285"/>
                  <a:pt x="154094" y="2901193"/>
                </a:cubicBez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83ED0A-CF11-493B-858E-C8377FF878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6939279">
            <a:off x="12495137" y="-2344713"/>
            <a:ext cx="664991" cy="968617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796798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46000">
              <a:schemeClr val="bg1">
                <a:lumMod val="75000"/>
              </a:schemeClr>
            </a:gs>
            <a:gs pos="100000">
              <a:srgbClr val="793BA8"/>
            </a:gs>
          </a:gsLst>
          <a:path path="circle">
            <a:fillToRect t="100000" r="100000"/>
          </a:path>
          <a:tileRect l="-100000" b="-100000"/>
        </a:gra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7E3352D-262D-4FE7-A009-864DEA4D802B}"/>
              </a:ext>
            </a:extLst>
          </p:cNvPr>
          <p:cNvSpPr/>
          <p:nvPr/>
        </p:nvSpPr>
        <p:spPr>
          <a:xfrm>
            <a:off x="-71900" y="-2778724"/>
            <a:ext cx="13138790" cy="7922224"/>
          </a:xfrm>
          <a:custGeom>
            <a:avLst/>
            <a:gdLst>
              <a:gd name="connsiteX0" fmla="*/ 2229 w 9405953"/>
              <a:gd name="connsiteY0" fmla="*/ 3557739 h 5557108"/>
              <a:gd name="connsiteX1" fmla="*/ 675560 w 9405953"/>
              <a:gd name="connsiteY1" fmla="*/ 2901033 h 5557108"/>
              <a:gd name="connsiteX2" fmla="*/ 1997284 w 9405953"/>
              <a:gd name="connsiteY2" fmla="*/ 2302517 h 5557108"/>
              <a:gd name="connsiteX3" fmla="*/ 3560077 w 9405953"/>
              <a:gd name="connsiteY3" fmla="*/ 2236015 h 5557108"/>
              <a:gd name="connsiteX4" fmla="*/ 4117029 w 9405953"/>
              <a:gd name="connsiteY4" fmla="*/ 1221862 h 5557108"/>
              <a:gd name="connsiteX5" fmla="*/ 5122869 w 9405953"/>
              <a:gd name="connsiteY5" fmla="*/ 881041 h 5557108"/>
              <a:gd name="connsiteX6" fmla="*/ 5796200 w 9405953"/>
              <a:gd name="connsiteY6" fmla="*/ 299150 h 5557108"/>
              <a:gd name="connsiteX7" fmla="*/ 7874382 w 9405953"/>
              <a:gd name="connsiteY7" fmla="*/ 249273 h 5557108"/>
              <a:gd name="connsiteX8" fmla="*/ 8738906 w 9405953"/>
              <a:gd name="connsiteY8" fmla="*/ 274211 h 5557108"/>
              <a:gd name="connsiteX9" fmla="*/ 9378986 w 9405953"/>
              <a:gd name="connsiteY9" fmla="*/ 3848684 h 5557108"/>
              <a:gd name="connsiteX10" fmla="*/ 7816193 w 9405953"/>
              <a:gd name="connsiteY10" fmla="*/ 4131317 h 5557108"/>
              <a:gd name="connsiteX11" fmla="*/ 7467059 w 9405953"/>
              <a:gd name="connsiteY11" fmla="*/ 4763084 h 5557108"/>
              <a:gd name="connsiteX12" fmla="*/ 6818666 w 9405953"/>
              <a:gd name="connsiteY12" fmla="*/ 4829586 h 5557108"/>
              <a:gd name="connsiteX13" fmla="*/ 5812826 w 9405953"/>
              <a:gd name="connsiteY13" fmla="*/ 5428102 h 5557108"/>
              <a:gd name="connsiteX14" fmla="*/ 4050528 w 9405953"/>
              <a:gd name="connsiteY14" fmla="*/ 5020779 h 5557108"/>
              <a:gd name="connsiteX15" fmla="*/ 2870120 w 9405953"/>
              <a:gd name="connsiteY15" fmla="*/ 5527855 h 5557108"/>
              <a:gd name="connsiteX16" fmla="*/ 883379 w 9405953"/>
              <a:gd name="connsiteY16" fmla="*/ 5286786 h 5557108"/>
              <a:gd name="connsiteX17" fmla="*/ 2229 w 9405953"/>
              <a:gd name="connsiteY17" fmla="*/ 3557739 h 555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405953" h="5557108">
                <a:moveTo>
                  <a:pt x="2229" y="3557739"/>
                </a:moveTo>
                <a:cubicBezTo>
                  <a:pt x="-32407" y="3160114"/>
                  <a:pt x="343051" y="3110237"/>
                  <a:pt x="675560" y="2901033"/>
                </a:cubicBezTo>
                <a:cubicBezTo>
                  <a:pt x="1008069" y="2691829"/>
                  <a:pt x="1516531" y="2413353"/>
                  <a:pt x="1997284" y="2302517"/>
                </a:cubicBezTo>
                <a:cubicBezTo>
                  <a:pt x="2478037" y="2191681"/>
                  <a:pt x="3206786" y="2416124"/>
                  <a:pt x="3560077" y="2236015"/>
                </a:cubicBezTo>
                <a:cubicBezTo>
                  <a:pt x="3913368" y="2055906"/>
                  <a:pt x="3856564" y="1447691"/>
                  <a:pt x="4117029" y="1221862"/>
                </a:cubicBezTo>
                <a:cubicBezTo>
                  <a:pt x="4377494" y="996033"/>
                  <a:pt x="4843007" y="1034826"/>
                  <a:pt x="5122869" y="881041"/>
                </a:cubicBezTo>
                <a:cubicBezTo>
                  <a:pt x="5402731" y="727256"/>
                  <a:pt x="5337615" y="404445"/>
                  <a:pt x="5796200" y="299150"/>
                </a:cubicBezTo>
                <a:cubicBezTo>
                  <a:pt x="6254785" y="193855"/>
                  <a:pt x="7383931" y="253429"/>
                  <a:pt x="7874382" y="249273"/>
                </a:cubicBezTo>
                <a:cubicBezTo>
                  <a:pt x="8364833" y="245117"/>
                  <a:pt x="8488139" y="-325691"/>
                  <a:pt x="8738906" y="274211"/>
                </a:cubicBezTo>
                <a:cubicBezTo>
                  <a:pt x="8989673" y="874113"/>
                  <a:pt x="9532771" y="3205833"/>
                  <a:pt x="9378986" y="3848684"/>
                </a:cubicBezTo>
                <a:cubicBezTo>
                  <a:pt x="9225201" y="4491535"/>
                  <a:pt x="8134848" y="3978917"/>
                  <a:pt x="7816193" y="4131317"/>
                </a:cubicBezTo>
                <a:cubicBezTo>
                  <a:pt x="7497539" y="4283717"/>
                  <a:pt x="7633313" y="4646706"/>
                  <a:pt x="7467059" y="4763084"/>
                </a:cubicBezTo>
                <a:cubicBezTo>
                  <a:pt x="7300805" y="4879462"/>
                  <a:pt x="7094372" y="4718750"/>
                  <a:pt x="6818666" y="4829586"/>
                </a:cubicBezTo>
                <a:cubicBezTo>
                  <a:pt x="6542961" y="4940422"/>
                  <a:pt x="6274182" y="5396237"/>
                  <a:pt x="5812826" y="5428102"/>
                </a:cubicBezTo>
                <a:cubicBezTo>
                  <a:pt x="5351470" y="5459967"/>
                  <a:pt x="4540979" y="5004153"/>
                  <a:pt x="4050528" y="5020779"/>
                </a:cubicBezTo>
                <a:cubicBezTo>
                  <a:pt x="3560077" y="5037405"/>
                  <a:pt x="3397978" y="5483521"/>
                  <a:pt x="2870120" y="5527855"/>
                </a:cubicBezTo>
                <a:cubicBezTo>
                  <a:pt x="2342262" y="5572189"/>
                  <a:pt x="1361361" y="5610982"/>
                  <a:pt x="883379" y="5286786"/>
                </a:cubicBezTo>
                <a:cubicBezTo>
                  <a:pt x="405397" y="4962590"/>
                  <a:pt x="36865" y="3955364"/>
                  <a:pt x="2229" y="3557739"/>
                </a:cubicBezTo>
                <a:close/>
              </a:path>
            </a:pathLst>
          </a:custGeom>
          <a:gradFill flip="none" rotWithShape="1">
            <a:gsLst>
              <a:gs pos="7000">
                <a:srgbClr val="8362B9">
                  <a:lumMod val="48000"/>
                </a:srgbClr>
              </a:gs>
              <a:gs pos="49000">
                <a:srgbClr val="793BA8"/>
              </a:gs>
              <a:gs pos="100000">
                <a:srgbClr val="57308D">
                  <a:lumMod val="60000"/>
                  <a:lumOff val="40000"/>
                </a:srgbClr>
              </a:gs>
            </a:gsLst>
            <a:lin ang="81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679D971B-9AD7-44D0-89A7-D3C2CA2327F5}"/>
              </a:ext>
            </a:extLst>
          </p:cNvPr>
          <p:cNvSpPr/>
          <p:nvPr/>
        </p:nvSpPr>
        <p:spPr>
          <a:xfrm>
            <a:off x="977387" y="-2307947"/>
            <a:ext cx="11366254" cy="6935610"/>
          </a:xfrm>
          <a:custGeom>
            <a:avLst/>
            <a:gdLst>
              <a:gd name="connsiteX0" fmla="*/ 154094 w 8137008"/>
              <a:gd name="connsiteY0" fmla="*/ 2901193 h 4865040"/>
              <a:gd name="connsiteX1" fmla="*/ 1519832 w 8137008"/>
              <a:gd name="connsiteY1" fmla="*/ 2133331 h 4865040"/>
              <a:gd name="connsiteX2" fmla="*/ 3114170 w 8137008"/>
              <a:gd name="connsiteY2" fmla="*/ 1916454 h 4865040"/>
              <a:gd name="connsiteX3" fmla="*/ 3928924 w 8137008"/>
              <a:gd name="connsiteY3" fmla="*/ 931716 h 4865040"/>
              <a:gd name="connsiteX4" fmla="*/ 7668586 w 8137008"/>
              <a:gd name="connsiteY4" fmla="*/ 75931 h 4865040"/>
              <a:gd name="connsiteX5" fmla="*/ 7897186 w 8137008"/>
              <a:gd name="connsiteY5" fmla="*/ 2965670 h 4865040"/>
              <a:gd name="connsiteX6" fmla="*/ 5980463 w 8137008"/>
              <a:gd name="connsiteY6" fmla="*/ 3862485 h 4865040"/>
              <a:gd name="connsiteX7" fmla="*/ 5441201 w 8137008"/>
              <a:gd name="connsiteY7" fmla="*/ 4841362 h 4865040"/>
              <a:gd name="connsiteX8" fmla="*/ 3565509 w 8137008"/>
              <a:gd name="connsiteY8" fmla="*/ 4571731 h 4865040"/>
              <a:gd name="connsiteX9" fmla="*/ 1982894 w 8137008"/>
              <a:gd name="connsiteY9" fmla="*/ 4683100 h 4865040"/>
              <a:gd name="connsiteX10" fmla="*/ 804724 w 8137008"/>
              <a:gd name="connsiteY10" fmla="*/ 4694824 h 4865040"/>
              <a:gd name="connsiteX11" fmla="*/ 107201 w 8137008"/>
              <a:gd name="connsiteY11" fmla="*/ 2871885 h 4865040"/>
              <a:gd name="connsiteX12" fmla="*/ 154094 w 8137008"/>
              <a:gd name="connsiteY12" fmla="*/ 2901193 h 486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37008" h="4865040">
                <a:moveTo>
                  <a:pt x="154094" y="2901193"/>
                </a:moveTo>
                <a:cubicBezTo>
                  <a:pt x="389533" y="2778101"/>
                  <a:pt x="1026486" y="2297454"/>
                  <a:pt x="1519832" y="2133331"/>
                </a:cubicBezTo>
                <a:cubicBezTo>
                  <a:pt x="2013178" y="1969208"/>
                  <a:pt x="2712655" y="2116723"/>
                  <a:pt x="3114170" y="1916454"/>
                </a:cubicBezTo>
                <a:cubicBezTo>
                  <a:pt x="3515685" y="1716185"/>
                  <a:pt x="3169855" y="1238470"/>
                  <a:pt x="3928924" y="931716"/>
                </a:cubicBezTo>
                <a:cubicBezTo>
                  <a:pt x="4687993" y="624962"/>
                  <a:pt x="7007209" y="-263061"/>
                  <a:pt x="7668586" y="75931"/>
                </a:cubicBezTo>
                <a:cubicBezTo>
                  <a:pt x="8329963" y="414923"/>
                  <a:pt x="8178540" y="2334578"/>
                  <a:pt x="7897186" y="2965670"/>
                </a:cubicBezTo>
                <a:cubicBezTo>
                  <a:pt x="7615832" y="3596762"/>
                  <a:pt x="6389794" y="3549870"/>
                  <a:pt x="5980463" y="3862485"/>
                </a:cubicBezTo>
                <a:cubicBezTo>
                  <a:pt x="5571132" y="4175100"/>
                  <a:pt x="5843693" y="4723154"/>
                  <a:pt x="5441201" y="4841362"/>
                </a:cubicBezTo>
                <a:cubicBezTo>
                  <a:pt x="5038709" y="4959570"/>
                  <a:pt x="4141893" y="4598108"/>
                  <a:pt x="3565509" y="4571731"/>
                </a:cubicBezTo>
                <a:cubicBezTo>
                  <a:pt x="2989125" y="4545354"/>
                  <a:pt x="2443025" y="4662585"/>
                  <a:pt x="1982894" y="4683100"/>
                </a:cubicBezTo>
                <a:cubicBezTo>
                  <a:pt x="1522763" y="4703615"/>
                  <a:pt x="1117340" y="4996693"/>
                  <a:pt x="804724" y="4694824"/>
                </a:cubicBezTo>
                <a:cubicBezTo>
                  <a:pt x="492108" y="4392955"/>
                  <a:pt x="219547" y="3173754"/>
                  <a:pt x="107201" y="2871885"/>
                </a:cubicBezTo>
                <a:cubicBezTo>
                  <a:pt x="-5145" y="2570016"/>
                  <a:pt x="-81345" y="3024285"/>
                  <a:pt x="154094" y="2901193"/>
                </a:cubicBezTo>
                <a:close/>
              </a:path>
            </a:pathLst>
          </a:custGeom>
          <a:blipFill dpi="0"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artisticPaintStrokes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5" name="Google Shape;1235;p31"/>
          <p:cNvSpPr txBox="1">
            <a:spLocks noGrp="1"/>
          </p:cNvSpPr>
          <p:nvPr>
            <p:ph type="ctrTitle" idx="2"/>
          </p:nvPr>
        </p:nvSpPr>
        <p:spPr>
          <a:xfrm>
            <a:off x="3541773" y="2323365"/>
            <a:ext cx="5205281" cy="326427"/>
          </a:xfrm>
          <a:prstGeom prst="rect">
            <a:avLst/>
          </a:prstGeom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bg1"/>
                </a:solidFill>
              </a:rPr>
              <a:t>TipS dan Hal Yang Mempengaruhi Akhlak 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188" name="Google Shape;188;p31"/>
          <p:cNvSpPr txBox="1">
            <a:spLocks noGrp="1"/>
          </p:cNvSpPr>
          <p:nvPr>
            <p:ph type="ctrTitle"/>
          </p:nvPr>
        </p:nvSpPr>
        <p:spPr>
          <a:xfrm>
            <a:off x="3385936" y="618309"/>
            <a:ext cx="5479992" cy="161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b="1" dirty="0">
                <a:ln cap="rnd">
                  <a:noFill/>
                </a:ln>
                <a:solidFill>
                  <a:schemeClr val="bg1"/>
                </a:solidFill>
              </a:rPr>
              <a:t>AKHLAK KEPADA </a:t>
            </a:r>
            <a:br>
              <a:rPr lang="en-US" sz="5400" b="1" dirty="0">
                <a:ln cap="rnd">
                  <a:noFill/>
                </a:ln>
                <a:solidFill>
                  <a:schemeClr val="bg1"/>
                </a:solidFill>
              </a:rPr>
            </a:br>
            <a:r>
              <a:rPr lang="en" sz="5400" b="1" dirty="0">
                <a:ln cap="rnd">
                  <a:noFill/>
                </a:ln>
                <a:solidFill>
                  <a:schemeClr val="bg1"/>
                </a:solidFill>
              </a:rPr>
              <a:t>GURU</a:t>
            </a:r>
            <a:endParaRPr sz="5400" b="1" dirty="0">
              <a:ln cap="rnd">
                <a:noFill/>
              </a:ln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43A4F3-1C31-4AD1-BA12-966C63C781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3479494">
            <a:off x="-98662" y="1016659"/>
            <a:ext cx="3483315" cy="5073747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E651C4E-E90E-4BF8-9F58-7EE1BFCE5BD5}"/>
              </a:ext>
            </a:extLst>
          </p:cNvPr>
          <p:cNvSpPr txBox="1">
            <a:spLocks/>
          </p:cNvSpPr>
          <p:nvPr/>
        </p:nvSpPr>
        <p:spPr>
          <a:xfrm>
            <a:off x="-4293399" y="618309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/>
              <a:t>LATAR BELAKANG</a:t>
            </a:r>
          </a:p>
        </p:txBody>
      </p:sp>
      <p:sp>
        <p:nvSpPr>
          <p:cNvPr id="13" name="Google Shape;9970;p65">
            <a:extLst>
              <a:ext uri="{FF2B5EF4-FFF2-40B4-BE49-F238E27FC236}">
                <a16:creationId xmlns:a16="http://schemas.microsoft.com/office/drawing/2014/main" id="{312F136C-445D-41A3-B8B3-3DEA02A27C27}"/>
              </a:ext>
            </a:extLst>
          </p:cNvPr>
          <p:cNvSpPr/>
          <p:nvPr/>
        </p:nvSpPr>
        <p:spPr>
          <a:xfrm>
            <a:off x="-4800292" y="960337"/>
            <a:ext cx="2286869" cy="153428"/>
          </a:xfrm>
          <a:custGeom>
            <a:avLst/>
            <a:gdLst/>
            <a:ahLst/>
            <a:cxnLst/>
            <a:rect l="l" t="t" r="r" b="b"/>
            <a:pathLst>
              <a:path w="4174" h="280" extrusionOk="0">
                <a:moveTo>
                  <a:pt x="2982" y="1"/>
                </a:moveTo>
                <a:cubicBezTo>
                  <a:pt x="2975" y="1"/>
                  <a:pt x="2968" y="5"/>
                  <a:pt x="2963" y="15"/>
                </a:cubicBezTo>
                <a:cubicBezTo>
                  <a:pt x="2915" y="70"/>
                  <a:pt x="2848" y="101"/>
                  <a:pt x="2781" y="101"/>
                </a:cubicBezTo>
                <a:cubicBezTo>
                  <a:pt x="2729" y="101"/>
                  <a:pt x="2677" y="82"/>
                  <a:pt x="2635" y="39"/>
                </a:cubicBezTo>
                <a:cubicBezTo>
                  <a:pt x="2628" y="33"/>
                  <a:pt x="2622" y="30"/>
                  <a:pt x="2616" y="30"/>
                </a:cubicBezTo>
                <a:cubicBezTo>
                  <a:pt x="2610" y="30"/>
                  <a:pt x="2604" y="33"/>
                  <a:pt x="2598" y="39"/>
                </a:cubicBezTo>
                <a:cubicBezTo>
                  <a:pt x="2540" y="97"/>
                  <a:pt x="2469" y="128"/>
                  <a:pt x="2396" y="128"/>
                </a:cubicBezTo>
                <a:cubicBezTo>
                  <a:pt x="2332" y="128"/>
                  <a:pt x="2266" y="103"/>
                  <a:pt x="2209" y="51"/>
                </a:cubicBezTo>
                <a:cubicBezTo>
                  <a:pt x="2197" y="51"/>
                  <a:pt x="2184" y="51"/>
                  <a:pt x="2173" y="64"/>
                </a:cubicBezTo>
                <a:cubicBezTo>
                  <a:pt x="2133" y="129"/>
                  <a:pt x="2069" y="163"/>
                  <a:pt x="2003" y="163"/>
                </a:cubicBezTo>
                <a:cubicBezTo>
                  <a:pt x="1946" y="163"/>
                  <a:pt x="1889" y="138"/>
                  <a:pt x="1844" y="88"/>
                </a:cubicBezTo>
                <a:cubicBezTo>
                  <a:pt x="1841" y="85"/>
                  <a:pt x="1836" y="83"/>
                  <a:pt x="1832" y="83"/>
                </a:cubicBezTo>
                <a:cubicBezTo>
                  <a:pt x="1821" y="83"/>
                  <a:pt x="1808" y="95"/>
                  <a:pt x="1808" y="112"/>
                </a:cubicBezTo>
                <a:cubicBezTo>
                  <a:pt x="1808" y="148"/>
                  <a:pt x="1789" y="161"/>
                  <a:pt x="1761" y="161"/>
                </a:cubicBezTo>
                <a:cubicBezTo>
                  <a:pt x="1685" y="161"/>
                  <a:pt x="1536" y="64"/>
                  <a:pt x="1491" y="64"/>
                </a:cubicBezTo>
                <a:cubicBezTo>
                  <a:pt x="1394" y="73"/>
                  <a:pt x="1375" y="153"/>
                  <a:pt x="1289" y="153"/>
                </a:cubicBezTo>
                <a:cubicBezTo>
                  <a:pt x="1268" y="153"/>
                  <a:pt x="1242" y="149"/>
                  <a:pt x="1211" y="137"/>
                </a:cubicBezTo>
                <a:cubicBezTo>
                  <a:pt x="1145" y="103"/>
                  <a:pt x="1088" y="50"/>
                  <a:pt x="1014" y="50"/>
                </a:cubicBezTo>
                <a:cubicBezTo>
                  <a:pt x="1007" y="50"/>
                  <a:pt x="1000" y="50"/>
                  <a:pt x="992" y="51"/>
                </a:cubicBezTo>
                <a:cubicBezTo>
                  <a:pt x="919" y="64"/>
                  <a:pt x="883" y="137"/>
                  <a:pt x="810" y="161"/>
                </a:cubicBezTo>
                <a:cubicBezTo>
                  <a:pt x="794" y="168"/>
                  <a:pt x="778" y="172"/>
                  <a:pt x="764" y="172"/>
                </a:cubicBezTo>
                <a:cubicBezTo>
                  <a:pt x="684" y="172"/>
                  <a:pt x="637" y="75"/>
                  <a:pt x="555" y="75"/>
                </a:cubicBezTo>
                <a:cubicBezTo>
                  <a:pt x="410" y="86"/>
                  <a:pt x="458" y="210"/>
                  <a:pt x="321" y="210"/>
                </a:cubicBezTo>
                <a:cubicBezTo>
                  <a:pt x="296" y="210"/>
                  <a:pt x="265" y="206"/>
                  <a:pt x="227" y="197"/>
                </a:cubicBezTo>
                <a:cubicBezTo>
                  <a:pt x="188" y="192"/>
                  <a:pt x="136" y="179"/>
                  <a:pt x="93" y="179"/>
                </a:cubicBezTo>
                <a:cubicBezTo>
                  <a:pt x="41" y="179"/>
                  <a:pt x="1" y="197"/>
                  <a:pt x="8" y="270"/>
                </a:cubicBezTo>
                <a:cubicBezTo>
                  <a:pt x="8" y="276"/>
                  <a:pt x="11" y="279"/>
                  <a:pt x="14" y="279"/>
                </a:cubicBezTo>
                <a:cubicBezTo>
                  <a:pt x="17" y="279"/>
                  <a:pt x="19" y="276"/>
                  <a:pt x="19" y="270"/>
                </a:cubicBezTo>
                <a:cubicBezTo>
                  <a:pt x="19" y="235"/>
                  <a:pt x="48" y="224"/>
                  <a:pt x="89" y="224"/>
                </a:cubicBezTo>
                <a:cubicBezTo>
                  <a:pt x="165" y="224"/>
                  <a:pt x="283" y="262"/>
                  <a:pt x="347" y="262"/>
                </a:cubicBezTo>
                <a:cubicBezTo>
                  <a:pt x="357" y="262"/>
                  <a:pt x="366" y="261"/>
                  <a:pt x="373" y="258"/>
                </a:cubicBezTo>
                <a:cubicBezTo>
                  <a:pt x="421" y="246"/>
                  <a:pt x="397" y="246"/>
                  <a:pt x="446" y="210"/>
                </a:cubicBezTo>
                <a:cubicBezTo>
                  <a:pt x="482" y="161"/>
                  <a:pt x="530" y="137"/>
                  <a:pt x="616" y="137"/>
                </a:cubicBezTo>
                <a:cubicBezTo>
                  <a:pt x="628" y="161"/>
                  <a:pt x="652" y="173"/>
                  <a:pt x="676" y="185"/>
                </a:cubicBezTo>
                <a:cubicBezTo>
                  <a:pt x="703" y="203"/>
                  <a:pt x="730" y="214"/>
                  <a:pt x="761" y="214"/>
                </a:cubicBezTo>
                <a:cubicBezTo>
                  <a:pt x="773" y="214"/>
                  <a:pt x="785" y="213"/>
                  <a:pt x="798" y="210"/>
                </a:cubicBezTo>
                <a:cubicBezTo>
                  <a:pt x="846" y="197"/>
                  <a:pt x="871" y="161"/>
                  <a:pt x="908" y="148"/>
                </a:cubicBezTo>
                <a:cubicBezTo>
                  <a:pt x="964" y="113"/>
                  <a:pt x="1001" y="98"/>
                  <a:pt x="1033" y="98"/>
                </a:cubicBezTo>
                <a:cubicBezTo>
                  <a:pt x="1077" y="98"/>
                  <a:pt x="1112" y="126"/>
                  <a:pt x="1175" y="161"/>
                </a:cubicBezTo>
                <a:cubicBezTo>
                  <a:pt x="1217" y="182"/>
                  <a:pt x="1260" y="212"/>
                  <a:pt x="1309" y="212"/>
                </a:cubicBezTo>
                <a:cubicBezTo>
                  <a:pt x="1317" y="212"/>
                  <a:pt x="1325" y="211"/>
                  <a:pt x="1333" y="210"/>
                </a:cubicBezTo>
                <a:cubicBezTo>
                  <a:pt x="1357" y="210"/>
                  <a:pt x="1370" y="197"/>
                  <a:pt x="1382" y="185"/>
                </a:cubicBezTo>
                <a:cubicBezTo>
                  <a:pt x="1419" y="148"/>
                  <a:pt x="1463" y="132"/>
                  <a:pt x="1514" y="132"/>
                </a:cubicBezTo>
                <a:cubicBezTo>
                  <a:pt x="1530" y="132"/>
                  <a:pt x="1547" y="134"/>
                  <a:pt x="1564" y="137"/>
                </a:cubicBezTo>
                <a:cubicBezTo>
                  <a:pt x="1600" y="148"/>
                  <a:pt x="1625" y="161"/>
                  <a:pt x="1649" y="185"/>
                </a:cubicBezTo>
                <a:cubicBezTo>
                  <a:pt x="1678" y="193"/>
                  <a:pt x="1709" y="199"/>
                  <a:pt x="1738" y="199"/>
                </a:cubicBezTo>
                <a:cubicBezTo>
                  <a:pt x="1784" y="199"/>
                  <a:pt x="1825" y="186"/>
                  <a:pt x="1845" y="149"/>
                </a:cubicBezTo>
                <a:lnTo>
                  <a:pt x="1845" y="149"/>
                </a:lnTo>
                <a:cubicBezTo>
                  <a:pt x="1890" y="187"/>
                  <a:pt x="1951" y="206"/>
                  <a:pt x="2013" y="206"/>
                </a:cubicBezTo>
                <a:cubicBezTo>
                  <a:pt x="2038" y="206"/>
                  <a:pt x="2063" y="203"/>
                  <a:pt x="2087" y="197"/>
                </a:cubicBezTo>
                <a:cubicBezTo>
                  <a:pt x="2165" y="163"/>
                  <a:pt x="2169" y="128"/>
                  <a:pt x="2208" y="128"/>
                </a:cubicBezTo>
                <a:cubicBezTo>
                  <a:pt x="2224" y="128"/>
                  <a:pt x="2246" y="134"/>
                  <a:pt x="2281" y="148"/>
                </a:cubicBezTo>
                <a:cubicBezTo>
                  <a:pt x="2330" y="173"/>
                  <a:pt x="2379" y="173"/>
                  <a:pt x="2440" y="173"/>
                </a:cubicBezTo>
                <a:cubicBezTo>
                  <a:pt x="2500" y="161"/>
                  <a:pt x="2549" y="112"/>
                  <a:pt x="2598" y="112"/>
                </a:cubicBezTo>
                <a:cubicBezTo>
                  <a:pt x="2605" y="111"/>
                  <a:pt x="2611" y="111"/>
                  <a:pt x="2618" y="111"/>
                </a:cubicBezTo>
                <a:cubicBezTo>
                  <a:pt x="2683" y="111"/>
                  <a:pt x="2742" y="153"/>
                  <a:pt x="2813" y="153"/>
                </a:cubicBezTo>
                <a:cubicBezTo>
                  <a:pt x="2826" y="153"/>
                  <a:pt x="2839" y="152"/>
                  <a:pt x="2854" y="148"/>
                </a:cubicBezTo>
                <a:cubicBezTo>
                  <a:pt x="2890" y="137"/>
                  <a:pt x="2951" y="75"/>
                  <a:pt x="2975" y="75"/>
                </a:cubicBezTo>
                <a:cubicBezTo>
                  <a:pt x="2999" y="75"/>
                  <a:pt x="3048" y="124"/>
                  <a:pt x="3072" y="148"/>
                </a:cubicBezTo>
                <a:cubicBezTo>
                  <a:pt x="3129" y="170"/>
                  <a:pt x="3186" y="183"/>
                  <a:pt x="3242" y="183"/>
                </a:cubicBezTo>
                <a:cubicBezTo>
                  <a:pt x="3283" y="183"/>
                  <a:pt x="3324" y="176"/>
                  <a:pt x="3364" y="161"/>
                </a:cubicBezTo>
                <a:cubicBezTo>
                  <a:pt x="3417" y="146"/>
                  <a:pt x="3423" y="135"/>
                  <a:pt x="3440" y="135"/>
                </a:cubicBezTo>
                <a:cubicBezTo>
                  <a:pt x="3451" y="135"/>
                  <a:pt x="3466" y="139"/>
                  <a:pt x="3498" y="148"/>
                </a:cubicBezTo>
                <a:cubicBezTo>
                  <a:pt x="3535" y="161"/>
                  <a:pt x="3571" y="185"/>
                  <a:pt x="3608" y="185"/>
                </a:cubicBezTo>
                <a:cubicBezTo>
                  <a:pt x="3618" y="186"/>
                  <a:pt x="3629" y="187"/>
                  <a:pt x="3639" y="187"/>
                </a:cubicBezTo>
                <a:cubicBezTo>
                  <a:pt x="3719" y="187"/>
                  <a:pt x="3784" y="153"/>
                  <a:pt x="3829" y="96"/>
                </a:cubicBezTo>
                <a:lnTo>
                  <a:pt x="3829" y="96"/>
                </a:lnTo>
                <a:cubicBezTo>
                  <a:pt x="3876" y="146"/>
                  <a:pt x="3938" y="172"/>
                  <a:pt x="4001" y="172"/>
                </a:cubicBezTo>
                <a:cubicBezTo>
                  <a:pt x="4055" y="172"/>
                  <a:pt x="4109" y="153"/>
                  <a:pt x="4154" y="112"/>
                </a:cubicBezTo>
                <a:cubicBezTo>
                  <a:pt x="4173" y="94"/>
                  <a:pt x="4156" y="67"/>
                  <a:pt x="4136" y="67"/>
                </a:cubicBezTo>
                <a:cubicBezTo>
                  <a:pt x="4130" y="67"/>
                  <a:pt x="4124" y="70"/>
                  <a:pt x="4118" y="75"/>
                </a:cubicBezTo>
                <a:cubicBezTo>
                  <a:pt x="4087" y="107"/>
                  <a:pt x="4044" y="122"/>
                  <a:pt x="4001" y="122"/>
                </a:cubicBezTo>
                <a:cubicBezTo>
                  <a:pt x="3944" y="122"/>
                  <a:pt x="3885" y="95"/>
                  <a:pt x="3851" y="39"/>
                </a:cubicBezTo>
                <a:cubicBezTo>
                  <a:pt x="3844" y="27"/>
                  <a:pt x="3835" y="21"/>
                  <a:pt x="3826" y="21"/>
                </a:cubicBezTo>
                <a:cubicBezTo>
                  <a:pt x="3817" y="21"/>
                  <a:pt x="3808" y="27"/>
                  <a:pt x="3802" y="39"/>
                </a:cubicBezTo>
                <a:cubicBezTo>
                  <a:pt x="3763" y="105"/>
                  <a:pt x="3695" y="139"/>
                  <a:pt x="3628" y="139"/>
                </a:cubicBezTo>
                <a:cubicBezTo>
                  <a:pt x="3570" y="139"/>
                  <a:pt x="3513" y="114"/>
                  <a:pt x="3473" y="64"/>
                </a:cubicBezTo>
                <a:cubicBezTo>
                  <a:pt x="3467" y="57"/>
                  <a:pt x="3461" y="54"/>
                  <a:pt x="3455" y="54"/>
                </a:cubicBezTo>
                <a:cubicBezTo>
                  <a:pt x="3449" y="54"/>
                  <a:pt x="3443" y="57"/>
                  <a:pt x="3437" y="64"/>
                </a:cubicBezTo>
                <a:cubicBezTo>
                  <a:pt x="3380" y="110"/>
                  <a:pt x="3312" y="132"/>
                  <a:pt x="3245" y="132"/>
                </a:cubicBezTo>
                <a:cubicBezTo>
                  <a:pt x="3153" y="132"/>
                  <a:pt x="3062" y="92"/>
                  <a:pt x="2999" y="15"/>
                </a:cubicBezTo>
                <a:cubicBezTo>
                  <a:pt x="2999" y="8"/>
                  <a:pt x="2991" y="1"/>
                  <a:pt x="2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" name="Google Shape;1801;p32">
            <a:extLst>
              <a:ext uri="{FF2B5EF4-FFF2-40B4-BE49-F238E27FC236}">
                <a16:creationId xmlns:a16="http://schemas.microsoft.com/office/drawing/2014/main" id="{460EFF84-FFE0-45E4-93CE-6F8E55ECBBF9}"/>
              </a:ext>
            </a:extLst>
          </p:cNvPr>
          <p:cNvGrpSpPr/>
          <p:nvPr/>
        </p:nvGrpSpPr>
        <p:grpSpPr>
          <a:xfrm rot="18787678">
            <a:off x="122413" y="5955733"/>
            <a:ext cx="147924" cy="623824"/>
            <a:chOff x="1597209" y="2191471"/>
            <a:chExt cx="16095" cy="67876"/>
          </a:xfrm>
          <a:solidFill>
            <a:schemeClr val="tx1"/>
          </a:solidFill>
        </p:grpSpPr>
        <p:sp>
          <p:nvSpPr>
            <p:cNvPr id="18" name="Google Shape;1802;p32">
              <a:extLst>
                <a:ext uri="{FF2B5EF4-FFF2-40B4-BE49-F238E27FC236}">
                  <a16:creationId xmlns:a16="http://schemas.microsoft.com/office/drawing/2014/main" id="{2C38B8BE-701B-4B38-BA11-1B8332CD2595}"/>
                </a:ext>
              </a:extLst>
            </p:cNvPr>
            <p:cNvSpPr/>
            <p:nvPr/>
          </p:nvSpPr>
          <p:spPr>
            <a:xfrm>
              <a:off x="1602132" y="2245123"/>
              <a:ext cx="11173" cy="14225"/>
            </a:xfrm>
            <a:custGeom>
              <a:avLst/>
              <a:gdLst/>
              <a:ahLst/>
              <a:cxnLst/>
              <a:rect l="l" t="t" r="r" b="b"/>
              <a:pathLst>
                <a:path w="227" h="289" extrusionOk="0">
                  <a:moveTo>
                    <a:pt x="87" y="58"/>
                  </a:moveTo>
                  <a:cubicBezTo>
                    <a:pt x="113" y="58"/>
                    <a:pt x="153" y="109"/>
                    <a:pt x="153" y="128"/>
                  </a:cubicBezTo>
                  <a:cubicBezTo>
                    <a:pt x="166" y="152"/>
                    <a:pt x="153" y="189"/>
                    <a:pt x="142" y="201"/>
                  </a:cubicBezTo>
                  <a:cubicBezTo>
                    <a:pt x="135" y="221"/>
                    <a:pt x="124" y="230"/>
                    <a:pt x="110" y="230"/>
                  </a:cubicBezTo>
                  <a:cubicBezTo>
                    <a:pt x="99" y="230"/>
                    <a:pt x="85" y="224"/>
                    <a:pt x="69" y="213"/>
                  </a:cubicBezTo>
                  <a:cubicBezTo>
                    <a:pt x="37" y="182"/>
                    <a:pt x="50" y="133"/>
                    <a:pt x="63" y="89"/>
                  </a:cubicBezTo>
                  <a:lnTo>
                    <a:pt x="63" y="89"/>
                  </a:lnTo>
                  <a:cubicBezTo>
                    <a:pt x="65" y="87"/>
                    <a:pt x="67" y="83"/>
                    <a:pt x="69" y="79"/>
                  </a:cubicBezTo>
                  <a:cubicBezTo>
                    <a:pt x="72" y="64"/>
                    <a:pt x="79" y="58"/>
                    <a:pt x="87" y="58"/>
                  </a:cubicBezTo>
                  <a:close/>
                  <a:moveTo>
                    <a:pt x="93" y="0"/>
                  </a:moveTo>
                  <a:cubicBezTo>
                    <a:pt x="57" y="0"/>
                    <a:pt x="22" y="19"/>
                    <a:pt x="7" y="55"/>
                  </a:cubicBezTo>
                  <a:cubicBezTo>
                    <a:pt x="1" y="75"/>
                    <a:pt x="17" y="92"/>
                    <a:pt x="34" y="96"/>
                  </a:cubicBezTo>
                  <a:lnTo>
                    <a:pt x="34" y="96"/>
                  </a:lnTo>
                  <a:cubicBezTo>
                    <a:pt x="15" y="155"/>
                    <a:pt x="5" y="232"/>
                    <a:pt x="56" y="274"/>
                  </a:cubicBezTo>
                  <a:cubicBezTo>
                    <a:pt x="73" y="284"/>
                    <a:pt x="91" y="289"/>
                    <a:pt x="107" y="289"/>
                  </a:cubicBezTo>
                  <a:cubicBezTo>
                    <a:pt x="149" y="289"/>
                    <a:pt x="185" y="260"/>
                    <a:pt x="202" y="225"/>
                  </a:cubicBezTo>
                  <a:cubicBezTo>
                    <a:pt x="226" y="165"/>
                    <a:pt x="215" y="79"/>
                    <a:pt x="166" y="30"/>
                  </a:cubicBezTo>
                  <a:cubicBezTo>
                    <a:pt x="146" y="10"/>
                    <a:pt x="119" y="0"/>
                    <a:pt x="9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803;p32">
              <a:extLst>
                <a:ext uri="{FF2B5EF4-FFF2-40B4-BE49-F238E27FC236}">
                  <a16:creationId xmlns:a16="http://schemas.microsoft.com/office/drawing/2014/main" id="{2EABE7F3-5776-474C-B011-0F6854110122}"/>
                </a:ext>
              </a:extLst>
            </p:cNvPr>
            <p:cNvSpPr/>
            <p:nvPr/>
          </p:nvSpPr>
          <p:spPr>
            <a:xfrm>
              <a:off x="1597209" y="2191471"/>
              <a:ext cx="13683" cy="49909"/>
            </a:xfrm>
            <a:custGeom>
              <a:avLst/>
              <a:gdLst/>
              <a:ahLst/>
              <a:cxnLst/>
              <a:rect l="l" t="t" r="r" b="b"/>
              <a:pathLst>
                <a:path w="278" h="1014" extrusionOk="0">
                  <a:moveTo>
                    <a:pt x="169" y="115"/>
                  </a:moveTo>
                  <a:cubicBezTo>
                    <a:pt x="180" y="115"/>
                    <a:pt x="192" y="128"/>
                    <a:pt x="205" y="160"/>
                  </a:cubicBezTo>
                  <a:cubicBezTo>
                    <a:pt x="242" y="245"/>
                    <a:pt x="180" y="452"/>
                    <a:pt x="169" y="537"/>
                  </a:cubicBezTo>
                  <a:cubicBezTo>
                    <a:pt x="162" y="618"/>
                    <a:pt x="151" y="703"/>
                    <a:pt x="141" y="787"/>
                  </a:cubicBezTo>
                  <a:lnTo>
                    <a:pt x="141" y="787"/>
                  </a:lnTo>
                  <a:cubicBezTo>
                    <a:pt x="115" y="687"/>
                    <a:pt x="93" y="585"/>
                    <a:pt x="83" y="476"/>
                  </a:cubicBezTo>
                  <a:cubicBezTo>
                    <a:pt x="83" y="416"/>
                    <a:pt x="116" y="115"/>
                    <a:pt x="169" y="115"/>
                  </a:cubicBezTo>
                  <a:close/>
                  <a:moveTo>
                    <a:pt x="184" y="1"/>
                  </a:moveTo>
                  <a:cubicBezTo>
                    <a:pt x="81" y="1"/>
                    <a:pt x="47" y="198"/>
                    <a:pt x="34" y="257"/>
                  </a:cubicBezTo>
                  <a:cubicBezTo>
                    <a:pt x="0" y="464"/>
                    <a:pt x="63" y="670"/>
                    <a:pt x="132" y="866"/>
                  </a:cubicBezTo>
                  <a:lnTo>
                    <a:pt x="132" y="866"/>
                  </a:lnTo>
                  <a:cubicBezTo>
                    <a:pt x="127" y="907"/>
                    <a:pt x="123" y="947"/>
                    <a:pt x="120" y="987"/>
                  </a:cubicBezTo>
                  <a:cubicBezTo>
                    <a:pt x="120" y="1005"/>
                    <a:pt x="132" y="1014"/>
                    <a:pt x="146" y="1014"/>
                  </a:cubicBezTo>
                  <a:cubicBezTo>
                    <a:pt x="159" y="1014"/>
                    <a:pt x="175" y="1005"/>
                    <a:pt x="180" y="987"/>
                  </a:cubicBezTo>
                  <a:cubicBezTo>
                    <a:pt x="205" y="731"/>
                    <a:pt x="253" y="476"/>
                    <a:pt x="266" y="220"/>
                  </a:cubicBezTo>
                  <a:cubicBezTo>
                    <a:pt x="266" y="160"/>
                    <a:pt x="278" y="1"/>
                    <a:pt x="193" y="1"/>
                  </a:cubicBezTo>
                  <a:cubicBezTo>
                    <a:pt x="190" y="1"/>
                    <a:pt x="187" y="1"/>
                    <a:pt x="18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1801;p32">
            <a:extLst>
              <a:ext uri="{FF2B5EF4-FFF2-40B4-BE49-F238E27FC236}">
                <a16:creationId xmlns:a16="http://schemas.microsoft.com/office/drawing/2014/main" id="{9F6D607F-3503-4827-8854-E5B141EADC29}"/>
              </a:ext>
            </a:extLst>
          </p:cNvPr>
          <p:cNvGrpSpPr/>
          <p:nvPr/>
        </p:nvGrpSpPr>
        <p:grpSpPr>
          <a:xfrm rot="19699783">
            <a:off x="313496" y="6026786"/>
            <a:ext cx="101391" cy="427584"/>
            <a:chOff x="1597209" y="2191471"/>
            <a:chExt cx="16095" cy="67876"/>
          </a:xfrm>
          <a:solidFill>
            <a:schemeClr val="tx1"/>
          </a:solidFill>
        </p:grpSpPr>
        <p:sp>
          <p:nvSpPr>
            <p:cNvPr id="21" name="Google Shape;1802;p32">
              <a:extLst>
                <a:ext uri="{FF2B5EF4-FFF2-40B4-BE49-F238E27FC236}">
                  <a16:creationId xmlns:a16="http://schemas.microsoft.com/office/drawing/2014/main" id="{2143D062-569E-49B4-9D7F-40C5A7EB48A2}"/>
                </a:ext>
              </a:extLst>
            </p:cNvPr>
            <p:cNvSpPr/>
            <p:nvPr/>
          </p:nvSpPr>
          <p:spPr>
            <a:xfrm>
              <a:off x="1602132" y="2245123"/>
              <a:ext cx="11173" cy="14225"/>
            </a:xfrm>
            <a:custGeom>
              <a:avLst/>
              <a:gdLst/>
              <a:ahLst/>
              <a:cxnLst/>
              <a:rect l="l" t="t" r="r" b="b"/>
              <a:pathLst>
                <a:path w="227" h="289" extrusionOk="0">
                  <a:moveTo>
                    <a:pt x="87" y="58"/>
                  </a:moveTo>
                  <a:cubicBezTo>
                    <a:pt x="113" y="58"/>
                    <a:pt x="153" y="109"/>
                    <a:pt x="153" y="128"/>
                  </a:cubicBezTo>
                  <a:cubicBezTo>
                    <a:pt x="166" y="152"/>
                    <a:pt x="153" y="189"/>
                    <a:pt x="142" y="201"/>
                  </a:cubicBezTo>
                  <a:cubicBezTo>
                    <a:pt x="135" y="221"/>
                    <a:pt x="124" y="230"/>
                    <a:pt x="110" y="230"/>
                  </a:cubicBezTo>
                  <a:cubicBezTo>
                    <a:pt x="99" y="230"/>
                    <a:pt x="85" y="224"/>
                    <a:pt x="69" y="213"/>
                  </a:cubicBezTo>
                  <a:cubicBezTo>
                    <a:pt x="37" y="182"/>
                    <a:pt x="50" y="133"/>
                    <a:pt x="63" y="89"/>
                  </a:cubicBezTo>
                  <a:lnTo>
                    <a:pt x="63" y="89"/>
                  </a:lnTo>
                  <a:cubicBezTo>
                    <a:pt x="65" y="87"/>
                    <a:pt x="67" y="83"/>
                    <a:pt x="69" y="79"/>
                  </a:cubicBezTo>
                  <a:cubicBezTo>
                    <a:pt x="72" y="64"/>
                    <a:pt x="79" y="58"/>
                    <a:pt x="87" y="58"/>
                  </a:cubicBezTo>
                  <a:close/>
                  <a:moveTo>
                    <a:pt x="93" y="0"/>
                  </a:moveTo>
                  <a:cubicBezTo>
                    <a:pt x="57" y="0"/>
                    <a:pt x="22" y="19"/>
                    <a:pt x="7" y="55"/>
                  </a:cubicBezTo>
                  <a:cubicBezTo>
                    <a:pt x="1" y="75"/>
                    <a:pt x="17" y="92"/>
                    <a:pt x="34" y="96"/>
                  </a:cubicBezTo>
                  <a:lnTo>
                    <a:pt x="34" y="96"/>
                  </a:lnTo>
                  <a:cubicBezTo>
                    <a:pt x="15" y="155"/>
                    <a:pt x="5" y="232"/>
                    <a:pt x="56" y="274"/>
                  </a:cubicBezTo>
                  <a:cubicBezTo>
                    <a:pt x="73" y="284"/>
                    <a:pt x="91" y="289"/>
                    <a:pt x="107" y="289"/>
                  </a:cubicBezTo>
                  <a:cubicBezTo>
                    <a:pt x="149" y="289"/>
                    <a:pt x="185" y="260"/>
                    <a:pt x="202" y="225"/>
                  </a:cubicBezTo>
                  <a:cubicBezTo>
                    <a:pt x="226" y="165"/>
                    <a:pt x="215" y="79"/>
                    <a:pt x="166" y="30"/>
                  </a:cubicBezTo>
                  <a:cubicBezTo>
                    <a:pt x="146" y="10"/>
                    <a:pt x="119" y="0"/>
                    <a:pt x="9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803;p32">
              <a:extLst>
                <a:ext uri="{FF2B5EF4-FFF2-40B4-BE49-F238E27FC236}">
                  <a16:creationId xmlns:a16="http://schemas.microsoft.com/office/drawing/2014/main" id="{CF813734-C73A-4F2D-9D08-09549EE312C3}"/>
                </a:ext>
              </a:extLst>
            </p:cNvPr>
            <p:cNvSpPr/>
            <p:nvPr/>
          </p:nvSpPr>
          <p:spPr>
            <a:xfrm>
              <a:off x="1597209" y="2191471"/>
              <a:ext cx="13683" cy="49909"/>
            </a:xfrm>
            <a:custGeom>
              <a:avLst/>
              <a:gdLst/>
              <a:ahLst/>
              <a:cxnLst/>
              <a:rect l="l" t="t" r="r" b="b"/>
              <a:pathLst>
                <a:path w="278" h="1014" extrusionOk="0">
                  <a:moveTo>
                    <a:pt x="169" y="115"/>
                  </a:moveTo>
                  <a:cubicBezTo>
                    <a:pt x="180" y="115"/>
                    <a:pt x="192" y="128"/>
                    <a:pt x="205" y="160"/>
                  </a:cubicBezTo>
                  <a:cubicBezTo>
                    <a:pt x="242" y="245"/>
                    <a:pt x="180" y="452"/>
                    <a:pt x="169" y="537"/>
                  </a:cubicBezTo>
                  <a:cubicBezTo>
                    <a:pt x="162" y="618"/>
                    <a:pt x="151" y="703"/>
                    <a:pt x="141" y="787"/>
                  </a:cubicBezTo>
                  <a:lnTo>
                    <a:pt x="141" y="787"/>
                  </a:lnTo>
                  <a:cubicBezTo>
                    <a:pt x="115" y="687"/>
                    <a:pt x="93" y="585"/>
                    <a:pt x="83" y="476"/>
                  </a:cubicBezTo>
                  <a:cubicBezTo>
                    <a:pt x="83" y="416"/>
                    <a:pt x="116" y="115"/>
                    <a:pt x="169" y="115"/>
                  </a:cubicBezTo>
                  <a:close/>
                  <a:moveTo>
                    <a:pt x="184" y="1"/>
                  </a:moveTo>
                  <a:cubicBezTo>
                    <a:pt x="81" y="1"/>
                    <a:pt x="47" y="198"/>
                    <a:pt x="34" y="257"/>
                  </a:cubicBezTo>
                  <a:cubicBezTo>
                    <a:pt x="0" y="464"/>
                    <a:pt x="63" y="670"/>
                    <a:pt x="132" y="866"/>
                  </a:cubicBezTo>
                  <a:lnTo>
                    <a:pt x="132" y="866"/>
                  </a:lnTo>
                  <a:cubicBezTo>
                    <a:pt x="127" y="907"/>
                    <a:pt x="123" y="947"/>
                    <a:pt x="120" y="987"/>
                  </a:cubicBezTo>
                  <a:cubicBezTo>
                    <a:pt x="120" y="1005"/>
                    <a:pt x="132" y="1014"/>
                    <a:pt x="146" y="1014"/>
                  </a:cubicBezTo>
                  <a:cubicBezTo>
                    <a:pt x="159" y="1014"/>
                    <a:pt x="175" y="1005"/>
                    <a:pt x="180" y="987"/>
                  </a:cubicBezTo>
                  <a:cubicBezTo>
                    <a:pt x="205" y="731"/>
                    <a:pt x="253" y="476"/>
                    <a:pt x="266" y="220"/>
                  </a:cubicBezTo>
                  <a:cubicBezTo>
                    <a:pt x="266" y="160"/>
                    <a:pt x="278" y="1"/>
                    <a:pt x="193" y="1"/>
                  </a:cubicBezTo>
                  <a:cubicBezTo>
                    <a:pt x="190" y="1"/>
                    <a:pt x="187" y="1"/>
                    <a:pt x="18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55201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35DF4-C22C-4111-BFD6-8DFB721A8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3067" y="1308184"/>
            <a:ext cx="4607369" cy="402000"/>
          </a:xfrm>
        </p:spPr>
        <p:txBody>
          <a:bodyPr/>
          <a:lstStyle/>
          <a:p>
            <a:r>
              <a:rPr lang="en-US" sz="3200" dirty="0" err="1"/>
              <a:t>Peserta</a:t>
            </a:r>
            <a:r>
              <a:rPr lang="en-US" sz="3200" dirty="0"/>
              <a:t> </a:t>
            </a:r>
            <a:r>
              <a:rPr lang="en-US" sz="3200" dirty="0" err="1"/>
              <a:t>Didik</a:t>
            </a:r>
            <a:r>
              <a:rPr lang="en-US" sz="3200" dirty="0"/>
              <a:t> </a:t>
            </a:r>
            <a:r>
              <a:rPr lang="en-US" sz="3200" dirty="0" err="1"/>
              <a:t>Kepada</a:t>
            </a:r>
            <a:r>
              <a:rPr lang="en-US" sz="3200" dirty="0"/>
              <a:t> Guru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61DA41-00AB-4B2C-817B-2E1D2F2F0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13362" y="2908128"/>
            <a:ext cx="4435206" cy="401999"/>
          </a:xfrm>
        </p:spPr>
        <p:txBody>
          <a:bodyPr/>
          <a:lstStyle/>
          <a:p>
            <a:pPr algn="l"/>
            <a:r>
              <a:rPr lang="en-US" sz="1400" b="1" dirty="0"/>
              <a:t>Agar </a:t>
            </a:r>
            <a:r>
              <a:rPr lang="en-US" sz="1400" b="1" dirty="0" err="1"/>
              <a:t>upaya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kegiatan</a:t>
            </a:r>
            <a:r>
              <a:rPr lang="en-US" sz="1400" b="1" dirty="0"/>
              <a:t> </a:t>
            </a:r>
            <a:r>
              <a:rPr lang="en-US" sz="1400" b="1" dirty="0" err="1"/>
              <a:t>pembelajaran</a:t>
            </a:r>
            <a:r>
              <a:rPr lang="en-US" sz="1400" b="1" dirty="0"/>
              <a:t> </a:t>
            </a:r>
            <a:r>
              <a:rPr lang="en-US" sz="1400" b="1" dirty="0" err="1"/>
              <a:t>berhasil</a:t>
            </a:r>
            <a:endParaRPr lang="en-US" sz="1400" b="1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96043A0-E6A1-4701-9039-D0CD5222F77E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>
            <a:off x="4347089" y="2392639"/>
            <a:ext cx="3315828" cy="402000"/>
          </a:xfrm>
        </p:spPr>
        <p:txBody>
          <a:bodyPr/>
          <a:lstStyle/>
          <a:p>
            <a:r>
              <a:rPr lang="en-US" sz="2800" dirty="0" err="1"/>
              <a:t>Menjalin</a:t>
            </a:r>
            <a:r>
              <a:rPr lang="en-US" sz="2800" dirty="0"/>
              <a:t> </a:t>
            </a:r>
            <a:r>
              <a:rPr lang="en-US" sz="2800" dirty="0" err="1"/>
              <a:t>Komunikasi</a:t>
            </a:r>
            <a:endParaRPr lang="en-US" sz="2800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9443D4B-99EA-4805-8C17-135ABD7DEB52}"/>
              </a:ext>
            </a:extLst>
          </p:cNvPr>
          <p:cNvSpPr/>
          <p:nvPr/>
        </p:nvSpPr>
        <p:spPr>
          <a:xfrm>
            <a:off x="-7106300" y="6994824"/>
            <a:ext cx="1800245" cy="1085484"/>
          </a:xfrm>
          <a:custGeom>
            <a:avLst/>
            <a:gdLst>
              <a:gd name="connsiteX0" fmla="*/ 2229 w 9405953"/>
              <a:gd name="connsiteY0" fmla="*/ 3557739 h 5557108"/>
              <a:gd name="connsiteX1" fmla="*/ 675560 w 9405953"/>
              <a:gd name="connsiteY1" fmla="*/ 2901033 h 5557108"/>
              <a:gd name="connsiteX2" fmla="*/ 1997284 w 9405953"/>
              <a:gd name="connsiteY2" fmla="*/ 2302517 h 5557108"/>
              <a:gd name="connsiteX3" fmla="*/ 3560077 w 9405953"/>
              <a:gd name="connsiteY3" fmla="*/ 2236015 h 5557108"/>
              <a:gd name="connsiteX4" fmla="*/ 4117029 w 9405953"/>
              <a:gd name="connsiteY4" fmla="*/ 1221862 h 5557108"/>
              <a:gd name="connsiteX5" fmla="*/ 5122869 w 9405953"/>
              <a:gd name="connsiteY5" fmla="*/ 881041 h 5557108"/>
              <a:gd name="connsiteX6" fmla="*/ 5796200 w 9405953"/>
              <a:gd name="connsiteY6" fmla="*/ 299150 h 5557108"/>
              <a:gd name="connsiteX7" fmla="*/ 7874382 w 9405953"/>
              <a:gd name="connsiteY7" fmla="*/ 249273 h 5557108"/>
              <a:gd name="connsiteX8" fmla="*/ 8738906 w 9405953"/>
              <a:gd name="connsiteY8" fmla="*/ 274211 h 5557108"/>
              <a:gd name="connsiteX9" fmla="*/ 9378986 w 9405953"/>
              <a:gd name="connsiteY9" fmla="*/ 3848684 h 5557108"/>
              <a:gd name="connsiteX10" fmla="*/ 7816193 w 9405953"/>
              <a:gd name="connsiteY10" fmla="*/ 4131317 h 5557108"/>
              <a:gd name="connsiteX11" fmla="*/ 7467059 w 9405953"/>
              <a:gd name="connsiteY11" fmla="*/ 4763084 h 5557108"/>
              <a:gd name="connsiteX12" fmla="*/ 6818666 w 9405953"/>
              <a:gd name="connsiteY12" fmla="*/ 4829586 h 5557108"/>
              <a:gd name="connsiteX13" fmla="*/ 5812826 w 9405953"/>
              <a:gd name="connsiteY13" fmla="*/ 5428102 h 5557108"/>
              <a:gd name="connsiteX14" fmla="*/ 4050528 w 9405953"/>
              <a:gd name="connsiteY14" fmla="*/ 5020779 h 5557108"/>
              <a:gd name="connsiteX15" fmla="*/ 2870120 w 9405953"/>
              <a:gd name="connsiteY15" fmla="*/ 5527855 h 5557108"/>
              <a:gd name="connsiteX16" fmla="*/ 883379 w 9405953"/>
              <a:gd name="connsiteY16" fmla="*/ 5286786 h 5557108"/>
              <a:gd name="connsiteX17" fmla="*/ 2229 w 9405953"/>
              <a:gd name="connsiteY17" fmla="*/ 3557739 h 555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9405953" h="5557108">
                <a:moveTo>
                  <a:pt x="2229" y="3557739"/>
                </a:moveTo>
                <a:cubicBezTo>
                  <a:pt x="-32407" y="3160114"/>
                  <a:pt x="343051" y="3110237"/>
                  <a:pt x="675560" y="2901033"/>
                </a:cubicBezTo>
                <a:cubicBezTo>
                  <a:pt x="1008069" y="2691829"/>
                  <a:pt x="1516531" y="2413353"/>
                  <a:pt x="1997284" y="2302517"/>
                </a:cubicBezTo>
                <a:cubicBezTo>
                  <a:pt x="2478037" y="2191681"/>
                  <a:pt x="3206786" y="2416124"/>
                  <a:pt x="3560077" y="2236015"/>
                </a:cubicBezTo>
                <a:cubicBezTo>
                  <a:pt x="3913368" y="2055906"/>
                  <a:pt x="3856564" y="1447691"/>
                  <a:pt x="4117029" y="1221862"/>
                </a:cubicBezTo>
                <a:cubicBezTo>
                  <a:pt x="4377494" y="996033"/>
                  <a:pt x="4843007" y="1034826"/>
                  <a:pt x="5122869" y="881041"/>
                </a:cubicBezTo>
                <a:cubicBezTo>
                  <a:pt x="5402731" y="727256"/>
                  <a:pt x="5337615" y="404445"/>
                  <a:pt x="5796200" y="299150"/>
                </a:cubicBezTo>
                <a:cubicBezTo>
                  <a:pt x="6254785" y="193855"/>
                  <a:pt x="7383931" y="253429"/>
                  <a:pt x="7874382" y="249273"/>
                </a:cubicBezTo>
                <a:cubicBezTo>
                  <a:pt x="8364833" y="245117"/>
                  <a:pt x="8488139" y="-325691"/>
                  <a:pt x="8738906" y="274211"/>
                </a:cubicBezTo>
                <a:cubicBezTo>
                  <a:pt x="8989673" y="874113"/>
                  <a:pt x="9532771" y="3205833"/>
                  <a:pt x="9378986" y="3848684"/>
                </a:cubicBezTo>
                <a:cubicBezTo>
                  <a:pt x="9225201" y="4491535"/>
                  <a:pt x="8134848" y="3978917"/>
                  <a:pt x="7816193" y="4131317"/>
                </a:cubicBezTo>
                <a:cubicBezTo>
                  <a:pt x="7497539" y="4283717"/>
                  <a:pt x="7633313" y="4646706"/>
                  <a:pt x="7467059" y="4763084"/>
                </a:cubicBezTo>
                <a:cubicBezTo>
                  <a:pt x="7300805" y="4879462"/>
                  <a:pt x="7094372" y="4718750"/>
                  <a:pt x="6818666" y="4829586"/>
                </a:cubicBezTo>
                <a:cubicBezTo>
                  <a:pt x="6542961" y="4940422"/>
                  <a:pt x="6274182" y="5396237"/>
                  <a:pt x="5812826" y="5428102"/>
                </a:cubicBezTo>
                <a:cubicBezTo>
                  <a:pt x="5351470" y="5459967"/>
                  <a:pt x="4540979" y="5004153"/>
                  <a:pt x="4050528" y="5020779"/>
                </a:cubicBezTo>
                <a:cubicBezTo>
                  <a:pt x="3560077" y="5037405"/>
                  <a:pt x="3397978" y="5483521"/>
                  <a:pt x="2870120" y="5527855"/>
                </a:cubicBezTo>
                <a:cubicBezTo>
                  <a:pt x="2342262" y="5572189"/>
                  <a:pt x="1361361" y="5610982"/>
                  <a:pt x="883379" y="5286786"/>
                </a:cubicBezTo>
                <a:cubicBezTo>
                  <a:pt x="405397" y="4962590"/>
                  <a:pt x="36865" y="3955364"/>
                  <a:pt x="2229" y="3557739"/>
                </a:cubicBezTo>
                <a:close/>
              </a:path>
            </a:pathLst>
          </a:custGeom>
          <a:gradFill flip="none" rotWithShape="1">
            <a:gsLst>
              <a:gs pos="7000">
                <a:srgbClr val="8362B9">
                  <a:lumMod val="48000"/>
                </a:srgbClr>
              </a:gs>
              <a:gs pos="49000">
                <a:srgbClr val="793BA8"/>
              </a:gs>
              <a:gs pos="100000">
                <a:srgbClr val="57308D">
                  <a:lumMod val="60000"/>
                  <a:lumOff val="40000"/>
                </a:srgbClr>
              </a:gs>
            </a:gsLst>
            <a:lin ang="8100000" scaled="1"/>
            <a:tileRect/>
          </a:gra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20AB5645-AA67-4B5C-A470-310216443957}"/>
              </a:ext>
            </a:extLst>
          </p:cNvPr>
          <p:cNvSpPr/>
          <p:nvPr/>
        </p:nvSpPr>
        <p:spPr>
          <a:xfrm>
            <a:off x="-6444554" y="6671543"/>
            <a:ext cx="1184466" cy="722753"/>
          </a:xfrm>
          <a:custGeom>
            <a:avLst/>
            <a:gdLst>
              <a:gd name="connsiteX0" fmla="*/ 154094 w 8137008"/>
              <a:gd name="connsiteY0" fmla="*/ 2901193 h 4865040"/>
              <a:gd name="connsiteX1" fmla="*/ 1519832 w 8137008"/>
              <a:gd name="connsiteY1" fmla="*/ 2133331 h 4865040"/>
              <a:gd name="connsiteX2" fmla="*/ 3114170 w 8137008"/>
              <a:gd name="connsiteY2" fmla="*/ 1916454 h 4865040"/>
              <a:gd name="connsiteX3" fmla="*/ 3928924 w 8137008"/>
              <a:gd name="connsiteY3" fmla="*/ 931716 h 4865040"/>
              <a:gd name="connsiteX4" fmla="*/ 7668586 w 8137008"/>
              <a:gd name="connsiteY4" fmla="*/ 75931 h 4865040"/>
              <a:gd name="connsiteX5" fmla="*/ 7897186 w 8137008"/>
              <a:gd name="connsiteY5" fmla="*/ 2965670 h 4865040"/>
              <a:gd name="connsiteX6" fmla="*/ 5980463 w 8137008"/>
              <a:gd name="connsiteY6" fmla="*/ 3862485 h 4865040"/>
              <a:gd name="connsiteX7" fmla="*/ 5441201 w 8137008"/>
              <a:gd name="connsiteY7" fmla="*/ 4841362 h 4865040"/>
              <a:gd name="connsiteX8" fmla="*/ 3565509 w 8137008"/>
              <a:gd name="connsiteY8" fmla="*/ 4571731 h 4865040"/>
              <a:gd name="connsiteX9" fmla="*/ 1982894 w 8137008"/>
              <a:gd name="connsiteY9" fmla="*/ 4683100 h 4865040"/>
              <a:gd name="connsiteX10" fmla="*/ 804724 w 8137008"/>
              <a:gd name="connsiteY10" fmla="*/ 4694824 h 4865040"/>
              <a:gd name="connsiteX11" fmla="*/ 107201 w 8137008"/>
              <a:gd name="connsiteY11" fmla="*/ 2871885 h 4865040"/>
              <a:gd name="connsiteX12" fmla="*/ 154094 w 8137008"/>
              <a:gd name="connsiteY12" fmla="*/ 2901193 h 4865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137008" h="4865040">
                <a:moveTo>
                  <a:pt x="154094" y="2901193"/>
                </a:moveTo>
                <a:cubicBezTo>
                  <a:pt x="389533" y="2778101"/>
                  <a:pt x="1026486" y="2297454"/>
                  <a:pt x="1519832" y="2133331"/>
                </a:cubicBezTo>
                <a:cubicBezTo>
                  <a:pt x="2013178" y="1969208"/>
                  <a:pt x="2712655" y="2116723"/>
                  <a:pt x="3114170" y="1916454"/>
                </a:cubicBezTo>
                <a:cubicBezTo>
                  <a:pt x="3515685" y="1716185"/>
                  <a:pt x="3169855" y="1238470"/>
                  <a:pt x="3928924" y="931716"/>
                </a:cubicBezTo>
                <a:cubicBezTo>
                  <a:pt x="4687993" y="624962"/>
                  <a:pt x="7007209" y="-263061"/>
                  <a:pt x="7668586" y="75931"/>
                </a:cubicBezTo>
                <a:cubicBezTo>
                  <a:pt x="8329963" y="414923"/>
                  <a:pt x="8178540" y="2334578"/>
                  <a:pt x="7897186" y="2965670"/>
                </a:cubicBezTo>
                <a:cubicBezTo>
                  <a:pt x="7615832" y="3596762"/>
                  <a:pt x="6389794" y="3549870"/>
                  <a:pt x="5980463" y="3862485"/>
                </a:cubicBezTo>
                <a:cubicBezTo>
                  <a:pt x="5571132" y="4175100"/>
                  <a:pt x="5843693" y="4723154"/>
                  <a:pt x="5441201" y="4841362"/>
                </a:cubicBezTo>
                <a:cubicBezTo>
                  <a:pt x="5038709" y="4959570"/>
                  <a:pt x="4141893" y="4598108"/>
                  <a:pt x="3565509" y="4571731"/>
                </a:cubicBezTo>
                <a:cubicBezTo>
                  <a:pt x="2989125" y="4545354"/>
                  <a:pt x="2443025" y="4662585"/>
                  <a:pt x="1982894" y="4683100"/>
                </a:cubicBezTo>
                <a:cubicBezTo>
                  <a:pt x="1522763" y="4703615"/>
                  <a:pt x="1117340" y="4996693"/>
                  <a:pt x="804724" y="4694824"/>
                </a:cubicBezTo>
                <a:cubicBezTo>
                  <a:pt x="492108" y="4392955"/>
                  <a:pt x="219547" y="3173754"/>
                  <a:pt x="107201" y="2871885"/>
                </a:cubicBezTo>
                <a:cubicBezTo>
                  <a:pt x="-5145" y="2570016"/>
                  <a:pt x="-81345" y="3024285"/>
                  <a:pt x="154094" y="2901193"/>
                </a:cubicBez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5B6169-61DC-47DB-B508-0EEB269556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1583665">
            <a:off x="-7871045" y="7919280"/>
            <a:ext cx="664991" cy="968617"/>
          </a:xfrm>
          <a:prstGeom prst="rect">
            <a:avLst/>
          </a:prstGeom>
          <a:effectLst>
            <a:innerShdw blurRad="63500" dist="50800" dir="18900000">
              <a:prstClr val="black">
                <a:alpha val="50000"/>
              </a:prstClr>
            </a:inn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932463B-DA99-4AA2-B496-E9C3A25C3A7C}"/>
              </a:ext>
            </a:extLst>
          </p:cNvPr>
          <p:cNvSpPr txBox="1">
            <a:spLocks/>
          </p:cNvSpPr>
          <p:nvPr/>
        </p:nvSpPr>
        <p:spPr>
          <a:xfrm>
            <a:off x="-671419" y="906184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/>
              <a:t>LATAR BELAKANG</a:t>
            </a:r>
          </a:p>
        </p:txBody>
      </p:sp>
      <p:sp>
        <p:nvSpPr>
          <p:cNvPr id="9" name="Google Shape;10515;p67">
            <a:extLst>
              <a:ext uri="{FF2B5EF4-FFF2-40B4-BE49-F238E27FC236}">
                <a16:creationId xmlns:a16="http://schemas.microsoft.com/office/drawing/2014/main" id="{4A223181-AD24-4BA7-BFD6-275F409ED956}"/>
              </a:ext>
            </a:extLst>
          </p:cNvPr>
          <p:cNvSpPr/>
          <p:nvPr/>
        </p:nvSpPr>
        <p:spPr>
          <a:xfrm rot="332588">
            <a:off x="2875754" y="2100629"/>
            <a:ext cx="6215742" cy="1388019"/>
          </a:xfrm>
          <a:custGeom>
            <a:avLst/>
            <a:gdLst/>
            <a:ahLst/>
            <a:cxnLst/>
            <a:rect l="l" t="t" r="r" b="b"/>
            <a:pathLst>
              <a:path w="4452" h="1771" extrusionOk="0">
                <a:moveTo>
                  <a:pt x="3012" y="0"/>
                </a:moveTo>
                <a:cubicBezTo>
                  <a:pt x="2293" y="0"/>
                  <a:pt x="1581" y="218"/>
                  <a:pt x="985" y="612"/>
                </a:cubicBezTo>
                <a:cubicBezTo>
                  <a:pt x="943" y="633"/>
                  <a:pt x="973" y="690"/>
                  <a:pt x="1006" y="690"/>
                </a:cubicBezTo>
                <a:cubicBezTo>
                  <a:pt x="1011" y="690"/>
                  <a:pt x="1017" y="688"/>
                  <a:pt x="1022" y="685"/>
                </a:cubicBezTo>
                <a:cubicBezTo>
                  <a:pt x="1557" y="320"/>
                  <a:pt x="2177" y="113"/>
                  <a:pt x="2822" y="77"/>
                </a:cubicBezTo>
                <a:cubicBezTo>
                  <a:pt x="2876" y="75"/>
                  <a:pt x="2930" y="74"/>
                  <a:pt x="2984" y="74"/>
                </a:cubicBezTo>
                <a:cubicBezTo>
                  <a:pt x="3246" y="74"/>
                  <a:pt x="3506" y="99"/>
                  <a:pt x="3758" y="150"/>
                </a:cubicBezTo>
                <a:cubicBezTo>
                  <a:pt x="3916" y="186"/>
                  <a:pt x="4098" y="223"/>
                  <a:pt x="4208" y="356"/>
                </a:cubicBezTo>
                <a:cubicBezTo>
                  <a:pt x="4342" y="515"/>
                  <a:pt x="4293" y="758"/>
                  <a:pt x="4171" y="916"/>
                </a:cubicBezTo>
                <a:cubicBezTo>
                  <a:pt x="4001" y="1159"/>
                  <a:pt x="3709" y="1293"/>
                  <a:pt x="3430" y="1390"/>
                </a:cubicBezTo>
                <a:cubicBezTo>
                  <a:pt x="3114" y="1499"/>
                  <a:pt x="2785" y="1585"/>
                  <a:pt x="2457" y="1634"/>
                </a:cubicBezTo>
                <a:cubicBezTo>
                  <a:pt x="2175" y="1680"/>
                  <a:pt x="1893" y="1698"/>
                  <a:pt x="1611" y="1698"/>
                </a:cubicBezTo>
                <a:cubicBezTo>
                  <a:pt x="1528" y="1698"/>
                  <a:pt x="1445" y="1697"/>
                  <a:pt x="1363" y="1694"/>
                </a:cubicBezTo>
                <a:cubicBezTo>
                  <a:pt x="1022" y="1670"/>
                  <a:pt x="523" y="1645"/>
                  <a:pt x="292" y="1366"/>
                </a:cubicBezTo>
                <a:cubicBezTo>
                  <a:pt x="0" y="988"/>
                  <a:pt x="474" y="563"/>
                  <a:pt x="779" y="380"/>
                </a:cubicBezTo>
                <a:cubicBezTo>
                  <a:pt x="1119" y="198"/>
                  <a:pt x="1508" y="113"/>
                  <a:pt x="1885" y="40"/>
                </a:cubicBezTo>
                <a:cubicBezTo>
                  <a:pt x="1885" y="40"/>
                  <a:pt x="1885" y="28"/>
                  <a:pt x="1873" y="28"/>
                </a:cubicBezTo>
                <a:cubicBezTo>
                  <a:pt x="1471" y="89"/>
                  <a:pt x="1058" y="150"/>
                  <a:pt x="706" y="369"/>
                </a:cubicBezTo>
                <a:cubicBezTo>
                  <a:pt x="463" y="502"/>
                  <a:pt x="182" y="745"/>
                  <a:pt x="134" y="1037"/>
                </a:cubicBezTo>
                <a:cubicBezTo>
                  <a:pt x="73" y="1390"/>
                  <a:pt x="426" y="1597"/>
                  <a:pt x="717" y="1670"/>
                </a:cubicBezTo>
                <a:cubicBezTo>
                  <a:pt x="1003" y="1739"/>
                  <a:pt x="1307" y="1771"/>
                  <a:pt x="1611" y="1771"/>
                </a:cubicBezTo>
                <a:cubicBezTo>
                  <a:pt x="1735" y="1771"/>
                  <a:pt x="1859" y="1766"/>
                  <a:pt x="1982" y="1755"/>
                </a:cubicBezTo>
                <a:cubicBezTo>
                  <a:pt x="2408" y="1731"/>
                  <a:pt x="2822" y="1645"/>
                  <a:pt x="3235" y="1524"/>
                </a:cubicBezTo>
                <a:cubicBezTo>
                  <a:pt x="3552" y="1439"/>
                  <a:pt x="3892" y="1317"/>
                  <a:pt x="4123" y="1086"/>
                </a:cubicBezTo>
                <a:cubicBezTo>
                  <a:pt x="4317" y="904"/>
                  <a:pt x="4452" y="599"/>
                  <a:pt x="4306" y="356"/>
                </a:cubicBezTo>
                <a:cubicBezTo>
                  <a:pt x="4147" y="89"/>
                  <a:pt x="3722" y="53"/>
                  <a:pt x="3454" y="28"/>
                </a:cubicBezTo>
                <a:cubicBezTo>
                  <a:pt x="3307" y="9"/>
                  <a:pt x="3159" y="0"/>
                  <a:pt x="30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183;p34">
            <a:extLst>
              <a:ext uri="{FF2B5EF4-FFF2-40B4-BE49-F238E27FC236}">
                <a16:creationId xmlns:a16="http://schemas.microsoft.com/office/drawing/2014/main" id="{7047B3AD-9BAD-4464-BE12-9E5A6A128E2E}"/>
              </a:ext>
            </a:extLst>
          </p:cNvPr>
          <p:cNvSpPr/>
          <p:nvPr/>
        </p:nvSpPr>
        <p:spPr>
          <a:xfrm rot="15547730" flipH="1">
            <a:off x="6151901" y="1774152"/>
            <a:ext cx="329700" cy="286013"/>
          </a:xfrm>
          <a:custGeom>
            <a:avLst/>
            <a:gdLst/>
            <a:ahLst/>
            <a:cxnLst/>
            <a:rect l="l" t="t" r="r" b="b"/>
            <a:pathLst>
              <a:path w="1449" h="1257" extrusionOk="0">
                <a:moveTo>
                  <a:pt x="730" y="113"/>
                </a:moveTo>
                <a:cubicBezTo>
                  <a:pt x="743" y="126"/>
                  <a:pt x="754" y="150"/>
                  <a:pt x="779" y="162"/>
                </a:cubicBezTo>
                <a:lnTo>
                  <a:pt x="682" y="211"/>
                </a:lnTo>
                <a:cubicBezTo>
                  <a:pt x="682" y="199"/>
                  <a:pt x="694" y="186"/>
                  <a:pt x="694" y="175"/>
                </a:cubicBezTo>
                <a:cubicBezTo>
                  <a:pt x="706" y="150"/>
                  <a:pt x="718" y="126"/>
                  <a:pt x="730" y="113"/>
                </a:cubicBezTo>
                <a:close/>
                <a:moveTo>
                  <a:pt x="110" y="575"/>
                </a:moveTo>
                <a:cubicBezTo>
                  <a:pt x="195" y="612"/>
                  <a:pt x="268" y="661"/>
                  <a:pt x="341" y="710"/>
                </a:cubicBezTo>
                <a:cubicBezTo>
                  <a:pt x="317" y="746"/>
                  <a:pt x="292" y="783"/>
                  <a:pt x="268" y="807"/>
                </a:cubicBezTo>
                <a:lnTo>
                  <a:pt x="73" y="697"/>
                </a:lnTo>
                <a:cubicBezTo>
                  <a:pt x="86" y="661"/>
                  <a:pt x="110" y="588"/>
                  <a:pt x="110" y="575"/>
                </a:cubicBezTo>
                <a:close/>
                <a:moveTo>
                  <a:pt x="852" y="126"/>
                </a:moveTo>
                <a:cubicBezTo>
                  <a:pt x="900" y="138"/>
                  <a:pt x="1338" y="175"/>
                  <a:pt x="1351" y="175"/>
                </a:cubicBezTo>
                <a:cubicBezTo>
                  <a:pt x="1351" y="186"/>
                  <a:pt x="1217" y="673"/>
                  <a:pt x="1192" y="758"/>
                </a:cubicBezTo>
                <a:cubicBezTo>
                  <a:pt x="1181" y="735"/>
                  <a:pt x="1116" y="647"/>
                  <a:pt x="1088" y="647"/>
                </a:cubicBezTo>
                <a:cubicBezTo>
                  <a:pt x="1086" y="647"/>
                  <a:pt x="1085" y="648"/>
                  <a:pt x="1083" y="648"/>
                </a:cubicBezTo>
                <a:cubicBezTo>
                  <a:pt x="937" y="721"/>
                  <a:pt x="791" y="794"/>
                  <a:pt x="646" y="856"/>
                </a:cubicBezTo>
                <a:cubicBezTo>
                  <a:pt x="524" y="916"/>
                  <a:pt x="390" y="965"/>
                  <a:pt x="256" y="1013"/>
                </a:cubicBezTo>
                <a:cubicBezTo>
                  <a:pt x="292" y="916"/>
                  <a:pt x="354" y="819"/>
                  <a:pt x="427" y="734"/>
                </a:cubicBezTo>
                <a:cubicBezTo>
                  <a:pt x="438" y="721"/>
                  <a:pt x="438" y="697"/>
                  <a:pt x="414" y="673"/>
                </a:cubicBezTo>
                <a:cubicBezTo>
                  <a:pt x="341" y="624"/>
                  <a:pt x="268" y="575"/>
                  <a:pt x="183" y="527"/>
                </a:cubicBezTo>
                <a:cubicBezTo>
                  <a:pt x="219" y="515"/>
                  <a:pt x="694" y="284"/>
                  <a:pt x="816" y="223"/>
                </a:cubicBezTo>
                <a:cubicBezTo>
                  <a:pt x="840" y="211"/>
                  <a:pt x="864" y="138"/>
                  <a:pt x="852" y="126"/>
                </a:cubicBezTo>
                <a:close/>
                <a:moveTo>
                  <a:pt x="1095" y="734"/>
                </a:moveTo>
                <a:cubicBezTo>
                  <a:pt x="1095" y="783"/>
                  <a:pt x="1132" y="819"/>
                  <a:pt x="1156" y="867"/>
                </a:cubicBezTo>
                <a:cubicBezTo>
                  <a:pt x="876" y="953"/>
                  <a:pt x="621" y="1062"/>
                  <a:pt x="354" y="1172"/>
                </a:cubicBezTo>
                <a:cubicBezTo>
                  <a:pt x="341" y="1172"/>
                  <a:pt x="281" y="1099"/>
                  <a:pt x="268" y="1086"/>
                </a:cubicBezTo>
                <a:cubicBezTo>
                  <a:pt x="548" y="989"/>
                  <a:pt x="827" y="867"/>
                  <a:pt x="1095" y="734"/>
                </a:cubicBezTo>
                <a:close/>
                <a:moveTo>
                  <a:pt x="756" y="1"/>
                </a:moveTo>
                <a:cubicBezTo>
                  <a:pt x="737" y="1"/>
                  <a:pt x="704" y="19"/>
                  <a:pt x="694" y="29"/>
                </a:cubicBezTo>
                <a:cubicBezTo>
                  <a:pt x="657" y="102"/>
                  <a:pt x="609" y="175"/>
                  <a:pt x="584" y="259"/>
                </a:cubicBezTo>
                <a:cubicBezTo>
                  <a:pt x="584" y="259"/>
                  <a:pt x="135" y="454"/>
                  <a:pt x="73" y="491"/>
                </a:cubicBezTo>
                <a:cubicBezTo>
                  <a:pt x="49" y="503"/>
                  <a:pt x="49" y="539"/>
                  <a:pt x="37" y="564"/>
                </a:cubicBezTo>
                <a:cubicBezTo>
                  <a:pt x="0" y="734"/>
                  <a:pt x="25" y="746"/>
                  <a:pt x="37" y="746"/>
                </a:cubicBezTo>
                <a:cubicBezTo>
                  <a:pt x="73" y="770"/>
                  <a:pt x="232" y="867"/>
                  <a:pt x="232" y="880"/>
                </a:cubicBezTo>
                <a:cubicBezTo>
                  <a:pt x="208" y="940"/>
                  <a:pt x="183" y="1002"/>
                  <a:pt x="171" y="1062"/>
                </a:cubicBezTo>
                <a:cubicBezTo>
                  <a:pt x="171" y="1075"/>
                  <a:pt x="183" y="1123"/>
                  <a:pt x="195" y="1123"/>
                </a:cubicBezTo>
                <a:cubicBezTo>
                  <a:pt x="208" y="1148"/>
                  <a:pt x="305" y="1245"/>
                  <a:pt x="317" y="1245"/>
                </a:cubicBezTo>
                <a:cubicBezTo>
                  <a:pt x="317" y="1245"/>
                  <a:pt x="354" y="1257"/>
                  <a:pt x="365" y="1257"/>
                </a:cubicBezTo>
                <a:cubicBezTo>
                  <a:pt x="633" y="1135"/>
                  <a:pt x="913" y="1038"/>
                  <a:pt x="1192" y="929"/>
                </a:cubicBezTo>
                <a:cubicBezTo>
                  <a:pt x="1192" y="929"/>
                  <a:pt x="1241" y="904"/>
                  <a:pt x="1254" y="892"/>
                </a:cubicBezTo>
                <a:cubicBezTo>
                  <a:pt x="1290" y="758"/>
                  <a:pt x="1448" y="162"/>
                  <a:pt x="1436" y="138"/>
                </a:cubicBezTo>
                <a:cubicBezTo>
                  <a:pt x="1424" y="89"/>
                  <a:pt x="1290" y="77"/>
                  <a:pt x="1108" y="53"/>
                </a:cubicBezTo>
                <a:cubicBezTo>
                  <a:pt x="998" y="40"/>
                  <a:pt x="876" y="29"/>
                  <a:pt x="767" y="4"/>
                </a:cubicBezTo>
                <a:cubicBezTo>
                  <a:pt x="765" y="2"/>
                  <a:pt x="761" y="1"/>
                  <a:pt x="756" y="1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245A632-8DE9-4CCE-AFEA-D7434F28BC6F}"/>
              </a:ext>
            </a:extLst>
          </p:cNvPr>
          <p:cNvSpPr txBox="1">
            <a:spLocks/>
          </p:cNvSpPr>
          <p:nvPr/>
        </p:nvSpPr>
        <p:spPr>
          <a:xfrm>
            <a:off x="425709" y="3650785"/>
            <a:ext cx="4435206" cy="40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menjalin</a:t>
            </a:r>
            <a:r>
              <a:rPr lang="en-US" sz="1400" b="1" dirty="0"/>
              <a:t> </a:t>
            </a:r>
            <a:r>
              <a:rPr lang="en-US" sz="1400" b="1" dirty="0" err="1"/>
              <a:t>komukasi</a:t>
            </a:r>
            <a:r>
              <a:rPr lang="en-US" sz="1400" b="1" dirty="0"/>
              <a:t> </a:t>
            </a:r>
            <a:r>
              <a:rPr lang="en-US" sz="1400" b="1" dirty="0" err="1"/>
              <a:t>ini</a:t>
            </a:r>
            <a:r>
              <a:rPr lang="en-US" sz="1400" b="1" dirty="0"/>
              <a:t> </a:t>
            </a:r>
            <a:r>
              <a:rPr lang="en-US" sz="1400" b="1" dirty="0" err="1"/>
              <a:t>diperlukan</a:t>
            </a:r>
            <a:r>
              <a:rPr lang="en-US" sz="1400" b="1" dirty="0"/>
              <a:t> </a:t>
            </a:r>
            <a:r>
              <a:rPr lang="en-US" sz="1400" b="1" dirty="0" err="1"/>
              <a:t>adab</a:t>
            </a:r>
            <a:r>
              <a:rPr lang="en-US" sz="1400" b="1" dirty="0"/>
              <a:t> / </a:t>
            </a:r>
            <a:r>
              <a:rPr lang="en-US" sz="1400" b="1" dirty="0" err="1"/>
              <a:t>akhlaq</a:t>
            </a:r>
            <a:r>
              <a:rPr lang="en-US" sz="1400" b="1" dirty="0"/>
              <a:t> yang </a:t>
            </a:r>
            <a:r>
              <a:rPr lang="en-US" sz="1400" b="1" dirty="0" err="1"/>
              <a:t>baik</a:t>
            </a:r>
            <a:r>
              <a:rPr lang="en-US" sz="1400" b="1" dirty="0"/>
              <a:t> pula</a:t>
            </a:r>
          </a:p>
        </p:txBody>
      </p:sp>
      <p:grpSp>
        <p:nvGrpSpPr>
          <p:cNvPr id="15" name="Google Shape;1801;p32">
            <a:extLst>
              <a:ext uri="{FF2B5EF4-FFF2-40B4-BE49-F238E27FC236}">
                <a16:creationId xmlns:a16="http://schemas.microsoft.com/office/drawing/2014/main" id="{AA824FBC-07A7-48A3-86D4-69F1D66FCE58}"/>
              </a:ext>
            </a:extLst>
          </p:cNvPr>
          <p:cNvGrpSpPr/>
          <p:nvPr/>
        </p:nvGrpSpPr>
        <p:grpSpPr>
          <a:xfrm rot="1466263">
            <a:off x="553946" y="3312781"/>
            <a:ext cx="147924" cy="623824"/>
            <a:chOff x="1597209" y="2191471"/>
            <a:chExt cx="16095" cy="67876"/>
          </a:xfrm>
          <a:solidFill>
            <a:schemeClr val="tx1"/>
          </a:solidFill>
        </p:grpSpPr>
        <p:sp>
          <p:nvSpPr>
            <p:cNvPr id="16" name="Google Shape;1802;p32">
              <a:extLst>
                <a:ext uri="{FF2B5EF4-FFF2-40B4-BE49-F238E27FC236}">
                  <a16:creationId xmlns:a16="http://schemas.microsoft.com/office/drawing/2014/main" id="{4C888A71-B1E5-463D-A955-C0E0AA2A8EFA}"/>
                </a:ext>
              </a:extLst>
            </p:cNvPr>
            <p:cNvSpPr/>
            <p:nvPr/>
          </p:nvSpPr>
          <p:spPr>
            <a:xfrm>
              <a:off x="1602132" y="2245123"/>
              <a:ext cx="11173" cy="14225"/>
            </a:xfrm>
            <a:custGeom>
              <a:avLst/>
              <a:gdLst/>
              <a:ahLst/>
              <a:cxnLst/>
              <a:rect l="l" t="t" r="r" b="b"/>
              <a:pathLst>
                <a:path w="227" h="289" extrusionOk="0">
                  <a:moveTo>
                    <a:pt x="87" y="58"/>
                  </a:moveTo>
                  <a:cubicBezTo>
                    <a:pt x="113" y="58"/>
                    <a:pt x="153" y="109"/>
                    <a:pt x="153" y="128"/>
                  </a:cubicBezTo>
                  <a:cubicBezTo>
                    <a:pt x="166" y="152"/>
                    <a:pt x="153" y="189"/>
                    <a:pt x="142" y="201"/>
                  </a:cubicBezTo>
                  <a:cubicBezTo>
                    <a:pt x="135" y="221"/>
                    <a:pt x="124" y="230"/>
                    <a:pt x="110" y="230"/>
                  </a:cubicBezTo>
                  <a:cubicBezTo>
                    <a:pt x="99" y="230"/>
                    <a:pt x="85" y="224"/>
                    <a:pt x="69" y="213"/>
                  </a:cubicBezTo>
                  <a:cubicBezTo>
                    <a:pt x="37" y="182"/>
                    <a:pt x="50" y="133"/>
                    <a:pt x="63" y="89"/>
                  </a:cubicBezTo>
                  <a:lnTo>
                    <a:pt x="63" y="89"/>
                  </a:lnTo>
                  <a:cubicBezTo>
                    <a:pt x="65" y="87"/>
                    <a:pt x="67" y="83"/>
                    <a:pt x="69" y="79"/>
                  </a:cubicBezTo>
                  <a:cubicBezTo>
                    <a:pt x="72" y="64"/>
                    <a:pt x="79" y="58"/>
                    <a:pt x="87" y="58"/>
                  </a:cubicBezTo>
                  <a:close/>
                  <a:moveTo>
                    <a:pt x="93" y="0"/>
                  </a:moveTo>
                  <a:cubicBezTo>
                    <a:pt x="57" y="0"/>
                    <a:pt x="22" y="19"/>
                    <a:pt x="7" y="55"/>
                  </a:cubicBezTo>
                  <a:cubicBezTo>
                    <a:pt x="1" y="75"/>
                    <a:pt x="17" y="92"/>
                    <a:pt x="34" y="96"/>
                  </a:cubicBezTo>
                  <a:lnTo>
                    <a:pt x="34" y="96"/>
                  </a:lnTo>
                  <a:cubicBezTo>
                    <a:pt x="15" y="155"/>
                    <a:pt x="5" y="232"/>
                    <a:pt x="56" y="274"/>
                  </a:cubicBezTo>
                  <a:cubicBezTo>
                    <a:pt x="73" y="284"/>
                    <a:pt x="91" y="289"/>
                    <a:pt x="107" y="289"/>
                  </a:cubicBezTo>
                  <a:cubicBezTo>
                    <a:pt x="149" y="289"/>
                    <a:pt x="185" y="260"/>
                    <a:pt x="202" y="225"/>
                  </a:cubicBezTo>
                  <a:cubicBezTo>
                    <a:pt x="226" y="165"/>
                    <a:pt x="215" y="79"/>
                    <a:pt x="166" y="30"/>
                  </a:cubicBezTo>
                  <a:cubicBezTo>
                    <a:pt x="146" y="10"/>
                    <a:pt x="119" y="0"/>
                    <a:pt x="9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803;p32">
              <a:extLst>
                <a:ext uri="{FF2B5EF4-FFF2-40B4-BE49-F238E27FC236}">
                  <a16:creationId xmlns:a16="http://schemas.microsoft.com/office/drawing/2014/main" id="{75BB7FF2-1653-4D05-BDED-5B7E0B3AA0DE}"/>
                </a:ext>
              </a:extLst>
            </p:cNvPr>
            <p:cNvSpPr/>
            <p:nvPr/>
          </p:nvSpPr>
          <p:spPr>
            <a:xfrm>
              <a:off x="1597209" y="2191471"/>
              <a:ext cx="13683" cy="49909"/>
            </a:xfrm>
            <a:custGeom>
              <a:avLst/>
              <a:gdLst/>
              <a:ahLst/>
              <a:cxnLst/>
              <a:rect l="l" t="t" r="r" b="b"/>
              <a:pathLst>
                <a:path w="278" h="1014" extrusionOk="0">
                  <a:moveTo>
                    <a:pt x="169" y="115"/>
                  </a:moveTo>
                  <a:cubicBezTo>
                    <a:pt x="180" y="115"/>
                    <a:pt x="192" y="128"/>
                    <a:pt x="205" y="160"/>
                  </a:cubicBezTo>
                  <a:cubicBezTo>
                    <a:pt x="242" y="245"/>
                    <a:pt x="180" y="452"/>
                    <a:pt x="169" y="537"/>
                  </a:cubicBezTo>
                  <a:cubicBezTo>
                    <a:pt x="162" y="618"/>
                    <a:pt x="151" y="703"/>
                    <a:pt x="141" y="787"/>
                  </a:cubicBezTo>
                  <a:lnTo>
                    <a:pt x="141" y="787"/>
                  </a:lnTo>
                  <a:cubicBezTo>
                    <a:pt x="115" y="687"/>
                    <a:pt x="93" y="585"/>
                    <a:pt x="83" y="476"/>
                  </a:cubicBezTo>
                  <a:cubicBezTo>
                    <a:pt x="83" y="416"/>
                    <a:pt x="116" y="115"/>
                    <a:pt x="169" y="115"/>
                  </a:cubicBezTo>
                  <a:close/>
                  <a:moveTo>
                    <a:pt x="184" y="1"/>
                  </a:moveTo>
                  <a:cubicBezTo>
                    <a:pt x="81" y="1"/>
                    <a:pt x="47" y="198"/>
                    <a:pt x="34" y="257"/>
                  </a:cubicBezTo>
                  <a:cubicBezTo>
                    <a:pt x="0" y="464"/>
                    <a:pt x="63" y="670"/>
                    <a:pt x="132" y="866"/>
                  </a:cubicBezTo>
                  <a:lnTo>
                    <a:pt x="132" y="866"/>
                  </a:lnTo>
                  <a:cubicBezTo>
                    <a:pt x="127" y="907"/>
                    <a:pt x="123" y="947"/>
                    <a:pt x="120" y="987"/>
                  </a:cubicBezTo>
                  <a:cubicBezTo>
                    <a:pt x="120" y="1005"/>
                    <a:pt x="132" y="1014"/>
                    <a:pt x="146" y="1014"/>
                  </a:cubicBezTo>
                  <a:cubicBezTo>
                    <a:pt x="159" y="1014"/>
                    <a:pt x="175" y="1005"/>
                    <a:pt x="180" y="987"/>
                  </a:cubicBezTo>
                  <a:cubicBezTo>
                    <a:pt x="205" y="731"/>
                    <a:pt x="253" y="476"/>
                    <a:pt x="266" y="220"/>
                  </a:cubicBezTo>
                  <a:cubicBezTo>
                    <a:pt x="266" y="160"/>
                    <a:pt x="278" y="1"/>
                    <a:pt x="193" y="1"/>
                  </a:cubicBezTo>
                  <a:cubicBezTo>
                    <a:pt x="190" y="1"/>
                    <a:pt x="187" y="1"/>
                    <a:pt x="18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01;p32">
            <a:extLst>
              <a:ext uri="{FF2B5EF4-FFF2-40B4-BE49-F238E27FC236}">
                <a16:creationId xmlns:a16="http://schemas.microsoft.com/office/drawing/2014/main" id="{57B4D90C-C15C-47C2-AEEA-0194E9D1A3B6}"/>
              </a:ext>
            </a:extLst>
          </p:cNvPr>
          <p:cNvGrpSpPr/>
          <p:nvPr/>
        </p:nvGrpSpPr>
        <p:grpSpPr>
          <a:xfrm rot="2378368">
            <a:off x="745029" y="3383834"/>
            <a:ext cx="101391" cy="427584"/>
            <a:chOff x="1597209" y="2191471"/>
            <a:chExt cx="16095" cy="67876"/>
          </a:xfrm>
          <a:solidFill>
            <a:schemeClr val="tx1"/>
          </a:solidFill>
        </p:grpSpPr>
        <p:sp>
          <p:nvSpPr>
            <p:cNvPr id="19" name="Google Shape;1802;p32">
              <a:extLst>
                <a:ext uri="{FF2B5EF4-FFF2-40B4-BE49-F238E27FC236}">
                  <a16:creationId xmlns:a16="http://schemas.microsoft.com/office/drawing/2014/main" id="{9936E341-C4BB-44B4-B4C4-A11EE055B650}"/>
                </a:ext>
              </a:extLst>
            </p:cNvPr>
            <p:cNvSpPr/>
            <p:nvPr/>
          </p:nvSpPr>
          <p:spPr>
            <a:xfrm>
              <a:off x="1602132" y="2245123"/>
              <a:ext cx="11173" cy="14225"/>
            </a:xfrm>
            <a:custGeom>
              <a:avLst/>
              <a:gdLst/>
              <a:ahLst/>
              <a:cxnLst/>
              <a:rect l="l" t="t" r="r" b="b"/>
              <a:pathLst>
                <a:path w="227" h="289" extrusionOk="0">
                  <a:moveTo>
                    <a:pt x="87" y="58"/>
                  </a:moveTo>
                  <a:cubicBezTo>
                    <a:pt x="113" y="58"/>
                    <a:pt x="153" y="109"/>
                    <a:pt x="153" y="128"/>
                  </a:cubicBezTo>
                  <a:cubicBezTo>
                    <a:pt x="166" y="152"/>
                    <a:pt x="153" y="189"/>
                    <a:pt x="142" y="201"/>
                  </a:cubicBezTo>
                  <a:cubicBezTo>
                    <a:pt x="135" y="221"/>
                    <a:pt x="124" y="230"/>
                    <a:pt x="110" y="230"/>
                  </a:cubicBezTo>
                  <a:cubicBezTo>
                    <a:pt x="99" y="230"/>
                    <a:pt x="85" y="224"/>
                    <a:pt x="69" y="213"/>
                  </a:cubicBezTo>
                  <a:cubicBezTo>
                    <a:pt x="37" y="182"/>
                    <a:pt x="50" y="133"/>
                    <a:pt x="63" y="89"/>
                  </a:cubicBezTo>
                  <a:lnTo>
                    <a:pt x="63" y="89"/>
                  </a:lnTo>
                  <a:cubicBezTo>
                    <a:pt x="65" y="87"/>
                    <a:pt x="67" y="83"/>
                    <a:pt x="69" y="79"/>
                  </a:cubicBezTo>
                  <a:cubicBezTo>
                    <a:pt x="72" y="64"/>
                    <a:pt x="79" y="58"/>
                    <a:pt x="87" y="58"/>
                  </a:cubicBezTo>
                  <a:close/>
                  <a:moveTo>
                    <a:pt x="93" y="0"/>
                  </a:moveTo>
                  <a:cubicBezTo>
                    <a:pt x="57" y="0"/>
                    <a:pt x="22" y="19"/>
                    <a:pt x="7" y="55"/>
                  </a:cubicBezTo>
                  <a:cubicBezTo>
                    <a:pt x="1" y="75"/>
                    <a:pt x="17" y="92"/>
                    <a:pt x="34" y="96"/>
                  </a:cubicBezTo>
                  <a:lnTo>
                    <a:pt x="34" y="96"/>
                  </a:lnTo>
                  <a:cubicBezTo>
                    <a:pt x="15" y="155"/>
                    <a:pt x="5" y="232"/>
                    <a:pt x="56" y="274"/>
                  </a:cubicBezTo>
                  <a:cubicBezTo>
                    <a:pt x="73" y="284"/>
                    <a:pt x="91" y="289"/>
                    <a:pt x="107" y="289"/>
                  </a:cubicBezTo>
                  <a:cubicBezTo>
                    <a:pt x="149" y="289"/>
                    <a:pt x="185" y="260"/>
                    <a:pt x="202" y="225"/>
                  </a:cubicBezTo>
                  <a:cubicBezTo>
                    <a:pt x="226" y="165"/>
                    <a:pt x="215" y="79"/>
                    <a:pt x="166" y="30"/>
                  </a:cubicBezTo>
                  <a:cubicBezTo>
                    <a:pt x="146" y="10"/>
                    <a:pt x="119" y="0"/>
                    <a:pt x="93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803;p32">
              <a:extLst>
                <a:ext uri="{FF2B5EF4-FFF2-40B4-BE49-F238E27FC236}">
                  <a16:creationId xmlns:a16="http://schemas.microsoft.com/office/drawing/2014/main" id="{EC64645B-726E-476F-BBA3-0444A22EC1E2}"/>
                </a:ext>
              </a:extLst>
            </p:cNvPr>
            <p:cNvSpPr/>
            <p:nvPr/>
          </p:nvSpPr>
          <p:spPr>
            <a:xfrm>
              <a:off x="1597209" y="2191471"/>
              <a:ext cx="13683" cy="49909"/>
            </a:xfrm>
            <a:custGeom>
              <a:avLst/>
              <a:gdLst/>
              <a:ahLst/>
              <a:cxnLst/>
              <a:rect l="l" t="t" r="r" b="b"/>
              <a:pathLst>
                <a:path w="278" h="1014" extrusionOk="0">
                  <a:moveTo>
                    <a:pt x="169" y="115"/>
                  </a:moveTo>
                  <a:cubicBezTo>
                    <a:pt x="180" y="115"/>
                    <a:pt x="192" y="128"/>
                    <a:pt x="205" y="160"/>
                  </a:cubicBezTo>
                  <a:cubicBezTo>
                    <a:pt x="242" y="245"/>
                    <a:pt x="180" y="452"/>
                    <a:pt x="169" y="537"/>
                  </a:cubicBezTo>
                  <a:cubicBezTo>
                    <a:pt x="162" y="618"/>
                    <a:pt x="151" y="703"/>
                    <a:pt x="141" y="787"/>
                  </a:cubicBezTo>
                  <a:lnTo>
                    <a:pt x="141" y="787"/>
                  </a:lnTo>
                  <a:cubicBezTo>
                    <a:pt x="115" y="687"/>
                    <a:pt x="93" y="585"/>
                    <a:pt x="83" y="476"/>
                  </a:cubicBezTo>
                  <a:cubicBezTo>
                    <a:pt x="83" y="416"/>
                    <a:pt x="116" y="115"/>
                    <a:pt x="169" y="115"/>
                  </a:cubicBezTo>
                  <a:close/>
                  <a:moveTo>
                    <a:pt x="184" y="1"/>
                  </a:moveTo>
                  <a:cubicBezTo>
                    <a:pt x="81" y="1"/>
                    <a:pt x="47" y="198"/>
                    <a:pt x="34" y="257"/>
                  </a:cubicBezTo>
                  <a:cubicBezTo>
                    <a:pt x="0" y="464"/>
                    <a:pt x="63" y="670"/>
                    <a:pt x="132" y="866"/>
                  </a:cubicBezTo>
                  <a:lnTo>
                    <a:pt x="132" y="866"/>
                  </a:lnTo>
                  <a:cubicBezTo>
                    <a:pt x="127" y="907"/>
                    <a:pt x="123" y="947"/>
                    <a:pt x="120" y="987"/>
                  </a:cubicBezTo>
                  <a:cubicBezTo>
                    <a:pt x="120" y="1005"/>
                    <a:pt x="132" y="1014"/>
                    <a:pt x="146" y="1014"/>
                  </a:cubicBezTo>
                  <a:cubicBezTo>
                    <a:pt x="159" y="1014"/>
                    <a:pt x="175" y="1005"/>
                    <a:pt x="180" y="987"/>
                  </a:cubicBezTo>
                  <a:cubicBezTo>
                    <a:pt x="205" y="731"/>
                    <a:pt x="253" y="476"/>
                    <a:pt x="266" y="220"/>
                  </a:cubicBezTo>
                  <a:cubicBezTo>
                    <a:pt x="266" y="160"/>
                    <a:pt x="278" y="1"/>
                    <a:pt x="193" y="1"/>
                  </a:cubicBezTo>
                  <a:cubicBezTo>
                    <a:pt x="190" y="1"/>
                    <a:pt x="187" y="1"/>
                    <a:pt x="184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229;p36">
            <a:extLst>
              <a:ext uri="{FF2B5EF4-FFF2-40B4-BE49-F238E27FC236}">
                <a16:creationId xmlns:a16="http://schemas.microsoft.com/office/drawing/2014/main" id="{8F607370-BE65-4C96-935D-9ADA5706DB19}"/>
              </a:ext>
            </a:extLst>
          </p:cNvPr>
          <p:cNvGrpSpPr/>
          <p:nvPr/>
        </p:nvGrpSpPr>
        <p:grpSpPr>
          <a:xfrm rot="2150951">
            <a:off x="4024339" y="3270495"/>
            <a:ext cx="1203292" cy="1419904"/>
            <a:chOff x="1192016" y="2011911"/>
            <a:chExt cx="162673" cy="158936"/>
          </a:xfrm>
        </p:grpSpPr>
        <p:sp>
          <p:nvSpPr>
            <p:cNvPr id="28" name="Google Shape;2230;p36">
              <a:extLst>
                <a:ext uri="{FF2B5EF4-FFF2-40B4-BE49-F238E27FC236}">
                  <a16:creationId xmlns:a16="http://schemas.microsoft.com/office/drawing/2014/main" id="{121351F4-9A42-4D3D-898E-AFFF1B2E5819}"/>
                </a:ext>
              </a:extLst>
            </p:cNvPr>
            <p:cNvSpPr/>
            <p:nvPr/>
          </p:nvSpPr>
          <p:spPr>
            <a:xfrm>
              <a:off x="1193000" y="2014273"/>
              <a:ext cx="157504" cy="150318"/>
            </a:xfrm>
            <a:custGeom>
              <a:avLst/>
              <a:gdLst/>
              <a:ahLst/>
              <a:cxnLst/>
              <a:rect l="l" t="t" r="r" b="b"/>
              <a:pathLst>
                <a:path w="3200" h="3054" extrusionOk="0">
                  <a:moveTo>
                    <a:pt x="1658" y="0"/>
                  </a:moveTo>
                  <a:cubicBezTo>
                    <a:pt x="1043" y="0"/>
                    <a:pt x="505" y="306"/>
                    <a:pt x="1" y="647"/>
                  </a:cubicBezTo>
                  <a:cubicBezTo>
                    <a:pt x="1" y="647"/>
                    <a:pt x="1" y="658"/>
                    <a:pt x="14" y="658"/>
                  </a:cubicBezTo>
                  <a:cubicBezTo>
                    <a:pt x="494" y="350"/>
                    <a:pt x="1060" y="84"/>
                    <a:pt x="1652" y="84"/>
                  </a:cubicBezTo>
                  <a:cubicBezTo>
                    <a:pt x="1689" y="84"/>
                    <a:pt x="1727" y="85"/>
                    <a:pt x="1765" y="87"/>
                  </a:cubicBezTo>
                  <a:cubicBezTo>
                    <a:pt x="2373" y="112"/>
                    <a:pt x="3017" y="537"/>
                    <a:pt x="3030" y="1206"/>
                  </a:cubicBezTo>
                  <a:cubicBezTo>
                    <a:pt x="3030" y="1802"/>
                    <a:pt x="2543" y="2361"/>
                    <a:pt x="2057" y="2653"/>
                  </a:cubicBezTo>
                  <a:cubicBezTo>
                    <a:pt x="1712" y="2863"/>
                    <a:pt x="1325" y="2967"/>
                    <a:pt x="933" y="2967"/>
                  </a:cubicBezTo>
                  <a:cubicBezTo>
                    <a:pt x="690" y="2967"/>
                    <a:pt x="446" y="2927"/>
                    <a:pt x="208" y="2847"/>
                  </a:cubicBezTo>
                  <a:cubicBezTo>
                    <a:pt x="204" y="2847"/>
                    <a:pt x="201" y="2846"/>
                    <a:pt x="197" y="2846"/>
                  </a:cubicBezTo>
                  <a:cubicBezTo>
                    <a:pt x="144" y="2846"/>
                    <a:pt x="127" y="2921"/>
                    <a:pt x="184" y="2933"/>
                  </a:cubicBezTo>
                  <a:cubicBezTo>
                    <a:pt x="424" y="3014"/>
                    <a:pt x="671" y="3053"/>
                    <a:pt x="915" y="3053"/>
                  </a:cubicBezTo>
                  <a:cubicBezTo>
                    <a:pt x="1694" y="3053"/>
                    <a:pt x="2445" y="2655"/>
                    <a:pt x="2871" y="1960"/>
                  </a:cubicBezTo>
                  <a:cubicBezTo>
                    <a:pt x="3127" y="1547"/>
                    <a:pt x="3200" y="1060"/>
                    <a:pt x="2932" y="634"/>
                  </a:cubicBezTo>
                  <a:cubicBezTo>
                    <a:pt x="2665" y="233"/>
                    <a:pt x="2203" y="26"/>
                    <a:pt x="1728" y="2"/>
                  </a:cubicBezTo>
                  <a:cubicBezTo>
                    <a:pt x="1705" y="1"/>
                    <a:pt x="1681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231;p36">
              <a:extLst>
                <a:ext uri="{FF2B5EF4-FFF2-40B4-BE49-F238E27FC236}">
                  <a16:creationId xmlns:a16="http://schemas.microsoft.com/office/drawing/2014/main" id="{43463204-FCA1-410A-AF26-CBA6DBAB7390}"/>
                </a:ext>
              </a:extLst>
            </p:cNvPr>
            <p:cNvSpPr/>
            <p:nvPr/>
          </p:nvSpPr>
          <p:spPr>
            <a:xfrm>
              <a:off x="1192016" y="2148796"/>
              <a:ext cx="34257" cy="22051"/>
            </a:xfrm>
            <a:custGeom>
              <a:avLst/>
              <a:gdLst/>
              <a:ahLst/>
              <a:cxnLst/>
              <a:rect l="l" t="t" r="r" b="b"/>
              <a:pathLst>
                <a:path w="696" h="448" extrusionOk="0">
                  <a:moveTo>
                    <a:pt x="11" y="0"/>
                  </a:moveTo>
                  <a:cubicBezTo>
                    <a:pt x="4" y="0"/>
                    <a:pt x="0" y="9"/>
                    <a:pt x="9" y="17"/>
                  </a:cubicBezTo>
                  <a:cubicBezTo>
                    <a:pt x="143" y="236"/>
                    <a:pt x="362" y="370"/>
                    <a:pt x="617" y="443"/>
                  </a:cubicBezTo>
                  <a:cubicBezTo>
                    <a:pt x="624" y="446"/>
                    <a:pt x="630" y="447"/>
                    <a:pt x="636" y="447"/>
                  </a:cubicBezTo>
                  <a:cubicBezTo>
                    <a:pt x="682" y="447"/>
                    <a:pt x="695" y="369"/>
                    <a:pt x="642" y="358"/>
                  </a:cubicBezTo>
                  <a:cubicBezTo>
                    <a:pt x="410" y="285"/>
                    <a:pt x="204" y="151"/>
                    <a:pt x="21" y="5"/>
                  </a:cubicBezTo>
                  <a:cubicBezTo>
                    <a:pt x="18" y="2"/>
                    <a:pt x="14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232;p36">
              <a:extLst>
                <a:ext uri="{FF2B5EF4-FFF2-40B4-BE49-F238E27FC236}">
                  <a16:creationId xmlns:a16="http://schemas.microsoft.com/office/drawing/2014/main" id="{9D6DF811-C171-410D-873E-D61C72D3E98F}"/>
                </a:ext>
              </a:extLst>
            </p:cNvPr>
            <p:cNvSpPr/>
            <p:nvPr/>
          </p:nvSpPr>
          <p:spPr>
            <a:xfrm>
              <a:off x="1195412" y="2151356"/>
              <a:ext cx="35192" cy="5857"/>
            </a:xfrm>
            <a:custGeom>
              <a:avLst/>
              <a:gdLst/>
              <a:ahLst/>
              <a:cxnLst/>
              <a:rect l="l" t="t" r="r" b="b"/>
              <a:pathLst>
                <a:path w="715" h="119" extrusionOk="0">
                  <a:moveTo>
                    <a:pt x="644" y="1"/>
                  </a:moveTo>
                  <a:cubicBezTo>
                    <a:pt x="640" y="1"/>
                    <a:pt x="637" y="1"/>
                    <a:pt x="633" y="2"/>
                  </a:cubicBezTo>
                  <a:cubicBezTo>
                    <a:pt x="513" y="16"/>
                    <a:pt x="393" y="22"/>
                    <a:pt x="273" y="22"/>
                  </a:cubicBezTo>
                  <a:cubicBezTo>
                    <a:pt x="186" y="22"/>
                    <a:pt x="100" y="19"/>
                    <a:pt x="13" y="14"/>
                  </a:cubicBezTo>
                  <a:cubicBezTo>
                    <a:pt x="1" y="14"/>
                    <a:pt x="1" y="38"/>
                    <a:pt x="13" y="38"/>
                  </a:cubicBezTo>
                  <a:cubicBezTo>
                    <a:pt x="157" y="94"/>
                    <a:pt x="290" y="119"/>
                    <a:pt x="429" y="119"/>
                  </a:cubicBezTo>
                  <a:cubicBezTo>
                    <a:pt x="503" y="119"/>
                    <a:pt x="578" y="112"/>
                    <a:pt x="657" y="99"/>
                  </a:cubicBezTo>
                  <a:cubicBezTo>
                    <a:pt x="715" y="88"/>
                    <a:pt x="697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233;p36">
              <a:extLst>
                <a:ext uri="{FF2B5EF4-FFF2-40B4-BE49-F238E27FC236}">
                  <a16:creationId xmlns:a16="http://schemas.microsoft.com/office/drawing/2014/main" id="{DC959390-278D-4E64-94C1-6ADF4102B66B}"/>
                </a:ext>
              </a:extLst>
            </p:cNvPr>
            <p:cNvSpPr/>
            <p:nvPr/>
          </p:nvSpPr>
          <p:spPr>
            <a:xfrm>
              <a:off x="1205011" y="2011911"/>
              <a:ext cx="149678" cy="154551"/>
            </a:xfrm>
            <a:custGeom>
              <a:avLst/>
              <a:gdLst/>
              <a:ahLst/>
              <a:cxnLst/>
              <a:rect l="l" t="t" r="r" b="b"/>
              <a:pathLst>
                <a:path w="3041" h="3140" extrusionOk="0">
                  <a:moveTo>
                    <a:pt x="1776" y="1"/>
                  </a:moveTo>
                  <a:cubicBezTo>
                    <a:pt x="1143" y="1"/>
                    <a:pt x="524" y="269"/>
                    <a:pt x="13" y="609"/>
                  </a:cubicBezTo>
                  <a:cubicBezTo>
                    <a:pt x="0" y="609"/>
                    <a:pt x="13" y="622"/>
                    <a:pt x="25" y="622"/>
                  </a:cubicBezTo>
                  <a:cubicBezTo>
                    <a:pt x="515" y="313"/>
                    <a:pt x="1134" y="59"/>
                    <a:pt x="1730" y="59"/>
                  </a:cubicBezTo>
                  <a:cubicBezTo>
                    <a:pt x="1770" y="59"/>
                    <a:pt x="1809" y="60"/>
                    <a:pt x="1849" y="62"/>
                  </a:cubicBezTo>
                  <a:cubicBezTo>
                    <a:pt x="2141" y="74"/>
                    <a:pt x="2445" y="171"/>
                    <a:pt x="2640" y="403"/>
                  </a:cubicBezTo>
                  <a:cubicBezTo>
                    <a:pt x="2859" y="658"/>
                    <a:pt x="2919" y="1023"/>
                    <a:pt x="2846" y="1351"/>
                  </a:cubicBezTo>
                  <a:cubicBezTo>
                    <a:pt x="2605" y="2415"/>
                    <a:pt x="1452" y="3064"/>
                    <a:pt x="407" y="3064"/>
                  </a:cubicBezTo>
                  <a:cubicBezTo>
                    <a:pt x="294" y="3064"/>
                    <a:pt x="182" y="3057"/>
                    <a:pt x="73" y="3041"/>
                  </a:cubicBezTo>
                  <a:cubicBezTo>
                    <a:pt x="70" y="3040"/>
                    <a:pt x="66" y="3040"/>
                    <a:pt x="63" y="3040"/>
                  </a:cubicBezTo>
                  <a:cubicBezTo>
                    <a:pt x="23" y="3040"/>
                    <a:pt x="16" y="3104"/>
                    <a:pt x="62" y="3114"/>
                  </a:cubicBezTo>
                  <a:cubicBezTo>
                    <a:pt x="180" y="3131"/>
                    <a:pt x="300" y="3139"/>
                    <a:pt x="419" y="3139"/>
                  </a:cubicBezTo>
                  <a:cubicBezTo>
                    <a:pt x="1253" y="3139"/>
                    <a:pt x="2079" y="2738"/>
                    <a:pt x="2578" y="2057"/>
                  </a:cubicBezTo>
                  <a:cubicBezTo>
                    <a:pt x="2870" y="1655"/>
                    <a:pt x="3041" y="1120"/>
                    <a:pt x="2846" y="633"/>
                  </a:cubicBezTo>
                  <a:cubicBezTo>
                    <a:pt x="2676" y="196"/>
                    <a:pt x="2226" y="1"/>
                    <a:pt x="1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9970;p65">
            <a:extLst>
              <a:ext uri="{FF2B5EF4-FFF2-40B4-BE49-F238E27FC236}">
                <a16:creationId xmlns:a16="http://schemas.microsoft.com/office/drawing/2014/main" id="{B1EFA963-94C0-4637-9E2B-4AF19688EF3C}"/>
              </a:ext>
            </a:extLst>
          </p:cNvPr>
          <p:cNvSpPr/>
          <p:nvPr/>
        </p:nvSpPr>
        <p:spPr>
          <a:xfrm>
            <a:off x="692501" y="1230131"/>
            <a:ext cx="2286869" cy="153428"/>
          </a:xfrm>
          <a:custGeom>
            <a:avLst/>
            <a:gdLst/>
            <a:ahLst/>
            <a:cxnLst/>
            <a:rect l="l" t="t" r="r" b="b"/>
            <a:pathLst>
              <a:path w="4174" h="280" extrusionOk="0">
                <a:moveTo>
                  <a:pt x="2982" y="1"/>
                </a:moveTo>
                <a:cubicBezTo>
                  <a:pt x="2975" y="1"/>
                  <a:pt x="2968" y="5"/>
                  <a:pt x="2963" y="15"/>
                </a:cubicBezTo>
                <a:cubicBezTo>
                  <a:pt x="2915" y="70"/>
                  <a:pt x="2848" y="101"/>
                  <a:pt x="2781" y="101"/>
                </a:cubicBezTo>
                <a:cubicBezTo>
                  <a:pt x="2729" y="101"/>
                  <a:pt x="2677" y="82"/>
                  <a:pt x="2635" y="39"/>
                </a:cubicBezTo>
                <a:cubicBezTo>
                  <a:pt x="2628" y="33"/>
                  <a:pt x="2622" y="30"/>
                  <a:pt x="2616" y="30"/>
                </a:cubicBezTo>
                <a:cubicBezTo>
                  <a:pt x="2610" y="30"/>
                  <a:pt x="2604" y="33"/>
                  <a:pt x="2598" y="39"/>
                </a:cubicBezTo>
                <a:cubicBezTo>
                  <a:pt x="2540" y="97"/>
                  <a:pt x="2469" y="128"/>
                  <a:pt x="2396" y="128"/>
                </a:cubicBezTo>
                <a:cubicBezTo>
                  <a:pt x="2332" y="128"/>
                  <a:pt x="2266" y="103"/>
                  <a:pt x="2209" y="51"/>
                </a:cubicBezTo>
                <a:cubicBezTo>
                  <a:pt x="2197" y="51"/>
                  <a:pt x="2184" y="51"/>
                  <a:pt x="2173" y="64"/>
                </a:cubicBezTo>
                <a:cubicBezTo>
                  <a:pt x="2133" y="129"/>
                  <a:pt x="2069" y="163"/>
                  <a:pt x="2003" y="163"/>
                </a:cubicBezTo>
                <a:cubicBezTo>
                  <a:pt x="1946" y="163"/>
                  <a:pt x="1889" y="138"/>
                  <a:pt x="1844" y="88"/>
                </a:cubicBezTo>
                <a:cubicBezTo>
                  <a:pt x="1841" y="85"/>
                  <a:pt x="1836" y="83"/>
                  <a:pt x="1832" y="83"/>
                </a:cubicBezTo>
                <a:cubicBezTo>
                  <a:pt x="1821" y="83"/>
                  <a:pt x="1808" y="95"/>
                  <a:pt x="1808" y="112"/>
                </a:cubicBezTo>
                <a:cubicBezTo>
                  <a:pt x="1808" y="148"/>
                  <a:pt x="1789" y="161"/>
                  <a:pt x="1761" y="161"/>
                </a:cubicBezTo>
                <a:cubicBezTo>
                  <a:pt x="1685" y="161"/>
                  <a:pt x="1536" y="64"/>
                  <a:pt x="1491" y="64"/>
                </a:cubicBezTo>
                <a:cubicBezTo>
                  <a:pt x="1394" y="73"/>
                  <a:pt x="1375" y="153"/>
                  <a:pt x="1289" y="153"/>
                </a:cubicBezTo>
                <a:cubicBezTo>
                  <a:pt x="1268" y="153"/>
                  <a:pt x="1242" y="149"/>
                  <a:pt x="1211" y="137"/>
                </a:cubicBezTo>
                <a:cubicBezTo>
                  <a:pt x="1145" y="103"/>
                  <a:pt x="1088" y="50"/>
                  <a:pt x="1014" y="50"/>
                </a:cubicBezTo>
                <a:cubicBezTo>
                  <a:pt x="1007" y="50"/>
                  <a:pt x="1000" y="50"/>
                  <a:pt x="992" y="51"/>
                </a:cubicBezTo>
                <a:cubicBezTo>
                  <a:pt x="919" y="64"/>
                  <a:pt x="883" y="137"/>
                  <a:pt x="810" y="161"/>
                </a:cubicBezTo>
                <a:cubicBezTo>
                  <a:pt x="794" y="168"/>
                  <a:pt x="778" y="172"/>
                  <a:pt x="764" y="172"/>
                </a:cubicBezTo>
                <a:cubicBezTo>
                  <a:pt x="684" y="172"/>
                  <a:pt x="637" y="75"/>
                  <a:pt x="555" y="75"/>
                </a:cubicBezTo>
                <a:cubicBezTo>
                  <a:pt x="410" y="86"/>
                  <a:pt x="458" y="210"/>
                  <a:pt x="321" y="210"/>
                </a:cubicBezTo>
                <a:cubicBezTo>
                  <a:pt x="296" y="210"/>
                  <a:pt x="265" y="206"/>
                  <a:pt x="227" y="197"/>
                </a:cubicBezTo>
                <a:cubicBezTo>
                  <a:pt x="188" y="192"/>
                  <a:pt x="136" y="179"/>
                  <a:pt x="93" y="179"/>
                </a:cubicBezTo>
                <a:cubicBezTo>
                  <a:pt x="41" y="179"/>
                  <a:pt x="1" y="197"/>
                  <a:pt x="8" y="270"/>
                </a:cubicBezTo>
                <a:cubicBezTo>
                  <a:pt x="8" y="276"/>
                  <a:pt x="11" y="279"/>
                  <a:pt x="14" y="279"/>
                </a:cubicBezTo>
                <a:cubicBezTo>
                  <a:pt x="17" y="279"/>
                  <a:pt x="19" y="276"/>
                  <a:pt x="19" y="270"/>
                </a:cubicBezTo>
                <a:cubicBezTo>
                  <a:pt x="19" y="235"/>
                  <a:pt x="48" y="224"/>
                  <a:pt x="89" y="224"/>
                </a:cubicBezTo>
                <a:cubicBezTo>
                  <a:pt x="165" y="224"/>
                  <a:pt x="283" y="262"/>
                  <a:pt x="347" y="262"/>
                </a:cubicBezTo>
                <a:cubicBezTo>
                  <a:pt x="357" y="262"/>
                  <a:pt x="366" y="261"/>
                  <a:pt x="373" y="258"/>
                </a:cubicBezTo>
                <a:cubicBezTo>
                  <a:pt x="421" y="246"/>
                  <a:pt x="397" y="246"/>
                  <a:pt x="446" y="210"/>
                </a:cubicBezTo>
                <a:cubicBezTo>
                  <a:pt x="482" y="161"/>
                  <a:pt x="530" y="137"/>
                  <a:pt x="616" y="137"/>
                </a:cubicBezTo>
                <a:cubicBezTo>
                  <a:pt x="628" y="161"/>
                  <a:pt x="652" y="173"/>
                  <a:pt x="676" y="185"/>
                </a:cubicBezTo>
                <a:cubicBezTo>
                  <a:pt x="703" y="203"/>
                  <a:pt x="730" y="214"/>
                  <a:pt x="761" y="214"/>
                </a:cubicBezTo>
                <a:cubicBezTo>
                  <a:pt x="773" y="214"/>
                  <a:pt x="785" y="213"/>
                  <a:pt x="798" y="210"/>
                </a:cubicBezTo>
                <a:cubicBezTo>
                  <a:pt x="846" y="197"/>
                  <a:pt x="871" y="161"/>
                  <a:pt x="908" y="148"/>
                </a:cubicBezTo>
                <a:cubicBezTo>
                  <a:pt x="964" y="113"/>
                  <a:pt x="1001" y="98"/>
                  <a:pt x="1033" y="98"/>
                </a:cubicBezTo>
                <a:cubicBezTo>
                  <a:pt x="1077" y="98"/>
                  <a:pt x="1112" y="126"/>
                  <a:pt x="1175" y="161"/>
                </a:cubicBezTo>
                <a:cubicBezTo>
                  <a:pt x="1217" y="182"/>
                  <a:pt x="1260" y="212"/>
                  <a:pt x="1309" y="212"/>
                </a:cubicBezTo>
                <a:cubicBezTo>
                  <a:pt x="1317" y="212"/>
                  <a:pt x="1325" y="211"/>
                  <a:pt x="1333" y="210"/>
                </a:cubicBezTo>
                <a:cubicBezTo>
                  <a:pt x="1357" y="210"/>
                  <a:pt x="1370" y="197"/>
                  <a:pt x="1382" y="185"/>
                </a:cubicBezTo>
                <a:cubicBezTo>
                  <a:pt x="1419" y="148"/>
                  <a:pt x="1463" y="132"/>
                  <a:pt x="1514" y="132"/>
                </a:cubicBezTo>
                <a:cubicBezTo>
                  <a:pt x="1530" y="132"/>
                  <a:pt x="1547" y="134"/>
                  <a:pt x="1564" y="137"/>
                </a:cubicBezTo>
                <a:cubicBezTo>
                  <a:pt x="1600" y="148"/>
                  <a:pt x="1625" y="161"/>
                  <a:pt x="1649" y="185"/>
                </a:cubicBezTo>
                <a:cubicBezTo>
                  <a:pt x="1678" y="193"/>
                  <a:pt x="1709" y="199"/>
                  <a:pt x="1738" y="199"/>
                </a:cubicBezTo>
                <a:cubicBezTo>
                  <a:pt x="1784" y="199"/>
                  <a:pt x="1825" y="186"/>
                  <a:pt x="1845" y="149"/>
                </a:cubicBezTo>
                <a:lnTo>
                  <a:pt x="1845" y="149"/>
                </a:lnTo>
                <a:cubicBezTo>
                  <a:pt x="1890" y="187"/>
                  <a:pt x="1951" y="206"/>
                  <a:pt x="2013" y="206"/>
                </a:cubicBezTo>
                <a:cubicBezTo>
                  <a:pt x="2038" y="206"/>
                  <a:pt x="2063" y="203"/>
                  <a:pt x="2087" y="197"/>
                </a:cubicBezTo>
                <a:cubicBezTo>
                  <a:pt x="2165" y="163"/>
                  <a:pt x="2169" y="128"/>
                  <a:pt x="2208" y="128"/>
                </a:cubicBezTo>
                <a:cubicBezTo>
                  <a:pt x="2224" y="128"/>
                  <a:pt x="2246" y="134"/>
                  <a:pt x="2281" y="148"/>
                </a:cubicBezTo>
                <a:cubicBezTo>
                  <a:pt x="2330" y="173"/>
                  <a:pt x="2379" y="173"/>
                  <a:pt x="2440" y="173"/>
                </a:cubicBezTo>
                <a:cubicBezTo>
                  <a:pt x="2500" y="161"/>
                  <a:pt x="2549" y="112"/>
                  <a:pt x="2598" y="112"/>
                </a:cubicBezTo>
                <a:cubicBezTo>
                  <a:pt x="2605" y="111"/>
                  <a:pt x="2611" y="111"/>
                  <a:pt x="2618" y="111"/>
                </a:cubicBezTo>
                <a:cubicBezTo>
                  <a:pt x="2683" y="111"/>
                  <a:pt x="2742" y="153"/>
                  <a:pt x="2813" y="153"/>
                </a:cubicBezTo>
                <a:cubicBezTo>
                  <a:pt x="2826" y="153"/>
                  <a:pt x="2839" y="152"/>
                  <a:pt x="2854" y="148"/>
                </a:cubicBezTo>
                <a:cubicBezTo>
                  <a:pt x="2890" y="137"/>
                  <a:pt x="2951" y="75"/>
                  <a:pt x="2975" y="75"/>
                </a:cubicBezTo>
                <a:cubicBezTo>
                  <a:pt x="2999" y="75"/>
                  <a:pt x="3048" y="124"/>
                  <a:pt x="3072" y="148"/>
                </a:cubicBezTo>
                <a:cubicBezTo>
                  <a:pt x="3129" y="170"/>
                  <a:pt x="3186" y="183"/>
                  <a:pt x="3242" y="183"/>
                </a:cubicBezTo>
                <a:cubicBezTo>
                  <a:pt x="3283" y="183"/>
                  <a:pt x="3324" y="176"/>
                  <a:pt x="3364" y="161"/>
                </a:cubicBezTo>
                <a:cubicBezTo>
                  <a:pt x="3417" y="146"/>
                  <a:pt x="3423" y="135"/>
                  <a:pt x="3440" y="135"/>
                </a:cubicBezTo>
                <a:cubicBezTo>
                  <a:pt x="3451" y="135"/>
                  <a:pt x="3466" y="139"/>
                  <a:pt x="3498" y="148"/>
                </a:cubicBezTo>
                <a:cubicBezTo>
                  <a:pt x="3535" y="161"/>
                  <a:pt x="3571" y="185"/>
                  <a:pt x="3608" y="185"/>
                </a:cubicBezTo>
                <a:cubicBezTo>
                  <a:pt x="3618" y="186"/>
                  <a:pt x="3629" y="187"/>
                  <a:pt x="3639" y="187"/>
                </a:cubicBezTo>
                <a:cubicBezTo>
                  <a:pt x="3719" y="187"/>
                  <a:pt x="3784" y="153"/>
                  <a:pt x="3829" y="96"/>
                </a:cubicBezTo>
                <a:lnTo>
                  <a:pt x="3829" y="96"/>
                </a:lnTo>
                <a:cubicBezTo>
                  <a:pt x="3876" y="146"/>
                  <a:pt x="3938" y="172"/>
                  <a:pt x="4001" y="172"/>
                </a:cubicBezTo>
                <a:cubicBezTo>
                  <a:pt x="4055" y="172"/>
                  <a:pt x="4109" y="153"/>
                  <a:pt x="4154" y="112"/>
                </a:cubicBezTo>
                <a:cubicBezTo>
                  <a:pt x="4173" y="94"/>
                  <a:pt x="4156" y="67"/>
                  <a:pt x="4136" y="67"/>
                </a:cubicBezTo>
                <a:cubicBezTo>
                  <a:pt x="4130" y="67"/>
                  <a:pt x="4124" y="70"/>
                  <a:pt x="4118" y="75"/>
                </a:cubicBezTo>
                <a:cubicBezTo>
                  <a:pt x="4087" y="107"/>
                  <a:pt x="4044" y="122"/>
                  <a:pt x="4001" y="122"/>
                </a:cubicBezTo>
                <a:cubicBezTo>
                  <a:pt x="3944" y="122"/>
                  <a:pt x="3885" y="95"/>
                  <a:pt x="3851" y="39"/>
                </a:cubicBezTo>
                <a:cubicBezTo>
                  <a:pt x="3844" y="27"/>
                  <a:pt x="3835" y="21"/>
                  <a:pt x="3826" y="21"/>
                </a:cubicBezTo>
                <a:cubicBezTo>
                  <a:pt x="3817" y="21"/>
                  <a:pt x="3808" y="27"/>
                  <a:pt x="3802" y="39"/>
                </a:cubicBezTo>
                <a:cubicBezTo>
                  <a:pt x="3763" y="105"/>
                  <a:pt x="3695" y="139"/>
                  <a:pt x="3628" y="139"/>
                </a:cubicBezTo>
                <a:cubicBezTo>
                  <a:pt x="3570" y="139"/>
                  <a:pt x="3513" y="114"/>
                  <a:pt x="3473" y="64"/>
                </a:cubicBezTo>
                <a:cubicBezTo>
                  <a:pt x="3467" y="57"/>
                  <a:pt x="3461" y="54"/>
                  <a:pt x="3455" y="54"/>
                </a:cubicBezTo>
                <a:cubicBezTo>
                  <a:pt x="3449" y="54"/>
                  <a:pt x="3443" y="57"/>
                  <a:pt x="3437" y="64"/>
                </a:cubicBezTo>
                <a:cubicBezTo>
                  <a:pt x="3380" y="110"/>
                  <a:pt x="3312" y="132"/>
                  <a:pt x="3245" y="132"/>
                </a:cubicBezTo>
                <a:cubicBezTo>
                  <a:pt x="3153" y="132"/>
                  <a:pt x="3062" y="92"/>
                  <a:pt x="2999" y="15"/>
                </a:cubicBezTo>
                <a:cubicBezTo>
                  <a:pt x="2999" y="8"/>
                  <a:pt x="2991" y="1"/>
                  <a:pt x="2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6FBB112A-210E-45A9-987B-0AFBC94DA120}"/>
              </a:ext>
            </a:extLst>
          </p:cNvPr>
          <p:cNvSpPr txBox="1">
            <a:spLocks/>
          </p:cNvSpPr>
          <p:nvPr/>
        </p:nvSpPr>
        <p:spPr>
          <a:xfrm>
            <a:off x="11212524" y="1037081"/>
            <a:ext cx="2163267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/>
              <a:t>Pendidikan</a:t>
            </a:r>
            <a:endParaRPr lang="en-US" sz="3200" dirty="0"/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59E7E639-9C9D-46AD-803C-668B027FAA92}"/>
              </a:ext>
            </a:extLst>
          </p:cNvPr>
          <p:cNvSpPr txBox="1">
            <a:spLocks/>
          </p:cNvSpPr>
          <p:nvPr/>
        </p:nvSpPr>
        <p:spPr>
          <a:xfrm>
            <a:off x="10332419" y="1472740"/>
            <a:ext cx="4732749" cy="91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/>
              <a:t>	Memanusiakan manusia berakhlaq kepada guru belum menjadikan kebiasaan Pendidikan bermuara pada akhlaq Pendidikan karakter / akhlaq</a:t>
            </a:r>
            <a:endParaRPr lang="en-US" sz="1400" b="1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DD93E6D4-BB67-437C-B933-AD4E129D9E79}"/>
              </a:ext>
            </a:extLst>
          </p:cNvPr>
          <p:cNvSpPr txBox="1">
            <a:spLocks/>
          </p:cNvSpPr>
          <p:nvPr/>
        </p:nvSpPr>
        <p:spPr>
          <a:xfrm>
            <a:off x="-4424526" y="2611015"/>
            <a:ext cx="1154082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/>
              <a:t>Moral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42D2DE94-1653-4D38-B20C-A185D5F7807D}"/>
              </a:ext>
            </a:extLst>
          </p:cNvPr>
          <p:cNvSpPr txBox="1">
            <a:spLocks/>
          </p:cNvSpPr>
          <p:nvPr/>
        </p:nvSpPr>
        <p:spPr>
          <a:xfrm>
            <a:off x="-5236428" y="3013015"/>
            <a:ext cx="4732749" cy="1409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Kepekaan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pikiran</a:t>
            </a:r>
            <a:r>
              <a:rPr lang="en-US" sz="1400" b="1" dirty="0"/>
              <a:t>, </a:t>
            </a:r>
            <a:r>
              <a:rPr lang="en-US" sz="1400" b="1" dirty="0" err="1"/>
              <a:t>perasaan</a:t>
            </a:r>
            <a:r>
              <a:rPr lang="en-US" sz="1400" b="1" dirty="0"/>
              <a:t> dan Tindakan </a:t>
            </a:r>
            <a:r>
              <a:rPr lang="en-US" sz="1400" b="1" dirty="0" err="1"/>
              <a:t>terhadap</a:t>
            </a:r>
            <a:r>
              <a:rPr lang="en-US" sz="1400" b="1" dirty="0"/>
              <a:t> </a:t>
            </a:r>
            <a:r>
              <a:rPr lang="en-US" sz="1400" b="1" dirty="0" err="1"/>
              <a:t>prinsip-prinsip</a:t>
            </a:r>
            <a:r>
              <a:rPr lang="en-US" sz="1400" b="1" dirty="0"/>
              <a:t> dan </a:t>
            </a:r>
            <a:r>
              <a:rPr lang="en-US" sz="1400" b="1" dirty="0" err="1"/>
              <a:t>aturan</a:t>
            </a:r>
            <a:r>
              <a:rPr lang="en-US" sz="1400" b="1" dirty="0"/>
              <a:t>, yang </a:t>
            </a:r>
            <a:r>
              <a:rPr lang="en-US" sz="1400" b="1" dirty="0" err="1"/>
              <a:t>dapat</a:t>
            </a:r>
            <a:r>
              <a:rPr lang="en-US" sz="1400" b="1" dirty="0"/>
              <a:t> </a:t>
            </a:r>
            <a:r>
              <a:rPr lang="en-US" sz="1400" b="1" dirty="0" err="1"/>
              <a:t>mendorong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untuk</a:t>
            </a:r>
            <a:r>
              <a:rPr lang="en-US" sz="1400" b="1" dirty="0"/>
              <a:t> </a:t>
            </a:r>
            <a:r>
              <a:rPr lang="en-US" sz="1400" b="1" dirty="0" err="1"/>
              <a:t>melakukan</a:t>
            </a:r>
            <a:r>
              <a:rPr lang="en-US" sz="1400" b="1" dirty="0"/>
              <a:t> Tindakan yang </a:t>
            </a:r>
            <a:r>
              <a:rPr lang="en-US" sz="1400" b="1" dirty="0" err="1"/>
              <a:t>baik</a:t>
            </a:r>
            <a:endParaRPr lang="en-US" sz="1400" b="1" dirty="0"/>
          </a:p>
        </p:txBody>
      </p:sp>
      <p:grpSp>
        <p:nvGrpSpPr>
          <p:cNvPr id="34" name="Google Shape;3262;p39">
            <a:extLst>
              <a:ext uri="{FF2B5EF4-FFF2-40B4-BE49-F238E27FC236}">
                <a16:creationId xmlns:a16="http://schemas.microsoft.com/office/drawing/2014/main" id="{A1E24E1D-76DE-455B-B962-0750293CA9BB}"/>
              </a:ext>
            </a:extLst>
          </p:cNvPr>
          <p:cNvGrpSpPr/>
          <p:nvPr/>
        </p:nvGrpSpPr>
        <p:grpSpPr>
          <a:xfrm>
            <a:off x="10659077" y="1177166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35" name="Google Shape;3263;p39">
              <a:extLst>
                <a:ext uri="{FF2B5EF4-FFF2-40B4-BE49-F238E27FC236}">
                  <a16:creationId xmlns:a16="http://schemas.microsoft.com/office/drawing/2014/main" id="{2F11FB2B-DB3B-4822-AF4B-8D9B90EBF058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264;p39">
              <a:extLst>
                <a:ext uri="{FF2B5EF4-FFF2-40B4-BE49-F238E27FC236}">
                  <a16:creationId xmlns:a16="http://schemas.microsoft.com/office/drawing/2014/main" id="{6CBA069F-9ACD-4AF5-84BD-D76832E8345A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265;p39">
              <a:extLst>
                <a:ext uri="{FF2B5EF4-FFF2-40B4-BE49-F238E27FC236}">
                  <a16:creationId xmlns:a16="http://schemas.microsoft.com/office/drawing/2014/main" id="{DB4D786A-123C-4A79-BD79-141A9E9AA3CA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262;p39">
            <a:extLst>
              <a:ext uri="{FF2B5EF4-FFF2-40B4-BE49-F238E27FC236}">
                <a16:creationId xmlns:a16="http://schemas.microsoft.com/office/drawing/2014/main" id="{5C65617A-3745-4D98-AEFB-2456DB5D0DE5}"/>
              </a:ext>
            </a:extLst>
          </p:cNvPr>
          <p:cNvGrpSpPr/>
          <p:nvPr/>
        </p:nvGrpSpPr>
        <p:grpSpPr>
          <a:xfrm flipH="1">
            <a:off x="-3204819" y="2717441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39" name="Google Shape;3263;p39">
              <a:extLst>
                <a:ext uri="{FF2B5EF4-FFF2-40B4-BE49-F238E27FC236}">
                  <a16:creationId xmlns:a16="http://schemas.microsoft.com/office/drawing/2014/main" id="{97983231-B8CA-4686-A7C5-FEF7A8DF8905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264;p39">
              <a:extLst>
                <a:ext uri="{FF2B5EF4-FFF2-40B4-BE49-F238E27FC236}">
                  <a16:creationId xmlns:a16="http://schemas.microsoft.com/office/drawing/2014/main" id="{A7429E4E-B6FD-4430-A99B-16EBE6C11724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265;p39">
              <a:extLst>
                <a:ext uri="{FF2B5EF4-FFF2-40B4-BE49-F238E27FC236}">
                  <a16:creationId xmlns:a16="http://schemas.microsoft.com/office/drawing/2014/main" id="{CEBE9D33-817B-4F72-8534-ED42060EF600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671564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16C27E1-37AF-4704-B3FE-CE622D7B9729}"/>
              </a:ext>
            </a:extLst>
          </p:cNvPr>
          <p:cNvSpPr/>
          <p:nvPr/>
        </p:nvSpPr>
        <p:spPr>
          <a:xfrm>
            <a:off x="1483450" y="3744899"/>
            <a:ext cx="2183020" cy="217943"/>
          </a:xfrm>
          <a:custGeom>
            <a:avLst/>
            <a:gdLst>
              <a:gd name="connsiteX0" fmla="*/ 0 w 2183020"/>
              <a:gd name="connsiteY0" fmla="*/ 0 h 217943"/>
              <a:gd name="connsiteX1" fmla="*/ 523925 w 2183020"/>
              <a:gd name="connsiteY1" fmla="*/ 0 h 217943"/>
              <a:gd name="connsiteX2" fmla="*/ 1069680 w 2183020"/>
              <a:gd name="connsiteY2" fmla="*/ 0 h 217943"/>
              <a:gd name="connsiteX3" fmla="*/ 1615435 w 2183020"/>
              <a:gd name="connsiteY3" fmla="*/ 0 h 217943"/>
              <a:gd name="connsiteX4" fmla="*/ 2183020 w 2183020"/>
              <a:gd name="connsiteY4" fmla="*/ 0 h 217943"/>
              <a:gd name="connsiteX5" fmla="*/ 2183020 w 2183020"/>
              <a:gd name="connsiteY5" fmla="*/ 217943 h 217943"/>
              <a:gd name="connsiteX6" fmla="*/ 1637265 w 2183020"/>
              <a:gd name="connsiteY6" fmla="*/ 217943 h 217943"/>
              <a:gd name="connsiteX7" fmla="*/ 1135170 w 2183020"/>
              <a:gd name="connsiteY7" fmla="*/ 217943 h 217943"/>
              <a:gd name="connsiteX8" fmla="*/ 633076 w 2183020"/>
              <a:gd name="connsiteY8" fmla="*/ 217943 h 217943"/>
              <a:gd name="connsiteX9" fmla="*/ 0 w 2183020"/>
              <a:gd name="connsiteY9" fmla="*/ 217943 h 217943"/>
              <a:gd name="connsiteX10" fmla="*/ 0 w 2183020"/>
              <a:gd name="connsiteY10" fmla="*/ 0 h 217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183020" h="217943" fill="none" extrusionOk="0">
                <a:moveTo>
                  <a:pt x="0" y="0"/>
                </a:moveTo>
                <a:cubicBezTo>
                  <a:pt x="220856" y="-17061"/>
                  <a:pt x="286827" y="5207"/>
                  <a:pt x="523925" y="0"/>
                </a:cubicBezTo>
                <a:cubicBezTo>
                  <a:pt x="761023" y="-5207"/>
                  <a:pt x="948239" y="42774"/>
                  <a:pt x="1069680" y="0"/>
                </a:cubicBezTo>
                <a:cubicBezTo>
                  <a:pt x="1191121" y="-42774"/>
                  <a:pt x="1367601" y="16892"/>
                  <a:pt x="1615435" y="0"/>
                </a:cubicBezTo>
                <a:cubicBezTo>
                  <a:pt x="1863269" y="-16892"/>
                  <a:pt x="1913577" y="56692"/>
                  <a:pt x="2183020" y="0"/>
                </a:cubicBezTo>
                <a:cubicBezTo>
                  <a:pt x="2193869" y="48701"/>
                  <a:pt x="2182394" y="115761"/>
                  <a:pt x="2183020" y="217943"/>
                </a:cubicBezTo>
                <a:cubicBezTo>
                  <a:pt x="2070110" y="230675"/>
                  <a:pt x="1855936" y="185238"/>
                  <a:pt x="1637265" y="217943"/>
                </a:cubicBezTo>
                <a:cubicBezTo>
                  <a:pt x="1418594" y="250648"/>
                  <a:pt x="1237034" y="161570"/>
                  <a:pt x="1135170" y="217943"/>
                </a:cubicBezTo>
                <a:cubicBezTo>
                  <a:pt x="1033306" y="274316"/>
                  <a:pt x="798502" y="160172"/>
                  <a:pt x="633076" y="217943"/>
                </a:cubicBezTo>
                <a:cubicBezTo>
                  <a:pt x="467650" y="275714"/>
                  <a:pt x="216981" y="143343"/>
                  <a:pt x="0" y="217943"/>
                </a:cubicBezTo>
                <a:cubicBezTo>
                  <a:pt x="-8734" y="125547"/>
                  <a:pt x="3673" y="77823"/>
                  <a:pt x="0" y="0"/>
                </a:cubicBezTo>
                <a:close/>
              </a:path>
              <a:path w="2183020" h="217943" stroke="0" extrusionOk="0">
                <a:moveTo>
                  <a:pt x="0" y="0"/>
                </a:moveTo>
                <a:cubicBezTo>
                  <a:pt x="170497" y="-45346"/>
                  <a:pt x="298139" y="11429"/>
                  <a:pt x="523925" y="0"/>
                </a:cubicBezTo>
                <a:cubicBezTo>
                  <a:pt x="749712" y="-11429"/>
                  <a:pt x="885957" y="45217"/>
                  <a:pt x="1004189" y="0"/>
                </a:cubicBezTo>
                <a:cubicBezTo>
                  <a:pt x="1122421" y="-45217"/>
                  <a:pt x="1410172" y="65721"/>
                  <a:pt x="1593605" y="0"/>
                </a:cubicBezTo>
                <a:cubicBezTo>
                  <a:pt x="1777038" y="-65721"/>
                  <a:pt x="1925079" y="9613"/>
                  <a:pt x="2183020" y="0"/>
                </a:cubicBezTo>
                <a:cubicBezTo>
                  <a:pt x="2196496" y="59207"/>
                  <a:pt x="2176069" y="110668"/>
                  <a:pt x="2183020" y="217943"/>
                </a:cubicBezTo>
                <a:cubicBezTo>
                  <a:pt x="2066147" y="226760"/>
                  <a:pt x="1930307" y="159898"/>
                  <a:pt x="1680925" y="217943"/>
                </a:cubicBezTo>
                <a:cubicBezTo>
                  <a:pt x="1431543" y="275988"/>
                  <a:pt x="1357059" y="164434"/>
                  <a:pt x="1178831" y="217943"/>
                </a:cubicBezTo>
                <a:cubicBezTo>
                  <a:pt x="1000603" y="271452"/>
                  <a:pt x="866835" y="180718"/>
                  <a:pt x="589415" y="217943"/>
                </a:cubicBezTo>
                <a:cubicBezTo>
                  <a:pt x="311995" y="255168"/>
                  <a:pt x="238269" y="181860"/>
                  <a:pt x="0" y="217943"/>
                </a:cubicBezTo>
                <a:cubicBezTo>
                  <a:pt x="-7603" y="163072"/>
                  <a:pt x="1897" y="57354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solidFill>
              <a:srgbClr val="FFFF0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8CBC085-D546-4E5C-B593-995522A17223}"/>
              </a:ext>
            </a:extLst>
          </p:cNvPr>
          <p:cNvSpPr/>
          <p:nvPr/>
        </p:nvSpPr>
        <p:spPr>
          <a:xfrm>
            <a:off x="6727488" y="2152291"/>
            <a:ext cx="1828039" cy="217943"/>
          </a:xfrm>
          <a:custGeom>
            <a:avLst/>
            <a:gdLst>
              <a:gd name="connsiteX0" fmla="*/ 0 w 1828039"/>
              <a:gd name="connsiteY0" fmla="*/ 0 h 217943"/>
              <a:gd name="connsiteX1" fmla="*/ 438729 w 1828039"/>
              <a:gd name="connsiteY1" fmla="*/ 0 h 217943"/>
              <a:gd name="connsiteX2" fmla="*/ 895739 w 1828039"/>
              <a:gd name="connsiteY2" fmla="*/ 0 h 217943"/>
              <a:gd name="connsiteX3" fmla="*/ 1352749 w 1828039"/>
              <a:gd name="connsiteY3" fmla="*/ 0 h 217943"/>
              <a:gd name="connsiteX4" fmla="*/ 1828039 w 1828039"/>
              <a:gd name="connsiteY4" fmla="*/ 0 h 217943"/>
              <a:gd name="connsiteX5" fmla="*/ 1828039 w 1828039"/>
              <a:gd name="connsiteY5" fmla="*/ 217943 h 217943"/>
              <a:gd name="connsiteX6" fmla="*/ 1371029 w 1828039"/>
              <a:gd name="connsiteY6" fmla="*/ 217943 h 217943"/>
              <a:gd name="connsiteX7" fmla="*/ 950580 w 1828039"/>
              <a:gd name="connsiteY7" fmla="*/ 217943 h 217943"/>
              <a:gd name="connsiteX8" fmla="*/ 530131 w 1828039"/>
              <a:gd name="connsiteY8" fmla="*/ 217943 h 217943"/>
              <a:gd name="connsiteX9" fmla="*/ 0 w 1828039"/>
              <a:gd name="connsiteY9" fmla="*/ 217943 h 217943"/>
              <a:gd name="connsiteX10" fmla="*/ 0 w 1828039"/>
              <a:gd name="connsiteY10" fmla="*/ 0 h 217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828039" h="217943" fill="none" extrusionOk="0">
                <a:moveTo>
                  <a:pt x="0" y="0"/>
                </a:moveTo>
                <a:cubicBezTo>
                  <a:pt x="113387" y="-49355"/>
                  <a:pt x="288198" y="25973"/>
                  <a:pt x="438729" y="0"/>
                </a:cubicBezTo>
                <a:cubicBezTo>
                  <a:pt x="589260" y="-25973"/>
                  <a:pt x="671750" y="54156"/>
                  <a:pt x="895739" y="0"/>
                </a:cubicBezTo>
                <a:cubicBezTo>
                  <a:pt x="1119728" y="-54156"/>
                  <a:pt x="1232653" y="29978"/>
                  <a:pt x="1352749" y="0"/>
                </a:cubicBezTo>
                <a:cubicBezTo>
                  <a:pt x="1472845" y="-29978"/>
                  <a:pt x="1597213" y="32889"/>
                  <a:pt x="1828039" y="0"/>
                </a:cubicBezTo>
                <a:cubicBezTo>
                  <a:pt x="1838888" y="48701"/>
                  <a:pt x="1827413" y="115761"/>
                  <a:pt x="1828039" y="217943"/>
                </a:cubicBezTo>
                <a:cubicBezTo>
                  <a:pt x="1692309" y="226141"/>
                  <a:pt x="1479154" y="188736"/>
                  <a:pt x="1371029" y="217943"/>
                </a:cubicBezTo>
                <a:cubicBezTo>
                  <a:pt x="1262904" y="247150"/>
                  <a:pt x="1054583" y="185188"/>
                  <a:pt x="950580" y="217943"/>
                </a:cubicBezTo>
                <a:cubicBezTo>
                  <a:pt x="846577" y="250698"/>
                  <a:pt x="649688" y="188041"/>
                  <a:pt x="530131" y="217943"/>
                </a:cubicBezTo>
                <a:cubicBezTo>
                  <a:pt x="410574" y="247845"/>
                  <a:pt x="212187" y="208082"/>
                  <a:pt x="0" y="217943"/>
                </a:cubicBezTo>
                <a:cubicBezTo>
                  <a:pt x="-8734" y="125547"/>
                  <a:pt x="3673" y="77823"/>
                  <a:pt x="0" y="0"/>
                </a:cubicBezTo>
                <a:close/>
              </a:path>
              <a:path w="1828039" h="217943" stroke="0" extrusionOk="0">
                <a:moveTo>
                  <a:pt x="0" y="0"/>
                </a:moveTo>
                <a:cubicBezTo>
                  <a:pt x="213254" y="-51174"/>
                  <a:pt x="301165" y="15408"/>
                  <a:pt x="438729" y="0"/>
                </a:cubicBezTo>
                <a:cubicBezTo>
                  <a:pt x="576293" y="-15408"/>
                  <a:pt x="734407" y="24029"/>
                  <a:pt x="840898" y="0"/>
                </a:cubicBezTo>
                <a:cubicBezTo>
                  <a:pt x="947389" y="-24029"/>
                  <a:pt x="1182819" y="47761"/>
                  <a:pt x="1334468" y="0"/>
                </a:cubicBezTo>
                <a:cubicBezTo>
                  <a:pt x="1486117" y="-47761"/>
                  <a:pt x="1703306" y="28679"/>
                  <a:pt x="1828039" y="0"/>
                </a:cubicBezTo>
                <a:cubicBezTo>
                  <a:pt x="1841515" y="59207"/>
                  <a:pt x="1821088" y="110668"/>
                  <a:pt x="1828039" y="217943"/>
                </a:cubicBezTo>
                <a:cubicBezTo>
                  <a:pt x="1693052" y="222348"/>
                  <a:pt x="1554638" y="217669"/>
                  <a:pt x="1407590" y="217943"/>
                </a:cubicBezTo>
                <a:cubicBezTo>
                  <a:pt x="1260542" y="218217"/>
                  <a:pt x="1129166" y="184926"/>
                  <a:pt x="987141" y="217943"/>
                </a:cubicBezTo>
                <a:cubicBezTo>
                  <a:pt x="845116" y="250960"/>
                  <a:pt x="702463" y="193347"/>
                  <a:pt x="493571" y="217943"/>
                </a:cubicBezTo>
                <a:cubicBezTo>
                  <a:pt x="284679" y="242539"/>
                  <a:pt x="175500" y="164955"/>
                  <a:pt x="0" y="217943"/>
                </a:cubicBezTo>
                <a:cubicBezTo>
                  <a:pt x="-7603" y="163072"/>
                  <a:pt x="1897" y="57354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solidFill>
              <a:srgbClr val="FFFF00"/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4A35DF4-C22C-4111-BFD6-8DFB721A8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4276" y="1274142"/>
            <a:ext cx="2163267" cy="402000"/>
          </a:xfrm>
        </p:spPr>
        <p:txBody>
          <a:bodyPr/>
          <a:lstStyle/>
          <a:p>
            <a:r>
              <a:rPr lang="en-US" sz="3200" dirty="0"/>
              <a:t>Pendidikan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61DA41-00AB-4B2C-817B-2E1D2F2F0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7386" y="1753775"/>
            <a:ext cx="4870549" cy="1392265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sekarang</a:t>
            </a:r>
            <a:r>
              <a:rPr lang="en-US" sz="1400" b="1" dirty="0"/>
              <a:t> </a:t>
            </a:r>
            <a:r>
              <a:rPr lang="en-US" sz="1400" b="1" dirty="0" err="1"/>
              <a:t>berakhlaq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  <a:r>
              <a:rPr lang="en-US" sz="1400" b="1" dirty="0" err="1"/>
              <a:t>masih</a:t>
            </a:r>
            <a:r>
              <a:rPr lang="en-US" sz="1400" b="1" dirty="0"/>
              <a:t> </a:t>
            </a:r>
            <a:r>
              <a:rPr lang="en-US" sz="1400" b="1" dirty="0" err="1"/>
              <a:t>belum</a:t>
            </a:r>
            <a:r>
              <a:rPr lang="en-US" sz="1400" b="1" dirty="0"/>
              <a:t> </a:t>
            </a:r>
            <a:r>
              <a:rPr lang="en-US" sz="1400" b="1" dirty="0" err="1"/>
              <a:t>menjadi</a:t>
            </a:r>
            <a:r>
              <a:rPr lang="en-US" sz="1400" b="1" dirty="0"/>
              <a:t> </a:t>
            </a:r>
            <a:r>
              <a:rPr lang="en-US" sz="1400" b="1" dirty="0" err="1"/>
              <a:t>suatu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, Pendidikan </a:t>
            </a:r>
            <a:r>
              <a:rPr lang="en-US" sz="1400" b="1" dirty="0" err="1"/>
              <a:t>bermuara</a:t>
            </a:r>
            <a:r>
              <a:rPr lang="en-US" sz="1400" b="1" dirty="0"/>
              <a:t> pada </a:t>
            </a:r>
            <a:r>
              <a:rPr lang="en-US" sz="1400" b="1" dirty="0" err="1"/>
              <a:t>akhlaq</a:t>
            </a:r>
            <a:r>
              <a:rPr lang="en-US" sz="1400" b="1" dirty="0"/>
              <a:t> Pendidikan </a:t>
            </a:r>
            <a:r>
              <a:rPr lang="en-US" sz="1400" b="1" dirty="0" err="1"/>
              <a:t>karakter</a:t>
            </a:r>
            <a:r>
              <a:rPr lang="en-US" sz="1400" b="1" dirty="0"/>
              <a:t> / </a:t>
            </a:r>
            <a:r>
              <a:rPr lang="en-US" sz="1400" b="1" dirty="0" err="1"/>
              <a:t>akhlaq</a:t>
            </a:r>
            <a:endParaRPr lang="en-US" sz="1400" b="1" dirty="0"/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D323F723-CF81-4CDE-BE4D-006470E5004F}"/>
              </a:ext>
            </a:extLst>
          </p:cNvPr>
          <p:cNvSpPr txBox="1">
            <a:spLocks/>
          </p:cNvSpPr>
          <p:nvPr/>
        </p:nvSpPr>
        <p:spPr>
          <a:xfrm>
            <a:off x="-671419" y="906184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/>
              <a:t>LATAR BELAKANG</a:t>
            </a:r>
          </a:p>
        </p:txBody>
      </p:sp>
      <p:sp>
        <p:nvSpPr>
          <p:cNvPr id="34" name="Google Shape;9970;p65">
            <a:extLst>
              <a:ext uri="{FF2B5EF4-FFF2-40B4-BE49-F238E27FC236}">
                <a16:creationId xmlns:a16="http://schemas.microsoft.com/office/drawing/2014/main" id="{BA34B3B0-592D-41C7-905B-0F80A17C9E19}"/>
              </a:ext>
            </a:extLst>
          </p:cNvPr>
          <p:cNvSpPr/>
          <p:nvPr/>
        </p:nvSpPr>
        <p:spPr>
          <a:xfrm>
            <a:off x="692501" y="1230131"/>
            <a:ext cx="2286869" cy="153428"/>
          </a:xfrm>
          <a:custGeom>
            <a:avLst/>
            <a:gdLst/>
            <a:ahLst/>
            <a:cxnLst/>
            <a:rect l="l" t="t" r="r" b="b"/>
            <a:pathLst>
              <a:path w="4174" h="280" extrusionOk="0">
                <a:moveTo>
                  <a:pt x="2982" y="1"/>
                </a:moveTo>
                <a:cubicBezTo>
                  <a:pt x="2975" y="1"/>
                  <a:pt x="2968" y="5"/>
                  <a:pt x="2963" y="15"/>
                </a:cubicBezTo>
                <a:cubicBezTo>
                  <a:pt x="2915" y="70"/>
                  <a:pt x="2848" y="101"/>
                  <a:pt x="2781" y="101"/>
                </a:cubicBezTo>
                <a:cubicBezTo>
                  <a:pt x="2729" y="101"/>
                  <a:pt x="2677" y="82"/>
                  <a:pt x="2635" y="39"/>
                </a:cubicBezTo>
                <a:cubicBezTo>
                  <a:pt x="2628" y="33"/>
                  <a:pt x="2622" y="30"/>
                  <a:pt x="2616" y="30"/>
                </a:cubicBezTo>
                <a:cubicBezTo>
                  <a:pt x="2610" y="30"/>
                  <a:pt x="2604" y="33"/>
                  <a:pt x="2598" y="39"/>
                </a:cubicBezTo>
                <a:cubicBezTo>
                  <a:pt x="2540" y="97"/>
                  <a:pt x="2469" y="128"/>
                  <a:pt x="2396" y="128"/>
                </a:cubicBezTo>
                <a:cubicBezTo>
                  <a:pt x="2332" y="128"/>
                  <a:pt x="2266" y="103"/>
                  <a:pt x="2209" y="51"/>
                </a:cubicBezTo>
                <a:cubicBezTo>
                  <a:pt x="2197" y="51"/>
                  <a:pt x="2184" y="51"/>
                  <a:pt x="2173" y="64"/>
                </a:cubicBezTo>
                <a:cubicBezTo>
                  <a:pt x="2133" y="129"/>
                  <a:pt x="2069" y="163"/>
                  <a:pt x="2003" y="163"/>
                </a:cubicBezTo>
                <a:cubicBezTo>
                  <a:pt x="1946" y="163"/>
                  <a:pt x="1889" y="138"/>
                  <a:pt x="1844" y="88"/>
                </a:cubicBezTo>
                <a:cubicBezTo>
                  <a:pt x="1841" y="85"/>
                  <a:pt x="1836" y="83"/>
                  <a:pt x="1832" y="83"/>
                </a:cubicBezTo>
                <a:cubicBezTo>
                  <a:pt x="1821" y="83"/>
                  <a:pt x="1808" y="95"/>
                  <a:pt x="1808" y="112"/>
                </a:cubicBezTo>
                <a:cubicBezTo>
                  <a:pt x="1808" y="148"/>
                  <a:pt x="1789" y="161"/>
                  <a:pt x="1761" y="161"/>
                </a:cubicBezTo>
                <a:cubicBezTo>
                  <a:pt x="1685" y="161"/>
                  <a:pt x="1536" y="64"/>
                  <a:pt x="1491" y="64"/>
                </a:cubicBezTo>
                <a:cubicBezTo>
                  <a:pt x="1394" y="73"/>
                  <a:pt x="1375" y="153"/>
                  <a:pt x="1289" y="153"/>
                </a:cubicBezTo>
                <a:cubicBezTo>
                  <a:pt x="1268" y="153"/>
                  <a:pt x="1242" y="149"/>
                  <a:pt x="1211" y="137"/>
                </a:cubicBezTo>
                <a:cubicBezTo>
                  <a:pt x="1145" y="103"/>
                  <a:pt x="1088" y="50"/>
                  <a:pt x="1014" y="50"/>
                </a:cubicBezTo>
                <a:cubicBezTo>
                  <a:pt x="1007" y="50"/>
                  <a:pt x="1000" y="50"/>
                  <a:pt x="992" y="51"/>
                </a:cubicBezTo>
                <a:cubicBezTo>
                  <a:pt x="919" y="64"/>
                  <a:pt x="883" y="137"/>
                  <a:pt x="810" y="161"/>
                </a:cubicBezTo>
                <a:cubicBezTo>
                  <a:pt x="794" y="168"/>
                  <a:pt x="778" y="172"/>
                  <a:pt x="764" y="172"/>
                </a:cubicBezTo>
                <a:cubicBezTo>
                  <a:pt x="684" y="172"/>
                  <a:pt x="637" y="75"/>
                  <a:pt x="555" y="75"/>
                </a:cubicBezTo>
                <a:cubicBezTo>
                  <a:pt x="410" y="86"/>
                  <a:pt x="458" y="210"/>
                  <a:pt x="321" y="210"/>
                </a:cubicBezTo>
                <a:cubicBezTo>
                  <a:pt x="296" y="210"/>
                  <a:pt x="265" y="206"/>
                  <a:pt x="227" y="197"/>
                </a:cubicBezTo>
                <a:cubicBezTo>
                  <a:pt x="188" y="192"/>
                  <a:pt x="136" y="179"/>
                  <a:pt x="93" y="179"/>
                </a:cubicBezTo>
                <a:cubicBezTo>
                  <a:pt x="41" y="179"/>
                  <a:pt x="1" y="197"/>
                  <a:pt x="8" y="270"/>
                </a:cubicBezTo>
                <a:cubicBezTo>
                  <a:pt x="8" y="276"/>
                  <a:pt x="11" y="279"/>
                  <a:pt x="14" y="279"/>
                </a:cubicBezTo>
                <a:cubicBezTo>
                  <a:pt x="17" y="279"/>
                  <a:pt x="19" y="276"/>
                  <a:pt x="19" y="270"/>
                </a:cubicBezTo>
                <a:cubicBezTo>
                  <a:pt x="19" y="235"/>
                  <a:pt x="48" y="224"/>
                  <a:pt x="89" y="224"/>
                </a:cubicBezTo>
                <a:cubicBezTo>
                  <a:pt x="165" y="224"/>
                  <a:pt x="283" y="262"/>
                  <a:pt x="347" y="262"/>
                </a:cubicBezTo>
                <a:cubicBezTo>
                  <a:pt x="357" y="262"/>
                  <a:pt x="366" y="261"/>
                  <a:pt x="373" y="258"/>
                </a:cubicBezTo>
                <a:cubicBezTo>
                  <a:pt x="421" y="246"/>
                  <a:pt x="397" y="246"/>
                  <a:pt x="446" y="210"/>
                </a:cubicBezTo>
                <a:cubicBezTo>
                  <a:pt x="482" y="161"/>
                  <a:pt x="530" y="137"/>
                  <a:pt x="616" y="137"/>
                </a:cubicBezTo>
                <a:cubicBezTo>
                  <a:pt x="628" y="161"/>
                  <a:pt x="652" y="173"/>
                  <a:pt x="676" y="185"/>
                </a:cubicBezTo>
                <a:cubicBezTo>
                  <a:pt x="703" y="203"/>
                  <a:pt x="730" y="214"/>
                  <a:pt x="761" y="214"/>
                </a:cubicBezTo>
                <a:cubicBezTo>
                  <a:pt x="773" y="214"/>
                  <a:pt x="785" y="213"/>
                  <a:pt x="798" y="210"/>
                </a:cubicBezTo>
                <a:cubicBezTo>
                  <a:pt x="846" y="197"/>
                  <a:pt x="871" y="161"/>
                  <a:pt x="908" y="148"/>
                </a:cubicBezTo>
                <a:cubicBezTo>
                  <a:pt x="964" y="113"/>
                  <a:pt x="1001" y="98"/>
                  <a:pt x="1033" y="98"/>
                </a:cubicBezTo>
                <a:cubicBezTo>
                  <a:pt x="1077" y="98"/>
                  <a:pt x="1112" y="126"/>
                  <a:pt x="1175" y="161"/>
                </a:cubicBezTo>
                <a:cubicBezTo>
                  <a:pt x="1217" y="182"/>
                  <a:pt x="1260" y="212"/>
                  <a:pt x="1309" y="212"/>
                </a:cubicBezTo>
                <a:cubicBezTo>
                  <a:pt x="1317" y="212"/>
                  <a:pt x="1325" y="211"/>
                  <a:pt x="1333" y="210"/>
                </a:cubicBezTo>
                <a:cubicBezTo>
                  <a:pt x="1357" y="210"/>
                  <a:pt x="1370" y="197"/>
                  <a:pt x="1382" y="185"/>
                </a:cubicBezTo>
                <a:cubicBezTo>
                  <a:pt x="1419" y="148"/>
                  <a:pt x="1463" y="132"/>
                  <a:pt x="1514" y="132"/>
                </a:cubicBezTo>
                <a:cubicBezTo>
                  <a:pt x="1530" y="132"/>
                  <a:pt x="1547" y="134"/>
                  <a:pt x="1564" y="137"/>
                </a:cubicBezTo>
                <a:cubicBezTo>
                  <a:pt x="1600" y="148"/>
                  <a:pt x="1625" y="161"/>
                  <a:pt x="1649" y="185"/>
                </a:cubicBezTo>
                <a:cubicBezTo>
                  <a:pt x="1678" y="193"/>
                  <a:pt x="1709" y="199"/>
                  <a:pt x="1738" y="199"/>
                </a:cubicBezTo>
                <a:cubicBezTo>
                  <a:pt x="1784" y="199"/>
                  <a:pt x="1825" y="186"/>
                  <a:pt x="1845" y="149"/>
                </a:cubicBezTo>
                <a:lnTo>
                  <a:pt x="1845" y="149"/>
                </a:lnTo>
                <a:cubicBezTo>
                  <a:pt x="1890" y="187"/>
                  <a:pt x="1951" y="206"/>
                  <a:pt x="2013" y="206"/>
                </a:cubicBezTo>
                <a:cubicBezTo>
                  <a:pt x="2038" y="206"/>
                  <a:pt x="2063" y="203"/>
                  <a:pt x="2087" y="197"/>
                </a:cubicBezTo>
                <a:cubicBezTo>
                  <a:pt x="2165" y="163"/>
                  <a:pt x="2169" y="128"/>
                  <a:pt x="2208" y="128"/>
                </a:cubicBezTo>
                <a:cubicBezTo>
                  <a:pt x="2224" y="128"/>
                  <a:pt x="2246" y="134"/>
                  <a:pt x="2281" y="148"/>
                </a:cubicBezTo>
                <a:cubicBezTo>
                  <a:pt x="2330" y="173"/>
                  <a:pt x="2379" y="173"/>
                  <a:pt x="2440" y="173"/>
                </a:cubicBezTo>
                <a:cubicBezTo>
                  <a:pt x="2500" y="161"/>
                  <a:pt x="2549" y="112"/>
                  <a:pt x="2598" y="112"/>
                </a:cubicBezTo>
                <a:cubicBezTo>
                  <a:pt x="2605" y="111"/>
                  <a:pt x="2611" y="111"/>
                  <a:pt x="2618" y="111"/>
                </a:cubicBezTo>
                <a:cubicBezTo>
                  <a:pt x="2683" y="111"/>
                  <a:pt x="2742" y="153"/>
                  <a:pt x="2813" y="153"/>
                </a:cubicBezTo>
                <a:cubicBezTo>
                  <a:pt x="2826" y="153"/>
                  <a:pt x="2839" y="152"/>
                  <a:pt x="2854" y="148"/>
                </a:cubicBezTo>
                <a:cubicBezTo>
                  <a:pt x="2890" y="137"/>
                  <a:pt x="2951" y="75"/>
                  <a:pt x="2975" y="75"/>
                </a:cubicBezTo>
                <a:cubicBezTo>
                  <a:pt x="2999" y="75"/>
                  <a:pt x="3048" y="124"/>
                  <a:pt x="3072" y="148"/>
                </a:cubicBezTo>
                <a:cubicBezTo>
                  <a:pt x="3129" y="170"/>
                  <a:pt x="3186" y="183"/>
                  <a:pt x="3242" y="183"/>
                </a:cubicBezTo>
                <a:cubicBezTo>
                  <a:pt x="3283" y="183"/>
                  <a:pt x="3324" y="176"/>
                  <a:pt x="3364" y="161"/>
                </a:cubicBezTo>
                <a:cubicBezTo>
                  <a:pt x="3417" y="146"/>
                  <a:pt x="3423" y="135"/>
                  <a:pt x="3440" y="135"/>
                </a:cubicBezTo>
                <a:cubicBezTo>
                  <a:pt x="3451" y="135"/>
                  <a:pt x="3466" y="139"/>
                  <a:pt x="3498" y="148"/>
                </a:cubicBezTo>
                <a:cubicBezTo>
                  <a:pt x="3535" y="161"/>
                  <a:pt x="3571" y="185"/>
                  <a:pt x="3608" y="185"/>
                </a:cubicBezTo>
                <a:cubicBezTo>
                  <a:pt x="3618" y="186"/>
                  <a:pt x="3629" y="187"/>
                  <a:pt x="3639" y="187"/>
                </a:cubicBezTo>
                <a:cubicBezTo>
                  <a:pt x="3719" y="187"/>
                  <a:pt x="3784" y="153"/>
                  <a:pt x="3829" y="96"/>
                </a:cubicBezTo>
                <a:lnTo>
                  <a:pt x="3829" y="96"/>
                </a:lnTo>
                <a:cubicBezTo>
                  <a:pt x="3876" y="146"/>
                  <a:pt x="3938" y="172"/>
                  <a:pt x="4001" y="172"/>
                </a:cubicBezTo>
                <a:cubicBezTo>
                  <a:pt x="4055" y="172"/>
                  <a:pt x="4109" y="153"/>
                  <a:pt x="4154" y="112"/>
                </a:cubicBezTo>
                <a:cubicBezTo>
                  <a:pt x="4173" y="94"/>
                  <a:pt x="4156" y="67"/>
                  <a:pt x="4136" y="67"/>
                </a:cubicBezTo>
                <a:cubicBezTo>
                  <a:pt x="4130" y="67"/>
                  <a:pt x="4124" y="70"/>
                  <a:pt x="4118" y="75"/>
                </a:cubicBezTo>
                <a:cubicBezTo>
                  <a:pt x="4087" y="107"/>
                  <a:pt x="4044" y="122"/>
                  <a:pt x="4001" y="122"/>
                </a:cubicBezTo>
                <a:cubicBezTo>
                  <a:pt x="3944" y="122"/>
                  <a:pt x="3885" y="95"/>
                  <a:pt x="3851" y="39"/>
                </a:cubicBezTo>
                <a:cubicBezTo>
                  <a:pt x="3844" y="27"/>
                  <a:pt x="3835" y="21"/>
                  <a:pt x="3826" y="21"/>
                </a:cubicBezTo>
                <a:cubicBezTo>
                  <a:pt x="3817" y="21"/>
                  <a:pt x="3808" y="27"/>
                  <a:pt x="3802" y="39"/>
                </a:cubicBezTo>
                <a:cubicBezTo>
                  <a:pt x="3763" y="105"/>
                  <a:pt x="3695" y="139"/>
                  <a:pt x="3628" y="139"/>
                </a:cubicBezTo>
                <a:cubicBezTo>
                  <a:pt x="3570" y="139"/>
                  <a:pt x="3513" y="114"/>
                  <a:pt x="3473" y="64"/>
                </a:cubicBezTo>
                <a:cubicBezTo>
                  <a:pt x="3467" y="57"/>
                  <a:pt x="3461" y="54"/>
                  <a:pt x="3455" y="54"/>
                </a:cubicBezTo>
                <a:cubicBezTo>
                  <a:pt x="3449" y="54"/>
                  <a:pt x="3443" y="57"/>
                  <a:pt x="3437" y="64"/>
                </a:cubicBezTo>
                <a:cubicBezTo>
                  <a:pt x="3380" y="110"/>
                  <a:pt x="3312" y="132"/>
                  <a:pt x="3245" y="132"/>
                </a:cubicBezTo>
                <a:cubicBezTo>
                  <a:pt x="3153" y="132"/>
                  <a:pt x="3062" y="92"/>
                  <a:pt x="2999" y="15"/>
                </a:cubicBezTo>
                <a:cubicBezTo>
                  <a:pt x="2999" y="8"/>
                  <a:pt x="2991" y="1"/>
                  <a:pt x="2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256D91E5-935A-4E1C-938F-537DB4E12804}"/>
              </a:ext>
            </a:extLst>
          </p:cNvPr>
          <p:cNvSpPr txBox="1">
            <a:spLocks/>
          </p:cNvSpPr>
          <p:nvPr/>
        </p:nvSpPr>
        <p:spPr>
          <a:xfrm>
            <a:off x="968403" y="2979505"/>
            <a:ext cx="1154082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/>
              <a:t>Moral</a:t>
            </a:r>
          </a:p>
        </p:txBody>
      </p:sp>
      <p:sp>
        <p:nvSpPr>
          <p:cNvPr id="36" name="Subtitle 2">
            <a:extLst>
              <a:ext uri="{FF2B5EF4-FFF2-40B4-BE49-F238E27FC236}">
                <a16:creationId xmlns:a16="http://schemas.microsoft.com/office/drawing/2014/main" id="{B502883B-346E-40C7-AC1A-6CC9FB258B23}"/>
              </a:ext>
            </a:extLst>
          </p:cNvPr>
          <p:cNvSpPr txBox="1">
            <a:spLocks/>
          </p:cNvSpPr>
          <p:nvPr/>
        </p:nvSpPr>
        <p:spPr>
          <a:xfrm>
            <a:off x="156501" y="3381505"/>
            <a:ext cx="4732749" cy="1409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Kepekaan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pikiran</a:t>
            </a:r>
            <a:r>
              <a:rPr lang="en-US" sz="1400" b="1" dirty="0"/>
              <a:t>, </a:t>
            </a:r>
            <a:r>
              <a:rPr lang="en-US" sz="1400" b="1" dirty="0" err="1"/>
              <a:t>perasaan</a:t>
            </a:r>
            <a:r>
              <a:rPr lang="en-US" sz="1400" b="1" dirty="0"/>
              <a:t> dan Tindakan </a:t>
            </a:r>
            <a:r>
              <a:rPr lang="en-US" sz="1400" b="1" dirty="0" err="1"/>
              <a:t>terhadap</a:t>
            </a:r>
            <a:r>
              <a:rPr lang="en-US" sz="1400" b="1" dirty="0"/>
              <a:t> </a:t>
            </a:r>
            <a:r>
              <a:rPr lang="en-US" sz="1400" b="1" dirty="0" err="1"/>
              <a:t>prinsip-prinsip</a:t>
            </a:r>
            <a:r>
              <a:rPr lang="en-US" sz="1400" b="1" dirty="0"/>
              <a:t> dan </a:t>
            </a:r>
            <a:r>
              <a:rPr lang="en-US" sz="1400" b="1" dirty="0" err="1"/>
              <a:t>aturan</a:t>
            </a:r>
            <a:r>
              <a:rPr lang="en-US" sz="1400" b="1" dirty="0"/>
              <a:t>, yang </a:t>
            </a:r>
            <a:r>
              <a:rPr lang="en-US" sz="1400" b="1" dirty="0" err="1"/>
              <a:t>dapat</a:t>
            </a:r>
            <a:r>
              <a:rPr lang="en-US" sz="1400" b="1" dirty="0"/>
              <a:t> </a:t>
            </a:r>
            <a:r>
              <a:rPr lang="en-US" sz="1400" b="1" dirty="0" err="1"/>
              <a:t>mendorong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untuk</a:t>
            </a:r>
            <a:r>
              <a:rPr lang="en-US" sz="1400" b="1" dirty="0"/>
              <a:t> </a:t>
            </a:r>
            <a:r>
              <a:rPr lang="en-US" sz="1400" b="1" dirty="0" err="1"/>
              <a:t>melakukan</a:t>
            </a:r>
            <a:r>
              <a:rPr lang="en-US" sz="1400" b="1" dirty="0"/>
              <a:t> Tindakan yang </a:t>
            </a:r>
            <a:r>
              <a:rPr lang="en-US" sz="1400" b="1" dirty="0" err="1"/>
              <a:t>baik</a:t>
            </a:r>
            <a:endParaRPr lang="en-US" sz="1400" b="1" dirty="0"/>
          </a:p>
        </p:txBody>
      </p:sp>
      <p:grpSp>
        <p:nvGrpSpPr>
          <p:cNvPr id="10" name="Google Shape;3262;p39">
            <a:extLst>
              <a:ext uri="{FF2B5EF4-FFF2-40B4-BE49-F238E27FC236}">
                <a16:creationId xmlns:a16="http://schemas.microsoft.com/office/drawing/2014/main" id="{4C4B6DDC-0971-4E2C-B494-871DA20D116B}"/>
              </a:ext>
            </a:extLst>
          </p:cNvPr>
          <p:cNvGrpSpPr/>
          <p:nvPr/>
        </p:nvGrpSpPr>
        <p:grpSpPr>
          <a:xfrm>
            <a:off x="4310829" y="1414227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11" name="Google Shape;3263;p39">
              <a:extLst>
                <a:ext uri="{FF2B5EF4-FFF2-40B4-BE49-F238E27FC236}">
                  <a16:creationId xmlns:a16="http://schemas.microsoft.com/office/drawing/2014/main" id="{BF8269CE-CDA5-4BE5-A359-55A7E13EB078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64;p39">
              <a:extLst>
                <a:ext uri="{FF2B5EF4-FFF2-40B4-BE49-F238E27FC236}">
                  <a16:creationId xmlns:a16="http://schemas.microsoft.com/office/drawing/2014/main" id="{99212B7E-DB83-476B-A61E-D21C7BEA5E24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65;p39">
              <a:extLst>
                <a:ext uri="{FF2B5EF4-FFF2-40B4-BE49-F238E27FC236}">
                  <a16:creationId xmlns:a16="http://schemas.microsoft.com/office/drawing/2014/main" id="{90C35A7E-2D7D-4D86-9D0A-6001DB98B1B3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3262;p39">
            <a:extLst>
              <a:ext uri="{FF2B5EF4-FFF2-40B4-BE49-F238E27FC236}">
                <a16:creationId xmlns:a16="http://schemas.microsoft.com/office/drawing/2014/main" id="{CAA0139A-AC5B-4F12-9C2E-332C31C6E035}"/>
              </a:ext>
            </a:extLst>
          </p:cNvPr>
          <p:cNvGrpSpPr/>
          <p:nvPr/>
        </p:nvGrpSpPr>
        <p:grpSpPr>
          <a:xfrm flipH="1">
            <a:off x="2188110" y="3085931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15" name="Google Shape;3263;p39">
              <a:extLst>
                <a:ext uri="{FF2B5EF4-FFF2-40B4-BE49-F238E27FC236}">
                  <a16:creationId xmlns:a16="http://schemas.microsoft.com/office/drawing/2014/main" id="{3D5ED221-5E42-47E0-ACD1-FD5919024BDF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64;p39">
              <a:extLst>
                <a:ext uri="{FF2B5EF4-FFF2-40B4-BE49-F238E27FC236}">
                  <a16:creationId xmlns:a16="http://schemas.microsoft.com/office/drawing/2014/main" id="{D7B8F835-EAB4-41DC-816C-A9596FBC4FC6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65;p39">
              <a:extLst>
                <a:ext uri="{FF2B5EF4-FFF2-40B4-BE49-F238E27FC236}">
                  <a16:creationId xmlns:a16="http://schemas.microsoft.com/office/drawing/2014/main" id="{1731DCFB-948C-4650-B8DE-2FE354668E61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8819;p57">
            <a:extLst>
              <a:ext uri="{FF2B5EF4-FFF2-40B4-BE49-F238E27FC236}">
                <a16:creationId xmlns:a16="http://schemas.microsoft.com/office/drawing/2014/main" id="{64B7D948-7056-4634-AD93-CF0C103D3126}"/>
              </a:ext>
            </a:extLst>
          </p:cNvPr>
          <p:cNvSpPr/>
          <p:nvPr/>
        </p:nvSpPr>
        <p:spPr>
          <a:xfrm rot="10186540">
            <a:off x="4563581" y="-1953947"/>
            <a:ext cx="150513" cy="16253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8819;p57">
            <a:extLst>
              <a:ext uri="{FF2B5EF4-FFF2-40B4-BE49-F238E27FC236}">
                <a16:creationId xmlns:a16="http://schemas.microsoft.com/office/drawing/2014/main" id="{5077A4A1-07D0-48C1-A3E3-65E649F25AF7}"/>
              </a:ext>
            </a:extLst>
          </p:cNvPr>
          <p:cNvSpPr/>
          <p:nvPr/>
        </p:nvSpPr>
        <p:spPr>
          <a:xfrm rot="10186540">
            <a:off x="4223305" y="-738491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8819;p57">
            <a:extLst>
              <a:ext uri="{FF2B5EF4-FFF2-40B4-BE49-F238E27FC236}">
                <a16:creationId xmlns:a16="http://schemas.microsoft.com/office/drawing/2014/main" id="{D02BFA12-FA49-444D-A017-E827B23C51EE}"/>
              </a:ext>
            </a:extLst>
          </p:cNvPr>
          <p:cNvSpPr/>
          <p:nvPr/>
        </p:nvSpPr>
        <p:spPr>
          <a:xfrm rot="10186540">
            <a:off x="4625307" y="-1391844"/>
            <a:ext cx="177574" cy="191757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8819;p57">
            <a:extLst>
              <a:ext uri="{FF2B5EF4-FFF2-40B4-BE49-F238E27FC236}">
                <a16:creationId xmlns:a16="http://schemas.microsoft.com/office/drawing/2014/main" id="{E0CAACA0-B526-44CB-8292-59E226240772}"/>
              </a:ext>
            </a:extLst>
          </p:cNvPr>
          <p:cNvSpPr/>
          <p:nvPr/>
        </p:nvSpPr>
        <p:spPr>
          <a:xfrm rot="16108961" flipH="1">
            <a:off x="5398643" y="-1786132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8819;p57">
            <a:extLst>
              <a:ext uri="{FF2B5EF4-FFF2-40B4-BE49-F238E27FC236}">
                <a16:creationId xmlns:a16="http://schemas.microsoft.com/office/drawing/2014/main" id="{C4092939-C06C-4E4E-912F-60629D6D82D2}"/>
              </a:ext>
            </a:extLst>
          </p:cNvPr>
          <p:cNvSpPr/>
          <p:nvPr/>
        </p:nvSpPr>
        <p:spPr>
          <a:xfrm rot="7790296">
            <a:off x="4633511" y="-1022387"/>
            <a:ext cx="282970" cy="30557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8819;p57">
            <a:extLst>
              <a:ext uri="{FF2B5EF4-FFF2-40B4-BE49-F238E27FC236}">
                <a16:creationId xmlns:a16="http://schemas.microsoft.com/office/drawing/2014/main" id="{B3F0641D-2491-41A5-94E5-5E253F1EA322}"/>
              </a:ext>
            </a:extLst>
          </p:cNvPr>
          <p:cNvSpPr/>
          <p:nvPr/>
        </p:nvSpPr>
        <p:spPr>
          <a:xfrm rot="14559618">
            <a:off x="5445559" y="-1511750"/>
            <a:ext cx="399650" cy="431571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8819;p57">
            <a:extLst>
              <a:ext uri="{FF2B5EF4-FFF2-40B4-BE49-F238E27FC236}">
                <a16:creationId xmlns:a16="http://schemas.microsoft.com/office/drawing/2014/main" id="{2838B773-FAAE-4172-B485-B317D613D588}"/>
              </a:ext>
            </a:extLst>
          </p:cNvPr>
          <p:cNvSpPr/>
          <p:nvPr/>
        </p:nvSpPr>
        <p:spPr>
          <a:xfrm rot="10186540">
            <a:off x="3858521" y="-1550202"/>
            <a:ext cx="516859" cy="55814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8819;p57">
            <a:extLst>
              <a:ext uri="{FF2B5EF4-FFF2-40B4-BE49-F238E27FC236}">
                <a16:creationId xmlns:a16="http://schemas.microsoft.com/office/drawing/2014/main" id="{876F11A7-0482-409A-9ECE-A5D97B6A848A}"/>
              </a:ext>
            </a:extLst>
          </p:cNvPr>
          <p:cNvSpPr/>
          <p:nvPr/>
        </p:nvSpPr>
        <p:spPr>
          <a:xfrm rot="10186540">
            <a:off x="4537783" y="-1616260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8819;p57">
            <a:extLst>
              <a:ext uri="{FF2B5EF4-FFF2-40B4-BE49-F238E27FC236}">
                <a16:creationId xmlns:a16="http://schemas.microsoft.com/office/drawing/2014/main" id="{B8616EE5-A06B-4346-B09F-3B1E9ABBE5D7}"/>
              </a:ext>
            </a:extLst>
          </p:cNvPr>
          <p:cNvSpPr/>
          <p:nvPr/>
        </p:nvSpPr>
        <p:spPr>
          <a:xfrm rot="10186540">
            <a:off x="5124577" y="-1808406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8819;p57">
            <a:extLst>
              <a:ext uri="{FF2B5EF4-FFF2-40B4-BE49-F238E27FC236}">
                <a16:creationId xmlns:a16="http://schemas.microsoft.com/office/drawing/2014/main" id="{BBE45494-294F-4101-A6CD-62A514169677}"/>
              </a:ext>
            </a:extLst>
          </p:cNvPr>
          <p:cNvSpPr/>
          <p:nvPr/>
        </p:nvSpPr>
        <p:spPr>
          <a:xfrm rot="10186540">
            <a:off x="5037053" y="-1157933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8819;p57">
            <a:extLst>
              <a:ext uri="{FF2B5EF4-FFF2-40B4-BE49-F238E27FC236}">
                <a16:creationId xmlns:a16="http://schemas.microsoft.com/office/drawing/2014/main" id="{88AC8596-CE08-44F8-8549-14D9CACD1774}"/>
              </a:ext>
            </a:extLst>
          </p:cNvPr>
          <p:cNvSpPr/>
          <p:nvPr/>
        </p:nvSpPr>
        <p:spPr>
          <a:xfrm rot="18334071" flipH="1">
            <a:off x="5057093" y="-1516465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11213;p67">
            <a:extLst>
              <a:ext uri="{FF2B5EF4-FFF2-40B4-BE49-F238E27FC236}">
                <a16:creationId xmlns:a16="http://schemas.microsoft.com/office/drawing/2014/main" id="{65CAB808-E0D6-4390-BCEB-03A7AC1C6DE7}"/>
              </a:ext>
            </a:extLst>
          </p:cNvPr>
          <p:cNvSpPr/>
          <p:nvPr/>
        </p:nvSpPr>
        <p:spPr>
          <a:xfrm rot="16659182">
            <a:off x="13744019" y="4764962"/>
            <a:ext cx="1396437" cy="902378"/>
          </a:xfrm>
          <a:custGeom>
            <a:avLst/>
            <a:gdLst/>
            <a:ahLst/>
            <a:cxnLst/>
            <a:rect l="l" t="t" r="r" b="b"/>
            <a:pathLst>
              <a:path w="4257" h="2751" extrusionOk="0">
                <a:moveTo>
                  <a:pt x="2505" y="78"/>
                </a:moveTo>
                <a:cubicBezTo>
                  <a:pt x="3040" y="467"/>
                  <a:pt x="3576" y="845"/>
                  <a:pt x="4111" y="1221"/>
                </a:cubicBezTo>
                <a:cubicBezTo>
                  <a:pt x="4148" y="1245"/>
                  <a:pt x="4196" y="1270"/>
                  <a:pt x="4208" y="1307"/>
                </a:cubicBezTo>
                <a:cubicBezTo>
                  <a:pt x="4208" y="1331"/>
                  <a:pt x="4184" y="1380"/>
                  <a:pt x="4172" y="1404"/>
                </a:cubicBezTo>
                <a:cubicBezTo>
                  <a:pt x="4148" y="1477"/>
                  <a:pt x="4111" y="1537"/>
                  <a:pt x="4062" y="1599"/>
                </a:cubicBezTo>
                <a:cubicBezTo>
                  <a:pt x="3965" y="1732"/>
                  <a:pt x="3831" y="1842"/>
                  <a:pt x="3710" y="1951"/>
                </a:cubicBezTo>
                <a:cubicBezTo>
                  <a:pt x="3491" y="2158"/>
                  <a:pt x="3321" y="2389"/>
                  <a:pt x="3186" y="2644"/>
                </a:cubicBezTo>
                <a:cubicBezTo>
                  <a:pt x="3138" y="2620"/>
                  <a:pt x="2153" y="2085"/>
                  <a:pt x="1740" y="1866"/>
                </a:cubicBezTo>
                <a:cubicBezTo>
                  <a:pt x="1715" y="1853"/>
                  <a:pt x="1654" y="1829"/>
                  <a:pt x="1642" y="1805"/>
                </a:cubicBezTo>
                <a:cubicBezTo>
                  <a:pt x="1642" y="1805"/>
                  <a:pt x="1630" y="1793"/>
                  <a:pt x="1630" y="1781"/>
                </a:cubicBezTo>
                <a:cubicBezTo>
                  <a:pt x="1630" y="1732"/>
                  <a:pt x="1630" y="1683"/>
                  <a:pt x="1642" y="1635"/>
                </a:cubicBezTo>
                <a:cubicBezTo>
                  <a:pt x="1667" y="1464"/>
                  <a:pt x="1751" y="1282"/>
                  <a:pt x="1837" y="1136"/>
                </a:cubicBezTo>
                <a:cubicBezTo>
                  <a:pt x="1897" y="1063"/>
                  <a:pt x="1946" y="991"/>
                  <a:pt x="1995" y="918"/>
                </a:cubicBezTo>
                <a:cubicBezTo>
                  <a:pt x="2104" y="772"/>
                  <a:pt x="2226" y="650"/>
                  <a:pt x="2323" y="491"/>
                </a:cubicBezTo>
                <a:cubicBezTo>
                  <a:pt x="2396" y="370"/>
                  <a:pt x="2457" y="224"/>
                  <a:pt x="2505" y="78"/>
                </a:cubicBezTo>
                <a:close/>
                <a:moveTo>
                  <a:pt x="934" y="1549"/>
                </a:moveTo>
                <a:cubicBezTo>
                  <a:pt x="1167" y="1549"/>
                  <a:pt x="1395" y="1646"/>
                  <a:pt x="1557" y="1817"/>
                </a:cubicBezTo>
                <a:cubicBezTo>
                  <a:pt x="1581" y="1842"/>
                  <a:pt x="1605" y="1866"/>
                  <a:pt x="1630" y="1878"/>
                </a:cubicBezTo>
                <a:cubicBezTo>
                  <a:pt x="1861" y="2012"/>
                  <a:pt x="2116" y="2134"/>
                  <a:pt x="2359" y="2267"/>
                </a:cubicBezTo>
                <a:cubicBezTo>
                  <a:pt x="2481" y="2328"/>
                  <a:pt x="2603" y="2401"/>
                  <a:pt x="2737" y="2474"/>
                </a:cubicBezTo>
                <a:cubicBezTo>
                  <a:pt x="2640" y="2450"/>
                  <a:pt x="2530" y="2437"/>
                  <a:pt x="2445" y="2426"/>
                </a:cubicBezTo>
                <a:cubicBezTo>
                  <a:pt x="2435" y="2425"/>
                  <a:pt x="2425" y="2425"/>
                  <a:pt x="2415" y="2425"/>
                </a:cubicBezTo>
                <a:cubicBezTo>
                  <a:pt x="2194" y="2425"/>
                  <a:pt x="1988" y="2554"/>
                  <a:pt x="1837" y="2693"/>
                </a:cubicBezTo>
                <a:cubicBezTo>
                  <a:pt x="1253" y="2437"/>
                  <a:pt x="681" y="2145"/>
                  <a:pt x="110" y="1866"/>
                </a:cubicBezTo>
                <a:cubicBezTo>
                  <a:pt x="353" y="1829"/>
                  <a:pt x="535" y="1610"/>
                  <a:pt x="791" y="1562"/>
                </a:cubicBezTo>
                <a:cubicBezTo>
                  <a:pt x="839" y="1553"/>
                  <a:pt x="886" y="1549"/>
                  <a:pt x="934" y="1549"/>
                </a:cubicBezTo>
                <a:close/>
                <a:moveTo>
                  <a:pt x="2494" y="0"/>
                </a:moveTo>
                <a:cubicBezTo>
                  <a:pt x="2482" y="0"/>
                  <a:pt x="2469" y="11"/>
                  <a:pt x="2469" y="29"/>
                </a:cubicBezTo>
                <a:cubicBezTo>
                  <a:pt x="2408" y="212"/>
                  <a:pt x="2323" y="382"/>
                  <a:pt x="2226" y="540"/>
                </a:cubicBezTo>
                <a:cubicBezTo>
                  <a:pt x="2129" y="686"/>
                  <a:pt x="2007" y="820"/>
                  <a:pt x="1910" y="966"/>
                </a:cubicBezTo>
                <a:cubicBezTo>
                  <a:pt x="1873" y="1015"/>
                  <a:pt x="1837" y="1075"/>
                  <a:pt x="1800" y="1124"/>
                </a:cubicBezTo>
                <a:cubicBezTo>
                  <a:pt x="1691" y="1270"/>
                  <a:pt x="1605" y="1440"/>
                  <a:pt x="1581" y="1623"/>
                </a:cubicBezTo>
                <a:cubicBezTo>
                  <a:pt x="1569" y="1659"/>
                  <a:pt x="1569" y="1696"/>
                  <a:pt x="1569" y="1732"/>
                </a:cubicBezTo>
                <a:cubicBezTo>
                  <a:pt x="1409" y="1583"/>
                  <a:pt x="1194" y="1508"/>
                  <a:pt x="980" y="1508"/>
                </a:cubicBezTo>
                <a:cubicBezTo>
                  <a:pt x="949" y="1508"/>
                  <a:pt x="919" y="1510"/>
                  <a:pt x="888" y="1513"/>
                </a:cubicBezTo>
                <a:cubicBezTo>
                  <a:pt x="742" y="1526"/>
                  <a:pt x="608" y="1574"/>
                  <a:pt x="487" y="1647"/>
                </a:cubicBezTo>
                <a:cubicBezTo>
                  <a:pt x="341" y="1732"/>
                  <a:pt x="195" y="1829"/>
                  <a:pt x="24" y="1829"/>
                </a:cubicBezTo>
                <a:cubicBezTo>
                  <a:pt x="0" y="1829"/>
                  <a:pt x="0" y="1853"/>
                  <a:pt x="13" y="1866"/>
                </a:cubicBezTo>
                <a:cubicBezTo>
                  <a:pt x="621" y="2158"/>
                  <a:pt x="1229" y="2426"/>
                  <a:pt x="1824" y="2742"/>
                </a:cubicBezTo>
                <a:cubicBezTo>
                  <a:pt x="1831" y="2748"/>
                  <a:pt x="1837" y="2751"/>
                  <a:pt x="1843" y="2751"/>
                </a:cubicBezTo>
                <a:cubicBezTo>
                  <a:pt x="1849" y="2751"/>
                  <a:pt x="1855" y="2748"/>
                  <a:pt x="1861" y="2742"/>
                </a:cubicBezTo>
                <a:cubicBezTo>
                  <a:pt x="1959" y="2656"/>
                  <a:pt x="2080" y="2571"/>
                  <a:pt x="2202" y="2523"/>
                </a:cubicBezTo>
                <a:cubicBezTo>
                  <a:pt x="2259" y="2490"/>
                  <a:pt x="2316" y="2479"/>
                  <a:pt x="2377" y="2479"/>
                </a:cubicBezTo>
                <a:cubicBezTo>
                  <a:pt x="2407" y="2479"/>
                  <a:pt x="2437" y="2482"/>
                  <a:pt x="2469" y="2486"/>
                </a:cubicBezTo>
                <a:cubicBezTo>
                  <a:pt x="2651" y="2499"/>
                  <a:pt x="2834" y="2547"/>
                  <a:pt x="3004" y="2620"/>
                </a:cubicBezTo>
                <a:cubicBezTo>
                  <a:pt x="3065" y="2644"/>
                  <a:pt x="3126" y="2669"/>
                  <a:pt x="3186" y="2705"/>
                </a:cubicBezTo>
                <a:cubicBezTo>
                  <a:pt x="3199" y="2705"/>
                  <a:pt x="3211" y="2705"/>
                  <a:pt x="3223" y="2693"/>
                </a:cubicBezTo>
                <a:cubicBezTo>
                  <a:pt x="3357" y="2413"/>
                  <a:pt x="3540" y="2170"/>
                  <a:pt x="3770" y="1963"/>
                </a:cubicBezTo>
                <a:cubicBezTo>
                  <a:pt x="3977" y="1769"/>
                  <a:pt x="4196" y="1574"/>
                  <a:pt x="4257" y="1282"/>
                </a:cubicBezTo>
                <a:cubicBezTo>
                  <a:pt x="4257" y="1270"/>
                  <a:pt x="4257" y="1270"/>
                  <a:pt x="4245" y="1258"/>
                </a:cubicBezTo>
                <a:cubicBezTo>
                  <a:pt x="3661" y="845"/>
                  <a:pt x="3089" y="418"/>
                  <a:pt x="2505" y="5"/>
                </a:cubicBezTo>
                <a:cubicBezTo>
                  <a:pt x="2502" y="2"/>
                  <a:pt x="2498" y="0"/>
                  <a:pt x="2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11214;p67">
            <a:extLst>
              <a:ext uri="{FF2B5EF4-FFF2-40B4-BE49-F238E27FC236}">
                <a16:creationId xmlns:a16="http://schemas.microsoft.com/office/drawing/2014/main" id="{A362AA0F-2BEB-43A3-914F-886680EDF457}"/>
              </a:ext>
            </a:extLst>
          </p:cNvPr>
          <p:cNvSpPr/>
          <p:nvPr/>
        </p:nvSpPr>
        <p:spPr>
          <a:xfrm rot="16659182">
            <a:off x="14007989" y="4618245"/>
            <a:ext cx="454843" cy="293433"/>
          </a:xfrm>
          <a:custGeom>
            <a:avLst/>
            <a:gdLst/>
            <a:ahLst/>
            <a:cxnLst/>
            <a:rect l="l" t="t" r="r" b="b"/>
            <a:pathLst>
              <a:path w="2263" h="1460" extrusionOk="0">
                <a:moveTo>
                  <a:pt x="1338" y="49"/>
                </a:moveTo>
                <a:cubicBezTo>
                  <a:pt x="1617" y="243"/>
                  <a:pt x="1909" y="450"/>
                  <a:pt x="2189" y="644"/>
                </a:cubicBezTo>
                <a:cubicBezTo>
                  <a:pt x="2201" y="657"/>
                  <a:pt x="2238" y="668"/>
                  <a:pt x="2238" y="693"/>
                </a:cubicBezTo>
                <a:cubicBezTo>
                  <a:pt x="2238" y="705"/>
                  <a:pt x="2225" y="730"/>
                  <a:pt x="2225" y="754"/>
                </a:cubicBezTo>
                <a:cubicBezTo>
                  <a:pt x="2201" y="790"/>
                  <a:pt x="2189" y="814"/>
                  <a:pt x="2165" y="851"/>
                </a:cubicBezTo>
                <a:cubicBezTo>
                  <a:pt x="2104" y="924"/>
                  <a:pt x="2031" y="985"/>
                  <a:pt x="1970" y="1033"/>
                </a:cubicBezTo>
                <a:cubicBezTo>
                  <a:pt x="1860" y="1143"/>
                  <a:pt x="1763" y="1265"/>
                  <a:pt x="1690" y="1411"/>
                </a:cubicBezTo>
                <a:cubicBezTo>
                  <a:pt x="1666" y="1398"/>
                  <a:pt x="1143" y="1106"/>
                  <a:pt x="924" y="985"/>
                </a:cubicBezTo>
                <a:cubicBezTo>
                  <a:pt x="912" y="985"/>
                  <a:pt x="888" y="973"/>
                  <a:pt x="876" y="960"/>
                </a:cubicBezTo>
                <a:lnTo>
                  <a:pt x="876" y="949"/>
                </a:lnTo>
                <a:lnTo>
                  <a:pt x="876" y="863"/>
                </a:lnTo>
                <a:cubicBezTo>
                  <a:pt x="888" y="778"/>
                  <a:pt x="936" y="681"/>
                  <a:pt x="985" y="596"/>
                </a:cubicBezTo>
                <a:cubicBezTo>
                  <a:pt x="1009" y="560"/>
                  <a:pt x="1033" y="523"/>
                  <a:pt x="1070" y="487"/>
                </a:cubicBezTo>
                <a:cubicBezTo>
                  <a:pt x="1119" y="414"/>
                  <a:pt x="1179" y="341"/>
                  <a:pt x="1241" y="268"/>
                </a:cubicBezTo>
                <a:cubicBezTo>
                  <a:pt x="1277" y="195"/>
                  <a:pt x="1314" y="122"/>
                  <a:pt x="1338" y="49"/>
                </a:cubicBezTo>
                <a:close/>
                <a:moveTo>
                  <a:pt x="492" y="822"/>
                </a:moveTo>
                <a:cubicBezTo>
                  <a:pt x="618" y="822"/>
                  <a:pt x="746" y="878"/>
                  <a:pt x="839" y="960"/>
                </a:cubicBezTo>
                <a:cubicBezTo>
                  <a:pt x="839" y="985"/>
                  <a:pt x="852" y="985"/>
                  <a:pt x="863" y="997"/>
                </a:cubicBezTo>
                <a:cubicBezTo>
                  <a:pt x="997" y="1070"/>
                  <a:pt x="1131" y="1131"/>
                  <a:pt x="1252" y="1204"/>
                </a:cubicBezTo>
                <a:cubicBezTo>
                  <a:pt x="1325" y="1241"/>
                  <a:pt x="1387" y="1277"/>
                  <a:pt x="1460" y="1314"/>
                </a:cubicBezTo>
                <a:cubicBezTo>
                  <a:pt x="1398" y="1301"/>
                  <a:pt x="1350" y="1289"/>
                  <a:pt x="1301" y="1289"/>
                </a:cubicBezTo>
                <a:cubicBezTo>
                  <a:pt x="1179" y="1289"/>
                  <a:pt x="1058" y="1350"/>
                  <a:pt x="973" y="1435"/>
                </a:cubicBezTo>
                <a:cubicBezTo>
                  <a:pt x="669" y="1301"/>
                  <a:pt x="365" y="1143"/>
                  <a:pt x="61" y="985"/>
                </a:cubicBezTo>
                <a:cubicBezTo>
                  <a:pt x="195" y="973"/>
                  <a:pt x="292" y="851"/>
                  <a:pt x="425" y="827"/>
                </a:cubicBezTo>
                <a:cubicBezTo>
                  <a:pt x="447" y="823"/>
                  <a:pt x="469" y="822"/>
                  <a:pt x="492" y="822"/>
                </a:cubicBezTo>
                <a:close/>
                <a:moveTo>
                  <a:pt x="1338" y="0"/>
                </a:moveTo>
                <a:cubicBezTo>
                  <a:pt x="1325" y="0"/>
                  <a:pt x="1314" y="0"/>
                  <a:pt x="1314" y="12"/>
                </a:cubicBezTo>
                <a:cubicBezTo>
                  <a:pt x="1289" y="109"/>
                  <a:pt x="1241" y="206"/>
                  <a:pt x="1179" y="292"/>
                </a:cubicBezTo>
                <a:cubicBezTo>
                  <a:pt x="1131" y="365"/>
                  <a:pt x="1070" y="438"/>
                  <a:pt x="1022" y="511"/>
                </a:cubicBezTo>
                <a:cubicBezTo>
                  <a:pt x="997" y="547"/>
                  <a:pt x="973" y="571"/>
                  <a:pt x="960" y="596"/>
                </a:cubicBezTo>
                <a:cubicBezTo>
                  <a:pt x="900" y="681"/>
                  <a:pt x="852" y="766"/>
                  <a:pt x="839" y="863"/>
                </a:cubicBezTo>
                <a:lnTo>
                  <a:pt x="839" y="924"/>
                </a:lnTo>
                <a:cubicBezTo>
                  <a:pt x="754" y="839"/>
                  <a:pt x="632" y="800"/>
                  <a:pt x="521" y="800"/>
                </a:cubicBezTo>
                <a:cubicBezTo>
                  <a:pt x="505" y="800"/>
                  <a:pt x="489" y="801"/>
                  <a:pt x="474" y="803"/>
                </a:cubicBezTo>
                <a:cubicBezTo>
                  <a:pt x="389" y="814"/>
                  <a:pt x="328" y="839"/>
                  <a:pt x="255" y="876"/>
                </a:cubicBezTo>
                <a:cubicBezTo>
                  <a:pt x="182" y="924"/>
                  <a:pt x="109" y="973"/>
                  <a:pt x="12" y="973"/>
                </a:cubicBezTo>
                <a:cubicBezTo>
                  <a:pt x="12" y="973"/>
                  <a:pt x="0" y="985"/>
                  <a:pt x="12" y="997"/>
                </a:cubicBezTo>
                <a:cubicBezTo>
                  <a:pt x="328" y="1143"/>
                  <a:pt x="657" y="1289"/>
                  <a:pt x="973" y="1459"/>
                </a:cubicBezTo>
                <a:lnTo>
                  <a:pt x="985" y="1459"/>
                </a:lnTo>
                <a:cubicBezTo>
                  <a:pt x="1046" y="1411"/>
                  <a:pt x="1106" y="1362"/>
                  <a:pt x="1168" y="1338"/>
                </a:cubicBezTo>
                <a:cubicBezTo>
                  <a:pt x="1216" y="1314"/>
                  <a:pt x="1265" y="1314"/>
                  <a:pt x="1314" y="1314"/>
                </a:cubicBezTo>
                <a:cubicBezTo>
                  <a:pt x="1411" y="1325"/>
                  <a:pt x="1508" y="1350"/>
                  <a:pt x="1593" y="1386"/>
                </a:cubicBezTo>
                <a:lnTo>
                  <a:pt x="1606" y="1386"/>
                </a:lnTo>
                <a:cubicBezTo>
                  <a:pt x="1630" y="1411"/>
                  <a:pt x="1666" y="1422"/>
                  <a:pt x="1690" y="1435"/>
                </a:cubicBezTo>
                <a:lnTo>
                  <a:pt x="1714" y="1435"/>
                </a:lnTo>
                <a:cubicBezTo>
                  <a:pt x="1787" y="1277"/>
                  <a:pt x="1885" y="1155"/>
                  <a:pt x="2006" y="1046"/>
                </a:cubicBezTo>
                <a:cubicBezTo>
                  <a:pt x="2116" y="936"/>
                  <a:pt x="2238" y="839"/>
                  <a:pt x="2262" y="681"/>
                </a:cubicBezTo>
                <a:lnTo>
                  <a:pt x="2262" y="668"/>
                </a:lnTo>
                <a:cubicBezTo>
                  <a:pt x="1946" y="450"/>
                  <a:pt x="1642" y="231"/>
                  <a:pt x="13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266B6B1-DE66-4BB7-B602-80E2C9DFC5F1}"/>
              </a:ext>
            </a:extLst>
          </p:cNvPr>
          <p:cNvGrpSpPr/>
          <p:nvPr/>
        </p:nvGrpSpPr>
        <p:grpSpPr>
          <a:xfrm rot="17527538">
            <a:off x="12503392" y="4438067"/>
            <a:ext cx="1361436" cy="602642"/>
            <a:chOff x="7451368" y="805139"/>
            <a:chExt cx="488838" cy="216385"/>
          </a:xfrm>
        </p:grpSpPr>
        <p:sp>
          <p:nvSpPr>
            <p:cNvPr id="42" name="Google Shape;10895;p67">
              <a:extLst>
                <a:ext uri="{FF2B5EF4-FFF2-40B4-BE49-F238E27FC236}">
                  <a16:creationId xmlns:a16="http://schemas.microsoft.com/office/drawing/2014/main" id="{98901E3A-08EA-450B-9DFD-9D47EFFF76F0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896;p67">
              <a:extLst>
                <a:ext uri="{FF2B5EF4-FFF2-40B4-BE49-F238E27FC236}">
                  <a16:creationId xmlns:a16="http://schemas.microsoft.com/office/drawing/2014/main" id="{E2B15281-0DD8-4CB7-8413-D7CCA1A74831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897;p67">
              <a:extLst>
                <a:ext uri="{FF2B5EF4-FFF2-40B4-BE49-F238E27FC236}">
                  <a16:creationId xmlns:a16="http://schemas.microsoft.com/office/drawing/2014/main" id="{8A1AD5CD-8C1E-4997-A3D9-4E69CE26F846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898;p67">
              <a:extLst>
                <a:ext uri="{FF2B5EF4-FFF2-40B4-BE49-F238E27FC236}">
                  <a16:creationId xmlns:a16="http://schemas.microsoft.com/office/drawing/2014/main" id="{75B63C9B-7966-4DB8-9B29-A84A77B873C8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11212;p67">
            <a:extLst>
              <a:ext uri="{FF2B5EF4-FFF2-40B4-BE49-F238E27FC236}">
                <a16:creationId xmlns:a16="http://schemas.microsoft.com/office/drawing/2014/main" id="{27549590-6272-4358-B1FE-DB8CE5B5E1C3}"/>
              </a:ext>
            </a:extLst>
          </p:cNvPr>
          <p:cNvSpPr/>
          <p:nvPr/>
        </p:nvSpPr>
        <p:spPr>
          <a:xfrm rot="17368864">
            <a:off x="13600170" y="3658253"/>
            <a:ext cx="815635" cy="618855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68B5CD1-7AC5-41D8-882F-32A26F7D8D87}"/>
              </a:ext>
            </a:extLst>
          </p:cNvPr>
          <p:cNvGrpSpPr/>
          <p:nvPr/>
        </p:nvGrpSpPr>
        <p:grpSpPr>
          <a:xfrm rot="17527538">
            <a:off x="12869644" y="3873055"/>
            <a:ext cx="588720" cy="260598"/>
            <a:chOff x="7451368" y="805139"/>
            <a:chExt cx="488838" cy="216385"/>
          </a:xfrm>
        </p:grpSpPr>
        <p:sp>
          <p:nvSpPr>
            <p:cNvPr id="48" name="Google Shape;10895;p67">
              <a:extLst>
                <a:ext uri="{FF2B5EF4-FFF2-40B4-BE49-F238E27FC236}">
                  <a16:creationId xmlns:a16="http://schemas.microsoft.com/office/drawing/2014/main" id="{3072458E-3477-4BFA-9ABA-BFA0D18C0FAD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896;p67">
              <a:extLst>
                <a:ext uri="{FF2B5EF4-FFF2-40B4-BE49-F238E27FC236}">
                  <a16:creationId xmlns:a16="http://schemas.microsoft.com/office/drawing/2014/main" id="{DD5B7C50-F8C5-46A8-876D-C7B4914AB542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897;p67">
              <a:extLst>
                <a:ext uri="{FF2B5EF4-FFF2-40B4-BE49-F238E27FC236}">
                  <a16:creationId xmlns:a16="http://schemas.microsoft.com/office/drawing/2014/main" id="{5D590C60-690D-42A4-A0E9-A0413C91CBE1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898;p67">
              <a:extLst>
                <a:ext uri="{FF2B5EF4-FFF2-40B4-BE49-F238E27FC236}">
                  <a16:creationId xmlns:a16="http://schemas.microsoft.com/office/drawing/2014/main" id="{D814304A-7B58-401C-8578-D625168B9366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EBB7173-9BBB-44F4-8C03-3F6CCEE04168}"/>
              </a:ext>
            </a:extLst>
          </p:cNvPr>
          <p:cNvGrpSpPr/>
          <p:nvPr/>
        </p:nvGrpSpPr>
        <p:grpSpPr>
          <a:xfrm rot="16369425">
            <a:off x="11745524" y="3766233"/>
            <a:ext cx="588720" cy="260598"/>
            <a:chOff x="7451368" y="805139"/>
            <a:chExt cx="488838" cy="216385"/>
          </a:xfrm>
        </p:grpSpPr>
        <p:sp>
          <p:nvSpPr>
            <p:cNvPr id="53" name="Google Shape;10895;p67">
              <a:extLst>
                <a:ext uri="{FF2B5EF4-FFF2-40B4-BE49-F238E27FC236}">
                  <a16:creationId xmlns:a16="http://schemas.microsoft.com/office/drawing/2014/main" id="{D0B1385A-C4AE-4AF7-8E28-F66C0B7E1E60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896;p67">
              <a:extLst>
                <a:ext uri="{FF2B5EF4-FFF2-40B4-BE49-F238E27FC236}">
                  <a16:creationId xmlns:a16="http://schemas.microsoft.com/office/drawing/2014/main" id="{30EFFA9D-397E-46B2-8F2F-0B806846A49B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897;p67">
              <a:extLst>
                <a:ext uri="{FF2B5EF4-FFF2-40B4-BE49-F238E27FC236}">
                  <a16:creationId xmlns:a16="http://schemas.microsoft.com/office/drawing/2014/main" id="{9C2CAD4F-DB6E-4EE3-938B-136468E7A8B1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898;p67">
              <a:extLst>
                <a:ext uri="{FF2B5EF4-FFF2-40B4-BE49-F238E27FC236}">
                  <a16:creationId xmlns:a16="http://schemas.microsoft.com/office/drawing/2014/main" id="{0A0D130F-78DD-4850-B092-A0510F78166E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11212;p67">
            <a:extLst>
              <a:ext uri="{FF2B5EF4-FFF2-40B4-BE49-F238E27FC236}">
                <a16:creationId xmlns:a16="http://schemas.microsoft.com/office/drawing/2014/main" id="{C5F3D044-86D6-4CC5-AFF7-5F637923896E}"/>
              </a:ext>
            </a:extLst>
          </p:cNvPr>
          <p:cNvSpPr/>
          <p:nvPr/>
        </p:nvSpPr>
        <p:spPr>
          <a:xfrm rot="15913008">
            <a:off x="12282088" y="3422258"/>
            <a:ext cx="424021" cy="321722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8917;p60">
            <a:extLst>
              <a:ext uri="{FF2B5EF4-FFF2-40B4-BE49-F238E27FC236}">
                <a16:creationId xmlns:a16="http://schemas.microsoft.com/office/drawing/2014/main" id="{324CE829-B573-4021-A1F4-52E8E2FA6B87}"/>
              </a:ext>
            </a:extLst>
          </p:cNvPr>
          <p:cNvSpPr/>
          <p:nvPr/>
        </p:nvSpPr>
        <p:spPr>
          <a:xfrm rot="12281873">
            <a:off x="12786503" y="4842543"/>
            <a:ext cx="201249" cy="392574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8917;p60">
            <a:extLst>
              <a:ext uri="{FF2B5EF4-FFF2-40B4-BE49-F238E27FC236}">
                <a16:creationId xmlns:a16="http://schemas.microsoft.com/office/drawing/2014/main" id="{6339B9A6-190D-4442-BB42-C47FD406B10F}"/>
              </a:ext>
            </a:extLst>
          </p:cNvPr>
          <p:cNvSpPr/>
          <p:nvPr/>
        </p:nvSpPr>
        <p:spPr>
          <a:xfrm rot="12281873">
            <a:off x="13853927" y="4887781"/>
            <a:ext cx="184094" cy="359109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Title 1">
            <a:extLst>
              <a:ext uri="{FF2B5EF4-FFF2-40B4-BE49-F238E27FC236}">
                <a16:creationId xmlns:a16="http://schemas.microsoft.com/office/drawing/2014/main" id="{6984B527-C315-4AB7-A7A7-4CF91FB085FB}"/>
              </a:ext>
            </a:extLst>
          </p:cNvPr>
          <p:cNvSpPr txBox="1">
            <a:spLocks/>
          </p:cNvSpPr>
          <p:nvPr/>
        </p:nvSpPr>
        <p:spPr>
          <a:xfrm>
            <a:off x="6307815" y="-1715727"/>
            <a:ext cx="4607369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 err="1"/>
              <a:t>Peserta</a:t>
            </a:r>
            <a:r>
              <a:rPr lang="en-US" sz="3200" dirty="0"/>
              <a:t> </a:t>
            </a:r>
            <a:r>
              <a:rPr lang="en-US" sz="3200" dirty="0" err="1"/>
              <a:t>Didik</a:t>
            </a:r>
            <a:r>
              <a:rPr lang="en-US" sz="3200" dirty="0"/>
              <a:t> </a:t>
            </a:r>
            <a:r>
              <a:rPr lang="en-US" sz="3200" dirty="0" err="1"/>
              <a:t>Kepada</a:t>
            </a:r>
            <a:r>
              <a:rPr lang="en-US" sz="3200" dirty="0"/>
              <a:t> Guru</a:t>
            </a:r>
          </a:p>
        </p:txBody>
      </p:sp>
      <p:sp>
        <p:nvSpPr>
          <p:cNvPr id="61" name="Google Shape;10515;p67">
            <a:extLst>
              <a:ext uri="{FF2B5EF4-FFF2-40B4-BE49-F238E27FC236}">
                <a16:creationId xmlns:a16="http://schemas.microsoft.com/office/drawing/2014/main" id="{1BD183A7-A7C5-4654-AD3B-5D6604940BCC}"/>
              </a:ext>
            </a:extLst>
          </p:cNvPr>
          <p:cNvSpPr/>
          <p:nvPr/>
        </p:nvSpPr>
        <p:spPr>
          <a:xfrm rot="332588">
            <a:off x="9456641" y="-492210"/>
            <a:ext cx="6215742" cy="1388019"/>
          </a:xfrm>
          <a:custGeom>
            <a:avLst/>
            <a:gdLst/>
            <a:ahLst/>
            <a:cxnLst/>
            <a:rect l="l" t="t" r="r" b="b"/>
            <a:pathLst>
              <a:path w="4452" h="1771" extrusionOk="0">
                <a:moveTo>
                  <a:pt x="3012" y="0"/>
                </a:moveTo>
                <a:cubicBezTo>
                  <a:pt x="2293" y="0"/>
                  <a:pt x="1581" y="218"/>
                  <a:pt x="985" y="612"/>
                </a:cubicBezTo>
                <a:cubicBezTo>
                  <a:pt x="943" y="633"/>
                  <a:pt x="973" y="690"/>
                  <a:pt x="1006" y="690"/>
                </a:cubicBezTo>
                <a:cubicBezTo>
                  <a:pt x="1011" y="690"/>
                  <a:pt x="1017" y="688"/>
                  <a:pt x="1022" y="685"/>
                </a:cubicBezTo>
                <a:cubicBezTo>
                  <a:pt x="1557" y="320"/>
                  <a:pt x="2177" y="113"/>
                  <a:pt x="2822" y="77"/>
                </a:cubicBezTo>
                <a:cubicBezTo>
                  <a:pt x="2876" y="75"/>
                  <a:pt x="2930" y="74"/>
                  <a:pt x="2984" y="74"/>
                </a:cubicBezTo>
                <a:cubicBezTo>
                  <a:pt x="3246" y="74"/>
                  <a:pt x="3506" y="99"/>
                  <a:pt x="3758" y="150"/>
                </a:cubicBezTo>
                <a:cubicBezTo>
                  <a:pt x="3916" y="186"/>
                  <a:pt x="4098" y="223"/>
                  <a:pt x="4208" y="356"/>
                </a:cubicBezTo>
                <a:cubicBezTo>
                  <a:pt x="4342" y="515"/>
                  <a:pt x="4293" y="758"/>
                  <a:pt x="4171" y="916"/>
                </a:cubicBezTo>
                <a:cubicBezTo>
                  <a:pt x="4001" y="1159"/>
                  <a:pt x="3709" y="1293"/>
                  <a:pt x="3430" y="1390"/>
                </a:cubicBezTo>
                <a:cubicBezTo>
                  <a:pt x="3114" y="1499"/>
                  <a:pt x="2785" y="1585"/>
                  <a:pt x="2457" y="1634"/>
                </a:cubicBezTo>
                <a:cubicBezTo>
                  <a:pt x="2175" y="1680"/>
                  <a:pt x="1893" y="1698"/>
                  <a:pt x="1611" y="1698"/>
                </a:cubicBezTo>
                <a:cubicBezTo>
                  <a:pt x="1528" y="1698"/>
                  <a:pt x="1445" y="1697"/>
                  <a:pt x="1363" y="1694"/>
                </a:cubicBezTo>
                <a:cubicBezTo>
                  <a:pt x="1022" y="1670"/>
                  <a:pt x="523" y="1645"/>
                  <a:pt x="292" y="1366"/>
                </a:cubicBezTo>
                <a:cubicBezTo>
                  <a:pt x="0" y="988"/>
                  <a:pt x="474" y="563"/>
                  <a:pt x="779" y="380"/>
                </a:cubicBezTo>
                <a:cubicBezTo>
                  <a:pt x="1119" y="198"/>
                  <a:pt x="1508" y="113"/>
                  <a:pt x="1885" y="40"/>
                </a:cubicBezTo>
                <a:cubicBezTo>
                  <a:pt x="1885" y="40"/>
                  <a:pt x="1885" y="28"/>
                  <a:pt x="1873" y="28"/>
                </a:cubicBezTo>
                <a:cubicBezTo>
                  <a:pt x="1471" y="89"/>
                  <a:pt x="1058" y="150"/>
                  <a:pt x="706" y="369"/>
                </a:cubicBezTo>
                <a:cubicBezTo>
                  <a:pt x="463" y="502"/>
                  <a:pt x="182" y="745"/>
                  <a:pt x="134" y="1037"/>
                </a:cubicBezTo>
                <a:cubicBezTo>
                  <a:pt x="73" y="1390"/>
                  <a:pt x="426" y="1597"/>
                  <a:pt x="717" y="1670"/>
                </a:cubicBezTo>
                <a:cubicBezTo>
                  <a:pt x="1003" y="1739"/>
                  <a:pt x="1307" y="1771"/>
                  <a:pt x="1611" y="1771"/>
                </a:cubicBezTo>
                <a:cubicBezTo>
                  <a:pt x="1735" y="1771"/>
                  <a:pt x="1859" y="1766"/>
                  <a:pt x="1982" y="1755"/>
                </a:cubicBezTo>
                <a:cubicBezTo>
                  <a:pt x="2408" y="1731"/>
                  <a:pt x="2822" y="1645"/>
                  <a:pt x="3235" y="1524"/>
                </a:cubicBezTo>
                <a:cubicBezTo>
                  <a:pt x="3552" y="1439"/>
                  <a:pt x="3892" y="1317"/>
                  <a:pt x="4123" y="1086"/>
                </a:cubicBezTo>
                <a:cubicBezTo>
                  <a:pt x="4317" y="904"/>
                  <a:pt x="4452" y="599"/>
                  <a:pt x="4306" y="356"/>
                </a:cubicBezTo>
                <a:cubicBezTo>
                  <a:pt x="4147" y="89"/>
                  <a:pt x="3722" y="53"/>
                  <a:pt x="3454" y="28"/>
                </a:cubicBezTo>
                <a:cubicBezTo>
                  <a:pt x="3307" y="9"/>
                  <a:pt x="3159" y="0"/>
                  <a:pt x="301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Subtitle 2">
            <a:extLst>
              <a:ext uri="{FF2B5EF4-FFF2-40B4-BE49-F238E27FC236}">
                <a16:creationId xmlns:a16="http://schemas.microsoft.com/office/drawing/2014/main" id="{4C6256A3-7C4E-4D42-925C-499217CC4052}"/>
              </a:ext>
            </a:extLst>
          </p:cNvPr>
          <p:cNvSpPr txBox="1">
            <a:spLocks/>
          </p:cNvSpPr>
          <p:nvPr/>
        </p:nvSpPr>
        <p:spPr>
          <a:xfrm>
            <a:off x="-950860" y="6761890"/>
            <a:ext cx="4435206" cy="40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menjalin</a:t>
            </a:r>
            <a:r>
              <a:rPr lang="en-US" sz="1400" b="1" dirty="0"/>
              <a:t> </a:t>
            </a:r>
            <a:r>
              <a:rPr lang="en-US" sz="1400" b="1" dirty="0" err="1"/>
              <a:t>komukasi</a:t>
            </a:r>
            <a:r>
              <a:rPr lang="en-US" sz="1400" b="1" dirty="0"/>
              <a:t> </a:t>
            </a:r>
            <a:r>
              <a:rPr lang="en-US" sz="1400" b="1" dirty="0" err="1"/>
              <a:t>ini</a:t>
            </a:r>
            <a:r>
              <a:rPr lang="en-US" sz="1400" b="1" dirty="0"/>
              <a:t> </a:t>
            </a:r>
            <a:r>
              <a:rPr lang="en-US" sz="1400" b="1" dirty="0" err="1"/>
              <a:t>diperlukan</a:t>
            </a:r>
            <a:r>
              <a:rPr lang="en-US" sz="1400" b="1" dirty="0"/>
              <a:t> </a:t>
            </a:r>
            <a:r>
              <a:rPr lang="en-US" sz="1400" b="1" dirty="0" err="1"/>
              <a:t>adab</a:t>
            </a:r>
            <a:r>
              <a:rPr lang="en-US" sz="1400" b="1" dirty="0"/>
              <a:t> / </a:t>
            </a:r>
            <a:r>
              <a:rPr lang="en-US" sz="1400" b="1" dirty="0" err="1"/>
              <a:t>akhlaq</a:t>
            </a:r>
            <a:r>
              <a:rPr lang="en-US" sz="1400" b="1" dirty="0"/>
              <a:t> yang </a:t>
            </a:r>
            <a:r>
              <a:rPr lang="en-US" sz="1400" b="1" dirty="0" err="1"/>
              <a:t>baik</a:t>
            </a:r>
            <a:r>
              <a:rPr lang="en-US" sz="1400" b="1" dirty="0"/>
              <a:t> pula</a:t>
            </a:r>
          </a:p>
        </p:txBody>
      </p:sp>
      <p:grpSp>
        <p:nvGrpSpPr>
          <p:cNvPr id="63" name="Google Shape;2229;p36">
            <a:extLst>
              <a:ext uri="{FF2B5EF4-FFF2-40B4-BE49-F238E27FC236}">
                <a16:creationId xmlns:a16="http://schemas.microsoft.com/office/drawing/2014/main" id="{291B7628-211E-4E7D-BEEE-0DE59FC14D0A}"/>
              </a:ext>
            </a:extLst>
          </p:cNvPr>
          <p:cNvGrpSpPr/>
          <p:nvPr/>
        </p:nvGrpSpPr>
        <p:grpSpPr>
          <a:xfrm rot="2150951">
            <a:off x="10605226" y="677656"/>
            <a:ext cx="1203292" cy="1419904"/>
            <a:chOff x="1192016" y="2011911"/>
            <a:chExt cx="162673" cy="158936"/>
          </a:xfrm>
        </p:grpSpPr>
        <p:sp>
          <p:nvSpPr>
            <p:cNvPr id="64" name="Google Shape;2230;p36">
              <a:extLst>
                <a:ext uri="{FF2B5EF4-FFF2-40B4-BE49-F238E27FC236}">
                  <a16:creationId xmlns:a16="http://schemas.microsoft.com/office/drawing/2014/main" id="{7E9A24A5-A113-4BB8-89C9-6D787A8EE15F}"/>
                </a:ext>
              </a:extLst>
            </p:cNvPr>
            <p:cNvSpPr/>
            <p:nvPr/>
          </p:nvSpPr>
          <p:spPr>
            <a:xfrm>
              <a:off x="1193000" y="2014273"/>
              <a:ext cx="157504" cy="150318"/>
            </a:xfrm>
            <a:custGeom>
              <a:avLst/>
              <a:gdLst/>
              <a:ahLst/>
              <a:cxnLst/>
              <a:rect l="l" t="t" r="r" b="b"/>
              <a:pathLst>
                <a:path w="3200" h="3054" extrusionOk="0">
                  <a:moveTo>
                    <a:pt x="1658" y="0"/>
                  </a:moveTo>
                  <a:cubicBezTo>
                    <a:pt x="1043" y="0"/>
                    <a:pt x="505" y="306"/>
                    <a:pt x="1" y="647"/>
                  </a:cubicBezTo>
                  <a:cubicBezTo>
                    <a:pt x="1" y="647"/>
                    <a:pt x="1" y="658"/>
                    <a:pt x="14" y="658"/>
                  </a:cubicBezTo>
                  <a:cubicBezTo>
                    <a:pt x="494" y="350"/>
                    <a:pt x="1060" y="84"/>
                    <a:pt x="1652" y="84"/>
                  </a:cubicBezTo>
                  <a:cubicBezTo>
                    <a:pt x="1689" y="84"/>
                    <a:pt x="1727" y="85"/>
                    <a:pt x="1765" y="87"/>
                  </a:cubicBezTo>
                  <a:cubicBezTo>
                    <a:pt x="2373" y="112"/>
                    <a:pt x="3017" y="537"/>
                    <a:pt x="3030" y="1206"/>
                  </a:cubicBezTo>
                  <a:cubicBezTo>
                    <a:pt x="3030" y="1802"/>
                    <a:pt x="2543" y="2361"/>
                    <a:pt x="2057" y="2653"/>
                  </a:cubicBezTo>
                  <a:cubicBezTo>
                    <a:pt x="1712" y="2863"/>
                    <a:pt x="1325" y="2967"/>
                    <a:pt x="933" y="2967"/>
                  </a:cubicBezTo>
                  <a:cubicBezTo>
                    <a:pt x="690" y="2967"/>
                    <a:pt x="446" y="2927"/>
                    <a:pt x="208" y="2847"/>
                  </a:cubicBezTo>
                  <a:cubicBezTo>
                    <a:pt x="204" y="2847"/>
                    <a:pt x="201" y="2846"/>
                    <a:pt x="197" y="2846"/>
                  </a:cubicBezTo>
                  <a:cubicBezTo>
                    <a:pt x="144" y="2846"/>
                    <a:pt x="127" y="2921"/>
                    <a:pt x="184" y="2933"/>
                  </a:cubicBezTo>
                  <a:cubicBezTo>
                    <a:pt x="424" y="3014"/>
                    <a:pt x="671" y="3053"/>
                    <a:pt x="915" y="3053"/>
                  </a:cubicBezTo>
                  <a:cubicBezTo>
                    <a:pt x="1694" y="3053"/>
                    <a:pt x="2445" y="2655"/>
                    <a:pt x="2871" y="1960"/>
                  </a:cubicBezTo>
                  <a:cubicBezTo>
                    <a:pt x="3127" y="1547"/>
                    <a:pt x="3200" y="1060"/>
                    <a:pt x="2932" y="634"/>
                  </a:cubicBezTo>
                  <a:cubicBezTo>
                    <a:pt x="2665" y="233"/>
                    <a:pt x="2203" y="26"/>
                    <a:pt x="1728" y="2"/>
                  </a:cubicBezTo>
                  <a:cubicBezTo>
                    <a:pt x="1705" y="1"/>
                    <a:pt x="1681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231;p36">
              <a:extLst>
                <a:ext uri="{FF2B5EF4-FFF2-40B4-BE49-F238E27FC236}">
                  <a16:creationId xmlns:a16="http://schemas.microsoft.com/office/drawing/2014/main" id="{B746363C-B3C1-4D03-A60C-48A85CCE0A77}"/>
                </a:ext>
              </a:extLst>
            </p:cNvPr>
            <p:cNvSpPr/>
            <p:nvPr/>
          </p:nvSpPr>
          <p:spPr>
            <a:xfrm>
              <a:off x="1192016" y="2148796"/>
              <a:ext cx="34257" cy="22051"/>
            </a:xfrm>
            <a:custGeom>
              <a:avLst/>
              <a:gdLst/>
              <a:ahLst/>
              <a:cxnLst/>
              <a:rect l="l" t="t" r="r" b="b"/>
              <a:pathLst>
                <a:path w="696" h="448" extrusionOk="0">
                  <a:moveTo>
                    <a:pt x="11" y="0"/>
                  </a:moveTo>
                  <a:cubicBezTo>
                    <a:pt x="4" y="0"/>
                    <a:pt x="0" y="9"/>
                    <a:pt x="9" y="17"/>
                  </a:cubicBezTo>
                  <a:cubicBezTo>
                    <a:pt x="143" y="236"/>
                    <a:pt x="362" y="370"/>
                    <a:pt x="617" y="443"/>
                  </a:cubicBezTo>
                  <a:cubicBezTo>
                    <a:pt x="624" y="446"/>
                    <a:pt x="630" y="447"/>
                    <a:pt x="636" y="447"/>
                  </a:cubicBezTo>
                  <a:cubicBezTo>
                    <a:pt x="682" y="447"/>
                    <a:pt x="695" y="369"/>
                    <a:pt x="642" y="358"/>
                  </a:cubicBezTo>
                  <a:cubicBezTo>
                    <a:pt x="410" y="285"/>
                    <a:pt x="204" y="151"/>
                    <a:pt x="21" y="5"/>
                  </a:cubicBezTo>
                  <a:cubicBezTo>
                    <a:pt x="18" y="2"/>
                    <a:pt x="14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232;p36">
              <a:extLst>
                <a:ext uri="{FF2B5EF4-FFF2-40B4-BE49-F238E27FC236}">
                  <a16:creationId xmlns:a16="http://schemas.microsoft.com/office/drawing/2014/main" id="{7EBB5A5B-D0E7-462D-B163-C1647E1D18F2}"/>
                </a:ext>
              </a:extLst>
            </p:cNvPr>
            <p:cNvSpPr/>
            <p:nvPr/>
          </p:nvSpPr>
          <p:spPr>
            <a:xfrm>
              <a:off x="1195412" y="2151356"/>
              <a:ext cx="35192" cy="5857"/>
            </a:xfrm>
            <a:custGeom>
              <a:avLst/>
              <a:gdLst/>
              <a:ahLst/>
              <a:cxnLst/>
              <a:rect l="l" t="t" r="r" b="b"/>
              <a:pathLst>
                <a:path w="715" h="119" extrusionOk="0">
                  <a:moveTo>
                    <a:pt x="644" y="1"/>
                  </a:moveTo>
                  <a:cubicBezTo>
                    <a:pt x="640" y="1"/>
                    <a:pt x="637" y="1"/>
                    <a:pt x="633" y="2"/>
                  </a:cubicBezTo>
                  <a:cubicBezTo>
                    <a:pt x="513" y="16"/>
                    <a:pt x="393" y="22"/>
                    <a:pt x="273" y="22"/>
                  </a:cubicBezTo>
                  <a:cubicBezTo>
                    <a:pt x="186" y="22"/>
                    <a:pt x="100" y="19"/>
                    <a:pt x="13" y="14"/>
                  </a:cubicBezTo>
                  <a:cubicBezTo>
                    <a:pt x="1" y="14"/>
                    <a:pt x="1" y="38"/>
                    <a:pt x="13" y="38"/>
                  </a:cubicBezTo>
                  <a:cubicBezTo>
                    <a:pt x="157" y="94"/>
                    <a:pt x="290" y="119"/>
                    <a:pt x="429" y="119"/>
                  </a:cubicBezTo>
                  <a:cubicBezTo>
                    <a:pt x="503" y="119"/>
                    <a:pt x="578" y="112"/>
                    <a:pt x="657" y="99"/>
                  </a:cubicBezTo>
                  <a:cubicBezTo>
                    <a:pt x="715" y="88"/>
                    <a:pt x="697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233;p36">
              <a:extLst>
                <a:ext uri="{FF2B5EF4-FFF2-40B4-BE49-F238E27FC236}">
                  <a16:creationId xmlns:a16="http://schemas.microsoft.com/office/drawing/2014/main" id="{3CFB9CBB-1456-425F-9FCB-91238B82AA81}"/>
                </a:ext>
              </a:extLst>
            </p:cNvPr>
            <p:cNvSpPr/>
            <p:nvPr/>
          </p:nvSpPr>
          <p:spPr>
            <a:xfrm>
              <a:off x="1205011" y="2011911"/>
              <a:ext cx="149678" cy="154551"/>
            </a:xfrm>
            <a:custGeom>
              <a:avLst/>
              <a:gdLst/>
              <a:ahLst/>
              <a:cxnLst/>
              <a:rect l="l" t="t" r="r" b="b"/>
              <a:pathLst>
                <a:path w="3041" h="3140" extrusionOk="0">
                  <a:moveTo>
                    <a:pt x="1776" y="1"/>
                  </a:moveTo>
                  <a:cubicBezTo>
                    <a:pt x="1143" y="1"/>
                    <a:pt x="524" y="269"/>
                    <a:pt x="13" y="609"/>
                  </a:cubicBezTo>
                  <a:cubicBezTo>
                    <a:pt x="0" y="609"/>
                    <a:pt x="13" y="622"/>
                    <a:pt x="25" y="622"/>
                  </a:cubicBezTo>
                  <a:cubicBezTo>
                    <a:pt x="515" y="313"/>
                    <a:pt x="1134" y="59"/>
                    <a:pt x="1730" y="59"/>
                  </a:cubicBezTo>
                  <a:cubicBezTo>
                    <a:pt x="1770" y="59"/>
                    <a:pt x="1809" y="60"/>
                    <a:pt x="1849" y="62"/>
                  </a:cubicBezTo>
                  <a:cubicBezTo>
                    <a:pt x="2141" y="74"/>
                    <a:pt x="2445" y="171"/>
                    <a:pt x="2640" y="403"/>
                  </a:cubicBezTo>
                  <a:cubicBezTo>
                    <a:pt x="2859" y="658"/>
                    <a:pt x="2919" y="1023"/>
                    <a:pt x="2846" y="1351"/>
                  </a:cubicBezTo>
                  <a:cubicBezTo>
                    <a:pt x="2605" y="2415"/>
                    <a:pt x="1452" y="3064"/>
                    <a:pt x="407" y="3064"/>
                  </a:cubicBezTo>
                  <a:cubicBezTo>
                    <a:pt x="294" y="3064"/>
                    <a:pt x="182" y="3057"/>
                    <a:pt x="73" y="3041"/>
                  </a:cubicBezTo>
                  <a:cubicBezTo>
                    <a:pt x="70" y="3040"/>
                    <a:pt x="66" y="3040"/>
                    <a:pt x="63" y="3040"/>
                  </a:cubicBezTo>
                  <a:cubicBezTo>
                    <a:pt x="23" y="3040"/>
                    <a:pt x="16" y="3104"/>
                    <a:pt x="62" y="3114"/>
                  </a:cubicBezTo>
                  <a:cubicBezTo>
                    <a:pt x="180" y="3131"/>
                    <a:pt x="300" y="3139"/>
                    <a:pt x="419" y="3139"/>
                  </a:cubicBezTo>
                  <a:cubicBezTo>
                    <a:pt x="1253" y="3139"/>
                    <a:pt x="2079" y="2738"/>
                    <a:pt x="2578" y="2057"/>
                  </a:cubicBezTo>
                  <a:cubicBezTo>
                    <a:pt x="2870" y="1655"/>
                    <a:pt x="3041" y="1120"/>
                    <a:pt x="2846" y="633"/>
                  </a:cubicBezTo>
                  <a:cubicBezTo>
                    <a:pt x="2676" y="196"/>
                    <a:pt x="2226" y="1"/>
                    <a:pt x="1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Subtitle 2">
            <a:extLst>
              <a:ext uri="{FF2B5EF4-FFF2-40B4-BE49-F238E27FC236}">
                <a16:creationId xmlns:a16="http://schemas.microsoft.com/office/drawing/2014/main" id="{C7A2C079-B441-4B3F-83EC-567B183B70EA}"/>
              </a:ext>
            </a:extLst>
          </p:cNvPr>
          <p:cNvSpPr txBox="1">
            <a:spLocks/>
          </p:cNvSpPr>
          <p:nvPr/>
        </p:nvSpPr>
        <p:spPr>
          <a:xfrm>
            <a:off x="4968930" y="6734866"/>
            <a:ext cx="4435206" cy="40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/>
              <a:t>Agar upaya dalam kegiatan pembelajaran berhasil</a:t>
            </a:r>
            <a:endParaRPr lang="en-US" sz="1400" b="1" dirty="0"/>
          </a:p>
        </p:txBody>
      </p:sp>
      <p:sp>
        <p:nvSpPr>
          <p:cNvPr id="69" name="Title 3">
            <a:extLst>
              <a:ext uri="{FF2B5EF4-FFF2-40B4-BE49-F238E27FC236}">
                <a16:creationId xmlns:a16="http://schemas.microsoft.com/office/drawing/2014/main" id="{04277B59-F47D-4B09-A542-5C00E9916673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>
            <a:off x="5502657" y="6219377"/>
            <a:ext cx="3315828" cy="402000"/>
          </a:xfrm>
        </p:spPr>
        <p:txBody>
          <a:bodyPr/>
          <a:lstStyle/>
          <a:p>
            <a:r>
              <a:rPr lang="en-US" sz="2800" dirty="0" err="1"/>
              <a:t>Menjalin</a:t>
            </a:r>
            <a:r>
              <a:rPr lang="en-US" sz="2800" dirty="0"/>
              <a:t> </a:t>
            </a:r>
            <a:r>
              <a:rPr lang="en-US" sz="2800" dirty="0" err="1"/>
              <a:t>Komunikasi</a:t>
            </a:r>
            <a:endParaRPr lang="en-US" sz="2800" dirty="0"/>
          </a:p>
        </p:txBody>
      </p:sp>
      <p:sp>
        <p:nvSpPr>
          <p:cNvPr id="70" name="Subtitle 2">
            <a:extLst>
              <a:ext uri="{FF2B5EF4-FFF2-40B4-BE49-F238E27FC236}">
                <a16:creationId xmlns:a16="http://schemas.microsoft.com/office/drawing/2014/main" id="{1D4405A2-2F05-4E9F-A53A-423075C505E5}"/>
              </a:ext>
            </a:extLst>
          </p:cNvPr>
          <p:cNvSpPr txBox="1">
            <a:spLocks/>
          </p:cNvSpPr>
          <p:nvPr/>
        </p:nvSpPr>
        <p:spPr>
          <a:xfrm>
            <a:off x="-5399956" y="1531071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Penanaman</a:t>
            </a:r>
            <a:r>
              <a:rPr lang="en-US" sz="1400" b="1" dirty="0">
                <a:ln>
                  <a:solidFill>
                    <a:schemeClr val="tx1"/>
                  </a:solidFill>
                </a:ln>
              </a:rPr>
              <a:t> Nilai </a:t>
            </a:r>
            <a:r>
              <a:rPr lang="en-US" sz="1400" b="1" dirty="0"/>
              <a:t>yang </a:t>
            </a:r>
            <a:r>
              <a:rPr lang="en-US" sz="1400" b="1" dirty="0" err="1"/>
              <a:t>merupakan</a:t>
            </a:r>
            <a:r>
              <a:rPr lang="en-US" sz="1400" b="1" dirty="0"/>
              <a:t> </a:t>
            </a:r>
            <a:r>
              <a:rPr lang="en-US" sz="1400" b="1" dirty="0" err="1"/>
              <a:t>cara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memperlakukan</a:t>
            </a:r>
            <a:r>
              <a:rPr lang="en-US" sz="1400" b="1" dirty="0"/>
              <a:t> </a:t>
            </a:r>
            <a:r>
              <a:rPr lang="en-US" sz="1400" b="1" dirty="0" err="1"/>
              <a:t>sesama</a:t>
            </a:r>
            <a:r>
              <a:rPr lang="en-US" sz="1400" b="1" dirty="0"/>
              <a:t> </a:t>
            </a:r>
            <a:r>
              <a:rPr lang="en-US" sz="1400" b="1" dirty="0" err="1"/>
              <a:t>menjalani</a:t>
            </a:r>
            <a:r>
              <a:rPr lang="en-US" sz="1400" b="1" dirty="0"/>
              <a:t> </a:t>
            </a:r>
            <a:r>
              <a:rPr lang="en-US" sz="1400" b="1" dirty="0" err="1"/>
              <a:t>hidup</a:t>
            </a:r>
            <a:r>
              <a:rPr lang="en-US" sz="1400" b="1" dirty="0"/>
              <a:t> dengan </a:t>
            </a:r>
            <a:r>
              <a:rPr lang="en-US" sz="1400" b="1" dirty="0" err="1"/>
              <a:t>baik</a:t>
            </a:r>
            <a:r>
              <a:rPr lang="en-US" sz="1400" b="1" dirty="0"/>
              <a:t>, </a:t>
            </a:r>
            <a:r>
              <a:rPr lang="en-US" sz="1400" b="1" dirty="0" err="1"/>
              <a:t>sesuai</a:t>
            </a:r>
            <a:r>
              <a:rPr lang="en-US" sz="1400" b="1" dirty="0"/>
              <a:t> </a:t>
            </a:r>
            <a:r>
              <a:rPr lang="en-US" sz="1400" b="1" dirty="0" err="1"/>
              <a:t>aturan</a:t>
            </a:r>
            <a:r>
              <a:rPr lang="en-US" sz="1400" b="1" dirty="0"/>
              <a:t> yang </a:t>
            </a:r>
            <a:r>
              <a:rPr lang="en-US" sz="1400" b="1" dirty="0" err="1"/>
              <a:t>berlaku</a:t>
            </a:r>
            <a:r>
              <a:rPr lang="en-US" sz="1400" b="1" dirty="0"/>
              <a:t> di </a:t>
            </a:r>
            <a:r>
              <a:rPr lang="en-US" sz="1400" b="1" dirty="0" err="1"/>
              <a:t>masyarakat</a:t>
            </a:r>
            <a:endParaRPr lang="en-US" sz="1400" b="1" dirty="0"/>
          </a:p>
        </p:txBody>
      </p:sp>
      <p:sp>
        <p:nvSpPr>
          <p:cNvPr id="71" name="Title 1">
            <a:extLst>
              <a:ext uri="{FF2B5EF4-FFF2-40B4-BE49-F238E27FC236}">
                <a16:creationId xmlns:a16="http://schemas.microsoft.com/office/drawing/2014/main" id="{84582E3C-83BF-4392-B94D-B741C3407AF7}"/>
              </a:ext>
            </a:extLst>
          </p:cNvPr>
          <p:cNvSpPr txBox="1">
            <a:spLocks/>
          </p:cNvSpPr>
          <p:nvPr/>
        </p:nvSpPr>
        <p:spPr>
          <a:xfrm>
            <a:off x="-5316366" y="1031829"/>
            <a:ext cx="202726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/>
              <a:t>Etika / </a:t>
            </a:r>
            <a:r>
              <a:rPr lang="en-US" sz="3200" dirty="0" err="1"/>
              <a:t>Akhlaq</a:t>
            </a:r>
            <a:endParaRPr lang="en-US" sz="3200" dirty="0"/>
          </a:p>
        </p:txBody>
      </p:sp>
      <p:sp>
        <p:nvSpPr>
          <p:cNvPr id="72" name="Subtitle 2">
            <a:extLst>
              <a:ext uri="{FF2B5EF4-FFF2-40B4-BE49-F238E27FC236}">
                <a16:creationId xmlns:a16="http://schemas.microsoft.com/office/drawing/2014/main" id="{F2C3C5E4-4BF1-4634-B380-6E36BBE83E8F}"/>
              </a:ext>
            </a:extLst>
          </p:cNvPr>
          <p:cNvSpPr txBox="1">
            <a:spLocks/>
          </p:cNvSpPr>
          <p:nvPr/>
        </p:nvSpPr>
        <p:spPr>
          <a:xfrm>
            <a:off x="9975901" y="6313956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/>
              <a:t>	Ketika </a:t>
            </a:r>
            <a:r>
              <a:rPr lang="en-US" sz="1400" b="1" dirty="0" err="1"/>
              <a:t>memiliki</a:t>
            </a:r>
            <a:r>
              <a:rPr lang="en-US" sz="1400" b="1" dirty="0"/>
              <a:t> </a:t>
            </a:r>
            <a:r>
              <a:rPr lang="en-US" sz="1400" b="1" dirty="0" err="1"/>
              <a:t>etika</a:t>
            </a:r>
            <a:r>
              <a:rPr lang="en-US" sz="1400" b="1" dirty="0"/>
              <a:t>,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pasti</a:t>
            </a:r>
            <a:r>
              <a:rPr lang="en-US" sz="1400" b="1" dirty="0"/>
              <a:t> </a:t>
            </a:r>
            <a:r>
              <a:rPr lang="en-US" sz="1400" b="1" dirty="0" err="1"/>
              <a:t>bermoral</a:t>
            </a:r>
            <a:r>
              <a:rPr lang="en-US" sz="1400" b="1" dirty="0"/>
              <a:t> dan orang </a:t>
            </a:r>
            <a:r>
              <a:rPr lang="en-US" sz="1400" b="1" dirty="0" err="1"/>
              <a:t>akan</a:t>
            </a:r>
            <a:r>
              <a:rPr lang="en-US" sz="1400" b="1" dirty="0"/>
              <a:t> </a:t>
            </a:r>
            <a:r>
              <a:rPr lang="en-US" sz="1400" b="1" dirty="0" err="1"/>
              <a:t>menghargai</a:t>
            </a:r>
            <a:r>
              <a:rPr lang="en-US" sz="1400" b="1" dirty="0"/>
              <a:t> orang yang </a:t>
            </a:r>
          </a:p>
          <a:p>
            <a:pPr>
              <a:lnSpc>
                <a:spcPct val="150000"/>
              </a:lnSpc>
            </a:pPr>
            <a:r>
              <a:rPr lang="en-US" sz="1400" b="1" dirty="0" err="1"/>
              <a:t>beretika</a:t>
            </a:r>
            <a:r>
              <a:rPr lang="en-US" sz="1400" b="1" dirty="0"/>
              <a:t> 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dibanding</a:t>
            </a:r>
            <a:r>
              <a:rPr lang="en-US" sz="1400" b="1" dirty="0">
                <a:ln>
                  <a:solidFill>
                    <a:schemeClr val="tx1"/>
                  </a:solidFill>
                </a:ln>
              </a:rPr>
              <a:t> yang 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pintar</a:t>
            </a:r>
            <a:endParaRPr lang="en-US" sz="1400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74" name="Google Shape;9685;p63">
            <a:extLst>
              <a:ext uri="{FF2B5EF4-FFF2-40B4-BE49-F238E27FC236}">
                <a16:creationId xmlns:a16="http://schemas.microsoft.com/office/drawing/2014/main" id="{61F225AA-EA60-476B-A618-139B901BB1E7}"/>
              </a:ext>
            </a:extLst>
          </p:cNvPr>
          <p:cNvSpPr/>
          <p:nvPr/>
        </p:nvSpPr>
        <p:spPr>
          <a:xfrm rot="13874807">
            <a:off x="7317194" y="1216554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Subtitle 2">
            <a:extLst>
              <a:ext uri="{FF2B5EF4-FFF2-40B4-BE49-F238E27FC236}">
                <a16:creationId xmlns:a16="http://schemas.microsoft.com/office/drawing/2014/main" id="{52679CE5-E661-44A2-95B3-F9E03E181790}"/>
              </a:ext>
            </a:extLst>
          </p:cNvPr>
          <p:cNvSpPr txBox="1">
            <a:spLocks/>
          </p:cNvSpPr>
          <p:nvPr/>
        </p:nvSpPr>
        <p:spPr>
          <a:xfrm>
            <a:off x="6491940" y="906185"/>
            <a:ext cx="2947025" cy="401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>
                <a:ln>
                  <a:solidFill>
                    <a:sysClr val="windowText" lastClr="000000"/>
                  </a:solidFill>
                </a:ln>
              </a:rPr>
              <a:t>Memanusiakan</a:t>
            </a:r>
            <a:r>
              <a:rPr lang="en-US" sz="140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400" b="1" dirty="0" err="1">
                <a:ln>
                  <a:solidFill>
                    <a:sysClr val="windowText" lastClr="000000"/>
                  </a:solidFill>
                </a:ln>
              </a:rPr>
              <a:t>manusia</a:t>
            </a:r>
            <a:r>
              <a:rPr lang="en-US" sz="1400" b="1" dirty="0">
                <a:ln>
                  <a:solidFill>
                    <a:sysClr val="windowText" lastClr="000000"/>
                  </a:solidFill>
                </a:ln>
              </a:rPr>
              <a:t> </a:t>
            </a:r>
          </a:p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2773288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DF606AE-21E1-4587-8F79-9BCB38211681}"/>
              </a:ext>
            </a:extLst>
          </p:cNvPr>
          <p:cNvSpPr/>
          <p:nvPr/>
        </p:nvSpPr>
        <p:spPr>
          <a:xfrm>
            <a:off x="6790873" y="4298736"/>
            <a:ext cx="1783441" cy="295998"/>
          </a:xfrm>
          <a:custGeom>
            <a:avLst/>
            <a:gdLst>
              <a:gd name="connsiteX0" fmla="*/ 17705 w 1783441"/>
              <a:gd name="connsiteY0" fmla="*/ 48986 h 295998"/>
              <a:gd name="connsiteX1" fmla="*/ 17705 w 1783441"/>
              <a:gd name="connsiteY1" fmla="*/ 48986 h 295998"/>
              <a:gd name="connsiteX2" fmla="*/ 4427 w 1783441"/>
              <a:gd name="connsiteY2" fmla="*/ 136071 h 295998"/>
              <a:gd name="connsiteX3" fmla="*/ 17705 w 1783441"/>
              <a:gd name="connsiteY3" fmla="*/ 114300 h 295998"/>
              <a:gd name="connsiteX4" fmla="*/ 157116 w 1783441"/>
              <a:gd name="connsiteY4" fmla="*/ 0 h 295998"/>
              <a:gd name="connsiteX5" fmla="*/ 130562 w 1783441"/>
              <a:gd name="connsiteY5" fmla="*/ 59871 h 295998"/>
              <a:gd name="connsiteX6" fmla="*/ 64175 w 1783441"/>
              <a:gd name="connsiteY6" fmla="*/ 108857 h 295998"/>
              <a:gd name="connsiteX7" fmla="*/ 37621 w 1783441"/>
              <a:gd name="connsiteY7" fmla="*/ 119743 h 295998"/>
              <a:gd name="connsiteX8" fmla="*/ 104007 w 1783441"/>
              <a:gd name="connsiteY8" fmla="*/ 76200 h 295998"/>
              <a:gd name="connsiteX9" fmla="*/ 50897 w 1783441"/>
              <a:gd name="connsiteY9" fmla="*/ 179614 h 295998"/>
              <a:gd name="connsiteX10" fmla="*/ 263335 w 1783441"/>
              <a:gd name="connsiteY10" fmla="*/ 59871 h 295998"/>
              <a:gd name="connsiteX11" fmla="*/ 183671 w 1783441"/>
              <a:gd name="connsiteY11" fmla="*/ 136071 h 295998"/>
              <a:gd name="connsiteX12" fmla="*/ 143838 w 1783441"/>
              <a:gd name="connsiteY12" fmla="*/ 179614 h 295998"/>
              <a:gd name="connsiteX13" fmla="*/ 256696 w 1783441"/>
              <a:gd name="connsiteY13" fmla="*/ 81643 h 295998"/>
              <a:gd name="connsiteX14" fmla="*/ 17705 w 1783441"/>
              <a:gd name="connsiteY14" fmla="*/ 239486 h 295998"/>
              <a:gd name="connsiteX15" fmla="*/ 177033 w 1783441"/>
              <a:gd name="connsiteY15" fmla="*/ 146957 h 295998"/>
              <a:gd name="connsiteX16" fmla="*/ 422661 w 1783441"/>
              <a:gd name="connsiteY16" fmla="*/ 48986 h 295998"/>
              <a:gd name="connsiteX17" fmla="*/ 356276 w 1783441"/>
              <a:gd name="connsiteY17" fmla="*/ 141514 h 295998"/>
              <a:gd name="connsiteX18" fmla="*/ 482410 w 1783441"/>
              <a:gd name="connsiteY18" fmla="*/ 59871 h 295998"/>
              <a:gd name="connsiteX19" fmla="*/ 522241 w 1783441"/>
              <a:gd name="connsiteY19" fmla="*/ 43543 h 295998"/>
              <a:gd name="connsiteX20" fmla="*/ 409385 w 1783441"/>
              <a:gd name="connsiteY20" fmla="*/ 114300 h 295998"/>
              <a:gd name="connsiteX21" fmla="*/ 44260 w 1783441"/>
              <a:gd name="connsiteY21" fmla="*/ 293914 h 295998"/>
              <a:gd name="connsiteX22" fmla="*/ 482410 w 1783441"/>
              <a:gd name="connsiteY22" fmla="*/ 103414 h 295998"/>
              <a:gd name="connsiteX23" fmla="*/ 588628 w 1783441"/>
              <a:gd name="connsiteY23" fmla="*/ 54429 h 295998"/>
              <a:gd name="connsiteX24" fmla="*/ 475771 w 1783441"/>
              <a:gd name="connsiteY24" fmla="*/ 108857 h 295998"/>
              <a:gd name="connsiteX25" fmla="*/ 462494 w 1783441"/>
              <a:gd name="connsiteY25" fmla="*/ 125186 h 295998"/>
              <a:gd name="connsiteX26" fmla="*/ 469132 w 1783441"/>
              <a:gd name="connsiteY26" fmla="*/ 97971 h 295998"/>
              <a:gd name="connsiteX27" fmla="*/ 283250 w 1783441"/>
              <a:gd name="connsiteY27" fmla="*/ 130629 h 295998"/>
              <a:gd name="connsiteX28" fmla="*/ 243418 w 1783441"/>
              <a:gd name="connsiteY28" fmla="*/ 146957 h 295998"/>
              <a:gd name="connsiteX29" fmla="*/ 442578 w 1783441"/>
              <a:gd name="connsiteY29" fmla="*/ 65314 h 295998"/>
              <a:gd name="connsiteX30" fmla="*/ 495687 w 1783441"/>
              <a:gd name="connsiteY30" fmla="*/ 59871 h 295998"/>
              <a:gd name="connsiteX31" fmla="*/ 548796 w 1783441"/>
              <a:gd name="connsiteY31" fmla="*/ 81643 h 295998"/>
              <a:gd name="connsiteX32" fmla="*/ 462494 w 1783441"/>
              <a:gd name="connsiteY32" fmla="*/ 179614 h 295998"/>
              <a:gd name="connsiteX33" fmla="*/ 688208 w 1783441"/>
              <a:gd name="connsiteY33" fmla="*/ 87086 h 295998"/>
              <a:gd name="connsiteX34" fmla="*/ 721401 w 1783441"/>
              <a:gd name="connsiteY34" fmla="*/ 81643 h 295998"/>
              <a:gd name="connsiteX35" fmla="*/ 608543 w 1783441"/>
              <a:gd name="connsiteY35" fmla="*/ 152400 h 295998"/>
              <a:gd name="connsiteX36" fmla="*/ 581989 w 1783441"/>
              <a:gd name="connsiteY36" fmla="*/ 174171 h 295998"/>
              <a:gd name="connsiteX37" fmla="*/ 714762 w 1783441"/>
              <a:gd name="connsiteY37" fmla="*/ 114300 h 295998"/>
              <a:gd name="connsiteX38" fmla="*/ 767871 w 1783441"/>
              <a:gd name="connsiteY38" fmla="*/ 97971 h 295998"/>
              <a:gd name="connsiteX39" fmla="*/ 814342 w 1783441"/>
              <a:gd name="connsiteY39" fmla="*/ 81643 h 295998"/>
              <a:gd name="connsiteX40" fmla="*/ 754594 w 1783441"/>
              <a:gd name="connsiteY40" fmla="*/ 125186 h 295998"/>
              <a:gd name="connsiteX41" fmla="*/ 920560 w 1783441"/>
              <a:gd name="connsiteY41" fmla="*/ 32657 h 295998"/>
              <a:gd name="connsiteX42" fmla="*/ 900644 w 1783441"/>
              <a:gd name="connsiteY42" fmla="*/ 54429 h 295998"/>
              <a:gd name="connsiteX43" fmla="*/ 728040 w 1783441"/>
              <a:gd name="connsiteY43" fmla="*/ 179614 h 295998"/>
              <a:gd name="connsiteX44" fmla="*/ 854173 w 1783441"/>
              <a:gd name="connsiteY44" fmla="*/ 125186 h 295998"/>
              <a:gd name="connsiteX45" fmla="*/ 907283 w 1783441"/>
              <a:gd name="connsiteY45" fmla="*/ 97971 h 295998"/>
              <a:gd name="connsiteX46" fmla="*/ 814342 w 1783441"/>
              <a:gd name="connsiteY46" fmla="*/ 168729 h 295998"/>
              <a:gd name="connsiteX47" fmla="*/ 860812 w 1783441"/>
              <a:gd name="connsiteY47" fmla="*/ 119743 h 295998"/>
              <a:gd name="connsiteX48" fmla="*/ 900644 w 1783441"/>
              <a:gd name="connsiteY48" fmla="*/ 114300 h 295998"/>
              <a:gd name="connsiteX49" fmla="*/ 860812 w 1783441"/>
              <a:gd name="connsiteY49" fmla="*/ 152400 h 295998"/>
              <a:gd name="connsiteX50" fmla="*/ 1013501 w 1783441"/>
              <a:gd name="connsiteY50" fmla="*/ 76200 h 295998"/>
              <a:gd name="connsiteX51" fmla="*/ 1046694 w 1783441"/>
              <a:gd name="connsiteY51" fmla="*/ 70757 h 295998"/>
              <a:gd name="connsiteX52" fmla="*/ 1013501 w 1783441"/>
              <a:gd name="connsiteY52" fmla="*/ 125186 h 295998"/>
              <a:gd name="connsiteX53" fmla="*/ 1000224 w 1783441"/>
              <a:gd name="connsiteY53" fmla="*/ 141514 h 295998"/>
              <a:gd name="connsiteX54" fmla="*/ 933837 w 1783441"/>
              <a:gd name="connsiteY54" fmla="*/ 201386 h 295998"/>
              <a:gd name="connsiteX55" fmla="*/ 1152913 w 1783441"/>
              <a:gd name="connsiteY55" fmla="*/ 81643 h 295998"/>
              <a:gd name="connsiteX56" fmla="*/ 1033417 w 1783441"/>
              <a:gd name="connsiteY56" fmla="*/ 130629 h 295998"/>
              <a:gd name="connsiteX57" fmla="*/ 986946 w 1783441"/>
              <a:gd name="connsiteY57" fmla="*/ 179614 h 295998"/>
              <a:gd name="connsiteX58" fmla="*/ 1139635 w 1783441"/>
              <a:gd name="connsiteY58" fmla="*/ 97971 h 295998"/>
              <a:gd name="connsiteX59" fmla="*/ 1172828 w 1783441"/>
              <a:gd name="connsiteY59" fmla="*/ 87086 h 295998"/>
              <a:gd name="connsiteX60" fmla="*/ 1053333 w 1783441"/>
              <a:gd name="connsiteY60" fmla="*/ 185057 h 295998"/>
              <a:gd name="connsiteX61" fmla="*/ 1040055 w 1783441"/>
              <a:gd name="connsiteY61" fmla="*/ 217714 h 295998"/>
              <a:gd name="connsiteX62" fmla="*/ 1206022 w 1783441"/>
              <a:gd name="connsiteY62" fmla="*/ 125186 h 295998"/>
              <a:gd name="connsiteX63" fmla="*/ 1272408 w 1783441"/>
              <a:gd name="connsiteY63" fmla="*/ 97971 h 295998"/>
              <a:gd name="connsiteX64" fmla="*/ 1219299 w 1783441"/>
              <a:gd name="connsiteY64" fmla="*/ 141514 h 295998"/>
              <a:gd name="connsiteX65" fmla="*/ 1371988 w 1783441"/>
              <a:gd name="connsiteY65" fmla="*/ 54429 h 295998"/>
              <a:gd name="connsiteX66" fmla="*/ 1398542 w 1783441"/>
              <a:gd name="connsiteY66" fmla="*/ 43543 h 295998"/>
              <a:gd name="connsiteX67" fmla="*/ 1252493 w 1783441"/>
              <a:gd name="connsiteY67" fmla="*/ 157843 h 295998"/>
              <a:gd name="connsiteX68" fmla="*/ 1232576 w 1783441"/>
              <a:gd name="connsiteY68" fmla="*/ 179614 h 295998"/>
              <a:gd name="connsiteX69" fmla="*/ 1365349 w 1783441"/>
              <a:gd name="connsiteY69" fmla="*/ 97971 h 295998"/>
              <a:gd name="connsiteX70" fmla="*/ 1312240 w 1783441"/>
              <a:gd name="connsiteY70" fmla="*/ 152400 h 295998"/>
              <a:gd name="connsiteX71" fmla="*/ 1405180 w 1783441"/>
              <a:gd name="connsiteY71" fmla="*/ 103414 h 295998"/>
              <a:gd name="connsiteX72" fmla="*/ 1438375 w 1783441"/>
              <a:gd name="connsiteY72" fmla="*/ 81643 h 295998"/>
              <a:gd name="connsiteX73" fmla="*/ 1425097 w 1783441"/>
              <a:gd name="connsiteY73" fmla="*/ 114300 h 295998"/>
              <a:gd name="connsiteX74" fmla="*/ 1398542 w 1783441"/>
              <a:gd name="connsiteY74" fmla="*/ 141514 h 295998"/>
              <a:gd name="connsiteX75" fmla="*/ 1564508 w 1783441"/>
              <a:gd name="connsiteY75" fmla="*/ 81643 h 295998"/>
              <a:gd name="connsiteX76" fmla="*/ 1637533 w 1783441"/>
              <a:gd name="connsiteY76" fmla="*/ 70757 h 295998"/>
              <a:gd name="connsiteX77" fmla="*/ 1677365 w 1783441"/>
              <a:gd name="connsiteY77" fmla="*/ 59871 h 295998"/>
              <a:gd name="connsiteX78" fmla="*/ 1624257 w 1783441"/>
              <a:gd name="connsiteY78" fmla="*/ 130629 h 295998"/>
              <a:gd name="connsiteX79" fmla="*/ 1584424 w 1783441"/>
              <a:gd name="connsiteY79" fmla="*/ 163286 h 295998"/>
              <a:gd name="connsiteX80" fmla="*/ 1610979 w 1783441"/>
              <a:gd name="connsiteY80" fmla="*/ 146957 h 295998"/>
              <a:gd name="connsiteX81" fmla="*/ 1657449 w 1783441"/>
              <a:gd name="connsiteY81" fmla="*/ 125186 h 295998"/>
              <a:gd name="connsiteX82" fmla="*/ 1624257 w 1783441"/>
              <a:gd name="connsiteY82" fmla="*/ 163286 h 295998"/>
              <a:gd name="connsiteX83" fmla="*/ 1710559 w 1783441"/>
              <a:gd name="connsiteY83" fmla="*/ 114300 h 295998"/>
              <a:gd name="connsiteX84" fmla="*/ 1730474 w 1783441"/>
              <a:gd name="connsiteY84" fmla="*/ 108857 h 295998"/>
              <a:gd name="connsiteX85" fmla="*/ 1776944 w 1783441"/>
              <a:gd name="connsiteY85" fmla="*/ 103414 h 295998"/>
              <a:gd name="connsiteX86" fmla="*/ 1717197 w 1783441"/>
              <a:gd name="connsiteY86" fmla="*/ 163286 h 295998"/>
              <a:gd name="connsiteX87" fmla="*/ 1776944 w 1783441"/>
              <a:gd name="connsiteY87" fmla="*/ 119743 h 295998"/>
              <a:gd name="connsiteX88" fmla="*/ 1737113 w 1783441"/>
              <a:gd name="connsiteY88" fmla="*/ 168729 h 295998"/>
              <a:gd name="connsiteX89" fmla="*/ 1770306 w 1783441"/>
              <a:gd name="connsiteY89" fmla="*/ 136071 h 295998"/>
              <a:gd name="connsiteX90" fmla="*/ 1637533 w 1783441"/>
              <a:gd name="connsiteY90" fmla="*/ 217714 h 295998"/>
              <a:gd name="connsiteX91" fmla="*/ 1657449 w 1783441"/>
              <a:gd name="connsiteY91" fmla="*/ 168729 h 295998"/>
              <a:gd name="connsiteX92" fmla="*/ 1557870 w 1783441"/>
              <a:gd name="connsiteY92" fmla="*/ 223157 h 295998"/>
              <a:gd name="connsiteX93" fmla="*/ 1677365 w 1783441"/>
              <a:gd name="connsiteY93" fmla="*/ 81643 h 295998"/>
              <a:gd name="connsiteX94" fmla="*/ 1757029 w 1783441"/>
              <a:gd name="connsiteY94" fmla="*/ 16329 h 295998"/>
              <a:gd name="connsiteX95" fmla="*/ 1610979 w 1783441"/>
              <a:gd name="connsiteY95" fmla="*/ 97971 h 295998"/>
              <a:gd name="connsiteX96" fmla="*/ 1604340 w 1783441"/>
              <a:gd name="connsiteY96" fmla="*/ 103414 h 295998"/>
              <a:gd name="connsiteX97" fmla="*/ 1471567 w 1783441"/>
              <a:gd name="connsiteY97" fmla="*/ 179614 h 295998"/>
              <a:gd name="connsiteX98" fmla="*/ 1431736 w 1783441"/>
              <a:gd name="connsiteY98" fmla="*/ 201386 h 295998"/>
              <a:gd name="connsiteX99" fmla="*/ 1604340 w 1783441"/>
              <a:gd name="connsiteY99" fmla="*/ 76200 h 295998"/>
              <a:gd name="connsiteX100" fmla="*/ 1438375 w 1783441"/>
              <a:gd name="connsiteY100" fmla="*/ 157843 h 295998"/>
              <a:gd name="connsiteX101" fmla="*/ 1551231 w 1783441"/>
              <a:gd name="connsiteY101" fmla="*/ 59871 h 295998"/>
              <a:gd name="connsiteX102" fmla="*/ 1405180 w 1783441"/>
              <a:gd name="connsiteY102" fmla="*/ 130629 h 295998"/>
              <a:gd name="connsiteX103" fmla="*/ 1378626 w 1783441"/>
              <a:gd name="connsiteY103" fmla="*/ 141514 h 295998"/>
              <a:gd name="connsiteX104" fmla="*/ 1511399 w 1783441"/>
              <a:gd name="connsiteY104" fmla="*/ 43543 h 295998"/>
              <a:gd name="connsiteX105" fmla="*/ 1531316 w 1783441"/>
              <a:gd name="connsiteY105" fmla="*/ 27214 h 295998"/>
              <a:gd name="connsiteX106" fmla="*/ 1385265 w 1783441"/>
              <a:gd name="connsiteY106" fmla="*/ 97971 h 295998"/>
              <a:gd name="connsiteX107" fmla="*/ 1298963 w 1783441"/>
              <a:gd name="connsiteY107" fmla="*/ 163286 h 295998"/>
              <a:gd name="connsiteX108" fmla="*/ 1418458 w 1783441"/>
              <a:gd name="connsiteY108" fmla="*/ 87086 h 295998"/>
              <a:gd name="connsiteX109" fmla="*/ 1438375 w 1783441"/>
              <a:gd name="connsiteY109" fmla="*/ 65314 h 295998"/>
              <a:gd name="connsiteX110" fmla="*/ 1172828 w 1783441"/>
              <a:gd name="connsiteY110" fmla="*/ 201386 h 295998"/>
              <a:gd name="connsiteX111" fmla="*/ 1352071 w 1783441"/>
              <a:gd name="connsiteY111" fmla="*/ 76200 h 295998"/>
              <a:gd name="connsiteX112" fmla="*/ 1252493 w 1783441"/>
              <a:gd name="connsiteY112" fmla="*/ 136071 h 295998"/>
              <a:gd name="connsiteX113" fmla="*/ 1206022 w 1783441"/>
              <a:gd name="connsiteY113" fmla="*/ 174171 h 295998"/>
              <a:gd name="connsiteX114" fmla="*/ 1478206 w 1783441"/>
              <a:gd name="connsiteY114" fmla="*/ 114300 h 295998"/>
              <a:gd name="connsiteX115" fmla="*/ 1418458 w 1783441"/>
              <a:gd name="connsiteY115" fmla="*/ 157843 h 295998"/>
              <a:gd name="connsiteX116" fmla="*/ 1664088 w 1783441"/>
              <a:gd name="connsiteY116" fmla="*/ 81643 h 295998"/>
              <a:gd name="connsiteX117" fmla="*/ 1464929 w 1783441"/>
              <a:gd name="connsiteY117" fmla="*/ 125186 h 295998"/>
              <a:gd name="connsiteX118" fmla="*/ 1298963 w 1783441"/>
              <a:gd name="connsiteY118" fmla="*/ 195943 h 295998"/>
              <a:gd name="connsiteX119" fmla="*/ 1352071 w 1783441"/>
              <a:gd name="connsiteY119" fmla="*/ 141514 h 295998"/>
              <a:gd name="connsiteX120" fmla="*/ 1172828 w 1783441"/>
              <a:gd name="connsiteY120" fmla="*/ 206829 h 295998"/>
              <a:gd name="connsiteX121" fmla="*/ 1225937 w 1783441"/>
              <a:gd name="connsiteY121" fmla="*/ 103414 h 295998"/>
              <a:gd name="connsiteX122" fmla="*/ 1166189 w 1783441"/>
              <a:gd name="connsiteY122" fmla="*/ 114300 h 295998"/>
              <a:gd name="connsiteX123" fmla="*/ 1000224 w 1783441"/>
              <a:gd name="connsiteY123" fmla="*/ 168729 h 295998"/>
              <a:gd name="connsiteX124" fmla="*/ 860812 w 1783441"/>
              <a:gd name="connsiteY124" fmla="*/ 228600 h 295998"/>
              <a:gd name="connsiteX125" fmla="*/ 1192744 w 1783441"/>
              <a:gd name="connsiteY125" fmla="*/ 43543 h 295998"/>
              <a:gd name="connsiteX126" fmla="*/ 1126358 w 1783441"/>
              <a:gd name="connsiteY126" fmla="*/ 87086 h 295998"/>
              <a:gd name="connsiteX127" fmla="*/ 874090 w 1783441"/>
              <a:gd name="connsiteY127" fmla="*/ 190500 h 295998"/>
              <a:gd name="connsiteX128" fmla="*/ 953753 w 1783441"/>
              <a:gd name="connsiteY128" fmla="*/ 114300 h 295998"/>
              <a:gd name="connsiteX129" fmla="*/ 880729 w 1783441"/>
              <a:gd name="connsiteY129" fmla="*/ 146957 h 295998"/>
              <a:gd name="connsiteX130" fmla="*/ 953753 w 1783441"/>
              <a:gd name="connsiteY130" fmla="*/ 108857 h 295998"/>
              <a:gd name="connsiteX131" fmla="*/ 900644 w 1783441"/>
              <a:gd name="connsiteY131" fmla="*/ 141514 h 295998"/>
              <a:gd name="connsiteX132" fmla="*/ 1000224 w 1783441"/>
              <a:gd name="connsiteY132" fmla="*/ 70757 h 295998"/>
              <a:gd name="connsiteX133" fmla="*/ 887366 w 1783441"/>
              <a:gd name="connsiteY133" fmla="*/ 136071 h 295998"/>
              <a:gd name="connsiteX134" fmla="*/ 867451 w 1783441"/>
              <a:gd name="connsiteY134" fmla="*/ 141514 h 295998"/>
              <a:gd name="connsiteX135" fmla="*/ 960392 w 1783441"/>
              <a:gd name="connsiteY135" fmla="*/ 81643 h 295998"/>
              <a:gd name="connsiteX136" fmla="*/ 781149 w 1783441"/>
              <a:gd name="connsiteY136" fmla="*/ 174171 h 295998"/>
              <a:gd name="connsiteX137" fmla="*/ 681569 w 1783441"/>
              <a:gd name="connsiteY137" fmla="*/ 212271 h 295998"/>
              <a:gd name="connsiteX138" fmla="*/ 787788 w 1783441"/>
              <a:gd name="connsiteY138" fmla="*/ 141514 h 295998"/>
              <a:gd name="connsiteX139" fmla="*/ 674930 w 1783441"/>
              <a:gd name="connsiteY139" fmla="*/ 185057 h 295998"/>
              <a:gd name="connsiteX140" fmla="*/ 641737 w 1783441"/>
              <a:gd name="connsiteY140" fmla="*/ 195943 h 295998"/>
              <a:gd name="connsiteX141" fmla="*/ 774510 w 1783441"/>
              <a:gd name="connsiteY141" fmla="*/ 76200 h 295998"/>
              <a:gd name="connsiteX142" fmla="*/ 820981 w 1783441"/>
              <a:gd name="connsiteY142" fmla="*/ 48986 h 295998"/>
              <a:gd name="connsiteX143" fmla="*/ 668291 w 1783441"/>
              <a:gd name="connsiteY143" fmla="*/ 125186 h 295998"/>
              <a:gd name="connsiteX144" fmla="*/ 515602 w 1783441"/>
              <a:gd name="connsiteY144" fmla="*/ 190500 h 295998"/>
              <a:gd name="connsiteX145" fmla="*/ 721401 w 1783441"/>
              <a:gd name="connsiteY145" fmla="*/ 54429 h 295998"/>
              <a:gd name="connsiteX146" fmla="*/ 568712 w 1783441"/>
              <a:gd name="connsiteY146" fmla="*/ 141514 h 295998"/>
              <a:gd name="connsiteX147" fmla="*/ 542158 w 1783441"/>
              <a:gd name="connsiteY147" fmla="*/ 152400 h 295998"/>
              <a:gd name="connsiteX148" fmla="*/ 708123 w 1783441"/>
              <a:gd name="connsiteY148" fmla="*/ 43543 h 295998"/>
              <a:gd name="connsiteX149" fmla="*/ 575350 w 1783441"/>
              <a:gd name="connsiteY149" fmla="*/ 103414 h 295998"/>
              <a:gd name="connsiteX150" fmla="*/ 475771 w 1783441"/>
              <a:gd name="connsiteY150" fmla="*/ 141514 h 295998"/>
              <a:gd name="connsiteX151" fmla="*/ 674930 w 1783441"/>
              <a:gd name="connsiteY151" fmla="*/ 10886 h 295998"/>
              <a:gd name="connsiteX152" fmla="*/ 502326 w 1783441"/>
              <a:gd name="connsiteY152" fmla="*/ 114300 h 295998"/>
              <a:gd name="connsiteX153" fmla="*/ 376191 w 1783441"/>
              <a:gd name="connsiteY153" fmla="*/ 185057 h 295998"/>
              <a:gd name="connsiteX154" fmla="*/ 489048 w 1783441"/>
              <a:gd name="connsiteY154" fmla="*/ 81643 h 295998"/>
              <a:gd name="connsiteX155" fmla="*/ 528880 w 1783441"/>
              <a:gd name="connsiteY155" fmla="*/ 48986 h 295998"/>
              <a:gd name="connsiteX156" fmla="*/ 369553 w 1783441"/>
              <a:gd name="connsiteY156" fmla="*/ 152400 h 295998"/>
              <a:gd name="connsiteX157" fmla="*/ 462494 w 1783441"/>
              <a:gd name="connsiteY157" fmla="*/ 81643 h 295998"/>
              <a:gd name="connsiteX158" fmla="*/ 309805 w 1783441"/>
              <a:gd name="connsiteY158" fmla="*/ 185057 h 295998"/>
              <a:gd name="connsiteX159" fmla="*/ 283250 w 1783441"/>
              <a:gd name="connsiteY159" fmla="*/ 195943 h 295998"/>
              <a:gd name="connsiteX160" fmla="*/ 462494 w 1783441"/>
              <a:gd name="connsiteY160" fmla="*/ 65314 h 295998"/>
              <a:gd name="connsiteX161" fmla="*/ 362915 w 1783441"/>
              <a:gd name="connsiteY161" fmla="*/ 136071 h 295998"/>
              <a:gd name="connsiteX162" fmla="*/ 329720 w 1783441"/>
              <a:gd name="connsiteY162" fmla="*/ 152400 h 295998"/>
              <a:gd name="connsiteX163" fmla="*/ 250057 w 1783441"/>
              <a:gd name="connsiteY163" fmla="*/ 163286 h 295998"/>
              <a:gd name="connsiteX164" fmla="*/ 143838 w 1783441"/>
              <a:gd name="connsiteY164" fmla="*/ 206829 h 295998"/>
              <a:gd name="connsiteX165" fmla="*/ 223503 w 1783441"/>
              <a:gd name="connsiteY165" fmla="*/ 136071 h 295998"/>
              <a:gd name="connsiteX166" fmla="*/ 303166 w 1783441"/>
              <a:gd name="connsiteY166" fmla="*/ 81643 h 295998"/>
              <a:gd name="connsiteX167" fmla="*/ 150477 w 1783441"/>
              <a:gd name="connsiteY167" fmla="*/ 163286 h 295998"/>
              <a:gd name="connsiteX168" fmla="*/ 44260 w 1783441"/>
              <a:gd name="connsiteY168" fmla="*/ 206829 h 295998"/>
              <a:gd name="connsiteX169" fmla="*/ 196948 w 1783441"/>
              <a:gd name="connsiteY169" fmla="*/ 87086 h 295998"/>
              <a:gd name="connsiteX170" fmla="*/ 37621 w 1783441"/>
              <a:gd name="connsiteY170" fmla="*/ 185057 h 295998"/>
              <a:gd name="connsiteX171" fmla="*/ 123923 w 1783441"/>
              <a:gd name="connsiteY171" fmla="*/ 87086 h 295998"/>
              <a:gd name="connsiteX172" fmla="*/ 30982 w 1783441"/>
              <a:gd name="connsiteY172" fmla="*/ 97971 h 295998"/>
              <a:gd name="connsiteX173" fmla="*/ 84092 w 1783441"/>
              <a:gd name="connsiteY173" fmla="*/ 54429 h 29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1783441" h="295998" extrusionOk="0">
                <a:moveTo>
                  <a:pt x="17705" y="48986"/>
                </a:moveTo>
                <a:lnTo>
                  <a:pt x="17705" y="48986"/>
                </a:lnTo>
                <a:cubicBezTo>
                  <a:pt x="11474" y="76901"/>
                  <a:pt x="1528" y="107905"/>
                  <a:pt x="4427" y="136071"/>
                </a:cubicBezTo>
                <a:cubicBezTo>
                  <a:pt x="6012" y="144519"/>
                  <a:pt x="9246" y="120632"/>
                  <a:pt x="17705" y="114300"/>
                </a:cubicBezTo>
                <a:cubicBezTo>
                  <a:pt x="73136" y="59058"/>
                  <a:pt x="94237" y="48893"/>
                  <a:pt x="157116" y="0"/>
                </a:cubicBezTo>
                <a:cubicBezTo>
                  <a:pt x="144300" y="17787"/>
                  <a:pt x="146721" y="43098"/>
                  <a:pt x="130562" y="59871"/>
                </a:cubicBezTo>
                <a:cubicBezTo>
                  <a:pt x="114545" y="79993"/>
                  <a:pt x="90064" y="88675"/>
                  <a:pt x="64175" y="108857"/>
                </a:cubicBezTo>
                <a:cubicBezTo>
                  <a:pt x="56016" y="113812"/>
                  <a:pt x="29055" y="126958"/>
                  <a:pt x="37621" y="119743"/>
                </a:cubicBezTo>
                <a:cubicBezTo>
                  <a:pt x="57155" y="98509"/>
                  <a:pt x="80842" y="92154"/>
                  <a:pt x="104007" y="76200"/>
                </a:cubicBezTo>
                <a:cubicBezTo>
                  <a:pt x="95502" y="115821"/>
                  <a:pt x="15818" y="186703"/>
                  <a:pt x="50897" y="179614"/>
                </a:cubicBezTo>
                <a:cubicBezTo>
                  <a:pt x="124905" y="169053"/>
                  <a:pt x="332287" y="17033"/>
                  <a:pt x="263335" y="59871"/>
                </a:cubicBezTo>
                <a:cubicBezTo>
                  <a:pt x="238751" y="88203"/>
                  <a:pt x="209876" y="113980"/>
                  <a:pt x="183671" y="136071"/>
                </a:cubicBezTo>
                <a:cubicBezTo>
                  <a:pt x="170570" y="151518"/>
                  <a:pt x="128953" y="193642"/>
                  <a:pt x="143838" y="179614"/>
                </a:cubicBezTo>
                <a:cubicBezTo>
                  <a:pt x="188074" y="146163"/>
                  <a:pt x="305914" y="50649"/>
                  <a:pt x="256696" y="81643"/>
                </a:cubicBezTo>
                <a:cubicBezTo>
                  <a:pt x="161767" y="124716"/>
                  <a:pt x="-72358" y="283420"/>
                  <a:pt x="17705" y="239486"/>
                </a:cubicBezTo>
                <a:cubicBezTo>
                  <a:pt x="62651" y="208064"/>
                  <a:pt x="115050" y="162238"/>
                  <a:pt x="177033" y="146957"/>
                </a:cubicBezTo>
                <a:cubicBezTo>
                  <a:pt x="256007" y="109806"/>
                  <a:pt x="422661" y="48986"/>
                  <a:pt x="422661" y="48986"/>
                </a:cubicBezTo>
                <a:cubicBezTo>
                  <a:pt x="396338" y="87328"/>
                  <a:pt x="328507" y="168508"/>
                  <a:pt x="356276" y="141514"/>
                </a:cubicBezTo>
                <a:cubicBezTo>
                  <a:pt x="398177" y="117691"/>
                  <a:pt x="444099" y="82471"/>
                  <a:pt x="482410" y="59871"/>
                </a:cubicBezTo>
                <a:cubicBezTo>
                  <a:pt x="493570" y="54166"/>
                  <a:pt x="530756" y="35488"/>
                  <a:pt x="522241" y="43543"/>
                </a:cubicBezTo>
                <a:cubicBezTo>
                  <a:pt x="489535" y="74285"/>
                  <a:pt x="441181" y="98972"/>
                  <a:pt x="409385" y="114300"/>
                </a:cubicBezTo>
                <a:cubicBezTo>
                  <a:pt x="289903" y="161436"/>
                  <a:pt x="-109639" y="313924"/>
                  <a:pt x="44260" y="293914"/>
                </a:cubicBezTo>
                <a:cubicBezTo>
                  <a:pt x="216556" y="277972"/>
                  <a:pt x="334946" y="172916"/>
                  <a:pt x="482410" y="103414"/>
                </a:cubicBezTo>
                <a:cubicBezTo>
                  <a:pt x="515779" y="92535"/>
                  <a:pt x="615323" y="28185"/>
                  <a:pt x="588628" y="54429"/>
                </a:cubicBezTo>
                <a:cubicBezTo>
                  <a:pt x="557767" y="79732"/>
                  <a:pt x="475771" y="108856"/>
                  <a:pt x="475771" y="108857"/>
                </a:cubicBezTo>
                <a:cubicBezTo>
                  <a:pt x="472673" y="115136"/>
                  <a:pt x="465833" y="131087"/>
                  <a:pt x="462494" y="125186"/>
                </a:cubicBezTo>
                <a:cubicBezTo>
                  <a:pt x="456824" y="118858"/>
                  <a:pt x="479749" y="95554"/>
                  <a:pt x="469132" y="97971"/>
                </a:cubicBezTo>
                <a:cubicBezTo>
                  <a:pt x="413404" y="94189"/>
                  <a:pt x="350009" y="111413"/>
                  <a:pt x="283250" y="130629"/>
                </a:cubicBezTo>
                <a:cubicBezTo>
                  <a:pt x="264409" y="140497"/>
                  <a:pt x="258940" y="139191"/>
                  <a:pt x="243418" y="146957"/>
                </a:cubicBezTo>
                <a:cubicBezTo>
                  <a:pt x="308471" y="131596"/>
                  <a:pt x="375603" y="82683"/>
                  <a:pt x="442578" y="65314"/>
                </a:cubicBezTo>
                <a:cubicBezTo>
                  <a:pt x="456184" y="59547"/>
                  <a:pt x="481505" y="62692"/>
                  <a:pt x="495687" y="59871"/>
                </a:cubicBezTo>
                <a:cubicBezTo>
                  <a:pt x="369145" y="208723"/>
                  <a:pt x="532141" y="11832"/>
                  <a:pt x="548796" y="81643"/>
                </a:cubicBezTo>
                <a:cubicBezTo>
                  <a:pt x="560280" y="132051"/>
                  <a:pt x="421119" y="179226"/>
                  <a:pt x="462494" y="179614"/>
                </a:cubicBezTo>
                <a:cubicBezTo>
                  <a:pt x="542176" y="185698"/>
                  <a:pt x="607072" y="108863"/>
                  <a:pt x="688208" y="87086"/>
                </a:cubicBezTo>
                <a:cubicBezTo>
                  <a:pt x="696067" y="83495"/>
                  <a:pt x="711858" y="85055"/>
                  <a:pt x="721401" y="81643"/>
                </a:cubicBezTo>
                <a:cubicBezTo>
                  <a:pt x="683398" y="107305"/>
                  <a:pt x="646054" y="129772"/>
                  <a:pt x="608543" y="152400"/>
                </a:cubicBezTo>
                <a:cubicBezTo>
                  <a:pt x="600409" y="159599"/>
                  <a:pt x="571993" y="179722"/>
                  <a:pt x="581989" y="174171"/>
                </a:cubicBezTo>
                <a:cubicBezTo>
                  <a:pt x="628727" y="159194"/>
                  <a:pt x="679922" y="137172"/>
                  <a:pt x="714762" y="114300"/>
                </a:cubicBezTo>
                <a:cubicBezTo>
                  <a:pt x="727864" y="108071"/>
                  <a:pt x="749530" y="106608"/>
                  <a:pt x="767871" y="97971"/>
                </a:cubicBezTo>
                <a:cubicBezTo>
                  <a:pt x="784279" y="91559"/>
                  <a:pt x="826522" y="73044"/>
                  <a:pt x="814342" y="81643"/>
                </a:cubicBezTo>
                <a:cubicBezTo>
                  <a:pt x="794541" y="101443"/>
                  <a:pt x="735826" y="131898"/>
                  <a:pt x="754594" y="125186"/>
                </a:cubicBezTo>
                <a:cubicBezTo>
                  <a:pt x="811045" y="104097"/>
                  <a:pt x="876655" y="65258"/>
                  <a:pt x="920560" y="32657"/>
                </a:cubicBezTo>
                <a:cubicBezTo>
                  <a:pt x="929829" y="27532"/>
                  <a:pt x="910619" y="47890"/>
                  <a:pt x="900644" y="54429"/>
                </a:cubicBezTo>
                <a:cubicBezTo>
                  <a:pt x="847036" y="88165"/>
                  <a:pt x="759119" y="114672"/>
                  <a:pt x="728040" y="179614"/>
                </a:cubicBezTo>
                <a:cubicBezTo>
                  <a:pt x="705870" y="210751"/>
                  <a:pt x="815215" y="149598"/>
                  <a:pt x="854173" y="125186"/>
                </a:cubicBezTo>
                <a:cubicBezTo>
                  <a:pt x="871536" y="120503"/>
                  <a:pt x="918874" y="84524"/>
                  <a:pt x="907283" y="97971"/>
                </a:cubicBezTo>
                <a:cubicBezTo>
                  <a:pt x="880156" y="131020"/>
                  <a:pt x="854326" y="157304"/>
                  <a:pt x="814342" y="168729"/>
                </a:cubicBezTo>
                <a:cubicBezTo>
                  <a:pt x="792962" y="179493"/>
                  <a:pt x="847222" y="134509"/>
                  <a:pt x="860812" y="119743"/>
                </a:cubicBezTo>
                <a:cubicBezTo>
                  <a:pt x="829306" y="190414"/>
                  <a:pt x="852348" y="108348"/>
                  <a:pt x="900644" y="114300"/>
                </a:cubicBezTo>
                <a:cubicBezTo>
                  <a:pt x="922524" y="117175"/>
                  <a:pt x="844468" y="158059"/>
                  <a:pt x="860812" y="152400"/>
                </a:cubicBezTo>
                <a:cubicBezTo>
                  <a:pt x="918477" y="123729"/>
                  <a:pt x="966895" y="97158"/>
                  <a:pt x="1013501" y="76200"/>
                </a:cubicBezTo>
                <a:cubicBezTo>
                  <a:pt x="928607" y="189252"/>
                  <a:pt x="1018443" y="62980"/>
                  <a:pt x="1046694" y="70757"/>
                </a:cubicBezTo>
                <a:cubicBezTo>
                  <a:pt x="1073123" y="75069"/>
                  <a:pt x="1027505" y="110815"/>
                  <a:pt x="1013501" y="125186"/>
                </a:cubicBezTo>
                <a:cubicBezTo>
                  <a:pt x="1010903" y="131002"/>
                  <a:pt x="1006777" y="136822"/>
                  <a:pt x="1000224" y="141514"/>
                </a:cubicBezTo>
                <a:cubicBezTo>
                  <a:pt x="974086" y="161422"/>
                  <a:pt x="902711" y="213511"/>
                  <a:pt x="933837" y="201386"/>
                </a:cubicBezTo>
                <a:cubicBezTo>
                  <a:pt x="1007937" y="169267"/>
                  <a:pt x="1235464" y="50273"/>
                  <a:pt x="1152913" y="81643"/>
                </a:cubicBezTo>
                <a:cubicBezTo>
                  <a:pt x="1097453" y="104578"/>
                  <a:pt x="1078644" y="112916"/>
                  <a:pt x="1033417" y="130629"/>
                </a:cubicBezTo>
                <a:cubicBezTo>
                  <a:pt x="1022061" y="143086"/>
                  <a:pt x="963878" y="186911"/>
                  <a:pt x="986946" y="179614"/>
                </a:cubicBezTo>
                <a:cubicBezTo>
                  <a:pt x="1042844" y="149764"/>
                  <a:pt x="1086225" y="123988"/>
                  <a:pt x="1139635" y="97971"/>
                </a:cubicBezTo>
                <a:cubicBezTo>
                  <a:pt x="1151464" y="94903"/>
                  <a:pt x="1161653" y="90984"/>
                  <a:pt x="1172828" y="87086"/>
                </a:cubicBezTo>
                <a:cubicBezTo>
                  <a:pt x="1136514" y="118508"/>
                  <a:pt x="1093140" y="140593"/>
                  <a:pt x="1053333" y="185057"/>
                </a:cubicBezTo>
                <a:cubicBezTo>
                  <a:pt x="1045505" y="194372"/>
                  <a:pt x="1028646" y="220754"/>
                  <a:pt x="1040055" y="217714"/>
                </a:cubicBezTo>
                <a:cubicBezTo>
                  <a:pt x="1110939" y="190537"/>
                  <a:pt x="1153175" y="155055"/>
                  <a:pt x="1206022" y="125186"/>
                </a:cubicBezTo>
                <a:cubicBezTo>
                  <a:pt x="1227317" y="118849"/>
                  <a:pt x="1253699" y="79220"/>
                  <a:pt x="1272408" y="97971"/>
                </a:cubicBezTo>
                <a:cubicBezTo>
                  <a:pt x="1289443" y="114843"/>
                  <a:pt x="1197110" y="147040"/>
                  <a:pt x="1219299" y="141514"/>
                </a:cubicBezTo>
                <a:cubicBezTo>
                  <a:pt x="1283520" y="110690"/>
                  <a:pt x="1326648" y="95173"/>
                  <a:pt x="1371988" y="54429"/>
                </a:cubicBezTo>
                <a:cubicBezTo>
                  <a:pt x="1381997" y="49889"/>
                  <a:pt x="1406421" y="36553"/>
                  <a:pt x="1398542" y="43543"/>
                </a:cubicBezTo>
                <a:cubicBezTo>
                  <a:pt x="1354074" y="79341"/>
                  <a:pt x="1301811" y="119607"/>
                  <a:pt x="1252493" y="157843"/>
                </a:cubicBezTo>
                <a:cubicBezTo>
                  <a:pt x="1245320" y="163693"/>
                  <a:pt x="1224321" y="184906"/>
                  <a:pt x="1232576" y="179614"/>
                </a:cubicBezTo>
                <a:cubicBezTo>
                  <a:pt x="1279818" y="150247"/>
                  <a:pt x="1395438" y="52684"/>
                  <a:pt x="1365349" y="97971"/>
                </a:cubicBezTo>
                <a:cubicBezTo>
                  <a:pt x="1348255" y="120689"/>
                  <a:pt x="1280265" y="147617"/>
                  <a:pt x="1312240" y="152400"/>
                </a:cubicBezTo>
                <a:cubicBezTo>
                  <a:pt x="1348491" y="155275"/>
                  <a:pt x="1369365" y="115766"/>
                  <a:pt x="1405180" y="103414"/>
                </a:cubicBezTo>
                <a:cubicBezTo>
                  <a:pt x="1416068" y="97804"/>
                  <a:pt x="1449479" y="73952"/>
                  <a:pt x="1438375" y="81643"/>
                </a:cubicBezTo>
                <a:cubicBezTo>
                  <a:pt x="1382868" y="142306"/>
                  <a:pt x="1327735" y="166265"/>
                  <a:pt x="1425097" y="114300"/>
                </a:cubicBezTo>
                <a:cubicBezTo>
                  <a:pt x="1416902" y="123795"/>
                  <a:pt x="1384024" y="146364"/>
                  <a:pt x="1398542" y="141514"/>
                </a:cubicBezTo>
                <a:cubicBezTo>
                  <a:pt x="1443715" y="130871"/>
                  <a:pt x="1507694" y="99430"/>
                  <a:pt x="1564508" y="81643"/>
                </a:cubicBezTo>
                <a:cubicBezTo>
                  <a:pt x="1481665" y="193118"/>
                  <a:pt x="1507193" y="154469"/>
                  <a:pt x="1637533" y="70757"/>
                </a:cubicBezTo>
                <a:cubicBezTo>
                  <a:pt x="1651063" y="65960"/>
                  <a:pt x="1664165" y="63160"/>
                  <a:pt x="1677365" y="59871"/>
                </a:cubicBezTo>
                <a:cubicBezTo>
                  <a:pt x="1661217" y="80656"/>
                  <a:pt x="1649516" y="109535"/>
                  <a:pt x="1624257" y="130629"/>
                </a:cubicBezTo>
                <a:cubicBezTo>
                  <a:pt x="1611179" y="144199"/>
                  <a:pt x="1594280" y="151468"/>
                  <a:pt x="1584424" y="163286"/>
                </a:cubicBezTo>
                <a:cubicBezTo>
                  <a:pt x="1578521" y="170877"/>
                  <a:pt x="1603609" y="150882"/>
                  <a:pt x="1610979" y="146957"/>
                </a:cubicBezTo>
                <a:cubicBezTo>
                  <a:pt x="1625581" y="138448"/>
                  <a:pt x="1640688" y="135544"/>
                  <a:pt x="1657449" y="125186"/>
                </a:cubicBezTo>
                <a:cubicBezTo>
                  <a:pt x="1649232" y="141487"/>
                  <a:pt x="1603532" y="167368"/>
                  <a:pt x="1624257" y="163286"/>
                </a:cubicBezTo>
                <a:cubicBezTo>
                  <a:pt x="1658288" y="157373"/>
                  <a:pt x="1675341" y="130481"/>
                  <a:pt x="1710559" y="114300"/>
                </a:cubicBezTo>
                <a:cubicBezTo>
                  <a:pt x="1716349" y="111853"/>
                  <a:pt x="1722841" y="110435"/>
                  <a:pt x="1730474" y="108857"/>
                </a:cubicBezTo>
                <a:cubicBezTo>
                  <a:pt x="1574766" y="234618"/>
                  <a:pt x="1735650" y="93710"/>
                  <a:pt x="1776944" y="103414"/>
                </a:cubicBezTo>
                <a:cubicBezTo>
                  <a:pt x="1805589" y="105595"/>
                  <a:pt x="1717830" y="140258"/>
                  <a:pt x="1717197" y="163286"/>
                </a:cubicBezTo>
                <a:cubicBezTo>
                  <a:pt x="1719055" y="190250"/>
                  <a:pt x="1757163" y="110124"/>
                  <a:pt x="1776944" y="119743"/>
                </a:cubicBezTo>
                <a:cubicBezTo>
                  <a:pt x="1799508" y="127542"/>
                  <a:pt x="1747561" y="154190"/>
                  <a:pt x="1737113" y="168729"/>
                </a:cubicBezTo>
                <a:cubicBezTo>
                  <a:pt x="1732881" y="180960"/>
                  <a:pt x="1782716" y="129649"/>
                  <a:pt x="1770306" y="136071"/>
                </a:cubicBezTo>
                <a:cubicBezTo>
                  <a:pt x="1730800" y="161053"/>
                  <a:pt x="1688421" y="195184"/>
                  <a:pt x="1637533" y="217714"/>
                </a:cubicBezTo>
                <a:cubicBezTo>
                  <a:pt x="1645866" y="199975"/>
                  <a:pt x="1680330" y="171876"/>
                  <a:pt x="1657449" y="168729"/>
                </a:cubicBezTo>
                <a:cubicBezTo>
                  <a:pt x="1621628" y="172043"/>
                  <a:pt x="1554224" y="257619"/>
                  <a:pt x="1557870" y="223157"/>
                </a:cubicBezTo>
                <a:cubicBezTo>
                  <a:pt x="1574554" y="163980"/>
                  <a:pt x="1637289" y="126500"/>
                  <a:pt x="1677365" y="81643"/>
                </a:cubicBezTo>
                <a:cubicBezTo>
                  <a:pt x="1704136" y="49125"/>
                  <a:pt x="1800664" y="3220"/>
                  <a:pt x="1757029" y="16329"/>
                </a:cubicBezTo>
                <a:cubicBezTo>
                  <a:pt x="1701273" y="39959"/>
                  <a:pt x="1662820" y="69948"/>
                  <a:pt x="1610979" y="97971"/>
                </a:cubicBezTo>
                <a:cubicBezTo>
                  <a:pt x="1608445" y="99379"/>
                  <a:pt x="1606732" y="101367"/>
                  <a:pt x="1604340" y="103414"/>
                </a:cubicBezTo>
                <a:cubicBezTo>
                  <a:pt x="1556436" y="123075"/>
                  <a:pt x="1520632" y="154448"/>
                  <a:pt x="1471567" y="179614"/>
                </a:cubicBezTo>
                <a:cubicBezTo>
                  <a:pt x="1460337" y="185006"/>
                  <a:pt x="1414773" y="207905"/>
                  <a:pt x="1431736" y="201386"/>
                </a:cubicBezTo>
                <a:cubicBezTo>
                  <a:pt x="1462126" y="183081"/>
                  <a:pt x="1638878" y="84897"/>
                  <a:pt x="1604340" y="76200"/>
                </a:cubicBezTo>
                <a:cubicBezTo>
                  <a:pt x="1551248" y="66329"/>
                  <a:pt x="1389817" y="200449"/>
                  <a:pt x="1438375" y="157843"/>
                </a:cubicBezTo>
                <a:cubicBezTo>
                  <a:pt x="1475896" y="126384"/>
                  <a:pt x="1587476" y="35357"/>
                  <a:pt x="1551231" y="59871"/>
                </a:cubicBezTo>
                <a:cubicBezTo>
                  <a:pt x="1490804" y="81022"/>
                  <a:pt x="1469142" y="91131"/>
                  <a:pt x="1405180" y="130629"/>
                </a:cubicBezTo>
                <a:cubicBezTo>
                  <a:pt x="1396872" y="132561"/>
                  <a:pt x="1370844" y="145386"/>
                  <a:pt x="1378626" y="141514"/>
                </a:cubicBezTo>
                <a:cubicBezTo>
                  <a:pt x="1412100" y="110784"/>
                  <a:pt x="1455836" y="76293"/>
                  <a:pt x="1511399" y="43543"/>
                </a:cubicBezTo>
                <a:cubicBezTo>
                  <a:pt x="1519011" y="38629"/>
                  <a:pt x="1539010" y="23911"/>
                  <a:pt x="1531316" y="27214"/>
                </a:cubicBezTo>
                <a:cubicBezTo>
                  <a:pt x="1485482" y="43329"/>
                  <a:pt x="1426090" y="69588"/>
                  <a:pt x="1385265" y="97971"/>
                </a:cubicBezTo>
                <a:cubicBezTo>
                  <a:pt x="1354080" y="113609"/>
                  <a:pt x="1270917" y="178376"/>
                  <a:pt x="1298963" y="163286"/>
                </a:cubicBezTo>
                <a:cubicBezTo>
                  <a:pt x="1343749" y="149341"/>
                  <a:pt x="1385789" y="104842"/>
                  <a:pt x="1418458" y="87086"/>
                </a:cubicBezTo>
                <a:cubicBezTo>
                  <a:pt x="1427890" y="82067"/>
                  <a:pt x="1449833" y="59498"/>
                  <a:pt x="1438375" y="65314"/>
                </a:cubicBezTo>
                <a:cubicBezTo>
                  <a:pt x="1334222" y="93233"/>
                  <a:pt x="1090433" y="259409"/>
                  <a:pt x="1172828" y="201386"/>
                </a:cubicBezTo>
                <a:cubicBezTo>
                  <a:pt x="1241099" y="160734"/>
                  <a:pt x="1409950" y="40447"/>
                  <a:pt x="1352071" y="76200"/>
                </a:cubicBezTo>
                <a:cubicBezTo>
                  <a:pt x="1322142" y="94217"/>
                  <a:pt x="1285259" y="122257"/>
                  <a:pt x="1252493" y="136071"/>
                </a:cubicBezTo>
                <a:cubicBezTo>
                  <a:pt x="1231441" y="144675"/>
                  <a:pt x="1185756" y="177600"/>
                  <a:pt x="1206022" y="174171"/>
                </a:cubicBezTo>
                <a:cubicBezTo>
                  <a:pt x="1302031" y="168538"/>
                  <a:pt x="1381580" y="119887"/>
                  <a:pt x="1478206" y="114300"/>
                </a:cubicBezTo>
                <a:cubicBezTo>
                  <a:pt x="1605100" y="44130"/>
                  <a:pt x="1392472" y="158432"/>
                  <a:pt x="1418458" y="157843"/>
                </a:cubicBezTo>
                <a:cubicBezTo>
                  <a:pt x="1502233" y="155775"/>
                  <a:pt x="1588945" y="144222"/>
                  <a:pt x="1664088" y="81643"/>
                </a:cubicBezTo>
                <a:cubicBezTo>
                  <a:pt x="1722656" y="58736"/>
                  <a:pt x="1530051" y="120654"/>
                  <a:pt x="1464929" y="125186"/>
                </a:cubicBezTo>
                <a:cubicBezTo>
                  <a:pt x="1406624" y="132137"/>
                  <a:pt x="1368331" y="169082"/>
                  <a:pt x="1298963" y="195943"/>
                </a:cubicBezTo>
                <a:cubicBezTo>
                  <a:pt x="1313498" y="177567"/>
                  <a:pt x="1382108" y="140552"/>
                  <a:pt x="1352071" y="141514"/>
                </a:cubicBezTo>
                <a:cubicBezTo>
                  <a:pt x="1340233" y="134612"/>
                  <a:pt x="1219204" y="177646"/>
                  <a:pt x="1172828" y="206829"/>
                </a:cubicBezTo>
                <a:cubicBezTo>
                  <a:pt x="1452543" y="-75006"/>
                  <a:pt x="1397251" y="48252"/>
                  <a:pt x="1225937" y="103414"/>
                </a:cubicBezTo>
                <a:cubicBezTo>
                  <a:pt x="1207552" y="114672"/>
                  <a:pt x="1187952" y="109782"/>
                  <a:pt x="1166189" y="114300"/>
                </a:cubicBezTo>
                <a:cubicBezTo>
                  <a:pt x="1294681" y="-22140"/>
                  <a:pt x="1244797" y="70077"/>
                  <a:pt x="1000224" y="168729"/>
                </a:cubicBezTo>
                <a:cubicBezTo>
                  <a:pt x="961858" y="194784"/>
                  <a:pt x="822465" y="254735"/>
                  <a:pt x="860812" y="228600"/>
                </a:cubicBezTo>
                <a:cubicBezTo>
                  <a:pt x="978148" y="157488"/>
                  <a:pt x="1300433" y="-25750"/>
                  <a:pt x="1192744" y="43543"/>
                </a:cubicBezTo>
                <a:cubicBezTo>
                  <a:pt x="1169629" y="59954"/>
                  <a:pt x="1150402" y="76339"/>
                  <a:pt x="1126358" y="87086"/>
                </a:cubicBezTo>
                <a:cubicBezTo>
                  <a:pt x="1051300" y="139135"/>
                  <a:pt x="960048" y="151057"/>
                  <a:pt x="874090" y="190500"/>
                </a:cubicBezTo>
                <a:cubicBezTo>
                  <a:pt x="895186" y="165199"/>
                  <a:pt x="954814" y="148134"/>
                  <a:pt x="953753" y="114300"/>
                </a:cubicBezTo>
                <a:cubicBezTo>
                  <a:pt x="959844" y="89595"/>
                  <a:pt x="880539" y="167708"/>
                  <a:pt x="880729" y="146957"/>
                </a:cubicBezTo>
                <a:cubicBezTo>
                  <a:pt x="875996" y="124150"/>
                  <a:pt x="972712" y="96228"/>
                  <a:pt x="953753" y="108857"/>
                </a:cubicBezTo>
                <a:cubicBezTo>
                  <a:pt x="938864" y="121391"/>
                  <a:pt x="886818" y="152502"/>
                  <a:pt x="900644" y="141514"/>
                </a:cubicBezTo>
                <a:cubicBezTo>
                  <a:pt x="933344" y="117517"/>
                  <a:pt x="1040977" y="90031"/>
                  <a:pt x="1000224" y="70757"/>
                </a:cubicBezTo>
                <a:cubicBezTo>
                  <a:pt x="951045" y="51810"/>
                  <a:pt x="917614" y="112956"/>
                  <a:pt x="887366" y="136071"/>
                </a:cubicBezTo>
                <a:cubicBezTo>
                  <a:pt x="881090" y="138928"/>
                  <a:pt x="874269" y="139431"/>
                  <a:pt x="867451" y="141514"/>
                </a:cubicBezTo>
                <a:cubicBezTo>
                  <a:pt x="901534" y="121230"/>
                  <a:pt x="997624" y="68396"/>
                  <a:pt x="960392" y="81643"/>
                </a:cubicBezTo>
                <a:cubicBezTo>
                  <a:pt x="901567" y="110180"/>
                  <a:pt x="840368" y="157224"/>
                  <a:pt x="781149" y="174171"/>
                </a:cubicBezTo>
                <a:cubicBezTo>
                  <a:pt x="748142" y="195453"/>
                  <a:pt x="675006" y="243049"/>
                  <a:pt x="681569" y="212271"/>
                </a:cubicBezTo>
                <a:cubicBezTo>
                  <a:pt x="679823" y="180664"/>
                  <a:pt x="755413" y="165516"/>
                  <a:pt x="787788" y="141514"/>
                </a:cubicBezTo>
                <a:cubicBezTo>
                  <a:pt x="859817" y="98101"/>
                  <a:pt x="908859" y="92197"/>
                  <a:pt x="674930" y="185057"/>
                </a:cubicBezTo>
                <a:cubicBezTo>
                  <a:pt x="663704" y="188998"/>
                  <a:pt x="653379" y="190662"/>
                  <a:pt x="641737" y="195943"/>
                </a:cubicBezTo>
                <a:cubicBezTo>
                  <a:pt x="687446" y="150119"/>
                  <a:pt x="729966" y="123389"/>
                  <a:pt x="774510" y="76200"/>
                </a:cubicBezTo>
                <a:cubicBezTo>
                  <a:pt x="785658" y="65477"/>
                  <a:pt x="835216" y="40974"/>
                  <a:pt x="820981" y="48986"/>
                </a:cubicBezTo>
                <a:cubicBezTo>
                  <a:pt x="768131" y="77164"/>
                  <a:pt x="718027" y="96713"/>
                  <a:pt x="668291" y="125186"/>
                </a:cubicBezTo>
                <a:cubicBezTo>
                  <a:pt x="619969" y="148155"/>
                  <a:pt x="483620" y="221982"/>
                  <a:pt x="515602" y="190500"/>
                </a:cubicBezTo>
                <a:cubicBezTo>
                  <a:pt x="566078" y="128851"/>
                  <a:pt x="796954" y="17651"/>
                  <a:pt x="721401" y="54429"/>
                </a:cubicBezTo>
                <a:cubicBezTo>
                  <a:pt x="667384" y="89093"/>
                  <a:pt x="616531" y="112571"/>
                  <a:pt x="568712" y="141514"/>
                </a:cubicBezTo>
                <a:cubicBezTo>
                  <a:pt x="561688" y="146086"/>
                  <a:pt x="534559" y="157909"/>
                  <a:pt x="542158" y="152400"/>
                </a:cubicBezTo>
                <a:cubicBezTo>
                  <a:pt x="591604" y="111305"/>
                  <a:pt x="684055" y="86869"/>
                  <a:pt x="708123" y="43543"/>
                </a:cubicBezTo>
                <a:cubicBezTo>
                  <a:pt x="726718" y="1170"/>
                  <a:pt x="615854" y="83726"/>
                  <a:pt x="575350" y="103414"/>
                </a:cubicBezTo>
                <a:cubicBezTo>
                  <a:pt x="547828" y="119816"/>
                  <a:pt x="451548" y="167584"/>
                  <a:pt x="475771" y="141514"/>
                </a:cubicBezTo>
                <a:cubicBezTo>
                  <a:pt x="534041" y="85810"/>
                  <a:pt x="615659" y="75129"/>
                  <a:pt x="674930" y="10886"/>
                </a:cubicBezTo>
                <a:cubicBezTo>
                  <a:pt x="716278" y="-20833"/>
                  <a:pt x="559282" y="75180"/>
                  <a:pt x="502326" y="114300"/>
                </a:cubicBezTo>
                <a:cubicBezTo>
                  <a:pt x="452131" y="144108"/>
                  <a:pt x="335660" y="221712"/>
                  <a:pt x="376191" y="185057"/>
                </a:cubicBezTo>
                <a:cubicBezTo>
                  <a:pt x="423980" y="146695"/>
                  <a:pt x="454029" y="108862"/>
                  <a:pt x="489048" y="81643"/>
                </a:cubicBezTo>
                <a:cubicBezTo>
                  <a:pt x="500527" y="69272"/>
                  <a:pt x="543293" y="37810"/>
                  <a:pt x="528880" y="48986"/>
                </a:cubicBezTo>
                <a:cubicBezTo>
                  <a:pt x="369744" y="150710"/>
                  <a:pt x="466164" y="123011"/>
                  <a:pt x="369553" y="152400"/>
                </a:cubicBezTo>
                <a:cubicBezTo>
                  <a:pt x="390823" y="126399"/>
                  <a:pt x="505720" y="61878"/>
                  <a:pt x="462494" y="81643"/>
                </a:cubicBezTo>
                <a:cubicBezTo>
                  <a:pt x="399304" y="102583"/>
                  <a:pt x="360894" y="142368"/>
                  <a:pt x="309805" y="185057"/>
                </a:cubicBezTo>
                <a:cubicBezTo>
                  <a:pt x="302454" y="190240"/>
                  <a:pt x="275642" y="203385"/>
                  <a:pt x="283250" y="195943"/>
                </a:cubicBezTo>
                <a:cubicBezTo>
                  <a:pt x="336378" y="158194"/>
                  <a:pt x="408600" y="106520"/>
                  <a:pt x="462494" y="65314"/>
                </a:cubicBezTo>
                <a:cubicBezTo>
                  <a:pt x="496296" y="48902"/>
                  <a:pt x="397591" y="117652"/>
                  <a:pt x="362915" y="136071"/>
                </a:cubicBezTo>
                <a:cubicBezTo>
                  <a:pt x="353791" y="140595"/>
                  <a:pt x="346311" y="145282"/>
                  <a:pt x="329720" y="152400"/>
                </a:cubicBezTo>
                <a:cubicBezTo>
                  <a:pt x="467374" y="9123"/>
                  <a:pt x="436883" y="81087"/>
                  <a:pt x="250057" y="163286"/>
                </a:cubicBezTo>
                <a:cubicBezTo>
                  <a:pt x="215321" y="181968"/>
                  <a:pt x="178164" y="192849"/>
                  <a:pt x="143838" y="206829"/>
                </a:cubicBezTo>
                <a:cubicBezTo>
                  <a:pt x="164886" y="182127"/>
                  <a:pt x="198549" y="157354"/>
                  <a:pt x="223503" y="136071"/>
                </a:cubicBezTo>
                <a:cubicBezTo>
                  <a:pt x="248659" y="121087"/>
                  <a:pt x="338459" y="70332"/>
                  <a:pt x="303166" y="81643"/>
                </a:cubicBezTo>
                <a:cubicBezTo>
                  <a:pt x="253999" y="92221"/>
                  <a:pt x="198190" y="127013"/>
                  <a:pt x="150477" y="163286"/>
                </a:cubicBezTo>
                <a:cubicBezTo>
                  <a:pt x="114037" y="179020"/>
                  <a:pt x="29097" y="230002"/>
                  <a:pt x="44260" y="206829"/>
                </a:cubicBezTo>
                <a:cubicBezTo>
                  <a:pt x="75858" y="167706"/>
                  <a:pt x="159044" y="121190"/>
                  <a:pt x="196948" y="87086"/>
                </a:cubicBezTo>
                <a:cubicBezTo>
                  <a:pt x="228635" y="42022"/>
                  <a:pt x="-13116" y="232938"/>
                  <a:pt x="37621" y="185057"/>
                </a:cubicBezTo>
                <a:cubicBezTo>
                  <a:pt x="204237" y="-28033"/>
                  <a:pt x="262683" y="54510"/>
                  <a:pt x="123923" y="87086"/>
                </a:cubicBezTo>
                <a:cubicBezTo>
                  <a:pt x="86510" y="91918"/>
                  <a:pt x="60040" y="87821"/>
                  <a:pt x="30982" y="97971"/>
                </a:cubicBezTo>
                <a:cubicBezTo>
                  <a:pt x="65905" y="59039"/>
                  <a:pt x="53792" y="75170"/>
                  <a:pt x="84092" y="54429"/>
                </a:cubicBezTo>
              </a:path>
            </a:pathLst>
          </a:custGeom>
          <a:noFill/>
          <a:ln w="47625">
            <a:solidFill>
              <a:schemeClr val="tx1">
                <a:lumMod val="75000"/>
                <a:lumOff val="25000"/>
                <a:alpha val="66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14516 w 1462199"/>
                      <a:gd name="connsiteY0" fmla="*/ 48986 h 295998"/>
                      <a:gd name="connsiteX1" fmla="*/ 14516 w 1462199"/>
                      <a:gd name="connsiteY1" fmla="*/ 48986 h 295998"/>
                      <a:gd name="connsiteX2" fmla="*/ 3630 w 1462199"/>
                      <a:gd name="connsiteY2" fmla="*/ 136071 h 295998"/>
                      <a:gd name="connsiteX3" fmla="*/ 14516 w 1462199"/>
                      <a:gd name="connsiteY3" fmla="*/ 114300 h 295998"/>
                      <a:gd name="connsiteX4" fmla="*/ 128816 w 1462199"/>
                      <a:gd name="connsiteY4" fmla="*/ 0 h 295998"/>
                      <a:gd name="connsiteX5" fmla="*/ 107045 w 1462199"/>
                      <a:gd name="connsiteY5" fmla="*/ 59871 h 295998"/>
                      <a:gd name="connsiteX6" fmla="*/ 52616 w 1462199"/>
                      <a:gd name="connsiteY6" fmla="*/ 108857 h 295998"/>
                      <a:gd name="connsiteX7" fmla="*/ 30845 w 1462199"/>
                      <a:gd name="connsiteY7" fmla="*/ 119743 h 295998"/>
                      <a:gd name="connsiteX8" fmla="*/ 85273 w 1462199"/>
                      <a:gd name="connsiteY8" fmla="*/ 76200 h 295998"/>
                      <a:gd name="connsiteX9" fmla="*/ 41730 w 1462199"/>
                      <a:gd name="connsiteY9" fmla="*/ 179614 h 295998"/>
                      <a:gd name="connsiteX10" fmla="*/ 215902 w 1462199"/>
                      <a:gd name="connsiteY10" fmla="*/ 59871 h 295998"/>
                      <a:gd name="connsiteX11" fmla="*/ 150588 w 1462199"/>
                      <a:gd name="connsiteY11" fmla="*/ 136071 h 295998"/>
                      <a:gd name="connsiteX12" fmla="*/ 117930 w 1462199"/>
                      <a:gd name="connsiteY12" fmla="*/ 179614 h 295998"/>
                      <a:gd name="connsiteX13" fmla="*/ 210459 w 1462199"/>
                      <a:gd name="connsiteY13" fmla="*/ 81643 h 295998"/>
                      <a:gd name="connsiteX14" fmla="*/ 14516 w 1462199"/>
                      <a:gd name="connsiteY14" fmla="*/ 239486 h 295998"/>
                      <a:gd name="connsiteX15" fmla="*/ 145145 w 1462199"/>
                      <a:gd name="connsiteY15" fmla="*/ 146957 h 295998"/>
                      <a:gd name="connsiteX16" fmla="*/ 346530 w 1462199"/>
                      <a:gd name="connsiteY16" fmla="*/ 48986 h 295998"/>
                      <a:gd name="connsiteX17" fmla="*/ 292102 w 1462199"/>
                      <a:gd name="connsiteY17" fmla="*/ 141514 h 295998"/>
                      <a:gd name="connsiteX18" fmla="*/ 395516 w 1462199"/>
                      <a:gd name="connsiteY18" fmla="*/ 59871 h 295998"/>
                      <a:gd name="connsiteX19" fmla="*/ 428173 w 1462199"/>
                      <a:gd name="connsiteY19" fmla="*/ 43543 h 295998"/>
                      <a:gd name="connsiteX20" fmla="*/ 335645 w 1462199"/>
                      <a:gd name="connsiteY20" fmla="*/ 114300 h 295998"/>
                      <a:gd name="connsiteX21" fmla="*/ 36288 w 1462199"/>
                      <a:gd name="connsiteY21" fmla="*/ 293914 h 295998"/>
                      <a:gd name="connsiteX22" fmla="*/ 395516 w 1462199"/>
                      <a:gd name="connsiteY22" fmla="*/ 103414 h 295998"/>
                      <a:gd name="connsiteX23" fmla="*/ 482602 w 1462199"/>
                      <a:gd name="connsiteY23" fmla="*/ 54429 h 295998"/>
                      <a:gd name="connsiteX24" fmla="*/ 390073 w 1462199"/>
                      <a:gd name="connsiteY24" fmla="*/ 108857 h 295998"/>
                      <a:gd name="connsiteX25" fmla="*/ 379188 w 1462199"/>
                      <a:gd name="connsiteY25" fmla="*/ 125186 h 295998"/>
                      <a:gd name="connsiteX26" fmla="*/ 384630 w 1462199"/>
                      <a:gd name="connsiteY26" fmla="*/ 97971 h 295998"/>
                      <a:gd name="connsiteX27" fmla="*/ 232230 w 1462199"/>
                      <a:gd name="connsiteY27" fmla="*/ 130629 h 295998"/>
                      <a:gd name="connsiteX28" fmla="*/ 199573 w 1462199"/>
                      <a:gd name="connsiteY28" fmla="*/ 146957 h 295998"/>
                      <a:gd name="connsiteX29" fmla="*/ 362859 w 1462199"/>
                      <a:gd name="connsiteY29" fmla="*/ 65314 h 295998"/>
                      <a:gd name="connsiteX30" fmla="*/ 406402 w 1462199"/>
                      <a:gd name="connsiteY30" fmla="*/ 59871 h 295998"/>
                      <a:gd name="connsiteX31" fmla="*/ 449945 w 1462199"/>
                      <a:gd name="connsiteY31" fmla="*/ 81643 h 295998"/>
                      <a:gd name="connsiteX32" fmla="*/ 379188 w 1462199"/>
                      <a:gd name="connsiteY32" fmla="*/ 179614 h 295998"/>
                      <a:gd name="connsiteX33" fmla="*/ 564245 w 1462199"/>
                      <a:gd name="connsiteY33" fmla="*/ 87086 h 295998"/>
                      <a:gd name="connsiteX34" fmla="*/ 591459 w 1462199"/>
                      <a:gd name="connsiteY34" fmla="*/ 81643 h 295998"/>
                      <a:gd name="connsiteX35" fmla="*/ 498930 w 1462199"/>
                      <a:gd name="connsiteY35" fmla="*/ 152400 h 295998"/>
                      <a:gd name="connsiteX36" fmla="*/ 477159 w 1462199"/>
                      <a:gd name="connsiteY36" fmla="*/ 174171 h 295998"/>
                      <a:gd name="connsiteX37" fmla="*/ 586016 w 1462199"/>
                      <a:gd name="connsiteY37" fmla="*/ 114300 h 295998"/>
                      <a:gd name="connsiteX38" fmla="*/ 629559 w 1462199"/>
                      <a:gd name="connsiteY38" fmla="*/ 97971 h 295998"/>
                      <a:gd name="connsiteX39" fmla="*/ 667659 w 1462199"/>
                      <a:gd name="connsiteY39" fmla="*/ 81643 h 295998"/>
                      <a:gd name="connsiteX40" fmla="*/ 618673 w 1462199"/>
                      <a:gd name="connsiteY40" fmla="*/ 125186 h 295998"/>
                      <a:gd name="connsiteX41" fmla="*/ 754745 w 1462199"/>
                      <a:gd name="connsiteY41" fmla="*/ 32657 h 295998"/>
                      <a:gd name="connsiteX42" fmla="*/ 738416 w 1462199"/>
                      <a:gd name="connsiteY42" fmla="*/ 54429 h 295998"/>
                      <a:gd name="connsiteX43" fmla="*/ 596902 w 1462199"/>
                      <a:gd name="connsiteY43" fmla="*/ 179614 h 295998"/>
                      <a:gd name="connsiteX44" fmla="*/ 700316 w 1462199"/>
                      <a:gd name="connsiteY44" fmla="*/ 125186 h 295998"/>
                      <a:gd name="connsiteX45" fmla="*/ 743859 w 1462199"/>
                      <a:gd name="connsiteY45" fmla="*/ 97971 h 295998"/>
                      <a:gd name="connsiteX46" fmla="*/ 667659 w 1462199"/>
                      <a:gd name="connsiteY46" fmla="*/ 168729 h 295998"/>
                      <a:gd name="connsiteX47" fmla="*/ 705759 w 1462199"/>
                      <a:gd name="connsiteY47" fmla="*/ 119743 h 295998"/>
                      <a:gd name="connsiteX48" fmla="*/ 738416 w 1462199"/>
                      <a:gd name="connsiteY48" fmla="*/ 114300 h 295998"/>
                      <a:gd name="connsiteX49" fmla="*/ 705759 w 1462199"/>
                      <a:gd name="connsiteY49" fmla="*/ 152400 h 295998"/>
                      <a:gd name="connsiteX50" fmla="*/ 830945 w 1462199"/>
                      <a:gd name="connsiteY50" fmla="*/ 76200 h 295998"/>
                      <a:gd name="connsiteX51" fmla="*/ 858159 w 1462199"/>
                      <a:gd name="connsiteY51" fmla="*/ 70757 h 295998"/>
                      <a:gd name="connsiteX52" fmla="*/ 830945 w 1462199"/>
                      <a:gd name="connsiteY52" fmla="*/ 125186 h 295998"/>
                      <a:gd name="connsiteX53" fmla="*/ 820059 w 1462199"/>
                      <a:gd name="connsiteY53" fmla="*/ 141514 h 295998"/>
                      <a:gd name="connsiteX54" fmla="*/ 765630 w 1462199"/>
                      <a:gd name="connsiteY54" fmla="*/ 201386 h 295998"/>
                      <a:gd name="connsiteX55" fmla="*/ 945245 w 1462199"/>
                      <a:gd name="connsiteY55" fmla="*/ 81643 h 295998"/>
                      <a:gd name="connsiteX56" fmla="*/ 847273 w 1462199"/>
                      <a:gd name="connsiteY56" fmla="*/ 130629 h 295998"/>
                      <a:gd name="connsiteX57" fmla="*/ 809173 w 1462199"/>
                      <a:gd name="connsiteY57" fmla="*/ 179614 h 295998"/>
                      <a:gd name="connsiteX58" fmla="*/ 934359 w 1462199"/>
                      <a:gd name="connsiteY58" fmla="*/ 97971 h 295998"/>
                      <a:gd name="connsiteX59" fmla="*/ 961573 w 1462199"/>
                      <a:gd name="connsiteY59" fmla="*/ 87086 h 295998"/>
                      <a:gd name="connsiteX60" fmla="*/ 863602 w 1462199"/>
                      <a:gd name="connsiteY60" fmla="*/ 185057 h 295998"/>
                      <a:gd name="connsiteX61" fmla="*/ 852716 w 1462199"/>
                      <a:gd name="connsiteY61" fmla="*/ 217714 h 295998"/>
                      <a:gd name="connsiteX62" fmla="*/ 988788 w 1462199"/>
                      <a:gd name="connsiteY62" fmla="*/ 125186 h 295998"/>
                      <a:gd name="connsiteX63" fmla="*/ 1043216 w 1462199"/>
                      <a:gd name="connsiteY63" fmla="*/ 97971 h 295998"/>
                      <a:gd name="connsiteX64" fmla="*/ 999673 w 1462199"/>
                      <a:gd name="connsiteY64" fmla="*/ 141514 h 295998"/>
                      <a:gd name="connsiteX65" fmla="*/ 1124859 w 1462199"/>
                      <a:gd name="connsiteY65" fmla="*/ 54429 h 295998"/>
                      <a:gd name="connsiteX66" fmla="*/ 1146630 w 1462199"/>
                      <a:gd name="connsiteY66" fmla="*/ 43543 h 295998"/>
                      <a:gd name="connsiteX67" fmla="*/ 1026888 w 1462199"/>
                      <a:gd name="connsiteY67" fmla="*/ 157843 h 295998"/>
                      <a:gd name="connsiteX68" fmla="*/ 1010559 w 1462199"/>
                      <a:gd name="connsiteY68" fmla="*/ 179614 h 295998"/>
                      <a:gd name="connsiteX69" fmla="*/ 1119416 w 1462199"/>
                      <a:gd name="connsiteY69" fmla="*/ 97971 h 295998"/>
                      <a:gd name="connsiteX70" fmla="*/ 1075873 w 1462199"/>
                      <a:gd name="connsiteY70" fmla="*/ 152400 h 295998"/>
                      <a:gd name="connsiteX71" fmla="*/ 1152073 w 1462199"/>
                      <a:gd name="connsiteY71" fmla="*/ 103414 h 295998"/>
                      <a:gd name="connsiteX72" fmla="*/ 1179288 w 1462199"/>
                      <a:gd name="connsiteY72" fmla="*/ 81643 h 295998"/>
                      <a:gd name="connsiteX73" fmla="*/ 1168402 w 1462199"/>
                      <a:gd name="connsiteY73" fmla="*/ 114300 h 295998"/>
                      <a:gd name="connsiteX74" fmla="*/ 1146630 w 1462199"/>
                      <a:gd name="connsiteY74" fmla="*/ 141514 h 295998"/>
                      <a:gd name="connsiteX75" fmla="*/ 1282702 w 1462199"/>
                      <a:gd name="connsiteY75" fmla="*/ 81643 h 295998"/>
                      <a:gd name="connsiteX76" fmla="*/ 1342573 w 1462199"/>
                      <a:gd name="connsiteY76" fmla="*/ 70757 h 295998"/>
                      <a:gd name="connsiteX77" fmla="*/ 1375230 w 1462199"/>
                      <a:gd name="connsiteY77" fmla="*/ 59871 h 295998"/>
                      <a:gd name="connsiteX78" fmla="*/ 1331688 w 1462199"/>
                      <a:gd name="connsiteY78" fmla="*/ 130629 h 295998"/>
                      <a:gd name="connsiteX79" fmla="*/ 1299030 w 1462199"/>
                      <a:gd name="connsiteY79" fmla="*/ 163286 h 295998"/>
                      <a:gd name="connsiteX80" fmla="*/ 1320802 w 1462199"/>
                      <a:gd name="connsiteY80" fmla="*/ 146957 h 295998"/>
                      <a:gd name="connsiteX81" fmla="*/ 1358902 w 1462199"/>
                      <a:gd name="connsiteY81" fmla="*/ 125186 h 295998"/>
                      <a:gd name="connsiteX82" fmla="*/ 1331688 w 1462199"/>
                      <a:gd name="connsiteY82" fmla="*/ 163286 h 295998"/>
                      <a:gd name="connsiteX83" fmla="*/ 1402445 w 1462199"/>
                      <a:gd name="connsiteY83" fmla="*/ 114300 h 295998"/>
                      <a:gd name="connsiteX84" fmla="*/ 1418773 w 1462199"/>
                      <a:gd name="connsiteY84" fmla="*/ 108857 h 295998"/>
                      <a:gd name="connsiteX85" fmla="*/ 1456873 w 1462199"/>
                      <a:gd name="connsiteY85" fmla="*/ 103414 h 295998"/>
                      <a:gd name="connsiteX86" fmla="*/ 1407888 w 1462199"/>
                      <a:gd name="connsiteY86" fmla="*/ 163286 h 295998"/>
                      <a:gd name="connsiteX87" fmla="*/ 1456873 w 1462199"/>
                      <a:gd name="connsiteY87" fmla="*/ 119743 h 295998"/>
                      <a:gd name="connsiteX88" fmla="*/ 1424216 w 1462199"/>
                      <a:gd name="connsiteY88" fmla="*/ 168729 h 295998"/>
                      <a:gd name="connsiteX89" fmla="*/ 1451430 w 1462199"/>
                      <a:gd name="connsiteY89" fmla="*/ 136071 h 295998"/>
                      <a:gd name="connsiteX90" fmla="*/ 1342573 w 1462199"/>
                      <a:gd name="connsiteY90" fmla="*/ 217714 h 295998"/>
                      <a:gd name="connsiteX91" fmla="*/ 1358902 w 1462199"/>
                      <a:gd name="connsiteY91" fmla="*/ 168729 h 295998"/>
                      <a:gd name="connsiteX92" fmla="*/ 1277259 w 1462199"/>
                      <a:gd name="connsiteY92" fmla="*/ 223157 h 295998"/>
                      <a:gd name="connsiteX93" fmla="*/ 1375230 w 1462199"/>
                      <a:gd name="connsiteY93" fmla="*/ 81643 h 295998"/>
                      <a:gd name="connsiteX94" fmla="*/ 1440545 w 1462199"/>
                      <a:gd name="connsiteY94" fmla="*/ 16329 h 295998"/>
                      <a:gd name="connsiteX95" fmla="*/ 1320802 w 1462199"/>
                      <a:gd name="connsiteY95" fmla="*/ 97971 h 295998"/>
                      <a:gd name="connsiteX96" fmla="*/ 1315359 w 1462199"/>
                      <a:gd name="connsiteY96" fmla="*/ 103414 h 295998"/>
                      <a:gd name="connsiteX97" fmla="*/ 1206502 w 1462199"/>
                      <a:gd name="connsiteY97" fmla="*/ 179614 h 295998"/>
                      <a:gd name="connsiteX98" fmla="*/ 1173845 w 1462199"/>
                      <a:gd name="connsiteY98" fmla="*/ 201386 h 295998"/>
                      <a:gd name="connsiteX99" fmla="*/ 1315359 w 1462199"/>
                      <a:gd name="connsiteY99" fmla="*/ 76200 h 295998"/>
                      <a:gd name="connsiteX100" fmla="*/ 1179288 w 1462199"/>
                      <a:gd name="connsiteY100" fmla="*/ 157843 h 295998"/>
                      <a:gd name="connsiteX101" fmla="*/ 1271816 w 1462199"/>
                      <a:gd name="connsiteY101" fmla="*/ 59871 h 295998"/>
                      <a:gd name="connsiteX102" fmla="*/ 1152073 w 1462199"/>
                      <a:gd name="connsiteY102" fmla="*/ 130629 h 295998"/>
                      <a:gd name="connsiteX103" fmla="*/ 1130302 w 1462199"/>
                      <a:gd name="connsiteY103" fmla="*/ 141514 h 295998"/>
                      <a:gd name="connsiteX104" fmla="*/ 1239159 w 1462199"/>
                      <a:gd name="connsiteY104" fmla="*/ 43543 h 295998"/>
                      <a:gd name="connsiteX105" fmla="*/ 1255488 w 1462199"/>
                      <a:gd name="connsiteY105" fmla="*/ 27214 h 295998"/>
                      <a:gd name="connsiteX106" fmla="*/ 1135745 w 1462199"/>
                      <a:gd name="connsiteY106" fmla="*/ 97971 h 295998"/>
                      <a:gd name="connsiteX107" fmla="*/ 1064988 w 1462199"/>
                      <a:gd name="connsiteY107" fmla="*/ 163286 h 295998"/>
                      <a:gd name="connsiteX108" fmla="*/ 1162959 w 1462199"/>
                      <a:gd name="connsiteY108" fmla="*/ 87086 h 295998"/>
                      <a:gd name="connsiteX109" fmla="*/ 1179288 w 1462199"/>
                      <a:gd name="connsiteY109" fmla="*/ 65314 h 295998"/>
                      <a:gd name="connsiteX110" fmla="*/ 961573 w 1462199"/>
                      <a:gd name="connsiteY110" fmla="*/ 201386 h 295998"/>
                      <a:gd name="connsiteX111" fmla="*/ 1108530 w 1462199"/>
                      <a:gd name="connsiteY111" fmla="*/ 76200 h 295998"/>
                      <a:gd name="connsiteX112" fmla="*/ 1026888 w 1462199"/>
                      <a:gd name="connsiteY112" fmla="*/ 136071 h 295998"/>
                      <a:gd name="connsiteX113" fmla="*/ 988788 w 1462199"/>
                      <a:gd name="connsiteY113" fmla="*/ 174171 h 295998"/>
                      <a:gd name="connsiteX114" fmla="*/ 1211945 w 1462199"/>
                      <a:gd name="connsiteY114" fmla="*/ 114300 h 295998"/>
                      <a:gd name="connsiteX115" fmla="*/ 1162959 w 1462199"/>
                      <a:gd name="connsiteY115" fmla="*/ 157843 h 295998"/>
                      <a:gd name="connsiteX116" fmla="*/ 1364345 w 1462199"/>
                      <a:gd name="connsiteY116" fmla="*/ 81643 h 295998"/>
                      <a:gd name="connsiteX117" fmla="*/ 1201059 w 1462199"/>
                      <a:gd name="connsiteY117" fmla="*/ 125186 h 295998"/>
                      <a:gd name="connsiteX118" fmla="*/ 1064988 w 1462199"/>
                      <a:gd name="connsiteY118" fmla="*/ 195943 h 295998"/>
                      <a:gd name="connsiteX119" fmla="*/ 1108530 w 1462199"/>
                      <a:gd name="connsiteY119" fmla="*/ 141514 h 295998"/>
                      <a:gd name="connsiteX120" fmla="*/ 961573 w 1462199"/>
                      <a:gd name="connsiteY120" fmla="*/ 206829 h 295998"/>
                      <a:gd name="connsiteX121" fmla="*/ 1005116 w 1462199"/>
                      <a:gd name="connsiteY121" fmla="*/ 103414 h 295998"/>
                      <a:gd name="connsiteX122" fmla="*/ 956130 w 1462199"/>
                      <a:gd name="connsiteY122" fmla="*/ 114300 h 295998"/>
                      <a:gd name="connsiteX123" fmla="*/ 820059 w 1462199"/>
                      <a:gd name="connsiteY123" fmla="*/ 168729 h 295998"/>
                      <a:gd name="connsiteX124" fmla="*/ 705759 w 1462199"/>
                      <a:gd name="connsiteY124" fmla="*/ 228600 h 295998"/>
                      <a:gd name="connsiteX125" fmla="*/ 977902 w 1462199"/>
                      <a:gd name="connsiteY125" fmla="*/ 43543 h 295998"/>
                      <a:gd name="connsiteX126" fmla="*/ 923473 w 1462199"/>
                      <a:gd name="connsiteY126" fmla="*/ 87086 h 295998"/>
                      <a:gd name="connsiteX127" fmla="*/ 716645 w 1462199"/>
                      <a:gd name="connsiteY127" fmla="*/ 190500 h 295998"/>
                      <a:gd name="connsiteX128" fmla="*/ 781959 w 1462199"/>
                      <a:gd name="connsiteY128" fmla="*/ 114300 h 295998"/>
                      <a:gd name="connsiteX129" fmla="*/ 722088 w 1462199"/>
                      <a:gd name="connsiteY129" fmla="*/ 146957 h 295998"/>
                      <a:gd name="connsiteX130" fmla="*/ 781959 w 1462199"/>
                      <a:gd name="connsiteY130" fmla="*/ 108857 h 295998"/>
                      <a:gd name="connsiteX131" fmla="*/ 738416 w 1462199"/>
                      <a:gd name="connsiteY131" fmla="*/ 141514 h 295998"/>
                      <a:gd name="connsiteX132" fmla="*/ 820059 w 1462199"/>
                      <a:gd name="connsiteY132" fmla="*/ 70757 h 295998"/>
                      <a:gd name="connsiteX133" fmla="*/ 727530 w 1462199"/>
                      <a:gd name="connsiteY133" fmla="*/ 136071 h 295998"/>
                      <a:gd name="connsiteX134" fmla="*/ 711202 w 1462199"/>
                      <a:gd name="connsiteY134" fmla="*/ 141514 h 295998"/>
                      <a:gd name="connsiteX135" fmla="*/ 787402 w 1462199"/>
                      <a:gd name="connsiteY135" fmla="*/ 81643 h 295998"/>
                      <a:gd name="connsiteX136" fmla="*/ 640445 w 1462199"/>
                      <a:gd name="connsiteY136" fmla="*/ 174171 h 295998"/>
                      <a:gd name="connsiteX137" fmla="*/ 558802 w 1462199"/>
                      <a:gd name="connsiteY137" fmla="*/ 212271 h 295998"/>
                      <a:gd name="connsiteX138" fmla="*/ 645888 w 1462199"/>
                      <a:gd name="connsiteY138" fmla="*/ 141514 h 295998"/>
                      <a:gd name="connsiteX139" fmla="*/ 553359 w 1462199"/>
                      <a:gd name="connsiteY139" fmla="*/ 185057 h 295998"/>
                      <a:gd name="connsiteX140" fmla="*/ 526145 w 1462199"/>
                      <a:gd name="connsiteY140" fmla="*/ 195943 h 295998"/>
                      <a:gd name="connsiteX141" fmla="*/ 635002 w 1462199"/>
                      <a:gd name="connsiteY141" fmla="*/ 76200 h 295998"/>
                      <a:gd name="connsiteX142" fmla="*/ 673102 w 1462199"/>
                      <a:gd name="connsiteY142" fmla="*/ 48986 h 295998"/>
                      <a:gd name="connsiteX143" fmla="*/ 547916 w 1462199"/>
                      <a:gd name="connsiteY143" fmla="*/ 125186 h 295998"/>
                      <a:gd name="connsiteX144" fmla="*/ 422730 w 1462199"/>
                      <a:gd name="connsiteY144" fmla="*/ 190500 h 295998"/>
                      <a:gd name="connsiteX145" fmla="*/ 591459 w 1462199"/>
                      <a:gd name="connsiteY145" fmla="*/ 54429 h 295998"/>
                      <a:gd name="connsiteX146" fmla="*/ 466273 w 1462199"/>
                      <a:gd name="connsiteY146" fmla="*/ 141514 h 295998"/>
                      <a:gd name="connsiteX147" fmla="*/ 444502 w 1462199"/>
                      <a:gd name="connsiteY147" fmla="*/ 152400 h 295998"/>
                      <a:gd name="connsiteX148" fmla="*/ 580573 w 1462199"/>
                      <a:gd name="connsiteY148" fmla="*/ 43543 h 295998"/>
                      <a:gd name="connsiteX149" fmla="*/ 471716 w 1462199"/>
                      <a:gd name="connsiteY149" fmla="*/ 103414 h 295998"/>
                      <a:gd name="connsiteX150" fmla="*/ 390073 w 1462199"/>
                      <a:gd name="connsiteY150" fmla="*/ 141514 h 295998"/>
                      <a:gd name="connsiteX151" fmla="*/ 553359 w 1462199"/>
                      <a:gd name="connsiteY151" fmla="*/ 10886 h 295998"/>
                      <a:gd name="connsiteX152" fmla="*/ 411845 w 1462199"/>
                      <a:gd name="connsiteY152" fmla="*/ 114300 h 295998"/>
                      <a:gd name="connsiteX153" fmla="*/ 308430 w 1462199"/>
                      <a:gd name="connsiteY153" fmla="*/ 185057 h 295998"/>
                      <a:gd name="connsiteX154" fmla="*/ 400959 w 1462199"/>
                      <a:gd name="connsiteY154" fmla="*/ 81643 h 295998"/>
                      <a:gd name="connsiteX155" fmla="*/ 433616 w 1462199"/>
                      <a:gd name="connsiteY155" fmla="*/ 48986 h 295998"/>
                      <a:gd name="connsiteX156" fmla="*/ 302988 w 1462199"/>
                      <a:gd name="connsiteY156" fmla="*/ 152400 h 295998"/>
                      <a:gd name="connsiteX157" fmla="*/ 379188 w 1462199"/>
                      <a:gd name="connsiteY157" fmla="*/ 81643 h 295998"/>
                      <a:gd name="connsiteX158" fmla="*/ 254002 w 1462199"/>
                      <a:gd name="connsiteY158" fmla="*/ 185057 h 295998"/>
                      <a:gd name="connsiteX159" fmla="*/ 232230 w 1462199"/>
                      <a:gd name="connsiteY159" fmla="*/ 195943 h 295998"/>
                      <a:gd name="connsiteX160" fmla="*/ 379188 w 1462199"/>
                      <a:gd name="connsiteY160" fmla="*/ 65314 h 295998"/>
                      <a:gd name="connsiteX161" fmla="*/ 297545 w 1462199"/>
                      <a:gd name="connsiteY161" fmla="*/ 136071 h 295998"/>
                      <a:gd name="connsiteX162" fmla="*/ 270330 w 1462199"/>
                      <a:gd name="connsiteY162" fmla="*/ 152400 h 295998"/>
                      <a:gd name="connsiteX163" fmla="*/ 205016 w 1462199"/>
                      <a:gd name="connsiteY163" fmla="*/ 163286 h 295998"/>
                      <a:gd name="connsiteX164" fmla="*/ 117930 w 1462199"/>
                      <a:gd name="connsiteY164" fmla="*/ 206829 h 295998"/>
                      <a:gd name="connsiteX165" fmla="*/ 183245 w 1462199"/>
                      <a:gd name="connsiteY165" fmla="*/ 136071 h 295998"/>
                      <a:gd name="connsiteX166" fmla="*/ 248559 w 1462199"/>
                      <a:gd name="connsiteY166" fmla="*/ 81643 h 295998"/>
                      <a:gd name="connsiteX167" fmla="*/ 123373 w 1462199"/>
                      <a:gd name="connsiteY167" fmla="*/ 163286 h 295998"/>
                      <a:gd name="connsiteX168" fmla="*/ 36288 w 1462199"/>
                      <a:gd name="connsiteY168" fmla="*/ 206829 h 295998"/>
                      <a:gd name="connsiteX169" fmla="*/ 161473 w 1462199"/>
                      <a:gd name="connsiteY169" fmla="*/ 87086 h 295998"/>
                      <a:gd name="connsiteX170" fmla="*/ 30845 w 1462199"/>
                      <a:gd name="connsiteY170" fmla="*/ 185057 h 295998"/>
                      <a:gd name="connsiteX171" fmla="*/ 101602 w 1462199"/>
                      <a:gd name="connsiteY171" fmla="*/ 87086 h 295998"/>
                      <a:gd name="connsiteX172" fmla="*/ 25402 w 1462199"/>
                      <a:gd name="connsiteY172" fmla="*/ 97971 h 295998"/>
                      <a:gd name="connsiteX173" fmla="*/ 68945 w 1462199"/>
                      <a:gd name="connsiteY173" fmla="*/ 54429 h 295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</a:cxnLst>
                    <a:rect l="l" t="t" r="r" b="b"/>
                    <a:pathLst>
                      <a:path w="1462199" h="295998">
                        <a:moveTo>
                          <a:pt x="14516" y="48986"/>
                        </a:moveTo>
                        <a:lnTo>
                          <a:pt x="14516" y="48986"/>
                        </a:lnTo>
                        <a:cubicBezTo>
                          <a:pt x="10887" y="78014"/>
                          <a:pt x="3630" y="106817"/>
                          <a:pt x="3630" y="136071"/>
                        </a:cubicBezTo>
                        <a:cubicBezTo>
                          <a:pt x="3630" y="144185"/>
                          <a:pt x="9358" y="120563"/>
                          <a:pt x="14516" y="114300"/>
                        </a:cubicBezTo>
                        <a:cubicBezTo>
                          <a:pt x="62402" y="56153"/>
                          <a:pt x="77788" y="45358"/>
                          <a:pt x="128816" y="0"/>
                        </a:cubicBezTo>
                        <a:cubicBezTo>
                          <a:pt x="121559" y="19957"/>
                          <a:pt x="119223" y="42474"/>
                          <a:pt x="107045" y="59871"/>
                        </a:cubicBezTo>
                        <a:cubicBezTo>
                          <a:pt x="93047" y="79868"/>
                          <a:pt x="71809" y="93777"/>
                          <a:pt x="52616" y="108857"/>
                        </a:cubicBezTo>
                        <a:cubicBezTo>
                          <a:pt x="46236" y="113870"/>
                          <a:pt x="25108" y="125480"/>
                          <a:pt x="30845" y="119743"/>
                        </a:cubicBezTo>
                        <a:cubicBezTo>
                          <a:pt x="47274" y="103314"/>
                          <a:pt x="67130" y="90714"/>
                          <a:pt x="85273" y="76200"/>
                        </a:cubicBezTo>
                        <a:cubicBezTo>
                          <a:pt x="70759" y="110671"/>
                          <a:pt x="4616" y="184253"/>
                          <a:pt x="41730" y="179614"/>
                        </a:cubicBezTo>
                        <a:cubicBezTo>
                          <a:pt x="111640" y="170875"/>
                          <a:pt x="261753" y="6378"/>
                          <a:pt x="215902" y="59871"/>
                        </a:cubicBezTo>
                        <a:cubicBezTo>
                          <a:pt x="194131" y="85271"/>
                          <a:pt x="171772" y="110179"/>
                          <a:pt x="150588" y="136071"/>
                        </a:cubicBezTo>
                        <a:cubicBezTo>
                          <a:pt x="139099" y="150113"/>
                          <a:pt x="104505" y="191818"/>
                          <a:pt x="117930" y="179614"/>
                        </a:cubicBezTo>
                        <a:cubicBezTo>
                          <a:pt x="151168" y="149398"/>
                          <a:pt x="249333" y="59136"/>
                          <a:pt x="210459" y="81643"/>
                        </a:cubicBezTo>
                        <a:cubicBezTo>
                          <a:pt x="137876" y="123665"/>
                          <a:pt x="-53924" y="287965"/>
                          <a:pt x="14516" y="239486"/>
                        </a:cubicBezTo>
                        <a:cubicBezTo>
                          <a:pt x="58059" y="208643"/>
                          <a:pt x="98862" y="173513"/>
                          <a:pt x="145145" y="146957"/>
                        </a:cubicBezTo>
                        <a:cubicBezTo>
                          <a:pt x="209894" y="109806"/>
                          <a:pt x="346530" y="48986"/>
                          <a:pt x="346530" y="48986"/>
                        </a:cubicBezTo>
                        <a:cubicBezTo>
                          <a:pt x="328387" y="79829"/>
                          <a:pt x="264017" y="163687"/>
                          <a:pt x="292102" y="141514"/>
                        </a:cubicBezTo>
                        <a:cubicBezTo>
                          <a:pt x="326573" y="114300"/>
                          <a:pt x="359874" y="85533"/>
                          <a:pt x="395516" y="59871"/>
                        </a:cubicBezTo>
                        <a:cubicBezTo>
                          <a:pt x="405393" y="52760"/>
                          <a:pt x="437178" y="35356"/>
                          <a:pt x="428173" y="43543"/>
                        </a:cubicBezTo>
                        <a:cubicBezTo>
                          <a:pt x="399443" y="69661"/>
                          <a:pt x="368939" y="94324"/>
                          <a:pt x="335645" y="114300"/>
                        </a:cubicBezTo>
                        <a:cubicBezTo>
                          <a:pt x="235859" y="174171"/>
                          <a:pt x="-78204" y="314731"/>
                          <a:pt x="36288" y="293914"/>
                        </a:cubicBezTo>
                        <a:cubicBezTo>
                          <a:pt x="169640" y="269667"/>
                          <a:pt x="276085" y="167499"/>
                          <a:pt x="395516" y="103414"/>
                        </a:cubicBezTo>
                        <a:cubicBezTo>
                          <a:pt x="424864" y="87666"/>
                          <a:pt x="506153" y="30878"/>
                          <a:pt x="482602" y="54429"/>
                        </a:cubicBezTo>
                        <a:cubicBezTo>
                          <a:pt x="457299" y="79732"/>
                          <a:pt x="390073" y="108857"/>
                          <a:pt x="390073" y="108857"/>
                        </a:cubicBezTo>
                        <a:cubicBezTo>
                          <a:pt x="386445" y="114300"/>
                          <a:pt x="382113" y="131037"/>
                          <a:pt x="379188" y="125186"/>
                        </a:cubicBezTo>
                        <a:cubicBezTo>
                          <a:pt x="375051" y="116911"/>
                          <a:pt x="393875" y="97629"/>
                          <a:pt x="384630" y="97971"/>
                        </a:cubicBezTo>
                        <a:cubicBezTo>
                          <a:pt x="332712" y="99894"/>
                          <a:pt x="283030" y="119743"/>
                          <a:pt x="232230" y="130629"/>
                        </a:cubicBezTo>
                        <a:lnTo>
                          <a:pt x="199573" y="146957"/>
                        </a:lnTo>
                        <a:cubicBezTo>
                          <a:pt x="254002" y="119743"/>
                          <a:pt x="306775" y="88928"/>
                          <a:pt x="362859" y="65314"/>
                        </a:cubicBezTo>
                        <a:cubicBezTo>
                          <a:pt x="376340" y="59638"/>
                          <a:pt x="391888" y="61685"/>
                          <a:pt x="406402" y="59871"/>
                        </a:cubicBezTo>
                        <a:cubicBezTo>
                          <a:pt x="286598" y="213906"/>
                          <a:pt x="437557" y="1124"/>
                          <a:pt x="449945" y="81643"/>
                        </a:cubicBezTo>
                        <a:cubicBezTo>
                          <a:pt x="456071" y="121458"/>
                          <a:pt x="338950" y="177698"/>
                          <a:pt x="379188" y="179614"/>
                        </a:cubicBezTo>
                        <a:cubicBezTo>
                          <a:pt x="448077" y="182894"/>
                          <a:pt x="501626" y="115987"/>
                          <a:pt x="564245" y="87086"/>
                        </a:cubicBezTo>
                        <a:cubicBezTo>
                          <a:pt x="572645" y="83209"/>
                          <a:pt x="582388" y="83457"/>
                          <a:pt x="591459" y="81643"/>
                        </a:cubicBezTo>
                        <a:cubicBezTo>
                          <a:pt x="560616" y="105229"/>
                          <a:pt x="529109" y="127970"/>
                          <a:pt x="498930" y="152400"/>
                        </a:cubicBezTo>
                        <a:cubicBezTo>
                          <a:pt x="490953" y="158857"/>
                          <a:pt x="467757" y="178285"/>
                          <a:pt x="477159" y="174171"/>
                        </a:cubicBezTo>
                        <a:cubicBezTo>
                          <a:pt x="515099" y="157572"/>
                          <a:pt x="548976" y="132820"/>
                          <a:pt x="586016" y="114300"/>
                        </a:cubicBezTo>
                        <a:cubicBezTo>
                          <a:pt x="599881" y="107368"/>
                          <a:pt x="615166" y="103728"/>
                          <a:pt x="629559" y="97971"/>
                        </a:cubicBezTo>
                        <a:cubicBezTo>
                          <a:pt x="642388" y="92839"/>
                          <a:pt x="677986" y="72463"/>
                          <a:pt x="667659" y="81643"/>
                        </a:cubicBezTo>
                        <a:cubicBezTo>
                          <a:pt x="651330" y="96157"/>
                          <a:pt x="599632" y="135897"/>
                          <a:pt x="618673" y="125186"/>
                        </a:cubicBezTo>
                        <a:cubicBezTo>
                          <a:pt x="666479" y="98295"/>
                          <a:pt x="707523" y="60561"/>
                          <a:pt x="754745" y="32657"/>
                        </a:cubicBezTo>
                        <a:cubicBezTo>
                          <a:pt x="762555" y="28042"/>
                          <a:pt x="745056" y="48247"/>
                          <a:pt x="738416" y="54429"/>
                        </a:cubicBezTo>
                        <a:cubicBezTo>
                          <a:pt x="692322" y="97344"/>
                          <a:pt x="626761" y="124163"/>
                          <a:pt x="596902" y="179614"/>
                        </a:cubicBezTo>
                        <a:cubicBezTo>
                          <a:pt x="578434" y="213912"/>
                          <a:pt x="666264" y="144104"/>
                          <a:pt x="700316" y="125186"/>
                        </a:cubicBezTo>
                        <a:cubicBezTo>
                          <a:pt x="715278" y="116874"/>
                          <a:pt x="754129" y="84278"/>
                          <a:pt x="743859" y="97971"/>
                        </a:cubicBezTo>
                        <a:cubicBezTo>
                          <a:pt x="723062" y="125701"/>
                          <a:pt x="697754" y="151531"/>
                          <a:pt x="667659" y="168729"/>
                        </a:cubicBezTo>
                        <a:cubicBezTo>
                          <a:pt x="649699" y="178992"/>
                          <a:pt x="693059" y="136072"/>
                          <a:pt x="705759" y="119743"/>
                        </a:cubicBezTo>
                        <a:cubicBezTo>
                          <a:pt x="679719" y="197860"/>
                          <a:pt x="701457" y="114300"/>
                          <a:pt x="738416" y="114300"/>
                        </a:cubicBezTo>
                        <a:cubicBezTo>
                          <a:pt x="755143" y="114300"/>
                          <a:pt x="690292" y="158769"/>
                          <a:pt x="705759" y="152400"/>
                        </a:cubicBezTo>
                        <a:cubicBezTo>
                          <a:pt x="750931" y="133800"/>
                          <a:pt x="789216" y="101600"/>
                          <a:pt x="830945" y="76200"/>
                        </a:cubicBezTo>
                        <a:cubicBezTo>
                          <a:pt x="762016" y="186483"/>
                          <a:pt x="832045" y="65534"/>
                          <a:pt x="858159" y="70757"/>
                        </a:cubicBezTo>
                        <a:cubicBezTo>
                          <a:pt x="878050" y="74735"/>
                          <a:pt x="840562" y="107326"/>
                          <a:pt x="830945" y="125186"/>
                        </a:cubicBezTo>
                        <a:cubicBezTo>
                          <a:pt x="827844" y="130946"/>
                          <a:pt x="824316" y="136547"/>
                          <a:pt x="820059" y="141514"/>
                        </a:cubicBezTo>
                        <a:cubicBezTo>
                          <a:pt x="802506" y="161992"/>
                          <a:pt x="741298" y="213023"/>
                          <a:pt x="765630" y="201386"/>
                        </a:cubicBezTo>
                        <a:cubicBezTo>
                          <a:pt x="830545" y="170340"/>
                          <a:pt x="1009605" y="49463"/>
                          <a:pt x="945245" y="81643"/>
                        </a:cubicBezTo>
                        <a:lnTo>
                          <a:pt x="847273" y="130629"/>
                        </a:lnTo>
                        <a:cubicBezTo>
                          <a:pt x="834573" y="146957"/>
                          <a:pt x="789804" y="186877"/>
                          <a:pt x="809173" y="179614"/>
                        </a:cubicBezTo>
                        <a:cubicBezTo>
                          <a:pt x="855820" y="162121"/>
                          <a:pt x="891775" y="123826"/>
                          <a:pt x="934359" y="97971"/>
                        </a:cubicBezTo>
                        <a:cubicBezTo>
                          <a:pt x="942710" y="92901"/>
                          <a:pt x="952502" y="90714"/>
                          <a:pt x="961573" y="87086"/>
                        </a:cubicBezTo>
                        <a:cubicBezTo>
                          <a:pt x="928916" y="119743"/>
                          <a:pt x="893168" y="149578"/>
                          <a:pt x="863602" y="185057"/>
                        </a:cubicBezTo>
                        <a:cubicBezTo>
                          <a:pt x="856256" y="193872"/>
                          <a:pt x="842364" y="222665"/>
                          <a:pt x="852716" y="217714"/>
                        </a:cubicBezTo>
                        <a:cubicBezTo>
                          <a:pt x="902198" y="194049"/>
                          <a:pt x="942350" y="154376"/>
                          <a:pt x="988788" y="125186"/>
                        </a:cubicBezTo>
                        <a:cubicBezTo>
                          <a:pt x="1005961" y="114391"/>
                          <a:pt x="1031965" y="81093"/>
                          <a:pt x="1043216" y="97971"/>
                        </a:cubicBezTo>
                        <a:cubicBezTo>
                          <a:pt x="1054602" y="115050"/>
                          <a:pt x="981561" y="151173"/>
                          <a:pt x="999673" y="141514"/>
                        </a:cubicBezTo>
                        <a:cubicBezTo>
                          <a:pt x="1044525" y="117593"/>
                          <a:pt x="1082564" y="82626"/>
                          <a:pt x="1124859" y="54429"/>
                        </a:cubicBezTo>
                        <a:cubicBezTo>
                          <a:pt x="1131610" y="49928"/>
                          <a:pt x="1152210" y="37653"/>
                          <a:pt x="1146630" y="43543"/>
                        </a:cubicBezTo>
                        <a:cubicBezTo>
                          <a:pt x="1108681" y="83600"/>
                          <a:pt x="1065906" y="118825"/>
                          <a:pt x="1026888" y="157843"/>
                        </a:cubicBezTo>
                        <a:cubicBezTo>
                          <a:pt x="1020474" y="164257"/>
                          <a:pt x="1002943" y="184542"/>
                          <a:pt x="1010559" y="179614"/>
                        </a:cubicBezTo>
                        <a:cubicBezTo>
                          <a:pt x="1048639" y="154973"/>
                          <a:pt x="1147750" y="62553"/>
                          <a:pt x="1119416" y="97971"/>
                        </a:cubicBezTo>
                        <a:cubicBezTo>
                          <a:pt x="1104902" y="116114"/>
                          <a:pt x="1052955" y="148580"/>
                          <a:pt x="1075873" y="152400"/>
                        </a:cubicBezTo>
                        <a:cubicBezTo>
                          <a:pt x="1105658" y="157364"/>
                          <a:pt x="1127152" y="120465"/>
                          <a:pt x="1152073" y="103414"/>
                        </a:cubicBezTo>
                        <a:cubicBezTo>
                          <a:pt x="1161661" y="96854"/>
                          <a:pt x="1186848" y="72823"/>
                          <a:pt x="1179288" y="81643"/>
                        </a:cubicBezTo>
                        <a:cubicBezTo>
                          <a:pt x="1126141" y="143648"/>
                          <a:pt x="1081552" y="162549"/>
                          <a:pt x="1168402" y="114300"/>
                        </a:cubicBezTo>
                        <a:cubicBezTo>
                          <a:pt x="1161145" y="123371"/>
                          <a:pt x="1135322" y="144175"/>
                          <a:pt x="1146630" y="141514"/>
                        </a:cubicBezTo>
                        <a:cubicBezTo>
                          <a:pt x="1179488" y="133783"/>
                          <a:pt x="1241256" y="102366"/>
                          <a:pt x="1282702" y="81643"/>
                        </a:cubicBezTo>
                        <a:cubicBezTo>
                          <a:pt x="1216140" y="195749"/>
                          <a:pt x="1237208" y="141001"/>
                          <a:pt x="1342573" y="70757"/>
                        </a:cubicBezTo>
                        <a:cubicBezTo>
                          <a:pt x="1352120" y="64392"/>
                          <a:pt x="1364344" y="63500"/>
                          <a:pt x="1375230" y="59871"/>
                        </a:cubicBezTo>
                        <a:cubicBezTo>
                          <a:pt x="1360716" y="83457"/>
                          <a:pt x="1348116" y="108334"/>
                          <a:pt x="1331688" y="130629"/>
                        </a:cubicBezTo>
                        <a:cubicBezTo>
                          <a:pt x="1322556" y="143023"/>
                          <a:pt x="1307570" y="150477"/>
                          <a:pt x="1299030" y="163286"/>
                        </a:cubicBezTo>
                        <a:cubicBezTo>
                          <a:pt x="1293998" y="170834"/>
                          <a:pt x="1313149" y="151827"/>
                          <a:pt x="1320802" y="146957"/>
                        </a:cubicBezTo>
                        <a:cubicBezTo>
                          <a:pt x="1333142" y="139104"/>
                          <a:pt x="1346202" y="132443"/>
                          <a:pt x="1358902" y="125186"/>
                        </a:cubicBezTo>
                        <a:cubicBezTo>
                          <a:pt x="1349831" y="137886"/>
                          <a:pt x="1316547" y="167071"/>
                          <a:pt x="1331688" y="163286"/>
                        </a:cubicBezTo>
                        <a:cubicBezTo>
                          <a:pt x="1359518" y="156328"/>
                          <a:pt x="1378119" y="129504"/>
                          <a:pt x="1402445" y="114300"/>
                        </a:cubicBezTo>
                        <a:cubicBezTo>
                          <a:pt x="1407310" y="111259"/>
                          <a:pt x="1413330" y="110671"/>
                          <a:pt x="1418773" y="108857"/>
                        </a:cubicBezTo>
                        <a:cubicBezTo>
                          <a:pt x="1297238" y="230394"/>
                          <a:pt x="1421873" y="98414"/>
                          <a:pt x="1456873" y="103414"/>
                        </a:cubicBezTo>
                        <a:cubicBezTo>
                          <a:pt x="1482400" y="107061"/>
                          <a:pt x="1407888" y="137500"/>
                          <a:pt x="1407888" y="163286"/>
                        </a:cubicBezTo>
                        <a:cubicBezTo>
                          <a:pt x="1407888" y="185133"/>
                          <a:pt x="1436147" y="112834"/>
                          <a:pt x="1456873" y="119743"/>
                        </a:cubicBezTo>
                        <a:cubicBezTo>
                          <a:pt x="1475490" y="125949"/>
                          <a:pt x="1430422" y="150112"/>
                          <a:pt x="1424216" y="168729"/>
                        </a:cubicBezTo>
                        <a:cubicBezTo>
                          <a:pt x="1419735" y="182172"/>
                          <a:pt x="1463581" y="128781"/>
                          <a:pt x="1451430" y="136071"/>
                        </a:cubicBezTo>
                        <a:cubicBezTo>
                          <a:pt x="1412536" y="159407"/>
                          <a:pt x="1378859" y="190500"/>
                          <a:pt x="1342573" y="217714"/>
                        </a:cubicBezTo>
                        <a:cubicBezTo>
                          <a:pt x="1348016" y="201386"/>
                          <a:pt x="1376054" y="167300"/>
                          <a:pt x="1358902" y="168729"/>
                        </a:cubicBezTo>
                        <a:cubicBezTo>
                          <a:pt x="1326308" y="171445"/>
                          <a:pt x="1271232" y="255304"/>
                          <a:pt x="1277259" y="223157"/>
                        </a:cubicBezTo>
                        <a:cubicBezTo>
                          <a:pt x="1287832" y="166767"/>
                          <a:pt x="1339679" y="126674"/>
                          <a:pt x="1375230" y="81643"/>
                        </a:cubicBezTo>
                        <a:cubicBezTo>
                          <a:pt x="1394309" y="57477"/>
                          <a:pt x="1470036" y="7482"/>
                          <a:pt x="1440545" y="16329"/>
                        </a:cubicBezTo>
                        <a:cubicBezTo>
                          <a:pt x="1394273" y="30210"/>
                          <a:pt x="1360459" y="70384"/>
                          <a:pt x="1320802" y="97971"/>
                        </a:cubicBezTo>
                        <a:cubicBezTo>
                          <a:pt x="1318696" y="99436"/>
                          <a:pt x="1317447" y="101923"/>
                          <a:pt x="1315359" y="103414"/>
                        </a:cubicBezTo>
                        <a:cubicBezTo>
                          <a:pt x="1279317" y="129158"/>
                          <a:pt x="1242919" y="154402"/>
                          <a:pt x="1206502" y="179614"/>
                        </a:cubicBezTo>
                        <a:cubicBezTo>
                          <a:pt x="1195745" y="187061"/>
                          <a:pt x="1162143" y="207237"/>
                          <a:pt x="1173845" y="201386"/>
                        </a:cubicBezTo>
                        <a:cubicBezTo>
                          <a:pt x="1204926" y="185845"/>
                          <a:pt x="1344585" y="88725"/>
                          <a:pt x="1315359" y="76200"/>
                        </a:cubicBezTo>
                        <a:cubicBezTo>
                          <a:pt x="1266741" y="55364"/>
                          <a:pt x="1142969" y="196299"/>
                          <a:pt x="1179288" y="157843"/>
                        </a:cubicBezTo>
                        <a:cubicBezTo>
                          <a:pt x="1210131" y="125186"/>
                          <a:pt x="1310488" y="37019"/>
                          <a:pt x="1271816" y="59871"/>
                        </a:cubicBezTo>
                        <a:lnTo>
                          <a:pt x="1152073" y="130629"/>
                        </a:lnTo>
                        <a:cubicBezTo>
                          <a:pt x="1145045" y="134684"/>
                          <a:pt x="1124565" y="147251"/>
                          <a:pt x="1130302" y="141514"/>
                        </a:cubicBezTo>
                        <a:cubicBezTo>
                          <a:pt x="1164821" y="106995"/>
                          <a:pt x="1203108" y="76459"/>
                          <a:pt x="1239159" y="43543"/>
                        </a:cubicBezTo>
                        <a:cubicBezTo>
                          <a:pt x="1244844" y="38353"/>
                          <a:pt x="1262300" y="23629"/>
                          <a:pt x="1255488" y="27214"/>
                        </a:cubicBezTo>
                        <a:cubicBezTo>
                          <a:pt x="1214461" y="48807"/>
                          <a:pt x="1173471" y="71024"/>
                          <a:pt x="1135745" y="97971"/>
                        </a:cubicBezTo>
                        <a:cubicBezTo>
                          <a:pt x="1109626" y="116628"/>
                          <a:pt x="1035185" y="175206"/>
                          <a:pt x="1064988" y="163286"/>
                        </a:cubicBezTo>
                        <a:cubicBezTo>
                          <a:pt x="1103401" y="147922"/>
                          <a:pt x="1131547" y="114011"/>
                          <a:pt x="1162959" y="87086"/>
                        </a:cubicBezTo>
                        <a:cubicBezTo>
                          <a:pt x="1169847" y="81182"/>
                          <a:pt x="1187178" y="60836"/>
                          <a:pt x="1179288" y="65314"/>
                        </a:cubicBezTo>
                        <a:cubicBezTo>
                          <a:pt x="1104860" y="107557"/>
                          <a:pt x="896426" y="256882"/>
                          <a:pt x="961573" y="201386"/>
                        </a:cubicBezTo>
                        <a:cubicBezTo>
                          <a:pt x="1010559" y="159657"/>
                          <a:pt x="1160422" y="38146"/>
                          <a:pt x="1108530" y="76200"/>
                        </a:cubicBezTo>
                        <a:cubicBezTo>
                          <a:pt x="1081316" y="96157"/>
                          <a:pt x="1053007" y="114701"/>
                          <a:pt x="1026888" y="136071"/>
                        </a:cubicBezTo>
                        <a:cubicBezTo>
                          <a:pt x="1012987" y="147444"/>
                          <a:pt x="970951" y="176269"/>
                          <a:pt x="988788" y="174171"/>
                        </a:cubicBezTo>
                        <a:cubicBezTo>
                          <a:pt x="1065277" y="165172"/>
                          <a:pt x="1137559" y="134257"/>
                          <a:pt x="1211945" y="114300"/>
                        </a:cubicBezTo>
                        <a:cubicBezTo>
                          <a:pt x="1316069" y="44885"/>
                          <a:pt x="1141685" y="159777"/>
                          <a:pt x="1162959" y="157843"/>
                        </a:cubicBezTo>
                        <a:cubicBezTo>
                          <a:pt x="1234438" y="151345"/>
                          <a:pt x="1309850" y="128352"/>
                          <a:pt x="1364345" y="81643"/>
                        </a:cubicBezTo>
                        <a:cubicBezTo>
                          <a:pt x="1407115" y="44984"/>
                          <a:pt x="1253684" y="105093"/>
                          <a:pt x="1201059" y="125186"/>
                        </a:cubicBezTo>
                        <a:cubicBezTo>
                          <a:pt x="1153299" y="143422"/>
                          <a:pt x="1110345" y="172357"/>
                          <a:pt x="1064988" y="195943"/>
                        </a:cubicBezTo>
                        <a:cubicBezTo>
                          <a:pt x="1079502" y="177800"/>
                          <a:pt x="1131764" y="141514"/>
                          <a:pt x="1108530" y="141514"/>
                        </a:cubicBezTo>
                        <a:cubicBezTo>
                          <a:pt x="1091233" y="141514"/>
                          <a:pt x="1003478" y="185877"/>
                          <a:pt x="961573" y="206829"/>
                        </a:cubicBezTo>
                        <a:cubicBezTo>
                          <a:pt x="1185997" y="-52121"/>
                          <a:pt x="1133810" y="41451"/>
                          <a:pt x="1005116" y="103414"/>
                        </a:cubicBezTo>
                        <a:cubicBezTo>
                          <a:pt x="990045" y="110670"/>
                          <a:pt x="972459" y="110671"/>
                          <a:pt x="956130" y="114300"/>
                        </a:cubicBezTo>
                        <a:cubicBezTo>
                          <a:pt x="1063789" y="-14889"/>
                          <a:pt x="1020754" y="50463"/>
                          <a:pt x="820059" y="168729"/>
                        </a:cubicBezTo>
                        <a:cubicBezTo>
                          <a:pt x="783004" y="190565"/>
                          <a:pt x="672060" y="255326"/>
                          <a:pt x="705759" y="228600"/>
                        </a:cubicBezTo>
                        <a:cubicBezTo>
                          <a:pt x="791709" y="160433"/>
                          <a:pt x="1063564" y="-24986"/>
                          <a:pt x="977902" y="43543"/>
                        </a:cubicBezTo>
                        <a:cubicBezTo>
                          <a:pt x="959759" y="58057"/>
                          <a:pt x="943723" y="75695"/>
                          <a:pt x="923473" y="87086"/>
                        </a:cubicBezTo>
                        <a:cubicBezTo>
                          <a:pt x="856292" y="124875"/>
                          <a:pt x="785588" y="156029"/>
                          <a:pt x="716645" y="190500"/>
                        </a:cubicBezTo>
                        <a:cubicBezTo>
                          <a:pt x="738416" y="165100"/>
                          <a:pt x="777809" y="147495"/>
                          <a:pt x="781959" y="114300"/>
                        </a:cubicBezTo>
                        <a:cubicBezTo>
                          <a:pt x="784779" y="91743"/>
                          <a:pt x="722088" y="169690"/>
                          <a:pt x="722088" y="146957"/>
                        </a:cubicBezTo>
                        <a:cubicBezTo>
                          <a:pt x="722088" y="123302"/>
                          <a:pt x="800883" y="94664"/>
                          <a:pt x="781959" y="108857"/>
                        </a:cubicBezTo>
                        <a:cubicBezTo>
                          <a:pt x="767445" y="119743"/>
                          <a:pt x="725587" y="154343"/>
                          <a:pt x="738416" y="141514"/>
                        </a:cubicBezTo>
                        <a:cubicBezTo>
                          <a:pt x="763881" y="116049"/>
                          <a:pt x="852270" y="86862"/>
                          <a:pt x="820059" y="70757"/>
                        </a:cubicBezTo>
                        <a:cubicBezTo>
                          <a:pt x="786292" y="53873"/>
                          <a:pt x="759184" y="115496"/>
                          <a:pt x="727530" y="136071"/>
                        </a:cubicBezTo>
                        <a:cubicBezTo>
                          <a:pt x="722720" y="139198"/>
                          <a:pt x="716645" y="139700"/>
                          <a:pt x="711202" y="141514"/>
                        </a:cubicBezTo>
                        <a:cubicBezTo>
                          <a:pt x="736602" y="121557"/>
                          <a:pt x="816731" y="68106"/>
                          <a:pt x="787402" y="81643"/>
                        </a:cubicBezTo>
                        <a:cubicBezTo>
                          <a:pt x="734843" y="105901"/>
                          <a:pt x="690705" y="145451"/>
                          <a:pt x="640445" y="174171"/>
                        </a:cubicBezTo>
                        <a:cubicBezTo>
                          <a:pt x="614370" y="189071"/>
                          <a:pt x="553865" y="241894"/>
                          <a:pt x="558802" y="212271"/>
                        </a:cubicBezTo>
                        <a:cubicBezTo>
                          <a:pt x="564951" y="175377"/>
                          <a:pt x="616433" y="164565"/>
                          <a:pt x="645888" y="141514"/>
                        </a:cubicBezTo>
                        <a:cubicBezTo>
                          <a:pt x="708286" y="92681"/>
                          <a:pt x="748474" y="84135"/>
                          <a:pt x="553359" y="185057"/>
                        </a:cubicBezTo>
                        <a:cubicBezTo>
                          <a:pt x="544681" y="189546"/>
                          <a:pt x="535216" y="192314"/>
                          <a:pt x="526145" y="195943"/>
                        </a:cubicBezTo>
                        <a:cubicBezTo>
                          <a:pt x="562431" y="156029"/>
                          <a:pt x="596859" y="114343"/>
                          <a:pt x="635002" y="76200"/>
                        </a:cubicBezTo>
                        <a:cubicBezTo>
                          <a:pt x="646038" y="65164"/>
                          <a:pt x="686705" y="41334"/>
                          <a:pt x="673102" y="48986"/>
                        </a:cubicBezTo>
                        <a:cubicBezTo>
                          <a:pt x="630524" y="72936"/>
                          <a:pt x="590444" y="101148"/>
                          <a:pt x="547916" y="125186"/>
                        </a:cubicBezTo>
                        <a:cubicBezTo>
                          <a:pt x="506941" y="148345"/>
                          <a:pt x="398062" y="230585"/>
                          <a:pt x="422730" y="190500"/>
                        </a:cubicBezTo>
                        <a:cubicBezTo>
                          <a:pt x="460598" y="128965"/>
                          <a:pt x="650772" y="13168"/>
                          <a:pt x="591459" y="54429"/>
                        </a:cubicBezTo>
                        <a:cubicBezTo>
                          <a:pt x="549730" y="83457"/>
                          <a:pt x="508568" y="113317"/>
                          <a:pt x="466273" y="141514"/>
                        </a:cubicBezTo>
                        <a:cubicBezTo>
                          <a:pt x="459522" y="146015"/>
                          <a:pt x="438342" y="157680"/>
                          <a:pt x="444502" y="152400"/>
                        </a:cubicBezTo>
                        <a:cubicBezTo>
                          <a:pt x="488604" y="114599"/>
                          <a:pt x="552365" y="94319"/>
                          <a:pt x="580573" y="43543"/>
                        </a:cubicBezTo>
                        <a:cubicBezTo>
                          <a:pt x="600684" y="7342"/>
                          <a:pt x="509243" y="85902"/>
                          <a:pt x="471716" y="103414"/>
                        </a:cubicBezTo>
                        <a:cubicBezTo>
                          <a:pt x="444502" y="116114"/>
                          <a:pt x="370203" y="164033"/>
                          <a:pt x="390073" y="141514"/>
                        </a:cubicBezTo>
                        <a:cubicBezTo>
                          <a:pt x="436190" y="89249"/>
                          <a:pt x="509815" y="65314"/>
                          <a:pt x="553359" y="10886"/>
                        </a:cubicBezTo>
                        <a:cubicBezTo>
                          <a:pt x="589857" y="-34735"/>
                          <a:pt x="459458" y="80442"/>
                          <a:pt x="411845" y="114300"/>
                        </a:cubicBezTo>
                        <a:cubicBezTo>
                          <a:pt x="377806" y="138506"/>
                          <a:pt x="280579" y="216184"/>
                          <a:pt x="308430" y="185057"/>
                        </a:cubicBezTo>
                        <a:cubicBezTo>
                          <a:pt x="339273" y="150586"/>
                          <a:pt x="369641" y="115684"/>
                          <a:pt x="400959" y="81643"/>
                        </a:cubicBezTo>
                        <a:cubicBezTo>
                          <a:pt x="411382" y="70314"/>
                          <a:pt x="445368" y="39042"/>
                          <a:pt x="433616" y="48986"/>
                        </a:cubicBezTo>
                        <a:cubicBezTo>
                          <a:pt x="310866" y="152851"/>
                          <a:pt x="375695" y="123316"/>
                          <a:pt x="302988" y="152400"/>
                        </a:cubicBezTo>
                        <a:cubicBezTo>
                          <a:pt x="328388" y="128814"/>
                          <a:pt x="408028" y="62416"/>
                          <a:pt x="379188" y="81643"/>
                        </a:cubicBezTo>
                        <a:cubicBezTo>
                          <a:pt x="334153" y="111666"/>
                          <a:pt x="296726" y="151827"/>
                          <a:pt x="254002" y="185057"/>
                        </a:cubicBezTo>
                        <a:cubicBezTo>
                          <a:pt x="247597" y="190038"/>
                          <a:pt x="226367" y="201552"/>
                          <a:pt x="232230" y="195943"/>
                        </a:cubicBezTo>
                        <a:cubicBezTo>
                          <a:pt x="279593" y="150640"/>
                          <a:pt x="330874" y="109602"/>
                          <a:pt x="379188" y="65314"/>
                        </a:cubicBezTo>
                        <a:cubicBezTo>
                          <a:pt x="405735" y="40979"/>
                          <a:pt x="328426" y="117543"/>
                          <a:pt x="297545" y="136071"/>
                        </a:cubicBezTo>
                        <a:lnTo>
                          <a:pt x="270330" y="152400"/>
                        </a:lnTo>
                        <a:cubicBezTo>
                          <a:pt x="382832" y="11774"/>
                          <a:pt x="342875" y="77124"/>
                          <a:pt x="205016" y="163286"/>
                        </a:cubicBezTo>
                        <a:cubicBezTo>
                          <a:pt x="177494" y="180487"/>
                          <a:pt x="146959" y="192315"/>
                          <a:pt x="117930" y="206829"/>
                        </a:cubicBezTo>
                        <a:cubicBezTo>
                          <a:pt x="139702" y="183243"/>
                          <a:pt x="160070" y="158280"/>
                          <a:pt x="183245" y="136071"/>
                        </a:cubicBezTo>
                        <a:cubicBezTo>
                          <a:pt x="203706" y="116463"/>
                          <a:pt x="274359" y="69916"/>
                          <a:pt x="248559" y="81643"/>
                        </a:cubicBezTo>
                        <a:cubicBezTo>
                          <a:pt x="203206" y="102258"/>
                          <a:pt x="166285" y="137979"/>
                          <a:pt x="123373" y="163286"/>
                        </a:cubicBezTo>
                        <a:cubicBezTo>
                          <a:pt x="95418" y="179773"/>
                          <a:pt x="21774" y="235857"/>
                          <a:pt x="36288" y="206829"/>
                        </a:cubicBezTo>
                        <a:cubicBezTo>
                          <a:pt x="62112" y="155181"/>
                          <a:pt x="122307" y="129517"/>
                          <a:pt x="161473" y="87086"/>
                        </a:cubicBezTo>
                        <a:cubicBezTo>
                          <a:pt x="195403" y="50328"/>
                          <a:pt x="-6251" y="236991"/>
                          <a:pt x="30845" y="185057"/>
                        </a:cubicBezTo>
                        <a:cubicBezTo>
                          <a:pt x="178650" y="-21872"/>
                          <a:pt x="205967" y="56646"/>
                          <a:pt x="101602" y="87086"/>
                        </a:cubicBezTo>
                        <a:cubicBezTo>
                          <a:pt x="76970" y="94270"/>
                          <a:pt x="50802" y="94343"/>
                          <a:pt x="25402" y="97971"/>
                        </a:cubicBezTo>
                        <a:cubicBezTo>
                          <a:pt x="56804" y="60289"/>
                          <a:pt x="40826" y="73174"/>
                          <a:pt x="68945" y="54429"/>
                        </a:cubicBezTo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FC007A8-8CB9-49B9-BDF3-C8B98CFF2846}"/>
              </a:ext>
            </a:extLst>
          </p:cNvPr>
          <p:cNvSpPr/>
          <p:nvPr/>
        </p:nvSpPr>
        <p:spPr>
          <a:xfrm>
            <a:off x="1051638" y="2461652"/>
            <a:ext cx="1462199" cy="295998"/>
          </a:xfrm>
          <a:custGeom>
            <a:avLst/>
            <a:gdLst>
              <a:gd name="connsiteX0" fmla="*/ 14516 w 1462199"/>
              <a:gd name="connsiteY0" fmla="*/ 48986 h 295998"/>
              <a:gd name="connsiteX1" fmla="*/ 14516 w 1462199"/>
              <a:gd name="connsiteY1" fmla="*/ 48986 h 295998"/>
              <a:gd name="connsiteX2" fmla="*/ 3630 w 1462199"/>
              <a:gd name="connsiteY2" fmla="*/ 136071 h 295998"/>
              <a:gd name="connsiteX3" fmla="*/ 14516 w 1462199"/>
              <a:gd name="connsiteY3" fmla="*/ 114300 h 295998"/>
              <a:gd name="connsiteX4" fmla="*/ 128816 w 1462199"/>
              <a:gd name="connsiteY4" fmla="*/ 0 h 295998"/>
              <a:gd name="connsiteX5" fmla="*/ 107045 w 1462199"/>
              <a:gd name="connsiteY5" fmla="*/ 59871 h 295998"/>
              <a:gd name="connsiteX6" fmla="*/ 52616 w 1462199"/>
              <a:gd name="connsiteY6" fmla="*/ 108857 h 295998"/>
              <a:gd name="connsiteX7" fmla="*/ 30845 w 1462199"/>
              <a:gd name="connsiteY7" fmla="*/ 119743 h 295998"/>
              <a:gd name="connsiteX8" fmla="*/ 85273 w 1462199"/>
              <a:gd name="connsiteY8" fmla="*/ 76200 h 295998"/>
              <a:gd name="connsiteX9" fmla="*/ 41730 w 1462199"/>
              <a:gd name="connsiteY9" fmla="*/ 179614 h 295998"/>
              <a:gd name="connsiteX10" fmla="*/ 215902 w 1462199"/>
              <a:gd name="connsiteY10" fmla="*/ 59871 h 295998"/>
              <a:gd name="connsiteX11" fmla="*/ 150588 w 1462199"/>
              <a:gd name="connsiteY11" fmla="*/ 136071 h 295998"/>
              <a:gd name="connsiteX12" fmla="*/ 117930 w 1462199"/>
              <a:gd name="connsiteY12" fmla="*/ 179614 h 295998"/>
              <a:gd name="connsiteX13" fmla="*/ 210459 w 1462199"/>
              <a:gd name="connsiteY13" fmla="*/ 81643 h 295998"/>
              <a:gd name="connsiteX14" fmla="*/ 14516 w 1462199"/>
              <a:gd name="connsiteY14" fmla="*/ 239486 h 295998"/>
              <a:gd name="connsiteX15" fmla="*/ 145145 w 1462199"/>
              <a:gd name="connsiteY15" fmla="*/ 146957 h 295998"/>
              <a:gd name="connsiteX16" fmla="*/ 346530 w 1462199"/>
              <a:gd name="connsiteY16" fmla="*/ 48986 h 295998"/>
              <a:gd name="connsiteX17" fmla="*/ 292102 w 1462199"/>
              <a:gd name="connsiteY17" fmla="*/ 141514 h 295998"/>
              <a:gd name="connsiteX18" fmla="*/ 395516 w 1462199"/>
              <a:gd name="connsiteY18" fmla="*/ 59871 h 295998"/>
              <a:gd name="connsiteX19" fmla="*/ 428173 w 1462199"/>
              <a:gd name="connsiteY19" fmla="*/ 43543 h 295998"/>
              <a:gd name="connsiteX20" fmla="*/ 335645 w 1462199"/>
              <a:gd name="connsiteY20" fmla="*/ 114300 h 295998"/>
              <a:gd name="connsiteX21" fmla="*/ 36288 w 1462199"/>
              <a:gd name="connsiteY21" fmla="*/ 293914 h 295998"/>
              <a:gd name="connsiteX22" fmla="*/ 395516 w 1462199"/>
              <a:gd name="connsiteY22" fmla="*/ 103414 h 295998"/>
              <a:gd name="connsiteX23" fmla="*/ 482602 w 1462199"/>
              <a:gd name="connsiteY23" fmla="*/ 54429 h 295998"/>
              <a:gd name="connsiteX24" fmla="*/ 390073 w 1462199"/>
              <a:gd name="connsiteY24" fmla="*/ 108857 h 295998"/>
              <a:gd name="connsiteX25" fmla="*/ 379188 w 1462199"/>
              <a:gd name="connsiteY25" fmla="*/ 125186 h 295998"/>
              <a:gd name="connsiteX26" fmla="*/ 384630 w 1462199"/>
              <a:gd name="connsiteY26" fmla="*/ 97971 h 295998"/>
              <a:gd name="connsiteX27" fmla="*/ 232230 w 1462199"/>
              <a:gd name="connsiteY27" fmla="*/ 130629 h 295998"/>
              <a:gd name="connsiteX28" fmla="*/ 199573 w 1462199"/>
              <a:gd name="connsiteY28" fmla="*/ 146957 h 295998"/>
              <a:gd name="connsiteX29" fmla="*/ 362859 w 1462199"/>
              <a:gd name="connsiteY29" fmla="*/ 65314 h 295998"/>
              <a:gd name="connsiteX30" fmla="*/ 406402 w 1462199"/>
              <a:gd name="connsiteY30" fmla="*/ 59871 h 295998"/>
              <a:gd name="connsiteX31" fmla="*/ 449945 w 1462199"/>
              <a:gd name="connsiteY31" fmla="*/ 81643 h 295998"/>
              <a:gd name="connsiteX32" fmla="*/ 379188 w 1462199"/>
              <a:gd name="connsiteY32" fmla="*/ 179614 h 295998"/>
              <a:gd name="connsiteX33" fmla="*/ 564245 w 1462199"/>
              <a:gd name="connsiteY33" fmla="*/ 87086 h 295998"/>
              <a:gd name="connsiteX34" fmla="*/ 591459 w 1462199"/>
              <a:gd name="connsiteY34" fmla="*/ 81643 h 295998"/>
              <a:gd name="connsiteX35" fmla="*/ 498930 w 1462199"/>
              <a:gd name="connsiteY35" fmla="*/ 152400 h 295998"/>
              <a:gd name="connsiteX36" fmla="*/ 477159 w 1462199"/>
              <a:gd name="connsiteY36" fmla="*/ 174171 h 295998"/>
              <a:gd name="connsiteX37" fmla="*/ 586016 w 1462199"/>
              <a:gd name="connsiteY37" fmla="*/ 114300 h 295998"/>
              <a:gd name="connsiteX38" fmla="*/ 629559 w 1462199"/>
              <a:gd name="connsiteY38" fmla="*/ 97971 h 295998"/>
              <a:gd name="connsiteX39" fmla="*/ 667659 w 1462199"/>
              <a:gd name="connsiteY39" fmla="*/ 81643 h 295998"/>
              <a:gd name="connsiteX40" fmla="*/ 618673 w 1462199"/>
              <a:gd name="connsiteY40" fmla="*/ 125186 h 295998"/>
              <a:gd name="connsiteX41" fmla="*/ 754745 w 1462199"/>
              <a:gd name="connsiteY41" fmla="*/ 32657 h 295998"/>
              <a:gd name="connsiteX42" fmla="*/ 738416 w 1462199"/>
              <a:gd name="connsiteY42" fmla="*/ 54429 h 295998"/>
              <a:gd name="connsiteX43" fmla="*/ 596902 w 1462199"/>
              <a:gd name="connsiteY43" fmla="*/ 179614 h 295998"/>
              <a:gd name="connsiteX44" fmla="*/ 700316 w 1462199"/>
              <a:gd name="connsiteY44" fmla="*/ 125186 h 295998"/>
              <a:gd name="connsiteX45" fmla="*/ 743859 w 1462199"/>
              <a:gd name="connsiteY45" fmla="*/ 97971 h 295998"/>
              <a:gd name="connsiteX46" fmla="*/ 667659 w 1462199"/>
              <a:gd name="connsiteY46" fmla="*/ 168729 h 295998"/>
              <a:gd name="connsiteX47" fmla="*/ 705759 w 1462199"/>
              <a:gd name="connsiteY47" fmla="*/ 119743 h 295998"/>
              <a:gd name="connsiteX48" fmla="*/ 738416 w 1462199"/>
              <a:gd name="connsiteY48" fmla="*/ 114300 h 295998"/>
              <a:gd name="connsiteX49" fmla="*/ 705759 w 1462199"/>
              <a:gd name="connsiteY49" fmla="*/ 152400 h 295998"/>
              <a:gd name="connsiteX50" fmla="*/ 830945 w 1462199"/>
              <a:gd name="connsiteY50" fmla="*/ 76200 h 295998"/>
              <a:gd name="connsiteX51" fmla="*/ 858159 w 1462199"/>
              <a:gd name="connsiteY51" fmla="*/ 70757 h 295998"/>
              <a:gd name="connsiteX52" fmla="*/ 830945 w 1462199"/>
              <a:gd name="connsiteY52" fmla="*/ 125186 h 295998"/>
              <a:gd name="connsiteX53" fmla="*/ 820059 w 1462199"/>
              <a:gd name="connsiteY53" fmla="*/ 141514 h 295998"/>
              <a:gd name="connsiteX54" fmla="*/ 765630 w 1462199"/>
              <a:gd name="connsiteY54" fmla="*/ 201386 h 295998"/>
              <a:gd name="connsiteX55" fmla="*/ 945245 w 1462199"/>
              <a:gd name="connsiteY55" fmla="*/ 81643 h 295998"/>
              <a:gd name="connsiteX56" fmla="*/ 847273 w 1462199"/>
              <a:gd name="connsiteY56" fmla="*/ 130629 h 295998"/>
              <a:gd name="connsiteX57" fmla="*/ 809173 w 1462199"/>
              <a:gd name="connsiteY57" fmla="*/ 179614 h 295998"/>
              <a:gd name="connsiteX58" fmla="*/ 934359 w 1462199"/>
              <a:gd name="connsiteY58" fmla="*/ 97971 h 295998"/>
              <a:gd name="connsiteX59" fmla="*/ 961573 w 1462199"/>
              <a:gd name="connsiteY59" fmla="*/ 87086 h 295998"/>
              <a:gd name="connsiteX60" fmla="*/ 863602 w 1462199"/>
              <a:gd name="connsiteY60" fmla="*/ 185057 h 295998"/>
              <a:gd name="connsiteX61" fmla="*/ 852716 w 1462199"/>
              <a:gd name="connsiteY61" fmla="*/ 217714 h 295998"/>
              <a:gd name="connsiteX62" fmla="*/ 988788 w 1462199"/>
              <a:gd name="connsiteY62" fmla="*/ 125186 h 295998"/>
              <a:gd name="connsiteX63" fmla="*/ 1043216 w 1462199"/>
              <a:gd name="connsiteY63" fmla="*/ 97971 h 295998"/>
              <a:gd name="connsiteX64" fmla="*/ 999673 w 1462199"/>
              <a:gd name="connsiteY64" fmla="*/ 141514 h 295998"/>
              <a:gd name="connsiteX65" fmla="*/ 1124859 w 1462199"/>
              <a:gd name="connsiteY65" fmla="*/ 54429 h 295998"/>
              <a:gd name="connsiteX66" fmla="*/ 1146630 w 1462199"/>
              <a:gd name="connsiteY66" fmla="*/ 43543 h 295998"/>
              <a:gd name="connsiteX67" fmla="*/ 1026888 w 1462199"/>
              <a:gd name="connsiteY67" fmla="*/ 157843 h 295998"/>
              <a:gd name="connsiteX68" fmla="*/ 1010559 w 1462199"/>
              <a:gd name="connsiteY68" fmla="*/ 179614 h 295998"/>
              <a:gd name="connsiteX69" fmla="*/ 1119416 w 1462199"/>
              <a:gd name="connsiteY69" fmla="*/ 97971 h 295998"/>
              <a:gd name="connsiteX70" fmla="*/ 1075873 w 1462199"/>
              <a:gd name="connsiteY70" fmla="*/ 152400 h 295998"/>
              <a:gd name="connsiteX71" fmla="*/ 1152073 w 1462199"/>
              <a:gd name="connsiteY71" fmla="*/ 103414 h 295998"/>
              <a:gd name="connsiteX72" fmla="*/ 1179288 w 1462199"/>
              <a:gd name="connsiteY72" fmla="*/ 81643 h 295998"/>
              <a:gd name="connsiteX73" fmla="*/ 1168402 w 1462199"/>
              <a:gd name="connsiteY73" fmla="*/ 114300 h 295998"/>
              <a:gd name="connsiteX74" fmla="*/ 1146630 w 1462199"/>
              <a:gd name="connsiteY74" fmla="*/ 141514 h 295998"/>
              <a:gd name="connsiteX75" fmla="*/ 1282702 w 1462199"/>
              <a:gd name="connsiteY75" fmla="*/ 81643 h 295998"/>
              <a:gd name="connsiteX76" fmla="*/ 1342573 w 1462199"/>
              <a:gd name="connsiteY76" fmla="*/ 70757 h 295998"/>
              <a:gd name="connsiteX77" fmla="*/ 1375230 w 1462199"/>
              <a:gd name="connsiteY77" fmla="*/ 59871 h 295998"/>
              <a:gd name="connsiteX78" fmla="*/ 1331688 w 1462199"/>
              <a:gd name="connsiteY78" fmla="*/ 130629 h 295998"/>
              <a:gd name="connsiteX79" fmla="*/ 1299030 w 1462199"/>
              <a:gd name="connsiteY79" fmla="*/ 163286 h 295998"/>
              <a:gd name="connsiteX80" fmla="*/ 1320802 w 1462199"/>
              <a:gd name="connsiteY80" fmla="*/ 146957 h 295998"/>
              <a:gd name="connsiteX81" fmla="*/ 1358902 w 1462199"/>
              <a:gd name="connsiteY81" fmla="*/ 125186 h 295998"/>
              <a:gd name="connsiteX82" fmla="*/ 1331688 w 1462199"/>
              <a:gd name="connsiteY82" fmla="*/ 163286 h 295998"/>
              <a:gd name="connsiteX83" fmla="*/ 1402445 w 1462199"/>
              <a:gd name="connsiteY83" fmla="*/ 114300 h 295998"/>
              <a:gd name="connsiteX84" fmla="*/ 1418773 w 1462199"/>
              <a:gd name="connsiteY84" fmla="*/ 108857 h 295998"/>
              <a:gd name="connsiteX85" fmla="*/ 1456873 w 1462199"/>
              <a:gd name="connsiteY85" fmla="*/ 103414 h 295998"/>
              <a:gd name="connsiteX86" fmla="*/ 1407888 w 1462199"/>
              <a:gd name="connsiteY86" fmla="*/ 163286 h 295998"/>
              <a:gd name="connsiteX87" fmla="*/ 1456873 w 1462199"/>
              <a:gd name="connsiteY87" fmla="*/ 119743 h 295998"/>
              <a:gd name="connsiteX88" fmla="*/ 1424216 w 1462199"/>
              <a:gd name="connsiteY88" fmla="*/ 168729 h 295998"/>
              <a:gd name="connsiteX89" fmla="*/ 1451430 w 1462199"/>
              <a:gd name="connsiteY89" fmla="*/ 136071 h 295998"/>
              <a:gd name="connsiteX90" fmla="*/ 1342573 w 1462199"/>
              <a:gd name="connsiteY90" fmla="*/ 217714 h 295998"/>
              <a:gd name="connsiteX91" fmla="*/ 1358902 w 1462199"/>
              <a:gd name="connsiteY91" fmla="*/ 168729 h 295998"/>
              <a:gd name="connsiteX92" fmla="*/ 1277259 w 1462199"/>
              <a:gd name="connsiteY92" fmla="*/ 223157 h 295998"/>
              <a:gd name="connsiteX93" fmla="*/ 1375230 w 1462199"/>
              <a:gd name="connsiteY93" fmla="*/ 81643 h 295998"/>
              <a:gd name="connsiteX94" fmla="*/ 1440545 w 1462199"/>
              <a:gd name="connsiteY94" fmla="*/ 16329 h 295998"/>
              <a:gd name="connsiteX95" fmla="*/ 1320802 w 1462199"/>
              <a:gd name="connsiteY95" fmla="*/ 97971 h 295998"/>
              <a:gd name="connsiteX96" fmla="*/ 1315359 w 1462199"/>
              <a:gd name="connsiteY96" fmla="*/ 103414 h 295998"/>
              <a:gd name="connsiteX97" fmla="*/ 1206502 w 1462199"/>
              <a:gd name="connsiteY97" fmla="*/ 179614 h 295998"/>
              <a:gd name="connsiteX98" fmla="*/ 1173845 w 1462199"/>
              <a:gd name="connsiteY98" fmla="*/ 201386 h 295998"/>
              <a:gd name="connsiteX99" fmla="*/ 1315359 w 1462199"/>
              <a:gd name="connsiteY99" fmla="*/ 76200 h 295998"/>
              <a:gd name="connsiteX100" fmla="*/ 1179288 w 1462199"/>
              <a:gd name="connsiteY100" fmla="*/ 157843 h 295998"/>
              <a:gd name="connsiteX101" fmla="*/ 1271816 w 1462199"/>
              <a:gd name="connsiteY101" fmla="*/ 59871 h 295998"/>
              <a:gd name="connsiteX102" fmla="*/ 1152073 w 1462199"/>
              <a:gd name="connsiteY102" fmla="*/ 130629 h 295998"/>
              <a:gd name="connsiteX103" fmla="*/ 1130302 w 1462199"/>
              <a:gd name="connsiteY103" fmla="*/ 141514 h 295998"/>
              <a:gd name="connsiteX104" fmla="*/ 1239159 w 1462199"/>
              <a:gd name="connsiteY104" fmla="*/ 43543 h 295998"/>
              <a:gd name="connsiteX105" fmla="*/ 1255488 w 1462199"/>
              <a:gd name="connsiteY105" fmla="*/ 27214 h 295998"/>
              <a:gd name="connsiteX106" fmla="*/ 1135745 w 1462199"/>
              <a:gd name="connsiteY106" fmla="*/ 97971 h 295998"/>
              <a:gd name="connsiteX107" fmla="*/ 1064988 w 1462199"/>
              <a:gd name="connsiteY107" fmla="*/ 163286 h 295998"/>
              <a:gd name="connsiteX108" fmla="*/ 1162959 w 1462199"/>
              <a:gd name="connsiteY108" fmla="*/ 87086 h 295998"/>
              <a:gd name="connsiteX109" fmla="*/ 1179288 w 1462199"/>
              <a:gd name="connsiteY109" fmla="*/ 65314 h 295998"/>
              <a:gd name="connsiteX110" fmla="*/ 961573 w 1462199"/>
              <a:gd name="connsiteY110" fmla="*/ 201386 h 295998"/>
              <a:gd name="connsiteX111" fmla="*/ 1108530 w 1462199"/>
              <a:gd name="connsiteY111" fmla="*/ 76200 h 295998"/>
              <a:gd name="connsiteX112" fmla="*/ 1026888 w 1462199"/>
              <a:gd name="connsiteY112" fmla="*/ 136071 h 295998"/>
              <a:gd name="connsiteX113" fmla="*/ 988788 w 1462199"/>
              <a:gd name="connsiteY113" fmla="*/ 174171 h 295998"/>
              <a:gd name="connsiteX114" fmla="*/ 1211945 w 1462199"/>
              <a:gd name="connsiteY114" fmla="*/ 114300 h 295998"/>
              <a:gd name="connsiteX115" fmla="*/ 1162959 w 1462199"/>
              <a:gd name="connsiteY115" fmla="*/ 157843 h 295998"/>
              <a:gd name="connsiteX116" fmla="*/ 1364345 w 1462199"/>
              <a:gd name="connsiteY116" fmla="*/ 81643 h 295998"/>
              <a:gd name="connsiteX117" fmla="*/ 1201059 w 1462199"/>
              <a:gd name="connsiteY117" fmla="*/ 125186 h 295998"/>
              <a:gd name="connsiteX118" fmla="*/ 1064988 w 1462199"/>
              <a:gd name="connsiteY118" fmla="*/ 195943 h 295998"/>
              <a:gd name="connsiteX119" fmla="*/ 1108530 w 1462199"/>
              <a:gd name="connsiteY119" fmla="*/ 141514 h 295998"/>
              <a:gd name="connsiteX120" fmla="*/ 961573 w 1462199"/>
              <a:gd name="connsiteY120" fmla="*/ 206829 h 295998"/>
              <a:gd name="connsiteX121" fmla="*/ 1005116 w 1462199"/>
              <a:gd name="connsiteY121" fmla="*/ 103414 h 295998"/>
              <a:gd name="connsiteX122" fmla="*/ 956130 w 1462199"/>
              <a:gd name="connsiteY122" fmla="*/ 114300 h 295998"/>
              <a:gd name="connsiteX123" fmla="*/ 820059 w 1462199"/>
              <a:gd name="connsiteY123" fmla="*/ 168729 h 295998"/>
              <a:gd name="connsiteX124" fmla="*/ 705759 w 1462199"/>
              <a:gd name="connsiteY124" fmla="*/ 228600 h 295998"/>
              <a:gd name="connsiteX125" fmla="*/ 977902 w 1462199"/>
              <a:gd name="connsiteY125" fmla="*/ 43543 h 295998"/>
              <a:gd name="connsiteX126" fmla="*/ 923473 w 1462199"/>
              <a:gd name="connsiteY126" fmla="*/ 87086 h 295998"/>
              <a:gd name="connsiteX127" fmla="*/ 716645 w 1462199"/>
              <a:gd name="connsiteY127" fmla="*/ 190500 h 295998"/>
              <a:gd name="connsiteX128" fmla="*/ 781959 w 1462199"/>
              <a:gd name="connsiteY128" fmla="*/ 114300 h 295998"/>
              <a:gd name="connsiteX129" fmla="*/ 722088 w 1462199"/>
              <a:gd name="connsiteY129" fmla="*/ 146957 h 295998"/>
              <a:gd name="connsiteX130" fmla="*/ 781959 w 1462199"/>
              <a:gd name="connsiteY130" fmla="*/ 108857 h 295998"/>
              <a:gd name="connsiteX131" fmla="*/ 738416 w 1462199"/>
              <a:gd name="connsiteY131" fmla="*/ 141514 h 295998"/>
              <a:gd name="connsiteX132" fmla="*/ 820059 w 1462199"/>
              <a:gd name="connsiteY132" fmla="*/ 70757 h 295998"/>
              <a:gd name="connsiteX133" fmla="*/ 727530 w 1462199"/>
              <a:gd name="connsiteY133" fmla="*/ 136071 h 295998"/>
              <a:gd name="connsiteX134" fmla="*/ 711202 w 1462199"/>
              <a:gd name="connsiteY134" fmla="*/ 141514 h 295998"/>
              <a:gd name="connsiteX135" fmla="*/ 787402 w 1462199"/>
              <a:gd name="connsiteY135" fmla="*/ 81643 h 295998"/>
              <a:gd name="connsiteX136" fmla="*/ 640445 w 1462199"/>
              <a:gd name="connsiteY136" fmla="*/ 174171 h 295998"/>
              <a:gd name="connsiteX137" fmla="*/ 558802 w 1462199"/>
              <a:gd name="connsiteY137" fmla="*/ 212271 h 295998"/>
              <a:gd name="connsiteX138" fmla="*/ 645888 w 1462199"/>
              <a:gd name="connsiteY138" fmla="*/ 141514 h 295998"/>
              <a:gd name="connsiteX139" fmla="*/ 553359 w 1462199"/>
              <a:gd name="connsiteY139" fmla="*/ 185057 h 295998"/>
              <a:gd name="connsiteX140" fmla="*/ 526145 w 1462199"/>
              <a:gd name="connsiteY140" fmla="*/ 195943 h 295998"/>
              <a:gd name="connsiteX141" fmla="*/ 635002 w 1462199"/>
              <a:gd name="connsiteY141" fmla="*/ 76200 h 295998"/>
              <a:gd name="connsiteX142" fmla="*/ 673102 w 1462199"/>
              <a:gd name="connsiteY142" fmla="*/ 48986 h 295998"/>
              <a:gd name="connsiteX143" fmla="*/ 547916 w 1462199"/>
              <a:gd name="connsiteY143" fmla="*/ 125186 h 295998"/>
              <a:gd name="connsiteX144" fmla="*/ 422730 w 1462199"/>
              <a:gd name="connsiteY144" fmla="*/ 190500 h 295998"/>
              <a:gd name="connsiteX145" fmla="*/ 591459 w 1462199"/>
              <a:gd name="connsiteY145" fmla="*/ 54429 h 295998"/>
              <a:gd name="connsiteX146" fmla="*/ 466273 w 1462199"/>
              <a:gd name="connsiteY146" fmla="*/ 141514 h 295998"/>
              <a:gd name="connsiteX147" fmla="*/ 444502 w 1462199"/>
              <a:gd name="connsiteY147" fmla="*/ 152400 h 295998"/>
              <a:gd name="connsiteX148" fmla="*/ 580573 w 1462199"/>
              <a:gd name="connsiteY148" fmla="*/ 43543 h 295998"/>
              <a:gd name="connsiteX149" fmla="*/ 471716 w 1462199"/>
              <a:gd name="connsiteY149" fmla="*/ 103414 h 295998"/>
              <a:gd name="connsiteX150" fmla="*/ 390073 w 1462199"/>
              <a:gd name="connsiteY150" fmla="*/ 141514 h 295998"/>
              <a:gd name="connsiteX151" fmla="*/ 553359 w 1462199"/>
              <a:gd name="connsiteY151" fmla="*/ 10886 h 295998"/>
              <a:gd name="connsiteX152" fmla="*/ 411845 w 1462199"/>
              <a:gd name="connsiteY152" fmla="*/ 114300 h 295998"/>
              <a:gd name="connsiteX153" fmla="*/ 308430 w 1462199"/>
              <a:gd name="connsiteY153" fmla="*/ 185057 h 295998"/>
              <a:gd name="connsiteX154" fmla="*/ 400959 w 1462199"/>
              <a:gd name="connsiteY154" fmla="*/ 81643 h 295998"/>
              <a:gd name="connsiteX155" fmla="*/ 433616 w 1462199"/>
              <a:gd name="connsiteY155" fmla="*/ 48986 h 295998"/>
              <a:gd name="connsiteX156" fmla="*/ 302988 w 1462199"/>
              <a:gd name="connsiteY156" fmla="*/ 152400 h 295998"/>
              <a:gd name="connsiteX157" fmla="*/ 379188 w 1462199"/>
              <a:gd name="connsiteY157" fmla="*/ 81643 h 295998"/>
              <a:gd name="connsiteX158" fmla="*/ 254002 w 1462199"/>
              <a:gd name="connsiteY158" fmla="*/ 185057 h 295998"/>
              <a:gd name="connsiteX159" fmla="*/ 232230 w 1462199"/>
              <a:gd name="connsiteY159" fmla="*/ 195943 h 295998"/>
              <a:gd name="connsiteX160" fmla="*/ 379188 w 1462199"/>
              <a:gd name="connsiteY160" fmla="*/ 65314 h 295998"/>
              <a:gd name="connsiteX161" fmla="*/ 297545 w 1462199"/>
              <a:gd name="connsiteY161" fmla="*/ 136071 h 295998"/>
              <a:gd name="connsiteX162" fmla="*/ 270330 w 1462199"/>
              <a:gd name="connsiteY162" fmla="*/ 152400 h 295998"/>
              <a:gd name="connsiteX163" fmla="*/ 205016 w 1462199"/>
              <a:gd name="connsiteY163" fmla="*/ 163286 h 295998"/>
              <a:gd name="connsiteX164" fmla="*/ 117930 w 1462199"/>
              <a:gd name="connsiteY164" fmla="*/ 206829 h 295998"/>
              <a:gd name="connsiteX165" fmla="*/ 183245 w 1462199"/>
              <a:gd name="connsiteY165" fmla="*/ 136071 h 295998"/>
              <a:gd name="connsiteX166" fmla="*/ 248559 w 1462199"/>
              <a:gd name="connsiteY166" fmla="*/ 81643 h 295998"/>
              <a:gd name="connsiteX167" fmla="*/ 123373 w 1462199"/>
              <a:gd name="connsiteY167" fmla="*/ 163286 h 295998"/>
              <a:gd name="connsiteX168" fmla="*/ 36288 w 1462199"/>
              <a:gd name="connsiteY168" fmla="*/ 206829 h 295998"/>
              <a:gd name="connsiteX169" fmla="*/ 161473 w 1462199"/>
              <a:gd name="connsiteY169" fmla="*/ 87086 h 295998"/>
              <a:gd name="connsiteX170" fmla="*/ 30845 w 1462199"/>
              <a:gd name="connsiteY170" fmla="*/ 185057 h 295998"/>
              <a:gd name="connsiteX171" fmla="*/ 101602 w 1462199"/>
              <a:gd name="connsiteY171" fmla="*/ 87086 h 295998"/>
              <a:gd name="connsiteX172" fmla="*/ 25402 w 1462199"/>
              <a:gd name="connsiteY172" fmla="*/ 97971 h 295998"/>
              <a:gd name="connsiteX173" fmla="*/ 68945 w 1462199"/>
              <a:gd name="connsiteY173" fmla="*/ 54429 h 295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</a:cxnLst>
            <a:rect l="l" t="t" r="r" b="b"/>
            <a:pathLst>
              <a:path w="1462199" h="295998" extrusionOk="0">
                <a:moveTo>
                  <a:pt x="14516" y="48986"/>
                </a:moveTo>
                <a:lnTo>
                  <a:pt x="14516" y="48986"/>
                </a:lnTo>
                <a:cubicBezTo>
                  <a:pt x="9083" y="76901"/>
                  <a:pt x="731" y="107905"/>
                  <a:pt x="3630" y="136071"/>
                </a:cubicBezTo>
                <a:cubicBezTo>
                  <a:pt x="4011" y="144265"/>
                  <a:pt x="8191" y="120600"/>
                  <a:pt x="14516" y="114300"/>
                </a:cubicBezTo>
                <a:cubicBezTo>
                  <a:pt x="61272" y="57256"/>
                  <a:pt x="77292" y="48098"/>
                  <a:pt x="128816" y="0"/>
                </a:cubicBezTo>
                <a:cubicBezTo>
                  <a:pt x="119253" y="18695"/>
                  <a:pt x="121643" y="43630"/>
                  <a:pt x="107045" y="59871"/>
                </a:cubicBezTo>
                <a:cubicBezTo>
                  <a:pt x="98997" y="80574"/>
                  <a:pt x="73289" y="90731"/>
                  <a:pt x="52616" y="108857"/>
                </a:cubicBezTo>
                <a:cubicBezTo>
                  <a:pt x="45060" y="113690"/>
                  <a:pt x="23832" y="126681"/>
                  <a:pt x="30845" y="119743"/>
                </a:cubicBezTo>
                <a:cubicBezTo>
                  <a:pt x="46730" y="98125"/>
                  <a:pt x="66289" y="91883"/>
                  <a:pt x="85273" y="76200"/>
                </a:cubicBezTo>
                <a:cubicBezTo>
                  <a:pt x="76070" y="113644"/>
                  <a:pt x="5467" y="184458"/>
                  <a:pt x="41730" y="179614"/>
                </a:cubicBezTo>
                <a:cubicBezTo>
                  <a:pt x="105423" y="169869"/>
                  <a:pt x="271193" y="14098"/>
                  <a:pt x="215902" y="59871"/>
                </a:cubicBezTo>
                <a:cubicBezTo>
                  <a:pt x="198027" y="91070"/>
                  <a:pt x="171913" y="111638"/>
                  <a:pt x="150588" y="136071"/>
                </a:cubicBezTo>
                <a:cubicBezTo>
                  <a:pt x="140521" y="152303"/>
                  <a:pt x="105105" y="192553"/>
                  <a:pt x="117930" y="179614"/>
                </a:cubicBezTo>
                <a:cubicBezTo>
                  <a:pt x="152118" y="148566"/>
                  <a:pt x="250325" y="54471"/>
                  <a:pt x="210459" y="81643"/>
                </a:cubicBezTo>
                <a:cubicBezTo>
                  <a:pt x="118649" y="126822"/>
                  <a:pt x="-64009" y="281007"/>
                  <a:pt x="14516" y="239486"/>
                </a:cubicBezTo>
                <a:cubicBezTo>
                  <a:pt x="55354" y="208451"/>
                  <a:pt x="97036" y="169792"/>
                  <a:pt x="145145" y="146957"/>
                </a:cubicBezTo>
                <a:cubicBezTo>
                  <a:pt x="209894" y="109806"/>
                  <a:pt x="346530" y="48986"/>
                  <a:pt x="346530" y="48986"/>
                </a:cubicBezTo>
                <a:cubicBezTo>
                  <a:pt x="327227" y="81903"/>
                  <a:pt x="266564" y="165580"/>
                  <a:pt x="292102" y="141514"/>
                </a:cubicBezTo>
                <a:cubicBezTo>
                  <a:pt x="326377" y="118965"/>
                  <a:pt x="360889" y="84931"/>
                  <a:pt x="395516" y="59871"/>
                </a:cubicBezTo>
                <a:cubicBezTo>
                  <a:pt x="405128" y="53181"/>
                  <a:pt x="434293" y="35510"/>
                  <a:pt x="428173" y="43543"/>
                </a:cubicBezTo>
                <a:cubicBezTo>
                  <a:pt x="401357" y="73450"/>
                  <a:pt x="367404" y="95133"/>
                  <a:pt x="335645" y="114300"/>
                </a:cubicBezTo>
                <a:cubicBezTo>
                  <a:pt x="238924" y="156642"/>
                  <a:pt x="-82517" y="314487"/>
                  <a:pt x="36288" y="293914"/>
                </a:cubicBezTo>
                <a:cubicBezTo>
                  <a:pt x="189995" y="287192"/>
                  <a:pt x="269507" y="187361"/>
                  <a:pt x="395516" y="103414"/>
                </a:cubicBezTo>
                <a:cubicBezTo>
                  <a:pt x="423597" y="90210"/>
                  <a:pt x="503762" y="27706"/>
                  <a:pt x="482602" y="54429"/>
                </a:cubicBezTo>
                <a:cubicBezTo>
                  <a:pt x="457300" y="79732"/>
                  <a:pt x="390073" y="108856"/>
                  <a:pt x="390073" y="108857"/>
                </a:cubicBezTo>
                <a:cubicBezTo>
                  <a:pt x="387288" y="114831"/>
                  <a:pt x="381275" y="131221"/>
                  <a:pt x="379188" y="125186"/>
                </a:cubicBezTo>
                <a:cubicBezTo>
                  <a:pt x="374926" y="117300"/>
                  <a:pt x="393461" y="96326"/>
                  <a:pt x="384630" y="97971"/>
                </a:cubicBezTo>
                <a:cubicBezTo>
                  <a:pt x="340723" y="93877"/>
                  <a:pt x="285113" y="116127"/>
                  <a:pt x="232230" y="130629"/>
                </a:cubicBezTo>
                <a:cubicBezTo>
                  <a:pt x="219433" y="138964"/>
                  <a:pt x="209691" y="142515"/>
                  <a:pt x="199573" y="146957"/>
                </a:cubicBezTo>
                <a:cubicBezTo>
                  <a:pt x="252539" y="132745"/>
                  <a:pt x="309390" y="77514"/>
                  <a:pt x="362859" y="65314"/>
                </a:cubicBezTo>
                <a:cubicBezTo>
                  <a:pt x="375152" y="59600"/>
                  <a:pt x="394870" y="62538"/>
                  <a:pt x="406402" y="59871"/>
                </a:cubicBezTo>
                <a:cubicBezTo>
                  <a:pt x="295995" y="211419"/>
                  <a:pt x="435350" y="16415"/>
                  <a:pt x="449945" y="81643"/>
                </a:cubicBezTo>
                <a:cubicBezTo>
                  <a:pt x="457154" y="124319"/>
                  <a:pt x="340313" y="177968"/>
                  <a:pt x="379188" y="179614"/>
                </a:cubicBezTo>
                <a:cubicBezTo>
                  <a:pt x="437921" y="189452"/>
                  <a:pt x="496699" y="108613"/>
                  <a:pt x="564245" y="87086"/>
                </a:cubicBezTo>
                <a:cubicBezTo>
                  <a:pt x="570716" y="83440"/>
                  <a:pt x="582812" y="83902"/>
                  <a:pt x="591459" y="81643"/>
                </a:cubicBezTo>
                <a:cubicBezTo>
                  <a:pt x="559751" y="109906"/>
                  <a:pt x="532362" y="136330"/>
                  <a:pt x="498930" y="152400"/>
                </a:cubicBezTo>
                <a:cubicBezTo>
                  <a:pt x="491337" y="159036"/>
                  <a:pt x="468753" y="179258"/>
                  <a:pt x="477159" y="174171"/>
                </a:cubicBezTo>
                <a:cubicBezTo>
                  <a:pt x="516490" y="162455"/>
                  <a:pt x="555550" y="135588"/>
                  <a:pt x="586016" y="114300"/>
                </a:cubicBezTo>
                <a:cubicBezTo>
                  <a:pt x="596503" y="107992"/>
                  <a:pt x="615007" y="104312"/>
                  <a:pt x="629559" y="97971"/>
                </a:cubicBezTo>
                <a:cubicBezTo>
                  <a:pt x="644090" y="89973"/>
                  <a:pt x="677091" y="73713"/>
                  <a:pt x="667659" y="81643"/>
                </a:cubicBezTo>
                <a:cubicBezTo>
                  <a:pt x="651396" y="99173"/>
                  <a:pt x="601277" y="134421"/>
                  <a:pt x="618673" y="125186"/>
                </a:cubicBezTo>
                <a:cubicBezTo>
                  <a:pt x="664997" y="102921"/>
                  <a:pt x="713398" y="62576"/>
                  <a:pt x="754745" y="32657"/>
                </a:cubicBezTo>
                <a:cubicBezTo>
                  <a:pt x="762063" y="27066"/>
                  <a:pt x="746976" y="47881"/>
                  <a:pt x="738416" y="54429"/>
                </a:cubicBezTo>
                <a:cubicBezTo>
                  <a:pt x="693341" y="93765"/>
                  <a:pt x="624691" y="120483"/>
                  <a:pt x="596902" y="179614"/>
                </a:cubicBezTo>
                <a:cubicBezTo>
                  <a:pt x="578551" y="212870"/>
                  <a:pt x="670052" y="152186"/>
                  <a:pt x="700316" y="125186"/>
                </a:cubicBezTo>
                <a:cubicBezTo>
                  <a:pt x="714658" y="119410"/>
                  <a:pt x="752864" y="84611"/>
                  <a:pt x="743859" y="97971"/>
                </a:cubicBezTo>
                <a:cubicBezTo>
                  <a:pt x="721567" y="130216"/>
                  <a:pt x="698979" y="153690"/>
                  <a:pt x="667659" y="168729"/>
                </a:cubicBezTo>
                <a:cubicBezTo>
                  <a:pt x="652205" y="181379"/>
                  <a:pt x="696451" y="133283"/>
                  <a:pt x="705759" y="119743"/>
                </a:cubicBezTo>
                <a:cubicBezTo>
                  <a:pt x="679855" y="193889"/>
                  <a:pt x="697080" y="106203"/>
                  <a:pt x="738416" y="114300"/>
                </a:cubicBezTo>
                <a:cubicBezTo>
                  <a:pt x="755648" y="115283"/>
                  <a:pt x="691532" y="158420"/>
                  <a:pt x="705759" y="152400"/>
                </a:cubicBezTo>
                <a:cubicBezTo>
                  <a:pt x="751928" y="129893"/>
                  <a:pt x="796264" y="94302"/>
                  <a:pt x="830945" y="76200"/>
                </a:cubicBezTo>
                <a:cubicBezTo>
                  <a:pt x="761792" y="187237"/>
                  <a:pt x="833899" y="64219"/>
                  <a:pt x="858159" y="70757"/>
                </a:cubicBezTo>
                <a:cubicBezTo>
                  <a:pt x="882293" y="75389"/>
                  <a:pt x="840831" y="107739"/>
                  <a:pt x="830945" y="125186"/>
                </a:cubicBezTo>
                <a:cubicBezTo>
                  <a:pt x="828647" y="130984"/>
                  <a:pt x="824720" y="136629"/>
                  <a:pt x="820059" y="141514"/>
                </a:cubicBezTo>
                <a:cubicBezTo>
                  <a:pt x="797066" y="161337"/>
                  <a:pt x="739338" y="213683"/>
                  <a:pt x="765630" y="201386"/>
                </a:cubicBezTo>
                <a:cubicBezTo>
                  <a:pt x="813892" y="166820"/>
                  <a:pt x="1024287" y="52399"/>
                  <a:pt x="945245" y="81643"/>
                </a:cubicBezTo>
                <a:cubicBezTo>
                  <a:pt x="908330" y="103095"/>
                  <a:pt x="891807" y="114222"/>
                  <a:pt x="847273" y="130629"/>
                </a:cubicBezTo>
                <a:cubicBezTo>
                  <a:pt x="835140" y="146426"/>
                  <a:pt x="792796" y="187061"/>
                  <a:pt x="809173" y="179614"/>
                </a:cubicBezTo>
                <a:cubicBezTo>
                  <a:pt x="855721" y="160898"/>
                  <a:pt x="879903" y="125130"/>
                  <a:pt x="934359" y="97971"/>
                </a:cubicBezTo>
                <a:cubicBezTo>
                  <a:pt x="943694" y="94100"/>
                  <a:pt x="952363" y="91052"/>
                  <a:pt x="961573" y="87086"/>
                </a:cubicBezTo>
                <a:cubicBezTo>
                  <a:pt x="930613" y="119147"/>
                  <a:pt x="895750" y="143383"/>
                  <a:pt x="863602" y="185057"/>
                </a:cubicBezTo>
                <a:cubicBezTo>
                  <a:pt x="858005" y="194644"/>
                  <a:pt x="843767" y="220463"/>
                  <a:pt x="852716" y="217714"/>
                </a:cubicBezTo>
                <a:cubicBezTo>
                  <a:pt x="909665" y="191559"/>
                  <a:pt x="945935" y="155017"/>
                  <a:pt x="988788" y="125186"/>
                </a:cubicBezTo>
                <a:cubicBezTo>
                  <a:pt x="1006167" y="117025"/>
                  <a:pt x="1029078" y="80008"/>
                  <a:pt x="1043216" y="97971"/>
                </a:cubicBezTo>
                <a:cubicBezTo>
                  <a:pt x="1058396" y="114800"/>
                  <a:pt x="981539" y="150211"/>
                  <a:pt x="999673" y="141514"/>
                </a:cubicBezTo>
                <a:cubicBezTo>
                  <a:pt x="1047047" y="115764"/>
                  <a:pt x="1083996" y="85503"/>
                  <a:pt x="1124859" y="54429"/>
                </a:cubicBezTo>
                <a:cubicBezTo>
                  <a:pt x="1133474" y="49887"/>
                  <a:pt x="1153496" y="36334"/>
                  <a:pt x="1146630" y="43543"/>
                </a:cubicBezTo>
                <a:cubicBezTo>
                  <a:pt x="1111254" y="77576"/>
                  <a:pt x="1069954" y="120656"/>
                  <a:pt x="1026888" y="157843"/>
                </a:cubicBezTo>
                <a:cubicBezTo>
                  <a:pt x="1021769" y="163136"/>
                  <a:pt x="1003813" y="184848"/>
                  <a:pt x="1010559" y="179614"/>
                </a:cubicBezTo>
                <a:cubicBezTo>
                  <a:pt x="1049530" y="149681"/>
                  <a:pt x="1143390" y="52928"/>
                  <a:pt x="1119416" y="97971"/>
                </a:cubicBezTo>
                <a:cubicBezTo>
                  <a:pt x="1105511" y="120684"/>
                  <a:pt x="1047617" y="147302"/>
                  <a:pt x="1075873" y="152400"/>
                </a:cubicBezTo>
                <a:cubicBezTo>
                  <a:pt x="1105436" y="151326"/>
                  <a:pt x="1125196" y="118769"/>
                  <a:pt x="1152073" y="103414"/>
                </a:cubicBezTo>
                <a:cubicBezTo>
                  <a:pt x="1160848" y="97811"/>
                  <a:pt x="1188163" y="73611"/>
                  <a:pt x="1179288" y="81643"/>
                </a:cubicBezTo>
                <a:cubicBezTo>
                  <a:pt x="1132755" y="142695"/>
                  <a:pt x="1087124" y="164966"/>
                  <a:pt x="1168402" y="114300"/>
                </a:cubicBezTo>
                <a:cubicBezTo>
                  <a:pt x="1163204" y="124700"/>
                  <a:pt x="1134635" y="146250"/>
                  <a:pt x="1146630" y="141514"/>
                </a:cubicBezTo>
                <a:cubicBezTo>
                  <a:pt x="1180865" y="132996"/>
                  <a:pt x="1233185" y="98583"/>
                  <a:pt x="1282702" y="81643"/>
                </a:cubicBezTo>
                <a:cubicBezTo>
                  <a:pt x="1213792" y="192025"/>
                  <a:pt x="1235805" y="151350"/>
                  <a:pt x="1342573" y="70757"/>
                </a:cubicBezTo>
                <a:cubicBezTo>
                  <a:pt x="1353293" y="65367"/>
                  <a:pt x="1364725" y="61838"/>
                  <a:pt x="1375230" y="59871"/>
                </a:cubicBezTo>
                <a:cubicBezTo>
                  <a:pt x="1362038" y="81076"/>
                  <a:pt x="1351358" y="109080"/>
                  <a:pt x="1331688" y="130629"/>
                </a:cubicBezTo>
                <a:cubicBezTo>
                  <a:pt x="1321899" y="143421"/>
                  <a:pt x="1305784" y="153639"/>
                  <a:pt x="1299030" y="163286"/>
                </a:cubicBezTo>
                <a:cubicBezTo>
                  <a:pt x="1294705" y="170964"/>
                  <a:pt x="1314736" y="151064"/>
                  <a:pt x="1320802" y="146957"/>
                </a:cubicBezTo>
                <a:cubicBezTo>
                  <a:pt x="1332056" y="137519"/>
                  <a:pt x="1345512" y="134126"/>
                  <a:pt x="1358902" y="125186"/>
                </a:cubicBezTo>
                <a:cubicBezTo>
                  <a:pt x="1351623" y="140153"/>
                  <a:pt x="1314264" y="167371"/>
                  <a:pt x="1331688" y="163286"/>
                </a:cubicBezTo>
                <a:cubicBezTo>
                  <a:pt x="1359713" y="158680"/>
                  <a:pt x="1374989" y="130055"/>
                  <a:pt x="1402445" y="114300"/>
                </a:cubicBezTo>
                <a:cubicBezTo>
                  <a:pt x="1407140" y="111959"/>
                  <a:pt x="1412113" y="110382"/>
                  <a:pt x="1418773" y="108857"/>
                </a:cubicBezTo>
                <a:cubicBezTo>
                  <a:pt x="1290019" y="234475"/>
                  <a:pt x="1424293" y="90253"/>
                  <a:pt x="1456873" y="103414"/>
                </a:cubicBezTo>
                <a:cubicBezTo>
                  <a:pt x="1479909" y="105595"/>
                  <a:pt x="1408521" y="140258"/>
                  <a:pt x="1407888" y="163286"/>
                </a:cubicBezTo>
                <a:cubicBezTo>
                  <a:pt x="1409204" y="188756"/>
                  <a:pt x="1439958" y="110956"/>
                  <a:pt x="1456873" y="119743"/>
                </a:cubicBezTo>
                <a:cubicBezTo>
                  <a:pt x="1475139" y="129830"/>
                  <a:pt x="1432015" y="152369"/>
                  <a:pt x="1424216" y="168729"/>
                </a:cubicBezTo>
                <a:cubicBezTo>
                  <a:pt x="1422243" y="179709"/>
                  <a:pt x="1460505" y="129889"/>
                  <a:pt x="1451430" y="136071"/>
                </a:cubicBezTo>
                <a:cubicBezTo>
                  <a:pt x="1421338" y="161234"/>
                  <a:pt x="1385469" y="195170"/>
                  <a:pt x="1342573" y="217714"/>
                </a:cubicBezTo>
                <a:cubicBezTo>
                  <a:pt x="1350866" y="199013"/>
                  <a:pt x="1376773" y="168979"/>
                  <a:pt x="1358902" y="168729"/>
                </a:cubicBezTo>
                <a:cubicBezTo>
                  <a:pt x="1332829" y="172436"/>
                  <a:pt x="1272173" y="255892"/>
                  <a:pt x="1277259" y="223157"/>
                </a:cubicBezTo>
                <a:cubicBezTo>
                  <a:pt x="1289945" y="165212"/>
                  <a:pt x="1342964" y="126500"/>
                  <a:pt x="1375230" y="81643"/>
                </a:cubicBezTo>
                <a:cubicBezTo>
                  <a:pt x="1395809" y="53900"/>
                  <a:pt x="1472885" y="5898"/>
                  <a:pt x="1440545" y="16329"/>
                </a:cubicBezTo>
                <a:cubicBezTo>
                  <a:pt x="1394898" y="39153"/>
                  <a:pt x="1369677" y="69226"/>
                  <a:pt x="1320802" y="97971"/>
                </a:cubicBezTo>
                <a:cubicBezTo>
                  <a:pt x="1318874" y="99146"/>
                  <a:pt x="1317281" y="101329"/>
                  <a:pt x="1315359" y="103414"/>
                </a:cubicBezTo>
                <a:cubicBezTo>
                  <a:pt x="1277086" y="125717"/>
                  <a:pt x="1244619" y="154419"/>
                  <a:pt x="1206502" y="179614"/>
                </a:cubicBezTo>
                <a:cubicBezTo>
                  <a:pt x="1197017" y="185678"/>
                  <a:pt x="1159443" y="207908"/>
                  <a:pt x="1173845" y="201386"/>
                </a:cubicBezTo>
                <a:cubicBezTo>
                  <a:pt x="1201588" y="184618"/>
                  <a:pt x="1343251" y="84120"/>
                  <a:pt x="1315359" y="76200"/>
                </a:cubicBezTo>
                <a:cubicBezTo>
                  <a:pt x="1272816" y="66097"/>
                  <a:pt x="1137374" y="201751"/>
                  <a:pt x="1179288" y="157843"/>
                </a:cubicBezTo>
                <a:cubicBezTo>
                  <a:pt x="1209454" y="133459"/>
                  <a:pt x="1303717" y="35989"/>
                  <a:pt x="1271816" y="59871"/>
                </a:cubicBezTo>
                <a:cubicBezTo>
                  <a:pt x="1215730" y="89931"/>
                  <a:pt x="1198924" y="101160"/>
                  <a:pt x="1152073" y="130629"/>
                </a:cubicBezTo>
                <a:cubicBezTo>
                  <a:pt x="1145168" y="133697"/>
                  <a:pt x="1124352" y="146745"/>
                  <a:pt x="1130302" y="141514"/>
                </a:cubicBezTo>
                <a:cubicBezTo>
                  <a:pt x="1155947" y="110891"/>
                  <a:pt x="1200125" y="76416"/>
                  <a:pt x="1239159" y="43543"/>
                </a:cubicBezTo>
                <a:cubicBezTo>
                  <a:pt x="1246256" y="38928"/>
                  <a:pt x="1261882" y="23821"/>
                  <a:pt x="1255488" y="27214"/>
                </a:cubicBezTo>
                <a:cubicBezTo>
                  <a:pt x="1216909" y="45620"/>
                  <a:pt x="1163290" y="68207"/>
                  <a:pt x="1135745" y="97971"/>
                </a:cubicBezTo>
                <a:cubicBezTo>
                  <a:pt x="1109941" y="115211"/>
                  <a:pt x="1040550" y="177254"/>
                  <a:pt x="1064988" y="163286"/>
                </a:cubicBezTo>
                <a:cubicBezTo>
                  <a:pt x="1097961" y="151658"/>
                  <a:pt x="1135023" y="108364"/>
                  <a:pt x="1162959" y="87086"/>
                </a:cubicBezTo>
                <a:cubicBezTo>
                  <a:pt x="1171004" y="82175"/>
                  <a:pt x="1188007" y="60231"/>
                  <a:pt x="1179288" y="65314"/>
                </a:cubicBezTo>
                <a:cubicBezTo>
                  <a:pt x="1090891" y="92595"/>
                  <a:pt x="892786" y="260016"/>
                  <a:pt x="961573" y="201386"/>
                </a:cubicBezTo>
                <a:cubicBezTo>
                  <a:pt x="1018871" y="160707"/>
                  <a:pt x="1152514" y="41507"/>
                  <a:pt x="1108530" y="76200"/>
                </a:cubicBezTo>
                <a:cubicBezTo>
                  <a:pt x="1084433" y="94305"/>
                  <a:pt x="1053541" y="119143"/>
                  <a:pt x="1026888" y="136071"/>
                </a:cubicBezTo>
                <a:cubicBezTo>
                  <a:pt x="1009761" y="145264"/>
                  <a:pt x="973121" y="178208"/>
                  <a:pt x="988788" y="174171"/>
                </a:cubicBezTo>
                <a:cubicBezTo>
                  <a:pt x="1067511" y="167942"/>
                  <a:pt x="1136587" y="131889"/>
                  <a:pt x="1211945" y="114300"/>
                </a:cubicBezTo>
                <a:cubicBezTo>
                  <a:pt x="1315690" y="42185"/>
                  <a:pt x="1141664" y="159038"/>
                  <a:pt x="1162959" y="157843"/>
                </a:cubicBezTo>
                <a:cubicBezTo>
                  <a:pt x="1227613" y="160219"/>
                  <a:pt x="1306946" y="133664"/>
                  <a:pt x="1364345" y="81643"/>
                </a:cubicBezTo>
                <a:cubicBezTo>
                  <a:pt x="1411615" y="54651"/>
                  <a:pt x="1254529" y="119133"/>
                  <a:pt x="1201059" y="125186"/>
                </a:cubicBezTo>
                <a:cubicBezTo>
                  <a:pt x="1153241" y="130985"/>
                  <a:pt x="1122237" y="169584"/>
                  <a:pt x="1064988" y="195943"/>
                </a:cubicBezTo>
                <a:cubicBezTo>
                  <a:pt x="1075141" y="177480"/>
                  <a:pt x="1135716" y="139276"/>
                  <a:pt x="1108530" y="141514"/>
                </a:cubicBezTo>
                <a:cubicBezTo>
                  <a:pt x="1094211" y="139294"/>
                  <a:pt x="1000964" y="181507"/>
                  <a:pt x="961573" y="206829"/>
                </a:cubicBezTo>
                <a:cubicBezTo>
                  <a:pt x="1190515" y="-69397"/>
                  <a:pt x="1154740" y="51373"/>
                  <a:pt x="1005116" y="103414"/>
                </a:cubicBezTo>
                <a:cubicBezTo>
                  <a:pt x="990041" y="114833"/>
                  <a:pt x="974348" y="109761"/>
                  <a:pt x="956130" y="114300"/>
                </a:cubicBezTo>
                <a:cubicBezTo>
                  <a:pt x="1059122" y="-26889"/>
                  <a:pt x="1020712" y="54285"/>
                  <a:pt x="820059" y="168729"/>
                </a:cubicBezTo>
                <a:cubicBezTo>
                  <a:pt x="784651" y="191582"/>
                  <a:pt x="674760" y="254747"/>
                  <a:pt x="705759" y="228600"/>
                </a:cubicBezTo>
                <a:cubicBezTo>
                  <a:pt x="794257" y="159833"/>
                  <a:pt x="1072334" y="-27076"/>
                  <a:pt x="977902" y="43543"/>
                </a:cubicBezTo>
                <a:cubicBezTo>
                  <a:pt x="957509" y="62381"/>
                  <a:pt x="941656" y="77730"/>
                  <a:pt x="923473" y="87086"/>
                </a:cubicBezTo>
                <a:cubicBezTo>
                  <a:pt x="858213" y="128855"/>
                  <a:pt x="788757" y="147594"/>
                  <a:pt x="716645" y="190500"/>
                </a:cubicBezTo>
                <a:cubicBezTo>
                  <a:pt x="734544" y="165170"/>
                  <a:pt x="781654" y="147896"/>
                  <a:pt x="781959" y="114300"/>
                </a:cubicBezTo>
                <a:cubicBezTo>
                  <a:pt x="787430" y="89595"/>
                  <a:pt x="721898" y="167708"/>
                  <a:pt x="722088" y="146957"/>
                </a:cubicBezTo>
                <a:cubicBezTo>
                  <a:pt x="716784" y="124252"/>
                  <a:pt x="800008" y="94996"/>
                  <a:pt x="781959" y="108857"/>
                </a:cubicBezTo>
                <a:cubicBezTo>
                  <a:pt x="770909" y="121773"/>
                  <a:pt x="726002" y="153924"/>
                  <a:pt x="738416" y="141514"/>
                </a:cubicBezTo>
                <a:cubicBezTo>
                  <a:pt x="765569" y="117561"/>
                  <a:pt x="853698" y="89948"/>
                  <a:pt x="820059" y="70757"/>
                </a:cubicBezTo>
                <a:cubicBezTo>
                  <a:pt x="783189" y="53072"/>
                  <a:pt x="757198" y="114893"/>
                  <a:pt x="727530" y="136071"/>
                </a:cubicBezTo>
                <a:cubicBezTo>
                  <a:pt x="722474" y="139036"/>
                  <a:pt x="717128" y="138972"/>
                  <a:pt x="711202" y="141514"/>
                </a:cubicBezTo>
                <a:cubicBezTo>
                  <a:pt x="740194" y="121178"/>
                  <a:pt x="819675" y="68692"/>
                  <a:pt x="787402" y="81643"/>
                </a:cubicBezTo>
                <a:cubicBezTo>
                  <a:pt x="737315" y="107904"/>
                  <a:pt x="688958" y="155329"/>
                  <a:pt x="640445" y="174171"/>
                </a:cubicBezTo>
                <a:cubicBezTo>
                  <a:pt x="613021" y="196228"/>
                  <a:pt x="550937" y="248148"/>
                  <a:pt x="558802" y="212271"/>
                </a:cubicBezTo>
                <a:cubicBezTo>
                  <a:pt x="563806" y="176032"/>
                  <a:pt x="617413" y="164827"/>
                  <a:pt x="645888" y="141514"/>
                </a:cubicBezTo>
                <a:cubicBezTo>
                  <a:pt x="705861" y="95904"/>
                  <a:pt x="744287" y="92463"/>
                  <a:pt x="553359" y="185057"/>
                </a:cubicBezTo>
                <a:cubicBezTo>
                  <a:pt x="543999" y="188964"/>
                  <a:pt x="535354" y="191920"/>
                  <a:pt x="526145" y="195943"/>
                </a:cubicBezTo>
                <a:cubicBezTo>
                  <a:pt x="565362" y="144090"/>
                  <a:pt x="598293" y="120897"/>
                  <a:pt x="635002" y="76200"/>
                </a:cubicBezTo>
                <a:cubicBezTo>
                  <a:pt x="642671" y="65619"/>
                  <a:pt x="684439" y="40988"/>
                  <a:pt x="673102" y="48986"/>
                </a:cubicBezTo>
                <a:cubicBezTo>
                  <a:pt x="628779" y="80984"/>
                  <a:pt x="585466" y="90812"/>
                  <a:pt x="547916" y="125186"/>
                </a:cubicBezTo>
                <a:cubicBezTo>
                  <a:pt x="511072" y="147871"/>
                  <a:pt x="396145" y="221884"/>
                  <a:pt x="422730" y="190500"/>
                </a:cubicBezTo>
                <a:cubicBezTo>
                  <a:pt x="471333" y="128681"/>
                  <a:pt x="659453" y="25293"/>
                  <a:pt x="591459" y="54429"/>
                </a:cubicBezTo>
                <a:cubicBezTo>
                  <a:pt x="548637" y="85430"/>
                  <a:pt x="502578" y="112131"/>
                  <a:pt x="466273" y="141514"/>
                </a:cubicBezTo>
                <a:cubicBezTo>
                  <a:pt x="460924" y="146097"/>
                  <a:pt x="437678" y="159461"/>
                  <a:pt x="444502" y="152400"/>
                </a:cubicBezTo>
                <a:cubicBezTo>
                  <a:pt x="484280" y="111321"/>
                  <a:pt x="556285" y="91494"/>
                  <a:pt x="580573" y="43543"/>
                </a:cubicBezTo>
                <a:cubicBezTo>
                  <a:pt x="594142" y="537"/>
                  <a:pt x="506197" y="84644"/>
                  <a:pt x="471716" y="103414"/>
                </a:cubicBezTo>
                <a:cubicBezTo>
                  <a:pt x="449668" y="119487"/>
                  <a:pt x="370229" y="170926"/>
                  <a:pt x="390073" y="141514"/>
                </a:cubicBezTo>
                <a:cubicBezTo>
                  <a:pt x="439461" y="83682"/>
                  <a:pt x="500899" y="79518"/>
                  <a:pt x="553359" y="10886"/>
                </a:cubicBezTo>
                <a:cubicBezTo>
                  <a:pt x="588916" y="-30607"/>
                  <a:pt x="458756" y="77133"/>
                  <a:pt x="411845" y="114300"/>
                </a:cubicBezTo>
                <a:cubicBezTo>
                  <a:pt x="369399" y="143933"/>
                  <a:pt x="277513" y="218768"/>
                  <a:pt x="308430" y="185057"/>
                </a:cubicBezTo>
                <a:cubicBezTo>
                  <a:pt x="347675" y="147371"/>
                  <a:pt x="371787" y="111079"/>
                  <a:pt x="400959" y="81643"/>
                </a:cubicBezTo>
                <a:cubicBezTo>
                  <a:pt x="409754" y="68939"/>
                  <a:pt x="445546" y="36276"/>
                  <a:pt x="433616" y="48986"/>
                </a:cubicBezTo>
                <a:cubicBezTo>
                  <a:pt x="306678" y="151899"/>
                  <a:pt x="386313" y="122908"/>
                  <a:pt x="302988" y="152400"/>
                </a:cubicBezTo>
                <a:cubicBezTo>
                  <a:pt x="326817" y="128423"/>
                  <a:pt x="414959" y="61952"/>
                  <a:pt x="379188" y="81643"/>
                </a:cubicBezTo>
                <a:cubicBezTo>
                  <a:pt x="326024" y="102728"/>
                  <a:pt x="295754" y="142828"/>
                  <a:pt x="254002" y="185057"/>
                </a:cubicBezTo>
                <a:cubicBezTo>
                  <a:pt x="248646" y="190497"/>
                  <a:pt x="226089" y="202666"/>
                  <a:pt x="232230" y="195943"/>
                </a:cubicBezTo>
                <a:cubicBezTo>
                  <a:pt x="272630" y="161975"/>
                  <a:pt x="339452" y="104350"/>
                  <a:pt x="379188" y="65314"/>
                </a:cubicBezTo>
                <a:cubicBezTo>
                  <a:pt x="406992" y="47983"/>
                  <a:pt x="322020" y="117778"/>
                  <a:pt x="297545" y="136071"/>
                </a:cubicBezTo>
                <a:cubicBezTo>
                  <a:pt x="290514" y="138635"/>
                  <a:pt x="278489" y="147775"/>
                  <a:pt x="270330" y="152400"/>
                </a:cubicBezTo>
                <a:cubicBezTo>
                  <a:pt x="385496" y="-4447"/>
                  <a:pt x="359733" y="80701"/>
                  <a:pt x="205016" y="163286"/>
                </a:cubicBezTo>
                <a:cubicBezTo>
                  <a:pt x="176528" y="181712"/>
                  <a:pt x="141972" y="194777"/>
                  <a:pt x="117930" y="206829"/>
                </a:cubicBezTo>
                <a:cubicBezTo>
                  <a:pt x="134423" y="182173"/>
                  <a:pt x="163127" y="157425"/>
                  <a:pt x="183245" y="136071"/>
                </a:cubicBezTo>
                <a:cubicBezTo>
                  <a:pt x="203867" y="120191"/>
                  <a:pt x="278864" y="70405"/>
                  <a:pt x="248559" y="81643"/>
                </a:cubicBezTo>
                <a:cubicBezTo>
                  <a:pt x="206556" y="96789"/>
                  <a:pt x="164016" y="132602"/>
                  <a:pt x="123373" y="163286"/>
                </a:cubicBezTo>
                <a:cubicBezTo>
                  <a:pt x="93368" y="179114"/>
                  <a:pt x="24939" y="228560"/>
                  <a:pt x="36288" y="206829"/>
                </a:cubicBezTo>
                <a:cubicBezTo>
                  <a:pt x="62185" y="164155"/>
                  <a:pt x="124972" y="127268"/>
                  <a:pt x="161473" y="87086"/>
                </a:cubicBezTo>
                <a:cubicBezTo>
                  <a:pt x="184143" y="40683"/>
                  <a:pt x="-16714" y="229268"/>
                  <a:pt x="30845" y="185057"/>
                </a:cubicBezTo>
                <a:cubicBezTo>
                  <a:pt x="167156" y="-27055"/>
                  <a:pt x="210052" y="55885"/>
                  <a:pt x="101602" y="87086"/>
                </a:cubicBezTo>
                <a:cubicBezTo>
                  <a:pt x="73517" y="93168"/>
                  <a:pt x="49506" y="89947"/>
                  <a:pt x="25402" y="97971"/>
                </a:cubicBezTo>
                <a:cubicBezTo>
                  <a:pt x="52276" y="58614"/>
                  <a:pt x="43162" y="74341"/>
                  <a:pt x="68945" y="54429"/>
                </a:cubicBezTo>
              </a:path>
            </a:pathLst>
          </a:custGeom>
          <a:noFill/>
          <a:ln w="47625">
            <a:solidFill>
              <a:schemeClr val="tx1">
                <a:lumMod val="75000"/>
                <a:lumOff val="25000"/>
                <a:alpha val="66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14516 w 1462199"/>
                      <a:gd name="connsiteY0" fmla="*/ 48986 h 295998"/>
                      <a:gd name="connsiteX1" fmla="*/ 14516 w 1462199"/>
                      <a:gd name="connsiteY1" fmla="*/ 48986 h 295998"/>
                      <a:gd name="connsiteX2" fmla="*/ 3630 w 1462199"/>
                      <a:gd name="connsiteY2" fmla="*/ 136071 h 295998"/>
                      <a:gd name="connsiteX3" fmla="*/ 14516 w 1462199"/>
                      <a:gd name="connsiteY3" fmla="*/ 114300 h 295998"/>
                      <a:gd name="connsiteX4" fmla="*/ 128816 w 1462199"/>
                      <a:gd name="connsiteY4" fmla="*/ 0 h 295998"/>
                      <a:gd name="connsiteX5" fmla="*/ 107045 w 1462199"/>
                      <a:gd name="connsiteY5" fmla="*/ 59871 h 295998"/>
                      <a:gd name="connsiteX6" fmla="*/ 52616 w 1462199"/>
                      <a:gd name="connsiteY6" fmla="*/ 108857 h 295998"/>
                      <a:gd name="connsiteX7" fmla="*/ 30845 w 1462199"/>
                      <a:gd name="connsiteY7" fmla="*/ 119743 h 295998"/>
                      <a:gd name="connsiteX8" fmla="*/ 85273 w 1462199"/>
                      <a:gd name="connsiteY8" fmla="*/ 76200 h 295998"/>
                      <a:gd name="connsiteX9" fmla="*/ 41730 w 1462199"/>
                      <a:gd name="connsiteY9" fmla="*/ 179614 h 295998"/>
                      <a:gd name="connsiteX10" fmla="*/ 215902 w 1462199"/>
                      <a:gd name="connsiteY10" fmla="*/ 59871 h 295998"/>
                      <a:gd name="connsiteX11" fmla="*/ 150588 w 1462199"/>
                      <a:gd name="connsiteY11" fmla="*/ 136071 h 295998"/>
                      <a:gd name="connsiteX12" fmla="*/ 117930 w 1462199"/>
                      <a:gd name="connsiteY12" fmla="*/ 179614 h 295998"/>
                      <a:gd name="connsiteX13" fmla="*/ 210459 w 1462199"/>
                      <a:gd name="connsiteY13" fmla="*/ 81643 h 295998"/>
                      <a:gd name="connsiteX14" fmla="*/ 14516 w 1462199"/>
                      <a:gd name="connsiteY14" fmla="*/ 239486 h 295998"/>
                      <a:gd name="connsiteX15" fmla="*/ 145145 w 1462199"/>
                      <a:gd name="connsiteY15" fmla="*/ 146957 h 295998"/>
                      <a:gd name="connsiteX16" fmla="*/ 346530 w 1462199"/>
                      <a:gd name="connsiteY16" fmla="*/ 48986 h 295998"/>
                      <a:gd name="connsiteX17" fmla="*/ 292102 w 1462199"/>
                      <a:gd name="connsiteY17" fmla="*/ 141514 h 295998"/>
                      <a:gd name="connsiteX18" fmla="*/ 395516 w 1462199"/>
                      <a:gd name="connsiteY18" fmla="*/ 59871 h 295998"/>
                      <a:gd name="connsiteX19" fmla="*/ 428173 w 1462199"/>
                      <a:gd name="connsiteY19" fmla="*/ 43543 h 295998"/>
                      <a:gd name="connsiteX20" fmla="*/ 335645 w 1462199"/>
                      <a:gd name="connsiteY20" fmla="*/ 114300 h 295998"/>
                      <a:gd name="connsiteX21" fmla="*/ 36288 w 1462199"/>
                      <a:gd name="connsiteY21" fmla="*/ 293914 h 295998"/>
                      <a:gd name="connsiteX22" fmla="*/ 395516 w 1462199"/>
                      <a:gd name="connsiteY22" fmla="*/ 103414 h 295998"/>
                      <a:gd name="connsiteX23" fmla="*/ 482602 w 1462199"/>
                      <a:gd name="connsiteY23" fmla="*/ 54429 h 295998"/>
                      <a:gd name="connsiteX24" fmla="*/ 390073 w 1462199"/>
                      <a:gd name="connsiteY24" fmla="*/ 108857 h 295998"/>
                      <a:gd name="connsiteX25" fmla="*/ 379188 w 1462199"/>
                      <a:gd name="connsiteY25" fmla="*/ 125186 h 295998"/>
                      <a:gd name="connsiteX26" fmla="*/ 384630 w 1462199"/>
                      <a:gd name="connsiteY26" fmla="*/ 97971 h 295998"/>
                      <a:gd name="connsiteX27" fmla="*/ 232230 w 1462199"/>
                      <a:gd name="connsiteY27" fmla="*/ 130629 h 295998"/>
                      <a:gd name="connsiteX28" fmla="*/ 199573 w 1462199"/>
                      <a:gd name="connsiteY28" fmla="*/ 146957 h 295998"/>
                      <a:gd name="connsiteX29" fmla="*/ 362859 w 1462199"/>
                      <a:gd name="connsiteY29" fmla="*/ 65314 h 295998"/>
                      <a:gd name="connsiteX30" fmla="*/ 406402 w 1462199"/>
                      <a:gd name="connsiteY30" fmla="*/ 59871 h 295998"/>
                      <a:gd name="connsiteX31" fmla="*/ 449945 w 1462199"/>
                      <a:gd name="connsiteY31" fmla="*/ 81643 h 295998"/>
                      <a:gd name="connsiteX32" fmla="*/ 379188 w 1462199"/>
                      <a:gd name="connsiteY32" fmla="*/ 179614 h 295998"/>
                      <a:gd name="connsiteX33" fmla="*/ 564245 w 1462199"/>
                      <a:gd name="connsiteY33" fmla="*/ 87086 h 295998"/>
                      <a:gd name="connsiteX34" fmla="*/ 591459 w 1462199"/>
                      <a:gd name="connsiteY34" fmla="*/ 81643 h 295998"/>
                      <a:gd name="connsiteX35" fmla="*/ 498930 w 1462199"/>
                      <a:gd name="connsiteY35" fmla="*/ 152400 h 295998"/>
                      <a:gd name="connsiteX36" fmla="*/ 477159 w 1462199"/>
                      <a:gd name="connsiteY36" fmla="*/ 174171 h 295998"/>
                      <a:gd name="connsiteX37" fmla="*/ 586016 w 1462199"/>
                      <a:gd name="connsiteY37" fmla="*/ 114300 h 295998"/>
                      <a:gd name="connsiteX38" fmla="*/ 629559 w 1462199"/>
                      <a:gd name="connsiteY38" fmla="*/ 97971 h 295998"/>
                      <a:gd name="connsiteX39" fmla="*/ 667659 w 1462199"/>
                      <a:gd name="connsiteY39" fmla="*/ 81643 h 295998"/>
                      <a:gd name="connsiteX40" fmla="*/ 618673 w 1462199"/>
                      <a:gd name="connsiteY40" fmla="*/ 125186 h 295998"/>
                      <a:gd name="connsiteX41" fmla="*/ 754745 w 1462199"/>
                      <a:gd name="connsiteY41" fmla="*/ 32657 h 295998"/>
                      <a:gd name="connsiteX42" fmla="*/ 738416 w 1462199"/>
                      <a:gd name="connsiteY42" fmla="*/ 54429 h 295998"/>
                      <a:gd name="connsiteX43" fmla="*/ 596902 w 1462199"/>
                      <a:gd name="connsiteY43" fmla="*/ 179614 h 295998"/>
                      <a:gd name="connsiteX44" fmla="*/ 700316 w 1462199"/>
                      <a:gd name="connsiteY44" fmla="*/ 125186 h 295998"/>
                      <a:gd name="connsiteX45" fmla="*/ 743859 w 1462199"/>
                      <a:gd name="connsiteY45" fmla="*/ 97971 h 295998"/>
                      <a:gd name="connsiteX46" fmla="*/ 667659 w 1462199"/>
                      <a:gd name="connsiteY46" fmla="*/ 168729 h 295998"/>
                      <a:gd name="connsiteX47" fmla="*/ 705759 w 1462199"/>
                      <a:gd name="connsiteY47" fmla="*/ 119743 h 295998"/>
                      <a:gd name="connsiteX48" fmla="*/ 738416 w 1462199"/>
                      <a:gd name="connsiteY48" fmla="*/ 114300 h 295998"/>
                      <a:gd name="connsiteX49" fmla="*/ 705759 w 1462199"/>
                      <a:gd name="connsiteY49" fmla="*/ 152400 h 295998"/>
                      <a:gd name="connsiteX50" fmla="*/ 830945 w 1462199"/>
                      <a:gd name="connsiteY50" fmla="*/ 76200 h 295998"/>
                      <a:gd name="connsiteX51" fmla="*/ 858159 w 1462199"/>
                      <a:gd name="connsiteY51" fmla="*/ 70757 h 295998"/>
                      <a:gd name="connsiteX52" fmla="*/ 830945 w 1462199"/>
                      <a:gd name="connsiteY52" fmla="*/ 125186 h 295998"/>
                      <a:gd name="connsiteX53" fmla="*/ 820059 w 1462199"/>
                      <a:gd name="connsiteY53" fmla="*/ 141514 h 295998"/>
                      <a:gd name="connsiteX54" fmla="*/ 765630 w 1462199"/>
                      <a:gd name="connsiteY54" fmla="*/ 201386 h 295998"/>
                      <a:gd name="connsiteX55" fmla="*/ 945245 w 1462199"/>
                      <a:gd name="connsiteY55" fmla="*/ 81643 h 295998"/>
                      <a:gd name="connsiteX56" fmla="*/ 847273 w 1462199"/>
                      <a:gd name="connsiteY56" fmla="*/ 130629 h 295998"/>
                      <a:gd name="connsiteX57" fmla="*/ 809173 w 1462199"/>
                      <a:gd name="connsiteY57" fmla="*/ 179614 h 295998"/>
                      <a:gd name="connsiteX58" fmla="*/ 934359 w 1462199"/>
                      <a:gd name="connsiteY58" fmla="*/ 97971 h 295998"/>
                      <a:gd name="connsiteX59" fmla="*/ 961573 w 1462199"/>
                      <a:gd name="connsiteY59" fmla="*/ 87086 h 295998"/>
                      <a:gd name="connsiteX60" fmla="*/ 863602 w 1462199"/>
                      <a:gd name="connsiteY60" fmla="*/ 185057 h 295998"/>
                      <a:gd name="connsiteX61" fmla="*/ 852716 w 1462199"/>
                      <a:gd name="connsiteY61" fmla="*/ 217714 h 295998"/>
                      <a:gd name="connsiteX62" fmla="*/ 988788 w 1462199"/>
                      <a:gd name="connsiteY62" fmla="*/ 125186 h 295998"/>
                      <a:gd name="connsiteX63" fmla="*/ 1043216 w 1462199"/>
                      <a:gd name="connsiteY63" fmla="*/ 97971 h 295998"/>
                      <a:gd name="connsiteX64" fmla="*/ 999673 w 1462199"/>
                      <a:gd name="connsiteY64" fmla="*/ 141514 h 295998"/>
                      <a:gd name="connsiteX65" fmla="*/ 1124859 w 1462199"/>
                      <a:gd name="connsiteY65" fmla="*/ 54429 h 295998"/>
                      <a:gd name="connsiteX66" fmla="*/ 1146630 w 1462199"/>
                      <a:gd name="connsiteY66" fmla="*/ 43543 h 295998"/>
                      <a:gd name="connsiteX67" fmla="*/ 1026888 w 1462199"/>
                      <a:gd name="connsiteY67" fmla="*/ 157843 h 295998"/>
                      <a:gd name="connsiteX68" fmla="*/ 1010559 w 1462199"/>
                      <a:gd name="connsiteY68" fmla="*/ 179614 h 295998"/>
                      <a:gd name="connsiteX69" fmla="*/ 1119416 w 1462199"/>
                      <a:gd name="connsiteY69" fmla="*/ 97971 h 295998"/>
                      <a:gd name="connsiteX70" fmla="*/ 1075873 w 1462199"/>
                      <a:gd name="connsiteY70" fmla="*/ 152400 h 295998"/>
                      <a:gd name="connsiteX71" fmla="*/ 1152073 w 1462199"/>
                      <a:gd name="connsiteY71" fmla="*/ 103414 h 295998"/>
                      <a:gd name="connsiteX72" fmla="*/ 1179288 w 1462199"/>
                      <a:gd name="connsiteY72" fmla="*/ 81643 h 295998"/>
                      <a:gd name="connsiteX73" fmla="*/ 1168402 w 1462199"/>
                      <a:gd name="connsiteY73" fmla="*/ 114300 h 295998"/>
                      <a:gd name="connsiteX74" fmla="*/ 1146630 w 1462199"/>
                      <a:gd name="connsiteY74" fmla="*/ 141514 h 295998"/>
                      <a:gd name="connsiteX75" fmla="*/ 1282702 w 1462199"/>
                      <a:gd name="connsiteY75" fmla="*/ 81643 h 295998"/>
                      <a:gd name="connsiteX76" fmla="*/ 1342573 w 1462199"/>
                      <a:gd name="connsiteY76" fmla="*/ 70757 h 295998"/>
                      <a:gd name="connsiteX77" fmla="*/ 1375230 w 1462199"/>
                      <a:gd name="connsiteY77" fmla="*/ 59871 h 295998"/>
                      <a:gd name="connsiteX78" fmla="*/ 1331688 w 1462199"/>
                      <a:gd name="connsiteY78" fmla="*/ 130629 h 295998"/>
                      <a:gd name="connsiteX79" fmla="*/ 1299030 w 1462199"/>
                      <a:gd name="connsiteY79" fmla="*/ 163286 h 295998"/>
                      <a:gd name="connsiteX80" fmla="*/ 1320802 w 1462199"/>
                      <a:gd name="connsiteY80" fmla="*/ 146957 h 295998"/>
                      <a:gd name="connsiteX81" fmla="*/ 1358902 w 1462199"/>
                      <a:gd name="connsiteY81" fmla="*/ 125186 h 295998"/>
                      <a:gd name="connsiteX82" fmla="*/ 1331688 w 1462199"/>
                      <a:gd name="connsiteY82" fmla="*/ 163286 h 295998"/>
                      <a:gd name="connsiteX83" fmla="*/ 1402445 w 1462199"/>
                      <a:gd name="connsiteY83" fmla="*/ 114300 h 295998"/>
                      <a:gd name="connsiteX84" fmla="*/ 1418773 w 1462199"/>
                      <a:gd name="connsiteY84" fmla="*/ 108857 h 295998"/>
                      <a:gd name="connsiteX85" fmla="*/ 1456873 w 1462199"/>
                      <a:gd name="connsiteY85" fmla="*/ 103414 h 295998"/>
                      <a:gd name="connsiteX86" fmla="*/ 1407888 w 1462199"/>
                      <a:gd name="connsiteY86" fmla="*/ 163286 h 295998"/>
                      <a:gd name="connsiteX87" fmla="*/ 1456873 w 1462199"/>
                      <a:gd name="connsiteY87" fmla="*/ 119743 h 295998"/>
                      <a:gd name="connsiteX88" fmla="*/ 1424216 w 1462199"/>
                      <a:gd name="connsiteY88" fmla="*/ 168729 h 295998"/>
                      <a:gd name="connsiteX89" fmla="*/ 1451430 w 1462199"/>
                      <a:gd name="connsiteY89" fmla="*/ 136071 h 295998"/>
                      <a:gd name="connsiteX90" fmla="*/ 1342573 w 1462199"/>
                      <a:gd name="connsiteY90" fmla="*/ 217714 h 295998"/>
                      <a:gd name="connsiteX91" fmla="*/ 1358902 w 1462199"/>
                      <a:gd name="connsiteY91" fmla="*/ 168729 h 295998"/>
                      <a:gd name="connsiteX92" fmla="*/ 1277259 w 1462199"/>
                      <a:gd name="connsiteY92" fmla="*/ 223157 h 295998"/>
                      <a:gd name="connsiteX93" fmla="*/ 1375230 w 1462199"/>
                      <a:gd name="connsiteY93" fmla="*/ 81643 h 295998"/>
                      <a:gd name="connsiteX94" fmla="*/ 1440545 w 1462199"/>
                      <a:gd name="connsiteY94" fmla="*/ 16329 h 295998"/>
                      <a:gd name="connsiteX95" fmla="*/ 1320802 w 1462199"/>
                      <a:gd name="connsiteY95" fmla="*/ 97971 h 295998"/>
                      <a:gd name="connsiteX96" fmla="*/ 1315359 w 1462199"/>
                      <a:gd name="connsiteY96" fmla="*/ 103414 h 295998"/>
                      <a:gd name="connsiteX97" fmla="*/ 1206502 w 1462199"/>
                      <a:gd name="connsiteY97" fmla="*/ 179614 h 295998"/>
                      <a:gd name="connsiteX98" fmla="*/ 1173845 w 1462199"/>
                      <a:gd name="connsiteY98" fmla="*/ 201386 h 295998"/>
                      <a:gd name="connsiteX99" fmla="*/ 1315359 w 1462199"/>
                      <a:gd name="connsiteY99" fmla="*/ 76200 h 295998"/>
                      <a:gd name="connsiteX100" fmla="*/ 1179288 w 1462199"/>
                      <a:gd name="connsiteY100" fmla="*/ 157843 h 295998"/>
                      <a:gd name="connsiteX101" fmla="*/ 1271816 w 1462199"/>
                      <a:gd name="connsiteY101" fmla="*/ 59871 h 295998"/>
                      <a:gd name="connsiteX102" fmla="*/ 1152073 w 1462199"/>
                      <a:gd name="connsiteY102" fmla="*/ 130629 h 295998"/>
                      <a:gd name="connsiteX103" fmla="*/ 1130302 w 1462199"/>
                      <a:gd name="connsiteY103" fmla="*/ 141514 h 295998"/>
                      <a:gd name="connsiteX104" fmla="*/ 1239159 w 1462199"/>
                      <a:gd name="connsiteY104" fmla="*/ 43543 h 295998"/>
                      <a:gd name="connsiteX105" fmla="*/ 1255488 w 1462199"/>
                      <a:gd name="connsiteY105" fmla="*/ 27214 h 295998"/>
                      <a:gd name="connsiteX106" fmla="*/ 1135745 w 1462199"/>
                      <a:gd name="connsiteY106" fmla="*/ 97971 h 295998"/>
                      <a:gd name="connsiteX107" fmla="*/ 1064988 w 1462199"/>
                      <a:gd name="connsiteY107" fmla="*/ 163286 h 295998"/>
                      <a:gd name="connsiteX108" fmla="*/ 1162959 w 1462199"/>
                      <a:gd name="connsiteY108" fmla="*/ 87086 h 295998"/>
                      <a:gd name="connsiteX109" fmla="*/ 1179288 w 1462199"/>
                      <a:gd name="connsiteY109" fmla="*/ 65314 h 295998"/>
                      <a:gd name="connsiteX110" fmla="*/ 961573 w 1462199"/>
                      <a:gd name="connsiteY110" fmla="*/ 201386 h 295998"/>
                      <a:gd name="connsiteX111" fmla="*/ 1108530 w 1462199"/>
                      <a:gd name="connsiteY111" fmla="*/ 76200 h 295998"/>
                      <a:gd name="connsiteX112" fmla="*/ 1026888 w 1462199"/>
                      <a:gd name="connsiteY112" fmla="*/ 136071 h 295998"/>
                      <a:gd name="connsiteX113" fmla="*/ 988788 w 1462199"/>
                      <a:gd name="connsiteY113" fmla="*/ 174171 h 295998"/>
                      <a:gd name="connsiteX114" fmla="*/ 1211945 w 1462199"/>
                      <a:gd name="connsiteY114" fmla="*/ 114300 h 295998"/>
                      <a:gd name="connsiteX115" fmla="*/ 1162959 w 1462199"/>
                      <a:gd name="connsiteY115" fmla="*/ 157843 h 295998"/>
                      <a:gd name="connsiteX116" fmla="*/ 1364345 w 1462199"/>
                      <a:gd name="connsiteY116" fmla="*/ 81643 h 295998"/>
                      <a:gd name="connsiteX117" fmla="*/ 1201059 w 1462199"/>
                      <a:gd name="connsiteY117" fmla="*/ 125186 h 295998"/>
                      <a:gd name="connsiteX118" fmla="*/ 1064988 w 1462199"/>
                      <a:gd name="connsiteY118" fmla="*/ 195943 h 295998"/>
                      <a:gd name="connsiteX119" fmla="*/ 1108530 w 1462199"/>
                      <a:gd name="connsiteY119" fmla="*/ 141514 h 295998"/>
                      <a:gd name="connsiteX120" fmla="*/ 961573 w 1462199"/>
                      <a:gd name="connsiteY120" fmla="*/ 206829 h 295998"/>
                      <a:gd name="connsiteX121" fmla="*/ 1005116 w 1462199"/>
                      <a:gd name="connsiteY121" fmla="*/ 103414 h 295998"/>
                      <a:gd name="connsiteX122" fmla="*/ 956130 w 1462199"/>
                      <a:gd name="connsiteY122" fmla="*/ 114300 h 295998"/>
                      <a:gd name="connsiteX123" fmla="*/ 820059 w 1462199"/>
                      <a:gd name="connsiteY123" fmla="*/ 168729 h 295998"/>
                      <a:gd name="connsiteX124" fmla="*/ 705759 w 1462199"/>
                      <a:gd name="connsiteY124" fmla="*/ 228600 h 295998"/>
                      <a:gd name="connsiteX125" fmla="*/ 977902 w 1462199"/>
                      <a:gd name="connsiteY125" fmla="*/ 43543 h 295998"/>
                      <a:gd name="connsiteX126" fmla="*/ 923473 w 1462199"/>
                      <a:gd name="connsiteY126" fmla="*/ 87086 h 295998"/>
                      <a:gd name="connsiteX127" fmla="*/ 716645 w 1462199"/>
                      <a:gd name="connsiteY127" fmla="*/ 190500 h 295998"/>
                      <a:gd name="connsiteX128" fmla="*/ 781959 w 1462199"/>
                      <a:gd name="connsiteY128" fmla="*/ 114300 h 295998"/>
                      <a:gd name="connsiteX129" fmla="*/ 722088 w 1462199"/>
                      <a:gd name="connsiteY129" fmla="*/ 146957 h 295998"/>
                      <a:gd name="connsiteX130" fmla="*/ 781959 w 1462199"/>
                      <a:gd name="connsiteY130" fmla="*/ 108857 h 295998"/>
                      <a:gd name="connsiteX131" fmla="*/ 738416 w 1462199"/>
                      <a:gd name="connsiteY131" fmla="*/ 141514 h 295998"/>
                      <a:gd name="connsiteX132" fmla="*/ 820059 w 1462199"/>
                      <a:gd name="connsiteY132" fmla="*/ 70757 h 295998"/>
                      <a:gd name="connsiteX133" fmla="*/ 727530 w 1462199"/>
                      <a:gd name="connsiteY133" fmla="*/ 136071 h 295998"/>
                      <a:gd name="connsiteX134" fmla="*/ 711202 w 1462199"/>
                      <a:gd name="connsiteY134" fmla="*/ 141514 h 295998"/>
                      <a:gd name="connsiteX135" fmla="*/ 787402 w 1462199"/>
                      <a:gd name="connsiteY135" fmla="*/ 81643 h 295998"/>
                      <a:gd name="connsiteX136" fmla="*/ 640445 w 1462199"/>
                      <a:gd name="connsiteY136" fmla="*/ 174171 h 295998"/>
                      <a:gd name="connsiteX137" fmla="*/ 558802 w 1462199"/>
                      <a:gd name="connsiteY137" fmla="*/ 212271 h 295998"/>
                      <a:gd name="connsiteX138" fmla="*/ 645888 w 1462199"/>
                      <a:gd name="connsiteY138" fmla="*/ 141514 h 295998"/>
                      <a:gd name="connsiteX139" fmla="*/ 553359 w 1462199"/>
                      <a:gd name="connsiteY139" fmla="*/ 185057 h 295998"/>
                      <a:gd name="connsiteX140" fmla="*/ 526145 w 1462199"/>
                      <a:gd name="connsiteY140" fmla="*/ 195943 h 295998"/>
                      <a:gd name="connsiteX141" fmla="*/ 635002 w 1462199"/>
                      <a:gd name="connsiteY141" fmla="*/ 76200 h 295998"/>
                      <a:gd name="connsiteX142" fmla="*/ 673102 w 1462199"/>
                      <a:gd name="connsiteY142" fmla="*/ 48986 h 295998"/>
                      <a:gd name="connsiteX143" fmla="*/ 547916 w 1462199"/>
                      <a:gd name="connsiteY143" fmla="*/ 125186 h 295998"/>
                      <a:gd name="connsiteX144" fmla="*/ 422730 w 1462199"/>
                      <a:gd name="connsiteY144" fmla="*/ 190500 h 295998"/>
                      <a:gd name="connsiteX145" fmla="*/ 591459 w 1462199"/>
                      <a:gd name="connsiteY145" fmla="*/ 54429 h 295998"/>
                      <a:gd name="connsiteX146" fmla="*/ 466273 w 1462199"/>
                      <a:gd name="connsiteY146" fmla="*/ 141514 h 295998"/>
                      <a:gd name="connsiteX147" fmla="*/ 444502 w 1462199"/>
                      <a:gd name="connsiteY147" fmla="*/ 152400 h 295998"/>
                      <a:gd name="connsiteX148" fmla="*/ 580573 w 1462199"/>
                      <a:gd name="connsiteY148" fmla="*/ 43543 h 295998"/>
                      <a:gd name="connsiteX149" fmla="*/ 471716 w 1462199"/>
                      <a:gd name="connsiteY149" fmla="*/ 103414 h 295998"/>
                      <a:gd name="connsiteX150" fmla="*/ 390073 w 1462199"/>
                      <a:gd name="connsiteY150" fmla="*/ 141514 h 295998"/>
                      <a:gd name="connsiteX151" fmla="*/ 553359 w 1462199"/>
                      <a:gd name="connsiteY151" fmla="*/ 10886 h 295998"/>
                      <a:gd name="connsiteX152" fmla="*/ 411845 w 1462199"/>
                      <a:gd name="connsiteY152" fmla="*/ 114300 h 295998"/>
                      <a:gd name="connsiteX153" fmla="*/ 308430 w 1462199"/>
                      <a:gd name="connsiteY153" fmla="*/ 185057 h 295998"/>
                      <a:gd name="connsiteX154" fmla="*/ 400959 w 1462199"/>
                      <a:gd name="connsiteY154" fmla="*/ 81643 h 295998"/>
                      <a:gd name="connsiteX155" fmla="*/ 433616 w 1462199"/>
                      <a:gd name="connsiteY155" fmla="*/ 48986 h 295998"/>
                      <a:gd name="connsiteX156" fmla="*/ 302988 w 1462199"/>
                      <a:gd name="connsiteY156" fmla="*/ 152400 h 295998"/>
                      <a:gd name="connsiteX157" fmla="*/ 379188 w 1462199"/>
                      <a:gd name="connsiteY157" fmla="*/ 81643 h 295998"/>
                      <a:gd name="connsiteX158" fmla="*/ 254002 w 1462199"/>
                      <a:gd name="connsiteY158" fmla="*/ 185057 h 295998"/>
                      <a:gd name="connsiteX159" fmla="*/ 232230 w 1462199"/>
                      <a:gd name="connsiteY159" fmla="*/ 195943 h 295998"/>
                      <a:gd name="connsiteX160" fmla="*/ 379188 w 1462199"/>
                      <a:gd name="connsiteY160" fmla="*/ 65314 h 295998"/>
                      <a:gd name="connsiteX161" fmla="*/ 297545 w 1462199"/>
                      <a:gd name="connsiteY161" fmla="*/ 136071 h 295998"/>
                      <a:gd name="connsiteX162" fmla="*/ 270330 w 1462199"/>
                      <a:gd name="connsiteY162" fmla="*/ 152400 h 295998"/>
                      <a:gd name="connsiteX163" fmla="*/ 205016 w 1462199"/>
                      <a:gd name="connsiteY163" fmla="*/ 163286 h 295998"/>
                      <a:gd name="connsiteX164" fmla="*/ 117930 w 1462199"/>
                      <a:gd name="connsiteY164" fmla="*/ 206829 h 295998"/>
                      <a:gd name="connsiteX165" fmla="*/ 183245 w 1462199"/>
                      <a:gd name="connsiteY165" fmla="*/ 136071 h 295998"/>
                      <a:gd name="connsiteX166" fmla="*/ 248559 w 1462199"/>
                      <a:gd name="connsiteY166" fmla="*/ 81643 h 295998"/>
                      <a:gd name="connsiteX167" fmla="*/ 123373 w 1462199"/>
                      <a:gd name="connsiteY167" fmla="*/ 163286 h 295998"/>
                      <a:gd name="connsiteX168" fmla="*/ 36288 w 1462199"/>
                      <a:gd name="connsiteY168" fmla="*/ 206829 h 295998"/>
                      <a:gd name="connsiteX169" fmla="*/ 161473 w 1462199"/>
                      <a:gd name="connsiteY169" fmla="*/ 87086 h 295998"/>
                      <a:gd name="connsiteX170" fmla="*/ 30845 w 1462199"/>
                      <a:gd name="connsiteY170" fmla="*/ 185057 h 295998"/>
                      <a:gd name="connsiteX171" fmla="*/ 101602 w 1462199"/>
                      <a:gd name="connsiteY171" fmla="*/ 87086 h 295998"/>
                      <a:gd name="connsiteX172" fmla="*/ 25402 w 1462199"/>
                      <a:gd name="connsiteY172" fmla="*/ 97971 h 295998"/>
                      <a:gd name="connsiteX173" fmla="*/ 68945 w 1462199"/>
                      <a:gd name="connsiteY173" fmla="*/ 54429 h 2959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  <a:cxn ang="0">
                        <a:pos x="connsiteX128" y="connsiteY128"/>
                      </a:cxn>
                      <a:cxn ang="0">
                        <a:pos x="connsiteX129" y="connsiteY129"/>
                      </a:cxn>
                      <a:cxn ang="0">
                        <a:pos x="connsiteX130" y="connsiteY130"/>
                      </a:cxn>
                      <a:cxn ang="0">
                        <a:pos x="connsiteX131" y="connsiteY131"/>
                      </a:cxn>
                      <a:cxn ang="0">
                        <a:pos x="connsiteX132" y="connsiteY132"/>
                      </a:cxn>
                      <a:cxn ang="0">
                        <a:pos x="connsiteX133" y="connsiteY133"/>
                      </a:cxn>
                      <a:cxn ang="0">
                        <a:pos x="connsiteX134" y="connsiteY134"/>
                      </a:cxn>
                      <a:cxn ang="0">
                        <a:pos x="connsiteX135" y="connsiteY135"/>
                      </a:cxn>
                      <a:cxn ang="0">
                        <a:pos x="connsiteX136" y="connsiteY136"/>
                      </a:cxn>
                      <a:cxn ang="0">
                        <a:pos x="connsiteX137" y="connsiteY137"/>
                      </a:cxn>
                      <a:cxn ang="0">
                        <a:pos x="connsiteX138" y="connsiteY138"/>
                      </a:cxn>
                      <a:cxn ang="0">
                        <a:pos x="connsiteX139" y="connsiteY139"/>
                      </a:cxn>
                      <a:cxn ang="0">
                        <a:pos x="connsiteX140" y="connsiteY140"/>
                      </a:cxn>
                      <a:cxn ang="0">
                        <a:pos x="connsiteX141" y="connsiteY141"/>
                      </a:cxn>
                      <a:cxn ang="0">
                        <a:pos x="connsiteX142" y="connsiteY142"/>
                      </a:cxn>
                      <a:cxn ang="0">
                        <a:pos x="connsiteX143" y="connsiteY143"/>
                      </a:cxn>
                      <a:cxn ang="0">
                        <a:pos x="connsiteX144" y="connsiteY144"/>
                      </a:cxn>
                      <a:cxn ang="0">
                        <a:pos x="connsiteX145" y="connsiteY145"/>
                      </a:cxn>
                      <a:cxn ang="0">
                        <a:pos x="connsiteX146" y="connsiteY146"/>
                      </a:cxn>
                      <a:cxn ang="0">
                        <a:pos x="connsiteX147" y="connsiteY147"/>
                      </a:cxn>
                      <a:cxn ang="0">
                        <a:pos x="connsiteX148" y="connsiteY148"/>
                      </a:cxn>
                      <a:cxn ang="0">
                        <a:pos x="connsiteX149" y="connsiteY149"/>
                      </a:cxn>
                      <a:cxn ang="0">
                        <a:pos x="connsiteX150" y="connsiteY150"/>
                      </a:cxn>
                      <a:cxn ang="0">
                        <a:pos x="connsiteX151" y="connsiteY151"/>
                      </a:cxn>
                      <a:cxn ang="0">
                        <a:pos x="connsiteX152" y="connsiteY152"/>
                      </a:cxn>
                      <a:cxn ang="0">
                        <a:pos x="connsiteX153" y="connsiteY153"/>
                      </a:cxn>
                      <a:cxn ang="0">
                        <a:pos x="connsiteX154" y="connsiteY154"/>
                      </a:cxn>
                      <a:cxn ang="0">
                        <a:pos x="connsiteX155" y="connsiteY155"/>
                      </a:cxn>
                      <a:cxn ang="0">
                        <a:pos x="connsiteX156" y="connsiteY156"/>
                      </a:cxn>
                      <a:cxn ang="0">
                        <a:pos x="connsiteX157" y="connsiteY157"/>
                      </a:cxn>
                      <a:cxn ang="0">
                        <a:pos x="connsiteX158" y="connsiteY158"/>
                      </a:cxn>
                      <a:cxn ang="0">
                        <a:pos x="connsiteX159" y="connsiteY159"/>
                      </a:cxn>
                      <a:cxn ang="0">
                        <a:pos x="connsiteX160" y="connsiteY160"/>
                      </a:cxn>
                      <a:cxn ang="0">
                        <a:pos x="connsiteX161" y="connsiteY161"/>
                      </a:cxn>
                      <a:cxn ang="0">
                        <a:pos x="connsiteX162" y="connsiteY162"/>
                      </a:cxn>
                      <a:cxn ang="0">
                        <a:pos x="connsiteX163" y="connsiteY163"/>
                      </a:cxn>
                      <a:cxn ang="0">
                        <a:pos x="connsiteX164" y="connsiteY164"/>
                      </a:cxn>
                      <a:cxn ang="0">
                        <a:pos x="connsiteX165" y="connsiteY165"/>
                      </a:cxn>
                      <a:cxn ang="0">
                        <a:pos x="connsiteX166" y="connsiteY166"/>
                      </a:cxn>
                      <a:cxn ang="0">
                        <a:pos x="connsiteX167" y="connsiteY167"/>
                      </a:cxn>
                      <a:cxn ang="0">
                        <a:pos x="connsiteX168" y="connsiteY168"/>
                      </a:cxn>
                      <a:cxn ang="0">
                        <a:pos x="connsiteX169" y="connsiteY169"/>
                      </a:cxn>
                      <a:cxn ang="0">
                        <a:pos x="connsiteX170" y="connsiteY170"/>
                      </a:cxn>
                      <a:cxn ang="0">
                        <a:pos x="connsiteX171" y="connsiteY171"/>
                      </a:cxn>
                      <a:cxn ang="0">
                        <a:pos x="connsiteX172" y="connsiteY172"/>
                      </a:cxn>
                      <a:cxn ang="0">
                        <a:pos x="connsiteX173" y="connsiteY173"/>
                      </a:cxn>
                    </a:cxnLst>
                    <a:rect l="l" t="t" r="r" b="b"/>
                    <a:pathLst>
                      <a:path w="1462199" h="295998">
                        <a:moveTo>
                          <a:pt x="14516" y="48986"/>
                        </a:moveTo>
                        <a:lnTo>
                          <a:pt x="14516" y="48986"/>
                        </a:lnTo>
                        <a:cubicBezTo>
                          <a:pt x="10887" y="78014"/>
                          <a:pt x="3630" y="106817"/>
                          <a:pt x="3630" y="136071"/>
                        </a:cubicBezTo>
                        <a:cubicBezTo>
                          <a:pt x="3630" y="144185"/>
                          <a:pt x="9358" y="120563"/>
                          <a:pt x="14516" y="114300"/>
                        </a:cubicBezTo>
                        <a:cubicBezTo>
                          <a:pt x="62402" y="56153"/>
                          <a:pt x="77788" y="45358"/>
                          <a:pt x="128816" y="0"/>
                        </a:cubicBezTo>
                        <a:cubicBezTo>
                          <a:pt x="121559" y="19957"/>
                          <a:pt x="119223" y="42474"/>
                          <a:pt x="107045" y="59871"/>
                        </a:cubicBezTo>
                        <a:cubicBezTo>
                          <a:pt x="93047" y="79868"/>
                          <a:pt x="71809" y="93777"/>
                          <a:pt x="52616" y="108857"/>
                        </a:cubicBezTo>
                        <a:cubicBezTo>
                          <a:pt x="46236" y="113870"/>
                          <a:pt x="25108" y="125480"/>
                          <a:pt x="30845" y="119743"/>
                        </a:cubicBezTo>
                        <a:cubicBezTo>
                          <a:pt x="47274" y="103314"/>
                          <a:pt x="67130" y="90714"/>
                          <a:pt x="85273" y="76200"/>
                        </a:cubicBezTo>
                        <a:cubicBezTo>
                          <a:pt x="70759" y="110671"/>
                          <a:pt x="4616" y="184253"/>
                          <a:pt x="41730" y="179614"/>
                        </a:cubicBezTo>
                        <a:cubicBezTo>
                          <a:pt x="111640" y="170875"/>
                          <a:pt x="261753" y="6378"/>
                          <a:pt x="215902" y="59871"/>
                        </a:cubicBezTo>
                        <a:cubicBezTo>
                          <a:pt x="194131" y="85271"/>
                          <a:pt x="171772" y="110179"/>
                          <a:pt x="150588" y="136071"/>
                        </a:cubicBezTo>
                        <a:cubicBezTo>
                          <a:pt x="139099" y="150113"/>
                          <a:pt x="104505" y="191818"/>
                          <a:pt x="117930" y="179614"/>
                        </a:cubicBezTo>
                        <a:cubicBezTo>
                          <a:pt x="151168" y="149398"/>
                          <a:pt x="249333" y="59136"/>
                          <a:pt x="210459" y="81643"/>
                        </a:cubicBezTo>
                        <a:cubicBezTo>
                          <a:pt x="137876" y="123665"/>
                          <a:pt x="-53924" y="287965"/>
                          <a:pt x="14516" y="239486"/>
                        </a:cubicBezTo>
                        <a:cubicBezTo>
                          <a:pt x="58059" y="208643"/>
                          <a:pt x="98862" y="173513"/>
                          <a:pt x="145145" y="146957"/>
                        </a:cubicBezTo>
                        <a:cubicBezTo>
                          <a:pt x="209894" y="109806"/>
                          <a:pt x="346530" y="48986"/>
                          <a:pt x="346530" y="48986"/>
                        </a:cubicBezTo>
                        <a:cubicBezTo>
                          <a:pt x="328387" y="79829"/>
                          <a:pt x="264017" y="163687"/>
                          <a:pt x="292102" y="141514"/>
                        </a:cubicBezTo>
                        <a:cubicBezTo>
                          <a:pt x="326573" y="114300"/>
                          <a:pt x="359874" y="85533"/>
                          <a:pt x="395516" y="59871"/>
                        </a:cubicBezTo>
                        <a:cubicBezTo>
                          <a:pt x="405393" y="52760"/>
                          <a:pt x="437178" y="35356"/>
                          <a:pt x="428173" y="43543"/>
                        </a:cubicBezTo>
                        <a:cubicBezTo>
                          <a:pt x="399443" y="69661"/>
                          <a:pt x="368939" y="94324"/>
                          <a:pt x="335645" y="114300"/>
                        </a:cubicBezTo>
                        <a:cubicBezTo>
                          <a:pt x="235859" y="174171"/>
                          <a:pt x="-78204" y="314731"/>
                          <a:pt x="36288" y="293914"/>
                        </a:cubicBezTo>
                        <a:cubicBezTo>
                          <a:pt x="169640" y="269667"/>
                          <a:pt x="276085" y="167499"/>
                          <a:pt x="395516" y="103414"/>
                        </a:cubicBezTo>
                        <a:cubicBezTo>
                          <a:pt x="424864" y="87666"/>
                          <a:pt x="506153" y="30878"/>
                          <a:pt x="482602" y="54429"/>
                        </a:cubicBezTo>
                        <a:cubicBezTo>
                          <a:pt x="457299" y="79732"/>
                          <a:pt x="390073" y="108857"/>
                          <a:pt x="390073" y="108857"/>
                        </a:cubicBezTo>
                        <a:cubicBezTo>
                          <a:pt x="386445" y="114300"/>
                          <a:pt x="382113" y="131037"/>
                          <a:pt x="379188" y="125186"/>
                        </a:cubicBezTo>
                        <a:cubicBezTo>
                          <a:pt x="375051" y="116911"/>
                          <a:pt x="393875" y="97629"/>
                          <a:pt x="384630" y="97971"/>
                        </a:cubicBezTo>
                        <a:cubicBezTo>
                          <a:pt x="332712" y="99894"/>
                          <a:pt x="283030" y="119743"/>
                          <a:pt x="232230" y="130629"/>
                        </a:cubicBezTo>
                        <a:lnTo>
                          <a:pt x="199573" y="146957"/>
                        </a:lnTo>
                        <a:cubicBezTo>
                          <a:pt x="254002" y="119743"/>
                          <a:pt x="306775" y="88928"/>
                          <a:pt x="362859" y="65314"/>
                        </a:cubicBezTo>
                        <a:cubicBezTo>
                          <a:pt x="376340" y="59638"/>
                          <a:pt x="391888" y="61685"/>
                          <a:pt x="406402" y="59871"/>
                        </a:cubicBezTo>
                        <a:cubicBezTo>
                          <a:pt x="286598" y="213906"/>
                          <a:pt x="437557" y="1124"/>
                          <a:pt x="449945" y="81643"/>
                        </a:cubicBezTo>
                        <a:cubicBezTo>
                          <a:pt x="456071" y="121458"/>
                          <a:pt x="338950" y="177698"/>
                          <a:pt x="379188" y="179614"/>
                        </a:cubicBezTo>
                        <a:cubicBezTo>
                          <a:pt x="448077" y="182894"/>
                          <a:pt x="501626" y="115987"/>
                          <a:pt x="564245" y="87086"/>
                        </a:cubicBezTo>
                        <a:cubicBezTo>
                          <a:pt x="572645" y="83209"/>
                          <a:pt x="582388" y="83457"/>
                          <a:pt x="591459" y="81643"/>
                        </a:cubicBezTo>
                        <a:cubicBezTo>
                          <a:pt x="560616" y="105229"/>
                          <a:pt x="529109" y="127970"/>
                          <a:pt x="498930" y="152400"/>
                        </a:cubicBezTo>
                        <a:cubicBezTo>
                          <a:pt x="490953" y="158857"/>
                          <a:pt x="467757" y="178285"/>
                          <a:pt x="477159" y="174171"/>
                        </a:cubicBezTo>
                        <a:cubicBezTo>
                          <a:pt x="515099" y="157572"/>
                          <a:pt x="548976" y="132820"/>
                          <a:pt x="586016" y="114300"/>
                        </a:cubicBezTo>
                        <a:cubicBezTo>
                          <a:pt x="599881" y="107368"/>
                          <a:pt x="615166" y="103728"/>
                          <a:pt x="629559" y="97971"/>
                        </a:cubicBezTo>
                        <a:cubicBezTo>
                          <a:pt x="642388" y="92839"/>
                          <a:pt x="677986" y="72463"/>
                          <a:pt x="667659" y="81643"/>
                        </a:cubicBezTo>
                        <a:cubicBezTo>
                          <a:pt x="651330" y="96157"/>
                          <a:pt x="599632" y="135897"/>
                          <a:pt x="618673" y="125186"/>
                        </a:cubicBezTo>
                        <a:cubicBezTo>
                          <a:pt x="666479" y="98295"/>
                          <a:pt x="707523" y="60561"/>
                          <a:pt x="754745" y="32657"/>
                        </a:cubicBezTo>
                        <a:cubicBezTo>
                          <a:pt x="762555" y="28042"/>
                          <a:pt x="745056" y="48247"/>
                          <a:pt x="738416" y="54429"/>
                        </a:cubicBezTo>
                        <a:cubicBezTo>
                          <a:pt x="692322" y="97344"/>
                          <a:pt x="626761" y="124163"/>
                          <a:pt x="596902" y="179614"/>
                        </a:cubicBezTo>
                        <a:cubicBezTo>
                          <a:pt x="578434" y="213912"/>
                          <a:pt x="666264" y="144104"/>
                          <a:pt x="700316" y="125186"/>
                        </a:cubicBezTo>
                        <a:cubicBezTo>
                          <a:pt x="715278" y="116874"/>
                          <a:pt x="754129" y="84278"/>
                          <a:pt x="743859" y="97971"/>
                        </a:cubicBezTo>
                        <a:cubicBezTo>
                          <a:pt x="723062" y="125701"/>
                          <a:pt x="697754" y="151531"/>
                          <a:pt x="667659" y="168729"/>
                        </a:cubicBezTo>
                        <a:cubicBezTo>
                          <a:pt x="649699" y="178992"/>
                          <a:pt x="693059" y="136072"/>
                          <a:pt x="705759" y="119743"/>
                        </a:cubicBezTo>
                        <a:cubicBezTo>
                          <a:pt x="679719" y="197860"/>
                          <a:pt x="701457" y="114300"/>
                          <a:pt x="738416" y="114300"/>
                        </a:cubicBezTo>
                        <a:cubicBezTo>
                          <a:pt x="755143" y="114300"/>
                          <a:pt x="690292" y="158769"/>
                          <a:pt x="705759" y="152400"/>
                        </a:cubicBezTo>
                        <a:cubicBezTo>
                          <a:pt x="750931" y="133800"/>
                          <a:pt x="789216" y="101600"/>
                          <a:pt x="830945" y="76200"/>
                        </a:cubicBezTo>
                        <a:cubicBezTo>
                          <a:pt x="762016" y="186483"/>
                          <a:pt x="832045" y="65534"/>
                          <a:pt x="858159" y="70757"/>
                        </a:cubicBezTo>
                        <a:cubicBezTo>
                          <a:pt x="878050" y="74735"/>
                          <a:pt x="840562" y="107326"/>
                          <a:pt x="830945" y="125186"/>
                        </a:cubicBezTo>
                        <a:cubicBezTo>
                          <a:pt x="827844" y="130946"/>
                          <a:pt x="824316" y="136547"/>
                          <a:pt x="820059" y="141514"/>
                        </a:cubicBezTo>
                        <a:cubicBezTo>
                          <a:pt x="802506" y="161992"/>
                          <a:pt x="741298" y="213023"/>
                          <a:pt x="765630" y="201386"/>
                        </a:cubicBezTo>
                        <a:cubicBezTo>
                          <a:pt x="830545" y="170340"/>
                          <a:pt x="1009605" y="49463"/>
                          <a:pt x="945245" y="81643"/>
                        </a:cubicBezTo>
                        <a:lnTo>
                          <a:pt x="847273" y="130629"/>
                        </a:lnTo>
                        <a:cubicBezTo>
                          <a:pt x="834573" y="146957"/>
                          <a:pt x="789804" y="186877"/>
                          <a:pt x="809173" y="179614"/>
                        </a:cubicBezTo>
                        <a:cubicBezTo>
                          <a:pt x="855820" y="162121"/>
                          <a:pt x="891775" y="123826"/>
                          <a:pt x="934359" y="97971"/>
                        </a:cubicBezTo>
                        <a:cubicBezTo>
                          <a:pt x="942710" y="92901"/>
                          <a:pt x="952502" y="90714"/>
                          <a:pt x="961573" y="87086"/>
                        </a:cubicBezTo>
                        <a:cubicBezTo>
                          <a:pt x="928916" y="119743"/>
                          <a:pt x="893168" y="149578"/>
                          <a:pt x="863602" y="185057"/>
                        </a:cubicBezTo>
                        <a:cubicBezTo>
                          <a:pt x="856256" y="193872"/>
                          <a:pt x="842364" y="222665"/>
                          <a:pt x="852716" y="217714"/>
                        </a:cubicBezTo>
                        <a:cubicBezTo>
                          <a:pt x="902198" y="194049"/>
                          <a:pt x="942350" y="154376"/>
                          <a:pt x="988788" y="125186"/>
                        </a:cubicBezTo>
                        <a:cubicBezTo>
                          <a:pt x="1005961" y="114391"/>
                          <a:pt x="1031965" y="81093"/>
                          <a:pt x="1043216" y="97971"/>
                        </a:cubicBezTo>
                        <a:cubicBezTo>
                          <a:pt x="1054602" y="115050"/>
                          <a:pt x="981561" y="151173"/>
                          <a:pt x="999673" y="141514"/>
                        </a:cubicBezTo>
                        <a:cubicBezTo>
                          <a:pt x="1044525" y="117593"/>
                          <a:pt x="1082564" y="82626"/>
                          <a:pt x="1124859" y="54429"/>
                        </a:cubicBezTo>
                        <a:cubicBezTo>
                          <a:pt x="1131610" y="49928"/>
                          <a:pt x="1152210" y="37653"/>
                          <a:pt x="1146630" y="43543"/>
                        </a:cubicBezTo>
                        <a:cubicBezTo>
                          <a:pt x="1108681" y="83600"/>
                          <a:pt x="1065906" y="118825"/>
                          <a:pt x="1026888" y="157843"/>
                        </a:cubicBezTo>
                        <a:cubicBezTo>
                          <a:pt x="1020474" y="164257"/>
                          <a:pt x="1002943" y="184542"/>
                          <a:pt x="1010559" y="179614"/>
                        </a:cubicBezTo>
                        <a:cubicBezTo>
                          <a:pt x="1048639" y="154973"/>
                          <a:pt x="1147750" y="62553"/>
                          <a:pt x="1119416" y="97971"/>
                        </a:cubicBezTo>
                        <a:cubicBezTo>
                          <a:pt x="1104902" y="116114"/>
                          <a:pt x="1052955" y="148580"/>
                          <a:pt x="1075873" y="152400"/>
                        </a:cubicBezTo>
                        <a:cubicBezTo>
                          <a:pt x="1105658" y="157364"/>
                          <a:pt x="1127152" y="120465"/>
                          <a:pt x="1152073" y="103414"/>
                        </a:cubicBezTo>
                        <a:cubicBezTo>
                          <a:pt x="1161661" y="96854"/>
                          <a:pt x="1186848" y="72823"/>
                          <a:pt x="1179288" y="81643"/>
                        </a:cubicBezTo>
                        <a:cubicBezTo>
                          <a:pt x="1126141" y="143648"/>
                          <a:pt x="1081552" y="162549"/>
                          <a:pt x="1168402" y="114300"/>
                        </a:cubicBezTo>
                        <a:cubicBezTo>
                          <a:pt x="1161145" y="123371"/>
                          <a:pt x="1135322" y="144175"/>
                          <a:pt x="1146630" y="141514"/>
                        </a:cubicBezTo>
                        <a:cubicBezTo>
                          <a:pt x="1179488" y="133783"/>
                          <a:pt x="1241256" y="102366"/>
                          <a:pt x="1282702" y="81643"/>
                        </a:cubicBezTo>
                        <a:cubicBezTo>
                          <a:pt x="1216140" y="195749"/>
                          <a:pt x="1237208" y="141001"/>
                          <a:pt x="1342573" y="70757"/>
                        </a:cubicBezTo>
                        <a:cubicBezTo>
                          <a:pt x="1352120" y="64392"/>
                          <a:pt x="1364344" y="63500"/>
                          <a:pt x="1375230" y="59871"/>
                        </a:cubicBezTo>
                        <a:cubicBezTo>
                          <a:pt x="1360716" y="83457"/>
                          <a:pt x="1348116" y="108334"/>
                          <a:pt x="1331688" y="130629"/>
                        </a:cubicBezTo>
                        <a:cubicBezTo>
                          <a:pt x="1322556" y="143023"/>
                          <a:pt x="1307570" y="150477"/>
                          <a:pt x="1299030" y="163286"/>
                        </a:cubicBezTo>
                        <a:cubicBezTo>
                          <a:pt x="1293998" y="170834"/>
                          <a:pt x="1313149" y="151827"/>
                          <a:pt x="1320802" y="146957"/>
                        </a:cubicBezTo>
                        <a:cubicBezTo>
                          <a:pt x="1333142" y="139104"/>
                          <a:pt x="1346202" y="132443"/>
                          <a:pt x="1358902" y="125186"/>
                        </a:cubicBezTo>
                        <a:cubicBezTo>
                          <a:pt x="1349831" y="137886"/>
                          <a:pt x="1316547" y="167071"/>
                          <a:pt x="1331688" y="163286"/>
                        </a:cubicBezTo>
                        <a:cubicBezTo>
                          <a:pt x="1359518" y="156328"/>
                          <a:pt x="1378119" y="129504"/>
                          <a:pt x="1402445" y="114300"/>
                        </a:cubicBezTo>
                        <a:cubicBezTo>
                          <a:pt x="1407310" y="111259"/>
                          <a:pt x="1413330" y="110671"/>
                          <a:pt x="1418773" y="108857"/>
                        </a:cubicBezTo>
                        <a:cubicBezTo>
                          <a:pt x="1297238" y="230394"/>
                          <a:pt x="1421873" y="98414"/>
                          <a:pt x="1456873" y="103414"/>
                        </a:cubicBezTo>
                        <a:cubicBezTo>
                          <a:pt x="1482400" y="107061"/>
                          <a:pt x="1407888" y="137500"/>
                          <a:pt x="1407888" y="163286"/>
                        </a:cubicBezTo>
                        <a:cubicBezTo>
                          <a:pt x="1407888" y="185133"/>
                          <a:pt x="1436147" y="112834"/>
                          <a:pt x="1456873" y="119743"/>
                        </a:cubicBezTo>
                        <a:cubicBezTo>
                          <a:pt x="1475490" y="125949"/>
                          <a:pt x="1430422" y="150112"/>
                          <a:pt x="1424216" y="168729"/>
                        </a:cubicBezTo>
                        <a:cubicBezTo>
                          <a:pt x="1419735" y="182172"/>
                          <a:pt x="1463581" y="128781"/>
                          <a:pt x="1451430" y="136071"/>
                        </a:cubicBezTo>
                        <a:cubicBezTo>
                          <a:pt x="1412536" y="159407"/>
                          <a:pt x="1378859" y="190500"/>
                          <a:pt x="1342573" y="217714"/>
                        </a:cubicBezTo>
                        <a:cubicBezTo>
                          <a:pt x="1348016" y="201386"/>
                          <a:pt x="1376054" y="167300"/>
                          <a:pt x="1358902" y="168729"/>
                        </a:cubicBezTo>
                        <a:cubicBezTo>
                          <a:pt x="1326308" y="171445"/>
                          <a:pt x="1271232" y="255304"/>
                          <a:pt x="1277259" y="223157"/>
                        </a:cubicBezTo>
                        <a:cubicBezTo>
                          <a:pt x="1287832" y="166767"/>
                          <a:pt x="1339679" y="126674"/>
                          <a:pt x="1375230" y="81643"/>
                        </a:cubicBezTo>
                        <a:cubicBezTo>
                          <a:pt x="1394309" y="57477"/>
                          <a:pt x="1470036" y="7482"/>
                          <a:pt x="1440545" y="16329"/>
                        </a:cubicBezTo>
                        <a:cubicBezTo>
                          <a:pt x="1394273" y="30210"/>
                          <a:pt x="1360459" y="70384"/>
                          <a:pt x="1320802" y="97971"/>
                        </a:cubicBezTo>
                        <a:cubicBezTo>
                          <a:pt x="1318696" y="99436"/>
                          <a:pt x="1317447" y="101923"/>
                          <a:pt x="1315359" y="103414"/>
                        </a:cubicBezTo>
                        <a:cubicBezTo>
                          <a:pt x="1279317" y="129158"/>
                          <a:pt x="1242919" y="154402"/>
                          <a:pt x="1206502" y="179614"/>
                        </a:cubicBezTo>
                        <a:cubicBezTo>
                          <a:pt x="1195745" y="187061"/>
                          <a:pt x="1162143" y="207237"/>
                          <a:pt x="1173845" y="201386"/>
                        </a:cubicBezTo>
                        <a:cubicBezTo>
                          <a:pt x="1204926" y="185845"/>
                          <a:pt x="1344585" y="88725"/>
                          <a:pt x="1315359" y="76200"/>
                        </a:cubicBezTo>
                        <a:cubicBezTo>
                          <a:pt x="1266741" y="55364"/>
                          <a:pt x="1142969" y="196299"/>
                          <a:pt x="1179288" y="157843"/>
                        </a:cubicBezTo>
                        <a:cubicBezTo>
                          <a:pt x="1210131" y="125186"/>
                          <a:pt x="1310488" y="37019"/>
                          <a:pt x="1271816" y="59871"/>
                        </a:cubicBezTo>
                        <a:lnTo>
                          <a:pt x="1152073" y="130629"/>
                        </a:lnTo>
                        <a:cubicBezTo>
                          <a:pt x="1145045" y="134684"/>
                          <a:pt x="1124565" y="147251"/>
                          <a:pt x="1130302" y="141514"/>
                        </a:cubicBezTo>
                        <a:cubicBezTo>
                          <a:pt x="1164821" y="106995"/>
                          <a:pt x="1203108" y="76459"/>
                          <a:pt x="1239159" y="43543"/>
                        </a:cubicBezTo>
                        <a:cubicBezTo>
                          <a:pt x="1244844" y="38353"/>
                          <a:pt x="1262300" y="23629"/>
                          <a:pt x="1255488" y="27214"/>
                        </a:cubicBezTo>
                        <a:cubicBezTo>
                          <a:pt x="1214461" y="48807"/>
                          <a:pt x="1173471" y="71024"/>
                          <a:pt x="1135745" y="97971"/>
                        </a:cubicBezTo>
                        <a:cubicBezTo>
                          <a:pt x="1109626" y="116628"/>
                          <a:pt x="1035185" y="175206"/>
                          <a:pt x="1064988" y="163286"/>
                        </a:cubicBezTo>
                        <a:cubicBezTo>
                          <a:pt x="1103401" y="147922"/>
                          <a:pt x="1131547" y="114011"/>
                          <a:pt x="1162959" y="87086"/>
                        </a:cubicBezTo>
                        <a:cubicBezTo>
                          <a:pt x="1169847" y="81182"/>
                          <a:pt x="1187178" y="60836"/>
                          <a:pt x="1179288" y="65314"/>
                        </a:cubicBezTo>
                        <a:cubicBezTo>
                          <a:pt x="1104860" y="107557"/>
                          <a:pt x="896426" y="256882"/>
                          <a:pt x="961573" y="201386"/>
                        </a:cubicBezTo>
                        <a:cubicBezTo>
                          <a:pt x="1010559" y="159657"/>
                          <a:pt x="1160422" y="38146"/>
                          <a:pt x="1108530" y="76200"/>
                        </a:cubicBezTo>
                        <a:cubicBezTo>
                          <a:pt x="1081316" y="96157"/>
                          <a:pt x="1053007" y="114701"/>
                          <a:pt x="1026888" y="136071"/>
                        </a:cubicBezTo>
                        <a:cubicBezTo>
                          <a:pt x="1012987" y="147444"/>
                          <a:pt x="970951" y="176269"/>
                          <a:pt x="988788" y="174171"/>
                        </a:cubicBezTo>
                        <a:cubicBezTo>
                          <a:pt x="1065277" y="165172"/>
                          <a:pt x="1137559" y="134257"/>
                          <a:pt x="1211945" y="114300"/>
                        </a:cubicBezTo>
                        <a:cubicBezTo>
                          <a:pt x="1316069" y="44885"/>
                          <a:pt x="1141685" y="159777"/>
                          <a:pt x="1162959" y="157843"/>
                        </a:cubicBezTo>
                        <a:cubicBezTo>
                          <a:pt x="1234438" y="151345"/>
                          <a:pt x="1309850" y="128352"/>
                          <a:pt x="1364345" y="81643"/>
                        </a:cubicBezTo>
                        <a:cubicBezTo>
                          <a:pt x="1407115" y="44984"/>
                          <a:pt x="1253684" y="105093"/>
                          <a:pt x="1201059" y="125186"/>
                        </a:cubicBezTo>
                        <a:cubicBezTo>
                          <a:pt x="1153299" y="143422"/>
                          <a:pt x="1110345" y="172357"/>
                          <a:pt x="1064988" y="195943"/>
                        </a:cubicBezTo>
                        <a:cubicBezTo>
                          <a:pt x="1079502" y="177800"/>
                          <a:pt x="1131764" y="141514"/>
                          <a:pt x="1108530" y="141514"/>
                        </a:cubicBezTo>
                        <a:cubicBezTo>
                          <a:pt x="1091233" y="141514"/>
                          <a:pt x="1003478" y="185877"/>
                          <a:pt x="961573" y="206829"/>
                        </a:cubicBezTo>
                        <a:cubicBezTo>
                          <a:pt x="1185997" y="-52121"/>
                          <a:pt x="1133810" y="41451"/>
                          <a:pt x="1005116" y="103414"/>
                        </a:cubicBezTo>
                        <a:cubicBezTo>
                          <a:pt x="990045" y="110670"/>
                          <a:pt x="972459" y="110671"/>
                          <a:pt x="956130" y="114300"/>
                        </a:cubicBezTo>
                        <a:cubicBezTo>
                          <a:pt x="1063789" y="-14889"/>
                          <a:pt x="1020754" y="50463"/>
                          <a:pt x="820059" y="168729"/>
                        </a:cubicBezTo>
                        <a:cubicBezTo>
                          <a:pt x="783004" y="190565"/>
                          <a:pt x="672060" y="255326"/>
                          <a:pt x="705759" y="228600"/>
                        </a:cubicBezTo>
                        <a:cubicBezTo>
                          <a:pt x="791709" y="160433"/>
                          <a:pt x="1063564" y="-24986"/>
                          <a:pt x="977902" y="43543"/>
                        </a:cubicBezTo>
                        <a:cubicBezTo>
                          <a:pt x="959759" y="58057"/>
                          <a:pt x="943723" y="75695"/>
                          <a:pt x="923473" y="87086"/>
                        </a:cubicBezTo>
                        <a:cubicBezTo>
                          <a:pt x="856292" y="124875"/>
                          <a:pt x="785588" y="156029"/>
                          <a:pt x="716645" y="190500"/>
                        </a:cubicBezTo>
                        <a:cubicBezTo>
                          <a:pt x="738416" y="165100"/>
                          <a:pt x="777809" y="147495"/>
                          <a:pt x="781959" y="114300"/>
                        </a:cubicBezTo>
                        <a:cubicBezTo>
                          <a:pt x="784779" y="91743"/>
                          <a:pt x="722088" y="169690"/>
                          <a:pt x="722088" y="146957"/>
                        </a:cubicBezTo>
                        <a:cubicBezTo>
                          <a:pt x="722088" y="123302"/>
                          <a:pt x="800883" y="94664"/>
                          <a:pt x="781959" y="108857"/>
                        </a:cubicBezTo>
                        <a:cubicBezTo>
                          <a:pt x="767445" y="119743"/>
                          <a:pt x="725587" y="154343"/>
                          <a:pt x="738416" y="141514"/>
                        </a:cubicBezTo>
                        <a:cubicBezTo>
                          <a:pt x="763881" y="116049"/>
                          <a:pt x="852270" y="86862"/>
                          <a:pt x="820059" y="70757"/>
                        </a:cubicBezTo>
                        <a:cubicBezTo>
                          <a:pt x="786292" y="53873"/>
                          <a:pt x="759184" y="115496"/>
                          <a:pt x="727530" y="136071"/>
                        </a:cubicBezTo>
                        <a:cubicBezTo>
                          <a:pt x="722720" y="139198"/>
                          <a:pt x="716645" y="139700"/>
                          <a:pt x="711202" y="141514"/>
                        </a:cubicBezTo>
                        <a:cubicBezTo>
                          <a:pt x="736602" y="121557"/>
                          <a:pt x="816731" y="68106"/>
                          <a:pt x="787402" y="81643"/>
                        </a:cubicBezTo>
                        <a:cubicBezTo>
                          <a:pt x="734843" y="105901"/>
                          <a:pt x="690705" y="145451"/>
                          <a:pt x="640445" y="174171"/>
                        </a:cubicBezTo>
                        <a:cubicBezTo>
                          <a:pt x="614370" y="189071"/>
                          <a:pt x="553865" y="241894"/>
                          <a:pt x="558802" y="212271"/>
                        </a:cubicBezTo>
                        <a:cubicBezTo>
                          <a:pt x="564951" y="175377"/>
                          <a:pt x="616433" y="164565"/>
                          <a:pt x="645888" y="141514"/>
                        </a:cubicBezTo>
                        <a:cubicBezTo>
                          <a:pt x="708286" y="92681"/>
                          <a:pt x="748474" y="84135"/>
                          <a:pt x="553359" y="185057"/>
                        </a:cubicBezTo>
                        <a:cubicBezTo>
                          <a:pt x="544681" y="189546"/>
                          <a:pt x="535216" y="192314"/>
                          <a:pt x="526145" y="195943"/>
                        </a:cubicBezTo>
                        <a:cubicBezTo>
                          <a:pt x="562431" y="156029"/>
                          <a:pt x="596859" y="114343"/>
                          <a:pt x="635002" y="76200"/>
                        </a:cubicBezTo>
                        <a:cubicBezTo>
                          <a:pt x="646038" y="65164"/>
                          <a:pt x="686705" y="41334"/>
                          <a:pt x="673102" y="48986"/>
                        </a:cubicBezTo>
                        <a:cubicBezTo>
                          <a:pt x="630524" y="72936"/>
                          <a:pt x="590444" y="101148"/>
                          <a:pt x="547916" y="125186"/>
                        </a:cubicBezTo>
                        <a:cubicBezTo>
                          <a:pt x="506941" y="148345"/>
                          <a:pt x="398062" y="230585"/>
                          <a:pt x="422730" y="190500"/>
                        </a:cubicBezTo>
                        <a:cubicBezTo>
                          <a:pt x="460598" y="128965"/>
                          <a:pt x="650772" y="13168"/>
                          <a:pt x="591459" y="54429"/>
                        </a:cubicBezTo>
                        <a:cubicBezTo>
                          <a:pt x="549730" y="83457"/>
                          <a:pt x="508568" y="113317"/>
                          <a:pt x="466273" y="141514"/>
                        </a:cubicBezTo>
                        <a:cubicBezTo>
                          <a:pt x="459522" y="146015"/>
                          <a:pt x="438342" y="157680"/>
                          <a:pt x="444502" y="152400"/>
                        </a:cubicBezTo>
                        <a:cubicBezTo>
                          <a:pt x="488604" y="114599"/>
                          <a:pt x="552365" y="94319"/>
                          <a:pt x="580573" y="43543"/>
                        </a:cubicBezTo>
                        <a:cubicBezTo>
                          <a:pt x="600684" y="7342"/>
                          <a:pt x="509243" y="85902"/>
                          <a:pt x="471716" y="103414"/>
                        </a:cubicBezTo>
                        <a:cubicBezTo>
                          <a:pt x="444502" y="116114"/>
                          <a:pt x="370203" y="164033"/>
                          <a:pt x="390073" y="141514"/>
                        </a:cubicBezTo>
                        <a:cubicBezTo>
                          <a:pt x="436190" y="89249"/>
                          <a:pt x="509815" y="65314"/>
                          <a:pt x="553359" y="10886"/>
                        </a:cubicBezTo>
                        <a:cubicBezTo>
                          <a:pt x="589857" y="-34735"/>
                          <a:pt x="459458" y="80442"/>
                          <a:pt x="411845" y="114300"/>
                        </a:cubicBezTo>
                        <a:cubicBezTo>
                          <a:pt x="377806" y="138506"/>
                          <a:pt x="280579" y="216184"/>
                          <a:pt x="308430" y="185057"/>
                        </a:cubicBezTo>
                        <a:cubicBezTo>
                          <a:pt x="339273" y="150586"/>
                          <a:pt x="369641" y="115684"/>
                          <a:pt x="400959" y="81643"/>
                        </a:cubicBezTo>
                        <a:cubicBezTo>
                          <a:pt x="411382" y="70314"/>
                          <a:pt x="445368" y="39042"/>
                          <a:pt x="433616" y="48986"/>
                        </a:cubicBezTo>
                        <a:cubicBezTo>
                          <a:pt x="310866" y="152851"/>
                          <a:pt x="375695" y="123316"/>
                          <a:pt x="302988" y="152400"/>
                        </a:cubicBezTo>
                        <a:cubicBezTo>
                          <a:pt x="328388" y="128814"/>
                          <a:pt x="408028" y="62416"/>
                          <a:pt x="379188" y="81643"/>
                        </a:cubicBezTo>
                        <a:cubicBezTo>
                          <a:pt x="334153" y="111666"/>
                          <a:pt x="296726" y="151827"/>
                          <a:pt x="254002" y="185057"/>
                        </a:cubicBezTo>
                        <a:cubicBezTo>
                          <a:pt x="247597" y="190038"/>
                          <a:pt x="226367" y="201552"/>
                          <a:pt x="232230" y="195943"/>
                        </a:cubicBezTo>
                        <a:cubicBezTo>
                          <a:pt x="279593" y="150640"/>
                          <a:pt x="330874" y="109602"/>
                          <a:pt x="379188" y="65314"/>
                        </a:cubicBezTo>
                        <a:cubicBezTo>
                          <a:pt x="405735" y="40979"/>
                          <a:pt x="328426" y="117543"/>
                          <a:pt x="297545" y="136071"/>
                        </a:cubicBezTo>
                        <a:lnTo>
                          <a:pt x="270330" y="152400"/>
                        </a:lnTo>
                        <a:cubicBezTo>
                          <a:pt x="382832" y="11774"/>
                          <a:pt x="342875" y="77124"/>
                          <a:pt x="205016" y="163286"/>
                        </a:cubicBezTo>
                        <a:cubicBezTo>
                          <a:pt x="177494" y="180487"/>
                          <a:pt x="146959" y="192315"/>
                          <a:pt x="117930" y="206829"/>
                        </a:cubicBezTo>
                        <a:cubicBezTo>
                          <a:pt x="139702" y="183243"/>
                          <a:pt x="160070" y="158280"/>
                          <a:pt x="183245" y="136071"/>
                        </a:cubicBezTo>
                        <a:cubicBezTo>
                          <a:pt x="203706" y="116463"/>
                          <a:pt x="274359" y="69916"/>
                          <a:pt x="248559" y="81643"/>
                        </a:cubicBezTo>
                        <a:cubicBezTo>
                          <a:pt x="203206" y="102258"/>
                          <a:pt x="166285" y="137979"/>
                          <a:pt x="123373" y="163286"/>
                        </a:cubicBezTo>
                        <a:cubicBezTo>
                          <a:pt x="95418" y="179773"/>
                          <a:pt x="21774" y="235857"/>
                          <a:pt x="36288" y="206829"/>
                        </a:cubicBezTo>
                        <a:cubicBezTo>
                          <a:pt x="62112" y="155181"/>
                          <a:pt x="122307" y="129517"/>
                          <a:pt x="161473" y="87086"/>
                        </a:cubicBezTo>
                        <a:cubicBezTo>
                          <a:pt x="195403" y="50328"/>
                          <a:pt x="-6251" y="236991"/>
                          <a:pt x="30845" y="185057"/>
                        </a:cubicBezTo>
                        <a:cubicBezTo>
                          <a:pt x="178650" y="-21872"/>
                          <a:pt x="205967" y="56646"/>
                          <a:pt x="101602" y="87086"/>
                        </a:cubicBezTo>
                        <a:cubicBezTo>
                          <a:pt x="76970" y="94270"/>
                          <a:pt x="50802" y="94343"/>
                          <a:pt x="25402" y="97971"/>
                        </a:cubicBezTo>
                        <a:cubicBezTo>
                          <a:pt x="56804" y="60289"/>
                          <a:pt x="40826" y="73174"/>
                          <a:pt x="68945" y="54429"/>
                        </a:cubicBezTo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245A632-8DE9-4CCE-AFEA-D7434F28BC6F}"/>
              </a:ext>
            </a:extLst>
          </p:cNvPr>
          <p:cNvSpPr txBox="1">
            <a:spLocks/>
          </p:cNvSpPr>
          <p:nvPr/>
        </p:nvSpPr>
        <p:spPr>
          <a:xfrm>
            <a:off x="560781" y="2419503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Penanaman</a:t>
            </a:r>
            <a:r>
              <a:rPr lang="en-US" sz="1400" b="1" dirty="0">
                <a:ln>
                  <a:solidFill>
                    <a:schemeClr val="tx1"/>
                  </a:solidFill>
                </a:ln>
              </a:rPr>
              <a:t> Nilai </a:t>
            </a:r>
            <a:r>
              <a:rPr lang="en-US" sz="1400" b="1" dirty="0"/>
              <a:t>yang </a:t>
            </a:r>
            <a:r>
              <a:rPr lang="en-US" sz="1400" b="1" dirty="0" err="1"/>
              <a:t>merupakan</a:t>
            </a:r>
            <a:r>
              <a:rPr lang="en-US" sz="1400" b="1" dirty="0"/>
              <a:t> </a:t>
            </a:r>
            <a:r>
              <a:rPr lang="en-US" sz="1400" b="1" dirty="0" err="1"/>
              <a:t>cara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memperlakukan</a:t>
            </a:r>
            <a:r>
              <a:rPr lang="en-US" sz="1400" b="1" dirty="0"/>
              <a:t> </a:t>
            </a:r>
            <a:r>
              <a:rPr lang="en-US" sz="1400" b="1" dirty="0" err="1"/>
              <a:t>sesama</a:t>
            </a:r>
            <a:r>
              <a:rPr lang="en-US" sz="1400" b="1" dirty="0"/>
              <a:t> </a:t>
            </a:r>
            <a:r>
              <a:rPr lang="en-US" sz="1400" b="1" dirty="0" err="1"/>
              <a:t>menjalani</a:t>
            </a:r>
            <a:r>
              <a:rPr lang="en-US" sz="1400" b="1" dirty="0"/>
              <a:t> </a:t>
            </a:r>
            <a:r>
              <a:rPr lang="en-US" sz="1400" b="1" dirty="0" err="1"/>
              <a:t>hidup</a:t>
            </a:r>
            <a:r>
              <a:rPr lang="en-US" sz="1400" b="1" dirty="0"/>
              <a:t> dengan </a:t>
            </a:r>
            <a:r>
              <a:rPr lang="en-US" sz="1400" b="1" dirty="0" err="1"/>
              <a:t>baik</a:t>
            </a:r>
            <a:r>
              <a:rPr lang="en-US" sz="1400" b="1" dirty="0"/>
              <a:t>, </a:t>
            </a:r>
            <a:r>
              <a:rPr lang="en-US" sz="1400" b="1" dirty="0" err="1"/>
              <a:t>sesuai</a:t>
            </a:r>
            <a:r>
              <a:rPr lang="en-US" sz="1400" b="1" dirty="0"/>
              <a:t> </a:t>
            </a:r>
            <a:r>
              <a:rPr lang="en-US" sz="1400" b="1" dirty="0" err="1"/>
              <a:t>aturan</a:t>
            </a:r>
            <a:r>
              <a:rPr lang="en-US" sz="1400" b="1" dirty="0"/>
              <a:t> yang </a:t>
            </a:r>
            <a:r>
              <a:rPr lang="en-US" sz="1400" b="1" dirty="0" err="1"/>
              <a:t>berlaku</a:t>
            </a:r>
            <a:r>
              <a:rPr lang="en-US" sz="1400" b="1" dirty="0"/>
              <a:t> di </a:t>
            </a:r>
            <a:r>
              <a:rPr lang="en-US" sz="1400" b="1" dirty="0" err="1"/>
              <a:t>masyarakat</a:t>
            </a:r>
            <a:endParaRPr lang="en-US" sz="1400" b="1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0756F69-8C39-40FA-868F-85EB3FD3D7C0}"/>
              </a:ext>
            </a:extLst>
          </p:cNvPr>
          <p:cNvSpPr txBox="1">
            <a:spLocks/>
          </p:cNvSpPr>
          <p:nvPr/>
        </p:nvSpPr>
        <p:spPr>
          <a:xfrm>
            <a:off x="644371" y="1920261"/>
            <a:ext cx="202726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/>
              <a:t>Etika / </a:t>
            </a:r>
            <a:r>
              <a:rPr lang="en-US" sz="3200" dirty="0" err="1"/>
              <a:t>Akhlaq</a:t>
            </a:r>
            <a:endParaRPr lang="en-US" sz="3200" dirty="0"/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AD08BF42-A3FC-4CCA-8DFB-918DD72AB1E3}"/>
              </a:ext>
            </a:extLst>
          </p:cNvPr>
          <p:cNvSpPr txBox="1">
            <a:spLocks/>
          </p:cNvSpPr>
          <p:nvPr/>
        </p:nvSpPr>
        <p:spPr>
          <a:xfrm>
            <a:off x="4209650" y="3625935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400" b="1" dirty="0"/>
              <a:t>	Ketika </a:t>
            </a:r>
            <a:r>
              <a:rPr lang="en-US" sz="1400" b="1" dirty="0" err="1"/>
              <a:t>memiliki</a:t>
            </a:r>
            <a:r>
              <a:rPr lang="en-US" sz="1400" b="1" dirty="0"/>
              <a:t> </a:t>
            </a:r>
            <a:r>
              <a:rPr lang="en-US" sz="1400" b="1" dirty="0" err="1"/>
              <a:t>etika</a:t>
            </a:r>
            <a:r>
              <a:rPr lang="en-US" sz="1400" b="1" dirty="0"/>
              <a:t>,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pasti</a:t>
            </a:r>
            <a:r>
              <a:rPr lang="en-US" sz="1400" b="1" dirty="0"/>
              <a:t> </a:t>
            </a:r>
            <a:r>
              <a:rPr lang="en-US" sz="1400" b="1" dirty="0" err="1"/>
              <a:t>bermoral</a:t>
            </a:r>
            <a:r>
              <a:rPr lang="en-US" sz="1400" b="1" dirty="0"/>
              <a:t> dan orang </a:t>
            </a:r>
            <a:r>
              <a:rPr lang="en-US" sz="1400" b="1" dirty="0" err="1"/>
              <a:t>akan</a:t>
            </a:r>
            <a:r>
              <a:rPr lang="en-US" sz="1400" b="1" dirty="0"/>
              <a:t> </a:t>
            </a:r>
            <a:r>
              <a:rPr lang="en-US" sz="1400" b="1" dirty="0" err="1"/>
              <a:t>menghargai</a:t>
            </a:r>
            <a:r>
              <a:rPr lang="en-US" sz="1400" b="1" dirty="0"/>
              <a:t> orang yang </a:t>
            </a:r>
          </a:p>
          <a:p>
            <a:pPr>
              <a:lnSpc>
                <a:spcPct val="150000"/>
              </a:lnSpc>
            </a:pPr>
            <a:r>
              <a:rPr lang="en-US" sz="1400" b="1" dirty="0" err="1"/>
              <a:t>beretika</a:t>
            </a:r>
            <a:r>
              <a:rPr lang="en-US" sz="1400" b="1" dirty="0"/>
              <a:t> 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dibanding</a:t>
            </a:r>
            <a:r>
              <a:rPr lang="en-US" sz="1400" b="1" dirty="0">
                <a:ln>
                  <a:solidFill>
                    <a:schemeClr val="tx1"/>
                  </a:solidFill>
                </a:ln>
              </a:rPr>
              <a:t> yang </a:t>
            </a:r>
            <a:r>
              <a:rPr lang="en-US" sz="1400" b="1" dirty="0" err="1">
                <a:ln>
                  <a:solidFill>
                    <a:schemeClr val="tx1"/>
                  </a:solidFill>
                </a:ln>
              </a:rPr>
              <a:t>pintar</a:t>
            </a:r>
            <a:endParaRPr lang="en-US" sz="1400" b="1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2A437DA-BF0F-437C-8CC1-90E0CD83872A}"/>
              </a:ext>
            </a:extLst>
          </p:cNvPr>
          <p:cNvSpPr txBox="1">
            <a:spLocks/>
          </p:cNvSpPr>
          <p:nvPr/>
        </p:nvSpPr>
        <p:spPr>
          <a:xfrm>
            <a:off x="-631493" y="889124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/>
              <a:t>LATAR BELAKANG</a:t>
            </a:r>
          </a:p>
        </p:txBody>
      </p:sp>
      <p:sp>
        <p:nvSpPr>
          <p:cNvPr id="36" name="Google Shape;9970;p65">
            <a:extLst>
              <a:ext uri="{FF2B5EF4-FFF2-40B4-BE49-F238E27FC236}">
                <a16:creationId xmlns:a16="http://schemas.microsoft.com/office/drawing/2014/main" id="{F238ED84-0C6F-41CE-937C-FC183E3FB94A}"/>
              </a:ext>
            </a:extLst>
          </p:cNvPr>
          <p:cNvSpPr/>
          <p:nvPr/>
        </p:nvSpPr>
        <p:spPr>
          <a:xfrm>
            <a:off x="732427" y="1213071"/>
            <a:ext cx="2286869" cy="153428"/>
          </a:xfrm>
          <a:custGeom>
            <a:avLst/>
            <a:gdLst/>
            <a:ahLst/>
            <a:cxnLst/>
            <a:rect l="l" t="t" r="r" b="b"/>
            <a:pathLst>
              <a:path w="4174" h="280" extrusionOk="0">
                <a:moveTo>
                  <a:pt x="2982" y="1"/>
                </a:moveTo>
                <a:cubicBezTo>
                  <a:pt x="2975" y="1"/>
                  <a:pt x="2968" y="5"/>
                  <a:pt x="2963" y="15"/>
                </a:cubicBezTo>
                <a:cubicBezTo>
                  <a:pt x="2915" y="70"/>
                  <a:pt x="2848" y="101"/>
                  <a:pt x="2781" y="101"/>
                </a:cubicBezTo>
                <a:cubicBezTo>
                  <a:pt x="2729" y="101"/>
                  <a:pt x="2677" y="82"/>
                  <a:pt x="2635" y="39"/>
                </a:cubicBezTo>
                <a:cubicBezTo>
                  <a:pt x="2628" y="33"/>
                  <a:pt x="2622" y="30"/>
                  <a:pt x="2616" y="30"/>
                </a:cubicBezTo>
                <a:cubicBezTo>
                  <a:pt x="2610" y="30"/>
                  <a:pt x="2604" y="33"/>
                  <a:pt x="2598" y="39"/>
                </a:cubicBezTo>
                <a:cubicBezTo>
                  <a:pt x="2540" y="97"/>
                  <a:pt x="2469" y="128"/>
                  <a:pt x="2396" y="128"/>
                </a:cubicBezTo>
                <a:cubicBezTo>
                  <a:pt x="2332" y="128"/>
                  <a:pt x="2266" y="103"/>
                  <a:pt x="2209" y="51"/>
                </a:cubicBezTo>
                <a:cubicBezTo>
                  <a:pt x="2197" y="51"/>
                  <a:pt x="2184" y="51"/>
                  <a:pt x="2173" y="64"/>
                </a:cubicBezTo>
                <a:cubicBezTo>
                  <a:pt x="2133" y="129"/>
                  <a:pt x="2069" y="163"/>
                  <a:pt x="2003" y="163"/>
                </a:cubicBezTo>
                <a:cubicBezTo>
                  <a:pt x="1946" y="163"/>
                  <a:pt x="1889" y="138"/>
                  <a:pt x="1844" y="88"/>
                </a:cubicBezTo>
                <a:cubicBezTo>
                  <a:pt x="1841" y="85"/>
                  <a:pt x="1836" y="83"/>
                  <a:pt x="1832" y="83"/>
                </a:cubicBezTo>
                <a:cubicBezTo>
                  <a:pt x="1821" y="83"/>
                  <a:pt x="1808" y="95"/>
                  <a:pt x="1808" y="112"/>
                </a:cubicBezTo>
                <a:cubicBezTo>
                  <a:pt x="1808" y="148"/>
                  <a:pt x="1789" y="161"/>
                  <a:pt x="1761" y="161"/>
                </a:cubicBezTo>
                <a:cubicBezTo>
                  <a:pt x="1685" y="161"/>
                  <a:pt x="1536" y="64"/>
                  <a:pt x="1491" y="64"/>
                </a:cubicBezTo>
                <a:cubicBezTo>
                  <a:pt x="1394" y="73"/>
                  <a:pt x="1375" y="153"/>
                  <a:pt x="1289" y="153"/>
                </a:cubicBezTo>
                <a:cubicBezTo>
                  <a:pt x="1268" y="153"/>
                  <a:pt x="1242" y="149"/>
                  <a:pt x="1211" y="137"/>
                </a:cubicBezTo>
                <a:cubicBezTo>
                  <a:pt x="1145" y="103"/>
                  <a:pt x="1088" y="50"/>
                  <a:pt x="1014" y="50"/>
                </a:cubicBezTo>
                <a:cubicBezTo>
                  <a:pt x="1007" y="50"/>
                  <a:pt x="1000" y="50"/>
                  <a:pt x="992" y="51"/>
                </a:cubicBezTo>
                <a:cubicBezTo>
                  <a:pt x="919" y="64"/>
                  <a:pt x="883" y="137"/>
                  <a:pt x="810" y="161"/>
                </a:cubicBezTo>
                <a:cubicBezTo>
                  <a:pt x="794" y="168"/>
                  <a:pt x="778" y="172"/>
                  <a:pt x="764" y="172"/>
                </a:cubicBezTo>
                <a:cubicBezTo>
                  <a:pt x="684" y="172"/>
                  <a:pt x="637" y="75"/>
                  <a:pt x="555" y="75"/>
                </a:cubicBezTo>
                <a:cubicBezTo>
                  <a:pt x="410" y="86"/>
                  <a:pt x="458" y="210"/>
                  <a:pt x="321" y="210"/>
                </a:cubicBezTo>
                <a:cubicBezTo>
                  <a:pt x="296" y="210"/>
                  <a:pt x="265" y="206"/>
                  <a:pt x="227" y="197"/>
                </a:cubicBezTo>
                <a:cubicBezTo>
                  <a:pt x="188" y="192"/>
                  <a:pt x="136" y="179"/>
                  <a:pt x="93" y="179"/>
                </a:cubicBezTo>
                <a:cubicBezTo>
                  <a:pt x="41" y="179"/>
                  <a:pt x="1" y="197"/>
                  <a:pt x="8" y="270"/>
                </a:cubicBezTo>
                <a:cubicBezTo>
                  <a:pt x="8" y="276"/>
                  <a:pt x="11" y="279"/>
                  <a:pt x="14" y="279"/>
                </a:cubicBezTo>
                <a:cubicBezTo>
                  <a:pt x="17" y="279"/>
                  <a:pt x="19" y="276"/>
                  <a:pt x="19" y="270"/>
                </a:cubicBezTo>
                <a:cubicBezTo>
                  <a:pt x="19" y="235"/>
                  <a:pt x="48" y="224"/>
                  <a:pt x="89" y="224"/>
                </a:cubicBezTo>
                <a:cubicBezTo>
                  <a:pt x="165" y="224"/>
                  <a:pt x="283" y="262"/>
                  <a:pt x="347" y="262"/>
                </a:cubicBezTo>
                <a:cubicBezTo>
                  <a:pt x="357" y="262"/>
                  <a:pt x="366" y="261"/>
                  <a:pt x="373" y="258"/>
                </a:cubicBezTo>
                <a:cubicBezTo>
                  <a:pt x="421" y="246"/>
                  <a:pt x="397" y="246"/>
                  <a:pt x="446" y="210"/>
                </a:cubicBezTo>
                <a:cubicBezTo>
                  <a:pt x="482" y="161"/>
                  <a:pt x="530" y="137"/>
                  <a:pt x="616" y="137"/>
                </a:cubicBezTo>
                <a:cubicBezTo>
                  <a:pt x="628" y="161"/>
                  <a:pt x="652" y="173"/>
                  <a:pt x="676" y="185"/>
                </a:cubicBezTo>
                <a:cubicBezTo>
                  <a:pt x="703" y="203"/>
                  <a:pt x="730" y="214"/>
                  <a:pt x="761" y="214"/>
                </a:cubicBezTo>
                <a:cubicBezTo>
                  <a:pt x="773" y="214"/>
                  <a:pt x="785" y="213"/>
                  <a:pt x="798" y="210"/>
                </a:cubicBezTo>
                <a:cubicBezTo>
                  <a:pt x="846" y="197"/>
                  <a:pt x="871" y="161"/>
                  <a:pt x="908" y="148"/>
                </a:cubicBezTo>
                <a:cubicBezTo>
                  <a:pt x="964" y="113"/>
                  <a:pt x="1001" y="98"/>
                  <a:pt x="1033" y="98"/>
                </a:cubicBezTo>
                <a:cubicBezTo>
                  <a:pt x="1077" y="98"/>
                  <a:pt x="1112" y="126"/>
                  <a:pt x="1175" y="161"/>
                </a:cubicBezTo>
                <a:cubicBezTo>
                  <a:pt x="1217" y="182"/>
                  <a:pt x="1260" y="212"/>
                  <a:pt x="1309" y="212"/>
                </a:cubicBezTo>
                <a:cubicBezTo>
                  <a:pt x="1317" y="212"/>
                  <a:pt x="1325" y="211"/>
                  <a:pt x="1333" y="210"/>
                </a:cubicBezTo>
                <a:cubicBezTo>
                  <a:pt x="1357" y="210"/>
                  <a:pt x="1370" y="197"/>
                  <a:pt x="1382" y="185"/>
                </a:cubicBezTo>
                <a:cubicBezTo>
                  <a:pt x="1419" y="148"/>
                  <a:pt x="1463" y="132"/>
                  <a:pt x="1514" y="132"/>
                </a:cubicBezTo>
                <a:cubicBezTo>
                  <a:pt x="1530" y="132"/>
                  <a:pt x="1547" y="134"/>
                  <a:pt x="1564" y="137"/>
                </a:cubicBezTo>
                <a:cubicBezTo>
                  <a:pt x="1600" y="148"/>
                  <a:pt x="1625" y="161"/>
                  <a:pt x="1649" y="185"/>
                </a:cubicBezTo>
                <a:cubicBezTo>
                  <a:pt x="1678" y="193"/>
                  <a:pt x="1709" y="199"/>
                  <a:pt x="1738" y="199"/>
                </a:cubicBezTo>
                <a:cubicBezTo>
                  <a:pt x="1784" y="199"/>
                  <a:pt x="1825" y="186"/>
                  <a:pt x="1845" y="149"/>
                </a:cubicBezTo>
                <a:lnTo>
                  <a:pt x="1845" y="149"/>
                </a:lnTo>
                <a:cubicBezTo>
                  <a:pt x="1890" y="187"/>
                  <a:pt x="1951" y="206"/>
                  <a:pt x="2013" y="206"/>
                </a:cubicBezTo>
                <a:cubicBezTo>
                  <a:pt x="2038" y="206"/>
                  <a:pt x="2063" y="203"/>
                  <a:pt x="2087" y="197"/>
                </a:cubicBezTo>
                <a:cubicBezTo>
                  <a:pt x="2165" y="163"/>
                  <a:pt x="2169" y="128"/>
                  <a:pt x="2208" y="128"/>
                </a:cubicBezTo>
                <a:cubicBezTo>
                  <a:pt x="2224" y="128"/>
                  <a:pt x="2246" y="134"/>
                  <a:pt x="2281" y="148"/>
                </a:cubicBezTo>
                <a:cubicBezTo>
                  <a:pt x="2330" y="173"/>
                  <a:pt x="2379" y="173"/>
                  <a:pt x="2440" y="173"/>
                </a:cubicBezTo>
                <a:cubicBezTo>
                  <a:pt x="2500" y="161"/>
                  <a:pt x="2549" y="112"/>
                  <a:pt x="2598" y="112"/>
                </a:cubicBezTo>
                <a:cubicBezTo>
                  <a:pt x="2605" y="111"/>
                  <a:pt x="2611" y="111"/>
                  <a:pt x="2618" y="111"/>
                </a:cubicBezTo>
                <a:cubicBezTo>
                  <a:pt x="2683" y="111"/>
                  <a:pt x="2742" y="153"/>
                  <a:pt x="2813" y="153"/>
                </a:cubicBezTo>
                <a:cubicBezTo>
                  <a:pt x="2826" y="153"/>
                  <a:pt x="2839" y="152"/>
                  <a:pt x="2854" y="148"/>
                </a:cubicBezTo>
                <a:cubicBezTo>
                  <a:pt x="2890" y="137"/>
                  <a:pt x="2951" y="75"/>
                  <a:pt x="2975" y="75"/>
                </a:cubicBezTo>
                <a:cubicBezTo>
                  <a:pt x="2999" y="75"/>
                  <a:pt x="3048" y="124"/>
                  <a:pt x="3072" y="148"/>
                </a:cubicBezTo>
                <a:cubicBezTo>
                  <a:pt x="3129" y="170"/>
                  <a:pt x="3186" y="183"/>
                  <a:pt x="3242" y="183"/>
                </a:cubicBezTo>
                <a:cubicBezTo>
                  <a:pt x="3283" y="183"/>
                  <a:pt x="3324" y="176"/>
                  <a:pt x="3364" y="161"/>
                </a:cubicBezTo>
                <a:cubicBezTo>
                  <a:pt x="3417" y="146"/>
                  <a:pt x="3423" y="135"/>
                  <a:pt x="3440" y="135"/>
                </a:cubicBezTo>
                <a:cubicBezTo>
                  <a:pt x="3451" y="135"/>
                  <a:pt x="3466" y="139"/>
                  <a:pt x="3498" y="148"/>
                </a:cubicBezTo>
                <a:cubicBezTo>
                  <a:pt x="3535" y="161"/>
                  <a:pt x="3571" y="185"/>
                  <a:pt x="3608" y="185"/>
                </a:cubicBezTo>
                <a:cubicBezTo>
                  <a:pt x="3618" y="186"/>
                  <a:pt x="3629" y="187"/>
                  <a:pt x="3639" y="187"/>
                </a:cubicBezTo>
                <a:cubicBezTo>
                  <a:pt x="3719" y="187"/>
                  <a:pt x="3784" y="153"/>
                  <a:pt x="3829" y="96"/>
                </a:cubicBezTo>
                <a:lnTo>
                  <a:pt x="3829" y="96"/>
                </a:lnTo>
                <a:cubicBezTo>
                  <a:pt x="3876" y="146"/>
                  <a:pt x="3938" y="172"/>
                  <a:pt x="4001" y="172"/>
                </a:cubicBezTo>
                <a:cubicBezTo>
                  <a:pt x="4055" y="172"/>
                  <a:pt x="4109" y="153"/>
                  <a:pt x="4154" y="112"/>
                </a:cubicBezTo>
                <a:cubicBezTo>
                  <a:pt x="4173" y="94"/>
                  <a:pt x="4156" y="67"/>
                  <a:pt x="4136" y="67"/>
                </a:cubicBezTo>
                <a:cubicBezTo>
                  <a:pt x="4130" y="67"/>
                  <a:pt x="4124" y="70"/>
                  <a:pt x="4118" y="75"/>
                </a:cubicBezTo>
                <a:cubicBezTo>
                  <a:pt x="4087" y="107"/>
                  <a:pt x="4044" y="122"/>
                  <a:pt x="4001" y="122"/>
                </a:cubicBezTo>
                <a:cubicBezTo>
                  <a:pt x="3944" y="122"/>
                  <a:pt x="3885" y="95"/>
                  <a:pt x="3851" y="39"/>
                </a:cubicBezTo>
                <a:cubicBezTo>
                  <a:pt x="3844" y="27"/>
                  <a:pt x="3835" y="21"/>
                  <a:pt x="3826" y="21"/>
                </a:cubicBezTo>
                <a:cubicBezTo>
                  <a:pt x="3817" y="21"/>
                  <a:pt x="3808" y="27"/>
                  <a:pt x="3802" y="39"/>
                </a:cubicBezTo>
                <a:cubicBezTo>
                  <a:pt x="3763" y="105"/>
                  <a:pt x="3695" y="139"/>
                  <a:pt x="3628" y="139"/>
                </a:cubicBezTo>
                <a:cubicBezTo>
                  <a:pt x="3570" y="139"/>
                  <a:pt x="3513" y="114"/>
                  <a:pt x="3473" y="64"/>
                </a:cubicBezTo>
                <a:cubicBezTo>
                  <a:pt x="3467" y="57"/>
                  <a:pt x="3461" y="54"/>
                  <a:pt x="3455" y="54"/>
                </a:cubicBezTo>
                <a:cubicBezTo>
                  <a:pt x="3449" y="54"/>
                  <a:pt x="3443" y="57"/>
                  <a:pt x="3437" y="64"/>
                </a:cubicBezTo>
                <a:cubicBezTo>
                  <a:pt x="3380" y="110"/>
                  <a:pt x="3312" y="132"/>
                  <a:pt x="3245" y="132"/>
                </a:cubicBezTo>
                <a:cubicBezTo>
                  <a:pt x="3153" y="132"/>
                  <a:pt x="3062" y="92"/>
                  <a:pt x="2999" y="15"/>
                </a:cubicBezTo>
                <a:cubicBezTo>
                  <a:pt x="2999" y="8"/>
                  <a:pt x="2991" y="1"/>
                  <a:pt x="2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44" name="Google Shape;11213;p67">
            <a:extLst>
              <a:ext uri="{FF2B5EF4-FFF2-40B4-BE49-F238E27FC236}">
                <a16:creationId xmlns:a16="http://schemas.microsoft.com/office/drawing/2014/main" id="{63F636B4-95B7-4509-B112-F9659CBFEFBE}"/>
              </a:ext>
            </a:extLst>
          </p:cNvPr>
          <p:cNvSpPr/>
          <p:nvPr/>
        </p:nvSpPr>
        <p:spPr>
          <a:xfrm>
            <a:off x="8008237" y="2010353"/>
            <a:ext cx="1396437" cy="902378"/>
          </a:xfrm>
          <a:custGeom>
            <a:avLst/>
            <a:gdLst/>
            <a:ahLst/>
            <a:cxnLst/>
            <a:rect l="l" t="t" r="r" b="b"/>
            <a:pathLst>
              <a:path w="4257" h="2751" extrusionOk="0">
                <a:moveTo>
                  <a:pt x="2505" y="78"/>
                </a:moveTo>
                <a:cubicBezTo>
                  <a:pt x="3040" y="467"/>
                  <a:pt x="3576" y="845"/>
                  <a:pt x="4111" y="1221"/>
                </a:cubicBezTo>
                <a:cubicBezTo>
                  <a:pt x="4148" y="1245"/>
                  <a:pt x="4196" y="1270"/>
                  <a:pt x="4208" y="1307"/>
                </a:cubicBezTo>
                <a:cubicBezTo>
                  <a:pt x="4208" y="1331"/>
                  <a:pt x="4184" y="1380"/>
                  <a:pt x="4172" y="1404"/>
                </a:cubicBezTo>
                <a:cubicBezTo>
                  <a:pt x="4148" y="1477"/>
                  <a:pt x="4111" y="1537"/>
                  <a:pt x="4062" y="1599"/>
                </a:cubicBezTo>
                <a:cubicBezTo>
                  <a:pt x="3965" y="1732"/>
                  <a:pt x="3831" y="1842"/>
                  <a:pt x="3710" y="1951"/>
                </a:cubicBezTo>
                <a:cubicBezTo>
                  <a:pt x="3491" y="2158"/>
                  <a:pt x="3321" y="2389"/>
                  <a:pt x="3186" y="2644"/>
                </a:cubicBezTo>
                <a:cubicBezTo>
                  <a:pt x="3138" y="2620"/>
                  <a:pt x="2153" y="2085"/>
                  <a:pt x="1740" y="1866"/>
                </a:cubicBezTo>
                <a:cubicBezTo>
                  <a:pt x="1715" y="1853"/>
                  <a:pt x="1654" y="1829"/>
                  <a:pt x="1642" y="1805"/>
                </a:cubicBezTo>
                <a:cubicBezTo>
                  <a:pt x="1642" y="1805"/>
                  <a:pt x="1630" y="1793"/>
                  <a:pt x="1630" y="1781"/>
                </a:cubicBezTo>
                <a:cubicBezTo>
                  <a:pt x="1630" y="1732"/>
                  <a:pt x="1630" y="1683"/>
                  <a:pt x="1642" y="1635"/>
                </a:cubicBezTo>
                <a:cubicBezTo>
                  <a:pt x="1667" y="1464"/>
                  <a:pt x="1751" y="1282"/>
                  <a:pt x="1837" y="1136"/>
                </a:cubicBezTo>
                <a:cubicBezTo>
                  <a:pt x="1897" y="1063"/>
                  <a:pt x="1946" y="991"/>
                  <a:pt x="1995" y="918"/>
                </a:cubicBezTo>
                <a:cubicBezTo>
                  <a:pt x="2104" y="772"/>
                  <a:pt x="2226" y="650"/>
                  <a:pt x="2323" y="491"/>
                </a:cubicBezTo>
                <a:cubicBezTo>
                  <a:pt x="2396" y="370"/>
                  <a:pt x="2457" y="224"/>
                  <a:pt x="2505" y="78"/>
                </a:cubicBezTo>
                <a:close/>
                <a:moveTo>
                  <a:pt x="934" y="1549"/>
                </a:moveTo>
                <a:cubicBezTo>
                  <a:pt x="1167" y="1549"/>
                  <a:pt x="1395" y="1646"/>
                  <a:pt x="1557" y="1817"/>
                </a:cubicBezTo>
                <a:cubicBezTo>
                  <a:pt x="1581" y="1842"/>
                  <a:pt x="1605" y="1866"/>
                  <a:pt x="1630" y="1878"/>
                </a:cubicBezTo>
                <a:cubicBezTo>
                  <a:pt x="1861" y="2012"/>
                  <a:pt x="2116" y="2134"/>
                  <a:pt x="2359" y="2267"/>
                </a:cubicBezTo>
                <a:cubicBezTo>
                  <a:pt x="2481" y="2328"/>
                  <a:pt x="2603" y="2401"/>
                  <a:pt x="2737" y="2474"/>
                </a:cubicBezTo>
                <a:cubicBezTo>
                  <a:pt x="2640" y="2450"/>
                  <a:pt x="2530" y="2437"/>
                  <a:pt x="2445" y="2426"/>
                </a:cubicBezTo>
                <a:cubicBezTo>
                  <a:pt x="2435" y="2425"/>
                  <a:pt x="2425" y="2425"/>
                  <a:pt x="2415" y="2425"/>
                </a:cubicBezTo>
                <a:cubicBezTo>
                  <a:pt x="2194" y="2425"/>
                  <a:pt x="1988" y="2554"/>
                  <a:pt x="1837" y="2693"/>
                </a:cubicBezTo>
                <a:cubicBezTo>
                  <a:pt x="1253" y="2437"/>
                  <a:pt x="681" y="2145"/>
                  <a:pt x="110" y="1866"/>
                </a:cubicBezTo>
                <a:cubicBezTo>
                  <a:pt x="353" y="1829"/>
                  <a:pt x="535" y="1610"/>
                  <a:pt x="791" y="1562"/>
                </a:cubicBezTo>
                <a:cubicBezTo>
                  <a:pt x="839" y="1553"/>
                  <a:pt x="886" y="1549"/>
                  <a:pt x="934" y="1549"/>
                </a:cubicBezTo>
                <a:close/>
                <a:moveTo>
                  <a:pt x="2494" y="0"/>
                </a:moveTo>
                <a:cubicBezTo>
                  <a:pt x="2482" y="0"/>
                  <a:pt x="2469" y="11"/>
                  <a:pt x="2469" y="29"/>
                </a:cubicBezTo>
                <a:cubicBezTo>
                  <a:pt x="2408" y="212"/>
                  <a:pt x="2323" y="382"/>
                  <a:pt x="2226" y="540"/>
                </a:cubicBezTo>
                <a:cubicBezTo>
                  <a:pt x="2129" y="686"/>
                  <a:pt x="2007" y="820"/>
                  <a:pt x="1910" y="966"/>
                </a:cubicBezTo>
                <a:cubicBezTo>
                  <a:pt x="1873" y="1015"/>
                  <a:pt x="1837" y="1075"/>
                  <a:pt x="1800" y="1124"/>
                </a:cubicBezTo>
                <a:cubicBezTo>
                  <a:pt x="1691" y="1270"/>
                  <a:pt x="1605" y="1440"/>
                  <a:pt x="1581" y="1623"/>
                </a:cubicBezTo>
                <a:cubicBezTo>
                  <a:pt x="1569" y="1659"/>
                  <a:pt x="1569" y="1696"/>
                  <a:pt x="1569" y="1732"/>
                </a:cubicBezTo>
                <a:cubicBezTo>
                  <a:pt x="1409" y="1583"/>
                  <a:pt x="1194" y="1508"/>
                  <a:pt x="980" y="1508"/>
                </a:cubicBezTo>
                <a:cubicBezTo>
                  <a:pt x="949" y="1508"/>
                  <a:pt x="919" y="1510"/>
                  <a:pt x="888" y="1513"/>
                </a:cubicBezTo>
                <a:cubicBezTo>
                  <a:pt x="742" y="1526"/>
                  <a:pt x="608" y="1574"/>
                  <a:pt x="487" y="1647"/>
                </a:cubicBezTo>
                <a:cubicBezTo>
                  <a:pt x="341" y="1732"/>
                  <a:pt x="195" y="1829"/>
                  <a:pt x="24" y="1829"/>
                </a:cubicBezTo>
                <a:cubicBezTo>
                  <a:pt x="0" y="1829"/>
                  <a:pt x="0" y="1853"/>
                  <a:pt x="13" y="1866"/>
                </a:cubicBezTo>
                <a:cubicBezTo>
                  <a:pt x="621" y="2158"/>
                  <a:pt x="1229" y="2426"/>
                  <a:pt x="1824" y="2742"/>
                </a:cubicBezTo>
                <a:cubicBezTo>
                  <a:pt x="1831" y="2748"/>
                  <a:pt x="1837" y="2751"/>
                  <a:pt x="1843" y="2751"/>
                </a:cubicBezTo>
                <a:cubicBezTo>
                  <a:pt x="1849" y="2751"/>
                  <a:pt x="1855" y="2748"/>
                  <a:pt x="1861" y="2742"/>
                </a:cubicBezTo>
                <a:cubicBezTo>
                  <a:pt x="1959" y="2656"/>
                  <a:pt x="2080" y="2571"/>
                  <a:pt x="2202" y="2523"/>
                </a:cubicBezTo>
                <a:cubicBezTo>
                  <a:pt x="2259" y="2490"/>
                  <a:pt x="2316" y="2479"/>
                  <a:pt x="2377" y="2479"/>
                </a:cubicBezTo>
                <a:cubicBezTo>
                  <a:pt x="2407" y="2479"/>
                  <a:pt x="2437" y="2482"/>
                  <a:pt x="2469" y="2486"/>
                </a:cubicBezTo>
                <a:cubicBezTo>
                  <a:pt x="2651" y="2499"/>
                  <a:pt x="2834" y="2547"/>
                  <a:pt x="3004" y="2620"/>
                </a:cubicBezTo>
                <a:cubicBezTo>
                  <a:pt x="3065" y="2644"/>
                  <a:pt x="3126" y="2669"/>
                  <a:pt x="3186" y="2705"/>
                </a:cubicBezTo>
                <a:cubicBezTo>
                  <a:pt x="3199" y="2705"/>
                  <a:pt x="3211" y="2705"/>
                  <a:pt x="3223" y="2693"/>
                </a:cubicBezTo>
                <a:cubicBezTo>
                  <a:pt x="3357" y="2413"/>
                  <a:pt x="3540" y="2170"/>
                  <a:pt x="3770" y="1963"/>
                </a:cubicBezTo>
                <a:cubicBezTo>
                  <a:pt x="3977" y="1769"/>
                  <a:pt x="4196" y="1574"/>
                  <a:pt x="4257" y="1282"/>
                </a:cubicBezTo>
                <a:cubicBezTo>
                  <a:pt x="4257" y="1270"/>
                  <a:pt x="4257" y="1270"/>
                  <a:pt x="4245" y="1258"/>
                </a:cubicBezTo>
                <a:cubicBezTo>
                  <a:pt x="3661" y="845"/>
                  <a:pt x="3089" y="418"/>
                  <a:pt x="2505" y="5"/>
                </a:cubicBezTo>
                <a:cubicBezTo>
                  <a:pt x="2502" y="2"/>
                  <a:pt x="2498" y="0"/>
                  <a:pt x="2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11214;p67">
            <a:extLst>
              <a:ext uri="{FF2B5EF4-FFF2-40B4-BE49-F238E27FC236}">
                <a16:creationId xmlns:a16="http://schemas.microsoft.com/office/drawing/2014/main" id="{9FAC94EF-8DB2-4900-BF14-F0C2D28FAA50}"/>
              </a:ext>
            </a:extLst>
          </p:cNvPr>
          <p:cNvSpPr/>
          <p:nvPr/>
        </p:nvSpPr>
        <p:spPr>
          <a:xfrm>
            <a:off x="8272207" y="1863636"/>
            <a:ext cx="454843" cy="293433"/>
          </a:xfrm>
          <a:custGeom>
            <a:avLst/>
            <a:gdLst/>
            <a:ahLst/>
            <a:cxnLst/>
            <a:rect l="l" t="t" r="r" b="b"/>
            <a:pathLst>
              <a:path w="2263" h="1460" extrusionOk="0">
                <a:moveTo>
                  <a:pt x="1338" y="49"/>
                </a:moveTo>
                <a:cubicBezTo>
                  <a:pt x="1617" y="243"/>
                  <a:pt x="1909" y="450"/>
                  <a:pt x="2189" y="644"/>
                </a:cubicBezTo>
                <a:cubicBezTo>
                  <a:pt x="2201" y="657"/>
                  <a:pt x="2238" y="668"/>
                  <a:pt x="2238" y="693"/>
                </a:cubicBezTo>
                <a:cubicBezTo>
                  <a:pt x="2238" y="705"/>
                  <a:pt x="2225" y="730"/>
                  <a:pt x="2225" y="754"/>
                </a:cubicBezTo>
                <a:cubicBezTo>
                  <a:pt x="2201" y="790"/>
                  <a:pt x="2189" y="814"/>
                  <a:pt x="2165" y="851"/>
                </a:cubicBezTo>
                <a:cubicBezTo>
                  <a:pt x="2104" y="924"/>
                  <a:pt x="2031" y="985"/>
                  <a:pt x="1970" y="1033"/>
                </a:cubicBezTo>
                <a:cubicBezTo>
                  <a:pt x="1860" y="1143"/>
                  <a:pt x="1763" y="1265"/>
                  <a:pt x="1690" y="1411"/>
                </a:cubicBezTo>
                <a:cubicBezTo>
                  <a:pt x="1666" y="1398"/>
                  <a:pt x="1143" y="1106"/>
                  <a:pt x="924" y="985"/>
                </a:cubicBezTo>
                <a:cubicBezTo>
                  <a:pt x="912" y="985"/>
                  <a:pt x="888" y="973"/>
                  <a:pt x="876" y="960"/>
                </a:cubicBezTo>
                <a:lnTo>
                  <a:pt x="876" y="949"/>
                </a:lnTo>
                <a:lnTo>
                  <a:pt x="876" y="863"/>
                </a:lnTo>
                <a:cubicBezTo>
                  <a:pt x="888" y="778"/>
                  <a:pt x="936" y="681"/>
                  <a:pt x="985" y="596"/>
                </a:cubicBezTo>
                <a:cubicBezTo>
                  <a:pt x="1009" y="560"/>
                  <a:pt x="1033" y="523"/>
                  <a:pt x="1070" y="487"/>
                </a:cubicBezTo>
                <a:cubicBezTo>
                  <a:pt x="1119" y="414"/>
                  <a:pt x="1179" y="341"/>
                  <a:pt x="1241" y="268"/>
                </a:cubicBezTo>
                <a:cubicBezTo>
                  <a:pt x="1277" y="195"/>
                  <a:pt x="1314" y="122"/>
                  <a:pt x="1338" y="49"/>
                </a:cubicBezTo>
                <a:close/>
                <a:moveTo>
                  <a:pt x="492" y="822"/>
                </a:moveTo>
                <a:cubicBezTo>
                  <a:pt x="618" y="822"/>
                  <a:pt x="746" y="878"/>
                  <a:pt x="839" y="960"/>
                </a:cubicBezTo>
                <a:cubicBezTo>
                  <a:pt x="839" y="985"/>
                  <a:pt x="852" y="985"/>
                  <a:pt x="863" y="997"/>
                </a:cubicBezTo>
                <a:cubicBezTo>
                  <a:pt x="997" y="1070"/>
                  <a:pt x="1131" y="1131"/>
                  <a:pt x="1252" y="1204"/>
                </a:cubicBezTo>
                <a:cubicBezTo>
                  <a:pt x="1325" y="1241"/>
                  <a:pt x="1387" y="1277"/>
                  <a:pt x="1460" y="1314"/>
                </a:cubicBezTo>
                <a:cubicBezTo>
                  <a:pt x="1398" y="1301"/>
                  <a:pt x="1350" y="1289"/>
                  <a:pt x="1301" y="1289"/>
                </a:cubicBezTo>
                <a:cubicBezTo>
                  <a:pt x="1179" y="1289"/>
                  <a:pt x="1058" y="1350"/>
                  <a:pt x="973" y="1435"/>
                </a:cubicBezTo>
                <a:cubicBezTo>
                  <a:pt x="669" y="1301"/>
                  <a:pt x="365" y="1143"/>
                  <a:pt x="61" y="985"/>
                </a:cubicBezTo>
                <a:cubicBezTo>
                  <a:pt x="195" y="973"/>
                  <a:pt x="292" y="851"/>
                  <a:pt x="425" y="827"/>
                </a:cubicBezTo>
                <a:cubicBezTo>
                  <a:pt x="447" y="823"/>
                  <a:pt x="469" y="822"/>
                  <a:pt x="492" y="822"/>
                </a:cubicBezTo>
                <a:close/>
                <a:moveTo>
                  <a:pt x="1338" y="0"/>
                </a:moveTo>
                <a:cubicBezTo>
                  <a:pt x="1325" y="0"/>
                  <a:pt x="1314" y="0"/>
                  <a:pt x="1314" y="12"/>
                </a:cubicBezTo>
                <a:cubicBezTo>
                  <a:pt x="1289" y="109"/>
                  <a:pt x="1241" y="206"/>
                  <a:pt x="1179" y="292"/>
                </a:cubicBezTo>
                <a:cubicBezTo>
                  <a:pt x="1131" y="365"/>
                  <a:pt x="1070" y="438"/>
                  <a:pt x="1022" y="511"/>
                </a:cubicBezTo>
                <a:cubicBezTo>
                  <a:pt x="997" y="547"/>
                  <a:pt x="973" y="571"/>
                  <a:pt x="960" y="596"/>
                </a:cubicBezTo>
                <a:cubicBezTo>
                  <a:pt x="900" y="681"/>
                  <a:pt x="852" y="766"/>
                  <a:pt x="839" y="863"/>
                </a:cubicBezTo>
                <a:lnTo>
                  <a:pt x="839" y="924"/>
                </a:lnTo>
                <a:cubicBezTo>
                  <a:pt x="754" y="839"/>
                  <a:pt x="632" y="800"/>
                  <a:pt x="521" y="800"/>
                </a:cubicBezTo>
                <a:cubicBezTo>
                  <a:pt x="505" y="800"/>
                  <a:pt x="489" y="801"/>
                  <a:pt x="474" y="803"/>
                </a:cubicBezTo>
                <a:cubicBezTo>
                  <a:pt x="389" y="814"/>
                  <a:pt x="328" y="839"/>
                  <a:pt x="255" y="876"/>
                </a:cubicBezTo>
                <a:cubicBezTo>
                  <a:pt x="182" y="924"/>
                  <a:pt x="109" y="973"/>
                  <a:pt x="12" y="973"/>
                </a:cubicBezTo>
                <a:cubicBezTo>
                  <a:pt x="12" y="973"/>
                  <a:pt x="0" y="985"/>
                  <a:pt x="12" y="997"/>
                </a:cubicBezTo>
                <a:cubicBezTo>
                  <a:pt x="328" y="1143"/>
                  <a:pt x="657" y="1289"/>
                  <a:pt x="973" y="1459"/>
                </a:cubicBezTo>
                <a:lnTo>
                  <a:pt x="985" y="1459"/>
                </a:lnTo>
                <a:cubicBezTo>
                  <a:pt x="1046" y="1411"/>
                  <a:pt x="1106" y="1362"/>
                  <a:pt x="1168" y="1338"/>
                </a:cubicBezTo>
                <a:cubicBezTo>
                  <a:pt x="1216" y="1314"/>
                  <a:pt x="1265" y="1314"/>
                  <a:pt x="1314" y="1314"/>
                </a:cubicBezTo>
                <a:cubicBezTo>
                  <a:pt x="1411" y="1325"/>
                  <a:pt x="1508" y="1350"/>
                  <a:pt x="1593" y="1386"/>
                </a:cubicBezTo>
                <a:lnTo>
                  <a:pt x="1606" y="1386"/>
                </a:lnTo>
                <a:cubicBezTo>
                  <a:pt x="1630" y="1411"/>
                  <a:pt x="1666" y="1422"/>
                  <a:pt x="1690" y="1435"/>
                </a:cubicBezTo>
                <a:lnTo>
                  <a:pt x="1714" y="1435"/>
                </a:lnTo>
                <a:cubicBezTo>
                  <a:pt x="1787" y="1277"/>
                  <a:pt x="1885" y="1155"/>
                  <a:pt x="2006" y="1046"/>
                </a:cubicBezTo>
                <a:cubicBezTo>
                  <a:pt x="2116" y="936"/>
                  <a:pt x="2238" y="839"/>
                  <a:pt x="2262" y="681"/>
                </a:cubicBezTo>
                <a:lnTo>
                  <a:pt x="2262" y="668"/>
                </a:lnTo>
                <a:cubicBezTo>
                  <a:pt x="1946" y="450"/>
                  <a:pt x="1642" y="231"/>
                  <a:pt x="13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738A87F-0079-4431-8546-439A7208F371}"/>
              </a:ext>
            </a:extLst>
          </p:cNvPr>
          <p:cNvGrpSpPr/>
          <p:nvPr/>
        </p:nvGrpSpPr>
        <p:grpSpPr>
          <a:xfrm rot="868356">
            <a:off x="6767610" y="1683458"/>
            <a:ext cx="1361436" cy="602642"/>
            <a:chOff x="7451368" y="805139"/>
            <a:chExt cx="488838" cy="216385"/>
          </a:xfrm>
        </p:grpSpPr>
        <p:sp>
          <p:nvSpPr>
            <p:cNvPr id="349" name="Google Shape;10895;p67">
              <a:extLst>
                <a:ext uri="{FF2B5EF4-FFF2-40B4-BE49-F238E27FC236}">
                  <a16:creationId xmlns:a16="http://schemas.microsoft.com/office/drawing/2014/main" id="{FC6EE2F0-C610-49A9-BA62-54F021FBD820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10896;p67">
              <a:extLst>
                <a:ext uri="{FF2B5EF4-FFF2-40B4-BE49-F238E27FC236}">
                  <a16:creationId xmlns:a16="http://schemas.microsoft.com/office/drawing/2014/main" id="{D34AB8B7-7161-4B48-AEEE-01F4B2FD9E38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10897;p67">
              <a:extLst>
                <a:ext uri="{FF2B5EF4-FFF2-40B4-BE49-F238E27FC236}">
                  <a16:creationId xmlns:a16="http://schemas.microsoft.com/office/drawing/2014/main" id="{999521D2-0340-4DF2-9083-34A309F3DAEF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10898;p67">
              <a:extLst>
                <a:ext uri="{FF2B5EF4-FFF2-40B4-BE49-F238E27FC236}">
                  <a16:creationId xmlns:a16="http://schemas.microsoft.com/office/drawing/2014/main" id="{AF39D562-67EF-4BDC-BC1F-DCA11961FC13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3" name="Google Shape;11212;p67">
            <a:extLst>
              <a:ext uri="{FF2B5EF4-FFF2-40B4-BE49-F238E27FC236}">
                <a16:creationId xmlns:a16="http://schemas.microsoft.com/office/drawing/2014/main" id="{495BEFD5-271A-467B-9941-44B6026C82A1}"/>
              </a:ext>
            </a:extLst>
          </p:cNvPr>
          <p:cNvSpPr/>
          <p:nvPr/>
        </p:nvSpPr>
        <p:spPr>
          <a:xfrm rot="709682">
            <a:off x="7864388" y="903644"/>
            <a:ext cx="815635" cy="618855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roup 353">
            <a:extLst>
              <a:ext uri="{FF2B5EF4-FFF2-40B4-BE49-F238E27FC236}">
                <a16:creationId xmlns:a16="http://schemas.microsoft.com/office/drawing/2014/main" id="{09F09D9F-D925-4761-B7C4-E58E73C59AB9}"/>
              </a:ext>
            </a:extLst>
          </p:cNvPr>
          <p:cNvGrpSpPr/>
          <p:nvPr/>
        </p:nvGrpSpPr>
        <p:grpSpPr>
          <a:xfrm rot="868356">
            <a:off x="7133862" y="1118446"/>
            <a:ext cx="588720" cy="260598"/>
            <a:chOff x="7451368" y="805139"/>
            <a:chExt cx="488838" cy="216385"/>
          </a:xfrm>
        </p:grpSpPr>
        <p:sp>
          <p:nvSpPr>
            <p:cNvPr id="355" name="Google Shape;10895;p67">
              <a:extLst>
                <a:ext uri="{FF2B5EF4-FFF2-40B4-BE49-F238E27FC236}">
                  <a16:creationId xmlns:a16="http://schemas.microsoft.com/office/drawing/2014/main" id="{EF9D1B1B-E4E3-411D-8914-26FA861C5FE9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10896;p67">
              <a:extLst>
                <a:ext uri="{FF2B5EF4-FFF2-40B4-BE49-F238E27FC236}">
                  <a16:creationId xmlns:a16="http://schemas.microsoft.com/office/drawing/2014/main" id="{2283D61D-BA94-41C1-9A82-CA8691892552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10897;p67">
              <a:extLst>
                <a:ext uri="{FF2B5EF4-FFF2-40B4-BE49-F238E27FC236}">
                  <a16:creationId xmlns:a16="http://schemas.microsoft.com/office/drawing/2014/main" id="{146949BC-C224-4B44-83B6-62B1BC46B8ED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10898;p67">
              <a:extLst>
                <a:ext uri="{FF2B5EF4-FFF2-40B4-BE49-F238E27FC236}">
                  <a16:creationId xmlns:a16="http://schemas.microsoft.com/office/drawing/2014/main" id="{F55D3715-E3EC-4AA0-BFF4-0EDECF45E912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roup 358">
            <a:extLst>
              <a:ext uri="{FF2B5EF4-FFF2-40B4-BE49-F238E27FC236}">
                <a16:creationId xmlns:a16="http://schemas.microsoft.com/office/drawing/2014/main" id="{5D1BD33E-4C78-4A89-968F-E012A245D19C}"/>
              </a:ext>
            </a:extLst>
          </p:cNvPr>
          <p:cNvGrpSpPr/>
          <p:nvPr/>
        </p:nvGrpSpPr>
        <p:grpSpPr>
          <a:xfrm rot="21310243">
            <a:off x="6009742" y="1011624"/>
            <a:ext cx="588720" cy="260598"/>
            <a:chOff x="7451368" y="805139"/>
            <a:chExt cx="488838" cy="216385"/>
          </a:xfrm>
        </p:grpSpPr>
        <p:sp>
          <p:nvSpPr>
            <p:cNvPr id="360" name="Google Shape;10895;p67">
              <a:extLst>
                <a:ext uri="{FF2B5EF4-FFF2-40B4-BE49-F238E27FC236}">
                  <a16:creationId xmlns:a16="http://schemas.microsoft.com/office/drawing/2014/main" id="{141843E2-62C8-427A-97FE-8AFE17266563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10896;p67">
              <a:extLst>
                <a:ext uri="{FF2B5EF4-FFF2-40B4-BE49-F238E27FC236}">
                  <a16:creationId xmlns:a16="http://schemas.microsoft.com/office/drawing/2014/main" id="{C1A97699-D25C-418F-B327-30EE40DFC22A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10897;p67">
              <a:extLst>
                <a:ext uri="{FF2B5EF4-FFF2-40B4-BE49-F238E27FC236}">
                  <a16:creationId xmlns:a16="http://schemas.microsoft.com/office/drawing/2014/main" id="{39F15AAE-582D-4E6B-8576-4A8FAB314779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10898;p67">
              <a:extLst>
                <a:ext uri="{FF2B5EF4-FFF2-40B4-BE49-F238E27FC236}">
                  <a16:creationId xmlns:a16="http://schemas.microsoft.com/office/drawing/2014/main" id="{3A45FBED-DEC5-4B7D-B03C-2FBAD2045A6A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4" name="Google Shape;11212;p67">
            <a:extLst>
              <a:ext uri="{FF2B5EF4-FFF2-40B4-BE49-F238E27FC236}">
                <a16:creationId xmlns:a16="http://schemas.microsoft.com/office/drawing/2014/main" id="{E67C168A-2592-48C1-801C-05566770EF53}"/>
              </a:ext>
            </a:extLst>
          </p:cNvPr>
          <p:cNvSpPr/>
          <p:nvPr/>
        </p:nvSpPr>
        <p:spPr>
          <a:xfrm rot="20853826">
            <a:off x="6546306" y="667649"/>
            <a:ext cx="424021" cy="321722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8917;p60">
            <a:extLst>
              <a:ext uri="{FF2B5EF4-FFF2-40B4-BE49-F238E27FC236}">
                <a16:creationId xmlns:a16="http://schemas.microsoft.com/office/drawing/2014/main" id="{67399FA0-048E-4874-9DD8-E3F4CB6B403A}"/>
              </a:ext>
            </a:extLst>
          </p:cNvPr>
          <p:cNvSpPr/>
          <p:nvPr/>
        </p:nvSpPr>
        <p:spPr>
          <a:xfrm rot="17222691">
            <a:off x="7050721" y="2087934"/>
            <a:ext cx="201249" cy="392574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8917;p60">
            <a:extLst>
              <a:ext uri="{FF2B5EF4-FFF2-40B4-BE49-F238E27FC236}">
                <a16:creationId xmlns:a16="http://schemas.microsoft.com/office/drawing/2014/main" id="{C25804B6-CF34-40BC-9F67-F2D661F10AC2}"/>
              </a:ext>
            </a:extLst>
          </p:cNvPr>
          <p:cNvSpPr/>
          <p:nvPr/>
        </p:nvSpPr>
        <p:spPr>
          <a:xfrm rot="17222691">
            <a:off x="8118145" y="2133172"/>
            <a:ext cx="184094" cy="359109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8819;p57">
            <a:extLst>
              <a:ext uri="{FF2B5EF4-FFF2-40B4-BE49-F238E27FC236}">
                <a16:creationId xmlns:a16="http://schemas.microsoft.com/office/drawing/2014/main" id="{A081947D-6B5C-4228-A167-81EEDB291D7A}"/>
              </a:ext>
            </a:extLst>
          </p:cNvPr>
          <p:cNvSpPr/>
          <p:nvPr/>
        </p:nvSpPr>
        <p:spPr>
          <a:xfrm>
            <a:off x="4169199" y="157486"/>
            <a:ext cx="150513" cy="16253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8819;p57">
            <a:extLst>
              <a:ext uri="{FF2B5EF4-FFF2-40B4-BE49-F238E27FC236}">
                <a16:creationId xmlns:a16="http://schemas.microsoft.com/office/drawing/2014/main" id="{475CA97E-8201-4BA8-B895-67589D2A2FF3}"/>
              </a:ext>
            </a:extLst>
          </p:cNvPr>
          <p:cNvSpPr/>
          <p:nvPr/>
        </p:nvSpPr>
        <p:spPr>
          <a:xfrm>
            <a:off x="3828923" y="1372942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8819;p57">
            <a:extLst>
              <a:ext uri="{FF2B5EF4-FFF2-40B4-BE49-F238E27FC236}">
                <a16:creationId xmlns:a16="http://schemas.microsoft.com/office/drawing/2014/main" id="{75B8E2DC-7CD1-4116-B173-CECDD274F82E}"/>
              </a:ext>
            </a:extLst>
          </p:cNvPr>
          <p:cNvSpPr/>
          <p:nvPr/>
        </p:nvSpPr>
        <p:spPr>
          <a:xfrm>
            <a:off x="4230925" y="719589"/>
            <a:ext cx="177574" cy="191757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8819;p57">
            <a:extLst>
              <a:ext uri="{FF2B5EF4-FFF2-40B4-BE49-F238E27FC236}">
                <a16:creationId xmlns:a16="http://schemas.microsoft.com/office/drawing/2014/main" id="{19B4A740-1A4F-4C80-ABD4-DBCEA9A7A3FA}"/>
              </a:ext>
            </a:extLst>
          </p:cNvPr>
          <p:cNvSpPr/>
          <p:nvPr/>
        </p:nvSpPr>
        <p:spPr>
          <a:xfrm rot="5922421" flipH="1">
            <a:off x="5004261" y="325301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8819;p57">
            <a:extLst>
              <a:ext uri="{FF2B5EF4-FFF2-40B4-BE49-F238E27FC236}">
                <a16:creationId xmlns:a16="http://schemas.microsoft.com/office/drawing/2014/main" id="{07351F2C-2C7B-4DEE-AE92-064230A3E068}"/>
              </a:ext>
            </a:extLst>
          </p:cNvPr>
          <p:cNvSpPr/>
          <p:nvPr/>
        </p:nvSpPr>
        <p:spPr>
          <a:xfrm rot="19203756">
            <a:off x="4239129" y="1089046"/>
            <a:ext cx="282970" cy="30557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8819;p57">
            <a:extLst>
              <a:ext uri="{FF2B5EF4-FFF2-40B4-BE49-F238E27FC236}">
                <a16:creationId xmlns:a16="http://schemas.microsoft.com/office/drawing/2014/main" id="{C78F3B2B-B81B-4D82-8DB8-8647A1C4DDAA}"/>
              </a:ext>
            </a:extLst>
          </p:cNvPr>
          <p:cNvSpPr/>
          <p:nvPr/>
        </p:nvSpPr>
        <p:spPr>
          <a:xfrm rot="4373078">
            <a:off x="5051177" y="599683"/>
            <a:ext cx="399650" cy="431571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8819;p57">
            <a:extLst>
              <a:ext uri="{FF2B5EF4-FFF2-40B4-BE49-F238E27FC236}">
                <a16:creationId xmlns:a16="http://schemas.microsoft.com/office/drawing/2014/main" id="{02E48493-935D-41B6-9931-20A011D9B594}"/>
              </a:ext>
            </a:extLst>
          </p:cNvPr>
          <p:cNvSpPr/>
          <p:nvPr/>
        </p:nvSpPr>
        <p:spPr>
          <a:xfrm>
            <a:off x="3464139" y="561231"/>
            <a:ext cx="516859" cy="55814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8819;p57">
            <a:extLst>
              <a:ext uri="{FF2B5EF4-FFF2-40B4-BE49-F238E27FC236}">
                <a16:creationId xmlns:a16="http://schemas.microsoft.com/office/drawing/2014/main" id="{C00EA6F4-F622-40B3-8ABD-BAF45D897563}"/>
              </a:ext>
            </a:extLst>
          </p:cNvPr>
          <p:cNvSpPr/>
          <p:nvPr/>
        </p:nvSpPr>
        <p:spPr>
          <a:xfrm>
            <a:off x="4143401" y="495173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8819;p57">
            <a:extLst>
              <a:ext uri="{FF2B5EF4-FFF2-40B4-BE49-F238E27FC236}">
                <a16:creationId xmlns:a16="http://schemas.microsoft.com/office/drawing/2014/main" id="{BD6F786D-0FF4-4993-88D1-9C7E2ECB3053}"/>
              </a:ext>
            </a:extLst>
          </p:cNvPr>
          <p:cNvSpPr/>
          <p:nvPr/>
        </p:nvSpPr>
        <p:spPr>
          <a:xfrm>
            <a:off x="4730195" y="303027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8819;p57">
            <a:extLst>
              <a:ext uri="{FF2B5EF4-FFF2-40B4-BE49-F238E27FC236}">
                <a16:creationId xmlns:a16="http://schemas.microsoft.com/office/drawing/2014/main" id="{6D4F3FFD-E6BC-4302-A05D-4C1A59EA79DD}"/>
              </a:ext>
            </a:extLst>
          </p:cNvPr>
          <p:cNvSpPr/>
          <p:nvPr/>
        </p:nvSpPr>
        <p:spPr>
          <a:xfrm>
            <a:off x="4642671" y="953500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8819;p57">
            <a:extLst>
              <a:ext uri="{FF2B5EF4-FFF2-40B4-BE49-F238E27FC236}">
                <a16:creationId xmlns:a16="http://schemas.microsoft.com/office/drawing/2014/main" id="{6DD0C60A-C439-4303-9B16-6A865F334642}"/>
              </a:ext>
            </a:extLst>
          </p:cNvPr>
          <p:cNvSpPr/>
          <p:nvPr/>
        </p:nvSpPr>
        <p:spPr>
          <a:xfrm rot="8147531" flipH="1">
            <a:off x="4662711" y="594968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EF070855-C9E4-4860-81F6-23468D88F9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4779" y="-228399"/>
            <a:ext cx="2163267" cy="402000"/>
          </a:xfrm>
        </p:spPr>
        <p:txBody>
          <a:bodyPr/>
          <a:lstStyle/>
          <a:p>
            <a:r>
              <a:rPr lang="en-US" sz="3200" dirty="0"/>
              <a:t>Pendidikan</a:t>
            </a:r>
          </a:p>
        </p:txBody>
      </p:sp>
      <p:sp>
        <p:nvSpPr>
          <p:cNvPr id="42" name="Subtitle 2">
            <a:extLst>
              <a:ext uri="{FF2B5EF4-FFF2-40B4-BE49-F238E27FC236}">
                <a16:creationId xmlns:a16="http://schemas.microsoft.com/office/drawing/2014/main" id="{2A511DAE-8513-4EDB-AF7C-E926840293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4674" y="207260"/>
            <a:ext cx="4732749" cy="919899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Memanusiakan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berakhlaq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  <a:r>
              <a:rPr lang="en-US" sz="1400" b="1" dirty="0" err="1"/>
              <a:t>belum</a:t>
            </a:r>
            <a:r>
              <a:rPr lang="en-US" sz="1400" b="1" dirty="0"/>
              <a:t> </a:t>
            </a:r>
            <a:r>
              <a:rPr lang="en-US" sz="1400" b="1" dirty="0" err="1"/>
              <a:t>menjadikan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Pendidikan </a:t>
            </a:r>
            <a:r>
              <a:rPr lang="en-US" sz="1400" b="1" dirty="0" err="1"/>
              <a:t>bermuara</a:t>
            </a:r>
            <a:r>
              <a:rPr lang="en-US" sz="1400" b="1" dirty="0"/>
              <a:t> pada </a:t>
            </a:r>
            <a:r>
              <a:rPr lang="en-US" sz="1400" b="1" dirty="0" err="1"/>
              <a:t>akhlaq</a:t>
            </a:r>
            <a:r>
              <a:rPr lang="en-US" sz="1400" b="1" dirty="0"/>
              <a:t> Pendidikan </a:t>
            </a:r>
            <a:r>
              <a:rPr lang="en-US" sz="1400" b="1" dirty="0" err="1"/>
              <a:t>karakter</a:t>
            </a:r>
            <a:r>
              <a:rPr lang="en-US" sz="1400" b="1" dirty="0"/>
              <a:t> / </a:t>
            </a:r>
            <a:r>
              <a:rPr lang="en-US" sz="1400" b="1" dirty="0" err="1"/>
              <a:t>akhlaq</a:t>
            </a:r>
            <a:endParaRPr lang="en-US" sz="1400" b="1" dirty="0"/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10068B5A-DEF6-42EA-8AEA-33F6A4D18584}"/>
              </a:ext>
            </a:extLst>
          </p:cNvPr>
          <p:cNvSpPr txBox="1">
            <a:spLocks/>
          </p:cNvSpPr>
          <p:nvPr/>
        </p:nvSpPr>
        <p:spPr>
          <a:xfrm>
            <a:off x="-4650678" y="2453362"/>
            <a:ext cx="1154082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3200" dirty="0"/>
              <a:t>Moral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06C902FE-ADC8-4E4B-884D-2AE254CBA6C0}"/>
              </a:ext>
            </a:extLst>
          </p:cNvPr>
          <p:cNvSpPr txBox="1">
            <a:spLocks/>
          </p:cNvSpPr>
          <p:nvPr/>
        </p:nvSpPr>
        <p:spPr>
          <a:xfrm>
            <a:off x="-5462580" y="2855362"/>
            <a:ext cx="4732749" cy="1409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Kepekaan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pikiran</a:t>
            </a:r>
            <a:r>
              <a:rPr lang="en-US" sz="1400" b="1" dirty="0"/>
              <a:t>, </a:t>
            </a:r>
            <a:r>
              <a:rPr lang="en-US" sz="1400" b="1" dirty="0" err="1"/>
              <a:t>perasaan</a:t>
            </a:r>
            <a:r>
              <a:rPr lang="en-US" sz="1400" b="1" dirty="0"/>
              <a:t> dan Tindakan </a:t>
            </a:r>
            <a:r>
              <a:rPr lang="en-US" sz="1400" b="1" dirty="0" err="1"/>
              <a:t>terhadap</a:t>
            </a:r>
            <a:r>
              <a:rPr lang="en-US" sz="1400" b="1" dirty="0"/>
              <a:t> </a:t>
            </a:r>
            <a:r>
              <a:rPr lang="en-US" sz="1400" b="1" dirty="0" err="1"/>
              <a:t>prinsip-prinsip</a:t>
            </a:r>
            <a:r>
              <a:rPr lang="en-US" sz="1400" b="1" dirty="0"/>
              <a:t> dan </a:t>
            </a:r>
            <a:r>
              <a:rPr lang="en-US" sz="1400" b="1" dirty="0" err="1"/>
              <a:t>aturan</a:t>
            </a:r>
            <a:r>
              <a:rPr lang="en-US" sz="1400" b="1" dirty="0"/>
              <a:t>, yang </a:t>
            </a:r>
            <a:r>
              <a:rPr lang="en-US" sz="1400" b="1" dirty="0" err="1"/>
              <a:t>dapat</a:t>
            </a:r>
            <a:r>
              <a:rPr lang="en-US" sz="1400" b="1" dirty="0"/>
              <a:t> </a:t>
            </a:r>
            <a:r>
              <a:rPr lang="en-US" sz="1400" b="1" dirty="0" err="1"/>
              <a:t>mendorong</a:t>
            </a:r>
            <a:r>
              <a:rPr lang="en-US" sz="1400" b="1" dirty="0"/>
              <a:t> </a:t>
            </a:r>
            <a:r>
              <a:rPr lang="en-US" sz="1400" b="1" dirty="0" err="1"/>
              <a:t>manusia</a:t>
            </a:r>
            <a:r>
              <a:rPr lang="en-US" sz="1400" b="1" dirty="0"/>
              <a:t> </a:t>
            </a:r>
            <a:r>
              <a:rPr lang="en-US" sz="1400" b="1" dirty="0" err="1"/>
              <a:t>untuk</a:t>
            </a:r>
            <a:r>
              <a:rPr lang="en-US" sz="1400" b="1" dirty="0"/>
              <a:t> </a:t>
            </a:r>
            <a:r>
              <a:rPr lang="en-US" sz="1400" b="1" dirty="0" err="1"/>
              <a:t>melakukan</a:t>
            </a:r>
            <a:r>
              <a:rPr lang="en-US" sz="1400" b="1" dirty="0"/>
              <a:t> Tindakan yang </a:t>
            </a:r>
            <a:r>
              <a:rPr lang="en-US" sz="1400" b="1" dirty="0" err="1"/>
              <a:t>baik</a:t>
            </a:r>
            <a:endParaRPr lang="en-US" sz="1400" b="1" dirty="0"/>
          </a:p>
        </p:txBody>
      </p:sp>
      <p:grpSp>
        <p:nvGrpSpPr>
          <p:cNvPr id="45" name="Google Shape;3262;p39">
            <a:extLst>
              <a:ext uri="{FF2B5EF4-FFF2-40B4-BE49-F238E27FC236}">
                <a16:creationId xmlns:a16="http://schemas.microsoft.com/office/drawing/2014/main" id="{A0DB1155-473A-45D5-A1F7-30E4845ED6C7}"/>
              </a:ext>
            </a:extLst>
          </p:cNvPr>
          <p:cNvGrpSpPr/>
          <p:nvPr/>
        </p:nvGrpSpPr>
        <p:grpSpPr>
          <a:xfrm>
            <a:off x="9731332" y="-88314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46" name="Google Shape;3263;p39">
              <a:extLst>
                <a:ext uri="{FF2B5EF4-FFF2-40B4-BE49-F238E27FC236}">
                  <a16:creationId xmlns:a16="http://schemas.microsoft.com/office/drawing/2014/main" id="{CB3EEC1B-729E-4D4F-BB95-51A32B74D00B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264;p39">
              <a:extLst>
                <a:ext uri="{FF2B5EF4-FFF2-40B4-BE49-F238E27FC236}">
                  <a16:creationId xmlns:a16="http://schemas.microsoft.com/office/drawing/2014/main" id="{7F57F0A1-245B-4026-B77D-904CFBFE648D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265;p39">
              <a:extLst>
                <a:ext uri="{FF2B5EF4-FFF2-40B4-BE49-F238E27FC236}">
                  <a16:creationId xmlns:a16="http://schemas.microsoft.com/office/drawing/2014/main" id="{93788F9E-0F4B-4F03-B7B9-AB5AAB692DBA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3262;p39">
            <a:extLst>
              <a:ext uri="{FF2B5EF4-FFF2-40B4-BE49-F238E27FC236}">
                <a16:creationId xmlns:a16="http://schemas.microsoft.com/office/drawing/2014/main" id="{564EDAA4-004E-4ED4-A72F-EAD5B8E1A0BC}"/>
              </a:ext>
            </a:extLst>
          </p:cNvPr>
          <p:cNvGrpSpPr/>
          <p:nvPr/>
        </p:nvGrpSpPr>
        <p:grpSpPr>
          <a:xfrm flipH="1">
            <a:off x="-3430971" y="2559788"/>
            <a:ext cx="669530" cy="189148"/>
            <a:chOff x="470524" y="2358481"/>
            <a:chExt cx="174239" cy="49220"/>
          </a:xfrm>
          <a:solidFill>
            <a:schemeClr val="tx1"/>
          </a:solidFill>
        </p:grpSpPr>
        <p:sp>
          <p:nvSpPr>
            <p:cNvPr id="50" name="Google Shape;3263;p39">
              <a:extLst>
                <a:ext uri="{FF2B5EF4-FFF2-40B4-BE49-F238E27FC236}">
                  <a16:creationId xmlns:a16="http://schemas.microsoft.com/office/drawing/2014/main" id="{8524AA9B-CA98-4172-9BB6-992234C008A8}"/>
                </a:ext>
              </a:extLst>
            </p:cNvPr>
            <p:cNvSpPr/>
            <p:nvPr/>
          </p:nvSpPr>
          <p:spPr>
            <a:xfrm>
              <a:off x="542929" y="2371082"/>
              <a:ext cx="47350" cy="5463"/>
            </a:xfrm>
            <a:custGeom>
              <a:avLst/>
              <a:gdLst/>
              <a:ahLst/>
              <a:cxnLst/>
              <a:rect l="l" t="t" r="r" b="b"/>
              <a:pathLst>
                <a:path w="962" h="111" extrusionOk="0">
                  <a:moveTo>
                    <a:pt x="840" y="1"/>
                  </a:moveTo>
                  <a:cubicBezTo>
                    <a:pt x="803" y="1"/>
                    <a:pt x="767" y="1"/>
                    <a:pt x="719" y="14"/>
                  </a:cubicBezTo>
                  <a:lnTo>
                    <a:pt x="500" y="14"/>
                  </a:lnTo>
                  <a:cubicBezTo>
                    <a:pt x="354" y="25"/>
                    <a:pt x="195" y="25"/>
                    <a:pt x="38" y="38"/>
                  </a:cubicBezTo>
                  <a:cubicBezTo>
                    <a:pt x="1" y="38"/>
                    <a:pt x="1" y="111"/>
                    <a:pt x="38" y="111"/>
                  </a:cubicBezTo>
                  <a:cubicBezTo>
                    <a:pt x="195" y="98"/>
                    <a:pt x="354" y="98"/>
                    <a:pt x="511" y="86"/>
                  </a:cubicBezTo>
                  <a:lnTo>
                    <a:pt x="743" y="86"/>
                  </a:lnTo>
                  <a:cubicBezTo>
                    <a:pt x="779" y="86"/>
                    <a:pt x="816" y="86"/>
                    <a:pt x="852" y="74"/>
                  </a:cubicBezTo>
                  <a:cubicBezTo>
                    <a:pt x="889" y="74"/>
                    <a:pt x="925" y="74"/>
                    <a:pt x="949" y="50"/>
                  </a:cubicBezTo>
                  <a:cubicBezTo>
                    <a:pt x="962" y="50"/>
                    <a:pt x="949" y="25"/>
                    <a:pt x="938" y="14"/>
                  </a:cubicBezTo>
                  <a:cubicBezTo>
                    <a:pt x="913" y="1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264;p39">
              <a:extLst>
                <a:ext uri="{FF2B5EF4-FFF2-40B4-BE49-F238E27FC236}">
                  <a16:creationId xmlns:a16="http://schemas.microsoft.com/office/drawing/2014/main" id="{2E84B3D6-474A-4E03-933C-3628ED8BDFD1}"/>
                </a:ext>
              </a:extLst>
            </p:cNvPr>
            <p:cNvSpPr/>
            <p:nvPr/>
          </p:nvSpPr>
          <p:spPr>
            <a:xfrm>
              <a:off x="595596" y="2369900"/>
              <a:ext cx="9647" cy="4577"/>
            </a:xfrm>
            <a:custGeom>
              <a:avLst/>
              <a:gdLst/>
              <a:ahLst/>
              <a:cxnLst/>
              <a:rect l="l" t="t" r="r" b="b"/>
              <a:pathLst>
                <a:path w="196" h="93" extrusionOk="0">
                  <a:moveTo>
                    <a:pt x="38" y="1"/>
                  </a:moveTo>
                  <a:cubicBezTo>
                    <a:pt x="14" y="1"/>
                    <a:pt x="1" y="25"/>
                    <a:pt x="1" y="49"/>
                  </a:cubicBezTo>
                  <a:cubicBezTo>
                    <a:pt x="1" y="82"/>
                    <a:pt x="45" y="93"/>
                    <a:pt x="85" y="93"/>
                  </a:cubicBezTo>
                  <a:cubicBezTo>
                    <a:pt x="104" y="93"/>
                    <a:pt x="123" y="90"/>
                    <a:pt x="135" y="86"/>
                  </a:cubicBezTo>
                  <a:cubicBezTo>
                    <a:pt x="159" y="86"/>
                    <a:pt x="195" y="62"/>
                    <a:pt x="184" y="25"/>
                  </a:cubicBezTo>
                  <a:lnTo>
                    <a:pt x="171" y="13"/>
                  </a:lnTo>
                  <a:cubicBezTo>
                    <a:pt x="135" y="1"/>
                    <a:pt x="62" y="1"/>
                    <a:pt x="38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265;p39">
              <a:extLst>
                <a:ext uri="{FF2B5EF4-FFF2-40B4-BE49-F238E27FC236}">
                  <a16:creationId xmlns:a16="http://schemas.microsoft.com/office/drawing/2014/main" id="{6F6EBDCA-7DF3-4D52-896D-297922B59488}"/>
                </a:ext>
              </a:extLst>
            </p:cNvPr>
            <p:cNvSpPr/>
            <p:nvPr/>
          </p:nvSpPr>
          <p:spPr>
            <a:xfrm>
              <a:off x="470524" y="2358481"/>
              <a:ext cx="174239" cy="49220"/>
            </a:xfrm>
            <a:custGeom>
              <a:avLst/>
              <a:gdLst/>
              <a:ahLst/>
              <a:cxnLst/>
              <a:rect l="l" t="t" r="r" b="b"/>
              <a:pathLst>
                <a:path w="3540" h="1000" extrusionOk="0">
                  <a:moveTo>
                    <a:pt x="207" y="281"/>
                  </a:moveTo>
                  <a:lnTo>
                    <a:pt x="207" y="440"/>
                  </a:lnTo>
                  <a:lnTo>
                    <a:pt x="85" y="524"/>
                  </a:lnTo>
                  <a:cubicBezTo>
                    <a:pt x="85" y="500"/>
                    <a:pt x="74" y="451"/>
                    <a:pt x="74" y="440"/>
                  </a:cubicBezTo>
                  <a:cubicBezTo>
                    <a:pt x="122" y="391"/>
                    <a:pt x="171" y="342"/>
                    <a:pt x="207" y="281"/>
                  </a:cubicBezTo>
                  <a:close/>
                  <a:moveTo>
                    <a:pt x="207" y="513"/>
                  </a:moveTo>
                  <a:lnTo>
                    <a:pt x="207" y="622"/>
                  </a:lnTo>
                  <a:cubicBezTo>
                    <a:pt x="207" y="622"/>
                    <a:pt x="98" y="695"/>
                    <a:pt x="85" y="707"/>
                  </a:cubicBezTo>
                  <a:lnTo>
                    <a:pt x="85" y="597"/>
                  </a:lnTo>
                  <a:cubicBezTo>
                    <a:pt x="85" y="597"/>
                    <a:pt x="207" y="524"/>
                    <a:pt x="207" y="513"/>
                  </a:cubicBezTo>
                  <a:close/>
                  <a:moveTo>
                    <a:pt x="2970" y="86"/>
                  </a:moveTo>
                  <a:cubicBezTo>
                    <a:pt x="2976" y="86"/>
                    <a:pt x="2980" y="86"/>
                    <a:pt x="2980" y="87"/>
                  </a:cubicBezTo>
                  <a:lnTo>
                    <a:pt x="3418" y="342"/>
                  </a:lnTo>
                  <a:cubicBezTo>
                    <a:pt x="3345" y="415"/>
                    <a:pt x="3163" y="610"/>
                    <a:pt x="3126" y="646"/>
                  </a:cubicBezTo>
                  <a:cubicBezTo>
                    <a:pt x="3077" y="670"/>
                    <a:pt x="3028" y="683"/>
                    <a:pt x="2980" y="683"/>
                  </a:cubicBezTo>
                  <a:cubicBezTo>
                    <a:pt x="2761" y="695"/>
                    <a:pt x="523" y="756"/>
                    <a:pt x="293" y="768"/>
                  </a:cubicBezTo>
                  <a:lnTo>
                    <a:pt x="293" y="245"/>
                  </a:lnTo>
                  <a:cubicBezTo>
                    <a:pt x="445" y="233"/>
                    <a:pt x="2802" y="86"/>
                    <a:pt x="2970" y="86"/>
                  </a:cubicBezTo>
                  <a:close/>
                  <a:moveTo>
                    <a:pt x="220" y="695"/>
                  </a:moveTo>
                  <a:lnTo>
                    <a:pt x="220" y="780"/>
                  </a:lnTo>
                  <a:cubicBezTo>
                    <a:pt x="207" y="780"/>
                    <a:pt x="98" y="865"/>
                    <a:pt x="85" y="878"/>
                  </a:cubicBezTo>
                  <a:lnTo>
                    <a:pt x="85" y="780"/>
                  </a:lnTo>
                  <a:cubicBezTo>
                    <a:pt x="110" y="768"/>
                    <a:pt x="195" y="707"/>
                    <a:pt x="220" y="695"/>
                  </a:cubicBezTo>
                  <a:close/>
                  <a:moveTo>
                    <a:pt x="1910" y="792"/>
                  </a:moveTo>
                  <a:cubicBezTo>
                    <a:pt x="1910" y="805"/>
                    <a:pt x="1861" y="878"/>
                    <a:pt x="1861" y="878"/>
                  </a:cubicBezTo>
                  <a:lnTo>
                    <a:pt x="1679" y="878"/>
                  </a:lnTo>
                  <a:cubicBezTo>
                    <a:pt x="1691" y="878"/>
                    <a:pt x="1739" y="805"/>
                    <a:pt x="1739" y="805"/>
                  </a:cubicBezTo>
                  <a:cubicBezTo>
                    <a:pt x="1801" y="792"/>
                    <a:pt x="1861" y="792"/>
                    <a:pt x="1910" y="792"/>
                  </a:cubicBezTo>
                  <a:close/>
                  <a:moveTo>
                    <a:pt x="2177" y="792"/>
                  </a:moveTo>
                  <a:cubicBezTo>
                    <a:pt x="2177" y="805"/>
                    <a:pt x="2141" y="878"/>
                    <a:pt x="2141" y="878"/>
                  </a:cubicBezTo>
                  <a:lnTo>
                    <a:pt x="1922" y="878"/>
                  </a:lnTo>
                  <a:cubicBezTo>
                    <a:pt x="1922" y="878"/>
                    <a:pt x="1958" y="816"/>
                    <a:pt x="1982" y="792"/>
                  </a:cubicBezTo>
                  <a:close/>
                  <a:moveTo>
                    <a:pt x="2445" y="780"/>
                  </a:moveTo>
                  <a:cubicBezTo>
                    <a:pt x="2433" y="805"/>
                    <a:pt x="2384" y="878"/>
                    <a:pt x="2384" y="878"/>
                  </a:cubicBezTo>
                  <a:lnTo>
                    <a:pt x="2190" y="878"/>
                  </a:lnTo>
                  <a:cubicBezTo>
                    <a:pt x="2201" y="878"/>
                    <a:pt x="2238" y="792"/>
                    <a:pt x="2238" y="792"/>
                  </a:cubicBezTo>
                  <a:cubicBezTo>
                    <a:pt x="2311" y="780"/>
                    <a:pt x="2372" y="780"/>
                    <a:pt x="2445" y="780"/>
                  </a:cubicBezTo>
                  <a:close/>
                  <a:moveTo>
                    <a:pt x="2676" y="768"/>
                  </a:moveTo>
                  <a:lnTo>
                    <a:pt x="2676" y="768"/>
                  </a:lnTo>
                  <a:cubicBezTo>
                    <a:pt x="2664" y="792"/>
                    <a:pt x="2615" y="878"/>
                    <a:pt x="2615" y="878"/>
                  </a:cubicBezTo>
                  <a:lnTo>
                    <a:pt x="2457" y="878"/>
                  </a:lnTo>
                  <a:cubicBezTo>
                    <a:pt x="2457" y="878"/>
                    <a:pt x="2506" y="792"/>
                    <a:pt x="2493" y="780"/>
                  </a:cubicBezTo>
                  <a:cubicBezTo>
                    <a:pt x="2555" y="780"/>
                    <a:pt x="2615" y="780"/>
                    <a:pt x="2676" y="768"/>
                  </a:cubicBezTo>
                  <a:close/>
                  <a:moveTo>
                    <a:pt x="2955" y="768"/>
                  </a:moveTo>
                  <a:cubicBezTo>
                    <a:pt x="2944" y="780"/>
                    <a:pt x="2834" y="878"/>
                    <a:pt x="2834" y="878"/>
                  </a:cubicBezTo>
                  <a:lnTo>
                    <a:pt x="2688" y="878"/>
                  </a:lnTo>
                  <a:cubicBezTo>
                    <a:pt x="2688" y="878"/>
                    <a:pt x="2749" y="780"/>
                    <a:pt x="2749" y="768"/>
                  </a:cubicBezTo>
                  <a:close/>
                  <a:moveTo>
                    <a:pt x="1168" y="816"/>
                  </a:moveTo>
                  <a:cubicBezTo>
                    <a:pt x="1168" y="816"/>
                    <a:pt x="1131" y="865"/>
                    <a:pt x="1131" y="889"/>
                  </a:cubicBezTo>
                  <a:lnTo>
                    <a:pt x="912" y="889"/>
                  </a:lnTo>
                  <a:cubicBezTo>
                    <a:pt x="925" y="889"/>
                    <a:pt x="974" y="829"/>
                    <a:pt x="974" y="816"/>
                  </a:cubicBezTo>
                  <a:close/>
                  <a:moveTo>
                    <a:pt x="1411" y="805"/>
                  </a:moveTo>
                  <a:cubicBezTo>
                    <a:pt x="1399" y="816"/>
                    <a:pt x="1374" y="878"/>
                    <a:pt x="1374" y="889"/>
                  </a:cubicBezTo>
                  <a:lnTo>
                    <a:pt x="1192" y="889"/>
                  </a:lnTo>
                  <a:cubicBezTo>
                    <a:pt x="1192" y="878"/>
                    <a:pt x="1228" y="829"/>
                    <a:pt x="1241" y="816"/>
                  </a:cubicBezTo>
                  <a:cubicBezTo>
                    <a:pt x="1301" y="805"/>
                    <a:pt x="1350" y="805"/>
                    <a:pt x="1411" y="805"/>
                  </a:cubicBezTo>
                  <a:close/>
                  <a:moveTo>
                    <a:pt x="1666" y="805"/>
                  </a:moveTo>
                  <a:lnTo>
                    <a:pt x="1618" y="878"/>
                  </a:lnTo>
                  <a:cubicBezTo>
                    <a:pt x="1557" y="889"/>
                    <a:pt x="1496" y="889"/>
                    <a:pt x="1423" y="889"/>
                  </a:cubicBezTo>
                  <a:cubicBezTo>
                    <a:pt x="1436" y="878"/>
                    <a:pt x="1484" y="816"/>
                    <a:pt x="1484" y="805"/>
                  </a:cubicBezTo>
                  <a:close/>
                  <a:moveTo>
                    <a:pt x="901" y="816"/>
                  </a:moveTo>
                  <a:lnTo>
                    <a:pt x="901" y="816"/>
                  </a:lnTo>
                  <a:cubicBezTo>
                    <a:pt x="888" y="829"/>
                    <a:pt x="839" y="889"/>
                    <a:pt x="839" y="902"/>
                  </a:cubicBezTo>
                  <a:lnTo>
                    <a:pt x="657" y="902"/>
                  </a:lnTo>
                  <a:lnTo>
                    <a:pt x="718" y="829"/>
                  </a:lnTo>
                  <a:cubicBezTo>
                    <a:pt x="779" y="829"/>
                    <a:pt x="839" y="829"/>
                    <a:pt x="901" y="816"/>
                  </a:cubicBezTo>
                  <a:close/>
                  <a:moveTo>
                    <a:pt x="377" y="829"/>
                  </a:moveTo>
                  <a:cubicBezTo>
                    <a:pt x="377" y="841"/>
                    <a:pt x="293" y="914"/>
                    <a:pt x="293" y="914"/>
                  </a:cubicBezTo>
                  <a:lnTo>
                    <a:pt x="147" y="914"/>
                  </a:lnTo>
                  <a:cubicBezTo>
                    <a:pt x="158" y="902"/>
                    <a:pt x="256" y="841"/>
                    <a:pt x="256" y="841"/>
                  </a:cubicBezTo>
                  <a:cubicBezTo>
                    <a:pt x="293" y="841"/>
                    <a:pt x="341" y="841"/>
                    <a:pt x="377" y="829"/>
                  </a:cubicBezTo>
                  <a:close/>
                  <a:moveTo>
                    <a:pt x="633" y="829"/>
                  </a:moveTo>
                  <a:cubicBezTo>
                    <a:pt x="633" y="841"/>
                    <a:pt x="584" y="902"/>
                    <a:pt x="584" y="902"/>
                  </a:cubicBezTo>
                  <a:cubicBezTo>
                    <a:pt x="523" y="902"/>
                    <a:pt x="463" y="914"/>
                    <a:pt x="401" y="914"/>
                  </a:cubicBezTo>
                  <a:lnTo>
                    <a:pt x="487" y="829"/>
                  </a:lnTo>
                  <a:close/>
                  <a:moveTo>
                    <a:pt x="2999" y="1"/>
                  </a:moveTo>
                  <a:cubicBezTo>
                    <a:pt x="2833" y="1"/>
                    <a:pt x="1515" y="90"/>
                    <a:pt x="852" y="135"/>
                  </a:cubicBezTo>
                  <a:cubicBezTo>
                    <a:pt x="657" y="148"/>
                    <a:pt x="450" y="172"/>
                    <a:pt x="244" y="172"/>
                  </a:cubicBezTo>
                  <a:cubicBezTo>
                    <a:pt x="244" y="172"/>
                    <a:pt x="195" y="197"/>
                    <a:pt x="183" y="208"/>
                  </a:cubicBezTo>
                  <a:cubicBezTo>
                    <a:pt x="134" y="281"/>
                    <a:pt x="85" y="342"/>
                    <a:pt x="25" y="403"/>
                  </a:cubicBezTo>
                  <a:cubicBezTo>
                    <a:pt x="12" y="415"/>
                    <a:pt x="1" y="451"/>
                    <a:pt x="1" y="464"/>
                  </a:cubicBezTo>
                  <a:cubicBezTo>
                    <a:pt x="12" y="537"/>
                    <a:pt x="12" y="914"/>
                    <a:pt x="25" y="938"/>
                  </a:cubicBezTo>
                  <a:cubicBezTo>
                    <a:pt x="25" y="951"/>
                    <a:pt x="61" y="999"/>
                    <a:pt x="85" y="999"/>
                  </a:cubicBezTo>
                  <a:cubicBezTo>
                    <a:pt x="803" y="962"/>
                    <a:pt x="2846" y="962"/>
                    <a:pt x="2846" y="962"/>
                  </a:cubicBezTo>
                  <a:cubicBezTo>
                    <a:pt x="2882" y="951"/>
                    <a:pt x="3028" y="805"/>
                    <a:pt x="3041" y="792"/>
                  </a:cubicBezTo>
                  <a:cubicBezTo>
                    <a:pt x="3053" y="780"/>
                    <a:pt x="3065" y="780"/>
                    <a:pt x="3077" y="768"/>
                  </a:cubicBezTo>
                  <a:cubicBezTo>
                    <a:pt x="3077" y="768"/>
                    <a:pt x="3114" y="743"/>
                    <a:pt x="3138" y="743"/>
                  </a:cubicBezTo>
                  <a:cubicBezTo>
                    <a:pt x="3187" y="719"/>
                    <a:pt x="3430" y="451"/>
                    <a:pt x="3515" y="367"/>
                  </a:cubicBezTo>
                  <a:cubicBezTo>
                    <a:pt x="3539" y="342"/>
                    <a:pt x="3527" y="306"/>
                    <a:pt x="3503" y="294"/>
                  </a:cubicBezTo>
                  <a:cubicBezTo>
                    <a:pt x="3345" y="197"/>
                    <a:pt x="3187" y="99"/>
                    <a:pt x="3017" y="2"/>
                  </a:cubicBezTo>
                  <a:cubicBezTo>
                    <a:pt x="3016" y="1"/>
                    <a:pt x="3010" y="1"/>
                    <a:pt x="2999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Subtitle 2">
            <a:extLst>
              <a:ext uri="{FF2B5EF4-FFF2-40B4-BE49-F238E27FC236}">
                <a16:creationId xmlns:a16="http://schemas.microsoft.com/office/drawing/2014/main" id="{C15768F0-5FFF-49B7-9C39-7F8227C2FB8A}"/>
              </a:ext>
            </a:extLst>
          </p:cNvPr>
          <p:cNvSpPr txBox="1">
            <a:spLocks/>
          </p:cNvSpPr>
          <p:nvPr/>
        </p:nvSpPr>
        <p:spPr>
          <a:xfrm>
            <a:off x="10177752" y="4502596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Mengapa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berakhlaq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  <a:r>
              <a:rPr lang="en-US" sz="1400" b="1" dirty="0" err="1"/>
              <a:t>belum</a:t>
            </a:r>
            <a:r>
              <a:rPr lang="en-US" sz="1400" b="1" dirty="0"/>
              <a:t> </a:t>
            </a:r>
            <a:r>
              <a:rPr lang="en-US" sz="1400" b="1" dirty="0" err="1"/>
              <a:t>menjadi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pada </a:t>
            </a:r>
            <a:r>
              <a:rPr lang="en-US" sz="1400" b="1" dirty="0" err="1"/>
              <a:t>siswa</a:t>
            </a:r>
            <a:r>
              <a:rPr lang="en-US" sz="1400" b="1" dirty="0"/>
              <a:t>, </a:t>
            </a:r>
            <a:r>
              <a:rPr lang="en-US" sz="1400" b="1" dirty="0" err="1"/>
              <a:t>masih</a:t>
            </a:r>
            <a:r>
              <a:rPr lang="en-US" sz="1400" b="1" dirty="0"/>
              <a:t> </a:t>
            </a:r>
            <a:r>
              <a:rPr lang="en-US" sz="1400" b="1" dirty="0" err="1"/>
              <a:t>banyak</a:t>
            </a:r>
            <a:r>
              <a:rPr lang="en-US" sz="1400" b="1" dirty="0"/>
              <a:t> </a:t>
            </a:r>
            <a:r>
              <a:rPr lang="en-US" sz="1400" b="1" dirty="0" err="1"/>
              <a:t>terjadinya</a:t>
            </a:r>
            <a:r>
              <a:rPr lang="en-US" sz="1400" b="1" dirty="0"/>
              <a:t> </a:t>
            </a:r>
            <a:r>
              <a:rPr lang="en-US" sz="1400" b="1" dirty="0" err="1"/>
              <a:t>seorang</a:t>
            </a:r>
            <a:r>
              <a:rPr lang="en-US" sz="1400" b="1" dirty="0"/>
              <a:t> </a:t>
            </a:r>
            <a:r>
              <a:rPr lang="en-US" sz="1400" b="1" dirty="0" err="1"/>
              <a:t>siswa</a:t>
            </a:r>
            <a:r>
              <a:rPr lang="en-US" sz="1400" b="1" dirty="0"/>
              <a:t> </a:t>
            </a:r>
            <a:r>
              <a:rPr lang="en-US" sz="1400" b="1" dirty="0" err="1"/>
              <a:t>tidak</a:t>
            </a:r>
            <a:r>
              <a:rPr lang="en-US" sz="1400" b="1" dirty="0"/>
              <a:t> </a:t>
            </a:r>
            <a:r>
              <a:rPr lang="en-US" sz="1400" b="1" dirty="0" err="1"/>
              <a:t>mencerminkan</a:t>
            </a:r>
            <a:r>
              <a:rPr lang="en-US" sz="1400" b="1" dirty="0"/>
              <a:t> </a:t>
            </a:r>
            <a:r>
              <a:rPr lang="en-US" sz="1400" b="1" dirty="0" err="1"/>
              <a:t>norma-norma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</a:p>
        </p:txBody>
      </p:sp>
      <p:sp>
        <p:nvSpPr>
          <p:cNvPr id="54" name="Title 1">
            <a:extLst>
              <a:ext uri="{FF2B5EF4-FFF2-40B4-BE49-F238E27FC236}">
                <a16:creationId xmlns:a16="http://schemas.microsoft.com/office/drawing/2014/main" id="{D1A7E09F-18CC-4DB6-B2C8-056CC0A83396}"/>
              </a:ext>
            </a:extLst>
          </p:cNvPr>
          <p:cNvSpPr txBox="1">
            <a:spLocks/>
          </p:cNvSpPr>
          <p:nvPr/>
        </p:nvSpPr>
        <p:spPr>
          <a:xfrm>
            <a:off x="8680749" y="-1448154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 err="1"/>
              <a:t>Rumusan</a:t>
            </a:r>
            <a:r>
              <a:rPr lang="en-US" sz="4400" b="1" dirty="0"/>
              <a:t> </a:t>
            </a:r>
            <a:r>
              <a:rPr lang="en-US" sz="4400" b="1" dirty="0" err="1"/>
              <a:t>Masalah</a:t>
            </a:r>
            <a:endParaRPr lang="en-US" sz="4400" b="1" dirty="0"/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225154EE-8106-4BCA-A6B5-94FB3835F8AC}"/>
              </a:ext>
            </a:extLst>
          </p:cNvPr>
          <p:cNvSpPr txBox="1">
            <a:spLocks/>
          </p:cNvSpPr>
          <p:nvPr/>
        </p:nvSpPr>
        <p:spPr>
          <a:xfrm>
            <a:off x="-4444437" y="4706742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l"/>
            <a:r>
              <a:rPr lang="en-US" sz="2000" b="1" dirty="0" err="1"/>
              <a:t>masalah</a:t>
            </a:r>
            <a:r>
              <a:rPr lang="en-US" sz="2000" b="1" dirty="0"/>
              <a:t> yang </a:t>
            </a:r>
            <a:r>
              <a:rPr lang="en-US" sz="2000" b="1" dirty="0" err="1"/>
              <a:t>kita</a:t>
            </a:r>
            <a:r>
              <a:rPr lang="en-US" sz="2000" b="1" dirty="0"/>
              <a:t> </a:t>
            </a:r>
            <a:r>
              <a:rPr lang="en-US" sz="2000" b="1" dirty="0" err="1"/>
              <a:t>bahas</a:t>
            </a:r>
            <a:r>
              <a:rPr lang="en-US" sz="2000" b="1" dirty="0"/>
              <a:t> pada </a:t>
            </a:r>
            <a:r>
              <a:rPr lang="en-US" sz="2000" b="1" dirty="0" err="1"/>
              <a:t>masalah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 </a:t>
            </a:r>
            <a:r>
              <a:rPr lang="en-US" sz="2000" b="1" dirty="0" err="1"/>
              <a:t>yaitu</a:t>
            </a:r>
            <a:endParaRPr lang="en-US" sz="2000" b="1" dirty="0"/>
          </a:p>
        </p:txBody>
      </p:sp>
      <p:grpSp>
        <p:nvGrpSpPr>
          <p:cNvPr id="56" name="Google Shape;10589;p67">
            <a:extLst>
              <a:ext uri="{FF2B5EF4-FFF2-40B4-BE49-F238E27FC236}">
                <a16:creationId xmlns:a16="http://schemas.microsoft.com/office/drawing/2014/main" id="{B1EB58B7-D76C-4EC5-A589-45BD2672024E}"/>
              </a:ext>
            </a:extLst>
          </p:cNvPr>
          <p:cNvGrpSpPr/>
          <p:nvPr/>
        </p:nvGrpSpPr>
        <p:grpSpPr>
          <a:xfrm rot="19576439">
            <a:off x="9914364" y="-1781056"/>
            <a:ext cx="289516" cy="582638"/>
            <a:chOff x="6199926" y="546550"/>
            <a:chExt cx="151945" cy="30576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7" name="Google Shape;10590;p67">
              <a:extLst>
                <a:ext uri="{FF2B5EF4-FFF2-40B4-BE49-F238E27FC236}">
                  <a16:creationId xmlns:a16="http://schemas.microsoft.com/office/drawing/2014/main" id="{211CF315-28AE-44BD-AD7F-36B2A6C1CC0F}"/>
                </a:ext>
              </a:extLst>
            </p:cNvPr>
            <p:cNvSpPr/>
            <p:nvPr/>
          </p:nvSpPr>
          <p:spPr>
            <a:xfrm>
              <a:off x="6199926" y="546550"/>
              <a:ext cx="150228" cy="198432"/>
            </a:xfrm>
            <a:custGeom>
              <a:avLst/>
              <a:gdLst/>
              <a:ahLst/>
              <a:cxnLst/>
              <a:rect l="l" t="t" r="r" b="b"/>
              <a:pathLst>
                <a:path w="963" h="1272" extrusionOk="0">
                  <a:moveTo>
                    <a:pt x="658" y="86"/>
                  </a:moveTo>
                  <a:cubicBezTo>
                    <a:pt x="658" y="244"/>
                    <a:pt x="597" y="876"/>
                    <a:pt x="585" y="1047"/>
                  </a:cubicBezTo>
                  <a:cubicBezTo>
                    <a:pt x="512" y="1047"/>
                    <a:pt x="427" y="1059"/>
                    <a:pt x="341" y="1059"/>
                  </a:cubicBezTo>
                  <a:cubicBezTo>
                    <a:pt x="293" y="913"/>
                    <a:pt x="122" y="317"/>
                    <a:pt x="86" y="171"/>
                  </a:cubicBezTo>
                  <a:cubicBezTo>
                    <a:pt x="184" y="135"/>
                    <a:pt x="573" y="86"/>
                    <a:pt x="658" y="86"/>
                  </a:cubicBezTo>
                  <a:close/>
                  <a:moveTo>
                    <a:pt x="730" y="184"/>
                  </a:moveTo>
                  <a:cubicBezTo>
                    <a:pt x="767" y="232"/>
                    <a:pt x="816" y="281"/>
                    <a:pt x="852" y="330"/>
                  </a:cubicBezTo>
                  <a:cubicBezTo>
                    <a:pt x="889" y="378"/>
                    <a:pt x="876" y="414"/>
                    <a:pt x="865" y="463"/>
                  </a:cubicBezTo>
                  <a:lnTo>
                    <a:pt x="828" y="609"/>
                  </a:lnTo>
                  <a:lnTo>
                    <a:pt x="719" y="1192"/>
                  </a:lnTo>
                  <a:cubicBezTo>
                    <a:pt x="686" y="1196"/>
                    <a:pt x="652" y="1199"/>
                    <a:pt x="618" y="1199"/>
                  </a:cubicBezTo>
                  <a:cubicBezTo>
                    <a:pt x="535" y="1199"/>
                    <a:pt x="450" y="1184"/>
                    <a:pt x="390" y="1132"/>
                  </a:cubicBezTo>
                  <a:cubicBezTo>
                    <a:pt x="463" y="1120"/>
                    <a:pt x="549" y="1108"/>
                    <a:pt x="622" y="1108"/>
                  </a:cubicBezTo>
                  <a:cubicBezTo>
                    <a:pt x="633" y="1108"/>
                    <a:pt x="658" y="1095"/>
                    <a:pt x="658" y="1084"/>
                  </a:cubicBezTo>
                  <a:cubicBezTo>
                    <a:pt x="682" y="913"/>
                    <a:pt x="694" y="743"/>
                    <a:pt x="706" y="560"/>
                  </a:cubicBezTo>
                  <a:cubicBezTo>
                    <a:pt x="719" y="438"/>
                    <a:pt x="719" y="305"/>
                    <a:pt x="730" y="184"/>
                  </a:cubicBezTo>
                  <a:close/>
                  <a:moveTo>
                    <a:pt x="706" y="1"/>
                  </a:moveTo>
                  <a:cubicBezTo>
                    <a:pt x="597" y="13"/>
                    <a:pt x="171" y="86"/>
                    <a:pt x="62" y="98"/>
                  </a:cubicBezTo>
                  <a:cubicBezTo>
                    <a:pt x="38" y="98"/>
                    <a:pt x="1" y="147"/>
                    <a:pt x="13" y="171"/>
                  </a:cubicBezTo>
                  <a:cubicBezTo>
                    <a:pt x="74" y="487"/>
                    <a:pt x="159" y="803"/>
                    <a:pt x="268" y="1120"/>
                  </a:cubicBezTo>
                  <a:lnTo>
                    <a:pt x="317" y="1168"/>
                  </a:lnTo>
                  <a:cubicBezTo>
                    <a:pt x="399" y="1250"/>
                    <a:pt x="515" y="1271"/>
                    <a:pt x="634" y="1271"/>
                  </a:cubicBezTo>
                  <a:cubicBezTo>
                    <a:pt x="674" y="1271"/>
                    <a:pt x="715" y="1269"/>
                    <a:pt x="755" y="1265"/>
                  </a:cubicBezTo>
                  <a:cubicBezTo>
                    <a:pt x="767" y="1254"/>
                    <a:pt x="779" y="1254"/>
                    <a:pt x="779" y="1229"/>
                  </a:cubicBezTo>
                  <a:cubicBezTo>
                    <a:pt x="840" y="1022"/>
                    <a:pt x="876" y="792"/>
                    <a:pt x="913" y="573"/>
                  </a:cubicBezTo>
                  <a:cubicBezTo>
                    <a:pt x="925" y="524"/>
                    <a:pt x="938" y="475"/>
                    <a:pt x="949" y="414"/>
                  </a:cubicBezTo>
                  <a:cubicBezTo>
                    <a:pt x="962" y="378"/>
                    <a:pt x="962" y="341"/>
                    <a:pt x="938" y="305"/>
                  </a:cubicBezTo>
                  <a:cubicBezTo>
                    <a:pt x="901" y="257"/>
                    <a:pt x="719" y="1"/>
                    <a:pt x="70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591;p67">
              <a:extLst>
                <a:ext uri="{FF2B5EF4-FFF2-40B4-BE49-F238E27FC236}">
                  <a16:creationId xmlns:a16="http://schemas.microsoft.com/office/drawing/2014/main" id="{7B8BE9A6-F5D6-453F-9170-2238554C2338}"/>
                </a:ext>
              </a:extLst>
            </p:cNvPr>
            <p:cNvSpPr/>
            <p:nvPr/>
          </p:nvSpPr>
          <p:spPr>
            <a:xfrm>
              <a:off x="6234091" y="758404"/>
              <a:ext cx="117780" cy="93912"/>
            </a:xfrm>
            <a:custGeom>
              <a:avLst/>
              <a:gdLst/>
              <a:ahLst/>
              <a:cxnLst/>
              <a:rect l="l" t="t" r="r" b="b"/>
              <a:pathLst>
                <a:path w="755" h="602" extrusionOk="0">
                  <a:moveTo>
                    <a:pt x="299" y="81"/>
                  </a:moveTo>
                  <a:cubicBezTo>
                    <a:pt x="320" y="81"/>
                    <a:pt x="341" y="84"/>
                    <a:pt x="366" y="90"/>
                  </a:cubicBezTo>
                  <a:cubicBezTo>
                    <a:pt x="451" y="115"/>
                    <a:pt x="511" y="199"/>
                    <a:pt x="500" y="285"/>
                  </a:cubicBezTo>
                  <a:cubicBezTo>
                    <a:pt x="485" y="400"/>
                    <a:pt x="385" y="464"/>
                    <a:pt x="286" y="464"/>
                  </a:cubicBezTo>
                  <a:cubicBezTo>
                    <a:pt x="218" y="464"/>
                    <a:pt x="150" y="434"/>
                    <a:pt x="111" y="370"/>
                  </a:cubicBezTo>
                  <a:cubicBezTo>
                    <a:pt x="74" y="285"/>
                    <a:pt x="98" y="188"/>
                    <a:pt x="184" y="139"/>
                  </a:cubicBezTo>
                  <a:cubicBezTo>
                    <a:pt x="195" y="126"/>
                    <a:pt x="208" y="115"/>
                    <a:pt x="195" y="102"/>
                  </a:cubicBezTo>
                  <a:cubicBezTo>
                    <a:pt x="208" y="102"/>
                    <a:pt x="220" y="90"/>
                    <a:pt x="232" y="90"/>
                  </a:cubicBezTo>
                  <a:cubicBezTo>
                    <a:pt x="257" y="84"/>
                    <a:pt x="278" y="81"/>
                    <a:pt x="299" y="81"/>
                  </a:cubicBezTo>
                  <a:close/>
                  <a:moveTo>
                    <a:pt x="560" y="175"/>
                  </a:moveTo>
                  <a:lnTo>
                    <a:pt x="560" y="175"/>
                  </a:lnTo>
                  <a:cubicBezTo>
                    <a:pt x="597" y="188"/>
                    <a:pt x="621" y="224"/>
                    <a:pt x="646" y="261"/>
                  </a:cubicBezTo>
                  <a:cubicBezTo>
                    <a:pt x="657" y="334"/>
                    <a:pt x="646" y="394"/>
                    <a:pt x="597" y="443"/>
                  </a:cubicBezTo>
                  <a:cubicBezTo>
                    <a:pt x="560" y="491"/>
                    <a:pt x="500" y="516"/>
                    <a:pt x="439" y="528"/>
                  </a:cubicBezTo>
                  <a:lnTo>
                    <a:pt x="378" y="528"/>
                  </a:lnTo>
                  <a:cubicBezTo>
                    <a:pt x="463" y="504"/>
                    <a:pt x="548" y="431"/>
                    <a:pt x="573" y="345"/>
                  </a:cubicBezTo>
                  <a:cubicBezTo>
                    <a:pt x="584" y="285"/>
                    <a:pt x="584" y="224"/>
                    <a:pt x="560" y="175"/>
                  </a:cubicBezTo>
                  <a:close/>
                  <a:moveTo>
                    <a:pt x="290" y="0"/>
                  </a:moveTo>
                  <a:cubicBezTo>
                    <a:pt x="271" y="0"/>
                    <a:pt x="252" y="2"/>
                    <a:pt x="232" y="5"/>
                  </a:cubicBezTo>
                  <a:cubicBezTo>
                    <a:pt x="171" y="29"/>
                    <a:pt x="98" y="66"/>
                    <a:pt x="62" y="126"/>
                  </a:cubicBezTo>
                  <a:lnTo>
                    <a:pt x="62" y="151"/>
                  </a:lnTo>
                  <a:cubicBezTo>
                    <a:pt x="25" y="212"/>
                    <a:pt x="1" y="285"/>
                    <a:pt x="25" y="358"/>
                  </a:cubicBezTo>
                  <a:cubicBezTo>
                    <a:pt x="62" y="455"/>
                    <a:pt x="147" y="516"/>
                    <a:pt x="244" y="540"/>
                  </a:cubicBezTo>
                  <a:cubicBezTo>
                    <a:pt x="268" y="577"/>
                    <a:pt x="330" y="601"/>
                    <a:pt x="378" y="601"/>
                  </a:cubicBezTo>
                  <a:cubicBezTo>
                    <a:pt x="439" y="601"/>
                    <a:pt x="511" y="589"/>
                    <a:pt x="560" y="564"/>
                  </a:cubicBezTo>
                  <a:cubicBezTo>
                    <a:pt x="694" y="491"/>
                    <a:pt x="755" y="345"/>
                    <a:pt x="694" y="212"/>
                  </a:cubicBezTo>
                  <a:cubicBezTo>
                    <a:pt x="657" y="139"/>
                    <a:pt x="597" y="90"/>
                    <a:pt x="511" y="78"/>
                  </a:cubicBezTo>
                  <a:lnTo>
                    <a:pt x="500" y="78"/>
                  </a:lnTo>
                  <a:cubicBezTo>
                    <a:pt x="487" y="53"/>
                    <a:pt x="463" y="42"/>
                    <a:pt x="439" y="29"/>
                  </a:cubicBezTo>
                  <a:cubicBezTo>
                    <a:pt x="394" y="11"/>
                    <a:pt x="343" y="0"/>
                    <a:pt x="2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2229;p36">
            <a:extLst>
              <a:ext uri="{FF2B5EF4-FFF2-40B4-BE49-F238E27FC236}">
                <a16:creationId xmlns:a16="http://schemas.microsoft.com/office/drawing/2014/main" id="{748F1471-B2B7-4196-B430-D8844EC7CAC8}"/>
              </a:ext>
            </a:extLst>
          </p:cNvPr>
          <p:cNvGrpSpPr/>
          <p:nvPr/>
        </p:nvGrpSpPr>
        <p:grpSpPr>
          <a:xfrm rot="7725361" flipH="1">
            <a:off x="-4226584" y="-1384426"/>
            <a:ext cx="4139213" cy="2174977"/>
            <a:chOff x="1192016" y="2011911"/>
            <a:chExt cx="162673" cy="158936"/>
          </a:xfrm>
        </p:grpSpPr>
        <p:sp>
          <p:nvSpPr>
            <p:cNvPr id="60" name="Google Shape;2230;p36">
              <a:extLst>
                <a:ext uri="{FF2B5EF4-FFF2-40B4-BE49-F238E27FC236}">
                  <a16:creationId xmlns:a16="http://schemas.microsoft.com/office/drawing/2014/main" id="{5FDB424C-D797-46A2-ABAE-BD3945AB3DC4}"/>
                </a:ext>
              </a:extLst>
            </p:cNvPr>
            <p:cNvSpPr/>
            <p:nvPr/>
          </p:nvSpPr>
          <p:spPr>
            <a:xfrm>
              <a:off x="1193000" y="2014273"/>
              <a:ext cx="157504" cy="150318"/>
            </a:xfrm>
            <a:custGeom>
              <a:avLst/>
              <a:gdLst/>
              <a:ahLst/>
              <a:cxnLst/>
              <a:rect l="l" t="t" r="r" b="b"/>
              <a:pathLst>
                <a:path w="3200" h="3054" extrusionOk="0">
                  <a:moveTo>
                    <a:pt x="1658" y="0"/>
                  </a:moveTo>
                  <a:cubicBezTo>
                    <a:pt x="1043" y="0"/>
                    <a:pt x="505" y="306"/>
                    <a:pt x="1" y="647"/>
                  </a:cubicBezTo>
                  <a:cubicBezTo>
                    <a:pt x="1" y="647"/>
                    <a:pt x="1" y="658"/>
                    <a:pt x="14" y="658"/>
                  </a:cubicBezTo>
                  <a:cubicBezTo>
                    <a:pt x="494" y="350"/>
                    <a:pt x="1060" y="84"/>
                    <a:pt x="1652" y="84"/>
                  </a:cubicBezTo>
                  <a:cubicBezTo>
                    <a:pt x="1689" y="84"/>
                    <a:pt x="1727" y="85"/>
                    <a:pt x="1765" y="87"/>
                  </a:cubicBezTo>
                  <a:cubicBezTo>
                    <a:pt x="2373" y="112"/>
                    <a:pt x="3017" y="537"/>
                    <a:pt x="3030" y="1206"/>
                  </a:cubicBezTo>
                  <a:cubicBezTo>
                    <a:pt x="3030" y="1802"/>
                    <a:pt x="2543" y="2361"/>
                    <a:pt x="2057" y="2653"/>
                  </a:cubicBezTo>
                  <a:cubicBezTo>
                    <a:pt x="1712" y="2863"/>
                    <a:pt x="1325" y="2967"/>
                    <a:pt x="933" y="2967"/>
                  </a:cubicBezTo>
                  <a:cubicBezTo>
                    <a:pt x="690" y="2967"/>
                    <a:pt x="446" y="2927"/>
                    <a:pt x="208" y="2847"/>
                  </a:cubicBezTo>
                  <a:cubicBezTo>
                    <a:pt x="204" y="2847"/>
                    <a:pt x="201" y="2846"/>
                    <a:pt x="197" y="2846"/>
                  </a:cubicBezTo>
                  <a:cubicBezTo>
                    <a:pt x="144" y="2846"/>
                    <a:pt x="127" y="2921"/>
                    <a:pt x="184" y="2933"/>
                  </a:cubicBezTo>
                  <a:cubicBezTo>
                    <a:pt x="424" y="3014"/>
                    <a:pt x="671" y="3053"/>
                    <a:pt x="915" y="3053"/>
                  </a:cubicBezTo>
                  <a:cubicBezTo>
                    <a:pt x="1694" y="3053"/>
                    <a:pt x="2445" y="2655"/>
                    <a:pt x="2871" y="1960"/>
                  </a:cubicBezTo>
                  <a:cubicBezTo>
                    <a:pt x="3127" y="1547"/>
                    <a:pt x="3200" y="1060"/>
                    <a:pt x="2932" y="634"/>
                  </a:cubicBezTo>
                  <a:cubicBezTo>
                    <a:pt x="2665" y="233"/>
                    <a:pt x="2203" y="26"/>
                    <a:pt x="1728" y="2"/>
                  </a:cubicBezTo>
                  <a:cubicBezTo>
                    <a:pt x="1705" y="1"/>
                    <a:pt x="1681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231;p36">
              <a:extLst>
                <a:ext uri="{FF2B5EF4-FFF2-40B4-BE49-F238E27FC236}">
                  <a16:creationId xmlns:a16="http://schemas.microsoft.com/office/drawing/2014/main" id="{5D72327D-7CB7-47A5-A2D3-1C7385915E2D}"/>
                </a:ext>
              </a:extLst>
            </p:cNvPr>
            <p:cNvSpPr/>
            <p:nvPr/>
          </p:nvSpPr>
          <p:spPr>
            <a:xfrm>
              <a:off x="1192016" y="2148796"/>
              <a:ext cx="34257" cy="22051"/>
            </a:xfrm>
            <a:custGeom>
              <a:avLst/>
              <a:gdLst/>
              <a:ahLst/>
              <a:cxnLst/>
              <a:rect l="l" t="t" r="r" b="b"/>
              <a:pathLst>
                <a:path w="696" h="448" extrusionOk="0">
                  <a:moveTo>
                    <a:pt x="11" y="0"/>
                  </a:moveTo>
                  <a:cubicBezTo>
                    <a:pt x="4" y="0"/>
                    <a:pt x="0" y="9"/>
                    <a:pt x="9" y="17"/>
                  </a:cubicBezTo>
                  <a:cubicBezTo>
                    <a:pt x="143" y="236"/>
                    <a:pt x="362" y="370"/>
                    <a:pt x="617" y="443"/>
                  </a:cubicBezTo>
                  <a:cubicBezTo>
                    <a:pt x="624" y="446"/>
                    <a:pt x="630" y="447"/>
                    <a:pt x="636" y="447"/>
                  </a:cubicBezTo>
                  <a:cubicBezTo>
                    <a:pt x="682" y="447"/>
                    <a:pt x="695" y="369"/>
                    <a:pt x="642" y="358"/>
                  </a:cubicBezTo>
                  <a:cubicBezTo>
                    <a:pt x="410" y="285"/>
                    <a:pt x="204" y="151"/>
                    <a:pt x="21" y="5"/>
                  </a:cubicBezTo>
                  <a:cubicBezTo>
                    <a:pt x="18" y="2"/>
                    <a:pt x="14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232;p36">
              <a:extLst>
                <a:ext uri="{FF2B5EF4-FFF2-40B4-BE49-F238E27FC236}">
                  <a16:creationId xmlns:a16="http://schemas.microsoft.com/office/drawing/2014/main" id="{65B1F8C8-9324-49AC-8656-A076B84C4447}"/>
                </a:ext>
              </a:extLst>
            </p:cNvPr>
            <p:cNvSpPr/>
            <p:nvPr/>
          </p:nvSpPr>
          <p:spPr>
            <a:xfrm>
              <a:off x="1195412" y="2151356"/>
              <a:ext cx="35192" cy="5857"/>
            </a:xfrm>
            <a:custGeom>
              <a:avLst/>
              <a:gdLst/>
              <a:ahLst/>
              <a:cxnLst/>
              <a:rect l="l" t="t" r="r" b="b"/>
              <a:pathLst>
                <a:path w="715" h="119" extrusionOk="0">
                  <a:moveTo>
                    <a:pt x="644" y="1"/>
                  </a:moveTo>
                  <a:cubicBezTo>
                    <a:pt x="640" y="1"/>
                    <a:pt x="637" y="1"/>
                    <a:pt x="633" y="2"/>
                  </a:cubicBezTo>
                  <a:cubicBezTo>
                    <a:pt x="513" y="16"/>
                    <a:pt x="393" y="22"/>
                    <a:pt x="273" y="22"/>
                  </a:cubicBezTo>
                  <a:cubicBezTo>
                    <a:pt x="186" y="22"/>
                    <a:pt x="100" y="19"/>
                    <a:pt x="13" y="14"/>
                  </a:cubicBezTo>
                  <a:cubicBezTo>
                    <a:pt x="1" y="14"/>
                    <a:pt x="1" y="38"/>
                    <a:pt x="13" y="38"/>
                  </a:cubicBezTo>
                  <a:cubicBezTo>
                    <a:pt x="157" y="94"/>
                    <a:pt x="290" y="119"/>
                    <a:pt x="429" y="119"/>
                  </a:cubicBezTo>
                  <a:cubicBezTo>
                    <a:pt x="503" y="119"/>
                    <a:pt x="578" y="112"/>
                    <a:pt x="657" y="99"/>
                  </a:cubicBezTo>
                  <a:cubicBezTo>
                    <a:pt x="715" y="88"/>
                    <a:pt x="697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233;p36">
              <a:extLst>
                <a:ext uri="{FF2B5EF4-FFF2-40B4-BE49-F238E27FC236}">
                  <a16:creationId xmlns:a16="http://schemas.microsoft.com/office/drawing/2014/main" id="{D119463E-C6CA-4F32-ADFF-21AD71059E4E}"/>
                </a:ext>
              </a:extLst>
            </p:cNvPr>
            <p:cNvSpPr/>
            <p:nvPr/>
          </p:nvSpPr>
          <p:spPr>
            <a:xfrm>
              <a:off x="1205011" y="2011911"/>
              <a:ext cx="149678" cy="154551"/>
            </a:xfrm>
            <a:custGeom>
              <a:avLst/>
              <a:gdLst/>
              <a:ahLst/>
              <a:cxnLst/>
              <a:rect l="l" t="t" r="r" b="b"/>
              <a:pathLst>
                <a:path w="3041" h="3140" extrusionOk="0">
                  <a:moveTo>
                    <a:pt x="1776" y="1"/>
                  </a:moveTo>
                  <a:cubicBezTo>
                    <a:pt x="1143" y="1"/>
                    <a:pt x="524" y="269"/>
                    <a:pt x="13" y="609"/>
                  </a:cubicBezTo>
                  <a:cubicBezTo>
                    <a:pt x="0" y="609"/>
                    <a:pt x="13" y="622"/>
                    <a:pt x="25" y="622"/>
                  </a:cubicBezTo>
                  <a:cubicBezTo>
                    <a:pt x="515" y="313"/>
                    <a:pt x="1134" y="59"/>
                    <a:pt x="1730" y="59"/>
                  </a:cubicBezTo>
                  <a:cubicBezTo>
                    <a:pt x="1770" y="59"/>
                    <a:pt x="1809" y="60"/>
                    <a:pt x="1849" y="62"/>
                  </a:cubicBezTo>
                  <a:cubicBezTo>
                    <a:pt x="2141" y="74"/>
                    <a:pt x="2445" y="171"/>
                    <a:pt x="2640" y="403"/>
                  </a:cubicBezTo>
                  <a:cubicBezTo>
                    <a:pt x="2859" y="658"/>
                    <a:pt x="2919" y="1023"/>
                    <a:pt x="2846" y="1351"/>
                  </a:cubicBezTo>
                  <a:cubicBezTo>
                    <a:pt x="2605" y="2415"/>
                    <a:pt x="1452" y="3064"/>
                    <a:pt x="407" y="3064"/>
                  </a:cubicBezTo>
                  <a:cubicBezTo>
                    <a:pt x="294" y="3064"/>
                    <a:pt x="182" y="3057"/>
                    <a:pt x="73" y="3041"/>
                  </a:cubicBezTo>
                  <a:cubicBezTo>
                    <a:pt x="70" y="3040"/>
                    <a:pt x="66" y="3040"/>
                    <a:pt x="63" y="3040"/>
                  </a:cubicBezTo>
                  <a:cubicBezTo>
                    <a:pt x="23" y="3040"/>
                    <a:pt x="16" y="3104"/>
                    <a:pt x="62" y="3114"/>
                  </a:cubicBezTo>
                  <a:cubicBezTo>
                    <a:pt x="180" y="3131"/>
                    <a:pt x="300" y="3139"/>
                    <a:pt x="419" y="3139"/>
                  </a:cubicBezTo>
                  <a:cubicBezTo>
                    <a:pt x="1253" y="3139"/>
                    <a:pt x="2079" y="2738"/>
                    <a:pt x="2578" y="2057"/>
                  </a:cubicBezTo>
                  <a:cubicBezTo>
                    <a:pt x="2870" y="1655"/>
                    <a:pt x="3041" y="1120"/>
                    <a:pt x="2846" y="633"/>
                  </a:cubicBezTo>
                  <a:cubicBezTo>
                    <a:pt x="2676" y="196"/>
                    <a:pt x="2226" y="1"/>
                    <a:pt x="1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3811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ubtitle 2">
            <a:extLst>
              <a:ext uri="{FF2B5EF4-FFF2-40B4-BE49-F238E27FC236}">
                <a16:creationId xmlns:a16="http://schemas.microsoft.com/office/drawing/2014/main" id="{0245A632-8DE9-4CCE-AFEA-D7434F28BC6F}"/>
              </a:ext>
            </a:extLst>
          </p:cNvPr>
          <p:cNvSpPr txBox="1">
            <a:spLocks/>
          </p:cNvSpPr>
          <p:nvPr/>
        </p:nvSpPr>
        <p:spPr>
          <a:xfrm>
            <a:off x="4075291" y="2602902"/>
            <a:ext cx="4435206" cy="128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1400" b="1" dirty="0"/>
              <a:t>	</a:t>
            </a:r>
            <a:r>
              <a:rPr lang="en-US" sz="1400" b="1" dirty="0" err="1"/>
              <a:t>Mengapa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</a:t>
            </a:r>
            <a:r>
              <a:rPr lang="en-US" sz="1400" b="1" dirty="0" err="1"/>
              <a:t>dalam</a:t>
            </a:r>
            <a:r>
              <a:rPr lang="en-US" sz="1400" b="1" dirty="0"/>
              <a:t> </a:t>
            </a:r>
            <a:r>
              <a:rPr lang="en-US" sz="1400" b="1" dirty="0" err="1"/>
              <a:t>berakhlaq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  <a:r>
              <a:rPr lang="en-US" sz="1400" b="1" dirty="0" err="1"/>
              <a:t>belum</a:t>
            </a:r>
            <a:r>
              <a:rPr lang="en-US" sz="1400" b="1" dirty="0"/>
              <a:t> </a:t>
            </a:r>
            <a:r>
              <a:rPr lang="en-US" sz="1400" b="1" dirty="0" err="1"/>
              <a:t>menjadi</a:t>
            </a:r>
            <a:r>
              <a:rPr lang="en-US" sz="1400" b="1" dirty="0"/>
              <a:t> </a:t>
            </a:r>
            <a:r>
              <a:rPr lang="en-US" sz="1400" b="1" dirty="0" err="1"/>
              <a:t>kebiasaan</a:t>
            </a:r>
            <a:r>
              <a:rPr lang="en-US" sz="1400" b="1" dirty="0"/>
              <a:t> pada </a:t>
            </a:r>
            <a:r>
              <a:rPr lang="en-US" sz="1400" b="1" dirty="0" err="1"/>
              <a:t>siswa</a:t>
            </a:r>
            <a:r>
              <a:rPr lang="en-US" sz="1400" b="1" dirty="0"/>
              <a:t>, </a:t>
            </a:r>
            <a:r>
              <a:rPr lang="en-US" sz="1400" b="1" dirty="0" err="1"/>
              <a:t>masih</a:t>
            </a:r>
            <a:r>
              <a:rPr lang="en-US" sz="1400" b="1" dirty="0"/>
              <a:t> </a:t>
            </a:r>
            <a:r>
              <a:rPr lang="en-US" sz="1400" b="1" dirty="0" err="1"/>
              <a:t>banyak</a:t>
            </a:r>
            <a:r>
              <a:rPr lang="en-US" sz="1400" b="1" dirty="0"/>
              <a:t> </a:t>
            </a:r>
            <a:r>
              <a:rPr lang="en-US" sz="1400" b="1" dirty="0" err="1"/>
              <a:t>terjadinya</a:t>
            </a:r>
            <a:r>
              <a:rPr lang="en-US" sz="1400" b="1" dirty="0"/>
              <a:t> </a:t>
            </a:r>
            <a:r>
              <a:rPr lang="en-US" sz="1400" b="1" dirty="0" err="1"/>
              <a:t>seorang</a:t>
            </a:r>
            <a:r>
              <a:rPr lang="en-US" sz="1400" b="1" dirty="0"/>
              <a:t> </a:t>
            </a:r>
            <a:r>
              <a:rPr lang="en-US" sz="1400" b="1" dirty="0" err="1"/>
              <a:t>siswa</a:t>
            </a:r>
            <a:r>
              <a:rPr lang="en-US" sz="1400" b="1" dirty="0"/>
              <a:t> </a:t>
            </a:r>
            <a:r>
              <a:rPr lang="en-US" sz="1400" b="1" dirty="0" err="1"/>
              <a:t>tidak</a:t>
            </a:r>
            <a:r>
              <a:rPr lang="en-US" sz="1400" b="1" dirty="0"/>
              <a:t> </a:t>
            </a:r>
            <a:r>
              <a:rPr lang="en-US" sz="1400" b="1" dirty="0" err="1"/>
              <a:t>mencerminkan</a:t>
            </a:r>
            <a:r>
              <a:rPr lang="en-US" sz="1400" b="1" dirty="0"/>
              <a:t> </a:t>
            </a:r>
            <a:r>
              <a:rPr lang="en-US" sz="1400" b="1" dirty="0" err="1"/>
              <a:t>norma-norma</a:t>
            </a:r>
            <a:r>
              <a:rPr lang="en-US" sz="1400" b="1" dirty="0"/>
              <a:t> </a:t>
            </a:r>
            <a:r>
              <a:rPr lang="en-US" sz="1400" b="1" dirty="0" err="1"/>
              <a:t>kepada</a:t>
            </a:r>
            <a:r>
              <a:rPr lang="en-US" sz="1400" b="1" dirty="0"/>
              <a:t> guru </a:t>
            </a:r>
          </a:p>
        </p:txBody>
      </p:sp>
      <p:sp>
        <p:nvSpPr>
          <p:cNvPr id="33" name="Subtitle 2">
            <a:extLst>
              <a:ext uri="{FF2B5EF4-FFF2-40B4-BE49-F238E27FC236}">
                <a16:creationId xmlns:a16="http://schemas.microsoft.com/office/drawing/2014/main" id="{AD08BF42-A3FC-4CCA-8DFB-918DD72AB1E3}"/>
              </a:ext>
            </a:extLst>
          </p:cNvPr>
          <p:cNvSpPr txBox="1">
            <a:spLocks/>
          </p:cNvSpPr>
          <p:nvPr/>
        </p:nvSpPr>
        <p:spPr>
          <a:xfrm>
            <a:off x="4075291" y="3884710"/>
            <a:ext cx="4435206" cy="454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sz="900" b="1" dirty="0"/>
              <a:t>	</a:t>
            </a:r>
            <a:r>
              <a:rPr lang="en-US" sz="800" dirty="0" err="1"/>
              <a:t>jurnal</a:t>
            </a:r>
            <a:r>
              <a:rPr lang="en-US" sz="800" dirty="0"/>
              <a:t> “</a:t>
            </a:r>
            <a:r>
              <a:rPr lang="en-US" sz="800" dirty="0" err="1"/>
              <a:t>akhlaq</a:t>
            </a:r>
            <a:r>
              <a:rPr lang="en-US" sz="800" dirty="0"/>
              <a:t> </a:t>
            </a:r>
            <a:r>
              <a:rPr lang="en-US" sz="800" dirty="0" err="1"/>
              <a:t>siswa</a:t>
            </a:r>
            <a:r>
              <a:rPr lang="en-US" sz="800" dirty="0"/>
              <a:t> </a:t>
            </a:r>
            <a:r>
              <a:rPr lang="en-US" sz="800" dirty="0" err="1"/>
              <a:t>terhadap</a:t>
            </a:r>
            <a:r>
              <a:rPr lang="en-US" sz="800" dirty="0"/>
              <a:t> guru pada </a:t>
            </a:r>
            <a:r>
              <a:rPr lang="en-US" sz="800" dirty="0" err="1"/>
              <a:t>pendekatan</a:t>
            </a:r>
            <a:r>
              <a:rPr lang="en-US" sz="800" dirty="0"/>
              <a:t> </a:t>
            </a:r>
            <a:r>
              <a:rPr lang="en-US" sz="800" dirty="0" err="1"/>
              <a:t>normatif</a:t>
            </a:r>
            <a:r>
              <a:rPr lang="en-US" sz="800" dirty="0"/>
              <a:t> </a:t>
            </a:r>
            <a:r>
              <a:rPr lang="en-US" sz="800" dirty="0" err="1"/>
              <a:t>dalam</a:t>
            </a:r>
            <a:r>
              <a:rPr lang="en-US" sz="800" dirty="0"/>
              <a:t> al-</a:t>
            </a:r>
            <a:r>
              <a:rPr lang="en-US" sz="800" dirty="0" err="1"/>
              <a:t>qur’an</a:t>
            </a:r>
            <a:r>
              <a:rPr lang="en-US" sz="800" dirty="0"/>
              <a:t> dan </a:t>
            </a:r>
            <a:r>
              <a:rPr lang="en-US" sz="800" dirty="0" err="1"/>
              <a:t>hadist</a:t>
            </a:r>
            <a:r>
              <a:rPr lang="en-US" sz="800" dirty="0"/>
              <a:t> (</a:t>
            </a:r>
            <a:r>
              <a:rPr lang="en-US" sz="800" dirty="0" err="1"/>
              <a:t>khoirunisa</a:t>
            </a:r>
            <a:r>
              <a:rPr lang="en-US" sz="800" dirty="0"/>
              <a:t>, </a:t>
            </a:r>
            <a:r>
              <a:rPr lang="en-US" sz="800" dirty="0" err="1"/>
              <a:t>sutrisno</a:t>
            </a:r>
            <a:r>
              <a:rPr lang="en-US" sz="800" dirty="0"/>
              <a:t>, 2022)</a:t>
            </a:r>
            <a:endParaRPr lang="en-US" sz="800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E2A437DA-BF0F-437C-8CC1-90E0CD83872A}"/>
              </a:ext>
            </a:extLst>
          </p:cNvPr>
          <p:cNvSpPr txBox="1">
            <a:spLocks/>
          </p:cNvSpPr>
          <p:nvPr/>
        </p:nvSpPr>
        <p:spPr>
          <a:xfrm>
            <a:off x="4859708" y="934844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r>
              <a:rPr lang="en-US" sz="4400" b="1" dirty="0" err="1"/>
              <a:t>Rumusan</a:t>
            </a:r>
            <a:r>
              <a:rPr lang="en-US" sz="4400" b="1" dirty="0"/>
              <a:t> </a:t>
            </a:r>
            <a:r>
              <a:rPr lang="en-US" sz="4400" b="1" dirty="0" err="1"/>
              <a:t>Masalah</a:t>
            </a:r>
            <a:endParaRPr lang="en-US" sz="4400" b="1" dirty="0"/>
          </a:p>
        </p:txBody>
      </p:sp>
      <p:sp>
        <p:nvSpPr>
          <p:cNvPr id="36" name="Google Shape;9970;p65">
            <a:extLst>
              <a:ext uri="{FF2B5EF4-FFF2-40B4-BE49-F238E27FC236}">
                <a16:creationId xmlns:a16="http://schemas.microsoft.com/office/drawing/2014/main" id="{F238ED84-0C6F-41CE-937C-FC183E3FB94A}"/>
              </a:ext>
            </a:extLst>
          </p:cNvPr>
          <p:cNvSpPr/>
          <p:nvPr/>
        </p:nvSpPr>
        <p:spPr>
          <a:xfrm>
            <a:off x="6422571" y="1258791"/>
            <a:ext cx="2087926" cy="148719"/>
          </a:xfrm>
          <a:custGeom>
            <a:avLst/>
            <a:gdLst/>
            <a:ahLst/>
            <a:cxnLst/>
            <a:rect l="l" t="t" r="r" b="b"/>
            <a:pathLst>
              <a:path w="4174" h="280" extrusionOk="0">
                <a:moveTo>
                  <a:pt x="2982" y="1"/>
                </a:moveTo>
                <a:cubicBezTo>
                  <a:pt x="2975" y="1"/>
                  <a:pt x="2968" y="5"/>
                  <a:pt x="2963" y="15"/>
                </a:cubicBezTo>
                <a:cubicBezTo>
                  <a:pt x="2915" y="70"/>
                  <a:pt x="2848" y="101"/>
                  <a:pt x="2781" y="101"/>
                </a:cubicBezTo>
                <a:cubicBezTo>
                  <a:pt x="2729" y="101"/>
                  <a:pt x="2677" y="82"/>
                  <a:pt x="2635" y="39"/>
                </a:cubicBezTo>
                <a:cubicBezTo>
                  <a:pt x="2628" y="33"/>
                  <a:pt x="2622" y="30"/>
                  <a:pt x="2616" y="30"/>
                </a:cubicBezTo>
                <a:cubicBezTo>
                  <a:pt x="2610" y="30"/>
                  <a:pt x="2604" y="33"/>
                  <a:pt x="2598" y="39"/>
                </a:cubicBezTo>
                <a:cubicBezTo>
                  <a:pt x="2540" y="97"/>
                  <a:pt x="2469" y="128"/>
                  <a:pt x="2396" y="128"/>
                </a:cubicBezTo>
                <a:cubicBezTo>
                  <a:pt x="2332" y="128"/>
                  <a:pt x="2266" y="103"/>
                  <a:pt x="2209" y="51"/>
                </a:cubicBezTo>
                <a:cubicBezTo>
                  <a:pt x="2197" y="51"/>
                  <a:pt x="2184" y="51"/>
                  <a:pt x="2173" y="64"/>
                </a:cubicBezTo>
                <a:cubicBezTo>
                  <a:pt x="2133" y="129"/>
                  <a:pt x="2069" y="163"/>
                  <a:pt x="2003" y="163"/>
                </a:cubicBezTo>
                <a:cubicBezTo>
                  <a:pt x="1946" y="163"/>
                  <a:pt x="1889" y="138"/>
                  <a:pt x="1844" y="88"/>
                </a:cubicBezTo>
                <a:cubicBezTo>
                  <a:pt x="1841" y="85"/>
                  <a:pt x="1836" y="83"/>
                  <a:pt x="1832" y="83"/>
                </a:cubicBezTo>
                <a:cubicBezTo>
                  <a:pt x="1821" y="83"/>
                  <a:pt x="1808" y="95"/>
                  <a:pt x="1808" y="112"/>
                </a:cubicBezTo>
                <a:cubicBezTo>
                  <a:pt x="1808" y="148"/>
                  <a:pt x="1789" y="161"/>
                  <a:pt x="1761" y="161"/>
                </a:cubicBezTo>
                <a:cubicBezTo>
                  <a:pt x="1685" y="161"/>
                  <a:pt x="1536" y="64"/>
                  <a:pt x="1491" y="64"/>
                </a:cubicBezTo>
                <a:cubicBezTo>
                  <a:pt x="1394" y="73"/>
                  <a:pt x="1375" y="153"/>
                  <a:pt x="1289" y="153"/>
                </a:cubicBezTo>
                <a:cubicBezTo>
                  <a:pt x="1268" y="153"/>
                  <a:pt x="1242" y="149"/>
                  <a:pt x="1211" y="137"/>
                </a:cubicBezTo>
                <a:cubicBezTo>
                  <a:pt x="1145" y="103"/>
                  <a:pt x="1088" y="50"/>
                  <a:pt x="1014" y="50"/>
                </a:cubicBezTo>
                <a:cubicBezTo>
                  <a:pt x="1007" y="50"/>
                  <a:pt x="1000" y="50"/>
                  <a:pt x="992" y="51"/>
                </a:cubicBezTo>
                <a:cubicBezTo>
                  <a:pt x="919" y="64"/>
                  <a:pt x="883" y="137"/>
                  <a:pt x="810" y="161"/>
                </a:cubicBezTo>
                <a:cubicBezTo>
                  <a:pt x="794" y="168"/>
                  <a:pt x="778" y="172"/>
                  <a:pt x="764" y="172"/>
                </a:cubicBezTo>
                <a:cubicBezTo>
                  <a:pt x="684" y="172"/>
                  <a:pt x="637" y="75"/>
                  <a:pt x="555" y="75"/>
                </a:cubicBezTo>
                <a:cubicBezTo>
                  <a:pt x="410" y="86"/>
                  <a:pt x="458" y="210"/>
                  <a:pt x="321" y="210"/>
                </a:cubicBezTo>
                <a:cubicBezTo>
                  <a:pt x="296" y="210"/>
                  <a:pt x="265" y="206"/>
                  <a:pt x="227" y="197"/>
                </a:cubicBezTo>
                <a:cubicBezTo>
                  <a:pt x="188" y="192"/>
                  <a:pt x="136" y="179"/>
                  <a:pt x="93" y="179"/>
                </a:cubicBezTo>
                <a:cubicBezTo>
                  <a:pt x="41" y="179"/>
                  <a:pt x="1" y="197"/>
                  <a:pt x="8" y="270"/>
                </a:cubicBezTo>
                <a:cubicBezTo>
                  <a:pt x="8" y="276"/>
                  <a:pt x="11" y="279"/>
                  <a:pt x="14" y="279"/>
                </a:cubicBezTo>
                <a:cubicBezTo>
                  <a:pt x="17" y="279"/>
                  <a:pt x="19" y="276"/>
                  <a:pt x="19" y="270"/>
                </a:cubicBezTo>
                <a:cubicBezTo>
                  <a:pt x="19" y="235"/>
                  <a:pt x="48" y="224"/>
                  <a:pt x="89" y="224"/>
                </a:cubicBezTo>
                <a:cubicBezTo>
                  <a:pt x="165" y="224"/>
                  <a:pt x="283" y="262"/>
                  <a:pt x="347" y="262"/>
                </a:cubicBezTo>
                <a:cubicBezTo>
                  <a:pt x="357" y="262"/>
                  <a:pt x="366" y="261"/>
                  <a:pt x="373" y="258"/>
                </a:cubicBezTo>
                <a:cubicBezTo>
                  <a:pt x="421" y="246"/>
                  <a:pt x="397" y="246"/>
                  <a:pt x="446" y="210"/>
                </a:cubicBezTo>
                <a:cubicBezTo>
                  <a:pt x="482" y="161"/>
                  <a:pt x="530" y="137"/>
                  <a:pt x="616" y="137"/>
                </a:cubicBezTo>
                <a:cubicBezTo>
                  <a:pt x="628" y="161"/>
                  <a:pt x="652" y="173"/>
                  <a:pt x="676" y="185"/>
                </a:cubicBezTo>
                <a:cubicBezTo>
                  <a:pt x="703" y="203"/>
                  <a:pt x="730" y="214"/>
                  <a:pt x="761" y="214"/>
                </a:cubicBezTo>
                <a:cubicBezTo>
                  <a:pt x="773" y="214"/>
                  <a:pt x="785" y="213"/>
                  <a:pt x="798" y="210"/>
                </a:cubicBezTo>
                <a:cubicBezTo>
                  <a:pt x="846" y="197"/>
                  <a:pt x="871" y="161"/>
                  <a:pt x="908" y="148"/>
                </a:cubicBezTo>
                <a:cubicBezTo>
                  <a:pt x="964" y="113"/>
                  <a:pt x="1001" y="98"/>
                  <a:pt x="1033" y="98"/>
                </a:cubicBezTo>
                <a:cubicBezTo>
                  <a:pt x="1077" y="98"/>
                  <a:pt x="1112" y="126"/>
                  <a:pt x="1175" y="161"/>
                </a:cubicBezTo>
                <a:cubicBezTo>
                  <a:pt x="1217" y="182"/>
                  <a:pt x="1260" y="212"/>
                  <a:pt x="1309" y="212"/>
                </a:cubicBezTo>
                <a:cubicBezTo>
                  <a:pt x="1317" y="212"/>
                  <a:pt x="1325" y="211"/>
                  <a:pt x="1333" y="210"/>
                </a:cubicBezTo>
                <a:cubicBezTo>
                  <a:pt x="1357" y="210"/>
                  <a:pt x="1370" y="197"/>
                  <a:pt x="1382" y="185"/>
                </a:cubicBezTo>
                <a:cubicBezTo>
                  <a:pt x="1419" y="148"/>
                  <a:pt x="1463" y="132"/>
                  <a:pt x="1514" y="132"/>
                </a:cubicBezTo>
                <a:cubicBezTo>
                  <a:pt x="1530" y="132"/>
                  <a:pt x="1547" y="134"/>
                  <a:pt x="1564" y="137"/>
                </a:cubicBezTo>
                <a:cubicBezTo>
                  <a:pt x="1600" y="148"/>
                  <a:pt x="1625" y="161"/>
                  <a:pt x="1649" y="185"/>
                </a:cubicBezTo>
                <a:cubicBezTo>
                  <a:pt x="1678" y="193"/>
                  <a:pt x="1709" y="199"/>
                  <a:pt x="1738" y="199"/>
                </a:cubicBezTo>
                <a:cubicBezTo>
                  <a:pt x="1784" y="199"/>
                  <a:pt x="1825" y="186"/>
                  <a:pt x="1845" y="149"/>
                </a:cubicBezTo>
                <a:lnTo>
                  <a:pt x="1845" y="149"/>
                </a:lnTo>
                <a:cubicBezTo>
                  <a:pt x="1890" y="187"/>
                  <a:pt x="1951" y="206"/>
                  <a:pt x="2013" y="206"/>
                </a:cubicBezTo>
                <a:cubicBezTo>
                  <a:pt x="2038" y="206"/>
                  <a:pt x="2063" y="203"/>
                  <a:pt x="2087" y="197"/>
                </a:cubicBezTo>
                <a:cubicBezTo>
                  <a:pt x="2165" y="163"/>
                  <a:pt x="2169" y="128"/>
                  <a:pt x="2208" y="128"/>
                </a:cubicBezTo>
                <a:cubicBezTo>
                  <a:pt x="2224" y="128"/>
                  <a:pt x="2246" y="134"/>
                  <a:pt x="2281" y="148"/>
                </a:cubicBezTo>
                <a:cubicBezTo>
                  <a:pt x="2330" y="173"/>
                  <a:pt x="2379" y="173"/>
                  <a:pt x="2440" y="173"/>
                </a:cubicBezTo>
                <a:cubicBezTo>
                  <a:pt x="2500" y="161"/>
                  <a:pt x="2549" y="112"/>
                  <a:pt x="2598" y="112"/>
                </a:cubicBezTo>
                <a:cubicBezTo>
                  <a:pt x="2605" y="111"/>
                  <a:pt x="2611" y="111"/>
                  <a:pt x="2618" y="111"/>
                </a:cubicBezTo>
                <a:cubicBezTo>
                  <a:pt x="2683" y="111"/>
                  <a:pt x="2742" y="153"/>
                  <a:pt x="2813" y="153"/>
                </a:cubicBezTo>
                <a:cubicBezTo>
                  <a:pt x="2826" y="153"/>
                  <a:pt x="2839" y="152"/>
                  <a:pt x="2854" y="148"/>
                </a:cubicBezTo>
                <a:cubicBezTo>
                  <a:pt x="2890" y="137"/>
                  <a:pt x="2951" y="75"/>
                  <a:pt x="2975" y="75"/>
                </a:cubicBezTo>
                <a:cubicBezTo>
                  <a:pt x="2999" y="75"/>
                  <a:pt x="3048" y="124"/>
                  <a:pt x="3072" y="148"/>
                </a:cubicBezTo>
                <a:cubicBezTo>
                  <a:pt x="3129" y="170"/>
                  <a:pt x="3186" y="183"/>
                  <a:pt x="3242" y="183"/>
                </a:cubicBezTo>
                <a:cubicBezTo>
                  <a:pt x="3283" y="183"/>
                  <a:pt x="3324" y="176"/>
                  <a:pt x="3364" y="161"/>
                </a:cubicBezTo>
                <a:cubicBezTo>
                  <a:pt x="3417" y="146"/>
                  <a:pt x="3423" y="135"/>
                  <a:pt x="3440" y="135"/>
                </a:cubicBezTo>
                <a:cubicBezTo>
                  <a:pt x="3451" y="135"/>
                  <a:pt x="3466" y="139"/>
                  <a:pt x="3498" y="148"/>
                </a:cubicBezTo>
                <a:cubicBezTo>
                  <a:pt x="3535" y="161"/>
                  <a:pt x="3571" y="185"/>
                  <a:pt x="3608" y="185"/>
                </a:cubicBezTo>
                <a:cubicBezTo>
                  <a:pt x="3618" y="186"/>
                  <a:pt x="3629" y="187"/>
                  <a:pt x="3639" y="187"/>
                </a:cubicBezTo>
                <a:cubicBezTo>
                  <a:pt x="3719" y="187"/>
                  <a:pt x="3784" y="153"/>
                  <a:pt x="3829" y="96"/>
                </a:cubicBezTo>
                <a:lnTo>
                  <a:pt x="3829" y="96"/>
                </a:lnTo>
                <a:cubicBezTo>
                  <a:pt x="3876" y="146"/>
                  <a:pt x="3938" y="172"/>
                  <a:pt x="4001" y="172"/>
                </a:cubicBezTo>
                <a:cubicBezTo>
                  <a:pt x="4055" y="172"/>
                  <a:pt x="4109" y="153"/>
                  <a:pt x="4154" y="112"/>
                </a:cubicBezTo>
                <a:cubicBezTo>
                  <a:pt x="4173" y="94"/>
                  <a:pt x="4156" y="67"/>
                  <a:pt x="4136" y="67"/>
                </a:cubicBezTo>
                <a:cubicBezTo>
                  <a:pt x="4130" y="67"/>
                  <a:pt x="4124" y="70"/>
                  <a:pt x="4118" y="75"/>
                </a:cubicBezTo>
                <a:cubicBezTo>
                  <a:pt x="4087" y="107"/>
                  <a:pt x="4044" y="122"/>
                  <a:pt x="4001" y="122"/>
                </a:cubicBezTo>
                <a:cubicBezTo>
                  <a:pt x="3944" y="122"/>
                  <a:pt x="3885" y="95"/>
                  <a:pt x="3851" y="39"/>
                </a:cubicBezTo>
                <a:cubicBezTo>
                  <a:pt x="3844" y="27"/>
                  <a:pt x="3835" y="21"/>
                  <a:pt x="3826" y="21"/>
                </a:cubicBezTo>
                <a:cubicBezTo>
                  <a:pt x="3817" y="21"/>
                  <a:pt x="3808" y="27"/>
                  <a:pt x="3802" y="39"/>
                </a:cubicBezTo>
                <a:cubicBezTo>
                  <a:pt x="3763" y="105"/>
                  <a:pt x="3695" y="139"/>
                  <a:pt x="3628" y="139"/>
                </a:cubicBezTo>
                <a:cubicBezTo>
                  <a:pt x="3570" y="139"/>
                  <a:pt x="3513" y="114"/>
                  <a:pt x="3473" y="64"/>
                </a:cubicBezTo>
                <a:cubicBezTo>
                  <a:pt x="3467" y="57"/>
                  <a:pt x="3461" y="54"/>
                  <a:pt x="3455" y="54"/>
                </a:cubicBezTo>
                <a:cubicBezTo>
                  <a:pt x="3449" y="54"/>
                  <a:pt x="3443" y="57"/>
                  <a:pt x="3437" y="64"/>
                </a:cubicBezTo>
                <a:cubicBezTo>
                  <a:pt x="3380" y="110"/>
                  <a:pt x="3312" y="132"/>
                  <a:pt x="3245" y="132"/>
                </a:cubicBezTo>
                <a:cubicBezTo>
                  <a:pt x="3153" y="132"/>
                  <a:pt x="3062" y="92"/>
                  <a:pt x="2999" y="15"/>
                </a:cubicBezTo>
                <a:cubicBezTo>
                  <a:pt x="2999" y="8"/>
                  <a:pt x="2991" y="1"/>
                  <a:pt x="298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2B45203-FF5D-4C8A-9CD7-5341087B6B89}"/>
              </a:ext>
            </a:extLst>
          </p:cNvPr>
          <p:cNvSpPr txBox="1">
            <a:spLocks/>
          </p:cNvSpPr>
          <p:nvPr/>
        </p:nvSpPr>
        <p:spPr>
          <a:xfrm>
            <a:off x="493776" y="1803758"/>
            <a:ext cx="3714606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l"/>
            <a:r>
              <a:rPr lang="en-US" sz="2000" b="1" dirty="0" err="1"/>
              <a:t>masalah</a:t>
            </a:r>
            <a:r>
              <a:rPr lang="en-US" sz="2000" b="1" dirty="0"/>
              <a:t> yang </a:t>
            </a:r>
            <a:r>
              <a:rPr lang="en-US" sz="2000" b="1" dirty="0" err="1"/>
              <a:t>kita</a:t>
            </a:r>
            <a:r>
              <a:rPr lang="en-US" sz="2000" b="1" dirty="0"/>
              <a:t> </a:t>
            </a:r>
            <a:r>
              <a:rPr lang="en-US" sz="2000" b="1" dirty="0" err="1"/>
              <a:t>bahas</a:t>
            </a:r>
            <a:r>
              <a:rPr lang="en-US" sz="2000" b="1" dirty="0"/>
              <a:t> pada </a:t>
            </a:r>
            <a:r>
              <a:rPr lang="en-US" sz="2000" b="1" dirty="0" err="1"/>
              <a:t>masalah</a:t>
            </a:r>
            <a:r>
              <a:rPr lang="en-US" sz="2000" b="1" dirty="0"/>
              <a:t> </a:t>
            </a:r>
            <a:r>
              <a:rPr lang="en-US" sz="2000" b="1" dirty="0" err="1"/>
              <a:t>ini</a:t>
            </a:r>
            <a:r>
              <a:rPr lang="en-US" sz="2000" b="1" dirty="0"/>
              <a:t> </a:t>
            </a:r>
            <a:r>
              <a:rPr lang="en-US" sz="2000" b="1" dirty="0" err="1"/>
              <a:t>yaitu</a:t>
            </a:r>
            <a:endParaRPr lang="en-US" sz="2000" b="1" dirty="0"/>
          </a:p>
        </p:txBody>
      </p:sp>
      <p:grpSp>
        <p:nvGrpSpPr>
          <p:cNvPr id="10" name="Google Shape;2001;p33">
            <a:extLst>
              <a:ext uri="{FF2B5EF4-FFF2-40B4-BE49-F238E27FC236}">
                <a16:creationId xmlns:a16="http://schemas.microsoft.com/office/drawing/2014/main" id="{36223945-73C6-432D-8582-5B39451A3898}"/>
              </a:ext>
            </a:extLst>
          </p:cNvPr>
          <p:cNvGrpSpPr/>
          <p:nvPr/>
        </p:nvGrpSpPr>
        <p:grpSpPr>
          <a:xfrm>
            <a:off x="2432029" y="2094474"/>
            <a:ext cx="336678" cy="68953"/>
            <a:chOff x="314871" y="1839081"/>
            <a:chExt cx="336678" cy="68953"/>
          </a:xfrm>
          <a:solidFill>
            <a:schemeClr val="tx1"/>
          </a:solidFill>
        </p:grpSpPr>
        <p:sp>
          <p:nvSpPr>
            <p:cNvPr id="12" name="Google Shape;2002;p33">
              <a:extLst>
                <a:ext uri="{FF2B5EF4-FFF2-40B4-BE49-F238E27FC236}">
                  <a16:creationId xmlns:a16="http://schemas.microsoft.com/office/drawing/2014/main" id="{970FADD0-2A15-4EBA-9B34-BA560D569102}"/>
                </a:ext>
              </a:extLst>
            </p:cNvPr>
            <p:cNvSpPr/>
            <p:nvPr/>
          </p:nvSpPr>
          <p:spPr>
            <a:xfrm rot="-4994255">
              <a:off x="315394" y="1847975"/>
              <a:ext cx="56383" cy="51144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003;p33">
              <a:extLst>
                <a:ext uri="{FF2B5EF4-FFF2-40B4-BE49-F238E27FC236}">
                  <a16:creationId xmlns:a16="http://schemas.microsoft.com/office/drawing/2014/main" id="{EDC9FCC1-DE4B-4D58-89A7-26C7188C989D}"/>
                </a:ext>
              </a:extLst>
            </p:cNvPr>
            <p:cNvSpPr/>
            <p:nvPr/>
          </p:nvSpPr>
          <p:spPr>
            <a:xfrm rot="-4994255">
              <a:off x="452246" y="1841900"/>
              <a:ext cx="61929" cy="63314"/>
            </a:xfrm>
            <a:custGeom>
              <a:avLst/>
              <a:gdLst/>
              <a:ahLst/>
              <a:cxnLst/>
              <a:rect l="l" t="t" r="r" b="b"/>
              <a:pathLst>
                <a:path w="402" h="411" extrusionOk="0">
                  <a:moveTo>
                    <a:pt x="232" y="77"/>
                  </a:moveTo>
                  <a:cubicBezTo>
                    <a:pt x="280" y="77"/>
                    <a:pt x="317" y="125"/>
                    <a:pt x="329" y="174"/>
                  </a:cubicBezTo>
                  <a:cubicBezTo>
                    <a:pt x="346" y="253"/>
                    <a:pt x="263" y="339"/>
                    <a:pt x="187" y="339"/>
                  </a:cubicBezTo>
                  <a:cubicBezTo>
                    <a:pt x="158" y="339"/>
                    <a:pt x="130" y="326"/>
                    <a:pt x="110" y="296"/>
                  </a:cubicBezTo>
                  <a:cubicBezTo>
                    <a:pt x="86" y="260"/>
                    <a:pt x="86" y="211"/>
                    <a:pt x="98" y="174"/>
                  </a:cubicBezTo>
                  <a:cubicBezTo>
                    <a:pt x="110" y="174"/>
                    <a:pt x="123" y="174"/>
                    <a:pt x="123" y="162"/>
                  </a:cubicBezTo>
                  <a:cubicBezTo>
                    <a:pt x="134" y="101"/>
                    <a:pt x="183" y="77"/>
                    <a:pt x="232" y="77"/>
                  </a:cubicBezTo>
                  <a:close/>
                  <a:moveTo>
                    <a:pt x="230" y="1"/>
                  </a:moveTo>
                  <a:cubicBezTo>
                    <a:pt x="187" y="1"/>
                    <a:pt x="141" y="23"/>
                    <a:pt x="110" y="52"/>
                  </a:cubicBezTo>
                  <a:cubicBezTo>
                    <a:pt x="107" y="49"/>
                    <a:pt x="103" y="48"/>
                    <a:pt x="100" y="48"/>
                  </a:cubicBezTo>
                  <a:cubicBezTo>
                    <a:pt x="91" y="48"/>
                    <a:pt x="82" y="56"/>
                    <a:pt x="74" y="65"/>
                  </a:cubicBezTo>
                  <a:cubicBezTo>
                    <a:pt x="25" y="138"/>
                    <a:pt x="1" y="235"/>
                    <a:pt x="50" y="320"/>
                  </a:cubicBezTo>
                  <a:cubicBezTo>
                    <a:pt x="61" y="357"/>
                    <a:pt x="98" y="381"/>
                    <a:pt x="134" y="406"/>
                  </a:cubicBezTo>
                  <a:cubicBezTo>
                    <a:pt x="147" y="409"/>
                    <a:pt x="160" y="410"/>
                    <a:pt x="173" y="410"/>
                  </a:cubicBezTo>
                  <a:cubicBezTo>
                    <a:pt x="208" y="410"/>
                    <a:pt x="241" y="399"/>
                    <a:pt x="269" y="381"/>
                  </a:cubicBezTo>
                  <a:cubicBezTo>
                    <a:pt x="341" y="344"/>
                    <a:pt x="402" y="260"/>
                    <a:pt x="402" y="174"/>
                  </a:cubicBezTo>
                  <a:cubicBezTo>
                    <a:pt x="402" y="101"/>
                    <a:pt x="341" y="16"/>
                    <a:pt x="256" y="4"/>
                  </a:cubicBezTo>
                  <a:cubicBezTo>
                    <a:pt x="247" y="2"/>
                    <a:pt x="239" y="1"/>
                    <a:pt x="230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004;p33">
              <a:extLst>
                <a:ext uri="{FF2B5EF4-FFF2-40B4-BE49-F238E27FC236}">
                  <a16:creationId xmlns:a16="http://schemas.microsoft.com/office/drawing/2014/main" id="{95534294-8EBD-42A2-9E26-115D87107AED}"/>
                </a:ext>
              </a:extLst>
            </p:cNvPr>
            <p:cNvSpPr/>
            <p:nvPr/>
          </p:nvSpPr>
          <p:spPr>
            <a:xfrm rot="4994255" flipH="1">
              <a:off x="594644" y="1847975"/>
              <a:ext cx="56383" cy="51144"/>
            </a:xfrm>
            <a:custGeom>
              <a:avLst/>
              <a:gdLst/>
              <a:ahLst/>
              <a:cxnLst/>
              <a:rect l="l" t="t" r="r" b="b"/>
              <a:pathLst>
                <a:path w="366" h="332" extrusionOk="0">
                  <a:moveTo>
                    <a:pt x="207" y="71"/>
                  </a:moveTo>
                  <a:cubicBezTo>
                    <a:pt x="207" y="71"/>
                    <a:pt x="220" y="71"/>
                    <a:pt x="220" y="83"/>
                  </a:cubicBezTo>
                  <a:lnTo>
                    <a:pt x="244" y="83"/>
                  </a:lnTo>
                  <a:lnTo>
                    <a:pt x="256" y="95"/>
                  </a:lnTo>
                  <a:lnTo>
                    <a:pt x="268" y="95"/>
                  </a:lnTo>
                  <a:lnTo>
                    <a:pt x="268" y="107"/>
                  </a:lnTo>
                  <a:lnTo>
                    <a:pt x="280" y="120"/>
                  </a:lnTo>
                  <a:lnTo>
                    <a:pt x="280" y="131"/>
                  </a:lnTo>
                  <a:lnTo>
                    <a:pt x="293" y="144"/>
                  </a:lnTo>
                  <a:lnTo>
                    <a:pt x="293" y="156"/>
                  </a:lnTo>
                  <a:lnTo>
                    <a:pt x="293" y="168"/>
                  </a:lnTo>
                  <a:cubicBezTo>
                    <a:pt x="293" y="168"/>
                    <a:pt x="293" y="180"/>
                    <a:pt x="280" y="193"/>
                  </a:cubicBezTo>
                  <a:lnTo>
                    <a:pt x="280" y="204"/>
                  </a:lnTo>
                  <a:cubicBezTo>
                    <a:pt x="280" y="204"/>
                    <a:pt x="268" y="217"/>
                    <a:pt x="268" y="229"/>
                  </a:cubicBezTo>
                  <a:cubicBezTo>
                    <a:pt x="256" y="241"/>
                    <a:pt x="244" y="241"/>
                    <a:pt x="231" y="253"/>
                  </a:cubicBezTo>
                  <a:cubicBezTo>
                    <a:pt x="231" y="253"/>
                    <a:pt x="220" y="265"/>
                    <a:pt x="207" y="265"/>
                  </a:cubicBezTo>
                  <a:lnTo>
                    <a:pt x="171" y="265"/>
                  </a:lnTo>
                  <a:cubicBezTo>
                    <a:pt x="158" y="265"/>
                    <a:pt x="134" y="265"/>
                    <a:pt x="110" y="241"/>
                  </a:cubicBezTo>
                  <a:cubicBezTo>
                    <a:pt x="61" y="217"/>
                    <a:pt x="61" y="144"/>
                    <a:pt x="98" y="107"/>
                  </a:cubicBezTo>
                  <a:cubicBezTo>
                    <a:pt x="110" y="107"/>
                    <a:pt x="122" y="107"/>
                    <a:pt x="122" y="95"/>
                  </a:cubicBezTo>
                  <a:lnTo>
                    <a:pt x="134" y="95"/>
                  </a:lnTo>
                  <a:cubicBezTo>
                    <a:pt x="134" y="83"/>
                    <a:pt x="147" y="83"/>
                    <a:pt x="147" y="83"/>
                  </a:cubicBezTo>
                  <a:cubicBezTo>
                    <a:pt x="158" y="83"/>
                    <a:pt x="158" y="83"/>
                    <a:pt x="171" y="71"/>
                  </a:cubicBezTo>
                  <a:close/>
                  <a:moveTo>
                    <a:pt x="212" y="1"/>
                  </a:moveTo>
                  <a:cubicBezTo>
                    <a:pt x="195" y="1"/>
                    <a:pt x="177" y="4"/>
                    <a:pt x="158" y="10"/>
                  </a:cubicBezTo>
                  <a:cubicBezTo>
                    <a:pt x="134" y="10"/>
                    <a:pt x="98" y="34"/>
                    <a:pt x="86" y="58"/>
                  </a:cubicBezTo>
                  <a:cubicBezTo>
                    <a:pt x="74" y="58"/>
                    <a:pt x="61" y="58"/>
                    <a:pt x="61" y="71"/>
                  </a:cubicBezTo>
                  <a:cubicBezTo>
                    <a:pt x="1" y="120"/>
                    <a:pt x="1" y="217"/>
                    <a:pt x="50" y="277"/>
                  </a:cubicBezTo>
                  <a:cubicBezTo>
                    <a:pt x="82" y="310"/>
                    <a:pt x="131" y="331"/>
                    <a:pt x="178" y="331"/>
                  </a:cubicBezTo>
                  <a:cubicBezTo>
                    <a:pt x="201" y="331"/>
                    <a:pt x="224" y="326"/>
                    <a:pt x="244" y="314"/>
                  </a:cubicBezTo>
                  <a:cubicBezTo>
                    <a:pt x="304" y="290"/>
                    <a:pt x="353" y="229"/>
                    <a:pt x="353" y="156"/>
                  </a:cubicBezTo>
                  <a:cubicBezTo>
                    <a:pt x="366" y="95"/>
                    <a:pt x="317" y="34"/>
                    <a:pt x="256" y="10"/>
                  </a:cubicBezTo>
                  <a:cubicBezTo>
                    <a:pt x="244" y="4"/>
                    <a:pt x="229" y="1"/>
                    <a:pt x="212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3B633BD-EA45-46F7-8A5E-D6DEEA036DD7}"/>
              </a:ext>
            </a:extLst>
          </p:cNvPr>
          <p:cNvGrpSpPr/>
          <p:nvPr/>
        </p:nvGrpSpPr>
        <p:grpSpPr>
          <a:xfrm rot="4301690">
            <a:off x="5914572" y="2610736"/>
            <a:ext cx="936534" cy="3724942"/>
            <a:chOff x="4671912" y="4506503"/>
            <a:chExt cx="670563" cy="37549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8" name="Google Shape;10559;p67">
              <a:extLst>
                <a:ext uri="{FF2B5EF4-FFF2-40B4-BE49-F238E27FC236}">
                  <a16:creationId xmlns:a16="http://schemas.microsoft.com/office/drawing/2014/main" id="{3D89395E-67AC-4384-9989-C733E5F3CA5C}"/>
                </a:ext>
              </a:extLst>
            </p:cNvPr>
            <p:cNvSpPr/>
            <p:nvPr/>
          </p:nvSpPr>
          <p:spPr>
            <a:xfrm>
              <a:off x="4671912" y="4506503"/>
              <a:ext cx="670563" cy="375494"/>
            </a:xfrm>
            <a:custGeom>
              <a:avLst/>
              <a:gdLst/>
              <a:ahLst/>
              <a:cxnLst/>
              <a:rect l="l" t="t" r="r" b="b"/>
              <a:pathLst>
                <a:path w="2598" h="1635" extrusionOk="0">
                  <a:moveTo>
                    <a:pt x="2547" y="0"/>
                  </a:moveTo>
                  <a:cubicBezTo>
                    <a:pt x="2542" y="0"/>
                    <a:pt x="2536" y="2"/>
                    <a:pt x="2530" y="5"/>
                  </a:cubicBezTo>
                  <a:cubicBezTo>
                    <a:pt x="2057" y="199"/>
                    <a:pt x="1594" y="442"/>
                    <a:pt x="1168" y="710"/>
                  </a:cubicBezTo>
                  <a:cubicBezTo>
                    <a:pt x="949" y="856"/>
                    <a:pt x="731" y="1002"/>
                    <a:pt x="524" y="1159"/>
                  </a:cubicBezTo>
                  <a:cubicBezTo>
                    <a:pt x="354" y="1294"/>
                    <a:pt x="135" y="1440"/>
                    <a:pt x="13" y="1622"/>
                  </a:cubicBezTo>
                  <a:cubicBezTo>
                    <a:pt x="1" y="1622"/>
                    <a:pt x="13" y="1634"/>
                    <a:pt x="25" y="1634"/>
                  </a:cubicBezTo>
                  <a:cubicBezTo>
                    <a:pt x="232" y="1524"/>
                    <a:pt x="414" y="1330"/>
                    <a:pt x="609" y="1196"/>
                  </a:cubicBezTo>
                  <a:cubicBezTo>
                    <a:pt x="803" y="1050"/>
                    <a:pt x="998" y="905"/>
                    <a:pt x="1205" y="783"/>
                  </a:cubicBezTo>
                  <a:cubicBezTo>
                    <a:pt x="1630" y="515"/>
                    <a:pt x="2081" y="284"/>
                    <a:pt x="2555" y="89"/>
                  </a:cubicBezTo>
                  <a:cubicBezTo>
                    <a:pt x="2597" y="68"/>
                    <a:pt x="2584" y="0"/>
                    <a:pt x="2547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62;p67">
              <a:extLst>
                <a:ext uri="{FF2B5EF4-FFF2-40B4-BE49-F238E27FC236}">
                  <a16:creationId xmlns:a16="http://schemas.microsoft.com/office/drawing/2014/main" id="{E3CE8060-1A5E-42FC-B1E1-34EAABE6FE47}"/>
                </a:ext>
              </a:extLst>
            </p:cNvPr>
            <p:cNvSpPr/>
            <p:nvPr/>
          </p:nvSpPr>
          <p:spPr>
            <a:xfrm>
              <a:off x="4767942" y="4629869"/>
              <a:ext cx="372707" cy="232416"/>
            </a:xfrm>
            <a:custGeom>
              <a:avLst/>
              <a:gdLst/>
              <a:ahLst/>
              <a:cxnLst/>
              <a:rect l="l" t="t" r="r" b="b"/>
              <a:pathLst>
                <a:path w="1444" h="1012" extrusionOk="0">
                  <a:moveTo>
                    <a:pt x="1409" y="0"/>
                  </a:moveTo>
                  <a:cubicBezTo>
                    <a:pt x="1406" y="0"/>
                    <a:pt x="1402" y="1"/>
                    <a:pt x="1399" y="3"/>
                  </a:cubicBezTo>
                  <a:cubicBezTo>
                    <a:pt x="888" y="271"/>
                    <a:pt x="426" y="611"/>
                    <a:pt x="1" y="1012"/>
                  </a:cubicBezTo>
                  <a:cubicBezTo>
                    <a:pt x="438" y="635"/>
                    <a:pt x="912" y="307"/>
                    <a:pt x="1423" y="39"/>
                  </a:cubicBezTo>
                  <a:cubicBezTo>
                    <a:pt x="1444" y="29"/>
                    <a:pt x="1429" y="0"/>
                    <a:pt x="1409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7" name="Google Shape;10562;p67">
            <a:extLst>
              <a:ext uri="{FF2B5EF4-FFF2-40B4-BE49-F238E27FC236}">
                <a16:creationId xmlns:a16="http://schemas.microsoft.com/office/drawing/2014/main" id="{8676A68F-2392-434F-A2A2-B8268080F7A2}"/>
              </a:ext>
            </a:extLst>
          </p:cNvPr>
          <p:cNvSpPr/>
          <p:nvPr/>
        </p:nvSpPr>
        <p:spPr>
          <a:xfrm rot="4109349">
            <a:off x="4860282" y="3352197"/>
            <a:ext cx="520537" cy="2305592"/>
          </a:xfrm>
          <a:custGeom>
            <a:avLst/>
            <a:gdLst/>
            <a:ahLst/>
            <a:cxnLst/>
            <a:rect l="l" t="t" r="r" b="b"/>
            <a:pathLst>
              <a:path w="1444" h="1012" extrusionOk="0">
                <a:moveTo>
                  <a:pt x="1409" y="0"/>
                </a:moveTo>
                <a:cubicBezTo>
                  <a:pt x="1406" y="0"/>
                  <a:pt x="1402" y="1"/>
                  <a:pt x="1399" y="3"/>
                </a:cubicBezTo>
                <a:cubicBezTo>
                  <a:pt x="888" y="271"/>
                  <a:pt x="426" y="611"/>
                  <a:pt x="1" y="1012"/>
                </a:cubicBezTo>
                <a:cubicBezTo>
                  <a:pt x="438" y="635"/>
                  <a:pt x="912" y="307"/>
                  <a:pt x="1423" y="39"/>
                </a:cubicBezTo>
                <a:cubicBezTo>
                  <a:pt x="1444" y="29"/>
                  <a:pt x="1429" y="0"/>
                  <a:pt x="140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1" name="Google Shape;10589;p67">
            <a:extLst>
              <a:ext uri="{FF2B5EF4-FFF2-40B4-BE49-F238E27FC236}">
                <a16:creationId xmlns:a16="http://schemas.microsoft.com/office/drawing/2014/main" id="{3928FCDB-2488-4B03-A650-1A70F5F6D3C6}"/>
              </a:ext>
            </a:extLst>
          </p:cNvPr>
          <p:cNvGrpSpPr/>
          <p:nvPr/>
        </p:nvGrpSpPr>
        <p:grpSpPr>
          <a:xfrm rot="19576439">
            <a:off x="6093323" y="601942"/>
            <a:ext cx="289516" cy="582638"/>
            <a:chOff x="6199926" y="546550"/>
            <a:chExt cx="151945" cy="305766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42" name="Google Shape;10590;p67">
              <a:extLst>
                <a:ext uri="{FF2B5EF4-FFF2-40B4-BE49-F238E27FC236}">
                  <a16:creationId xmlns:a16="http://schemas.microsoft.com/office/drawing/2014/main" id="{2A176C84-699B-467B-80EA-A8722D70FB43}"/>
                </a:ext>
              </a:extLst>
            </p:cNvPr>
            <p:cNvSpPr/>
            <p:nvPr/>
          </p:nvSpPr>
          <p:spPr>
            <a:xfrm>
              <a:off x="6199926" y="546550"/>
              <a:ext cx="150228" cy="198432"/>
            </a:xfrm>
            <a:custGeom>
              <a:avLst/>
              <a:gdLst/>
              <a:ahLst/>
              <a:cxnLst/>
              <a:rect l="l" t="t" r="r" b="b"/>
              <a:pathLst>
                <a:path w="963" h="1272" extrusionOk="0">
                  <a:moveTo>
                    <a:pt x="658" y="86"/>
                  </a:moveTo>
                  <a:cubicBezTo>
                    <a:pt x="658" y="244"/>
                    <a:pt x="597" y="876"/>
                    <a:pt x="585" y="1047"/>
                  </a:cubicBezTo>
                  <a:cubicBezTo>
                    <a:pt x="512" y="1047"/>
                    <a:pt x="427" y="1059"/>
                    <a:pt x="341" y="1059"/>
                  </a:cubicBezTo>
                  <a:cubicBezTo>
                    <a:pt x="293" y="913"/>
                    <a:pt x="122" y="317"/>
                    <a:pt x="86" y="171"/>
                  </a:cubicBezTo>
                  <a:cubicBezTo>
                    <a:pt x="184" y="135"/>
                    <a:pt x="573" y="86"/>
                    <a:pt x="658" y="86"/>
                  </a:cubicBezTo>
                  <a:close/>
                  <a:moveTo>
                    <a:pt x="730" y="184"/>
                  </a:moveTo>
                  <a:cubicBezTo>
                    <a:pt x="767" y="232"/>
                    <a:pt x="816" y="281"/>
                    <a:pt x="852" y="330"/>
                  </a:cubicBezTo>
                  <a:cubicBezTo>
                    <a:pt x="889" y="378"/>
                    <a:pt x="876" y="414"/>
                    <a:pt x="865" y="463"/>
                  </a:cubicBezTo>
                  <a:lnTo>
                    <a:pt x="828" y="609"/>
                  </a:lnTo>
                  <a:lnTo>
                    <a:pt x="719" y="1192"/>
                  </a:lnTo>
                  <a:cubicBezTo>
                    <a:pt x="686" y="1196"/>
                    <a:pt x="652" y="1199"/>
                    <a:pt x="618" y="1199"/>
                  </a:cubicBezTo>
                  <a:cubicBezTo>
                    <a:pt x="535" y="1199"/>
                    <a:pt x="450" y="1184"/>
                    <a:pt x="390" y="1132"/>
                  </a:cubicBezTo>
                  <a:cubicBezTo>
                    <a:pt x="463" y="1120"/>
                    <a:pt x="549" y="1108"/>
                    <a:pt x="622" y="1108"/>
                  </a:cubicBezTo>
                  <a:cubicBezTo>
                    <a:pt x="633" y="1108"/>
                    <a:pt x="658" y="1095"/>
                    <a:pt x="658" y="1084"/>
                  </a:cubicBezTo>
                  <a:cubicBezTo>
                    <a:pt x="682" y="913"/>
                    <a:pt x="694" y="743"/>
                    <a:pt x="706" y="560"/>
                  </a:cubicBezTo>
                  <a:cubicBezTo>
                    <a:pt x="719" y="438"/>
                    <a:pt x="719" y="305"/>
                    <a:pt x="730" y="184"/>
                  </a:cubicBezTo>
                  <a:close/>
                  <a:moveTo>
                    <a:pt x="706" y="1"/>
                  </a:moveTo>
                  <a:cubicBezTo>
                    <a:pt x="597" y="13"/>
                    <a:pt x="171" y="86"/>
                    <a:pt x="62" y="98"/>
                  </a:cubicBezTo>
                  <a:cubicBezTo>
                    <a:pt x="38" y="98"/>
                    <a:pt x="1" y="147"/>
                    <a:pt x="13" y="171"/>
                  </a:cubicBezTo>
                  <a:cubicBezTo>
                    <a:pt x="74" y="487"/>
                    <a:pt x="159" y="803"/>
                    <a:pt x="268" y="1120"/>
                  </a:cubicBezTo>
                  <a:lnTo>
                    <a:pt x="317" y="1168"/>
                  </a:lnTo>
                  <a:cubicBezTo>
                    <a:pt x="399" y="1250"/>
                    <a:pt x="515" y="1271"/>
                    <a:pt x="634" y="1271"/>
                  </a:cubicBezTo>
                  <a:cubicBezTo>
                    <a:pt x="674" y="1271"/>
                    <a:pt x="715" y="1269"/>
                    <a:pt x="755" y="1265"/>
                  </a:cubicBezTo>
                  <a:cubicBezTo>
                    <a:pt x="767" y="1254"/>
                    <a:pt x="779" y="1254"/>
                    <a:pt x="779" y="1229"/>
                  </a:cubicBezTo>
                  <a:cubicBezTo>
                    <a:pt x="840" y="1022"/>
                    <a:pt x="876" y="792"/>
                    <a:pt x="913" y="573"/>
                  </a:cubicBezTo>
                  <a:cubicBezTo>
                    <a:pt x="925" y="524"/>
                    <a:pt x="938" y="475"/>
                    <a:pt x="949" y="414"/>
                  </a:cubicBezTo>
                  <a:cubicBezTo>
                    <a:pt x="962" y="378"/>
                    <a:pt x="962" y="341"/>
                    <a:pt x="938" y="305"/>
                  </a:cubicBezTo>
                  <a:cubicBezTo>
                    <a:pt x="901" y="257"/>
                    <a:pt x="719" y="1"/>
                    <a:pt x="706" y="1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591;p67">
              <a:extLst>
                <a:ext uri="{FF2B5EF4-FFF2-40B4-BE49-F238E27FC236}">
                  <a16:creationId xmlns:a16="http://schemas.microsoft.com/office/drawing/2014/main" id="{8345D720-F125-4329-AC5D-B85D7D9EAC41}"/>
                </a:ext>
              </a:extLst>
            </p:cNvPr>
            <p:cNvSpPr/>
            <p:nvPr/>
          </p:nvSpPr>
          <p:spPr>
            <a:xfrm>
              <a:off x="6234091" y="758404"/>
              <a:ext cx="117780" cy="93912"/>
            </a:xfrm>
            <a:custGeom>
              <a:avLst/>
              <a:gdLst/>
              <a:ahLst/>
              <a:cxnLst/>
              <a:rect l="l" t="t" r="r" b="b"/>
              <a:pathLst>
                <a:path w="755" h="602" extrusionOk="0">
                  <a:moveTo>
                    <a:pt x="299" y="81"/>
                  </a:moveTo>
                  <a:cubicBezTo>
                    <a:pt x="320" y="81"/>
                    <a:pt x="341" y="84"/>
                    <a:pt x="366" y="90"/>
                  </a:cubicBezTo>
                  <a:cubicBezTo>
                    <a:pt x="451" y="115"/>
                    <a:pt x="511" y="199"/>
                    <a:pt x="500" y="285"/>
                  </a:cubicBezTo>
                  <a:cubicBezTo>
                    <a:pt x="485" y="400"/>
                    <a:pt x="385" y="464"/>
                    <a:pt x="286" y="464"/>
                  </a:cubicBezTo>
                  <a:cubicBezTo>
                    <a:pt x="218" y="464"/>
                    <a:pt x="150" y="434"/>
                    <a:pt x="111" y="370"/>
                  </a:cubicBezTo>
                  <a:cubicBezTo>
                    <a:pt x="74" y="285"/>
                    <a:pt x="98" y="188"/>
                    <a:pt x="184" y="139"/>
                  </a:cubicBezTo>
                  <a:cubicBezTo>
                    <a:pt x="195" y="126"/>
                    <a:pt x="208" y="115"/>
                    <a:pt x="195" y="102"/>
                  </a:cubicBezTo>
                  <a:cubicBezTo>
                    <a:pt x="208" y="102"/>
                    <a:pt x="220" y="90"/>
                    <a:pt x="232" y="90"/>
                  </a:cubicBezTo>
                  <a:cubicBezTo>
                    <a:pt x="257" y="84"/>
                    <a:pt x="278" y="81"/>
                    <a:pt x="299" y="81"/>
                  </a:cubicBezTo>
                  <a:close/>
                  <a:moveTo>
                    <a:pt x="560" y="175"/>
                  </a:moveTo>
                  <a:lnTo>
                    <a:pt x="560" y="175"/>
                  </a:lnTo>
                  <a:cubicBezTo>
                    <a:pt x="597" y="188"/>
                    <a:pt x="621" y="224"/>
                    <a:pt x="646" y="261"/>
                  </a:cubicBezTo>
                  <a:cubicBezTo>
                    <a:pt x="657" y="334"/>
                    <a:pt x="646" y="394"/>
                    <a:pt x="597" y="443"/>
                  </a:cubicBezTo>
                  <a:cubicBezTo>
                    <a:pt x="560" y="491"/>
                    <a:pt x="500" y="516"/>
                    <a:pt x="439" y="528"/>
                  </a:cubicBezTo>
                  <a:lnTo>
                    <a:pt x="378" y="528"/>
                  </a:lnTo>
                  <a:cubicBezTo>
                    <a:pt x="463" y="504"/>
                    <a:pt x="548" y="431"/>
                    <a:pt x="573" y="345"/>
                  </a:cubicBezTo>
                  <a:cubicBezTo>
                    <a:pt x="584" y="285"/>
                    <a:pt x="584" y="224"/>
                    <a:pt x="560" y="175"/>
                  </a:cubicBezTo>
                  <a:close/>
                  <a:moveTo>
                    <a:pt x="290" y="0"/>
                  </a:moveTo>
                  <a:cubicBezTo>
                    <a:pt x="271" y="0"/>
                    <a:pt x="252" y="2"/>
                    <a:pt x="232" y="5"/>
                  </a:cubicBezTo>
                  <a:cubicBezTo>
                    <a:pt x="171" y="29"/>
                    <a:pt x="98" y="66"/>
                    <a:pt x="62" y="126"/>
                  </a:cubicBezTo>
                  <a:lnTo>
                    <a:pt x="62" y="151"/>
                  </a:lnTo>
                  <a:cubicBezTo>
                    <a:pt x="25" y="212"/>
                    <a:pt x="1" y="285"/>
                    <a:pt x="25" y="358"/>
                  </a:cubicBezTo>
                  <a:cubicBezTo>
                    <a:pt x="62" y="455"/>
                    <a:pt x="147" y="516"/>
                    <a:pt x="244" y="540"/>
                  </a:cubicBezTo>
                  <a:cubicBezTo>
                    <a:pt x="268" y="577"/>
                    <a:pt x="330" y="601"/>
                    <a:pt x="378" y="601"/>
                  </a:cubicBezTo>
                  <a:cubicBezTo>
                    <a:pt x="439" y="601"/>
                    <a:pt x="511" y="589"/>
                    <a:pt x="560" y="564"/>
                  </a:cubicBezTo>
                  <a:cubicBezTo>
                    <a:pt x="694" y="491"/>
                    <a:pt x="755" y="345"/>
                    <a:pt x="694" y="212"/>
                  </a:cubicBezTo>
                  <a:cubicBezTo>
                    <a:pt x="657" y="139"/>
                    <a:pt x="597" y="90"/>
                    <a:pt x="511" y="78"/>
                  </a:cubicBezTo>
                  <a:lnTo>
                    <a:pt x="500" y="78"/>
                  </a:lnTo>
                  <a:cubicBezTo>
                    <a:pt x="487" y="53"/>
                    <a:pt x="463" y="42"/>
                    <a:pt x="439" y="29"/>
                  </a:cubicBezTo>
                  <a:cubicBezTo>
                    <a:pt x="394" y="11"/>
                    <a:pt x="343" y="0"/>
                    <a:pt x="290" y="0"/>
                  </a:cubicBezTo>
                  <a:close/>
                </a:path>
              </a:pathLst>
            </a:custGeom>
            <a:grpFill/>
            <a:ln>
              <a:solidFill>
                <a:schemeClr val="tx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2229;p36">
            <a:extLst>
              <a:ext uri="{FF2B5EF4-FFF2-40B4-BE49-F238E27FC236}">
                <a16:creationId xmlns:a16="http://schemas.microsoft.com/office/drawing/2014/main" id="{0843C9E1-6D45-46F7-9AE9-DA738FFEA88D}"/>
              </a:ext>
            </a:extLst>
          </p:cNvPr>
          <p:cNvGrpSpPr/>
          <p:nvPr/>
        </p:nvGrpSpPr>
        <p:grpSpPr>
          <a:xfrm rot="301773" flipH="1">
            <a:off x="68236" y="1120026"/>
            <a:ext cx="4139213" cy="2174977"/>
            <a:chOff x="1192016" y="2011911"/>
            <a:chExt cx="162673" cy="158936"/>
          </a:xfrm>
        </p:grpSpPr>
        <p:sp>
          <p:nvSpPr>
            <p:cNvPr id="45" name="Google Shape;2230;p36">
              <a:extLst>
                <a:ext uri="{FF2B5EF4-FFF2-40B4-BE49-F238E27FC236}">
                  <a16:creationId xmlns:a16="http://schemas.microsoft.com/office/drawing/2014/main" id="{5FA4980B-45EA-42A1-AACD-35260554688D}"/>
                </a:ext>
              </a:extLst>
            </p:cNvPr>
            <p:cNvSpPr/>
            <p:nvPr/>
          </p:nvSpPr>
          <p:spPr>
            <a:xfrm>
              <a:off x="1193000" y="2014273"/>
              <a:ext cx="157504" cy="150318"/>
            </a:xfrm>
            <a:custGeom>
              <a:avLst/>
              <a:gdLst/>
              <a:ahLst/>
              <a:cxnLst/>
              <a:rect l="l" t="t" r="r" b="b"/>
              <a:pathLst>
                <a:path w="3200" h="3054" extrusionOk="0">
                  <a:moveTo>
                    <a:pt x="1658" y="0"/>
                  </a:moveTo>
                  <a:cubicBezTo>
                    <a:pt x="1043" y="0"/>
                    <a:pt x="505" y="306"/>
                    <a:pt x="1" y="647"/>
                  </a:cubicBezTo>
                  <a:cubicBezTo>
                    <a:pt x="1" y="647"/>
                    <a:pt x="1" y="658"/>
                    <a:pt x="14" y="658"/>
                  </a:cubicBezTo>
                  <a:cubicBezTo>
                    <a:pt x="494" y="350"/>
                    <a:pt x="1060" y="84"/>
                    <a:pt x="1652" y="84"/>
                  </a:cubicBezTo>
                  <a:cubicBezTo>
                    <a:pt x="1689" y="84"/>
                    <a:pt x="1727" y="85"/>
                    <a:pt x="1765" y="87"/>
                  </a:cubicBezTo>
                  <a:cubicBezTo>
                    <a:pt x="2373" y="112"/>
                    <a:pt x="3017" y="537"/>
                    <a:pt x="3030" y="1206"/>
                  </a:cubicBezTo>
                  <a:cubicBezTo>
                    <a:pt x="3030" y="1802"/>
                    <a:pt x="2543" y="2361"/>
                    <a:pt x="2057" y="2653"/>
                  </a:cubicBezTo>
                  <a:cubicBezTo>
                    <a:pt x="1712" y="2863"/>
                    <a:pt x="1325" y="2967"/>
                    <a:pt x="933" y="2967"/>
                  </a:cubicBezTo>
                  <a:cubicBezTo>
                    <a:pt x="690" y="2967"/>
                    <a:pt x="446" y="2927"/>
                    <a:pt x="208" y="2847"/>
                  </a:cubicBezTo>
                  <a:cubicBezTo>
                    <a:pt x="204" y="2847"/>
                    <a:pt x="201" y="2846"/>
                    <a:pt x="197" y="2846"/>
                  </a:cubicBezTo>
                  <a:cubicBezTo>
                    <a:pt x="144" y="2846"/>
                    <a:pt x="127" y="2921"/>
                    <a:pt x="184" y="2933"/>
                  </a:cubicBezTo>
                  <a:cubicBezTo>
                    <a:pt x="424" y="3014"/>
                    <a:pt x="671" y="3053"/>
                    <a:pt x="915" y="3053"/>
                  </a:cubicBezTo>
                  <a:cubicBezTo>
                    <a:pt x="1694" y="3053"/>
                    <a:pt x="2445" y="2655"/>
                    <a:pt x="2871" y="1960"/>
                  </a:cubicBezTo>
                  <a:cubicBezTo>
                    <a:pt x="3127" y="1547"/>
                    <a:pt x="3200" y="1060"/>
                    <a:pt x="2932" y="634"/>
                  </a:cubicBezTo>
                  <a:cubicBezTo>
                    <a:pt x="2665" y="233"/>
                    <a:pt x="2203" y="26"/>
                    <a:pt x="1728" y="2"/>
                  </a:cubicBezTo>
                  <a:cubicBezTo>
                    <a:pt x="1705" y="1"/>
                    <a:pt x="1681" y="0"/>
                    <a:pt x="16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231;p36">
              <a:extLst>
                <a:ext uri="{FF2B5EF4-FFF2-40B4-BE49-F238E27FC236}">
                  <a16:creationId xmlns:a16="http://schemas.microsoft.com/office/drawing/2014/main" id="{080F35E0-6971-45CF-8BE2-29DBBFE77A81}"/>
                </a:ext>
              </a:extLst>
            </p:cNvPr>
            <p:cNvSpPr/>
            <p:nvPr/>
          </p:nvSpPr>
          <p:spPr>
            <a:xfrm>
              <a:off x="1192016" y="2148796"/>
              <a:ext cx="34257" cy="22051"/>
            </a:xfrm>
            <a:custGeom>
              <a:avLst/>
              <a:gdLst/>
              <a:ahLst/>
              <a:cxnLst/>
              <a:rect l="l" t="t" r="r" b="b"/>
              <a:pathLst>
                <a:path w="696" h="448" extrusionOk="0">
                  <a:moveTo>
                    <a:pt x="11" y="0"/>
                  </a:moveTo>
                  <a:cubicBezTo>
                    <a:pt x="4" y="0"/>
                    <a:pt x="0" y="9"/>
                    <a:pt x="9" y="17"/>
                  </a:cubicBezTo>
                  <a:cubicBezTo>
                    <a:pt x="143" y="236"/>
                    <a:pt x="362" y="370"/>
                    <a:pt x="617" y="443"/>
                  </a:cubicBezTo>
                  <a:cubicBezTo>
                    <a:pt x="624" y="446"/>
                    <a:pt x="630" y="447"/>
                    <a:pt x="636" y="447"/>
                  </a:cubicBezTo>
                  <a:cubicBezTo>
                    <a:pt x="682" y="447"/>
                    <a:pt x="695" y="369"/>
                    <a:pt x="642" y="358"/>
                  </a:cubicBezTo>
                  <a:cubicBezTo>
                    <a:pt x="410" y="285"/>
                    <a:pt x="204" y="151"/>
                    <a:pt x="21" y="5"/>
                  </a:cubicBezTo>
                  <a:cubicBezTo>
                    <a:pt x="18" y="2"/>
                    <a:pt x="14" y="0"/>
                    <a:pt x="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232;p36">
              <a:extLst>
                <a:ext uri="{FF2B5EF4-FFF2-40B4-BE49-F238E27FC236}">
                  <a16:creationId xmlns:a16="http://schemas.microsoft.com/office/drawing/2014/main" id="{21B3B60D-A76D-4677-8F3D-597727F45786}"/>
                </a:ext>
              </a:extLst>
            </p:cNvPr>
            <p:cNvSpPr/>
            <p:nvPr/>
          </p:nvSpPr>
          <p:spPr>
            <a:xfrm>
              <a:off x="1195412" y="2151356"/>
              <a:ext cx="35192" cy="5857"/>
            </a:xfrm>
            <a:custGeom>
              <a:avLst/>
              <a:gdLst/>
              <a:ahLst/>
              <a:cxnLst/>
              <a:rect l="l" t="t" r="r" b="b"/>
              <a:pathLst>
                <a:path w="715" h="119" extrusionOk="0">
                  <a:moveTo>
                    <a:pt x="644" y="1"/>
                  </a:moveTo>
                  <a:cubicBezTo>
                    <a:pt x="640" y="1"/>
                    <a:pt x="637" y="1"/>
                    <a:pt x="633" y="2"/>
                  </a:cubicBezTo>
                  <a:cubicBezTo>
                    <a:pt x="513" y="16"/>
                    <a:pt x="393" y="22"/>
                    <a:pt x="273" y="22"/>
                  </a:cubicBezTo>
                  <a:cubicBezTo>
                    <a:pt x="186" y="22"/>
                    <a:pt x="100" y="19"/>
                    <a:pt x="13" y="14"/>
                  </a:cubicBezTo>
                  <a:cubicBezTo>
                    <a:pt x="1" y="14"/>
                    <a:pt x="1" y="38"/>
                    <a:pt x="13" y="38"/>
                  </a:cubicBezTo>
                  <a:cubicBezTo>
                    <a:pt x="157" y="94"/>
                    <a:pt x="290" y="119"/>
                    <a:pt x="429" y="119"/>
                  </a:cubicBezTo>
                  <a:cubicBezTo>
                    <a:pt x="503" y="119"/>
                    <a:pt x="578" y="112"/>
                    <a:pt x="657" y="99"/>
                  </a:cubicBezTo>
                  <a:cubicBezTo>
                    <a:pt x="715" y="88"/>
                    <a:pt x="697" y="1"/>
                    <a:pt x="6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233;p36">
              <a:extLst>
                <a:ext uri="{FF2B5EF4-FFF2-40B4-BE49-F238E27FC236}">
                  <a16:creationId xmlns:a16="http://schemas.microsoft.com/office/drawing/2014/main" id="{1E7FA731-056B-45C5-A421-C49B41E403EC}"/>
                </a:ext>
              </a:extLst>
            </p:cNvPr>
            <p:cNvSpPr/>
            <p:nvPr/>
          </p:nvSpPr>
          <p:spPr>
            <a:xfrm>
              <a:off x="1205011" y="2011911"/>
              <a:ext cx="149678" cy="154551"/>
            </a:xfrm>
            <a:custGeom>
              <a:avLst/>
              <a:gdLst/>
              <a:ahLst/>
              <a:cxnLst/>
              <a:rect l="l" t="t" r="r" b="b"/>
              <a:pathLst>
                <a:path w="3041" h="3140" extrusionOk="0">
                  <a:moveTo>
                    <a:pt x="1776" y="1"/>
                  </a:moveTo>
                  <a:cubicBezTo>
                    <a:pt x="1143" y="1"/>
                    <a:pt x="524" y="269"/>
                    <a:pt x="13" y="609"/>
                  </a:cubicBezTo>
                  <a:cubicBezTo>
                    <a:pt x="0" y="609"/>
                    <a:pt x="13" y="622"/>
                    <a:pt x="25" y="622"/>
                  </a:cubicBezTo>
                  <a:cubicBezTo>
                    <a:pt x="515" y="313"/>
                    <a:pt x="1134" y="59"/>
                    <a:pt x="1730" y="59"/>
                  </a:cubicBezTo>
                  <a:cubicBezTo>
                    <a:pt x="1770" y="59"/>
                    <a:pt x="1809" y="60"/>
                    <a:pt x="1849" y="62"/>
                  </a:cubicBezTo>
                  <a:cubicBezTo>
                    <a:pt x="2141" y="74"/>
                    <a:pt x="2445" y="171"/>
                    <a:pt x="2640" y="403"/>
                  </a:cubicBezTo>
                  <a:cubicBezTo>
                    <a:pt x="2859" y="658"/>
                    <a:pt x="2919" y="1023"/>
                    <a:pt x="2846" y="1351"/>
                  </a:cubicBezTo>
                  <a:cubicBezTo>
                    <a:pt x="2605" y="2415"/>
                    <a:pt x="1452" y="3064"/>
                    <a:pt x="407" y="3064"/>
                  </a:cubicBezTo>
                  <a:cubicBezTo>
                    <a:pt x="294" y="3064"/>
                    <a:pt x="182" y="3057"/>
                    <a:pt x="73" y="3041"/>
                  </a:cubicBezTo>
                  <a:cubicBezTo>
                    <a:pt x="70" y="3040"/>
                    <a:pt x="66" y="3040"/>
                    <a:pt x="63" y="3040"/>
                  </a:cubicBezTo>
                  <a:cubicBezTo>
                    <a:pt x="23" y="3040"/>
                    <a:pt x="16" y="3104"/>
                    <a:pt x="62" y="3114"/>
                  </a:cubicBezTo>
                  <a:cubicBezTo>
                    <a:pt x="180" y="3131"/>
                    <a:pt x="300" y="3139"/>
                    <a:pt x="419" y="3139"/>
                  </a:cubicBezTo>
                  <a:cubicBezTo>
                    <a:pt x="1253" y="3139"/>
                    <a:pt x="2079" y="2738"/>
                    <a:pt x="2578" y="2057"/>
                  </a:cubicBezTo>
                  <a:cubicBezTo>
                    <a:pt x="2870" y="1655"/>
                    <a:pt x="3041" y="1120"/>
                    <a:pt x="2846" y="633"/>
                  </a:cubicBezTo>
                  <a:cubicBezTo>
                    <a:pt x="2676" y="196"/>
                    <a:pt x="2226" y="1"/>
                    <a:pt x="17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Title 1">
            <a:extLst>
              <a:ext uri="{FF2B5EF4-FFF2-40B4-BE49-F238E27FC236}">
                <a16:creationId xmlns:a16="http://schemas.microsoft.com/office/drawing/2014/main" id="{9B5793D6-BCAB-4E07-9327-F91D6174E453}"/>
              </a:ext>
            </a:extLst>
          </p:cNvPr>
          <p:cNvSpPr txBox="1">
            <a:spLocks/>
          </p:cNvSpPr>
          <p:nvPr/>
        </p:nvSpPr>
        <p:spPr>
          <a:xfrm rot="2013051">
            <a:off x="11696435" y="1965179"/>
            <a:ext cx="3615137" cy="1045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3600" b="1" dirty="0">
                <a:ln>
                  <a:solidFill>
                    <a:schemeClr val="tx1"/>
                  </a:solidFill>
                </a:ln>
              </a:rPr>
              <a:t>Hal yang </a:t>
            </a:r>
            <a:r>
              <a:rPr lang="en-US" sz="3600" b="1" dirty="0" err="1">
                <a:ln>
                  <a:solidFill>
                    <a:schemeClr val="tx1"/>
                  </a:solidFill>
                </a:ln>
              </a:rPr>
              <a:t>Memengaruhi</a:t>
            </a:r>
            <a:endParaRPr lang="en-US" sz="3600" b="1" dirty="0">
              <a:ln>
                <a:solidFill>
                  <a:schemeClr val="tx1"/>
                </a:solidFill>
              </a:ln>
            </a:endParaRPr>
          </a:p>
        </p:txBody>
      </p:sp>
      <p:grpSp>
        <p:nvGrpSpPr>
          <p:cNvPr id="24" name="Google Shape;9785;p65">
            <a:extLst>
              <a:ext uri="{FF2B5EF4-FFF2-40B4-BE49-F238E27FC236}">
                <a16:creationId xmlns:a16="http://schemas.microsoft.com/office/drawing/2014/main" id="{5B8C6A4E-EF41-4379-8304-29EBFB67F23B}"/>
              </a:ext>
            </a:extLst>
          </p:cNvPr>
          <p:cNvGrpSpPr/>
          <p:nvPr/>
        </p:nvGrpSpPr>
        <p:grpSpPr>
          <a:xfrm rot="1457171" flipH="1">
            <a:off x="11271700" y="1351385"/>
            <a:ext cx="5759925" cy="4184578"/>
            <a:chOff x="-13835" y="1983054"/>
            <a:chExt cx="3908179" cy="3160687"/>
          </a:xfrm>
        </p:grpSpPr>
        <p:grpSp>
          <p:nvGrpSpPr>
            <p:cNvPr id="25" name="Google Shape;9786;p65">
              <a:extLst>
                <a:ext uri="{FF2B5EF4-FFF2-40B4-BE49-F238E27FC236}">
                  <a16:creationId xmlns:a16="http://schemas.microsoft.com/office/drawing/2014/main" id="{272A0704-DF48-4A54-ACC8-9EB739737B8F}"/>
                </a:ext>
              </a:extLst>
            </p:cNvPr>
            <p:cNvGrpSpPr/>
            <p:nvPr/>
          </p:nvGrpSpPr>
          <p:grpSpPr>
            <a:xfrm>
              <a:off x="-13835" y="1983054"/>
              <a:ext cx="3908179" cy="3160687"/>
              <a:chOff x="0" y="1275775"/>
              <a:chExt cx="4782402" cy="3867703"/>
            </a:xfrm>
          </p:grpSpPr>
          <p:sp>
            <p:nvSpPr>
              <p:cNvPr id="32" name="Google Shape;9787;p65">
                <a:extLst>
                  <a:ext uri="{FF2B5EF4-FFF2-40B4-BE49-F238E27FC236}">
                    <a16:creationId xmlns:a16="http://schemas.microsoft.com/office/drawing/2014/main" id="{2CBD10E9-6BC7-4735-AAAC-57D69475D437}"/>
                  </a:ext>
                </a:extLst>
              </p:cNvPr>
              <p:cNvSpPr/>
              <p:nvPr/>
            </p:nvSpPr>
            <p:spPr>
              <a:xfrm>
                <a:off x="4168829" y="1720034"/>
                <a:ext cx="394691" cy="1161082"/>
              </a:xfrm>
              <a:custGeom>
                <a:avLst/>
                <a:gdLst/>
                <a:ahLst/>
                <a:cxnLst/>
                <a:rect l="l" t="t" r="r" b="b"/>
                <a:pathLst>
                  <a:path w="2970" h="8737" extrusionOk="0">
                    <a:moveTo>
                      <a:pt x="1989" y="7275"/>
                    </a:moveTo>
                    <a:lnTo>
                      <a:pt x="1916" y="7603"/>
                    </a:lnTo>
                    <a:cubicBezTo>
                      <a:pt x="1905" y="7627"/>
                      <a:pt x="1880" y="7640"/>
                      <a:pt x="1868" y="7664"/>
                    </a:cubicBezTo>
                    <a:cubicBezTo>
                      <a:pt x="1843" y="7591"/>
                      <a:pt x="1832" y="7518"/>
                      <a:pt x="1807" y="7457"/>
                    </a:cubicBezTo>
                    <a:cubicBezTo>
                      <a:pt x="1819" y="7445"/>
                      <a:pt x="1819" y="7445"/>
                      <a:pt x="1832" y="7445"/>
                    </a:cubicBezTo>
                    <a:cubicBezTo>
                      <a:pt x="1880" y="7384"/>
                      <a:pt x="1929" y="7335"/>
                      <a:pt x="1989" y="7275"/>
                    </a:cubicBezTo>
                    <a:close/>
                    <a:moveTo>
                      <a:pt x="60" y="0"/>
                    </a:moveTo>
                    <a:cubicBezTo>
                      <a:pt x="37" y="0"/>
                      <a:pt x="12" y="21"/>
                      <a:pt x="19" y="51"/>
                    </a:cubicBezTo>
                    <a:cubicBezTo>
                      <a:pt x="43" y="148"/>
                      <a:pt x="68" y="257"/>
                      <a:pt x="105" y="355"/>
                    </a:cubicBezTo>
                    <a:cubicBezTo>
                      <a:pt x="92" y="367"/>
                      <a:pt x="80" y="367"/>
                      <a:pt x="80" y="379"/>
                    </a:cubicBezTo>
                    <a:cubicBezTo>
                      <a:pt x="56" y="452"/>
                      <a:pt x="32" y="513"/>
                      <a:pt x="7" y="586"/>
                    </a:cubicBezTo>
                    <a:cubicBezTo>
                      <a:pt x="0" y="622"/>
                      <a:pt x="22" y="640"/>
                      <a:pt x="46" y="640"/>
                    </a:cubicBezTo>
                    <a:cubicBezTo>
                      <a:pt x="63" y="640"/>
                      <a:pt x="82" y="631"/>
                      <a:pt x="92" y="611"/>
                    </a:cubicBezTo>
                    <a:cubicBezTo>
                      <a:pt x="105" y="574"/>
                      <a:pt x="116" y="525"/>
                      <a:pt x="129" y="476"/>
                    </a:cubicBezTo>
                    <a:cubicBezTo>
                      <a:pt x="153" y="562"/>
                      <a:pt x="178" y="647"/>
                      <a:pt x="189" y="732"/>
                    </a:cubicBezTo>
                    <a:cubicBezTo>
                      <a:pt x="178" y="732"/>
                      <a:pt x="153" y="744"/>
                      <a:pt x="141" y="781"/>
                    </a:cubicBezTo>
                    <a:cubicBezTo>
                      <a:pt x="141" y="830"/>
                      <a:pt x="105" y="878"/>
                      <a:pt x="68" y="914"/>
                    </a:cubicBezTo>
                    <a:cubicBezTo>
                      <a:pt x="28" y="944"/>
                      <a:pt x="53" y="997"/>
                      <a:pt x="83" y="997"/>
                    </a:cubicBezTo>
                    <a:cubicBezTo>
                      <a:pt x="90" y="997"/>
                      <a:pt x="98" y="994"/>
                      <a:pt x="105" y="987"/>
                    </a:cubicBezTo>
                    <a:cubicBezTo>
                      <a:pt x="165" y="951"/>
                      <a:pt x="202" y="890"/>
                      <a:pt x="214" y="830"/>
                    </a:cubicBezTo>
                    <a:lnTo>
                      <a:pt x="287" y="1121"/>
                    </a:lnTo>
                    <a:cubicBezTo>
                      <a:pt x="251" y="1182"/>
                      <a:pt x="214" y="1243"/>
                      <a:pt x="189" y="1316"/>
                    </a:cubicBezTo>
                    <a:cubicBezTo>
                      <a:pt x="173" y="1348"/>
                      <a:pt x="200" y="1375"/>
                      <a:pt x="227" y="1375"/>
                    </a:cubicBezTo>
                    <a:cubicBezTo>
                      <a:pt x="241" y="1375"/>
                      <a:pt x="254" y="1368"/>
                      <a:pt x="262" y="1352"/>
                    </a:cubicBezTo>
                    <a:cubicBezTo>
                      <a:pt x="275" y="1316"/>
                      <a:pt x="299" y="1279"/>
                      <a:pt x="311" y="1243"/>
                    </a:cubicBezTo>
                    <a:cubicBezTo>
                      <a:pt x="372" y="1498"/>
                      <a:pt x="421" y="1741"/>
                      <a:pt x="457" y="1997"/>
                    </a:cubicBezTo>
                    <a:cubicBezTo>
                      <a:pt x="448" y="1992"/>
                      <a:pt x="437" y="1989"/>
                      <a:pt x="428" y="1989"/>
                    </a:cubicBezTo>
                    <a:cubicBezTo>
                      <a:pt x="411" y="1989"/>
                      <a:pt x="397" y="1998"/>
                      <a:pt x="397" y="2021"/>
                    </a:cubicBezTo>
                    <a:cubicBezTo>
                      <a:pt x="360" y="2130"/>
                      <a:pt x="324" y="2228"/>
                      <a:pt x="299" y="2338"/>
                    </a:cubicBezTo>
                    <a:cubicBezTo>
                      <a:pt x="284" y="2368"/>
                      <a:pt x="311" y="2388"/>
                      <a:pt x="336" y="2388"/>
                    </a:cubicBezTo>
                    <a:cubicBezTo>
                      <a:pt x="352" y="2388"/>
                      <a:pt x="367" y="2380"/>
                      <a:pt x="372" y="2362"/>
                    </a:cubicBezTo>
                    <a:cubicBezTo>
                      <a:pt x="408" y="2265"/>
                      <a:pt x="433" y="2155"/>
                      <a:pt x="470" y="2057"/>
                    </a:cubicBezTo>
                    <a:cubicBezTo>
                      <a:pt x="481" y="2155"/>
                      <a:pt x="506" y="2252"/>
                      <a:pt x="518" y="2349"/>
                    </a:cubicBezTo>
                    <a:cubicBezTo>
                      <a:pt x="506" y="2349"/>
                      <a:pt x="494" y="2362"/>
                      <a:pt x="494" y="2386"/>
                    </a:cubicBezTo>
                    <a:lnTo>
                      <a:pt x="494" y="2471"/>
                    </a:lnTo>
                    <a:lnTo>
                      <a:pt x="494" y="2495"/>
                    </a:lnTo>
                    <a:lnTo>
                      <a:pt x="494" y="2519"/>
                    </a:lnTo>
                    <a:lnTo>
                      <a:pt x="494" y="2592"/>
                    </a:lnTo>
                    <a:cubicBezTo>
                      <a:pt x="494" y="2605"/>
                      <a:pt x="506" y="2617"/>
                      <a:pt x="518" y="2629"/>
                    </a:cubicBezTo>
                    <a:cubicBezTo>
                      <a:pt x="554" y="2763"/>
                      <a:pt x="579" y="2897"/>
                      <a:pt x="603" y="3030"/>
                    </a:cubicBezTo>
                    <a:cubicBezTo>
                      <a:pt x="616" y="3067"/>
                      <a:pt x="616" y="3103"/>
                      <a:pt x="627" y="3152"/>
                    </a:cubicBezTo>
                    <a:cubicBezTo>
                      <a:pt x="627" y="3165"/>
                      <a:pt x="627" y="3176"/>
                      <a:pt x="640" y="3176"/>
                    </a:cubicBezTo>
                    <a:cubicBezTo>
                      <a:pt x="700" y="3468"/>
                      <a:pt x="761" y="3748"/>
                      <a:pt x="822" y="4028"/>
                    </a:cubicBezTo>
                    <a:lnTo>
                      <a:pt x="822" y="4052"/>
                    </a:lnTo>
                    <a:cubicBezTo>
                      <a:pt x="786" y="4186"/>
                      <a:pt x="761" y="4332"/>
                      <a:pt x="773" y="4478"/>
                    </a:cubicBezTo>
                    <a:cubicBezTo>
                      <a:pt x="773" y="4502"/>
                      <a:pt x="795" y="4514"/>
                      <a:pt x="816" y="4514"/>
                    </a:cubicBezTo>
                    <a:cubicBezTo>
                      <a:pt x="837" y="4514"/>
                      <a:pt x="859" y="4502"/>
                      <a:pt x="859" y="4478"/>
                    </a:cubicBezTo>
                    <a:cubicBezTo>
                      <a:pt x="859" y="4392"/>
                      <a:pt x="859" y="4308"/>
                      <a:pt x="870" y="4222"/>
                    </a:cubicBezTo>
                    <a:cubicBezTo>
                      <a:pt x="895" y="4344"/>
                      <a:pt x="919" y="4465"/>
                      <a:pt x="956" y="4600"/>
                    </a:cubicBezTo>
                    <a:lnTo>
                      <a:pt x="943" y="4611"/>
                    </a:lnTo>
                    <a:cubicBezTo>
                      <a:pt x="956" y="4733"/>
                      <a:pt x="956" y="4843"/>
                      <a:pt x="919" y="4952"/>
                    </a:cubicBezTo>
                    <a:cubicBezTo>
                      <a:pt x="912" y="4982"/>
                      <a:pt x="937" y="5003"/>
                      <a:pt x="963" y="5003"/>
                    </a:cubicBezTo>
                    <a:cubicBezTo>
                      <a:pt x="979" y="5003"/>
                      <a:pt x="995" y="4995"/>
                      <a:pt x="1005" y="4976"/>
                    </a:cubicBezTo>
                    <a:cubicBezTo>
                      <a:pt x="1005" y="4952"/>
                      <a:pt x="1016" y="4927"/>
                      <a:pt x="1016" y="4891"/>
                    </a:cubicBezTo>
                    <a:cubicBezTo>
                      <a:pt x="1041" y="4964"/>
                      <a:pt x="1053" y="5049"/>
                      <a:pt x="1065" y="5122"/>
                    </a:cubicBezTo>
                    <a:lnTo>
                      <a:pt x="1065" y="5135"/>
                    </a:lnTo>
                    <a:cubicBezTo>
                      <a:pt x="1041" y="5268"/>
                      <a:pt x="1029" y="5390"/>
                      <a:pt x="1016" y="5524"/>
                    </a:cubicBezTo>
                    <a:cubicBezTo>
                      <a:pt x="1016" y="5548"/>
                      <a:pt x="1038" y="5560"/>
                      <a:pt x="1059" y="5560"/>
                    </a:cubicBezTo>
                    <a:cubicBezTo>
                      <a:pt x="1081" y="5560"/>
                      <a:pt x="1102" y="5548"/>
                      <a:pt x="1102" y="5524"/>
                    </a:cubicBezTo>
                    <a:cubicBezTo>
                      <a:pt x="1114" y="5463"/>
                      <a:pt x="1114" y="5414"/>
                      <a:pt x="1126" y="5354"/>
                    </a:cubicBezTo>
                    <a:cubicBezTo>
                      <a:pt x="1151" y="5475"/>
                      <a:pt x="1175" y="5584"/>
                      <a:pt x="1199" y="5694"/>
                    </a:cubicBezTo>
                    <a:cubicBezTo>
                      <a:pt x="1187" y="5827"/>
                      <a:pt x="1175" y="5949"/>
                      <a:pt x="1162" y="6083"/>
                    </a:cubicBezTo>
                    <a:cubicBezTo>
                      <a:pt x="1156" y="6108"/>
                      <a:pt x="1175" y="6120"/>
                      <a:pt x="1196" y="6120"/>
                    </a:cubicBezTo>
                    <a:cubicBezTo>
                      <a:pt x="1217" y="6120"/>
                      <a:pt x="1242" y="6108"/>
                      <a:pt x="1248" y="6083"/>
                    </a:cubicBezTo>
                    <a:cubicBezTo>
                      <a:pt x="1248" y="6046"/>
                      <a:pt x="1248" y="5998"/>
                      <a:pt x="1260" y="5962"/>
                    </a:cubicBezTo>
                    <a:cubicBezTo>
                      <a:pt x="1272" y="6046"/>
                      <a:pt x="1297" y="6119"/>
                      <a:pt x="1308" y="6205"/>
                    </a:cubicBezTo>
                    <a:cubicBezTo>
                      <a:pt x="1297" y="6241"/>
                      <a:pt x="1284" y="6290"/>
                      <a:pt x="1284" y="6327"/>
                    </a:cubicBezTo>
                    <a:cubicBezTo>
                      <a:pt x="1272" y="6327"/>
                      <a:pt x="1248" y="6327"/>
                      <a:pt x="1235" y="6338"/>
                    </a:cubicBezTo>
                    <a:cubicBezTo>
                      <a:pt x="919" y="6813"/>
                      <a:pt x="591" y="7287"/>
                      <a:pt x="275" y="7762"/>
                    </a:cubicBezTo>
                    <a:cubicBezTo>
                      <a:pt x="259" y="7794"/>
                      <a:pt x="286" y="7821"/>
                      <a:pt x="316" y="7821"/>
                    </a:cubicBezTo>
                    <a:cubicBezTo>
                      <a:pt x="331" y="7821"/>
                      <a:pt x="348" y="7814"/>
                      <a:pt x="360" y="7798"/>
                    </a:cubicBezTo>
                    <a:cubicBezTo>
                      <a:pt x="652" y="7372"/>
                      <a:pt x="956" y="6922"/>
                      <a:pt x="1248" y="6484"/>
                    </a:cubicBezTo>
                    <a:lnTo>
                      <a:pt x="1248" y="6484"/>
                    </a:lnTo>
                    <a:cubicBezTo>
                      <a:pt x="1235" y="6508"/>
                      <a:pt x="1235" y="6533"/>
                      <a:pt x="1235" y="6557"/>
                    </a:cubicBezTo>
                    <a:cubicBezTo>
                      <a:pt x="1228" y="6587"/>
                      <a:pt x="1253" y="6608"/>
                      <a:pt x="1276" y="6608"/>
                    </a:cubicBezTo>
                    <a:cubicBezTo>
                      <a:pt x="1290" y="6608"/>
                      <a:pt x="1304" y="6600"/>
                      <a:pt x="1308" y="6581"/>
                    </a:cubicBezTo>
                    <a:cubicBezTo>
                      <a:pt x="1333" y="6497"/>
                      <a:pt x="1345" y="6411"/>
                      <a:pt x="1370" y="6314"/>
                    </a:cubicBezTo>
                    <a:cubicBezTo>
                      <a:pt x="1406" y="6424"/>
                      <a:pt x="1430" y="6533"/>
                      <a:pt x="1467" y="6630"/>
                    </a:cubicBezTo>
                    <a:cubicBezTo>
                      <a:pt x="1454" y="6630"/>
                      <a:pt x="1442" y="6643"/>
                      <a:pt x="1442" y="6667"/>
                    </a:cubicBezTo>
                    <a:cubicBezTo>
                      <a:pt x="1406" y="6764"/>
                      <a:pt x="1370" y="6873"/>
                      <a:pt x="1333" y="6983"/>
                    </a:cubicBezTo>
                    <a:cubicBezTo>
                      <a:pt x="1333" y="6959"/>
                      <a:pt x="1312" y="6941"/>
                      <a:pt x="1291" y="6941"/>
                    </a:cubicBezTo>
                    <a:cubicBezTo>
                      <a:pt x="1280" y="6941"/>
                      <a:pt x="1268" y="6946"/>
                      <a:pt x="1260" y="6959"/>
                    </a:cubicBezTo>
                    <a:cubicBezTo>
                      <a:pt x="1005" y="7335"/>
                      <a:pt x="749" y="7700"/>
                      <a:pt x="506" y="8089"/>
                    </a:cubicBezTo>
                    <a:cubicBezTo>
                      <a:pt x="480" y="8115"/>
                      <a:pt x="509" y="8147"/>
                      <a:pt x="540" y="8147"/>
                    </a:cubicBezTo>
                    <a:cubicBezTo>
                      <a:pt x="554" y="8147"/>
                      <a:pt x="568" y="8141"/>
                      <a:pt x="579" y="8126"/>
                    </a:cubicBezTo>
                    <a:cubicBezTo>
                      <a:pt x="834" y="7762"/>
                      <a:pt x="1089" y="7384"/>
                      <a:pt x="1333" y="7008"/>
                    </a:cubicBezTo>
                    <a:lnTo>
                      <a:pt x="1333" y="7008"/>
                    </a:lnTo>
                    <a:cubicBezTo>
                      <a:pt x="1321" y="7044"/>
                      <a:pt x="1297" y="7092"/>
                      <a:pt x="1284" y="7141"/>
                    </a:cubicBezTo>
                    <a:cubicBezTo>
                      <a:pt x="1277" y="7177"/>
                      <a:pt x="1304" y="7201"/>
                      <a:pt x="1330" y="7201"/>
                    </a:cubicBezTo>
                    <a:cubicBezTo>
                      <a:pt x="1348" y="7201"/>
                      <a:pt x="1364" y="7190"/>
                      <a:pt x="1370" y="7165"/>
                    </a:cubicBezTo>
                    <a:cubicBezTo>
                      <a:pt x="1418" y="7032"/>
                      <a:pt x="1454" y="6886"/>
                      <a:pt x="1503" y="6740"/>
                    </a:cubicBezTo>
                    <a:cubicBezTo>
                      <a:pt x="1527" y="6837"/>
                      <a:pt x="1551" y="6922"/>
                      <a:pt x="1588" y="7019"/>
                    </a:cubicBezTo>
                    <a:cubicBezTo>
                      <a:pt x="1564" y="7019"/>
                      <a:pt x="1551" y="7032"/>
                      <a:pt x="1551" y="7044"/>
                    </a:cubicBezTo>
                    <a:cubicBezTo>
                      <a:pt x="1527" y="7165"/>
                      <a:pt x="1478" y="7262"/>
                      <a:pt x="1430" y="7372"/>
                    </a:cubicBezTo>
                    <a:cubicBezTo>
                      <a:pt x="1418" y="7372"/>
                      <a:pt x="1394" y="7372"/>
                      <a:pt x="1381" y="7384"/>
                    </a:cubicBezTo>
                    <a:cubicBezTo>
                      <a:pt x="1126" y="7773"/>
                      <a:pt x="859" y="8151"/>
                      <a:pt x="603" y="8540"/>
                    </a:cubicBezTo>
                    <a:cubicBezTo>
                      <a:pt x="587" y="8572"/>
                      <a:pt x="614" y="8599"/>
                      <a:pt x="640" y="8599"/>
                    </a:cubicBezTo>
                    <a:cubicBezTo>
                      <a:pt x="654" y="8599"/>
                      <a:pt x="668" y="8592"/>
                      <a:pt x="676" y="8576"/>
                    </a:cubicBezTo>
                    <a:cubicBezTo>
                      <a:pt x="932" y="8235"/>
                      <a:pt x="1162" y="7871"/>
                      <a:pt x="1394" y="7518"/>
                    </a:cubicBezTo>
                    <a:cubicBezTo>
                      <a:pt x="1404" y="7523"/>
                      <a:pt x="1414" y="7526"/>
                      <a:pt x="1423" y="7526"/>
                    </a:cubicBezTo>
                    <a:cubicBezTo>
                      <a:pt x="1436" y="7526"/>
                      <a:pt x="1447" y="7520"/>
                      <a:pt x="1454" y="7506"/>
                    </a:cubicBezTo>
                    <a:cubicBezTo>
                      <a:pt x="1527" y="7384"/>
                      <a:pt x="1576" y="7262"/>
                      <a:pt x="1613" y="7129"/>
                    </a:cubicBezTo>
                    <a:cubicBezTo>
                      <a:pt x="1673" y="7335"/>
                      <a:pt x="1734" y="7530"/>
                      <a:pt x="1795" y="7737"/>
                    </a:cubicBezTo>
                    <a:cubicBezTo>
                      <a:pt x="1759" y="7773"/>
                      <a:pt x="1722" y="7810"/>
                      <a:pt x="1686" y="7859"/>
                    </a:cubicBezTo>
                    <a:cubicBezTo>
                      <a:pt x="1657" y="7887"/>
                      <a:pt x="1688" y="7931"/>
                      <a:pt x="1720" y="7931"/>
                    </a:cubicBezTo>
                    <a:cubicBezTo>
                      <a:pt x="1729" y="7931"/>
                      <a:pt x="1738" y="7927"/>
                      <a:pt x="1746" y="7919"/>
                    </a:cubicBezTo>
                    <a:cubicBezTo>
                      <a:pt x="1770" y="7895"/>
                      <a:pt x="1795" y="7871"/>
                      <a:pt x="1819" y="7835"/>
                    </a:cubicBezTo>
                    <a:lnTo>
                      <a:pt x="1856" y="7944"/>
                    </a:lnTo>
                    <a:cubicBezTo>
                      <a:pt x="1843" y="8005"/>
                      <a:pt x="1819" y="8065"/>
                      <a:pt x="1807" y="8126"/>
                    </a:cubicBezTo>
                    <a:cubicBezTo>
                      <a:pt x="1759" y="8175"/>
                      <a:pt x="1722" y="8224"/>
                      <a:pt x="1686" y="8284"/>
                    </a:cubicBezTo>
                    <a:cubicBezTo>
                      <a:pt x="1660" y="8318"/>
                      <a:pt x="1688" y="8353"/>
                      <a:pt x="1721" y="8353"/>
                    </a:cubicBezTo>
                    <a:cubicBezTo>
                      <a:pt x="1734" y="8353"/>
                      <a:pt x="1748" y="8347"/>
                      <a:pt x="1759" y="8333"/>
                    </a:cubicBezTo>
                    <a:cubicBezTo>
                      <a:pt x="1759" y="8321"/>
                      <a:pt x="1770" y="8321"/>
                      <a:pt x="1770" y="8308"/>
                    </a:cubicBezTo>
                    <a:lnTo>
                      <a:pt x="1770" y="8308"/>
                    </a:lnTo>
                    <a:cubicBezTo>
                      <a:pt x="1770" y="8333"/>
                      <a:pt x="1770" y="8345"/>
                      <a:pt x="1759" y="8370"/>
                    </a:cubicBezTo>
                    <a:cubicBezTo>
                      <a:pt x="1722" y="8406"/>
                      <a:pt x="1686" y="8454"/>
                      <a:pt x="1661" y="8491"/>
                    </a:cubicBezTo>
                    <a:cubicBezTo>
                      <a:pt x="1633" y="8519"/>
                      <a:pt x="1655" y="8568"/>
                      <a:pt x="1688" y="8568"/>
                    </a:cubicBezTo>
                    <a:cubicBezTo>
                      <a:pt x="1699" y="8568"/>
                      <a:pt x="1710" y="8563"/>
                      <a:pt x="1722" y="8552"/>
                    </a:cubicBezTo>
                    <a:lnTo>
                      <a:pt x="1722" y="8552"/>
                    </a:lnTo>
                    <a:cubicBezTo>
                      <a:pt x="1710" y="8589"/>
                      <a:pt x="1710" y="8637"/>
                      <a:pt x="1697" y="8686"/>
                    </a:cubicBezTo>
                    <a:cubicBezTo>
                      <a:pt x="1690" y="8716"/>
                      <a:pt x="1720" y="8737"/>
                      <a:pt x="1746" y="8737"/>
                    </a:cubicBezTo>
                    <a:cubicBezTo>
                      <a:pt x="1763" y="8737"/>
                      <a:pt x="1778" y="8729"/>
                      <a:pt x="1783" y="8710"/>
                    </a:cubicBezTo>
                    <a:cubicBezTo>
                      <a:pt x="1807" y="8600"/>
                      <a:pt x="1832" y="8503"/>
                      <a:pt x="1856" y="8406"/>
                    </a:cubicBezTo>
                    <a:cubicBezTo>
                      <a:pt x="1868" y="8394"/>
                      <a:pt x="1868" y="8381"/>
                      <a:pt x="1868" y="8370"/>
                    </a:cubicBezTo>
                    <a:cubicBezTo>
                      <a:pt x="1880" y="8297"/>
                      <a:pt x="1892" y="8235"/>
                      <a:pt x="1905" y="8175"/>
                    </a:cubicBezTo>
                    <a:cubicBezTo>
                      <a:pt x="1929" y="8151"/>
                      <a:pt x="1965" y="8126"/>
                      <a:pt x="1989" y="8114"/>
                    </a:cubicBezTo>
                    <a:cubicBezTo>
                      <a:pt x="2038" y="8089"/>
                      <a:pt x="2014" y="8029"/>
                      <a:pt x="1965" y="8029"/>
                    </a:cubicBezTo>
                    <a:cubicBezTo>
                      <a:pt x="1965" y="8005"/>
                      <a:pt x="1953" y="7992"/>
                      <a:pt x="1953" y="7968"/>
                    </a:cubicBezTo>
                    <a:cubicBezTo>
                      <a:pt x="2014" y="7689"/>
                      <a:pt x="2075" y="7408"/>
                      <a:pt x="2124" y="7129"/>
                    </a:cubicBezTo>
                    <a:lnTo>
                      <a:pt x="2148" y="7105"/>
                    </a:lnTo>
                    <a:cubicBezTo>
                      <a:pt x="2172" y="7081"/>
                      <a:pt x="2160" y="7056"/>
                      <a:pt x="2148" y="7032"/>
                    </a:cubicBezTo>
                    <a:cubicBezTo>
                      <a:pt x="2172" y="6910"/>
                      <a:pt x="2196" y="6776"/>
                      <a:pt x="2221" y="6643"/>
                    </a:cubicBezTo>
                    <a:lnTo>
                      <a:pt x="2232" y="6643"/>
                    </a:lnTo>
                    <a:cubicBezTo>
                      <a:pt x="2257" y="6618"/>
                      <a:pt x="2257" y="6581"/>
                      <a:pt x="2232" y="6570"/>
                    </a:cubicBezTo>
                    <a:cubicBezTo>
                      <a:pt x="2269" y="6411"/>
                      <a:pt x="2294" y="6265"/>
                      <a:pt x="2330" y="6108"/>
                    </a:cubicBezTo>
                    <a:cubicBezTo>
                      <a:pt x="2342" y="6095"/>
                      <a:pt x="2354" y="6083"/>
                      <a:pt x="2378" y="6083"/>
                    </a:cubicBezTo>
                    <a:cubicBezTo>
                      <a:pt x="2413" y="6061"/>
                      <a:pt x="2394" y="5996"/>
                      <a:pt x="2353" y="5996"/>
                    </a:cubicBezTo>
                    <a:cubicBezTo>
                      <a:pt x="2349" y="5996"/>
                      <a:pt x="2346" y="5997"/>
                      <a:pt x="2342" y="5998"/>
                    </a:cubicBezTo>
                    <a:cubicBezTo>
                      <a:pt x="2378" y="5803"/>
                      <a:pt x="2427" y="5597"/>
                      <a:pt x="2464" y="5390"/>
                    </a:cubicBezTo>
                    <a:lnTo>
                      <a:pt x="2488" y="5365"/>
                    </a:lnTo>
                    <a:cubicBezTo>
                      <a:pt x="2513" y="5354"/>
                      <a:pt x="2500" y="5317"/>
                      <a:pt x="2476" y="5305"/>
                    </a:cubicBezTo>
                    <a:cubicBezTo>
                      <a:pt x="2646" y="4332"/>
                      <a:pt x="2792" y="3359"/>
                      <a:pt x="2926" y="2386"/>
                    </a:cubicBezTo>
                    <a:cubicBezTo>
                      <a:pt x="2938" y="2374"/>
                      <a:pt x="2950" y="2362"/>
                      <a:pt x="2950" y="2349"/>
                    </a:cubicBezTo>
                    <a:cubicBezTo>
                      <a:pt x="2962" y="2265"/>
                      <a:pt x="2962" y="2179"/>
                      <a:pt x="2962" y="2094"/>
                    </a:cubicBezTo>
                    <a:cubicBezTo>
                      <a:pt x="2969" y="2067"/>
                      <a:pt x="2945" y="2051"/>
                      <a:pt x="2921" y="2051"/>
                    </a:cubicBezTo>
                    <a:cubicBezTo>
                      <a:pt x="2902" y="2051"/>
                      <a:pt x="2883" y="2060"/>
                      <a:pt x="2878" y="2082"/>
                    </a:cubicBezTo>
                    <a:cubicBezTo>
                      <a:pt x="2878" y="2119"/>
                      <a:pt x="2878" y="2155"/>
                      <a:pt x="2865" y="2192"/>
                    </a:cubicBezTo>
                    <a:lnTo>
                      <a:pt x="2853" y="2192"/>
                    </a:lnTo>
                    <a:cubicBezTo>
                      <a:pt x="2707" y="2265"/>
                      <a:pt x="2573" y="2386"/>
                      <a:pt x="2488" y="2532"/>
                    </a:cubicBezTo>
                    <a:cubicBezTo>
                      <a:pt x="2471" y="2567"/>
                      <a:pt x="2504" y="2595"/>
                      <a:pt x="2532" y="2595"/>
                    </a:cubicBezTo>
                    <a:cubicBezTo>
                      <a:pt x="2544" y="2595"/>
                      <a:pt x="2554" y="2591"/>
                      <a:pt x="2561" y="2581"/>
                    </a:cubicBezTo>
                    <a:cubicBezTo>
                      <a:pt x="2634" y="2459"/>
                      <a:pt x="2732" y="2362"/>
                      <a:pt x="2853" y="2301"/>
                    </a:cubicBezTo>
                    <a:lnTo>
                      <a:pt x="2853" y="2301"/>
                    </a:lnTo>
                    <a:lnTo>
                      <a:pt x="2816" y="2556"/>
                    </a:lnTo>
                    <a:lnTo>
                      <a:pt x="2792" y="2556"/>
                    </a:lnTo>
                    <a:cubicBezTo>
                      <a:pt x="2670" y="2592"/>
                      <a:pt x="2549" y="2690"/>
                      <a:pt x="2513" y="2824"/>
                    </a:cubicBezTo>
                    <a:cubicBezTo>
                      <a:pt x="2497" y="2848"/>
                      <a:pt x="2523" y="2872"/>
                      <a:pt x="2549" y="2872"/>
                    </a:cubicBezTo>
                    <a:cubicBezTo>
                      <a:pt x="2563" y="2872"/>
                      <a:pt x="2577" y="2865"/>
                      <a:pt x="2586" y="2848"/>
                    </a:cubicBezTo>
                    <a:cubicBezTo>
                      <a:pt x="2634" y="2751"/>
                      <a:pt x="2695" y="2678"/>
                      <a:pt x="2792" y="2654"/>
                    </a:cubicBezTo>
                    <a:lnTo>
                      <a:pt x="2792" y="2654"/>
                    </a:lnTo>
                    <a:cubicBezTo>
                      <a:pt x="2780" y="2763"/>
                      <a:pt x="2768" y="2884"/>
                      <a:pt x="2743" y="3006"/>
                    </a:cubicBezTo>
                    <a:cubicBezTo>
                      <a:pt x="2735" y="2988"/>
                      <a:pt x="2719" y="2977"/>
                      <a:pt x="2702" y="2977"/>
                    </a:cubicBezTo>
                    <a:cubicBezTo>
                      <a:pt x="2696" y="2977"/>
                      <a:pt x="2689" y="2979"/>
                      <a:pt x="2683" y="2982"/>
                    </a:cubicBezTo>
                    <a:cubicBezTo>
                      <a:pt x="2537" y="3055"/>
                      <a:pt x="2391" y="3176"/>
                      <a:pt x="2305" y="3335"/>
                    </a:cubicBezTo>
                    <a:cubicBezTo>
                      <a:pt x="2288" y="3369"/>
                      <a:pt x="2320" y="3404"/>
                      <a:pt x="2353" y="3404"/>
                    </a:cubicBezTo>
                    <a:cubicBezTo>
                      <a:pt x="2366" y="3404"/>
                      <a:pt x="2380" y="3398"/>
                      <a:pt x="2391" y="3383"/>
                    </a:cubicBezTo>
                    <a:cubicBezTo>
                      <a:pt x="2475" y="3238"/>
                      <a:pt x="2585" y="3128"/>
                      <a:pt x="2730" y="3055"/>
                    </a:cubicBezTo>
                    <a:lnTo>
                      <a:pt x="2730" y="3055"/>
                    </a:lnTo>
                    <a:cubicBezTo>
                      <a:pt x="2682" y="3428"/>
                      <a:pt x="2621" y="3801"/>
                      <a:pt x="2561" y="4162"/>
                    </a:cubicBezTo>
                    <a:cubicBezTo>
                      <a:pt x="2549" y="4155"/>
                      <a:pt x="2540" y="4152"/>
                      <a:pt x="2531" y="4152"/>
                    </a:cubicBezTo>
                    <a:cubicBezTo>
                      <a:pt x="2521" y="4152"/>
                      <a:pt x="2512" y="4155"/>
                      <a:pt x="2500" y="4162"/>
                    </a:cubicBezTo>
                    <a:cubicBezTo>
                      <a:pt x="2354" y="4271"/>
                      <a:pt x="2221" y="4405"/>
                      <a:pt x="2111" y="4563"/>
                    </a:cubicBezTo>
                    <a:cubicBezTo>
                      <a:pt x="2084" y="4590"/>
                      <a:pt x="2118" y="4624"/>
                      <a:pt x="2152" y="4624"/>
                    </a:cubicBezTo>
                    <a:cubicBezTo>
                      <a:pt x="2163" y="4624"/>
                      <a:pt x="2175" y="4621"/>
                      <a:pt x="2184" y="4611"/>
                    </a:cubicBezTo>
                    <a:cubicBezTo>
                      <a:pt x="2294" y="4478"/>
                      <a:pt x="2403" y="4344"/>
                      <a:pt x="2549" y="4235"/>
                    </a:cubicBezTo>
                    <a:lnTo>
                      <a:pt x="2549" y="4235"/>
                    </a:lnTo>
                    <a:cubicBezTo>
                      <a:pt x="2513" y="4392"/>
                      <a:pt x="2488" y="4551"/>
                      <a:pt x="2464" y="4709"/>
                    </a:cubicBezTo>
                    <a:lnTo>
                      <a:pt x="2427" y="4709"/>
                    </a:lnTo>
                    <a:cubicBezTo>
                      <a:pt x="2305" y="4806"/>
                      <a:pt x="2208" y="4940"/>
                      <a:pt x="2148" y="5098"/>
                    </a:cubicBezTo>
                    <a:cubicBezTo>
                      <a:pt x="2140" y="5128"/>
                      <a:pt x="2165" y="5149"/>
                      <a:pt x="2191" y="5149"/>
                    </a:cubicBezTo>
                    <a:cubicBezTo>
                      <a:pt x="2207" y="5149"/>
                      <a:pt x="2223" y="5141"/>
                      <a:pt x="2232" y="5122"/>
                    </a:cubicBezTo>
                    <a:cubicBezTo>
                      <a:pt x="2281" y="5000"/>
                      <a:pt x="2354" y="4903"/>
                      <a:pt x="2440" y="4818"/>
                    </a:cubicBezTo>
                    <a:lnTo>
                      <a:pt x="2440" y="4818"/>
                    </a:lnTo>
                    <a:cubicBezTo>
                      <a:pt x="2415" y="5000"/>
                      <a:pt x="2378" y="5195"/>
                      <a:pt x="2342" y="5378"/>
                    </a:cubicBezTo>
                    <a:cubicBezTo>
                      <a:pt x="2257" y="5463"/>
                      <a:pt x="2196" y="5560"/>
                      <a:pt x="2148" y="5681"/>
                    </a:cubicBezTo>
                    <a:cubicBezTo>
                      <a:pt x="2132" y="5714"/>
                      <a:pt x="2159" y="5741"/>
                      <a:pt x="2186" y="5741"/>
                    </a:cubicBezTo>
                    <a:cubicBezTo>
                      <a:pt x="2199" y="5741"/>
                      <a:pt x="2213" y="5735"/>
                      <a:pt x="2221" y="5718"/>
                    </a:cubicBezTo>
                    <a:cubicBezTo>
                      <a:pt x="2245" y="5670"/>
                      <a:pt x="2281" y="5621"/>
                      <a:pt x="2305" y="5573"/>
                    </a:cubicBezTo>
                    <a:lnTo>
                      <a:pt x="2305" y="5573"/>
                    </a:lnTo>
                    <a:cubicBezTo>
                      <a:pt x="2281" y="5730"/>
                      <a:pt x="2245" y="5900"/>
                      <a:pt x="2221" y="6071"/>
                    </a:cubicBezTo>
                    <a:cubicBezTo>
                      <a:pt x="2099" y="6144"/>
                      <a:pt x="2014" y="6254"/>
                      <a:pt x="1965" y="6387"/>
                    </a:cubicBezTo>
                    <a:cubicBezTo>
                      <a:pt x="1949" y="6411"/>
                      <a:pt x="1980" y="6435"/>
                      <a:pt x="2007" y="6435"/>
                    </a:cubicBezTo>
                    <a:cubicBezTo>
                      <a:pt x="2021" y="6435"/>
                      <a:pt x="2034" y="6428"/>
                      <a:pt x="2038" y="6411"/>
                    </a:cubicBezTo>
                    <a:cubicBezTo>
                      <a:pt x="2075" y="6338"/>
                      <a:pt x="2135" y="6265"/>
                      <a:pt x="2196" y="6205"/>
                    </a:cubicBezTo>
                    <a:lnTo>
                      <a:pt x="2196" y="6205"/>
                    </a:lnTo>
                    <a:cubicBezTo>
                      <a:pt x="2172" y="6338"/>
                      <a:pt x="2135" y="6484"/>
                      <a:pt x="2111" y="6618"/>
                    </a:cubicBezTo>
                    <a:cubicBezTo>
                      <a:pt x="2026" y="6691"/>
                      <a:pt x="1941" y="6789"/>
                      <a:pt x="1892" y="6898"/>
                    </a:cubicBezTo>
                    <a:cubicBezTo>
                      <a:pt x="1876" y="6930"/>
                      <a:pt x="1903" y="6957"/>
                      <a:pt x="1930" y="6957"/>
                    </a:cubicBezTo>
                    <a:cubicBezTo>
                      <a:pt x="1943" y="6957"/>
                      <a:pt x="1957" y="6951"/>
                      <a:pt x="1965" y="6935"/>
                    </a:cubicBezTo>
                    <a:cubicBezTo>
                      <a:pt x="2002" y="6873"/>
                      <a:pt x="2038" y="6825"/>
                      <a:pt x="2087" y="6776"/>
                    </a:cubicBezTo>
                    <a:lnTo>
                      <a:pt x="2087" y="6776"/>
                    </a:lnTo>
                    <a:cubicBezTo>
                      <a:pt x="2062" y="6886"/>
                      <a:pt x="2038" y="6995"/>
                      <a:pt x="2014" y="7117"/>
                    </a:cubicBezTo>
                    <a:cubicBezTo>
                      <a:pt x="1941" y="7189"/>
                      <a:pt x="1856" y="7275"/>
                      <a:pt x="1783" y="7360"/>
                    </a:cubicBezTo>
                    <a:cubicBezTo>
                      <a:pt x="1661" y="6922"/>
                      <a:pt x="1527" y="6497"/>
                      <a:pt x="1381" y="6071"/>
                    </a:cubicBezTo>
                    <a:cubicBezTo>
                      <a:pt x="1381" y="6059"/>
                      <a:pt x="1370" y="6059"/>
                      <a:pt x="1370" y="6046"/>
                    </a:cubicBezTo>
                    <a:cubicBezTo>
                      <a:pt x="1151" y="5037"/>
                      <a:pt x="919" y="4040"/>
                      <a:pt x="700" y="3030"/>
                    </a:cubicBezTo>
                    <a:cubicBezTo>
                      <a:pt x="591" y="2009"/>
                      <a:pt x="384" y="1011"/>
                      <a:pt x="92" y="27"/>
                    </a:cubicBezTo>
                    <a:cubicBezTo>
                      <a:pt x="88" y="8"/>
                      <a:pt x="74" y="0"/>
                      <a:pt x="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9788;p65">
                <a:extLst>
                  <a:ext uri="{FF2B5EF4-FFF2-40B4-BE49-F238E27FC236}">
                    <a16:creationId xmlns:a16="http://schemas.microsoft.com/office/drawing/2014/main" id="{4965D03A-899F-427A-A371-2DAD77CEC923}"/>
                  </a:ext>
                </a:extLst>
              </p:cNvPr>
              <p:cNvSpPr/>
              <p:nvPr/>
            </p:nvSpPr>
            <p:spPr>
              <a:xfrm>
                <a:off x="4197799" y="1919107"/>
                <a:ext cx="20731" cy="39070"/>
              </a:xfrm>
              <a:custGeom>
                <a:avLst/>
                <a:gdLst/>
                <a:ahLst/>
                <a:cxnLst/>
                <a:rect l="l" t="t" r="r" b="b"/>
                <a:pathLst>
                  <a:path w="156" h="294" extrusionOk="0">
                    <a:moveTo>
                      <a:pt x="109" y="0"/>
                    </a:moveTo>
                    <a:cubicBezTo>
                      <a:pt x="92" y="0"/>
                      <a:pt x="74" y="11"/>
                      <a:pt x="69" y="37"/>
                    </a:cubicBezTo>
                    <a:cubicBezTo>
                      <a:pt x="44" y="97"/>
                      <a:pt x="33" y="170"/>
                      <a:pt x="8" y="243"/>
                    </a:cubicBezTo>
                    <a:cubicBezTo>
                      <a:pt x="1" y="273"/>
                      <a:pt x="25" y="294"/>
                      <a:pt x="51" y="294"/>
                    </a:cubicBezTo>
                    <a:cubicBezTo>
                      <a:pt x="67" y="294"/>
                      <a:pt x="84" y="286"/>
                      <a:pt x="93" y="267"/>
                    </a:cubicBezTo>
                    <a:cubicBezTo>
                      <a:pt x="106" y="195"/>
                      <a:pt x="130" y="122"/>
                      <a:pt x="142" y="49"/>
                    </a:cubicBezTo>
                    <a:cubicBezTo>
                      <a:pt x="156" y="20"/>
                      <a:pt x="133" y="0"/>
                      <a:pt x="1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9789;p65">
                <a:extLst>
                  <a:ext uri="{FF2B5EF4-FFF2-40B4-BE49-F238E27FC236}">
                    <a16:creationId xmlns:a16="http://schemas.microsoft.com/office/drawing/2014/main" id="{ED88CE5B-FA58-4BE5-B0BB-7E4305057C9C}"/>
                  </a:ext>
                </a:extLst>
              </p:cNvPr>
              <p:cNvSpPr/>
              <p:nvPr/>
            </p:nvSpPr>
            <p:spPr>
              <a:xfrm>
                <a:off x="4248165" y="2193795"/>
                <a:ext cx="17808" cy="51961"/>
              </a:xfrm>
              <a:custGeom>
                <a:avLst/>
                <a:gdLst/>
                <a:ahLst/>
                <a:cxnLst/>
                <a:rect l="l" t="t" r="r" b="b"/>
                <a:pathLst>
                  <a:path w="134" h="391" extrusionOk="0">
                    <a:moveTo>
                      <a:pt x="94" y="1"/>
                    </a:moveTo>
                    <a:cubicBezTo>
                      <a:pt x="73" y="1"/>
                      <a:pt x="49" y="13"/>
                      <a:pt x="43" y="37"/>
                    </a:cubicBezTo>
                    <a:cubicBezTo>
                      <a:pt x="30" y="146"/>
                      <a:pt x="19" y="244"/>
                      <a:pt x="6" y="354"/>
                    </a:cubicBezTo>
                    <a:cubicBezTo>
                      <a:pt x="0" y="378"/>
                      <a:pt x="18" y="390"/>
                      <a:pt x="40" y="390"/>
                    </a:cubicBezTo>
                    <a:cubicBezTo>
                      <a:pt x="61" y="390"/>
                      <a:pt x="85" y="378"/>
                      <a:pt x="91" y="354"/>
                    </a:cubicBezTo>
                    <a:cubicBezTo>
                      <a:pt x="103" y="244"/>
                      <a:pt x="116" y="146"/>
                      <a:pt x="127" y="37"/>
                    </a:cubicBezTo>
                    <a:cubicBezTo>
                      <a:pt x="134" y="13"/>
                      <a:pt x="116" y="1"/>
                      <a:pt x="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790;p65">
                <a:extLst>
                  <a:ext uri="{FF2B5EF4-FFF2-40B4-BE49-F238E27FC236}">
                    <a16:creationId xmlns:a16="http://schemas.microsoft.com/office/drawing/2014/main" id="{C5E6E3BD-B7AF-41D8-8B55-72617DE3D902}"/>
                  </a:ext>
                </a:extLst>
              </p:cNvPr>
              <p:cNvSpPr/>
              <p:nvPr/>
            </p:nvSpPr>
            <p:spPr>
              <a:xfrm>
                <a:off x="4456673" y="2192466"/>
                <a:ext cx="59669" cy="63921"/>
              </a:xfrm>
              <a:custGeom>
                <a:avLst/>
                <a:gdLst/>
                <a:ahLst/>
                <a:cxnLst/>
                <a:rect l="l" t="t" r="r" b="b"/>
                <a:pathLst>
                  <a:path w="449" h="481" extrusionOk="0">
                    <a:moveTo>
                      <a:pt x="397" y="1"/>
                    </a:moveTo>
                    <a:cubicBezTo>
                      <a:pt x="389" y="1"/>
                      <a:pt x="380" y="4"/>
                      <a:pt x="371" y="10"/>
                    </a:cubicBezTo>
                    <a:cubicBezTo>
                      <a:pt x="225" y="108"/>
                      <a:pt x="91" y="242"/>
                      <a:pt x="18" y="412"/>
                    </a:cubicBezTo>
                    <a:cubicBezTo>
                      <a:pt x="1" y="447"/>
                      <a:pt x="32" y="481"/>
                      <a:pt x="61" y="481"/>
                    </a:cubicBezTo>
                    <a:cubicBezTo>
                      <a:pt x="72" y="481"/>
                      <a:pt x="84" y="475"/>
                      <a:pt x="91" y="461"/>
                    </a:cubicBezTo>
                    <a:cubicBezTo>
                      <a:pt x="176" y="302"/>
                      <a:pt x="274" y="181"/>
                      <a:pt x="420" y="83"/>
                    </a:cubicBezTo>
                    <a:cubicBezTo>
                      <a:pt x="449" y="54"/>
                      <a:pt x="431" y="1"/>
                      <a:pt x="3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91;p65">
                <a:extLst>
                  <a:ext uri="{FF2B5EF4-FFF2-40B4-BE49-F238E27FC236}">
                    <a16:creationId xmlns:a16="http://schemas.microsoft.com/office/drawing/2014/main" id="{5F42A87E-BD07-4146-8C20-1738B59DBA0A}"/>
                  </a:ext>
                </a:extLst>
              </p:cNvPr>
              <p:cNvSpPr/>
              <p:nvPr/>
            </p:nvSpPr>
            <p:spPr>
              <a:xfrm>
                <a:off x="1536101" y="1636312"/>
                <a:ext cx="35482" cy="5329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401" extrusionOk="0">
                    <a:moveTo>
                      <a:pt x="203" y="1"/>
                    </a:moveTo>
                    <a:cubicBezTo>
                      <a:pt x="194" y="1"/>
                      <a:pt x="185" y="4"/>
                      <a:pt x="177" y="12"/>
                    </a:cubicBezTo>
                    <a:cubicBezTo>
                      <a:pt x="93" y="109"/>
                      <a:pt x="31" y="219"/>
                      <a:pt x="7" y="352"/>
                    </a:cubicBezTo>
                    <a:cubicBezTo>
                      <a:pt x="0" y="381"/>
                      <a:pt x="22" y="401"/>
                      <a:pt x="44" y="401"/>
                    </a:cubicBezTo>
                    <a:cubicBezTo>
                      <a:pt x="59" y="401"/>
                      <a:pt x="75" y="390"/>
                      <a:pt x="80" y="365"/>
                    </a:cubicBezTo>
                    <a:cubicBezTo>
                      <a:pt x="117" y="255"/>
                      <a:pt x="166" y="158"/>
                      <a:pt x="239" y="73"/>
                    </a:cubicBezTo>
                    <a:cubicBezTo>
                      <a:pt x="267" y="44"/>
                      <a:pt x="236" y="1"/>
                      <a:pt x="2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92;p65">
                <a:extLst>
                  <a:ext uri="{FF2B5EF4-FFF2-40B4-BE49-F238E27FC236}">
                    <a16:creationId xmlns:a16="http://schemas.microsoft.com/office/drawing/2014/main" id="{9E4FACD6-0042-4D02-B385-BD5A13723C5F}"/>
                  </a:ext>
                </a:extLst>
              </p:cNvPr>
              <p:cNvSpPr/>
              <p:nvPr/>
            </p:nvSpPr>
            <p:spPr>
              <a:xfrm>
                <a:off x="1539556" y="1646412"/>
                <a:ext cx="46778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352" h="540" extrusionOk="0">
                    <a:moveTo>
                      <a:pt x="292" y="1"/>
                    </a:moveTo>
                    <a:cubicBezTo>
                      <a:pt x="280" y="1"/>
                      <a:pt x="269" y="7"/>
                      <a:pt x="261" y="21"/>
                    </a:cubicBezTo>
                    <a:cubicBezTo>
                      <a:pt x="176" y="167"/>
                      <a:pt x="91" y="325"/>
                      <a:pt x="18" y="471"/>
                    </a:cubicBezTo>
                    <a:cubicBezTo>
                      <a:pt x="1" y="505"/>
                      <a:pt x="32" y="540"/>
                      <a:pt x="61" y="540"/>
                    </a:cubicBezTo>
                    <a:cubicBezTo>
                      <a:pt x="73" y="540"/>
                      <a:pt x="84" y="534"/>
                      <a:pt x="91" y="520"/>
                    </a:cubicBezTo>
                    <a:cubicBezTo>
                      <a:pt x="176" y="362"/>
                      <a:pt x="261" y="216"/>
                      <a:pt x="334" y="57"/>
                    </a:cubicBezTo>
                    <a:cubicBezTo>
                      <a:pt x="351" y="32"/>
                      <a:pt x="321" y="1"/>
                      <a:pt x="2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793;p65">
                <a:extLst>
                  <a:ext uri="{FF2B5EF4-FFF2-40B4-BE49-F238E27FC236}">
                    <a16:creationId xmlns:a16="http://schemas.microsoft.com/office/drawing/2014/main" id="{58AF8930-D8B7-4259-9CBB-CF8223336ABA}"/>
                  </a:ext>
                </a:extLst>
              </p:cNvPr>
              <p:cNvSpPr/>
              <p:nvPr/>
            </p:nvSpPr>
            <p:spPr>
              <a:xfrm>
                <a:off x="1548327" y="1688539"/>
                <a:ext cx="39070" cy="47841"/>
              </a:xfrm>
              <a:custGeom>
                <a:avLst/>
                <a:gdLst/>
                <a:ahLst/>
                <a:cxnLst/>
                <a:rect l="l" t="t" r="r" b="b"/>
                <a:pathLst>
                  <a:path w="294" h="360" extrusionOk="0">
                    <a:moveTo>
                      <a:pt x="234" y="0"/>
                    </a:moveTo>
                    <a:cubicBezTo>
                      <a:pt x="220" y="0"/>
                      <a:pt x="206" y="6"/>
                      <a:pt x="195" y="21"/>
                    </a:cubicBezTo>
                    <a:cubicBezTo>
                      <a:pt x="134" y="105"/>
                      <a:pt x="74" y="203"/>
                      <a:pt x="25" y="300"/>
                    </a:cubicBezTo>
                    <a:cubicBezTo>
                      <a:pt x="0" y="332"/>
                      <a:pt x="25" y="360"/>
                      <a:pt x="55" y="360"/>
                    </a:cubicBezTo>
                    <a:cubicBezTo>
                      <a:pt x="69" y="360"/>
                      <a:pt x="86" y="353"/>
                      <a:pt x="98" y="337"/>
                    </a:cubicBezTo>
                    <a:cubicBezTo>
                      <a:pt x="158" y="251"/>
                      <a:pt x="207" y="154"/>
                      <a:pt x="268" y="57"/>
                    </a:cubicBezTo>
                    <a:cubicBezTo>
                      <a:pt x="293" y="31"/>
                      <a:pt x="265" y="0"/>
                      <a:pt x="2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794;p65">
                <a:extLst>
                  <a:ext uri="{FF2B5EF4-FFF2-40B4-BE49-F238E27FC236}">
                    <a16:creationId xmlns:a16="http://schemas.microsoft.com/office/drawing/2014/main" id="{BF59DAF1-8871-4FF9-A58F-3ECD9C36D0A2}"/>
                  </a:ext>
                </a:extLst>
              </p:cNvPr>
              <p:cNvSpPr/>
              <p:nvPr/>
            </p:nvSpPr>
            <p:spPr>
              <a:xfrm>
                <a:off x="1552580" y="1817444"/>
                <a:ext cx="38406" cy="57542"/>
              </a:xfrm>
              <a:custGeom>
                <a:avLst/>
                <a:gdLst/>
                <a:ahLst/>
                <a:cxnLst/>
                <a:rect l="l" t="t" r="r" b="b"/>
                <a:pathLst>
                  <a:path w="289" h="433" extrusionOk="0">
                    <a:moveTo>
                      <a:pt x="235" y="0"/>
                    </a:moveTo>
                    <a:cubicBezTo>
                      <a:pt x="221" y="0"/>
                      <a:pt x="207" y="7"/>
                      <a:pt x="199" y="24"/>
                    </a:cubicBezTo>
                    <a:cubicBezTo>
                      <a:pt x="139" y="133"/>
                      <a:pt x="78" y="254"/>
                      <a:pt x="17" y="364"/>
                    </a:cubicBezTo>
                    <a:cubicBezTo>
                      <a:pt x="0" y="398"/>
                      <a:pt x="32" y="433"/>
                      <a:pt x="60" y="433"/>
                    </a:cubicBezTo>
                    <a:cubicBezTo>
                      <a:pt x="72" y="433"/>
                      <a:pt x="83" y="427"/>
                      <a:pt x="90" y="413"/>
                    </a:cubicBezTo>
                    <a:cubicBezTo>
                      <a:pt x="151" y="291"/>
                      <a:pt x="212" y="181"/>
                      <a:pt x="272" y="60"/>
                    </a:cubicBezTo>
                    <a:cubicBezTo>
                      <a:pt x="288" y="27"/>
                      <a:pt x="261" y="0"/>
                      <a:pt x="2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795;p65">
                <a:extLst>
                  <a:ext uri="{FF2B5EF4-FFF2-40B4-BE49-F238E27FC236}">
                    <a16:creationId xmlns:a16="http://schemas.microsoft.com/office/drawing/2014/main" id="{9049BBDD-4BF5-4B56-8FBE-53B9EE5693C6}"/>
                  </a:ext>
                </a:extLst>
              </p:cNvPr>
              <p:cNvSpPr/>
              <p:nvPr/>
            </p:nvSpPr>
            <p:spPr>
              <a:xfrm>
                <a:off x="1578095" y="1993526"/>
                <a:ext cx="45183" cy="75882"/>
              </a:xfrm>
              <a:custGeom>
                <a:avLst/>
                <a:gdLst/>
                <a:ahLst/>
                <a:cxnLst/>
                <a:rect l="l" t="t" r="r" b="b"/>
                <a:pathLst>
                  <a:path w="340" h="571" extrusionOk="0">
                    <a:moveTo>
                      <a:pt x="283" y="1"/>
                    </a:moveTo>
                    <a:cubicBezTo>
                      <a:pt x="275" y="1"/>
                      <a:pt x="268" y="4"/>
                      <a:pt x="263" y="12"/>
                    </a:cubicBezTo>
                    <a:cubicBezTo>
                      <a:pt x="141" y="158"/>
                      <a:pt x="44" y="328"/>
                      <a:pt x="7" y="510"/>
                    </a:cubicBezTo>
                    <a:cubicBezTo>
                      <a:pt x="0" y="547"/>
                      <a:pt x="27" y="570"/>
                      <a:pt x="53" y="570"/>
                    </a:cubicBezTo>
                    <a:cubicBezTo>
                      <a:pt x="71" y="570"/>
                      <a:pt x="88" y="559"/>
                      <a:pt x="93" y="534"/>
                    </a:cubicBezTo>
                    <a:cubicBezTo>
                      <a:pt x="129" y="364"/>
                      <a:pt x="202" y="218"/>
                      <a:pt x="312" y="72"/>
                    </a:cubicBezTo>
                    <a:cubicBezTo>
                      <a:pt x="340" y="44"/>
                      <a:pt x="309" y="1"/>
                      <a:pt x="2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796;p65">
                <a:extLst>
                  <a:ext uri="{FF2B5EF4-FFF2-40B4-BE49-F238E27FC236}">
                    <a16:creationId xmlns:a16="http://schemas.microsoft.com/office/drawing/2014/main" id="{D55A30DF-93D7-4C99-884D-A7B1FD6C5AF3}"/>
                  </a:ext>
                </a:extLst>
              </p:cNvPr>
              <p:cNvSpPr/>
              <p:nvPr/>
            </p:nvSpPr>
            <p:spPr>
              <a:xfrm>
                <a:off x="1583411" y="2017447"/>
                <a:ext cx="49436" cy="74818"/>
              </a:xfrm>
              <a:custGeom>
                <a:avLst/>
                <a:gdLst/>
                <a:ahLst/>
                <a:cxnLst/>
                <a:rect l="l" t="t" r="r" b="b"/>
                <a:pathLst>
                  <a:path w="372" h="563" extrusionOk="0">
                    <a:moveTo>
                      <a:pt x="319" y="0"/>
                    </a:moveTo>
                    <a:cubicBezTo>
                      <a:pt x="304" y="0"/>
                      <a:pt x="288" y="8"/>
                      <a:pt x="283" y="27"/>
                    </a:cubicBezTo>
                    <a:cubicBezTo>
                      <a:pt x="223" y="197"/>
                      <a:pt x="126" y="354"/>
                      <a:pt x="28" y="500"/>
                    </a:cubicBezTo>
                    <a:cubicBezTo>
                      <a:pt x="1" y="528"/>
                      <a:pt x="35" y="562"/>
                      <a:pt x="64" y="562"/>
                    </a:cubicBezTo>
                    <a:cubicBezTo>
                      <a:pt x="73" y="562"/>
                      <a:pt x="83" y="558"/>
                      <a:pt x="89" y="549"/>
                    </a:cubicBezTo>
                    <a:cubicBezTo>
                      <a:pt x="210" y="403"/>
                      <a:pt x="296" y="233"/>
                      <a:pt x="356" y="51"/>
                    </a:cubicBezTo>
                    <a:cubicBezTo>
                      <a:pt x="371" y="21"/>
                      <a:pt x="345" y="0"/>
                      <a:pt x="3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797;p65">
                <a:extLst>
                  <a:ext uri="{FF2B5EF4-FFF2-40B4-BE49-F238E27FC236}">
                    <a16:creationId xmlns:a16="http://schemas.microsoft.com/office/drawing/2014/main" id="{FC3E87F4-B703-418A-B856-E3BD7C920B15}"/>
                  </a:ext>
                </a:extLst>
              </p:cNvPr>
              <p:cNvSpPr/>
              <p:nvPr/>
            </p:nvSpPr>
            <p:spPr>
              <a:xfrm>
                <a:off x="1608793" y="2174525"/>
                <a:ext cx="41994" cy="80799"/>
              </a:xfrm>
              <a:custGeom>
                <a:avLst/>
                <a:gdLst/>
                <a:ahLst/>
                <a:cxnLst/>
                <a:rect l="l" t="t" r="r" b="b"/>
                <a:pathLst>
                  <a:path w="316" h="608" extrusionOk="0">
                    <a:moveTo>
                      <a:pt x="262" y="1"/>
                    </a:moveTo>
                    <a:cubicBezTo>
                      <a:pt x="248" y="1"/>
                      <a:pt x="235" y="8"/>
                      <a:pt x="227" y="24"/>
                    </a:cubicBezTo>
                    <a:cubicBezTo>
                      <a:pt x="129" y="182"/>
                      <a:pt x="56" y="364"/>
                      <a:pt x="8" y="559"/>
                    </a:cubicBezTo>
                    <a:cubicBezTo>
                      <a:pt x="0" y="587"/>
                      <a:pt x="22" y="607"/>
                      <a:pt x="46" y="607"/>
                    </a:cubicBezTo>
                    <a:cubicBezTo>
                      <a:pt x="63" y="607"/>
                      <a:pt x="82" y="597"/>
                      <a:pt x="92" y="572"/>
                    </a:cubicBezTo>
                    <a:cubicBezTo>
                      <a:pt x="141" y="401"/>
                      <a:pt x="202" y="231"/>
                      <a:pt x="300" y="61"/>
                    </a:cubicBezTo>
                    <a:cubicBezTo>
                      <a:pt x="316" y="28"/>
                      <a:pt x="289" y="1"/>
                      <a:pt x="2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798;p65">
                <a:extLst>
                  <a:ext uri="{FF2B5EF4-FFF2-40B4-BE49-F238E27FC236}">
                    <a16:creationId xmlns:a16="http://schemas.microsoft.com/office/drawing/2014/main" id="{A16EDC11-CCBC-4EC3-8046-F51ECC7D45E2}"/>
                  </a:ext>
                </a:extLst>
              </p:cNvPr>
              <p:cNvSpPr/>
              <p:nvPr/>
            </p:nvSpPr>
            <p:spPr>
              <a:xfrm>
                <a:off x="1617298" y="2201370"/>
                <a:ext cx="51297" cy="86114"/>
              </a:xfrm>
              <a:custGeom>
                <a:avLst/>
                <a:gdLst/>
                <a:ahLst/>
                <a:cxnLst/>
                <a:rect l="l" t="t" r="r" b="b"/>
                <a:pathLst>
                  <a:path w="386" h="648" extrusionOk="0">
                    <a:moveTo>
                      <a:pt x="331" y="0"/>
                    </a:moveTo>
                    <a:cubicBezTo>
                      <a:pt x="318" y="0"/>
                      <a:pt x="304" y="8"/>
                      <a:pt x="296" y="29"/>
                    </a:cubicBezTo>
                    <a:cubicBezTo>
                      <a:pt x="199" y="211"/>
                      <a:pt x="101" y="394"/>
                      <a:pt x="17" y="588"/>
                    </a:cubicBezTo>
                    <a:cubicBezTo>
                      <a:pt x="1" y="621"/>
                      <a:pt x="27" y="648"/>
                      <a:pt x="54" y="648"/>
                    </a:cubicBezTo>
                    <a:cubicBezTo>
                      <a:pt x="68" y="648"/>
                      <a:pt x="82" y="641"/>
                      <a:pt x="90" y="624"/>
                    </a:cubicBezTo>
                    <a:cubicBezTo>
                      <a:pt x="187" y="442"/>
                      <a:pt x="272" y="260"/>
                      <a:pt x="369" y="65"/>
                    </a:cubicBezTo>
                    <a:cubicBezTo>
                      <a:pt x="385" y="33"/>
                      <a:pt x="358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799;p65">
                <a:extLst>
                  <a:ext uri="{FF2B5EF4-FFF2-40B4-BE49-F238E27FC236}">
                    <a16:creationId xmlns:a16="http://schemas.microsoft.com/office/drawing/2014/main" id="{149E0B5A-C355-4475-B2D4-676939236C5A}"/>
                  </a:ext>
                </a:extLst>
              </p:cNvPr>
              <p:cNvSpPr/>
              <p:nvPr/>
            </p:nvSpPr>
            <p:spPr>
              <a:xfrm>
                <a:off x="1636568" y="2392734"/>
                <a:ext cx="41728" cy="62459"/>
              </a:xfrm>
              <a:custGeom>
                <a:avLst/>
                <a:gdLst/>
                <a:ahLst/>
                <a:cxnLst/>
                <a:rect l="l" t="t" r="r" b="b"/>
                <a:pathLst>
                  <a:path w="314" h="470" extrusionOk="0">
                    <a:moveTo>
                      <a:pt x="259" y="1"/>
                    </a:moveTo>
                    <a:cubicBezTo>
                      <a:pt x="246" y="1"/>
                      <a:pt x="232" y="8"/>
                      <a:pt x="224" y="24"/>
                    </a:cubicBezTo>
                    <a:cubicBezTo>
                      <a:pt x="151" y="146"/>
                      <a:pt x="78" y="279"/>
                      <a:pt x="18" y="401"/>
                    </a:cubicBezTo>
                    <a:cubicBezTo>
                      <a:pt x="0" y="435"/>
                      <a:pt x="32" y="469"/>
                      <a:pt x="60" y="469"/>
                    </a:cubicBezTo>
                    <a:cubicBezTo>
                      <a:pt x="72" y="469"/>
                      <a:pt x="83" y="463"/>
                      <a:pt x="91" y="449"/>
                    </a:cubicBezTo>
                    <a:cubicBezTo>
                      <a:pt x="164" y="328"/>
                      <a:pt x="237" y="194"/>
                      <a:pt x="297" y="60"/>
                    </a:cubicBezTo>
                    <a:cubicBezTo>
                      <a:pt x="313" y="28"/>
                      <a:pt x="286" y="1"/>
                      <a:pt x="2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800;p65">
                <a:extLst>
                  <a:ext uri="{FF2B5EF4-FFF2-40B4-BE49-F238E27FC236}">
                    <a16:creationId xmlns:a16="http://schemas.microsoft.com/office/drawing/2014/main" id="{B277CEA4-9327-4025-8296-449379FB6963}"/>
                  </a:ext>
                </a:extLst>
              </p:cNvPr>
              <p:cNvSpPr/>
              <p:nvPr/>
            </p:nvSpPr>
            <p:spPr>
              <a:xfrm>
                <a:off x="1645870" y="2412137"/>
                <a:ext cx="45316" cy="84785"/>
              </a:xfrm>
              <a:custGeom>
                <a:avLst/>
                <a:gdLst/>
                <a:ahLst/>
                <a:cxnLst/>
                <a:rect l="l" t="t" r="r" b="b"/>
                <a:pathLst>
                  <a:path w="341" h="638" extrusionOk="0">
                    <a:moveTo>
                      <a:pt x="281" y="1"/>
                    </a:moveTo>
                    <a:cubicBezTo>
                      <a:pt x="268" y="1"/>
                      <a:pt x="255" y="8"/>
                      <a:pt x="251" y="24"/>
                    </a:cubicBezTo>
                    <a:cubicBezTo>
                      <a:pt x="167" y="206"/>
                      <a:pt x="81" y="389"/>
                      <a:pt x="8" y="583"/>
                    </a:cubicBezTo>
                    <a:cubicBezTo>
                      <a:pt x="0" y="616"/>
                      <a:pt x="30" y="637"/>
                      <a:pt x="58" y="637"/>
                    </a:cubicBezTo>
                    <a:cubicBezTo>
                      <a:pt x="72" y="637"/>
                      <a:pt x="85" y="632"/>
                      <a:pt x="94" y="619"/>
                    </a:cubicBezTo>
                    <a:cubicBezTo>
                      <a:pt x="178" y="425"/>
                      <a:pt x="251" y="243"/>
                      <a:pt x="324" y="60"/>
                    </a:cubicBezTo>
                    <a:cubicBezTo>
                      <a:pt x="340" y="28"/>
                      <a:pt x="308" y="1"/>
                      <a:pt x="2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801;p65">
                <a:extLst>
                  <a:ext uri="{FF2B5EF4-FFF2-40B4-BE49-F238E27FC236}">
                    <a16:creationId xmlns:a16="http://schemas.microsoft.com/office/drawing/2014/main" id="{C7257A63-3C74-4195-AB04-7FAF8548318D}"/>
                  </a:ext>
                </a:extLst>
              </p:cNvPr>
              <p:cNvSpPr/>
              <p:nvPr/>
            </p:nvSpPr>
            <p:spPr>
              <a:xfrm>
                <a:off x="1657697" y="2591940"/>
                <a:ext cx="44918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338" h="494" extrusionOk="0">
                    <a:moveTo>
                      <a:pt x="278" y="0"/>
                    </a:moveTo>
                    <a:cubicBezTo>
                      <a:pt x="266" y="0"/>
                      <a:pt x="255" y="6"/>
                      <a:pt x="248" y="20"/>
                    </a:cubicBezTo>
                    <a:cubicBezTo>
                      <a:pt x="162" y="155"/>
                      <a:pt x="89" y="301"/>
                      <a:pt x="16" y="434"/>
                    </a:cubicBezTo>
                    <a:cubicBezTo>
                      <a:pt x="0" y="466"/>
                      <a:pt x="27" y="494"/>
                      <a:pt x="54" y="494"/>
                    </a:cubicBezTo>
                    <a:cubicBezTo>
                      <a:pt x="68" y="494"/>
                      <a:pt x="81" y="487"/>
                      <a:pt x="89" y="471"/>
                    </a:cubicBezTo>
                    <a:cubicBezTo>
                      <a:pt x="175" y="337"/>
                      <a:pt x="248" y="203"/>
                      <a:pt x="321" y="69"/>
                    </a:cubicBezTo>
                    <a:cubicBezTo>
                      <a:pt x="338" y="35"/>
                      <a:pt x="307" y="0"/>
                      <a:pt x="2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802;p65">
                <a:extLst>
                  <a:ext uri="{FF2B5EF4-FFF2-40B4-BE49-F238E27FC236}">
                    <a16:creationId xmlns:a16="http://schemas.microsoft.com/office/drawing/2014/main" id="{45458329-DEE6-4EC6-861A-020061632B97}"/>
                  </a:ext>
                </a:extLst>
              </p:cNvPr>
              <p:cNvSpPr/>
              <p:nvPr/>
            </p:nvSpPr>
            <p:spPr>
              <a:xfrm>
                <a:off x="1696236" y="2814534"/>
                <a:ext cx="38140" cy="57675"/>
              </a:xfrm>
              <a:custGeom>
                <a:avLst/>
                <a:gdLst/>
                <a:ahLst/>
                <a:cxnLst/>
                <a:rect l="l" t="t" r="r" b="b"/>
                <a:pathLst>
                  <a:path w="287" h="434" extrusionOk="0">
                    <a:moveTo>
                      <a:pt x="232" y="1"/>
                    </a:moveTo>
                    <a:cubicBezTo>
                      <a:pt x="217" y="1"/>
                      <a:pt x="201" y="8"/>
                      <a:pt x="188" y="24"/>
                    </a:cubicBezTo>
                    <a:cubicBezTo>
                      <a:pt x="128" y="134"/>
                      <a:pt x="67" y="255"/>
                      <a:pt x="18" y="364"/>
                    </a:cubicBezTo>
                    <a:cubicBezTo>
                      <a:pt x="1" y="399"/>
                      <a:pt x="27" y="433"/>
                      <a:pt x="56" y="433"/>
                    </a:cubicBezTo>
                    <a:cubicBezTo>
                      <a:pt x="68" y="433"/>
                      <a:pt x="81" y="427"/>
                      <a:pt x="91" y="413"/>
                    </a:cubicBezTo>
                    <a:cubicBezTo>
                      <a:pt x="152" y="291"/>
                      <a:pt x="213" y="182"/>
                      <a:pt x="261" y="61"/>
                    </a:cubicBezTo>
                    <a:cubicBezTo>
                      <a:pt x="286" y="28"/>
                      <a:pt x="262" y="1"/>
                      <a:pt x="2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803;p65">
                <a:extLst>
                  <a:ext uri="{FF2B5EF4-FFF2-40B4-BE49-F238E27FC236}">
                    <a16:creationId xmlns:a16="http://schemas.microsoft.com/office/drawing/2014/main" id="{B4823030-C7E1-454C-A4EB-D9B80BB6B423}"/>
                  </a:ext>
                </a:extLst>
              </p:cNvPr>
              <p:cNvSpPr/>
              <p:nvPr/>
            </p:nvSpPr>
            <p:spPr>
              <a:xfrm>
                <a:off x="1695173" y="2838322"/>
                <a:ext cx="54353" cy="75217"/>
              </a:xfrm>
              <a:custGeom>
                <a:avLst/>
                <a:gdLst/>
                <a:ahLst/>
                <a:cxnLst/>
                <a:rect l="l" t="t" r="r" b="b"/>
                <a:pathLst>
                  <a:path w="409" h="566" extrusionOk="0">
                    <a:moveTo>
                      <a:pt x="347" y="0"/>
                    </a:moveTo>
                    <a:cubicBezTo>
                      <a:pt x="336" y="0"/>
                      <a:pt x="325" y="5"/>
                      <a:pt x="318" y="15"/>
                    </a:cubicBezTo>
                    <a:cubicBezTo>
                      <a:pt x="221" y="185"/>
                      <a:pt x="112" y="344"/>
                      <a:pt x="26" y="501"/>
                    </a:cubicBezTo>
                    <a:cubicBezTo>
                      <a:pt x="0" y="536"/>
                      <a:pt x="30" y="565"/>
                      <a:pt x="63" y="565"/>
                    </a:cubicBezTo>
                    <a:cubicBezTo>
                      <a:pt x="76" y="565"/>
                      <a:pt x="89" y="561"/>
                      <a:pt x="99" y="550"/>
                    </a:cubicBezTo>
                    <a:cubicBezTo>
                      <a:pt x="196" y="392"/>
                      <a:pt x="294" y="222"/>
                      <a:pt x="391" y="64"/>
                    </a:cubicBezTo>
                    <a:cubicBezTo>
                      <a:pt x="408" y="29"/>
                      <a:pt x="376" y="0"/>
                      <a:pt x="3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804;p65">
                <a:extLst>
                  <a:ext uri="{FF2B5EF4-FFF2-40B4-BE49-F238E27FC236}">
                    <a16:creationId xmlns:a16="http://schemas.microsoft.com/office/drawing/2014/main" id="{F7D5D93F-8795-4FB8-80C3-1470D046A5CD}"/>
                  </a:ext>
                </a:extLst>
              </p:cNvPr>
              <p:cNvSpPr/>
              <p:nvPr/>
            </p:nvSpPr>
            <p:spPr>
              <a:xfrm>
                <a:off x="1729326" y="3036730"/>
                <a:ext cx="37609" cy="67376"/>
              </a:xfrm>
              <a:custGeom>
                <a:avLst/>
                <a:gdLst/>
                <a:ahLst/>
                <a:cxnLst/>
                <a:rect l="l" t="t" r="r" b="b"/>
                <a:pathLst>
                  <a:path w="283" h="507" extrusionOk="0">
                    <a:moveTo>
                      <a:pt x="226" y="0"/>
                    </a:moveTo>
                    <a:cubicBezTo>
                      <a:pt x="216" y="0"/>
                      <a:pt x="205" y="6"/>
                      <a:pt x="195" y="18"/>
                    </a:cubicBezTo>
                    <a:cubicBezTo>
                      <a:pt x="85" y="152"/>
                      <a:pt x="25" y="298"/>
                      <a:pt x="1" y="468"/>
                    </a:cubicBezTo>
                    <a:cubicBezTo>
                      <a:pt x="1" y="494"/>
                      <a:pt x="22" y="506"/>
                      <a:pt x="43" y="506"/>
                    </a:cubicBezTo>
                    <a:cubicBezTo>
                      <a:pt x="61" y="506"/>
                      <a:pt x="80" y="497"/>
                      <a:pt x="85" y="480"/>
                    </a:cubicBezTo>
                    <a:cubicBezTo>
                      <a:pt x="110" y="322"/>
                      <a:pt x="171" y="200"/>
                      <a:pt x="256" y="79"/>
                    </a:cubicBezTo>
                    <a:cubicBezTo>
                      <a:pt x="283" y="43"/>
                      <a:pt x="257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9805;p65">
                <a:extLst>
                  <a:ext uri="{FF2B5EF4-FFF2-40B4-BE49-F238E27FC236}">
                    <a16:creationId xmlns:a16="http://schemas.microsoft.com/office/drawing/2014/main" id="{C41F9C30-3763-4979-962D-599FAA75ED9E}"/>
                  </a:ext>
                </a:extLst>
              </p:cNvPr>
              <p:cNvSpPr/>
              <p:nvPr/>
            </p:nvSpPr>
            <p:spPr>
              <a:xfrm>
                <a:off x="1737167" y="3074737"/>
                <a:ext cx="44519" cy="61396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2" extrusionOk="0">
                    <a:moveTo>
                      <a:pt x="271" y="0"/>
                    </a:moveTo>
                    <a:cubicBezTo>
                      <a:pt x="262" y="0"/>
                      <a:pt x="253" y="4"/>
                      <a:pt x="245" y="12"/>
                    </a:cubicBezTo>
                    <a:cubicBezTo>
                      <a:pt x="148" y="133"/>
                      <a:pt x="63" y="255"/>
                      <a:pt x="15" y="413"/>
                    </a:cubicBezTo>
                    <a:cubicBezTo>
                      <a:pt x="1" y="441"/>
                      <a:pt x="23" y="461"/>
                      <a:pt x="49" y="461"/>
                    </a:cubicBezTo>
                    <a:cubicBezTo>
                      <a:pt x="68" y="461"/>
                      <a:pt x="89" y="451"/>
                      <a:pt x="99" y="425"/>
                    </a:cubicBezTo>
                    <a:cubicBezTo>
                      <a:pt x="148" y="303"/>
                      <a:pt x="221" y="182"/>
                      <a:pt x="307" y="73"/>
                    </a:cubicBezTo>
                    <a:cubicBezTo>
                      <a:pt x="335" y="44"/>
                      <a:pt x="304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9806;p65">
                <a:extLst>
                  <a:ext uri="{FF2B5EF4-FFF2-40B4-BE49-F238E27FC236}">
                    <a16:creationId xmlns:a16="http://schemas.microsoft.com/office/drawing/2014/main" id="{A85EF6EF-5D50-4A07-B0E9-B0E7EF52A855}"/>
                  </a:ext>
                </a:extLst>
              </p:cNvPr>
              <p:cNvSpPr/>
              <p:nvPr/>
            </p:nvSpPr>
            <p:spPr>
              <a:xfrm>
                <a:off x="1743413" y="3234739"/>
                <a:ext cx="59403" cy="78274"/>
              </a:xfrm>
              <a:custGeom>
                <a:avLst/>
                <a:gdLst/>
                <a:ahLst/>
                <a:cxnLst/>
                <a:rect l="l" t="t" r="r" b="b"/>
                <a:pathLst>
                  <a:path w="447" h="589" extrusionOk="0">
                    <a:moveTo>
                      <a:pt x="383" y="1"/>
                    </a:moveTo>
                    <a:cubicBezTo>
                      <a:pt x="374" y="1"/>
                      <a:pt x="365" y="4"/>
                      <a:pt x="357" y="12"/>
                    </a:cubicBezTo>
                    <a:cubicBezTo>
                      <a:pt x="211" y="158"/>
                      <a:pt x="89" y="340"/>
                      <a:pt x="16" y="534"/>
                    </a:cubicBezTo>
                    <a:cubicBezTo>
                      <a:pt x="0" y="567"/>
                      <a:pt x="33" y="589"/>
                      <a:pt x="60" y="589"/>
                    </a:cubicBezTo>
                    <a:cubicBezTo>
                      <a:pt x="73" y="589"/>
                      <a:pt x="85" y="583"/>
                      <a:pt x="89" y="571"/>
                    </a:cubicBezTo>
                    <a:cubicBezTo>
                      <a:pt x="174" y="377"/>
                      <a:pt x="271" y="218"/>
                      <a:pt x="417" y="72"/>
                    </a:cubicBezTo>
                    <a:cubicBezTo>
                      <a:pt x="446" y="44"/>
                      <a:pt x="415" y="1"/>
                      <a:pt x="38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9807;p65">
                <a:extLst>
                  <a:ext uri="{FF2B5EF4-FFF2-40B4-BE49-F238E27FC236}">
                    <a16:creationId xmlns:a16="http://schemas.microsoft.com/office/drawing/2014/main" id="{007BF21C-6CBE-4365-B237-6E6DEDFE8BCC}"/>
                  </a:ext>
                </a:extLst>
              </p:cNvPr>
              <p:cNvSpPr/>
              <p:nvPr/>
            </p:nvSpPr>
            <p:spPr>
              <a:xfrm>
                <a:off x="1608129" y="3185436"/>
                <a:ext cx="333029" cy="228841"/>
              </a:xfrm>
              <a:custGeom>
                <a:avLst/>
                <a:gdLst/>
                <a:ahLst/>
                <a:cxnLst/>
                <a:rect l="l" t="t" r="r" b="b"/>
                <a:pathLst>
                  <a:path w="2506" h="1722" extrusionOk="0">
                    <a:moveTo>
                      <a:pt x="2311" y="735"/>
                    </a:moveTo>
                    <a:lnTo>
                      <a:pt x="2311" y="735"/>
                    </a:lnTo>
                    <a:cubicBezTo>
                      <a:pt x="2043" y="942"/>
                      <a:pt x="1764" y="1161"/>
                      <a:pt x="1496" y="1380"/>
                    </a:cubicBezTo>
                    <a:cubicBezTo>
                      <a:pt x="1504" y="1350"/>
                      <a:pt x="1479" y="1329"/>
                      <a:pt x="1456" y="1329"/>
                    </a:cubicBezTo>
                    <a:cubicBezTo>
                      <a:pt x="1441" y="1329"/>
                      <a:pt x="1428" y="1337"/>
                      <a:pt x="1423" y="1356"/>
                    </a:cubicBezTo>
                    <a:cubicBezTo>
                      <a:pt x="1386" y="1441"/>
                      <a:pt x="1338" y="1514"/>
                      <a:pt x="1289" y="1587"/>
                    </a:cubicBezTo>
                    <a:cubicBezTo>
                      <a:pt x="1265" y="1562"/>
                      <a:pt x="1241" y="1551"/>
                      <a:pt x="1216" y="1538"/>
                    </a:cubicBezTo>
                    <a:lnTo>
                      <a:pt x="1229" y="1526"/>
                    </a:lnTo>
                    <a:lnTo>
                      <a:pt x="1411" y="1234"/>
                    </a:lnTo>
                    <a:cubicBezTo>
                      <a:pt x="1411" y="1251"/>
                      <a:pt x="1429" y="1274"/>
                      <a:pt x="1452" y="1274"/>
                    </a:cubicBezTo>
                    <a:cubicBezTo>
                      <a:pt x="1462" y="1274"/>
                      <a:pt x="1473" y="1270"/>
                      <a:pt x="1484" y="1259"/>
                    </a:cubicBezTo>
                    <a:cubicBezTo>
                      <a:pt x="1751" y="1051"/>
                      <a:pt x="2019" y="869"/>
                      <a:pt x="2311" y="735"/>
                    </a:cubicBezTo>
                    <a:close/>
                    <a:moveTo>
                      <a:pt x="1939" y="1"/>
                    </a:moveTo>
                    <a:cubicBezTo>
                      <a:pt x="1901" y="1"/>
                      <a:pt x="1880" y="59"/>
                      <a:pt x="1922" y="91"/>
                    </a:cubicBezTo>
                    <a:cubicBezTo>
                      <a:pt x="2129" y="200"/>
                      <a:pt x="2299" y="383"/>
                      <a:pt x="2408" y="602"/>
                    </a:cubicBezTo>
                    <a:cubicBezTo>
                      <a:pt x="2043" y="735"/>
                      <a:pt x="1715" y="930"/>
                      <a:pt x="1435" y="1197"/>
                    </a:cubicBezTo>
                    <a:cubicBezTo>
                      <a:pt x="1448" y="1149"/>
                      <a:pt x="1472" y="1113"/>
                      <a:pt x="1496" y="1076"/>
                    </a:cubicBezTo>
                    <a:cubicBezTo>
                      <a:pt x="1513" y="1043"/>
                      <a:pt x="1486" y="1017"/>
                      <a:pt x="1459" y="1017"/>
                    </a:cubicBezTo>
                    <a:cubicBezTo>
                      <a:pt x="1445" y="1017"/>
                      <a:pt x="1432" y="1023"/>
                      <a:pt x="1423" y="1040"/>
                    </a:cubicBezTo>
                    <a:cubicBezTo>
                      <a:pt x="1338" y="1186"/>
                      <a:pt x="1241" y="1332"/>
                      <a:pt x="1156" y="1478"/>
                    </a:cubicBezTo>
                    <a:lnTo>
                      <a:pt x="1156" y="1489"/>
                    </a:lnTo>
                    <a:cubicBezTo>
                      <a:pt x="876" y="1295"/>
                      <a:pt x="596" y="1100"/>
                      <a:pt x="305" y="930"/>
                    </a:cubicBezTo>
                    <a:cubicBezTo>
                      <a:pt x="341" y="905"/>
                      <a:pt x="365" y="869"/>
                      <a:pt x="378" y="821"/>
                    </a:cubicBezTo>
                    <a:cubicBezTo>
                      <a:pt x="414" y="662"/>
                      <a:pt x="426" y="492"/>
                      <a:pt x="451" y="334"/>
                    </a:cubicBezTo>
                    <a:cubicBezTo>
                      <a:pt x="458" y="298"/>
                      <a:pt x="434" y="274"/>
                      <a:pt x="412" y="274"/>
                    </a:cubicBezTo>
                    <a:cubicBezTo>
                      <a:pt x="397" y="274"/>
                      <a:pt x="382" y="285"/>
                      <a:pt x="378" y="310"/>
                    </a:cubicBezTo>
                    <a:cubicBezTo>
                      <a:pt x="341" y="443"/>
                      <a:pt x="316" y="589"/>
                      <a:pt x="292" y="724"/>
                    </a:cubicBezTo>
                    <a:cubicBezTo>
                      <a:pt x="280" y="748"/>
                      <a:pt x="280" y="784"/>
                      <a:pt x="280" y="796"/>
                    </a:cubicBezTo>
                    <a:cubicBezTo>
                      <a:pt x="257" y="828"/>
                      <a:pt x="236" y="839"/>
                      <a:pt x="218" y="839"/>
                    </a:cubicBezTo>
                    <a:cubicBezTo>
                      <a:pt x="188" y="839"/>
                      <a:pt x="166" y="807"/>
                      <a:pt x="159" y="784"/>
                    </a:cubicBezTo>
                    <a:cubicBezTo>
                      <a:pt x="122" y="699"/>
                      <a:pt x="195" y="626"/>
                      <a:pt x="232" y="553"/>
                    </a:cubicBezTo>
                    <a:cubicBezTo>
                      <a:pt x="250" y="516"/>
                      <a:pt x="219" y="480"/>
                      <a:pt x="188" y="480"/>
                    </a:cubicBezTo>
                    <a:cubicBezTo>
                      <a:pt x="178" y="480"/>
                      <a:pt x="167" y="483"/>
                      <a:pt x="159" y="492"/>
                    </a:cubicBezTo>
                    <a:cubicBezTo>
                      <a:pt x="73" y="589"/>
                      <a:pt x="0" y="784"/>
                      <a:pt x="97" y="894"/>
                    </a:cubicBezTo>
                    <a:cubicBezTo>
                      <a:pt x="97" y="894"/>
                      <a:pt x="97" y="905"/>
                      <a:pt x="110" y="905"/>
                    </a:cubicBezTo>
                    <a:cubicBezTo>
                      <a:pt x="499" y="1137"/>
                      <a:pt x="864" y="1392"/>
                      <a:pt x="1241" y="1648"/>
                    </a:cubicBezTo>
                    <a:cubicBezTo>
                      <a:pt x="1222" y="1684"/>
                      <a:pt x="1245" y="1721"/>
                      <a:pt x="1274" y="1721"/>
                    </a:cubicBezTo>
                    <a:cubicBezTo>
                      <a:pt x="1283" y="1721"/>
                      <a:pt x="1293" y="1717"/>
                      <a:pt x="1302" y="1708"/>
                    </a:cubicBezTo>
                    <a:lnTo>
                      <a:pt x="1314" y="1696"/>
                    </a:lnTo>
                    <a:cubicBezTo>
                      <a:pt x="1338" y="1696"/>
                      <a:pt x="1350" y="1672"/>
                      <a:pt x="1350" y="1659"/>
                    </a:cubicBezTo>
                    <a:cubicBezTo>
                      <a:pt x="1386" y="1611"/>
                      <a:pt x="1411" y="1562"/>
                      <a:pt x="1435" y="1514"/>
                    </a:cubicBezTo>
                    <a:cubicBezTo>
                      <a:pt x="1459" y="1514"/>
                      <a:pt x="1472" y="1514"/>
                      <a:pt x="1484" y="1502"/>
                    </a:cubicBezTo>
                    <a:cubicBezTo>
                      <a:pt x="1800" y="1259"/>
                      <a:pt x="2116" y="1003"/>
                      <a:pt x="2432" y="748"/>
                    </a:cubicBezTo>
                    <a:cubicBezTo>
                      <a:pt x="2457" y="724"/>
                      <a:pt x="2445" y="699"/>
                      <a:pt x="2421" y="687"/>
                    </a:cubicBezTo>
                    <a:cubicBezTo>
                      <a:pt x="2445" y="675"/>
                      <a:pt x="2457" y="675"/>
                      <a:pt x="2469" y="662"/>
                    </a:cubicBezTo>
                    <a:cubicBezTo>
                      <a:pt x="2505" y="651"/>
                      <a:pt x="2505" y="614"/>
                      <a:pt x="2494" y="602"/>
                    </a:cubicBezTo>
                    <a:lnTo>
                      <a:pt x="2494" y="565"/>
                    </a:lnTo>
                    <a:cubicBezTo>
                      <a:pt x="2384" y="322"/>
                      <a:pt x="2189" y="127"/>
                      <a:pt x="1959" y="6"/>
                    </a:cubicBezTo>
                    <a:cubicBezTo>
                      <a:pt x="1952" y="2"/>
                      <a:pt x="1945" y="1"/>
                      <a:pt x="1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9808;p65">
                <a:extLst>
                  <a:ext uri="{FF2B5EF4-FFF2-40B4-BE49-F238E27FC236}">
                    <a16:creationId xmlns:a16="http://schemas.microsoft.com/office/drawing/2014/main" id="{F8DB3F73-C633-4142-B2F6-570713CBFA3A}"/>
                  </a:ext>
                </a:extLst>
              </p:cNvPr>
              <p:cNvSpPr/>
              <p:nvPr/>
            </p:nvSpPr>
            <p:spPr>
              <a:xfrm>
                <a:off x="1772383" y="3454543"/>
                <a:ext cx="36811" cy="6604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497" extrusionOk="0">
                    <a:moveTo>
                      <a:pt x="222" y="1"/>
                    </a:moveTo>
                    <a:cubicBezTo>
                      <a:pt x="209" y="1"/>
                      <a:pt x="196" y="8"/>
                      <a:pt x="187" y="24"/>
                    </a:cubicBezTo>
                    <a:cubicBezTo>
                      <a:pt x="126" y="158"/>
                      <a:pt x="66" y="304"/>
                      <a:pt x="17" y="437"/>
                    </a:cubicBezTo>
                    <a:cubicBezTo>
                      <a:pt x="1" y="470"/>
                      <a:pt x="33" y="497"/>
                      <a:pt x="60" y="497"/>
                    </a:cubicBezTo>
                    <a:cubicBezTo>
                      <a:pt x="74" y="497"/>
                      <a:pt x="86" y="490"/>
                      <a:pt x="90" y="474"/>
                    </a:cubicBezTo>
                    <a:cubicBezTo>
                      <a:pt x="150" y="340"/>
                      <a:pt x="212" y="194"/>
                      <a:pt x="260" y="61"/>
                    </a:cubicBezTo>
                    <a:cubicBezTo>
                      <a:pt x="277" y="28"/>
                      <a:pt x="249" y="1"/>
                      <a:pt x="2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9809;p65">
                <a:extLst>
                  <a:ext uri="{FF2B5EF4-FFF2-40B4-BE49-F238E27FC236}">
                    <a16:creationId xmlns:a16="http://schemas.microsoft.com/office/drawing/2014/main" id="{57D2EA0E-B421-4AB8-BECC-A8BD0AA4AC13}"/>
                  </a:ext>
                </a:extLst>
              </p:cNvPr>
              <p:cNvSpPr/>
              <p:nvPr/>
            </p:nvSpPr>
            <p:spPr>
              <a:xfrm>
                <a:off x="1785274" y="3486836"/>
                <a:ext cx="56214" cy="72294"/>
              </a:xfrm>
              <a:custGeom>
                <a:avLst/>
                <a:gdLst/>
                <a:ahLst/>
                <a:cxnLst/>
                <a:rect l="l" t="t" r="r" b="b"/>
                <a:pathLst>
                  <a:path w="423" h="544" extrusionOk="0">
                    <a:moveTo>
                      <a:pt x="360" y="1"/>
                    </a:moveTo>
                    <a:cubicBezTo>
                      <a:pt x="351" y="1"/>
                      <a:pt x="342" y="4"/>
                      <a:pt x="334" y="12"/>
                    </a:cubicBezTo>
                    <a:cubicBezTo>
                      <a:pt x="199" y="145"/>
                      <a:pt x="102" y="304"/>
                      <a:pt x="17" y="474"/>
                    </a:cubicBezTo>
                    <a:cubicBezTo>
                      <a:pt x="0" y="509"/>
                      <a:pt x="32" y="543"/>
                      <a:pt x="60" y="543"/>
                    </a:cubicBezTo>
                    <a:cubicBezTo>
                      <a:pt x="72" y="543"/>
                      <a:pt x="83" y="537"/>
                      <a:pt x="90" y="523"/>
                    </a:cubicBezTo>
                    <a:cubicBezTo>
                      <a:pt x="175" y="353"/>
                      <a:pt x="272" y="207"/>
                      <a:pt x="394" y="73"/>
                    </a:cubicBezTo>
                    <a:cubicBezTo>
                      <a:pt x="423" y="44"/>
                      <a:pt x="392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9810;p65">
                <a:extLst>
                  <a:ext uri="{FF2B5EF4-FFF2-40B4-BE49-F238E27FC236}">
                    <a16:creationId xmlns:a16="http://schemas.microsoft.com/office/drawing/2014/main" id="{35DA96B6-497C-4DE3-A40C-D448FD0ACD67}"/>
                  </a:ext>
                </a:extLst>
              </p:cNvPr>
              <p:cNvSpPr/>
              <p:nvPr/>
            </p:nvSpPr>
            <p:spPr>
              <a:xfrm>
                <a:off x="1803746" y="3671157"/>
                <a:ext cx="45848" cy="72958"/>
              </a:xfrm>
              <a:custGeom>
                <a:avLst/>
                <a:gdLst/>
                <a:ahLst/>
                <a:cxnLst/>
                <a:rect l="l" t="t" r="r" b="b"/>
                <a:pathLst>
                  <a:path w="345" h="549" extrusionOk="0">
                    <a:moveTo>
                      <a:pt x="281" y="0"/>
                    </a:moveTo>
                    <a:cubicBezTo>
                      <a:pt x="272" y="0"/>
                      <a:pt x="263" y="4"/>
                      <a:pt x="255" y="12"/>
                    </a:cubicBezTo>
                    <a:cubicBezTo>
                      <a:pt x="122" y="145"/>
                      <a:pt x="36" y="315"/>
                      <a:pt x="0" y="498"/>
                    </a:cubicBezTo>
                    <a:cubicBezTo>
                      <a:pt x="0" y="528"/>
                      <a:pt x="28" y="549"/>
                      <a:pt x="52" y="549"/>
                    </a:cubicBezTo>
                    <a:cubicBezTo>
                      <a:pt x="67" y="549"/>
                      <a:pt x="80" y="541"/>
                      <a:pt x="85" y="522"/>
                    </a:cubicBezTo>
                    <a:cubicBezTo>
                      <a:pt x="122" y="352"/>
                      <a:pt x="195" y="206"/>
                      <a:pt x="316" y="72"/>
                    </a:cubicBezTo>
                    <a:cubicBezTo>
                      <a:pt x="344" y="44"/>
                      <a:pt x="314" y="0"/>
                      <a:pt x="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9811;p65">
                <a:extLst>
                  <a:ext uri="{FF2B5EF4-FFF2-40B4-BE49-F238E27FC236}">
                    <a16:creationId xmlns:a16="http://schemas.microsoft.com/office/drawing/2014/main" id="{058A1F70-EC24-49E8-B58C-A588CACF1C77}"/>
                  </a:ext>
                </a:extLst>
              </p:cNvPr>
              <p:cNvSpPr/>
              <p:nvPr/>
            </p:nvSpPr>
            <p:spPr>
              <a:xfrm>
                <a:off x="1817567" y="3700261"/>
                <a:ext cx="56346" cy="76945"/>
              </a:xfrm>
              <a:custGeom>
                <a:avLst/>
                <a:gdLst/>
                <a:ahLst/>
                <a:cxnLst/>
                <a:rect l="l" t="t" r="r" b="b"/>
                <a:pathLst>
                  <a:path w="424" h="579" extrusionOk="0">
                    <a:moveTo>
                      <a:pt x="360" y="0"/>
                    </a:moveTo>
                    <a:cubicBezTo>
                      <a:pt x="351" y="0"/>
                      <a:pt x="342" y="3"/>
                      <a:pt x="334" y="12"/>
                    </a:cubicBezTo>
                    <a:cubicBezTo>
                      <a:pt x="212" y="157"/>
                      <a:pt x="91" y="328"/>
                      <a:pt x="18" y="510"/>
                    </a:cubicBezTo>
                    <a:cubicBezTo>
                      <a:pt x="1" y="544"/>
                      <a:pt x="32" y="578"/>
                      <a:pt x="60" y="578"/>
                    </a:cubicBezTo>
                    <a:cubicBezTo>
                      <a:pt x="72" y="578"/>
                      <a:pt x="84" y="573"/>
                      <a:pt x="91" y="558"/>
                    </a:cubicBezTo>
                    <a:cubicBezTo>
                      <a:pt x="175" y="376"/>
                      <a:pt x="273" y="218"/>
                      <a:pt x="394" y="72"/>
                    </a:cubicBezTo>
                    <a:cubicBezTo>
                      <a:pt x="423" y="44"/>
                      <a:pt x="392" y="0"/>
                      <a:pt x="3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9812;p65">
                <a:extLst>
                  <a:ext uri="{FF2B5EF4-FFF2-40B4-BE49-F238E27FC236}">
                    <a16:creationId xmlns:a16="http://schemas.microsoft.com/office/drawing/2014/main" id="{0BB2B92D-5BA3-408B-A43F-42A41B24FD38}"/>
                  </a:ext>
                </a:extLst>
              </p:cNvPr>
              <p:cNvSpPr/>
              <p:nvPr/>
            </p:nvSpPr>
            <p:spPr>
              <a:xfrm>
                <a:off x="1825540" y="3751956"/>
                <a:ext cx="62858" cy="70433"/>
              </a:xfrm>
              <a:custGeom>
                <a:avLst/>
                <a:gdLst/>
                <a:ahLst/>
                <a:cxnLst/>
                <a:rect l="l" t="t" r="r" b="b"/>
                <a:pathLst>
                  <a:path w="473" h="530" extrusionOk="0">
                    <a:moveTo>
                      <a:pt x="409" y="0"/>
                    </a:moveTo>
                    <a:cubicBezTo>
                      <a:pt x="400" y="0"/>
                      <a:pt x="391" y="4"/>
                      <a:pt x="383" y="12"/>
                    </a:cubicBezTo>
                    <a:cubicBezTo>
                      <a:pt x="250" y="145"/>
                      <a:pt x="115" y="291"/>
                      <a:pt x="18" y="461"/>
                    </a:cubicBezTo>
                    <a:cubicBezTo>
                      <a:pt x="1" y="496"/>
                      <a:pt x="26" y="530"/>
                      <a:pt x="56" y="530"/>
                    </a:cubicBezTo>
                    <a:cubicBezTo>
                      <a:pt x="68" y="530"/>
                      <a:pt x="80" y="524"/>
                      <a:pt x="91" y="510"/>
                    </a:cubicBezTo>
                    <a:cubicBezTo>
                      <a:pt x="201" y="352"/>
                      <a:pt x="310" y="206"/>
                      <a:pt x="444" y="72"/>
                    </a:cubicBezTo>
                    <a:cubicBezTo>
                      <a:pt x="472" y="44"/>
                      <a:pt x="442" y="0"/>
                      <a:pt x="4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9813;p65">
                <a:extLst>
                  <a:ext uri="{FF2B5EF4-FFF2-40B4-BE49-F238E27FC236}">
                    <a16:creationId xmlns:a16="http://schemas.microsoft.com/office/drawing/2014/main" id="{1EF29C9D-5917-49B4-8290-E6EC03D6FB65}"/>
                  </a:ext>
                </a:extLst>
              </p:cNvPr>
              <p:cNvSpPr/>
              <p:nvPr/>
            </p:nvSpPr>
            <p:spPr>
              <a:xfrm>
                <a:off x="1824477" y="3899466"/>
                <a:ext cx="52758" cy="66180"/>
              </a:xfrm>
              <a:custGeom>
                <a:avLst/>
                <a:gdLst/>
                <a:ahLst/>
                <a:cxnLst/>
                <a:rect l="l" t="t" r="r" b="b"/>
                <a:pathLst>
                  <a:path w="397" h="498" extrusionOk="0">
                    <a:moveTo>
                      <a:pt x="337" y="0"/>
                    </a:moveTo>
                    <a:cubicBezTo>
                      <a:pt x="325" y="0"/>
                      <a:pt x="314" y="6"/>
                      <a:pt x="306" y="21"/>
                    </a:cubicBezTo>
                    <a:cubicBezTo>
                      <a:pt x="209" y="154"/>
                      <a:pt x="112" y="288"/>
                      <a:pt x="26" y="434"/>
                    </a:cubicBezTo>
                    <a:cubicBezTo>
                      <a:pt x="0" y="469"/>
                      <a:pt x="30" y="497"/>
                      <a:pt x="63" y="497"/>
                    </a:cubicBezTo>
                    <a:cubicBezTo>
                      <a:pt x="76" y="497"/>
                      <a:pt x="89" y="493"/>
                      <a:pt x="99" y="483"/>
                    </a:cubicBezTo>
                    <a:cubicBezTo>
                      <a:pt x="196" y="348"/>
                      <a:pt x="282" y="202"/>
                      <a:pt x="379" y="57"/>
                    </a:cubicBezTo>
                    <a:cubicBezTo>
                      <a:pt x="396" y="31"/>
                      <a:pt x="366" y="0"/>
                      <a:pt x="3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9814;p65">
                <a:extLst>
                  <a:ext uri="{FF2B5EF4-FFF2-40B4-BE49-F238E27FC236}">
                    <a16:creationId xmlns:a16="http://schemas.microsoft.com/office/drawing/2014/main" id="{C99F96E3-421F-4F87-8B65-2D098B47E3D4}"/>
                  </a:ext>
                </a:extLst>
              </p:cNvPr>
              <p:cNvSpPr/>
              <p:nvPr/>
            </p:nvSpPr>
            <p:spPr>
              <a:xfrm>
                <a:off x="1846272" y="3918337"/>
                <a:ext cx="51429" cy="71496"/>
              </a:xfrm>
              <a:custGeom>
                <a:avLst/>
                <a:gdLst/>
                <a:ahLst/>
                <a:cxnLst/>
                <a:rect l="l" t="t" r="r" b="b"/>
                <a:pathLst>
                  <a:path w="387" h="538" extrusionOk="0">
                    <a:moveTo>
                      <a:pt x="320" y="1"/>
                    </a:moveTo>
                    <a:cubicBezTo>
                      <a:pt x="310" y="1"/>
                      <a:pt x="299" y="4"/>
                      <a:pt x="288" y="12"/>
                    </a:cubicBezTo>
                    <a:cubicBezTo>
                      <a:pt x="154" y="133"/>
                      <a:pt x="45" y="304"/>
                      <a:pt x="8" y="487"/>
                    </a:cubicBezTo>
                    <a:cubicBezTo>
                      <a:pt x="1" y="517"/>
                      <a:pt x="26" y="537"/>
                      <a:pt x="49" y="537"/>
                    </a:cubicBezTo>
                    <a:cubicBezTo>
                      <a:pt x="63" y="537"/>
                      <a:pt x="76" y="530"/>
                      <a:pt x="81" y="511"/>
                    </a:cubicBezTo>
                    <a:cubicBezTo>
                      <a:pt x="130" y="328"/>
                      <a:pt x="215" y="195"/>
                      <a:pt x="349" y="73"/>
                    </a:cubicBezTo>
                    <a:cubicBezTo>
                      <a:pt x="387" y="44"/>
                      <a:pt x="358" y="1"/>
                      <a:pt x="3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9815;p65">
                <a:extLst>
                  <a:ext uri="{FF2B5EF4-FFF2-40B4-BE49-F238E27FC236}">
                    <a16:creationId xmlns:a16="http://schemas.microsoft.com/office/drawing/2014/main" id="{ADB038B4-0EC3-4995-A656-9BF0DB99DE04}"/>
                  </a:ext>
                </a:extLst>
              </p:cNvPr>
              <p:cNvSpPr/>
              <p:nvPr/>
            </p:nvSpPr>
            <p:spPr>
              <a:xfrm>
                <a:off x="1862617" y="4110233"/>
                <a:ext cx="46512" cy="55549"/>
              </a:xfrm>
              <a:custGeom>
                <a:avLst/>
                <a:gdLst/>
                <a:ahLst/>
                <a:cxnLst/>
                <a:rect l="l" t="t" r="r" b="b"/>
                <a:pathLst>
                  <a:path w="350" h="418" extrusionOk="0">
                    <a:moveTo>
                      <a:pt x="287" y="0"/>
                    </a:moveTo>
                    <a:cubicBezTo>
                      <a:pt x="274" y="0"/>
                      <a:pt x="260" y="5"/>
                      <a:pt x="250" y="16"/>
                    </a:cubicBezTo>
                    <a:cubicBezTo>
                      <a:pt x="177" y="124"/>
                      <a:pt x="92" y="234"/>
                      <a:pt x="19" y="356"/>
                    </a:cubicBezTo>
                    <a:cubicBezTo>
                      <a:pt x="1" y="383"/>
                      <a:pt x="31" y="417"/>
                      <a:pt x="62" y="417"/>
                    </a:cubicBezTo>
                    <a:cubicBezTo>
                      <a:pt x="72" y="417"/>
                      <a:pt x="83" y="414"/>
                      <a:pt x="92" y="405"/>
                    </a:cubicBezTo>
                    <a:cubicBezTo>
                      <a:pt x="177" y="295"/>
                      <a:pt x="250" y="173"/>
                      <a:pt x="323" y="64"/>
                    </a:cubicBezTo>
                    <a:cubicBezTo>
                      <a:pt x="349" y="29"/>
                      <a:pt x="319" y="0"/>
                      <a:pt x="2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9816;p65">
                <a:extLst>
                  <a:ext uri="{FF2B5EF4-FFF2-40B4-BE49-F238E27FC236}">
                    <a16:creationId xmlns:a16="http://schemas.microsoft.com/office/drawing/2014/main" id="{5BE3BFAD-F3F7-4556-9B5A-A1A3834154A5}"/>
                  </a:ext>
                </a:extLst>
              </p:cNvPr>
              <p:cNvSpPr/>
              <p:nvPr/>
            </p:nvSpPr>
            <p:spPr>
              <a:xfrm>
                <a:off x="1859561" y="4126712"/>
                <a:ext cx="61396" cy="81330"/>
              </a:xfrm>
              <a:custGeom>
                <a:avLst/>
                <a:gdLst/>
                <a:ahLst/>
                <a:cxnLst/>
                <a:rect l="l" t="t" r="r" b="b"/>
                <a:pathLst>
                  <a:path w="462" h="612" extrusionOk="0">
                    <a:moveTo>
                      <a:pt x="400" y="0"/>
                    </a:moveTo>
                    <a:cubicBezTo>
                      <a:pt x="390" y="0"/>
                      <a:pt x="379" y="4"/>
                      <a:pt x="370" y="13"/>
                    </a:cubicBezTo>
                    <a:cubicBezTo>
                      <a:pt x="237" y="183"/>
                      <a:pt x="103" y="354"/>
                      <a:pt x="18" y="548"/>
                    </a:cubicBezTo>
                    <a:cubicBezTo>
                      <a:pt x="0" y="583"/>
                      <a:pt x="27" y="612"/>
                      <a:pt x="56" y="612"/>
                    </a:cubicBezTo>
                    <a:cubicBezTo>
                      <a:pt x="68" y="612"/>
                      <a:pt x="80" y="607"/>
                      <a:pt x="91" y="597"/>
                    </a:cubicBezTo>
                    <a:cubicBezTo>
                      <a:pt x="200" y="414"/>
                      <a:pt x="310" y="232"/>
                      <a:pt x="443" y="73"/>
                    </a:cubicBezTo>
                    <a:cubicBezTo>
                      <a:pt x="461" y="37"/>
                      <a:pt x="432" y="0"/>
                      <a:pt x="4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9817;p65">
                <a:extLst>
                  <a:ext uri="{FF2B5EF4-FFF2-40B4-BE49-F238E27FC236}">
                    <a16:creationId xmlns:a16="http://schemas.microsoft.com/office/drawing/2014/main" id="{A50302A7-FE54-48E0-A573-EF64B43579E2}"/>
                  </a:ext>
                </a:extLst>
              </p:cNvPr>
              <p:cNvSpPr/>
              <p:nvPr/>
            </p:nvSpPr>
            <p:spPr>
              <a:xfrm>
                <a:off x="1888797" y="4348642"/>
                <a:ext cx="48107" cy="64187"/>
              </a:xfrm>
              <a:custGeom>
                <a:avLst/>
                <a:gdLst/>
                <a:ahLst/>
                <a:cxnLst/>
                <a:rect l="l" t="t" r="r" b="b"/>
                <a:pathLst>
                  <a:path w="362" h="483" extrusionOk="0">
                    <a:moveTo>
                      <a:pt x="303" y="1"/>
                    </a:moveTo>
                    <a:cubicBezTo>
                      <a:pt x="291" y="1"/>
                      <a:pt x="279" y="7"/>
                      <a:pt x="272" y="21"/>
                    </a:cubicBezTo>
                    <a:cubicBezTo>
                      <a:pt x="187" y="155"/>
                      <a:pt x="90" y="289"/>
                      <a:pt x="17" y="422"/>
                    </a:cubicBezTo>
                    <a:cubicBezTo>
                      <a:pt x="1" y="455"/>
                      <a:pt x="28" y="482"/>
                      <a:pt x="55" y="482"/>
                    </a:cubicBezTo>
                    <a:cubicBezTo>
                      <a:pt x="68" y="482"/>
                      <a:pt x="82" y="475"/>
                      <a:pt x="90" y="459"/>
                    </a:cubicBezTo>
                    <a:cubicBezTo>
                      <a:pt x="187" y="338"/>
                      <a:pt x="260" y="203"/>
                      <a:pt x="345" y="57"/>
                    </a:cubicBezTo>
                    <a:cubicBezTo>
                      <a:pt x="362" y="32"/>
                      <a:pt x="331" y="1"/>
                      <a:pt x="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9818;p65">
                <a:extLst>
                  <a:ext uri="{FF2B5EF4-FFF2-40B4-BE49-F238E27FC236}">
                    <a16:creationId xmlns:a16="http://schemas.microsoft.com/office/drawing/2014/main" id="{174851ED-6830-497C-AE43-CB1F2D07CEAA}"/>
                  </a:ext>
                </a:extLst>
              </p:cNvPr>
              <p:cNvSpPr/>
              <p:nvPr/>
            </p:nvSpPr>
            <p:spPr>
              <a:xfrm>
                <a:off x="1898631" y="4357944"/>
                <a:ext cx="62858" cy="71230"/>
              </a:xfrm>
              <a:custGeom>
                <a:avLst/>
                <a:gdLst/>
                <a:ahLst/>
                <a:cxnLst/>
                <a:rect l="l" t="t" r="r" b="b"/>
                <a:pathLst>
                  <a:path w="473" h="536" extrusionOk="0">
                    <a:moveTo>
                      <a:pt x="412" y="1"/>
                    </a:moveTo>
                    <a:cubicBezTo>
                      <a:pt x="404" y="1"/>
                      <a:pt x="397" y="4"/>
                      <a:pt x="392" y="12"/>
                    </a:cubicBezTo>
                    <a:cubicBezTo>
                      <a:pt x="271" y="170"/>
                      <a:pt x="137" y="316"/>
                      <a:pt x="27" y="474"/>
                    </a:cubicBezTo>
                    <a:cubicBezTo>
                      <a:pt x="1" y="502"/>
                      <a:pt x="35" y="536"/>
                      <a:pt x="64" y="536"/>
                    </a:cubicBezTo>
                    <a:cubicBezTo>
                      <a:pt x="73" y="536"/>
                      <a:pt x="83" y="532"/>
                      <a:pt x="89" y="523"/>
                    </a:cubicBezTo>
                    <a:lnTo>
                      <a:pt x="454" y="85"/>
                    </a:lnTo>
                    <a:cubicBezTo>
                      <a:pt x="473" y="46"/>
                      <a:pt x="439" y="1"/>
                      <a:pt x="41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9819;p65">
                <a:extLst>
                  <a:ext uri="{FF2B5EF4-FFF2-40B4-BE49-F238E27FC236}">
                    <a16:creationId xmlns:a16="http://schemas.microsoft.com/office/drawing/2014/main" id="{BD832F2E-4F85-4138-954F-647D13CDA633}"/>
                  </a:ext>
                </a:extLst>
              </p:cNvPr>
              <p:cNvSpPr/>
              <p:nvPr/>
            </p:nvSpPr>
            <p:spPr>
              <a:xfrm>
                <a:off x="1932651" y="4479541"/>
                <a:ext cx="34552" cy="43589"/>
              </a:xfrm>
              <a:custGeom>
                <a:avLst/>
                <a:gdLst/>
                <a:ahLst/>
                <a:cxnLst/>
                <a:rect l="l" t="t" r="r" b="b"/>
                <a:pathLst>
                  <a:path w="260" h="328" extrusionOk="0">
                    <a:moveTo>
                      <a:pt x="199" y="1"/>
                    </a:moveTo>
                    <a:cubicBezTo>
                      <a:pt x="185" y="1"/>
                      <a:pt x="171" y="7"/>
                      <a:pt x="161" y="21"/>
                    </a:cubicBezTo>
                    <a:cubicBezTo>
                      <a:pt x="112" y="107"/>
                      <a:pt x="63" y="180"/>
                      <a:pt x="27" y="264"/>
                    </a:cubicBezTo>
                    <a:cubicBezTo>
                      <a:pt x="1" y="299"/>
                      <a:pt x="31" y="328"/>
                      <a:pt x="63" y="328"/>
                    </a:cubicBezTo>
                    <a:cubicBezTo>
                      <a:pt x="76" y="328"/>
                      <a:pt x="90" y="323"/>
                      <a:pt x="100" y="313"/>
                    </a:cubicBezTo>
                    <a:cubicBezTo>
                      <a:pt x="149" y="228"/>
                      <a:pt x="198" y="143"/>
                      <a:pt x="234" y="70"/>
                    </a:cubicBezTo>
                    <a:cubicBezTo>
                      <a:pt x="260" y="35"/>
                      <a:pt x="231" y="1"/>
                      <a:pt x="1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9820;p65">
                <a:extLst>
                  <a:ext uri="{FF2B5EF4-FFF2-40B4-BE49-F238E27FC236}">
                    <a16:creationId xmlns:a16="http://schemas.microsoft.com/office/drawing/2014/main" id="{7FBF7498-74C5-4FDE-960D-72098F77C2D0}"/>
                  </a:ext>
                </a:extLst>
              </p:cNvPr>
              <p:cNvSpPr/>
              <p:nvPr/>
            </p:nvSpPr>
            <p:spPr>
              <a:xfrm>
                <a:off x="1917768" y="4581469"/>
                <a:ext cx="45051" cy="716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539" extrusionOk="0">
                    <a:moveTo>
                      <a:pt x="279" y="1"/>
                    </a:moveTo>
                    <a:cubicBezTo>
                      <a:pt x="267" y="1"/>
                      <a:pt x="255" y="6"/>
                      <a:pt x="248" y="21"/>
                    </a:cubicBezTo>
                    <a:cubicBezTo>
                      <a:pt x="175" y="178"/>
                      <a:pt x="91" y="324"/>
                      <a:pt x="18" y="470"/>
                    </a:cubicBezTo>
                    <a:cubicBezTo>
                      <a:pt x="1" y="505"/>
                      <a:pt x="32" y="539"/>
                      <a:pt x="60" y="539"/>
                    </a:cubicBezTo>
                    <a:cubicBezTo>
                      <a:pt x="72" y="539"/>
                      <a:pt x="84" y="533"/>
                      <a:pt x="91" y="519"/>
                    </a:cubicBezTo>
                    <a:cubicBezTo>
                      <a:pt x="175" y="373"/>
                      <a:pt x="248" y="215"/>
                      <a:pt x="321" y="69"/>
                    </a:cubicBezTo>
                    <a:cubicBezTo>
                      <a:pt x="338" y="35"/>
                      <a:pt x="307" y="1"/>
                      <a:pt x="2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9821;p65">
                <a:extLst>
                  <a:ext uri="{FF2B5EF4-FFF2-40B4-BE49-F238E27FC236}">
                    <a16:creationId xmlns:a16="http://schemas.microsoft.com/office/drawing/2014/main" id="{3EB2911D-010F-457F-8F71-78DC8F8CB587}"/>
                  </a:ext>
                </a:extLst>
              </p:cNvPr>
              <p:cNvSpPr/>
              <p:nvPr/>
            </p:nvSpPr>
            <p:spPr>
              <a:xfrm>
                <a:off x="1921090" y="4590506"/>
                <a:ext cx="64453" cy="88905"/>
              </a:xfrm>
              <a:custGeom>
                <a:avLst/>
                <a:gdLst/>
                <a:ahLst/>
                <a:cxnLst/>
                <a:rect l="l" t="t" r="r" b="b"/>
                <a:pathLst>
                  <a:path w="485" h="669" extrusionOk="0">
                    <a:moveTo>
                      <a:pt x="423" y="1"/>
                    </a:moveTo>
                    <a:cubicBezTo>
                      <a:pt x="413" y="1"/>
                      <a:pt x="403" y="4"/>
                      <a:pt x="394" y="13"/>
                    </a:cubicBezTo>
                    <a:cubicBezTo>
                      <a:pt x="260" y="196"/>
                      <a:pt x="126" y="390"/>
                      <a:pt x="17" y="609"/>
                    </a:cubicBezTo>
                    <a:cubicBezTo>
                      <a:pt x="1" y="642"/>
                      <a:pt x="28" y="668"/>
                      <a:pt x="58" y="668"/>
                    </a:cubicBezTo>
                    <a:cubicBezTo>
                      <a:pt x="73" y="668"/>
                      <a:pt x="90" y="662"/>
                      <a:pt x="102" y="645"/>
                    </a:cubicBezTo>
                    <a:cubicBezTo>
                      <a:pt x="212" y="451"/>
                      <a:pt x="321" y="256"/>
                      <a:pt x="467" y="74"/>
                    </a:cubicBezTo>
                    <a:cubicBezTo>
                      <a:pt x="485" y="37"/>
                      <a:pt x="455" y="1"/>
                      <a:pt x="4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9822;p65">
                <a:extLst>
                  <a:ext uri="{FF2B5EF4-FFF2-40B4-BE49-F238E27FC236}">
                    <a16:creationId xmlns:a16="http://schemas.microsoft.com/office/drawing/2014/main" id="{9494D4D0-561A-4E8D-9DA0-083C6403819B}"/>
                  </a:ext>
                </a:extLst>
              </p:cNvPr>
              <p:cNvSpPr/>
              <p:nvPr/>
            </p:nvSpPr>
            <p:spPr>
              <a:xfrm>
                <a:off x="1960426" y="4711437"/>
                <a:ext cx="29236" cy="29502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22" extrusionOk="0">
                    <a:moveTo>
                      <a:pt x="171" y="1"/>
                    </a:moveTo>
                    <a:cubicBezTo>
                      <a:pt x="144" y="1"/>
                      <a:pt x="115" y="22"/>
                      <a:pt x="122" y="52"/>
                    </a:cubicBezTo>
                    <a:cubicBezTo>
                      <a:pt x="135" y="100"/>
                      <a:pt x="86" y="137"/>
                      <a:pt x="49" y="137"/>
                    </a:cubicBezTo>
                    <a:cubicBezTo>
                      <a:pt x="0" y="149"/>
                      <a:pt x="13" y="222"/>
                      <a:pt x="62" y="222"/>
                    </a:cubicBezTo>
                    <a:cubicBezTo>
                      <a:pt x="159" y="210"/>
                      <a:pt x="219" y="125"/>
                      <a:pt x="208" y="27"/>
                    </a:cubicBezTo>
                    <a:cubicBezTo>
                      <a:pt x="203" y="9"/>
                      <a:pt x="187" y="1"/>
                      <a:pt x="17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9823;p65">
                <a:extLst>
                  <a:ext uri="{FF2B5EF4-FFF2-40B4-BE49-F238E27FC236}">
                    <a16:creationId xmlns:a16="http://schemas.microsoft.com/office/drawing/2014/main" id="{02BF6645-7B79-4A31-A3D9-EBC7409D43D1}"/>
                  </a:ext>
                </a:extLst>
              </p:cNvPr>
              <p:cNvSpPr/>
              <p:nvPr/>
            </p:nvSpPr>
            <p:spPr>
              <a:xfrm>
                <a:off x="1959761" y="4813764"/>
                <a:ext cx="49303" cy="65649"/>
              </a:xfrm>
              <a:custGeom>
                <a:avLst/>
                <a:gdLst/>
                <a:ahLst/>
                <a:cxnLst/>
                <a:rect l="l" t="t" r="r" b="b"/>
                <a:pathLst>
                  <a:path w="371" h="494" extrusionOk="0">
                    <a:moveTo>
                      <a:pt x="317" y="1"/>
                    </a:moveTo>
                    <a:cubicBezTo>
                      <a:pt x="302" y="1"/>
                      <a:pt x="285" y="8"/>
                      <a:pt x="273" y="24"/>
                    </a:cubicBezTo>
                    <a:lnTo>
                      <a:pt x="18" y="425"/>
                    </a:lnTo>
                    <a:cubicBezTo>
                      <a:pt x="1" y="459"/>
                      <a:pt x="32" y="494"/>
                      <a:pt x="61" y="494"/>
                    </a:cubicBezTo>
                    <a:cubicBezTo>
                      <a:pt x="72" y="494"/>
                      <a:pt x="84" y="488"/>
                      <a:pt x="91" y="473"/>
                    </a:cubicBezTo>
                    <a:cubicBezTo>
                      <a:pt x="176" y="340"/>
                      <a:pt x="261" y="206"/>
                      <a:pt x="346" y="60"/>
                    </a:cubicBezTo>
                    <a:cubicBezTo>
                      <a:pt x="370" y="28"/>
                      <a:pt x="346" y="1"/>
                      <a:pt x="3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9824;p65">
                <a:extLst>
                  <a:ext uri="{FF2B5EF4-FFF2-40B4-BE49-F238E27FC236}">
                    <a16:creationId xmlns:a16="http://schemas.microsoft.com/office/drawing/2014/main" id="{FA41357D-D763-4BF1-9E7D-EC67AC4C239A}"/>
                  </a:ext>
                </a:extLst>
              </p:cNvPr>
              <p:cNvSpPr/>
              <p:nvPr/>
            </p:nvSpPr>
            <p:spPr>
              <a:xfrm>
                <a:off x="1977569" y="4949049"/>
                <a:ext cx="46247" cy="64984"/>
              </a:xfrm>
              <a:custGeom>
                <a:avLst/>
                <a:gdLst/>
                <a:ahLst/>
                <a:cxnLst/>
                <a:rect l="l" t="t" r="r" b="b"/>
                <a:pathLst>
                  <a:path w="348" h="489" extrusionOk="0">
                    <a:moveTo>
                      <a:pt x="285" y="0"/>
                    </a:moveTo>
                    <a:cubicBezTo>
                      <a:pt x="272" y="0"/>
                      <a:pt x="259" y="5"/>
                      <a:pt x="249" y="15"/>
                    </a:cubicBezTo>
                    <a:cubicBezTo>
                      <a:pt x="163" y="149"/>
                      <a:pt x="79" y="282"/>
                      <a:pt x="17" y="428"/>
                    </a:cubicBezTo>
                    <a:cubicBezTo>
                      <a:pt x="1" y="461"/>
                      <a:pt x="28" y="488"/>
                      <a:pt x="55" y="488"/>
                    </a:cubicBezTo>
                    <a:cubicBezTo>
                      <a:pt x="69" y="488"/>
                      <a:pt x="82" y="481"/>
                      <a:pt x="90" y="465"/>
                    </a:cubicBezTo>
                    <a:cubicBezTo>
                      <a:pt x="163" y="331"/>
                      <a:pt x="236" y="185"/>
                      <a:pt x="322" y="63"/>
                    </a:cubicBezTo>
                    <a:cubicBezTo>
                      <a:pt x="348" y="29"/>
                      <a:pt x="317" y="0"/>
                      <a:pt x="2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9825;p65">
                <a:extLst>
                  <a:ext uri="{FF2B5EF4-FFF2-40B4-BE49-F238E27FC236}">
                    <a16:creationId xmlns:a16="http://schemas.microsoft.com/office/drawing/2014/main" id="{451E015F-22FB-45B9-B23B-24D7232E2991}"/>
                  </a:ext>
                </a:extLst>
              </p:cNvPr>
              <p:cNvSpPr/>
              <p:nvPr/>
            </p:nvSpPr>
            <p:spPr>
              <a:xfrm>
                <a:off x="1983948" y="4989980"/>
                <a:ext cx="38539" cy="62459"/>
              </a:xfrm>
              <a:custGeom>
                <a:avLst/>
                <a:gdLst/>
                <a:ahLst/>
                <a:cxnLst/>
                <a:rect l="l" t="t" r="r" b="b"/>
                <a:pathLst>
                  <a:path w="290" h="470" extrusionOk="0">
                    <a:moveTo>
                      <a:pt x="236" y="0"/>
                    </a:moveTo>
                    <a:cubicBezTo>
                      <a:pt x="222" y="0"/>
                      <a:pt x="209" y="7"/>
                      <a:pt x="201" y="23"/>
                    </a:cubicBezTo>
                    <a:cubicBezTo>
                      <a:pt x="139" y="145"/>
                      <a:pt x="67" y="266"/>
                      <a:pt x="18" y="401"/>
                    </a:cubicBezTo>
                    <a:cubicBezTo>
                      <a:pt x="1" y="435"/>
                      <a:pt x="32" y="469"/>
                      <a:pt x="61" y="469"/>
                    </a:cubicBezTo>
                    <a:cubicBezTo>
                      <a:pt x="72" y="469"/>
                      <a:pt x="84" y="463"/>
                      <a:pt x="91" y="449"/>
                    </a:cubicBezTo>
                    <a:cubicBezTo>
                      <a:pt x="152" y="315"/>
                      <a:pt x="212" y="193"/>
                      <a:pt x="274" y="60"/>
                    </a:cubicBezTo>
                    <a:cubicBezTo>
                      <a:pt x="290" y="27"/>
                      <a:pt x="263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9826;p65">
                <a:extLst>
                  <a:ext uri="{FF2B5EF4-FFF2-40B4-BE49-F238E27FC236}">
                    <a16:creationId xmlns:a16="http://schemas.microsoft.com/office/drawing/2014/main" id="{494DF926-A4BB-45C4-A438-0F9E100EA0F2}"/>
                  </a:ext>
                </a:extLst>
              </p:cNvPr>
              <p:cNvSpPr/>
              <p:nvPr/>
            </p:nvSpPr>
            <p:spPr>
              <a:xfrm>
                <a:off x="1988466" y="5012571"/>
                <a:ext cx="37874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285" h="540" extrusionOk="0">
                    <a:moveTo>
                      <a:pt x="230" y="0"/>
                    </a:moveTo>
                    <a:cubicBezTo>
                      <a:pt x="218" y="0"/>
                      <a:pt x="207" y="7"/>
                      <a:pt x="203" y="23"/>
                    </a:cubicBezTo>
                    <a:cubicBezTo>
                      <a:pt x="130" y="182"/>
                      <a:pt x="69" y="328"/>
                      <a:pt x="8" y="485"/>
                    </a:cubicBezTo>
                    <a:cubicBezTo>
                      <a:pt x="0" y="518"/>
                      <a:pt x="30" y="540"/>
                      <a:pt x="58" y="540"/>
                    </a:cubicBezTo>
                    <a:cubicBezTo>
                      <a:pt x="72" y="540"/>
                      <a:pt x="86" y="534"/>
                      <a:pt x="94" y="522"/>
                    </a:cubicBezTo>
                    <a:cubicBezTo>
                      <a:pt x="154" y="364"/>
                      <a:pt x="215" y="206"/>
                      <a:pt x="276" y="60"/>
                    </a:cubicBezTo>
                    <a:cubicBezTo>
                      <a:pt x="284" y="28"/>
                      <a:pt x="254" y="0"/>
                      <a:pt x="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9827;p65">
                <a:extLst>
                  <a:ext uri="{FF2B5EF4-FFF2-40B4-BE49-F238E27FC236}">
                    <a16:creationId xmlns:a16="http://schemas.microsoft.com/office/drawing/2014/main" id="{783D60A6-C504-4C53-8C83-C207E6278B59}"/>
                  </a:ext>
                </a:extLst>
              </p:cNvPr>
              <p:cNvSpPr/>
              <p:nvPr/>
            </p:nvSpPr>
            <p:spPr>
              <a:xfrm>
                <a:off x="1983018" y="5031442"/>
                <a:ext cx="62592" cy="98872"/>
              </a:xfrm>
              <a:custGeom>
                <a:avLst/>
                <a:gdLst/>
                <a:ahLst/>
                <a:cxnLst/>
                <a:rect l="l" t="t" r="r" b="b"/>
                <a:pathLst>
                  <a:path w="471" h="744" extrusionOk="0">
                    <a:moveTo>
                      <a:pt x="414" y="1"/>
                    </a:moveTo>
                    <a:cubicBezTo>
                      <a:pt x="398" y="1"/>
                      <a:pt x="382" y="9"/>
                      <a:pt x="378" y="27"/>
                    </a:cubicBezTo>
                    <a:cubicBezTo>
                      <a:pt x="281" y="259"/>
                      <a:pt x="159" y="478"/>
                      <a:pt x="25" y="684"/>
                    </a:cubicBezTo>
                    <a:cubicBezTo>
                      <a:pt x="1" y="716"/>
                      <a:pt x="25" y="744"/>
                      <a:pt x="55" y="744"/>
                    </a:cubicBezTo>
                    <a:cubicBezTo>
                      <a:pt x="70" y="744"/>
                      <a:pt x="86" y="737"/>
                      <a:pt x="98" y="721"/>
                    </a:cubicBezTo>
                    <a:cubicBezTo>
                      <a:pt x="244" y="514"/>
                      <a:pt x="365" y="295"/>
                      <a:pt x="463" y="52"/>
                    </a:cubicBezTo>
                    <a:cubicBezTo>
                      <a:pt x="470" y="22"/>
                      <a:pt x="441" y="1"/>
                      <a:pt x="4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9828;p65">
                <a:extLst>
                  <a:ext uri="{FF2B5EF4-FFF2-40B4-BE49-F238E27FC236}">
                    <a16:creationId xmlns:a16="http://schemas.microsoft.com/office/drawing/2014/main" id="{EEC3990D-2475-46D5-B0B8-19ABB3E66C1A}"/>
                  </a:ext>
                </a:extLst>
              </p:cNvPr>
              <p:cNvSpPr/>
              <p:nvPr/>
            </p:nvSpPr>
            <p:spPr>
              <a:xfrm>
                <a:off x="2010526" y="5077290"/>
                <a:ext cx="39469" cy="62991"/>
              </a:xfrm>
              <a:custGeom>
                <a:avLst/>
                <a:gdLst/>
                <a:ahLst/>
                <a:cxnLst/>
                <a:rect l="l" t="t" r="r" b="b"/>
                <a:pathLst>
                  <a:path w="297" h="474" extrusionOk="0">
                    <a:moveTo>
                      <a:pt x="236" y="0"/>
                    </a:moveTo>
                    <a:cubicBezTo>
                      <a:pt x="223" y="0"/>
                      <a:pt x="211" y="7"/>
                      <a:pt x="207" y="23"/>
                    </a:cubicBezTo>
                    <a:cubicBezTo>
                      <a:pt x="134" y="169"/>
                      <a:pt x="61" y="327"/>
                      <a:pt x="1" y="473"/>
                    </a:cubicBezTo>
                    <a:lnTo>
                      <a:pt x="85" y="473"/>
                    </a:lnTo>
                    <a:cubicBezTo>
                      <a:pt x="158" y="339"/>
                      <a:pt x="220" y="206"/>
                      <a:pt x="280" y="71"/>
                    </a:cubicBezTo>
                    <a:cubicBezTo>
                      <a:pt x="296" y="30"/>
                      <a:pt x="263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9829;p65">
                <a:extLst>
                  <a:ext uri="{FF2B5EF4-FFF2-40B4-BE49-F238E27FC236}">
                    <a16:creationId xmlns:a16="http://schemas.microsoft.com/office/drawing/2014/main" id="{044E31C8-F751-4BA6-BB31-EE0BA438EC30}"/>
                  </a:ext>
                </a:extLst>
              </p:cNvPr>
              <p:cNvSpPr/>
              <p:nvPr/>
            </p:nvSpPr>
            <p:spPr>
              <a:xfrm>
                <a:off x="2041224" y="5105064"/>
                <a:ext cx="26711" cy="35217"/>
              </a:xfrm>
              <a:custGeom>
                <a:avLst/>
                <a:gdLst/>
                <a:ahLst/>
                <a:cxnLst/>
                <a:rect l="l" t="t" r="r" b="b"/>
                <a:pathLst>
                  <a:path w="201" h="265" extrusionOk="0">
                    <a:moveTo>
                      <a:pt x="141" y="1"/>
                    </a:moveTo>
                    <a:cubicBezTo>
                      <a:pt x="129" y="1"/>
                      <a:pt x="117" y="7"/>
                      <a:pt x="110" y="21"/>
                    </a:cubicBezTo>
                    <a:cubicBezTo>
                      <a:pt x="73" y="106"/>
                      <a:pt x="37" y="191"/>
                      <a:pt x="0" y="264"/>
                    </a:cubicBezTo>
                    <a:lnTo>
                      <a:pt x="98" y="264"/>
                    </a:lnTo>
                    <a:cubicBezTo>
                      <a:pt x="135" y="203"/>
                      <a:pt x="159" y="130"/>
                      <a:pt x="183" y="70"/>
                    </a:cubicBezTo>
                    <a:cubicBezTo>
                      <a:pt x="200" y="35"/>
                      <a:pt x="169" y="1"/>
                      <a:pt x="1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9830;p65">
                <a:extLst>
                  <a:ext uri="{FF2B5EF4-FFF2-40B4-BE49-F238E27FC236}">
                    <a16:creationId xmlns:a16="http://schemas.microsoft.com/office/drawing/2014/main" id="{D194A23E-F179-4D17-800E-888763D8C42E}"/>
                  </a:ext>
                </a:extLst>
              </p:cNvPr>
              <p:cNvSpPr/>
              <p:nvPr/>
            </p:nvSpPr>
            <p:spPr>
              <a:xfrm>
                <a:off x="3955271" y="1353384"/>
                <a:ext cx="37609" cy="534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402" extrusionOk="0">
                    <a:moveTo>
                      <a:pt x="226" y="0"/>
                    </a:moveTo>
                    <a:cubicBezTo>
                      <a:pt x="218" y="0"/>
                      <a:pt x="210" y="4"/>
                      <a:pt x="204" y="13"/>
                    </a:cubicBezTo>
                    <a:cubicBezTo>
                      <a:pt x="118" y="122"/>
                      <a:pt x="58" y="232"/>
                      <a:pt x="9" y="354"/>
                    </a:cubicBezTo>
                    <a:cubicBezTo>
                      <a:pt x="1" y="377"/>
                      <a:pt x="29" y="401"/>
                      <a:pt x="57" y="401"/>
                    </a:cubicBezTo>
                    <a:cubicBezTo>
                      <a:pt x="71" y="401"/>
                      <a:pt x="85" y="395"/>
                      <a:pt x="94" y="378"/>
                    </a:cubicBezTo>
                    <a:cubicBezTo>
                      <a:pt x="131" y="268"/>
                      <a:pt x="191" y="159"/>
                      <a:pt x="264" y="73"/>
                    </a:cubicBezTo>
                    <a:cubicBezTo>
                      <a:pt x="282" y="37"/>
                      <a:pt x="253" y="0"/>
                      <a:pt x="2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9831;p65">
                <a:extLst>
                  <a:ext uri="{FF2B5EF4-FFF2-40B4-BE49-F238E27FC236}">
                    <a16:creationId xmlns:a16="http://schemas.microsoft.com/office/drawing/2014/main" id="{039B93A6-F10C-4CEF-8BE0-285DCD4F6A2C}"/>
                  </a:ext>
                </a:extLst>
              </p:cNvPr>
              <p:cNvSpPr/>
              <p:nvPr/>
            </p:nvSpPr>
            <p:spPr>
              <a:xfrm>
                <a:off x="3948361" y="1367604"/>
                <a:ext cx="90898" cy="111763"/>
              </a:xfrm>
              <a:custGeom>
                <a:avLst/>
                <a:gdLst/>
                <a:ahLst/>
                <a:cxnLst/>
                <a:rect l="l" t="t" r="r" b="b"/>
                <a:pathLst>
                  <a:path w="684" h="841" extrusionOk="0">
                    <a:moveTo>
                      <a:pt x="620" y="0"/>
                    </a:moveTo>
                    <a:cubicBezTo>
                      <a:pt x="607" y="0"/>
                      <a:pt x="594" y="5"/>
                      <a:pt x="584" y="15"/>
                    </a:cubicBezTo>
                    <a:cubicBezTo>
                      <a:pt x="402" y="271"/>
                      <a:pt x="207" y="526"/>
                      <a:pt x="24" y="782"/>
                    </a:cubicBezTo>
                    <a:cubicBezTo>
                      <a:pt x="0" y="814"/>
                      <a:pt x="24" y="841"/>
                      <a:pt x="54" y="841"/>
                    </a:cubicBezTo>
                    <a:cubicBezTo>
                      <a:pt x="69" y="841"/>
                      <a:pt x="85" y="834"/>
                      <a:pt x="97" y="818"/>
                    </a:cubicBezTo>
                    <a:cubicBezTo>
                      <a:pt x="292" y="574"/>
                      <a:pt x="475" y="320"/>
                      <a:pt x="657" y="64"/>
                    </a:cubicBezTo>
                    <a:cubicBezTo>
                      <a:pt x="683" y="29"/>
                      <a:pt x="653" y="0"/>
                      <a:pt x="6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9832;p65">
                <a:extLst>
                  <a:ext uri="{FF2B5EF4-FFF2-40B4-BE49-F238E27FC236}">
                    <a16:creationId xmlns:a16="http://schemas.microsoft.com/office/drawing/2014/main" id="{206DDC39-33E0-4244-8D5C-CA2D55E65870}"/>
                  </a:ext>
                </a:extLst>
              </p:cNvPr>
              <p:cNvSpPr/>
              <p:nvPr/>
            </p:nvSpPr>
            <p:spPr>
              <a:xfrm>
                <a:off x="3962048" y="1395910"/>
                <a:ext cx="114155" cy="140334"/>
              </a:xfrm>
              <a:custGeom>
                <a:avLst/>
                <a:gdLst/>
                <a:ahLst/>
                <a:cxnLst/>
                <a:rect l="l" t="t" r="r" b="b"/>
                <a:pathLst>
                  <a:path w="859" h="1056" extrusionOk="0">
                    <a:moveTo>
                      <a:pt x="799" y="0"/>
                    </a:moveTo>
                    <a:cubicBezTo>
                      <a:pt x="786" y="0"/>
                      <a:pt x="772" y="6"/>
                      <a:pt x="761" y="21"/>
                    </a:cubicBezTo>
                    <a:cubicBezTo>
                      <a:pt x="518" y="337"/>
                      <a:pt x="262" y="666"/>
                      <a:pt x="18" y="982"/>
                    </a:cubicBezTo>
                    <a:cubicBezTo>
                      <a:pt x="0" y="1019"/>
                      <a:pt x="37" y="1056"/>
                      <a:pt x="67" y="1056"/>
                    </a:cubicBezTo>
                    <a:cubicBezTo>
                      <a:pt x="76" y="1056"/>
                      <a:pt x="85" y="1052"/>
                      <a:pt x="91" y="1042"/>
                    </a:cubicBezTo>
                    <a:cubicBezTo>
                      <a:pt x="347" y="715"/>
                      <a:pt x="591" y="386"/>
                      <a:pt x="834" y="58"/>
                    </a:cubicBezTo>
                    <a:cubicBezTo>
                      <a:pt x="859" y="32"/>
                      <a:pt x="831" y="0"/>
                      <a:pt x="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833;p65">
                <a:extLst>
                  <a:ext uri="{FF2B5EF4-FFF2-40B4-BE49-F238E27FC236}">
                    <a16:creationId xmlns:a16="http://schemas.microsoft.com/office/drawing/2014/main" id="{BAEEFFC3-F29E-4BDA-A8BA-FB44C41D9EF4}"/>
                  </a:ext>
                </a:extLst>
              </p:cNvPr>
              <p:cNvSpPr/>
              <p:nvPr/>
            </p:nvSpPr>
            <p:spPr>
              <a:xfrm>
                <a:off x="3975736" y="1452123"/>
                <a:ext cx="110567" cy="133956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08" extrusionOk="0">
                    <a:moveTo>
                      <a:pt x="779" y="0"/>
                    </a:moveTo>
                    <a:cubicBezTo>
                      <a:pt x="771" y="0"/>
                      <a:pt x="763" y="4"/>
                      <a:pt x="755" y="11"/>
                    </a:cubicBezTo>
                    <a:cubicBezTo>
                      <a:pt x="488" y="303"/>
                      <a:pt x="244" y="619"/>
                      <a:pt x="25" y="948"/>
                    </a:cubicBezTo>
                    <a:cubicBezTo>
                      <a:pt x="1" y="981"/>
                      <a:pt x="25" y="1007"/>
                      <a:pt x="55" y="1007"/>
                    </a:cubicBezTo>
                    <a:cubicBezTo>
                      <a:pt x="70" y="1007"/>
                      <a:pt x="86" y="1001"/>
                      <a:pt x="98" y="984"/>
                    </a:cubicBezTo>
                    <a:cubicBezTo>
                      <a:pt x="317" y="668"/>
                      <a:pt x="560" y="365"/>
                      <a:pt x="804" y="73"/>
                    </a:cubicBezTo>
                    <a:cubicBezTo>
                      <a:pt x="832" y="44"/>
                      <a:pt x="808" y="0"/>
                      <a:pt x="7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834;p65">
                <a:extLst>
                  <a:ext uri="{FF2B5EF4-FFF2-40B4-BE49-F238E27FC236}">
                    <a16:creationId xmlns:a16="http://schemas.microsoft.com/office/drawing/2014/main" id="{30B77110-A759-4B1F-B13A-D156BE397561}"/>
                  </a:ext>
                </a:extLst>
              </p:cNvPr>
              <p:cNvSpPr/>
              <p:nvPr/>
            </p:nvSpPr>
            <p:spPr>
              <a:xfrm>
                <a:off x="3985305" y="1502224"/>
                <a:ext cx="123723" cy="154554"/>
              </a:xfrm>
              <a:custGeom>
                <a:avLst/>
                <a:gdLst/>
                <a:ahLst/>
                <a:cxnLst/>
                <a:rect l="l" t="t" r="r" b="b"/>
                <a:pathLst>
                  <a:path w="931" h="1163" extrusionOk="0">
                    <a:moveTo>
                      <a:pt x="867" y="0"/>
                    </a:moveTo>
                    <a:cubicBezTo>
                      <a:pt x="858" y="0"/>
                      <a:pt x="849" y="4"/>
                      <a:pt x="841" y="12"/>
                    </a:cubicBezTo>
                    <a:cubicBezTo>
                      <a:pt x="537" y="340"/>
                      <a:pt x="257" y="705"/>
                      <a:pt x="26" y="1094"/>
                    </a:cubicBezTo>
                    <a:cubicBezTo>
                      <a:pt x="0" y="1128"/>
                      <a:pt x="35" y="1163"/>
                      <a:pt x="67" y="1163"/>
                    </a:cubicBezTo>
                    <a:cubicBezTo>
                      <a:pt x="80" y="1163"/>
                      <a:pt x="92" y="1157"/>
                      <a:pt x="99" y="1142"/>
                    </a:cubicBezTo>
                    <a:cubicBezTo>
                      <a:pt x="330" y="753"/>
                      <a:pt x="597" y="401"/>
                      <a:pt x="902" y="72"/>
                    </a:cubicBezTo>
                    <a:cubicBezTo>
                      <a:pt x="930" y="44"/>
                      <a:pt x="899" y="0"/>
                      <a:pt x="8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835;p65">
                <a:extLst>
                  <a:ext uri="{FF2B5EF4-FFF2-40B4-BE49-F238E27FC236}">
                    <a16:creationId xmlns:a16="http://schemas.microsoft.com/office/drawing/2014/main" id="{8DFDE3E1-C740-402D-8EC4-6DEDDFD96994}"/>
                  </a:ext>
                </a:extLst>
              </p:cNvPr>
              <p:cNvSpPr/>
              <p:nvPr/>
            </p:nvSpPr>
            <p:spPr>
              <a:xfrm>
                <a:off x="4004707" y="1576112"/>
                <a:ext cx="99138" cy="122793"/>
              </a:xfrm>
              <a:custGeom>
                <a:avLst/>
                <a:gdLst/>
                <a:ahLst/>
                <a:cxnLst/>
                <a:rect l="l" t="t" r="r" b="b"/>
                <a:pathLst>
                  <a:path w="746" h="924" extrusionOk="0">
                    <a:moveTo>
                      <a:pt x="683" y="0"/>
                    </a:moveTo>
                    <a:cubicBezTo>
                      <a:pt x="670" y="0"/>
                      <a:pt x="657" y="5"/>
                      <a:pt x="646" y="15"/>
                    </a:cubicBezTo>
                    <a:cubicBezTo>
                      <a:pt x="440" y="295"/>
                      <a:pt x="233" y="575"/>
                      <a:pt x="26" y="867"/>
                    </a:cubicBezTo>
                    <a:cubicBezTo>
                      <a:pt x="0" y="892"/>
                      <a:pt x="34" y="923"/>
                      <a:pt x="66" y="923"/>
                    </a:cubicBezTo>
                    <a:cubicBezTo>
                      <a:pt x="79" y="923"/>
                      <a:pt x="92" y="917"/>
                      <a:pt x="99" y="903"/>
                    </a:cubicBezTo>
                    <a:lnTo>
                      <a:pt x="719" y="64"/>
                    </a:lnTo>
                    <a:cubicBezTo>
                      <a:pt x="745" y="29"/>
                      <a:pt x="716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836;p65">
                <a:extLst>
                  <a:ext uri="{FF2B5EF4-FFF2-40B4-BE49-F238E27FC236}">
                    <a16:creationId xmlns:a16="http://schemas.microsoft.com/office/drawing/2014/main" id="{81B312F4-04EB-4E13-AECD-AD3505FBE065}"/>
                  </a:ext>
                </a:extLst>
              </p:cNvPr>
              <p:cNvSpPr/>
              <p:nvPr/>
            </p:nvSpPr>
            <p:spPr>
              <a:xfrm>
                <a:off x="4015604" y="1641628"/>
                <a:ext cx="88639" cy="108839"/>
              </a:xfrm>
              <a:custGeom>
                <a:avLst/>
                <a:gdLst/>
                <a:ahLst/>
                <a:cxnLst/>
                <a:rect l="l" t="t" r="r" b="b"/>
                <a:pathLst>
                  <a:path w="667" h="819" extrusionOk="0">
                    <a:moveTo>
                      <a:pt x="608" y="0"/>
                    </a:moveTo>
                    <a:cubicBezTo>
                      <a:pt x="596" y="0"/>
                      <a:pt x="584" y="6"/>
                      <a:pt x="577" y="20"/>
                    </a:cubicBezTo>
                    <a:cubicBezTo>
                      <a:pt x="382" y="264"/>
                      <a:pt x="199" y="507"/>
                      <a:pt x="17" y="750"/>
                    </a:cubicBezTo>
                    <a:cubicBezTo>
                      <a:pt x="0" y="785"/>
                      <a:pt x="32" y="819"/>
                      <a:pt x="60" y="819"/>
                    </a:cubicBezTo>
                    <a:cubicBezTo>
                      <a:pt x="72" y="819"/>
                      <a:pt x="83" y="813"/>
                      <a:pt x="90" y="799"/>
                    </a:cubicBezTo>
                    <a:cubicBezTo>
                      <a:pt x="285" y="556"/>
                      <a:pt x="467" y="301"/>
                      <a:pt x="650" y="57"/>
                    </a:cubicBezTo>
                    <a:cubicBezTo>
                      <a:pt x="667" y="32"/>
                      <a:pt x="636" y="0"/>
                      <a:pt x="6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837;p65">
                <a:extLst>
                  <a:ext uri="{FF2B5EF4-FFF2-40B4-BE49-F238E27FC236}">
                    <a16:creationId xmlns:a16="http://schemas.microsoft.com/office/drawing/2014/main" id="{7992D424-FC24-4FEB-94A5-324759EDFAA3}"/>
                  </a:ext>
                </a:extLst>
              </p:cNvPr>
              <p:cNvSpPr/>
              <p:nvPr/>
            </p:nvSpPr>
            <p:spPr>
              <a:xfrm>
                <a:off x="4014142" y="1683223"/>
                <a:ext cx="127178" cy="148707"/>
              </a:xfrm>
              <a:custGeom>
                <a:avLst/>
                <a:gdLst/>
                <a:ahLst/>
                <a:cxnLst/>
                <a:rect l="l" t="t" r="r" b="b"/>
                <a:pathLst>
                  <a:path w="957" h="1119" extrusionOk="0">
                    <a:moveTo>
                      <a:pt x="902" y="1"/>
                    </a:moveTo>
                    <a:cubicBezTo>
                      <a:pt x="888" y="1"/>
                      <a:pt x="875" y="8"/>
                      <a:pt x="867" y="24"/>
                    </a:cubicBezTo>
                    <a:cubicBezTo>
                      <a:pt x="624" y="389"/>
                      <a:pt x="344" y="729"/>
                      <a:pt x="28" y="1045"/>
                    </a:cubicBezTo>
                    <a:cubicBezTo>
                      <a:pt x="0" y="1082"/>
                      <a:pt x="21" y="1119"/>
                      <a:pt x="54" y="1119"/>
                    </a:cubicBezTo>
                    <a:cubicBezTo>
                      <a:pt x="65" y="1119"/>
                      <a:pt x="77" y="1115"/>
                      <a:pt x="89" y="1107"/>
                    </a:cubicBezTo>
                    <a:cubicBezTo>
                      <a:pt x="405" y="790"/>
                      <a:pt x="685" y="437"/>
                      <a:pt x="940" y="61"/>
                    </a:cubicBezTo>
                    <a:cubicBezTo>
                      <a:pt x="956" y="28"/>
                      <a:pt x="929" y="1"/>
                      <a:pt x="9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838;p65">
                <a:extLst>
                  <a:ext uri="{FF2B5EF4-FFF2-40B4-BE49-F238E27FC236}">
                    <a16:creationId xmlns:a16="http://schemas.microsoft.com/office/drawing/2014/main" id="{25481AB2-0E63-4A34-A551-C5E8BD994830}"/>
                  </a:ext>
                </a:extLst>
              </p:cNvPr>
              <p:cNvSpPr/>
              <p:nvPr/>
            </p:nvSpPr>
            <p:spPr>
              <a:xfrm>
                <a:off x="4051618" y="1734918"/>
                <a:ext cx="99404" cy="125583"/>
              </a:xfrm>
              <a:custGeom>
                <a:avLst/>
                <a:gdLst/>
                <a:ahLst/>
                <a:cxnLst/>
                <a:rect l="l" t="t" r="r" b="b"/>
                <a:pathLst>
                  <a:path w="748" h="945" extrusionOk="0">
                    <a:moveTo>
                      <a:pt x="698" y="1"/>
                    </a:moveTo>
                    <a:cubicBezTo>
                      <a:pt x="685" y="1"/>
                      <a:pt x="670" y="8"/>
                      <a:pt x="658" y="24"/>
                    </a:cubicBezTo>
                    <a:cubicBezTo>
                      <a:pt x="439" y="304"/>
                      <a:pt x="233" y="596"/>
                      <a:pt x="25" y="888"/>
                    </a:cubicBezTo>
                    <a:cubicBezTo>
                      <a:pt x="0" y="913"/>
                      <a:pt x="28" y="944"/>
                      <a:pt x="60" y="944"/>
                    </a:cubicBezTo>
                    <a:cubicBezTo>
                      <a:pt x="73" y="944"/>
                      <a:pt x="88" y="938"/>
                      <a:pt x="98" y="924"/>
                    </a:cubicBezTo>
                    <a:cubicBezTo>
                      <a:pt x="306" y="645"/>
                      <a:pt x="525" y="353"/>
                      <a:pt x="731" y="61"/>
                    </a:cubicBezTo>
                    <a:cubicBezTo>
                      <a:pt x="747" y="28"/>
                      <a:pt x="726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839;p65">
                <a:extLst>
                  <a:ext uri="{FF2B5EF4-FFF2-40B4-BE49-F238E27FC236}">
                    <a16:creationId xmlns:a16="http://schemas.microsoft.com/office/drawing/2014/main" id="{E74E5D7E-F997-454F-BAAD-E7C61BD96370}"/>
                  </a:ext>
                </a:extLst>
              </p:cNvPr>
              <p:cNvSpPr/>
              <p:nvPr/>
            </p:nvSpPr>
            <p:spPr>
              <a:xfrm>
                <a:off x="4051352" y="1780234"/>
                <a:ext cx="122261" cy="155883"/>
              </a:xfrm>
              <a:custGeom>
                <a:avLst/>
                <a:gdLst/>
                <a:ahLst/>
                <a:cxnLst/>
                <a:rect l="l" t="t" r="r" b="b"/>
                <a:pathLst>
                  <a:path w="920" h="1173" extrusionOk="0">
                    <a:moveTo>
                      <a:pt x="865" y="1"/>
                    </a:moveTo>
                    <a:cubicBezTo>
                      <a:pt x="852" y="1"/>
                      <a:pt x="838" y="7"/>
                      <a:pt x="830" y="23"/>
                    </a:cubicBezTo>
                    <a:cubicBezTo>
                      <a:pt x="575" y="388"/>
                      <a:pt x="319" y="753"/>
                      <a:pt x="27" y="1094"/>
                    </a:cubicBezTo>
                    <a:cubicBezTo>
                      <a:pt x="1" y="1130"/>
                      <a:pt x="27" y="1173"/>
                      <a:pt x="57" y="1173"/>
                    </a:cubicBezTo>
                    <a:cubicBezTo>
                      <a:pt x="68" y="1173"/>
                      <a:pt x="79" y="1167"/>
                      <a:pt x="89" y="1155"/>
                    </a:cubicBezTo>
                    <a:cubicBezTo>
                      <a:pt x="392" y="814"/>
                      <a:pt x="660" y="449"/>
                      <a:pt x="903" y="60"/>
                    </a:cubicBezTo>
                    <a:cubicBezTo>
                      <a:pt x="919" y="28"/>
                      <a:pt x="892" y="1"/>
                      <a:pt x="8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840;p65">
                <a:extLst>
                  <a:ext uri="{FF2B5EF4-FFF2-40B4-BE49-F238E27FC236}">
                    <a16:creationId xmlns:a16="http://schemas.microsoft.com/office/drawing/2014/main" id="{AEFF90BA-E486-4105-8831-212CE8CEF0B3}"/>
                  </a:ext>
                </a:extLst>
              </p:cNvPr>
              <p:cNvSpPr/>
              <p:nvPr/>
            </p:nvSpPr>
            <p:spPr>
              <a:xfrm>
                <a:off x="4075273" y="1846016"/>
                <a:ext cx="99669" cy="121995"/>
              </a:xfrm>
              <a:custGeom>
                <a:avLst/>
                <a:gdLst/>
                <a:ahLst/>
                <a:cxnLst/>
                <a:rect l="l" t="t" r="r" b="b"/>
                <a:pathLst>
                  <a:path w="750" h="918" extrusionOk="0">
                    <a:moveTo>
                      <a:pt x="687" y="0"/>
                    </a:moveTo>
                    <a:cubicBezTo>
                      <a:pt x="674" y="0"/>
                      <a:pt x="661" y="5"/>
                      <a:pt x="650" y="15"/>
                    </a:cubicBezTo>
                    <a:cubicBezTo>
                      <a:pt x="444" y="295"/>
                      <a:pt x="237" y="574"/>
                      <a:pt x="18" y="854"/>
                    </a:cubicBezTo>
                    <a:cubicBezTo>
                      <a:pt x="0" y="889"/>
                      <a:pt x="33" y="918"/>
                      <a:pt x="62" y="918"/>
                    </a:cubicBezTo>
                    <a:cubicBezTo>
                      <a:pt x="73" y="918"/>
                      <a:pt x="84" y="913"/>
                      <a:pt x="91" y="903"/>
                    </a:cubicBezTo>
                    <a:cubicBezTo>
                      <a:pt x="310" y="623"/>
                      <a:pt x="517" y="344"/>
                      <a:pt x="723" y="63"/>
                    </a:cubicBezTo>
                    <a:cubicBezTo>
                      <a:pt x="750" y="29"/>
                      <a:pt x="720" y="0"/>
                      <a:pt x="6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41;p65">
                <a:extLst>
                  <a:ext uri="{FF2B5EF4-FFF2-40B4-BE49-F238E27FC236}">
                    <a16:creationId xmlns:a16="http://schemas.microsoft.com/office/drawing/2014/main" id="{B511E645-CD28-4737-8CE2-C2EAF7BE5D02}"/>
                  </a:ext>
                </a:extLst>
              </p:cNvPr>
              <p:cNvSpPr/>
              <p:nvPr/>
            </p:nvSpPr>
            <p:spPr>
              <a:xfrm>
                <a:off x="4069293" y="1933858"/>
                <a:ext cx="105384" cy="130235"/>
              </a:xfrm>
              <a:custGeom>
                <a:avLst/>
                <a:gdLst/>
                <a:ahLst/>
                <a:cxnLst/>
                <a:rect l="l" t="t" r="r" b="b"/>
                <a:pathLst>
                  <a:path w="793" h="980" extrusionOk="0">
                    <a:moveTo>
                      <a:pt x="733" y="0"/>
                    </a:moveTo>
                    <a:cubicBezTo>
                      <a:pt x="718" y="0"/>
                      <a:pt x="703" y="7"/>
                      <a:pt x="695" y="23"/>
                    </a:cubicBezTo>
                    <a:cubicBezTo>
                      <a:pt x="465" y="315"/>
                      <a:pt x="246" y="619"/>
                      <a:pt x="27" y="923"/>
                    </a:cubicBezTo>
                    <a:cubicBezTo>
                      <a:pt x="1" y="948"/>
                      <a:pt x="29" y="980"/>
                      <a:pt x="60" y="980"/>
                    </a:cubicBezTo>
                    <a:cubicBezTo>
                      <a:pt x="74" y="980"/>
                      <a:pt x="89" y="974"/>
                      <a:pt x="100" y="959"/>
                    </a:cubicBezTo>
                    <a:cubicBezTo>
                      <a:pt x="319" y="667"/>
                      <a:pt x="549" y="364"/>
                      <a:pt x="768" y="59"/>
                    </a:cubicBezTo>
                    <a:cubicBezTo>
                      <a:pt x="793" y="27"/>
                      <a:pt x="763" y="0"/>
                      <a:pt x="7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842;p65">
                <a:extLst>
                  <a:ext uri="{FF2B5EF4-FFF2-40B4-BE49-F238E27FC236}">
                    <a16:creationId xmlns:a16="http://schemas.microsoft.com/office/drawing/2014/main" id="{30A2164C-E8F1-43C3-809E-0F820D4A6681}"/>
                  </a:ext>
                </a:extLst>
              </p:cNvPr>
              <p:cNvSpPr/>
              <p:nvPr/>
            </p:nvSpPr>
            <p:spPr>
              <a:xfrm>
                <a:off x="4091884" y="1979440"/>
                <a:ext cx="109371" cy="145384"/>
              </a:xfrm>
              <a:custGeom>
                <a:avLst/>
                <a:gdLst/>
                <a:ahLst/>
                <a:cxnLst/>
                <a:rect l="l" t="t" r="r" b="b"/>
                <a:pathLst>
                  <a:path w="823" h="1094" extrusionOk="0">
                    <a:moveTo>
                      <a:pt x="763" y="1"/>
                    </a:moveTo>
                    <a:cubicBezTo>
                      <a:pt x="751" y="1"/>
                      <a:pt x="739" y="6"/>
                      <a:pt x="732" y="21"/>
                    </a:cubicBezTo>
                    <a:cubicBezTo>
                      <a:pt x="489" y="361"/>
                      <a:pt x="258" y="689"/>
                      <a:pt x="27" y="1030"/>
                    </a:cubicBezTo>
                    <a:cubicBezTo>
                      <a:pt x="1" y="1064"/>
                      <a:pt x="30" y="1093"/>
                      <a:pt x="63" y="1093"/>
                    </a:cubicBezTo>
                    <a:cubicBezTo>
                      <a:pt x="76" y="1093"/>
                      <a:pt x="89" y="1089"/>
                      <a:pt x="100" y="1078"/>
                    </a:cubicBezTo>
                    <a:cubicBezTo>
                      <a:pt x="343" y="738"/>
                      <a:pt x="574" y="397"/>
                      <a:pt x="805" y="69"/>
                    </a:cubicBezTo>
                    <a:cubicBezTo>
                      <a:pt x="823" y="35"/>
                      <a:pt x="791" y="1"/>
                      <a:pt x="7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9843;p65">
                <a:extLst>
                  <a:ext uri="{FF2B5EF4-FFF2-40B4-BE49-F238E27FC236}">
                    <a16:creationId xmlns:a16="http://schemas.microsoft.com/office/drawing/2014/main" id="{54619B5F-D6A0-4F1B-8403-2683C8684188}"/>
                  </a:ext>
                </a:extLst>
              </p:cNvPr>
              <p:cNvSpPr/>
              <p:nvPr/>
            </p:nvSpPr>
            <p:spPr>
              <a:xfrm>
                <a:off x="4101585" y="2040836"/>
                <a:ext cx="106181" cy="158939"/>
              </a:xfrm>
              <a:custGeom>
                <a:avLst/>
                <a:gdLst/>
                <a:ahLst/>
                <a:cxnLst/>
                <a:rect l="l" t="t" r="r" b="b"/>
                <a:pathLst>
                  <a:path w="799" h="1196" extrusionOk="0">
                    <a:moveTo>
                      <a:pt x="734" y="1"/>
                    </a:moveTo>
                    <a:cubicBezTo>
                      <a:pt x="720" y="1"/>
                      <a:pt x="706" y="7"/>
                      <a:pt x="695" y="21"/>
                    </a:cubicBezTo>
                    <a:cubicBezTo>
                      <a:pt x="476" y="386"/>
                      <a:pt x="246" y="751"/>
                      <a:pt x="27" y="1127"/>
                    </a:cubicBezTo>
                    <a:cubicBezTo>
                      <a:pt x="1" y="1161"/>
                      <a:pt x="30" y="1196"/>
                      <a:pt x="62" y="1196"/>
                    </a:cubicBezTo>
                    <a:cubicBezTo>
                      <a:pt x="75" y="1196"/>
                      <a:pt x="89" y="1190"/>
                      <a:pt x="100" y="1176"/>
                    </a:cubicBezTo>
                    <a:cubicBezTo>
                      <a:pt x="331" y="811"/>
                      <a:pt x="549" y="434"/>
                      <a:pt x="781" y="69"/>
                    </a:cubicBezTo>
                    <a:cubicBezTo>
                      <a:pt x="798" y="35"/>
                      <a:pt x="767" y="1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9844;p65">
                <a:extLst>
                  <a:ext uri="{FF2B5EF4-FFF2-40B4-BE49-F238E27FC236}">
                    <a16:creationId xmlns:a16="http://schemas.microsoft.com/office/drawing/2014/main" id="{6ADD9287-3036-4E68-A927-9192FD80B5E0}"/>
                  </a:ext>
                </a:extLst>
              </p:cNvPr>
              <p:cNvSpPr/>
              <p:nvPr/>
            </p:nvSpPr>
            <p:spPr>
              <a:xfrm>
                <a:off x="4116203" y="2081900"/>
                <a:ext cx="118540" cy="164787"/>
              </a:xfrm>
              <a:custGeom>
                <a:avLst/>
                <a:gdLst/>
                <a:ahLst/>
                <a:cxnLst/>
                <a:rect l="l" t="t" r="r" b="b"/>
                <a:pathLst>
                  <a:path w="892" h="1240" extrusionOk="0">
                    <a:moveTo>
                      <a:pt x="829" y="1"/>
                    </a:moveTo>
                    <a:cubicBezTo>
                      <a:pt x="816" y="1"/>
                      <a:pt x="803" y="5"/>
                      <a:pt x="793" y="15"/>
                    </a:cubicBezTo>
                    <a:cubicBezTo>
                      <a:pt x="537" y="405"/>
                      <a:pt x="269" y="782"/>
                      <a:pt x="26" y="1171"/>
                    </a:cubicBezTo>
                    <a:cubicBezTo>
                      <a:pt x="0" y="1206"/>
                      <a:pt x="35" y="1240"/>
                      <a:pt x="67" y="1240"/>
                    </a:cubicBezTo>
                    <a:cubicBezTo>
                      <a:pt x="79" y="1240"/>
                      <a:pt x="92" y="1234"/>
                      <a:pt x="99" y="1220"/>
                    </a:cubicBezTo>
                    <a:cubicBezTo>
                      <a:pt x="366" y="831"/>
                      <a:pt x="610" y="453"/>
                      <a:pt x="866" y="64"/>
                    </a:cubicBezTo>
                    <a:cubicBezTo>
                      <a:pt x="891" y="29"/>
                      <a:pt x="861" y="1"/>
                      <a:pt x="8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9845;p65">
                <a:extLst>
                  <a:ext uri="{FF2B5EF4-FFF2-40B4-BE49-F238E27FC236}">
                    <a16:creationId xmlns:a16="http://schemas.microsoft.com/office/drawing/2014/main" id="{A47CF737-0608-4CE1-90D4-C3CD61F2773F}"/>
                  </a:ext>
                </a:extLst>
              </p:cNvPr>
              <p:cNvSpPr/>
              <p:nvPr/>
            </p:nvSpPr>
            <p:spPr>
              <a:xfrm>
                <a:off x="4139460" y="2147017"/>
                <a:ext cx="100467" cy="140467"/>
              </a:xfrm>
              <a:custGeom>
                <a:avLst/>
                <a:gdLst/>
                <a:ahLst/>
                <a:cxnLst/>
                <a:rect l="l" t="t" r="r" b="b"/>
                <a:pathLst>
                  <a:path w="756" h="1057" extrusionOk="0">
                    <a:moveTo>
                      <a:pt x="692" y="1"/>
                    </a:moveTo>
                    <a:cubicBezTo>
                      <a:pt x="683" y="1"/>
                      <a:pt x="674" y="4"/>
                      <a:pt x="666" y="12"/>
                    </a:cubicBezTo>
                    <a:cubicBezTo>
                      <a:pt x="410" y="304"/>
                      <a:pt x="180" y="633"/>
                      <a:pt x="10" y="985"/>
                    </a:cubicBezTo>
                    <a:cubicBezTo>
                      <a:pt x="1" y="1026"/>
                      <a:pt x="26" y="1056"/>
                      <a:pt x="55" y="1056"/>
                    </a:cubicBezTo>
                    <a:cubicBezTo>
                      <a:pt x="68" y="1056"/>
                      <a:pt x="83" y="1049"/>
                      <a:pt x="94" y="1033"/>
                    </a:cubicBezTo>
                    <a:cubicBezTo>
                      <a:pt x="264" y="693"/>
                      <a:pt x="472" y="365"/>
                      <a:pt x="727" y="73"/>
                    </a:cubicBezTo>
                    <a:cubicBezTo>
                      <a:pt x="756" y="44"/>
                      <a:pt x="724" y="1"/>
                      <a:pt x="6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9846;p65">
                <a:extLst>
                  <a:ext uri="{FF2B5EF4-FFF2-40B4-BE49-F238E27FC236}">
                    <a16:creationId xmlns:a16="http://schemas.microsoft.com/office/drawing/2014/main" id="{38893050-2CDF-4F6D-8FDE-30BDEF4A5C10}"/>
                  </a:ext>
                </a:extLst>
              </p:cNvPr>
              <p:cNvSpPr/>
              <p:nvPr/>
            </p:nvSpPr>
            <p:spPr>
              <a:xfrm>
                <a:off x="4141985" y="2212134"/>
                <a:ext cx="106048" cy="148574"/>
              </a:xfrm>
              <a:custGeom>
                <a:avLst/>
                <a:gdLst/>
                <a:ahLst/>
                <a:cxnLst/>
                <a:rect l="l" t="t" r="r" b="b"/>
                <a:pathLst>
                  <a:path w="798" h="1118" extrusionOk="0">
                    <a:moveTo>
                      <a:pt x="739" y="0"/>
                    </a:moveTo>
                    <a:cubicBezTo>
                      <a:pt x="727" y="0"/>
                      <a:pt x="715" y="6"/>
                      <a:pt x="708" y="21"/>
                    </a:cubicBezTo>
                    <a:cubicBezTo>
                      <a:pt x="477" y="361"/>
                      <a:pt x="245" y="702"/>
                      <a:pt x="27" y="1054"/>
                    </a:cubicBezTo>
                    <a:cubicBezTo>
                      <a:pt x="1" y="1089"/>
                      <a:pt x="37" y="1118"/>
                      <a:pt x="68" y="1118"/>
                    </a:cubicBezTo>
                    <a:cubicBezTo>
                      <a:pt x="81" y="1118"/>
                      <a:pt x="93" y="1113"/>
                      <a:pt x="99" y="1103"/>
                    </a:cubicBezTo>
                    <a:cubicBezTo>
                      <a:pt x="331" y="762"/>
                      <a:pt x="562" y="410"/>
                      <a:pt x="781" y="57"/>
                    </a:cubicBezTo>
                    <a:cubicBezTo>
                      <a:pt x="798" y="32"/>
                      <a:pt x="767" y="0"/>
                      <a:pt x="7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9847;p65">
                <a:extLst>
                  <a:ext uri="{FF2B5EF4-FFF2-40B4-BE49-F238E27FC236}">
                    <a16:creationId xmlns:a16="http://schemas.microsoft.com/office/drawing/2014/main" id="{A1E3AE74-FA82-43E6-B6A9-82F0DB2C9824}"/>
                  </a:ext>
                </a:extLst>
              </p:cNvPr>
              <p:cNvSpPr/>
              <p:nvPr/>
            </p:nvSpPr>
            <p:spPr>
              <a:xfrm>
                <a:off x="4152749" y="2267816"/>
                <a:ext cx="109503" cy="136348"/>
              </a:xfrm>
              <a:custGeom>
                <a:avLst/>
                <a:gdLst/>
                <a:ahLst/>
                <a:cxnLst/>
                <a:rect l="l" t="t" r="r" b="b"/>
                <a:pathLst>
                  <a:path w="824" h="1026" extrusionOk="0">
                    <a:moveTo>
                      <a:pt x="761" y="0"/>
                    </a:moveTo>
                    <a:cubicBezTo>
                      <a:pt x="748" y="0"/>
                      <a:pt x="734" y="5"/>
                      <a:pt x="724" y="15"/>
                    </a:cubicBezTo>
                    <a:cubicBezTo>
                      <a:pt x="493" y="332"/>
                      <a:pt x="250" y="635"/>
                      <a:pt x="18" y="951"/>
                    </a:cubicBezTo>
                    <a:cubicBezTo>
                      <a:pt x="0" y="988"/>
                      <a:pt x="38" y="1025"/>
                      <a:pt x="67" y="1025"/>
                    </a:cubicBezTo>
                    <a:cubicBezTo>
                      <a:pt x="77" y="1025"/>
                      <a:pt x="86" y="1021"/>
                      <a:pt x="91" y="1013"/>
                    </a:cubicBezTo>
                    <a:cubicBezTo>
                      <a:pt x="335" y="696"/>
                      <a:pt x="566" y="380"/>
                      <a:pt x="797" y="64"/>
                    </a:cubicBezTo>
                    <a:cubicBezTo>
                      <a:pt x="823" y="29"/>
                      <a:pt x="793" y="0"/>
                      <a:pt x="7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9848;p65">
                <a:extLst>
                  <a:ext uri="{FF2B5EF4-FFF2-40B4-BE49-F238E27FC236}">
                    <a16:creationId xmlns:a16="http://schemas.microsoft.com/office/drawing/2014/main" id="{3C5108E0-7591-445E-96F3-26A4B56AE84C}"/>
                  </a:ext>
                </a:extLst>
              </p:cNvPr>
              <p:cNvSpPr/>
              <p:nvPr/>
            </p:nvSpPr>
            <p:spPr>
              <a:xfrm>
                <a:off x="4158064" y="2329212"/>
                <a:ext cx="110567" cy="135417"/>
              </a:xfrm>
              <a:custGeom>
                <a:avLst/>
                <a:gdLst/>
                <a:ahLst/>
                <a:cxnLst/>
                <a:rect l="l" t="t" r="r" b="b"/>
                <a:pathLst>
                  <a:path w="832" h="1019" extrusionOk="0">
                    <a:moveTo>
                      <a:pt x="769" y="1"/>
                    </a:moveTo>
                    <a:cubicBezTo>
                      <a:pt x="756" y="1"/>
                      <a:pt x="743" y="5"/>
                      <a:pt x="733" y="16"/>
                    </a:cubicBezTo>
                    <a:cubicBezTo>
                      <a:pt x="514" y="332"/>
                      <a:pt x="270" y="635"/>
                      <a:pt x="27" y="940"/>
                    </a:cubicBezTo>
                    <a:cubicBezTo>
                      <a:pt x="1" y="976"/>
                      <a:pt x="27" y="1018"/>
                      <a:pt x="57" y="1018"/>
                    </a:cubicBezTo>
                    <a:cubicBezTo>
                      <a:pt x="68" y="1018"/>
                      <a:pt x="79" y="1013"/>
                      <a:pt x="88" y="1000"/>
                    </a:cubicBezTo>
                    <a:cubicBezTo>
                      <a:pt x="343" y="708"/>
                      <a:pt x="587" y="380"/>
                      <a:pt x="805" y="64"/>
                    </a:cubicBezTo>
                    <a:cubicBezTo>
                      <a:pt x="832" y="29"/>
                      <a:pt x="802" y="1"/>
                      <a:pt x="76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9849;p65">
                <a:extLst>
                  <a:ext uri="{FF2B5EF4-FFF2-40B4-BE49-F238E27FC236}">
                    <a16:creationId xmlns:a16="http://schemas.microsoft.com/office/drawing/2014/main" id="{BFD62CEC-76E8-4D5D-8A77-DA653676D329}"/>
                  </a:ext>
                </a:extLst>
              </p:cNvPr>
              <p:cNvSpPr/>
              <p:nvPr/>
            </p:nvSpPr>
            <p:spPr>
              <a:xfrm>
                <a:off x="4172948" y="2386754"/>
                <a:ext cx="94088" cy="12864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968" extrusionOk="0">
                    <a:moveTo>
                      <a:pt x="641" y="0"/>
                    </a:moveTo>
                    <a:cubicBezTo>
                      <a:pt x="628" y="0"/>
                      <a:pt x="616" y="6"/>
                      <a:pt x="609" y="20"/>
                    </a:cubicBezTo>
                    <a:cubicBezTo>
                      <a:pt x="402" y="312"/>
                      <a:pt x="207" y="604"/>
                      <a:pt x="25" y="908"/>
                    </a:cubicBezTo>
                    <a:cubicBezTo>
                      <a:pt x="0" y="940"/>
                      <a:pt x="25" y="968"/>
                      <a:pt x="55" y="968"/>
                    </a:cubicBezTo>
                    <a:cubicBezTo>
                      <a:pt x="70" y="968"/>
                      <a:pt x="86" y="961"/>
                      <a:pt x="98" y="945"/>
                    </a:cubicBezTo>
                    <a:cubicBezTo>
                      <a:pt x="293" y="664"/>
                      <a:pt x="487" y="361"/>
                      <a:pt x="682" y="69"/>
                    </a:cubicBezTo>
                    <a:cubicBezTo>
                      <a:pt x="707" y="35"/>
                      <a:pt x="672" y="0"/>
                      <a:pt x="6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9850;p65">
                <a:extLst>
                  <a:ext uri="{FF2B5EF4-FFF2-40B4-BE49-F238E27FC236}">
                    <a16:creationId xmlns:a16="http://schemas.microsoft.com/office/drawing/2014/main" id="{1304F6A2-A7B9-412C-A984-B7828B60B35A}"/>
                  </a:ext>
                </a:extLst>
              </p:cNvPr>
              <p:cNvSpPr/>
              <p:nvPr/>
            </p:nvSpPr>
            <p:spPr>
              <a:xfrm>
                <a:off x="4189028" y="2434861"/>
                <a:ext cx="114952" cy="158142"/>
              </a:xfrm>
              <a:custGeom>
                <a:avLst/>
                <a:gdLst/>
                <a:ahLst/>
                <a:cxnLst/>
                <a:rect l="l" t="t" r="r" b="b"/>
                <a:pathLst>
                  <a:path w="865" h="1190" extrusionOk="0">
                    <a:moveTo>
                      <a:pt x="811" y="0"/>
                    </a:moveTo>
                    <a:cubicBezTo>
                      <a:pt x="796" y="0"/>
                      <a:pt x="779" y="7"/>
                      <a:pt x="767" y="23"/>
                    </a:cubicBezTo>
                    <a:cubicBezTo>
                      <a:pt x="524" y="388"/>
                      <a:pt x="269" y="753"/>
                      <a:pt x="26" y="1129"/>
                    </a:cubicBezTo>
                    <a:cubicBezTo>
                      <a:pt x="1" y="1162"/>
                      <a:pt x="31" y="1189"/>
                      <a:pt x="61" y="1189"/>
                    </a:cubicBezTo>
                    <a:cubicBezTo>
                      <a:pt x="76" y="1189"/>
                      <a:pt x="91" y="1183"/>
                      <a:pt x="99" y="1166"/>
                    </a:cubicBezTo>
                    <a:cubicBezTo>
                      <a:pt x="354" y="802"/>
                      <a:pt x="597" y="437"/>
                      <a:pt x="840" y="59"/>
                    </a:cubicBezTo>
                    <a:cubicBezTo>
                      <a:pt x="865" y="27"/>
                      <a:pt x="841" y="0"/>
                      <a:pt x="8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9851;p65">
                <a:extLst>
                  <a:ext uri="{FF2B5EF4-FFF2-40B4-BE49-F238E27FC236}">
                    <a16:creationId xmlns:a16="http://schemas.microsoft.com/office/drawing/2014/main" id="{6B9D9A00-DE31-4033-B12E-2247E4EDC613}"/>
                  </a:ext>
                </a:extLst>
              </p:cNvPr>
              <p:cNvSpPr/>
              <p:nvPr/>
            </p:nvSpPr>
            <p:spPr>
              <a:xfrm>
                <a:off x="4203514" y="2509547"/>
                <a:ext cx="101131" cy="139537"/>
              </a:xfrm>
              <a:custGeom>
                <a:avLst/>
                <a:gdLst/>
                <a:ahLst/>
                <a:cxnLst/>
                <a:rect l="l" t="t" r="r" b="b"/>
                <a:pathLst>
                  <a:path w="761" h="1050" extrusionOk="0">
                    <a:moveTo>
                      <a:pt x="707" y="0"/>
                    </a:moveTo>
                    <a:cubicBezTo>
                      <a:pt x="695" y="0"/>
                      <a:pt x="682" y="6"/>
                      <a:pt x="671" y="21"/>
                    </a:cubicBezTo>
                    <a:cubicBezTo>
                      <a:pt x="452" y="337"/>
                      <a:pt x="233" y="665"/>
                      <a:pt x="26" y="981"/>
                    </a:cubicBezTo>
                    <a:cubicBezTo>
                      <a:pt x="0" y="1015"/>
                      <a:pt x="29" y="1050"/>
                      <a:pt x="61" y="1050"/>
                    </a:cubicBezTo>
                    <a:cubicBezTo>
                      <a:pt x="74" y="1050"/>
                      <a:pt x="88" y="1044"/>
                      <a:pt x="99" y="1030"/>
                    </a:cubicBezTo>
                    <a:cubicBezTo>
                      <a:pt x="318" y="713"/>
                      <a:pt x="536" y="386"/>
                      <a:pt x="744" y="57"/>
                    </a:cubicBezTo>
                    <a:cubicBezTo>
                      <a:pt x="761" y="32"/>
                      <a:pt x="736" y="0"/>
                      <a:pt x="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9852;p65">
                <a:extLst>
                  <a:ext uri="{FF2B5EF4-FFF2-40B4-BE49-F238E27FC236}">
                    <a16:creationId xmlns:a16="http://schemas.microsoft.com/office/drawing/2014/main" id="{9B8F8BD6-5D80-47C6-893D-105F5BC4A217}"/>
                  </a:ext>
                </a:extLst>
              </p:cNvPr>
              <p:cNvSpPr/>
              <p:nvPr/>
            </p:nvSpPr>
            <p:spPr>
              <a:xfrm>
                <a:off x="4254544" y="2757789"/>
                <a:ext cx="127843" cy="155484"/>
              </a:xfrm>
              <a:custGeom>
                <a:avLst/>
                <a:gdLst/>
                <a:ahLst/>
                <a:cxnLst/>
                <a:rect l="l" t="t" r="r" b="b"/>
                <a:pathLst>
                  <a:path w="962" h="1170" extrusionOk="0">
                    <a:moveTo>
                      <a:pt x="899" y="0"/>
                    </a:moveTo>
                    <a:cubicBezTo>
                      <a:pt x="889" y="0"/>
                      <a:pt x="879" y="4"/>
                      <a:pt x="870" y="13"/>
                    </a:cubicBezTo>
                    <a:cubicBezTo>
                      <a:pt x="590" y="378"/>
                      <a:pt x="298" y="731"/>
                      <a:pt x="19" y="1107"/>
                    </a:cubicBezTo>
                    <a:cubicBezTo>
                      <a:pt x="1" y="1135"/>
                      <a:pt x="30" y="1169"/>
                      <a:pt x="61" y="1169"/>
                    </a:cubicBezTo>
                    <a:cubicBezTo>
                      <a:pt x="72" y="1169"/>
                      <a:pt x="83" y="1165"/>
                      <a:pt x="92" y="1156"/>
                    </a:cubicBezTo>
                    <a:cubicBezTo>
                      <a:pt x="384" y="804"/>
                      <a:pt x="652" y="426"/>
                      <a:pt x="943" y="74"/>
                    </a:cubicBezTo>
                    <a:cubicBezTo>
                      <a:pt x="962" y="37"/>
                      <a:pt x="931" y="0"/>
                      <a:pt x="8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9853;p65">
                <a:extLst>
                  <a:ext uri="{FF2B5EF4-FFF2-40B4-BE49-F238E27FC236}">
                    <a16:creationId xmlns:a16="http://schemas.microsoft.com/office/drawing/2014/main" id="{CFB5CB29-B2BB-4ABF-92F4-C9EDE6F4A6D4}"/>
                  </a:ext>
                </a:extLst>
              </p:cNvPr>
              <p:cNvSpPr/>
              <p:nvPr/>
            </p:nvSpPr>
            <p:spPr>
              <a:xfrm>
                <a:off x="4266106" y="2820780"/>
                <a:ext cx="119470" cy="169704"/>
              </a:xfrm>
              <a:custGeom>
                <a:avLst/>
                <a:gdLst/>
                <a:ahLst/>
                <a:cxnLst/>
                <a:rect l="l" t="t" r="r" b="b"/>
                <a:pathLst>
                  <a:path w="899" h="1277" extrusionOk="0">
                    <a:moveTo>
                      <a:pt x="838" y="0"/>
                    </a:moveTo>
                    <a:cubicBezTo>
                      <a:pt x="828" y="0"/>
                      <a:pt x="817" y="4"/>
                      <a:pt x="808" y="14"/>
                    </a:cubicBezTo>
                    <a:cubicBezTo>
                      <a:pt x="516" y="390"/>
                      <a:pt x="248" y="792"/>
                      <a:pt x="17" y="1217"/>
                    </a:cubicBezTo>
                    <a:cubicBezTo>
                      <a:pt x="1" y="1250"/>
                      <a:pt x="28" y="1277"/>
                      <a:pt x="55" y="1277"/>
                    </a:cubicBezTo>
                    <a:cubicBezTo>
                      <a:pt x="68" y="1277"/>
                      <a:pt x="82" y="1270"/>
                      <a:pt x="90" y="1254"/>
                    </a:cubicBezTo>
                    <a:cubicBezTo>
                      <a:pt x="333" y="841"/>
                      <a:pt x="589" y="451"/>
                      <a:pt x="881" y="62"/>
                    </a:cubicBezTo>
                    <a:cubicBezTo>
                      <a:pt x="899" y="35"/>
                      <a:pt x="869" y="0"/>
                      <a:pt x="8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9854;p65">
                <a:extLst>
                  <a:ext uri="{FF2B5EF4-FFF2-40B4-BE49-F238E27FC236}">
                    <a16:creationId xmlns:a16="http://schemas.microsoft.com/office/drawing/2014/main" id="{1095F61A-4037-4CB3-A54B-675FF92587FE}"/>
                  </a:ext>
                </a:extLst>
              </p:cNvPr>
              <p:cNvSpPr/>
              <p:nvPr/>
            </p:nvSpPr>
            <p:spPr>
              <a:xfrm>
                <a:off x="4277402" y="2894535"/>
                <a:ext cx="115749" cy="162129"/>
              </a:xfrm>
              <a:custGeom>
                <a:avLst/>
                <a:gdLst/>
                <a:ahLst/>
                <a:cxnLst/>
                <a:rect l="l" t="t" r="r" b="b"/>
                <a:pathLst>
                  <a:path w="871" h="1220" extrusionOk="0">
                    <a:moveTo>
                      <a:pt x="815" y="0"/>
                    </a:moveTo>
                    <a:cubicBezTo>
                      <a:pt x="804" y="0"/>
                      <a:pt x="793" y="5"/>
                      <a:pt x="783" y="18"/>
                    </a:cubicBezTo>
                    <a:cubicBezTo>
                      <a:pt x="480" y="359"/>
                      <a:pt x="212" y="735"/>
                      <a:pt x="17" y="1149"/>
                    </a:cubicBezTo>
                    <a:cubicBezTo>
                      <a:pt x="1" y="1190"/>
                      <a:pt x="29" y="1220"/>
                      <a:pt x="56" y="1220"/>
                    </a:cubicBezTo>
                    <a:cubicBezTo>
                      <a:pt x="69" y="1220"/>
                      <a:pt x="82" y="1213"/>
                      <a:pt x="90" y="1197"/>
                    </a:cubicBezTo>
                    <a:cubicBezTo>
                      <a:pt x="309" y="796"/>
                      <a:pt x="553" y="419"/>
                      <a:pt x="844" y="78"/>
                    </a:cubicBezTo>
                    <a:cubicBezTo>
                      <a:pt x="871" y="42"/>
                      <a:pt x="845" y="0"/>
                      <a:pt x="8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9855;p65">
                <a:extLst>
                  <a:ext uri="{FF2B5EF4-FFF2-40B4-BE49-F238E27FC236}">
                    <a16:creationId xmlns:a16="http://schemas.microsoft.com/office/drawing/2014/main" id="{B140F3A9-58E3-4EE8-9ABD-732F3ADD1E65}"/>
                  </a:ext>
                </a:extLst>
              </p:cNvPr>
              <p:cNvSpPr/>
              <p:nvPr/>
            </p:nvSpPr>
            <p:spPr>
              <a:xfrm>
                <a:off x="4282053" y="2953938"/>
                <a:ext cx="133557" cy="162926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1226" extrusionOk="0">
                    <a:moveTo>
                      <a:pt x="940" y="0"/>
                    </a:moveTo>
                    <a:cubicBezTo>
                      <a:pt x="927" y="0"/>
                      <a:pt x="914" y="6"/>
                      <a:pt x="907" y="21"/>
                    </a:cubicBezTo>
                    <a:cubicBezTo>
                      <a:pt x="615" y="398"/>
                      <a:pt x="310" y="775"/>
                      <a:pt x="18" y="1164"/>
                    </a:cubicBezTo>
                    <a:cubicBezTo>
                      <a:pt x="0" y="1191"/>
                      <a:pt x="36" y="1226"/>
                      <a:pt x="66" y="1226"/>
                    </a:cubicBezTo>
                    <a:cubicBezTo>
                      <a:pt x="76" y="1226"/>
                      <a:pt x="85" y="1222"/>
                      <a:pt x="91" y="1212"/>
                    </a:cubicBezTo>
                    <a:cubicBezTo>
                      <a:pt x="396" y="836"/>
                      <a:pt x="688" y="447"/>
                      <a:pt x="980" y="58"/>
                    </a:cubicBezTo>
                    <a:cubicBezTo>
                      <a:pt x="1005" y="32"/>
                      <a:pt x="971" y="0"/>
                      <a:pt x="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9856;p65">
                <a:extLst>
                  <a:ext uri="{FF2B5EF4-FFF2-40B4-BE49-F238E27FC236}">
                    <a16:creationId xmlns:a16="http://schemas.microsoft.com/office/drawing/2014/main" id="{EDA478B4-8D94-44C4-AE9A-8431F617AA8F}"/>
                  </a:ext>
                </a:extLst>
              </p:cNvPr>
              <p:cNvSpPr/>
              <p:nvPr/>
            </p:nvSpPr>
            <p:spPr>
              <a:xfrm>
                <a:off x="4295209" y="3023042"/>
                <a:ext cx="146713" cy="163059"/>
              </a:xfrm>
              <a:custGeom>
                <a:avLst/>
                <a:gdLst/>
                <a:ahLst/>
                <a:cxnLst/>
                <a:rect l="l" t="t" r="r" b="b"/>
                <a:pathLst>
                  <a:path w="1104" h="1227" extrusionOk="0">
                    <a:moveTo>
                      <a:pt x="1046" y="0"/>
                    </a:moveTo>
                    <a:cubicBezTo>
                      <a:pt x="1039" y="0"/>
                      <a:pt x="1032" y="4"/>
                      <a:pt x="1027" y="11"/>
                    </a:cubicBezTo>
                    <a:cubicBezTo>
                      <a:pt x="686" y="389"/>
                      <a:pt x="357" y="765"/>
                      <a:pt x="29" y="1155"/>
                    </a:cubicBezTo>
                    <a:cubicBezTo>
                      <a:pt x="0" y="1184"/>
                      <a:pt x="32" y="1227"/>
                      <a:pt x="64" y="1227"/>
                    </a:cubicBezTo>
                    <a:cubicBezTo>
                      <a:pt x="73" y="1227"/>
                      <a:pt x="82" y="1224"/>
                      <a:pt x="90" y="1216"/>
                    </a:cubicBezTo>
                    <a:cubicBezTo>
                      <a:pt x="430" y="838"/>
                      <a:pt x="759" y="449"/>
                      <a:pt x="1075" y="73"/>
                    </a:cubicBezTo>
                    <a:cubicBezTo>
                      <a:pt x="1103" y="44"/>
                      <a:pt x="1072" y="0"/>
                      <a:pt x="10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9857;p65">
                <a:extLst>
                  <a:ext uri="{FF2B5EF4-FFF2-40B4-BE49-F238E27FC236}">
                    <a16:creationId xmlns:a16="http://schemas.microsoft.com/office/drawing/2014/main" id="{4FF63F8F-B993-427D-A9FE-FF4521EA98E2}"/>
                  </a:ext>
                </a:extLst>
              </p:cNvPr>
              <p:cNvSpPr/>
              <p:nvPr/>
            </p:nvSpPr>
            <p:spPr>
              <a:xfrm>
                <a:off x="4297070" y="3110352"/>
                <a:ext cx="154554" cy="165584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1246" extrusionOk="0">
                    <a:moveTo>
                      <a:pt x="1099" y="0"/>
                    </a:moveTo>
                    <a:cubicBezTo>
                      <a:pt x="1090" y="0"/>
                      <a:pt x="1081" y="3"/>
                      <a:pt x="1073" y="11"/>
                    </a:cubicBezTo>
                    <a:cubicBezTo>
                      <a:pt x="721" y="389"/>
                      <a:pt x="368" y="778"/>
                      <a:pt x="27" y="1167"/>
                    </a:cubicBezTo>
                    <a:cubicBezTo>
                      <a:pt x="0" y="1203"/>
                      <a:pt x="26" y="1245"/>
                      <a:pt x="57" y="1245"/>
                    </a:cubicBezTo>
                    <a:cubicBezTo>
                      <a:pt x="67" y="1245"/>
                      <a:pt x="79" y="1240"/>
                      <a:pt x="88" y="1227"/>
                    </a:cubicBezTo>
                    <a:cubicBezTo>
                      <a:pt x="441" y="851"/>
                      <a:pt x="781" y="462"/>
                      <a:pt x="1134" y="72"/>
                    </a:cubicBezTo>
                    <a:cubicBezTo>
                      <a:pt x="1162" y="43"/>
                      <a:pt x="1131" y="0"/>
                      <a:pt x="10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9858;p65">
                <a:extLst>
                  <a:ext uri="{FF2B5EF4-FFF2-40B4-BE49-F238E27FC236}">
                    <a16:creationId xmlns:a16="http://schemas.microsoft.com/office/drawing/2014/main" id="{0E5BE9E1-E6FC-4293-AF28-73F9692C1EFE}"/>
                  </a:ext>
                </a:extLst>
              </p:cNvPr>
              <p:cNvSpPr/>
              <p:nvPr/>
            </p:nvSpPr>
            <p:spPr>
              <a:xfrm>
                <a:off x="4311422" y="3170818"/>
                <a:ext cx="149637" cy="175285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1319" extrusionOk="0">
                    <a:moveTo>
                      <a:pt x="1069" y="0"/>
                    </a:moveTo>
                    <a:cubicBezTo>
                      <a:pt x="1059" y="0"/>
                      <a:pt x="1047" y="6"/>
                      <a:pt x="1038" y="18"/>
                    </a:cubicBezTo>
                    <a:cubicBezTo>
                      <a:pt x="697" y="420"/>
                      <a:pt x="369" y="834"/>
                      <a:pt x="29" y="1247"/>
                    </a:cubicBezTo>
                    <a:cubicBezTo>
                      <a:pt x="0" y="1275"/>
                      <a:pt x="31" y="1319"/>
                      <a:pt x="63" y="1319"/>
                    </a:cubicBezTo>
                    <a:cubicBezTo>
                      <a:pt x="72" y="1319"/>
                      <a:pt x="81" y="1315"/>
                      <a:pt x="89" y="1307"/>
                    </a:cubicBezTo>
                    <a:cubicBezTo>
                      <a:pt x="430" y="894"/>
                      <a:pt x="759" y="480"/>
                      <a:pt x="1099" y="80"/>
                    </a:cubicBezTo>
                    <a:cubicBezTo>
                      <a:pt x="1126" y="43"/>
                      <a:pt x="1100" y="0"/>
                      <a:pt x="10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9859;p65">
                <a:extLst>
                  <a:ext uri="{FF2B5EF4-FFF2-40B4-BE49-F238E27FC236}">
                    <a16:creationId xmlns:a16="http://schemas.microsoft.com/office/drawing/2014/main" id="{05A04601-5783-4774-B9D3-38EAFF816170}"/>
                  </a:ext>
                </a:extLst>
              </p:cNvPr>
              <p:cNvSpPr/>
              <p:nvPr/>
            </p:nvSpPr>
            <p:spPr>
              <a:xfrm>
                <a:off x="4325907" y="3264507"/>
                <a:ext cx="154554" cy="168906"/>
              </a:xfrm>
              <a:custGeom>
                <a:avLst/>
                <a:gdLst/>
                <a:ahLst/>
                <a:cxnLst/>
                <a:rect l="l" t="t" r="r" b="b"/>
                <a:pathLst>
                  <a:path w="1163" h="1271" extrusionOk="0">
                    <a:moveTo>
                      <a:pt x="1106" y="1"/>
                    </a:moveTo>
                    <a:cubicBezTo>
                      <a:pt x="1095" y="1"/>
                      <a:pt x="1084" y="6"/>
                      <a:pt x="1075" y="19"/>
                    </a:cubicBezTo>
                    <a:cubicBezTo>
                      <a:pt x="723" y="408"/>
                      <a:pt x="369" y="797"/>
                      <a:pt x="29" y="1199"/>
                    </a:cubicBezTo>
                    <a:cubicBezTo>
                      <a:pt x="1" y="1227"/>
                      <a:pt x="32" y="1271"/>
                      <a:pt x="64" y="1271"/>
                    </a:cubicBezTo>
                    <a:cubicBezTo>
                      <a:pt x="73" y="1271"/>
                      <a:pt x="82" y="1267"/>
                      <a:pt x="90" y="1259"/>
                    </a:cubicBezTo>
                    <a:cubicBezTo>
                      <a:pt x="442" y="870"/>
                      <a:pt x="783" y="469"/>
                      <a:pt x="1136" y="80"/>
                    </a:cubicBezTo>
                    <a:cubicBezTo>
                      <a:pt x="1163" y="44"/>
                      <a:pt x="1137" y="1"/>
                      <a:pt x="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9860;p65">
                <a:extLst>
                  <a:ext uri="{FF2B5EF4-FFF2-40B4-BE49-F238E27FC236}">
                    <a16:creationId xmlns:a16="http://schemas.microsoft.com/office/drawing/2014/main" id="{EF69DE82-63EC-4AB9-B9AE-20DF3B55D9F1}"/>
                  </a:ext>
                </a:extLst>
              </p:cNvPr>
              <p:cNvSpPr/>
              <p:nvPr/>
            </p:nvSpPr>
            <p:spPr>
              <a:xfrm>
                <a:off x="4348499" y="3347698"/>
                <a:ext cx="154687" cy="164920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241" extrusionOk="0">
                    <a:moveTo>
                      <a:pt x="1105" y="0"/>
                    </a:moveTo>
                    <a:cubicBezTo>
                      <a:pt x="1095" y="0"/>
                      <a:pt x="1084" y="4"/>
                      <a:pt x="1075" y="13"/>
                    </a:cubicBezTo>
                    <a:cubicBezTo>
                      <a:pt x="723" y="390"/>
                      <a:pt x="370" y="779"/>
                      <a:pt x="29" y="1168"/>
                    </a:cubicBezTo>
                    <a:cubicBezTo>
                      <a:pt x="1" y="1197"/>
                      <a:pt x="32" y="1241"/>
                      <a:pt x="64" y="1241"/>
                    </a:cubicBezTo>
                    <a:cubicBezTo>
                      <a:pt x="73" y="1241"/>
                      <a:pt x="83" y="1237"/>
                      <a:pt x="90" y="1229"/>
                    </a:cubicBezTo>
                    <a:cubicBezTo>
                      <a:pt x="443" y="840"/>
                      <a:pt x="783" y="463"/>
                      <a:pt x="1136" y="74"/>
                    </a:cubicBezTo>
                    <a:cubicBezTo>
                      <a:pt x="1163" y="37"/>
                      <a:pt x="1136" y="0"/>
                      <a:pt x="110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9861;p65">
                <a:extLst>
                  <a:ext uri="{FF2B5EF4-FFF2-40B4-BE49-F238E27FC236}">
                    <a16:creationId xmlns:a16="http://schemas.microsoft.com/office/drawing/2014/main" id="{5E856210-499F-4ECB-9387-9D982E96158A}"/>
                  </a:ext>
                </a:extLst>
              </p:cNvPr>
              <p:cNvSpPr/>
              <p:nvPr/>
            </p:nvSpPr>
            <p:spPr>
              <a:xfrm>
                <a:off x="4361655" y="3428230"/>
                <a:ext cx="142992" cy="158009"/>
              </a:xfrm>
              <a:custGeom>
                <a:avLst/>
                <a:gdLst/>
                <a:ahLst/>
                <a:cxnLst/>
                <a:rect l="l" t="t" r="r" b="b"/>
                <a:pathLst>
                  <a:path w="1076" h="1189" extrusionOk="0">
                    <a:moveTo>
                      <a:pt x="1013" y="0"/>
                    </a:moveTo>
                    <a:cubicBezTo>
                      <a:pt x="1000" y="0"/>
                      <a:pt x="987" y="5"/>
                      <a:pt x="976" y="15"/>
                    </a:cubicBezTo>
                    <a:cubicBezTo>
                      <a:pt x="697" y="405"/>
                      <a:pt x="368" y="769"/>
                      <a:pt x="27" y="1110"/>
                    </a:cubicBezTo>
                    <a:cubicBezTo>
                      <a:pt x="1" y="1146"/>
                      <a:pt x="27" y="1188"/>
                      <a:pt x="57" y="1188"/>
                    </a:cubicBezTo>
                    <a:cubicBezTo>
                      <a:pt x="68" y="1188"/>
                      <a:pt x="79" y="1183"/>
                      <a:pt x="89" y="1170"/>
                    </a:cubicBezTo>
                    <a:cubicBezTo>
                      <a:pt x="454" y="830"/>
                      <a:pt x="770" y="465"/>
                      <a:pt x="1049" y="64"/>
                    </a:cubicBezTo>
                    <a:cubicBezTo>
                      <a:pt x="1076" y="29"/>
                      <a:pt x="1046" y="0"/>
                      <a:pt x="10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9862;p65">
                <a:extLst>
                  <a:ext uri="{FF2B5EF4-FFF2-40B4-BE49-F238E27FC236}">
                    <a16:creationId xmlns:a16="http://schemas.microsoft.com/office/drawing/2014/main" id="{2B582FF3-1C3E-4E81-BBDA-1D0D40434DF1}"/>
                  </a:ext>
                </a:extLst>
              </p:cNvPr>
              <p:cNvSpPr/>
              <p:nvPr/>
            </p:nvSpPr>
            <p:spPr>
              <a:xfrm>
                <a:off x="4406706" y="3496537"/>
                <a:ext cx="133823" cy="148574"/>
              </a:xfrm>
              <a:custGeom>
                <a:avLst/>
                <a:gdLst/>
                <a:ahLst/>
                <a:cxnLst/>
                <a:rect l="l" t="t" r="r" b="b"/>
                <a:pathLst>
                  <a:path w="1007" h="1118" extrusionOk="0">
                    <a:moveTo>
                      <a:pt x="943" y="1"/>
                    </a:moveTo>
                    <a:cubicBezTo>
                      <a:pt x="934" y="1"/>
                      <a:pt x="925" y="4"/>
                      <a:pt x="917" y="12"/>
                    </a:cubicBezTo>
                    <a:cubicBezTo>
                      <a:pt x="625" y="364"/>
                      <a:pt x="334" y="705"/>
                      <a:pt x="29" y="1045"/>
                    </a:cubicBezTo>
                    <a:cubicBezTo>
                      <a:pt x="1" y="1074"/>
                      <a:pt x="32" y="1118"/>
                      <a:pt x="64" y="1118"/>
                    </a:cubicBezTo>
                    <a:cubicBezTo>
                      <a:pt x="73" y="1118"/>
                      <a:pt x="82" y="1114"/>
                      <a:pt x="90" y="1107"/>
                    </a:cubicBezTo>
                    <a:cubicBezTo>
                      <a:pt x="394" y="766"/>
                      <a:pt x="698" y="426"/>
                      <a:pt x="978" y="72"/>
                    </a:cubicBezTo>
                    <a:cubicBezTo>
                      <a:pt x="1007" y="44"/>
                      <a:pt x="975" y="1"/>
                      <a:pt x="9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9863;p65">
                <a:extLst>
                  <a:ext uri="{FF2B5EF4-FFF2-40B4-BE49-F238E27FC236}">
                    <a16:creationId xmlns:a16="http://schemas.microsoft.com/office/drawing/2014/main" id="{28EB06EB-8A40-4A32-A64B-38BE78DBB09C}"/>
                  </a:ext>
                </a:extLst>
              </p:cNvPr>
              <p:cNvSpPr/>
              <p:nvPr/>
            </p:nvSpPr>
            <p:spPr>
              <a:xfrm>
                <a:off x="4405111" y="3578930"/>
                <a:ext cx="140202" cy="151896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1143" extrusionOk="0">
                    <a:moveTo>
                      <a:pt x="991" y="1"/>
                    </a:moveTo>
                    <a:cubicBezTo>
                      <a:pt x="982" y="1"/>
                      <a:pt x="973" y="4"/>
                      <a:pt x="965" y="12"/>
                    </a:cubicBezTo>
                    <a:cubicBezTo>
                      <a:pt x="649" y="365"/>
                      <a:pt x="333" y="706"/>
                      <a:pt x="29" y="1070"/>
                    </a:cubicBezTo>
                    <a:cubicBezTo>
                      <a:pt x="0" y="1099"/>
                      <a:pt x="32" y="1142"/>
                      <a:pt x="64" y="1142"/>
                    </a:cubicBezTo>
                    <a:cubicBezTo>
                      <a:pt x="73" y="1142"/>
                      <a:pt x="82" y="1139"/>
                      <a:pt x="90" y="1131"/>
                    </a:cubicBezTo>
                    <a:cubicBezTo>
                      <a:pt x="406" y="790"/>
                      <a:pt x="710" y="425"/>
                      <a:pt x="1027" y="73"/>
                    </a:cubicBezTo>
                    <a:cubicBezTo>
                      <a:pt x="1055" y="44"/>
                      <a:pt x="1024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9864;p65">
                <a:extLst>
                  <a:ext uri="{FF2B5EF4-FFF2-40B4-BE49-F238E27FC236}">
                    <a16:creationId xmlns:a16="http://schemas.microsoft.com/office/drawing/2014/main" id="{309C2E7D-04E2-442D-9D04-F4E51D8C12FB}"/>
                  </a:ext>
                </a:extLst>
              </p:cNvPr>
              <p:cNvSpPr/>
              <p:nvPr/>
            </p:nvSpPr>
            <p:spPr>
              <a:xfrm>
                <a:off x="4431557" y="3649230"/>
                <a:ext cx="113623" cy="131564"/>
              </a:xfrm>
              <a:custGeom>
                <a:avLst/>
                <a:gdLst/>
                <a:ahLst/>
                <a:cxnLst/>
                <a:rect l="l" t="t" r="r" b="b"/>
                <a:pathLst>
                  <a:path w="855" h="990" extrusionOk="0">
                    <a:moveTo>
                      <a:pt x="798" y="0"/>
                    </a:moveTo>
                    <a:cubicBezTo>
                      <a:pt x="787" y="0"/>
                      <a:pt x="776" y="5"/>
                      <a:pt x="766" y="18"/>
                    </a:cubicBezTo>
                    <a:cubicBezTo>
                      <a:pt x="499" y="298"/>
                      <a:pt x="244" y="602"/>
                      <a:pt x="25" y="931"/>
                    </a:cubicBezTo>
                    <a:cubicBezTo>
                      <a:pt x="0" y="963"/>
                      <a:pt x="24" y="990"/>
                      <a:pt x="54" y="990"/>
                    </a:cubicBezTo>
                    <a:cubicBezTo>
                      <a:pt x="69" y="990"/>
                      <a:pt x="85" y="983"/>
                      <a:pt x="98" y="967"/>
                    </a:cubicBezTo>
                    <a:cubicBezTo>
                      <a:pt x="328" y="663"/>
                      <a:pt x="572" y="359"/>
                      <a:pt x="828" y="79"/>
                    </a:cubicBezTo>
                    <a:cubicBezTo>
                      <a:pt x="854" y="43"/>
                      <a:pt x="828" y="0"/>
                      <a:pt x="7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9865;p65">
                <a:extLst>
                  <a:ext uri="{FF2B5EF4-FFF2-40B4-BE49-F238E27FC236}">
                    <a16:creationId xmlns:a16="http://schemas.microsoft.com/office/drawing/2014/main" id="{6A4CD5E7-AAFC-4C27-B388-51DF31F44872}"/>
                  </a:ext>
                </a:extLst>
              </p:cNvPr>
              <p:cNvSpPr/>
              <p:nvPr/>
            </p:nvSpPr>
            <p:spPr>
              <a:xfrm>
                <a:off x="4442055" y="3705045"/>
                <a:ext cx="145252" cy="164920"/>
              </a:xfrm>
              <a:custGeom>
                <a:avLst/>
                <a:gdLst/>
                <a:ahLst/>
                <a:cxnLst/>
                <a:rect l="l" t="t" r="r" b="b"/>
                <a:pathLst>
                  <a:path w="1093" h="1241" extrusionOk="0">
                    <a:moveTo>
                      <a:pt x="1029" y="0"/>
                    </a:moveTo>
                    <a:cubicBezTo>
                      <a:pt x="1021" y="0"/>
                      <a:pt x="1011" y="4"/>
                      <a:pt x="1003" y="12"/>
                    </a:cubicBezTo>
                    <a:cubicBezTo>
                      <a:pt x="651" y="376"/>
                      <a:pt x="322" y="766"/>
                      <a:pt x="19" y="1167"/>
                    </a:cubicBezTo>
                    <a:cubicBezTo>
                      <a:pt x="1" y="1204"/>
                      <a:pt x="30" y="1241"/>
                      <a:pt x="56" y="1241"/>
                    </a:cubicBezTo>
                    <a:cubicBezTo>
                      <a:pt x="65" y="1241"/>
                      <a:pt x="73" y="1237"/>
                      <a:pt x="79" y="1228"/>
                    </a:cubicBezTo>
                    <a:cubicBezTo>
                      <a:pt x="395" y="827"/>
                      <a:pt x="712" y="438"/>
                      <a:pt x="1065" y="73"/>
                    </a:cubicBezTo>
                    <a:cubicBezTo>
                      <a:pt x="1093" y="44"/>
                      <a:pt x="106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9866;p65">
                <a:extLst>
                  <a:ext uri="{FF2B5EF4-FFF2-40B4-BE49-F238E27FC236}">
                    <a16:creationId xmlns:a16="http://schemas.microsoft.com/office/drawing/2014/main" id="{E9A50843-E536-4B70-92A3-8F28147FDDCA}"/>
                  </a:ext>
                </a:extLst>
              </p:cNvPr>
              <p:cNvSpPr/>
              <p:nvPr/>
            </p:nvSpPr>
            <p:spPr>
              <a:xfrm>
                <a:off x="4440992" y="3784249"/>
                <a:ext cx="156016" cy="155086"/>
              </a:xfrm>
              <a:custGeom>
                <a:avLst/>
                <a:gdLst/>
                <a:ahLst/>
                <a:cxnLst/>
                <a:rect l="l" t="t" r="r" b="b"/>
                <a:pathLst>
                  <a:path w="1174" h="1167" extrusionOk="0">
                    <a:moveTo>
                      <a:pt x="1111" y="0"/>
                    </a:moveTo>
                    <a:cubicBezTo>
                      <a:pt x="1102" y="0"/>
                      <a:pt x="1092" y="4"/>
                      <a:pt x="1084" y="12"/>
                    </a:cubicBezTo>
                    <a:cubicBezTo>
                      <a:pt x="732" y="377"/>
                      <a:pt x="379" y="729"/>
                      <a:pt x="39" y="1094"/>
                    </a:cubicBezTo>
                    <a:cubicBezTo>
                      <a:pt x="0" y="1123"/>
                      <a:pt x="30" y="1166"/>
                      <a:pt x="68" y="1166"/>
                    </a:cubicBezTo>
                    <a:cubicBezTo>
                      <a:pt x="78" y="1166"/>
                      <a:pt x="89" y="1163"/>
                      <a:pt x="100" y="1155"/>
                    </a:cubicBezTo>
                    <a:cubicBezTo>
                      <a:pt x="452" y="802"/>
                      <a:pt x="793" y="437"/>
                      <a:pt x="1146" y="72"/>
                    </a:cubicBezTo>
                    <a:cubicBezTo>
                      <a:pt x="1174" y="44"/>
                      <a:pt x="1143" y="0"/>
                      <a:pt x="11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9867;p65">
                <a:extLst>
                  <a:ext uri="{FF2B5EF4-FFF2-40B4-BE49-F238E27FC236}">
                    <a16:creationId xmlns:a16="http://schemas.microsoft.com/office/drawing/2014/main" id="{B109A595-BE0E-45E8-93F0-59950E4D63B9}"/>
                  </a:ext>
                </a:extLst>
              </p:cNvPr>
              <p:cNvSpPr/>
              <p:nvPr/>
            </p:nvSpPr>
            <p:spPr>
              <a:xfrm>
                <a:off x="4430892" y="3847240"/>
                <a:ext cx="159737" cy="161464"/>
              </a:xfrm>
              <a:custGeom>
                <a:avLst/>
                <a:gdLst/>
                <a:ahLst/>
                <a:cxnLst/>
                <a:rect l="l" t="t" r="r" b="b"/>
                <a:pathLst>
                  <a:path w="1202" h="1215" extrusionOk="0">
                    <a:moveTo>
                      <a:pt x="1138" y="1"/>
                    </a:moveTo>
                    <a:cubicBezTo>
                      <a:pt x="1129" y="1"/>
                      <a:pt x="1120" y="4"/>
                      <a:pt x="1112" y="12"/>
                    </a:cubicBezTo>
                    <a:cubicBezTo>
                      <a:pt x="747" y="389"/>
                      <a:pt x="382" y="754"/>
                      <a:pt x="30" y="1131"/>
                    </a:cubicBezTo>
                    <a:cubicBezTo>
                      <a:pt x="1" y="1169"/>
                      <a:pt x="33" y="1215"/>
                      <a:pt x="71" y="1215"/>
                    </a:cubicBezTo>
                    <a:cubicBezTo>
                      <a:pt x="81" y="1215"/>
                      <a:pt x="92" y="1211"/>
                      <a:pt x="103" y="1204"/>
                    </a:cubicBezTo>
                    <a:cubicBezTo>
                      <a:pt x="468" y="827"/>
                      <a:pt x="820" y="450"/>
                      <a:pt x="1173" y="73"/>
                    </a:cubicBezTo>
                    <a:cubicBezTo>
                      <a:pt x="1201" y="44"/>
                      <a:pt x="1170" y="1"/>
                      <a:pt x="1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9868;p65">
                <a:extLst>
                  <a:ext uri="{FF2B5EF4-FFF2-40B4-BE49-F238E27FC236}">
                    <a16:creationId xmlns:a16="http://schemas.microsoft.com/office/drawing/2014/main" id="{2B16EF09-76F0-4AB1-BAA3-270E7D514AB5}"/>
                  </a:ext>
                </a:extLst>
              </p:cNvPr>
              <p:cNvSpPr/>
              <p:nvPr/>
            </p:nvSpPr>
            <p:spPr>
              <a:xfrm>
                <a:off x="4458534" y="3912622"/>
                <a:ext cx="131829" cy="141398"/>
              </a:xfrm>
              <a:custGeom>
                <a:avLst/>
                <a:gdLst/>
                <a:ahLst/>
                <a:cxnLst/>
                <a:rect l="l" t="t" r="r" b="b"/>
                <a:pathLst>
                  <a:path w="992" h="1064" extrusionOk="0">
                    <a:moveTo>
                      <a:pt x="935" y="1"/>
                    </a:moveTo>
                    <a:cubicBezTo>
                      <a:pt x="925" y="1"/>
                      <a:pt x="913" y="6"/>
                      <a:pt x="904" y="19"/>
                    </a:cubicBezTo>
                    <a:cubicBezTo>
                      <a:pt x="600" y="335"/>
                      <a:pt x="308" y="651"/>
                      <a:pt x="28" y="992"/>
                    </a:cubicBezTo>
                    <a:cubicBezTo>
                      <a:pt x="0" y="1020"/>
                      <a:pt x="31" y="1064"/>
                      <a:pt x="63" y="1064"/>
                    </a:cubicBezTo>
                    <a:cubicBezTo>
                      <a:pt x="72" y="1064"/>
                      <a:pt x="81" y="1060"/>
                      <a:pt x="89" y="1052"/>
                    </a:cubicBezTo>
                    <a:cubicBezTo>
                      <a:pt x="393" y="736"/>
                      <a:pt x="685" y="408"/>
                      <a:pt x="965" y="79"/>
                    </a:cubicBezTo>
                    <a:cubicBezTo>
                      <a:pt x="992" y="43"/>
                      <a:pt x="966" y="1"/>
                      <a:pt x="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9869;p65">
                <a:extLst>
                  <a:ext uri="{FF2B5EF4-FFF2-40B4-BE49-F238E27FC236}">
                    <a16:creationId xmlns:a16="http://schemas.microsoft.com/office/drawing/2014/main" id="{D8A42D5A-A507-4211-A437-EFC07789D710}"/>
                  </a:ext>
                </a:extLst>
              </p:cNvPr>
              <p:cNvSpPr/>
              <p:nvPr/>
            </p:nvSpPr>
            <p:spPr>
              <a:xfrm>
                <a:off x="4477803" y="3953952"/>
                <a:ext cx="145119" cy="183657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1382" extrusionOk="0">
                    <a:moveTo>
                      <a:pt x="1028" y="0"/>
                    </a:moveTo>
                    <a:cubicBezTo>
                      <a:pt x="1019" y="0"/>
                      <a:pt x="1010" y="4"/>
                      <a:pt x="1002" y="11"/>
                    </a:cubicBezTo>
                    <a:cubicBezTo>
                      <a:pt x="637" y="413"/>
                      <a:pt x="309" y="851"/>
                      <a:pt x="17" y="1313"/>
                    </a:cubicBezTo>
                    <a:cubicBezTo>
                      <a:pt x="0" y="1348"/>
                      <a:pt x="32" y="1382"/>
                      <a:pt x="60" y="1382"/>
                    </a:cubicBezTo>
                    <a:cubicBezTo>
                      <a:pt x="72" y="1382"/>
                      <a:pt x="83" y="1376"/>
                      <a:pt x="90" y="1362"/>
                    </a:cubicBezTo>
                    <a:cubicBezTo>
                      <a:pt x="394" y="911"/>
                      <a:pt x="710" y="486"/>
                      <a:pt x="1063" y="73"/>
                    </a:cubicBezTo>
                    <a:cubicBezTo>
                      <a:pt x="1092" y="44"/>
                      <a:pt x="1061" y="0"/>
                      <a:pt x="10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9870;p65">
                <a:extLst>
                  <a:ext uri="{FF2B5EF4-FFF2-40B4-BE49-F238E27FC236}">
                    <a16:creationId xmlns:a16="http://schemas.microsoft.com/office/drawing/2014/main" id="{0D024F42-F200-4B84-8562-FCAA5E64B3D4}"/>
                  </a:ext>
                </a:extLst>
              </p:cNvPr>
              <p:cNvSpPr/>
              <p:nvPr/>
            </p:nvSpPr>
            <p:spPr>
              <a:xfrm>
                <a:off x="4510229" y="4046711"/>
                <a:ext cx="117344" cy="12850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967" extrusionOk="0">
                    <a:moveTo>
                      <a:pt x="826" y="1"/>
                    </a:moveTo>
                    <a:cubicBezTo>
                      <a:pt x="815" y="1"/>
                      <a:pt x="804" y="6"/>
                      <a:pt x="795" y="19"/>
                    </a:cubicBezTo>
                    <a:cubicBezTo>
                      <a:pt x="539" y="311"/>
                      <a:pt x="272" y="591"/>
                      <a:pt x="28" y="894"/>
                    </a:cubicBezTo>
                    <a:cubicBezTo>
                      <a:pt x="0" y="923"/>
                      <a:pt x="31" y="967"/>
                      <a:pt x="64" y="967"/>
                    </a:cubicBezTo>
                    <a:cubicBezTo>
                      <a:pt x="73" y="967"/>
                      <a:pt x="82" y="963"/>
                      <a:pt x="90" y="956"/>
                    </a:cubicBezTo>
                    <a:cubicBezTo>
                      <a:pt x="357" y="664"/>
                      <a:pt x="600" y="372"/>
                      <a:pt x="855" y="80"/>
                    </a:cubicBezTo>
                    <a:cubicBezTo>
                      <a:pt x="883" y="44"/>
                      <a:pt x="856" y="1"/>
                      <a:pt x="8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9871;p65">
                <a:extLst>
                  <a:ext uri="{FF2B5EF4-FFF2-40B4-BE49-F238E27FC236}">
                    <a16:creationId xmlns:a16="http://schemas.microsoft.com/office/drawing/2014/main" id="{A32A99F6-948F-46AC-B42E-FB6ACE8CFFE8}"/>
                  </a:ext>
                </a:extLst>
              </p:cNvPr>
              <p:cNvSpPr/>
              <p:nvPr/>
            </p:nvSpPr>
            <p:spPr>
              <a:xfrm>
                <a:off x="4495345" y="4099336"/>
                <a:ext cx="146979" cy="158541"/>
              </a:xfrm>
              <a:custGeom>
                <a:avLst/>
                <a:gdLst/>
                <a:ahLst/>
                <a:cxnLst/>
                <a:rect l="l" t="t" r="r" b="b"/>
                <a:pathLst>
                  <a:path w="1106" h="1193" extrusionOk="0">
                    <a:moveTo>
                      <a:pt x="1047" y="1"/>
                    </a:moveTo>
                    <a:cubicBezTo>
                      <a:pt x="1037" y="1"/>
                      <a:pt x="1026" y="4"/>
                      <a:pt x="1016" y="12"/>
                    </a:cubicBezTo>
                    <a:cubicBezTo>
                      <a:pt x="664" y="365"/>
                      <a:pt x="323" y="730"/>
                      <a:pt x="19" y="1131"/>
                    </a:cubicBezTo>
                    <a:cubicBezTo>
                      <a:pt x="1" y="1158"/>
                      <a:pt x="30" y="1193"/>
                      <a:pt x="61" y="1193"/>
                    </a:cubicBezTo>
                    <a:cubicBezTo>
                      <a:pt x="72" y="1193"/>
                      <a:pt x="83" y="1189"/>
                      <a:pt x="92" y="1179"/>
                    </a:cubicBezTo>
                    <a:cubicBezTo>
                      <a:pt x="408" y="803"/>
                      <a:pt x="724" y="425"/>
                      <a:pt x="1077" y="73"/>
                    </a:cubicBezTo>
                    <a:cubicBezTo>
                      <a:pt x="1105" y="44"/>
                      <a:pt x="1082" y="1"/>
                      <a:pt x="10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9872;p65">
                <a:extLst>
                  <a:ext uri="{FF2B5EF4-FFF2-40B4-BE49-F238E27FC236}">
                    <a16:creationId xmlns:a16="http://schemas.microsoft.com/office/drawing/2014/main" id="{46384106-1EC8-4436-8E11-49D63FC3D87E}"/>
                  </a:ext>
                </a:extLst>
              </p:cNvPr>
              <p:cNvSpPr/>
              <p:nvPr/>
            </p:nvSpPr>
            <p:spPr>
              <a:xfrm>
                <a:off x="4522854" y="4149436"/>
                <a:ext cx="133690" cy="140733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1059" extrusionOk="0">
                    <a:moveTo>
                      <a:pt x="939" y="1"/>
                    </a:moveTo>
                    <a:cubicBezTo>
                      <a:pt x="928" y="1"/>
                      <a:pt x="917" y="4"/>
                      <a:pt x="906" y="12"/>
                    </a:cubicBezTo>
                    <a:cubicBezTo>
                      <a:pt x="578" y="304"/>
                      <a:pt x="286" y="632"/>
                      <a:pt x="19" y="997"/>
                    </a:cubicBezTo>
                    <a:cubicBezTo>
                      <a:pt x="1" y="1025"/>
                      <a:pt x="30" y="1059"/>
                      <a:pt x="61" y="1059"/>
                    </a:cubicBezTo>
                    <a:cubicBezTo>
                      <a:pt x="72" y="1059"/>
                      <a:pt x="83" y="1055"/>
                      <a:pt x="92" y="1046"/>
                    </a:cubicBezTo>
                    <a:cubicBezTo>
                      <a:pt x="359" y="693"/>
                      <a:pt x="651" y="377"/>
                      <a:pt x="968" y="73"/>
                    </a:cubicBezTo>
                    <a:cubicBezTo>
                      <a:pt x="1006" y="45"/>
                      <a:pt x="976" y="1"/>
                      <a:pt x="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9873;p65">
                <a:extLst>
                  <a:ext uri="{FF2B5EF4-FFF2-40B4-BE49-F238E27FC236}">
                    <a16:creationId xmlns:a16="http://schemas.microsoft.com/office/drawing/2014/main" id="{F8AD342E-4F2C-4C62-BC5A-63E5BF563C9C}"/>
                  </a:ext>
                </a:extLst>
              </p:cNvPr>
              <p:cNvSpPr/>
              <p:nvPr/>
            </p:nvSpPr>
            <p:spPr>
              <a:xfrm>
                <a:off x="4519930" y="4223856"/>
                <a:ext cx="122394" cy="127577"/>
              </a:xfrm>
              <a:custGeom>
                <a:avLst/>
                <a:gdLst/>
                <a:ahLst/>
                <a:cxnLst/>
                <a:rect l="l" t="t" r="r" b="b"/>
                <a:pathLst>
                  <a:path w="921" h="960" extrusionOk="0">
                    <a:moveTo>
                      <a:pt x="857" y="0"/>
                    </a:moveTo>
                    <a:cubicBezTo>
                      <a:pt x="848" y="0"/>
                      <a:pt x="839" y="4"/>
                      <a:pt x="831" y="12"/>
                    </a:cubicBezTo>
                    <a:lnTo>
                      <a:pt x="28" y="887"/>
                    </a:lnTo>
                    <a:cubicBezTo>
                      <a:pt x="0" y="916"/>
                      <a:pt x="31" y="959"/>
                      <a:pt x="63" y="959"/>
                    </a:cubicBezTo>
                    <a:cubicBezTo>
                      <a:pt x="72" y="959"/>
                      <a:pt x="82" y="956"/>
                      <a:pt x="90" y="948"/>
                    </a:cubicBezTo>
                    <a:lnTo>
                      <a:pt x="892" y="72"/>
                    </a:lnTo>
                    <a:cubicBezTo>
                      <a:pt x="920" y="44"/>
                      <a:pt x="890" y="0"/>
                      <a:pt x="8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9874;p65">
                <a:extLst>
                  <a:ext uri="{FF2B5EF4-FFF2-40B4-BE49-F238E27FC236}">
                    <a16:creationId xmlns:a16="http://schemas.microsoft.com/office/drawing/2014/main" id="{C1FB2AF7-005B-48FD-8AC7-69790BB0897F}"/>
                  </a:ext>
                </a:extLst>
              </p:cNvPr>
              <p:cNvSpPr/>
              <p:nvPr/>
            </p:nvSpPr>
            <p:spPr>
              <a:xfrm>
                <a:off x="4544249" y="4283658"/>
                <a:ext cx="117078" cy="129437"/>
              </a:xfrm>
              <a:custGeom>
                <a:avLst/>
                <a:gdLst/>
                <a:ahLst/>
                <a:cxnLst/>
                <a:rect l="l" t="t" r="r" b="b"/>
                <a:pathLst>
                  <a:path w="881" h="974" extrusionOk="0">
                    <a:moveTo>
                      <a:pt x="814" y="0"/>
                    </a:moveTo>
                    <a:cubicBezTo>
                      <a:pt x="804" y="0"/>
                      <a:pt x="793" y="4"/>
                      <a:pt x="782" y="11"/>
                    </a:cubicBezTo>
                    <a:cubicBezTo>
                      <a:pt x="515" y="303"/>
                      <a:pt x="259" y="595"/>
                      <a:pt x="28" y="911"/>
                    </a:cubicBezTo>
                    <a:cubicBezTo>
                      <a:pt x="1" y="939"/>
                      <a:pt x="34" y="973"/>
                      <a:pt x="63" y="973"/>
                    </a:cubicBezTo>
                    <a:cubicBezTo>
                      <a:pt x="73" y="973"/>
                      <a:pt x="82" y="969"/>
                      <a:pt x="89" y="960"/>
                    </a:cubicBezTo>
                    <a:cubicBezTo>
                      <a:pt x="332" y="656"/>
                      <a:pt x="588" y="364"/>
                      <a:pt x="843" y="73"/>
                    </a:cubicBezTo>
                    <a:cubicBezTo>
                      <a:pt x="881" y="44"/>
                      <a:pt x="852" y="0"/>
                      <a:pt x="8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9875;p65">
                <a:extLst>
                  <a:ext uri="{FF2B5EF4-FFF2-40B4-BE49-F238E27FC236}">
                    <a16:creationId xmlns:a16="http://schemas.microsoft.com/office/drawing/2014/main" id="{74CE644E-6813-4089-A9F2-3381C16C039C}"/>
                  </a:ext>
                </a:extLst>
              </p:cNvPr>
              <p:cNvSpPr/>
              <p:nvPr/>
            </p:nvSpPr>
            <p:spPr>
              <a:xfrm>
                <a:off x="4558336" y="4337878"/>
                <a:ext cx="124653" cy="11694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880" extrusionOk="0">
                    <a:moveTo>
                      <a:pt x="877" y="0"/>
                    </a:moveTo>
                    <a:cubicBezTo>
                      <a:pt x="871" y="0"/>
                      <a:pt x="865" y="2"/>
                      <a:pt x="858" y="5"/>
                    </a:cubicBezTo>
                    <a:cubicBezTo>
                      <a:pt x="555" y="236"/>
                      <a:pt x="263" y="503"/>
                      <a:pt x="19" y="795"/>
                    </a:cubicBezTo>
                    <a:cubicBezTo>
                      <a:pt x="0" y="833"/>
                      <a:pt x="26" y="879"/>
                      <a:pt x="62" y="879"/>
                    </a:cubicBezTo>
                    <a:cubicBezTo>
                      <a:pt x="72" y="879"/>
                      <a:pt x="82" y="876"/>
                      <a:pt x="92" y="868"/>
                    </a:cubicBezTo>
                    <a:cubicBezTo>
                      <a:pt x="336" y="576"/>
                      <a:pt x="603" y="321"/>
                      <a:pt x="895" y="90"/>
                    </a:cubicBezTo>
                    <a:cubicBezTo>
                      <a:pt x="937" y="59"/>
                      <a:pt x="915" y="0"/>
                      <a:pt x="8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9876;p65">
                <a:extLst>
                  <a:ext uri="{FF2B5EF4-FFF2-40B4-BE49-F238E27FC236}">
                    <a16:creationId xmlns:a16="http://schemas.microsoft.com/office/drawing/2014/main" id="{14185BA2-C2E7-45E9-ACC0-D7FFACD4CC1D}"/>
                  </a:ext>
                </a:extLst>
              </p:cNvPr>
              <p:cNvSpPr/>
              <p:nvPr/>
            </p:nvSpPr>
            <p:spPr>
              <a:xfrm>
                <a:off x="4563652" y="4398343"/>
                <a:ext cx="141663" cy="160135"/>
              </a:xfrm>
              <a:custGeom>
                <a:avLst/>
                <a:gdLst/>
                <a:ahLst/>
                <a:cxnLst/>
                <a:rect l="l" t="t" r="r" b="b"/>
                <a:pathLst>
                  <a:path w="1066" h="1205" extrusionOk="0">
                    <a:moveTo>
                      <a:pt x="1003" y="1"/>
                    </a:moveTo>
                    <a:cubicBezTo>
                      <a:pt x="994" y="1"/>
                      <a:pt x="985" y="4"/>
                      <a:pt x="977" y="12"/>
                    </a:cubicBezTo>
                    <a:cubicBezTo>
                      <a:pt x="636" y="364"/>
                      <a:pt x="307" y="742"/>
                      <a:pt x="28" y="1143"/>
                    </a:cubicBezTo>
                    <a:cubicBezTo>
                      <a:pt x="0" y="1170"/>
                      <a:pt x="34" y="1205"/>
                      <a:pt x="63" y="1205"/>
                    </a:cubicBezTo>
                    <a:cubicBezTo>
                      <a:pt x="73" y="1205"/>
                      <a:pt x="82" y="1201"/>
                      <a:pt x="88" y="1191"/>
                    </a:cubicBezTo>
                    <a:cubicBezTo>
                      <a:pt x="405" y="815"/>
                      <a:pt x="709" y="437"/>
                      <a:pt x="1037" y="73"/>
                    </a:cubicBezTo>
                    <a:cubicBezTo>
                      <a:pt x="1066" y="44"/>
                      <a:pt x="1035" y="1"/>
                      <a:pt x="10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9877;p65">
                <a:extLst>
                  <a:ext uri="{FF2B5EF4-FFF2-40B4-BE49-F238E27FC236}">
                    <a16:creationId xmlns:a16="http://schemas.microsoft.com/office/drawing/2014/main" id="{D82BC0CA-0A78-4A65-83D2-FC835368B2BB}"/>
                  </a:ext>
                </a:extLst>
              </p:cNvPr>
              <p:cNvSpPr/>
              <p:nvPr/>
            </p:nvSpPr>
            <p:spPr>
              <a:xfrm>
                <a:off x="4573486" y="4471036"/>
                <a:ext cx="144853" cy="148707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119" extrusionOk="0">
                    <a:moveTo>
                      <a:pt x="1026" y="1"/>
                    </a:moveTo>
                    <a:cubicBezTo>
                      <a:pt x="1017" y="1"/>
                      <a:pt x="1008" y="4"/>
                      <a:pt x="1000" y="12"/>
                    </a:cubicBezTo>
                    <a:cubicBezTo>
                      <a:pt x="671" y="353"/>
                      <a:pt x="355" y="693"/>
                      <a:pt x="39" y="1046"/>
                    </a:cubicBezTo>
                    <a:cubicBezTo>
                      <a:pt x="1" y="1074"/>
                      <a:pt x="37" y="1118"/>
                      <a:pt x="72" y="1118"/>
                    </a:cubicBezTo>
                    <a:cubicBezTo>
                      <a:pt x="82" y="1118"/>
                      <a:pt x="92" y="1115"/>
                      <a:pt x="100" y="1107"/>
                    </a:cubicBezTo>
                    <a:cubicBezTo>
                      <a:pt x="428" y="766"/>
                      <a:pt x="744" y="426"/>
                      <a:pt x="1060" y="73"/>
                    </a:cubicBezTo>
                    <a:cubicBezTo>
                      <a:pt x="1089" y="44"/>
                      <a:pt x="1058" y="1"/>
                      <a:pt x="10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9878;p65">
                <a:extLst>
                  <a:ext uri="{FF2B5EF4-FFF2-40B4-BE49-F238E27FC236}">
                    <a16:creationId xmlns:a16="http://schemas.microsoft.com/office/drawing/2014/main" id="{85BC23E0-4C24-4269-BF43-4340C269F0EF}"/>
                  </a:ext>
                </a:extLst>
              </p:cNvPr>
              <p:cNvSpPr/>
              <p:nvPr/>
            </p:nvSpPr>
            <p:spPr>
              <a:xfrm>
                <a:off x="4597672" y="4533229"/>
                <a:ext cx="126912" cy="127710"/>
              </a:xfrm>
              <a:custGeom>
                <a:avLst/>
                <a:gdLst/>
                <a:ahLst/>
                <a:cxnLst/>
                <a:rect l="l" t="t" r="r" b="b"/>
                <a:pathLst>
                  <a:path w="955" h="961" extrusionOk="0">
                    <a:moveTo>
                      <a:pt x="898" y="1"/>
                    </a:moveTo>
                    <a:cubicBezTo>
                      <a:pt x="887" y="1"/>
                      <a:pt x="876" y="6"/>
                      <a:pt x="867" y="19"/>
                    </a:cubicBezTo>
                    <a:cubicBezTo>
                      <a:pt x="586" y="298"/>
                      <a:pt x="295" y="590"/>
                      <a:pt x="27" y="882"/>
                    </a:cubicBezTo>
                    <a:cubicBezTo>
                      <a:pt x="0" y="918"/>
                      <a:pt x="27" y="961"/>
                      <a:pt x="57" y="961"/>
                    </a:cubicBezTo>
                    <a:cubicBezTo>
                      <a:pt x="68" y="961"/>
                      <a:pt x="79" y="956"/>
                      <a:pt x="88" y="943"/>
                    </a:cubicBezTo>
                    <a:cubicBezTo>
                      <a:pt x="368" y="663"/>
                      <a:pt x="648" y="371"/>
                      <a:pt x="927" y="79"/>
                    </a:cubicBezTo>
                    <a:cubicBezTo>
                      <a:pt x="954" y="43"/>
                      <a:pt x="928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9879;p65">
                <a:extLst>
                  <a:ext uri="{FF2B5EF4-FFF2-40B4-BE49-F238E27FC236}">
                    <a16:creationId xmlns:a16="http://schemas.microsoft.com/office/drawing/2014/main" id="{5AFAA970-642A-46BD-A4C6-4A2808E72CC1}"/>
                  </a:ext>
                </a:extLst>
              </p:cNvPr>
              <p:cNvSpPr/>
              <p:nvPr/>
            </p:nvSpPr>
            <p:spPr>
              <a:xfrm>
                <a:off x="4600728" y="4600340"/>
                <a:ext cx="135285" cy="13953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50" extrusionOk="0">
                    <a:moveTo>
                      <a:pt x="954" y="1"/>
                    </a:moveTo>
                    <a:cubicBezTo>
                      <a:pt x="945" y="1"/>
                      <a:pt x="936" y="4"/>
                      <a:pt x="928" y="12"/>
                    </a:cubicBezTo>
                    <a:cubicBezTo>
                      <a:pt x="612" y="316"/>
                      <a:pt x="309" y="633"/>
                      <a:pt x="28" y="973"/>
                    </a:cubicBezTo>
                    <a:cubicBezTo>
                      <a:pt x="1" y="1001"/>
                      <a:pt x="30" y="1050"/>
                      <a:pt x="61" y="1050"/>
                    </a:cubicBezTo>
                    <a:cubicBezTo>
                      <a:pt x="71" y="1050"/>
                      <a:pt x="81" y="1045"/>
                      <a:pt x="90" y="1034"/>
                    </a:cubicBezTo>
                    <a:cubicBezTo>
                      <a:pt x="382" y="706"/>
                      <a:pt x="673" y="377"/>
                      <a:pt x="990" y="73"/>
                    </a:cubicBezTo>
                    <a:cubicBezTo>
                      <a:pt x="1018" y="44"/>
                      <a:pt x="987" y="1"/>
                      <a:pt x="9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9880;p65">
                <a:extLst>
                  <a:ext uri="{FF2B5EF4-FFF2-40B4-BE49-F238E27FC236}">
                    <a16:creationId xmlns:a16="http://schemas.microsoft.com/office/drawing/2014/main" id="{99079D2E-4984-4E22-9E09-4C2D4C1BACA9}"/>
                  </a:ext>
                </a:extLst>
              </p:cNvPr>
              <p:cNvSpPr/>
              <p:nvPr/>
            </p:nvSpPr>
            <p:spPr>
              <a:xfrm>
                <a:off x="4626642" y="4674493"/>
                <a:ext cx="104454" cy="12319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27" extrusionOk="0">
                    <a:moveTo>
                      <a:pt x="722" y="1"/>
                    </a:moveTo>
                    <a:cubicBezTo>
                      <a:pt x="712" y="1"/>
                      <a:pt x="703" y="4"/>
                      <a:pt x="697" y="13"/>
                    </a:cubicBezTo>
                    <a:cubicBezTo>
                      <a:pt x="466" y="294"/>
                      <a:pt x="247" y="573"/>
                      <a:pt x="28" y="853"/>
                    </a:cubicBezTo>
                    <a:cubicBezTo>
                      <a:pt x="1" y="890"/>
                      <a:pt x="36" y="926"/>
                      <a:pt x="70" y="926"/>
                    </a:cubicBezTo>
                    <a:cubicBezTo>
                      <a:pt x="81" y="926"/>
                      <a:pt x="92" y="922"/>
                      <a:pt x="101" y="913"/>
                    </a:cubicBezTo>
                    <a:cubicBezTo>
                      <a:pt x="320" y="634"/>
                      <a:pt x="551" y="354"/>
                      <a:pt x="758" y="62"/>
                    </a:cubicBezTo>
                    <a:cubicBezTo>
                      <a:pt x="785" y="35"/>
                      <a:pt x="751" y="1"/>
                      <a:pt x="72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9881;p65">
                <a:extLst>
                  <a:ext uri="{FF2B5EF4-FFF2-40B4-BE49-F238E27FC236}">
                    <a16:creationId xmlns:a16="http://schemas.microsoft.com/office/drawing/2014/main" id="{A753321C-3C50-4F21-A5F4-96EF6FD12D12}"/>
                  </a:ext>
                </a:extLst>
              </p:cNvPr>
              <p:cNvSpPr/>
              <p:nvPr/>
            </p:nvSpPr>
            <p:spPr>
              <a:xfrm>
                <a:off x="4536276" y="4730441"/>
                <a:ext cx="214090" cy="240801"/>
              </a:xfrm>
              <a:custGeom>
                <a:avLst/>
                <a:gdLst/>
                <a:ahLst/>
                <a:cxnLst/>
                <a:rect l="l" t="t" r="r" b="b"/>
                <a:pathLst>
                  <a:path w="1611" h="1812" extrusionOk="0">
                    <a:moveTo>
                      <a:pt x="1554" y="1"/>
                    </a:moveTo>
                    <a:cubicBezTo>
                      <a:pt x="1544" y="1"/>
                      <a:pt x="1533" y="6"/>
                      <a:pt x="1523" y="19"/>
                    </a:cubicBezTo>
                    <a:cubicBezTo>
                      <a:pt x="1012" y="578"/>
                      <a:pt x="513" y="1149"/>
                      <a:pt x="27" y="1733"/>
                    </a:cubicBezTo>
                    <a:cubicBezTo>
                      <a:pt x="0" y="1769"/>
                      <a:pt x="26" y="1812"/>
                      <a:pt x="57" y="1812"/>
                    </a:cubicBezTo>
                    <a:cubicBezTo>
                      <a:pt x="68" y="1812"/>
                      <a:pt x="79" y="1807"/>
                      <a:pt x="88" y="1794"/>
                    </a:cubicBezTo>
                    <a:lnTo>
                      <a:pt x="1584" y="79"/>
                    </a:lnTo>
                    <a:cubicBezTo>
                      <a:pt x="1611" y="43"/>
                      <a:pt x="1585" y="1"/>
                      <a:pt x="15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9882;p65">
                <a:extLst>
                  <a:ext uri="{FF2B5EF4-FFF2-40B4-BE49-F238E27FC236}">
                    <a16:creationId xmlns:a16="http://schemas.microsoft.com/office/drawing/2014/main" id="{EFD952BF-8405-494C-BF13-91D0A1264D04}"/>
                  </a:ext>
                </a:extLst>
              </p:cNvPr>
              <p:cNvSpPr/>
              <p:nvPr/>
            </p:nvSpPr>
            <p:spPr>
              <a:xfrm>
                <a:off x="4593951" y="4763664"/>
                <a:ext cx="166381" cy="195618"/>
              </a:xfrm>
              <a:custGeom>
                <a:avLst/>
                <a:gdLst/>
                <a:ahLst/>
                <a:cxnLst/>
                <a:rect l="l" t="t" r="r" b="b"/>
                <a:pathLst>
                  <a:path w="1252" h="1472" extrusionOk="0">
                    <a:moveTo>
                      <a:pt x="1188" y="0"/>
                    </a:moveTo>
                    <a:cubicBezTo>
                      <a:pt x="1179" y="0"/>
                      <a:pt x="1170" y="4"/>
                      <a:pt x="1162" y="12"/>
                    </a:cubicBezTo>
                    <a:cubicBezTo>
                      <a:pt x="773" y="461"/>
                      <a:pt x="384" y="923"/>
                      <a:pt x="19" y="1410"/>
                    </a:cubicBezTo>
                    <a:cubicBezTo>
                      <a:pt x="1" y="1438"/>
                      <a:pt x="37" y="1472"/>
                      <a:pt x="67" y="1472"/>
                    </a:cubicBezTo>
                    <a:cubicBezTo>
                      <a:pt x="77" y="1472"/>
                      <a:pt x="86" y="1468"/>
                      <a:pt x="92" y="1458"/>
                    </a:cubicBezTo>
                    <a:cubicBezTo>
                      <a:pt x="469" y="996"/>
                      <a:pt x="833" y="523"/>
                      <a:pt x="1223" y="72"/>
                    </a:cubicBezTo>
                    <a:cubicBezTo>
                      <a:pt x="1251" y="44"/>
                      <a:pt x="1220" y="0"/>
                      <a:pt x="118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9883;p65">
                <a:extLst>
                  <a:ext uri="{FF2B5EF4-FFF2-40B4-BE49-F238E27FC236}">
                    <a16:creationId xmlns:a16="http://schemas.microsoft.com/office/drawing/2014/main" id="{61E90277-99BB-4D1E-89C7-7BDC97D2003E}"/>
                  </a:ext>
                </a:extLst>
              </p:cNvPr>
              <p:cNvSpPr/>
              <p:nvPr/>
            </p:nvSpPr>
            <p:spPr>
              <a:xfrm>
                <a:off x="4649101" y="4817751"/>
                <a:ext cx="109371" cy="108972"/>
              </a:xfrm>
              <a:custGeom>
                <a:avLst/>
                <a:gdLst/>
                <a:ahLst/>
                <a:cxnLst/>
                <a:rect l="l" t="t" r="r" b="b"/>
                <a:pathLst>
                  <a:path w="823" h="820" extrusionOk="0">
                    <a:moveTo>
                      <a:pt x="766" y="0"/>
                    </a:moveTo>
                    <a:cubicBezTo>
                      <a:pt x="755" y="0"/>
                      <a:pt x="744" y="6"/>
                      <a:pt x="735" y="18"/>
                    </a:cubicBezTo>
                    <a:cubicBezTo>
                      <a:pt x="504" y="261"/>
                      <a:pt x="261" y="492"/>
                      <a:pt x="29" y="735"/>
                    </a:cubicBezTo>
                    <a:cubicBezTo>
                      <a:pt x="1" y="774"/>
                      <a:pt x="32" y="820"/>
                      <a:pt x="65" y="820"/>
                    </a:cubicBezTo>
                    <a:cubicBezTo>
                      <a:pt x="74" y="820"/>
                      <a:pt x="83" y="816"/>
                      <a:pt x="91" y="808"/>
                    </a:cubicBezTo>
                    <a:cubicBezTo>
                      <a:pt x="334" y="565"/>
                      <a:pt x="564" y="322"/>
                      <a:pt x="796" y="79"/>
                    </a:cubicBezTo>
                    <a:cubicBezTo>
                      <a:pt x="822" y="43"/>
                      <a:pt x="796" y="0"/>
                      <a:pt x="7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9884;p65">
                <a:extLst>
                  <a:ext uri="{FF2B5EF4-FFF2-40B4-BE49-F238E27FC236}">
                    <a16:creationId xmlns:a16="http://schemas.microsoft.com/office/drawing/2014/main" id="{91F7E08B-6E37-4172-850B-DB48CF807624}"/>
                  </a:ext>
                </a:extLst>
              </p:cNvPr>
              <p:cNvSpPr/>
              <p:nvPr/>
            </p:nvSpPr>
            <p:spPr>
              <a:xfrm>
                <a:off x="4468766" y="4888051"/>
                <a:ext cx="95948" cy="98473"/>
              </a:xfrm>
              <a:custGeom>
                <a:avLst/>
                <a:gdLst/>
                <a:ahLst/>
                <a:cxnLst/>
                <a:rect l="l" t="t" r="r" b="b"/>
                <a:pathLst>
                  <a:path w="722" h="741" extrusionOk="0">
                    <a:moveTo>
                      <a:pt x="658" y="1"/>
                    </a:moveTo>
                    <a:cubicBezTo>
                      <a:pt x="649" y="1"/>
                      <a:pt x="640" y="4"/>
                      <a:pt x="632" y="12"/>
                    </a:cubicBezTo>
                    <a:cubicBezTo>
                      <a:pt x="402" y="219"/>
                      <a:pt x="194" y="438"/>
                      <a:pt x="24" y="681"/>
                    </a:cubicBezTo>
                    <a:cubicBezTo>
                      <a:pt x="0" y="713"/>
                      <a:pt x="24" y="740"/>
                      <a:pt x="54" y="740"/>
                    </a:cubicBezTo>
                    <a:cubicBezTo>
                      <a:pt x="69" y="740"/>
                      <a:pt x="85" y="733"/>
                      <a:pt x="97" y="717"/>
                    </a:cubicBezTo>
                    <a:cubicBezTo>
                      <a:pt x="280" y="486"/>
                      <a:pt x="475" y="268"/>
                      <a:pt x="693" y="73"/>
                    </a:cubicBezTo>
                    <a:cubicBezTo>
                      <a:pt x="722" y="44"/>
                      <a:pt x="691" y="1"/>
                      <a:pt x="6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9885;p65">
                <a:extLst>
                  <a:ext uri="{FF2B5EF4-FFF2-40B4-BE49-F238E27FC236}">
                    <a16:creationId xmlns:a16="http://schemas.microsoft.com/office/drawing/2014/main" id="{9390A6E4-96A5-45D2-A258-804CABFA1024}"/>
                  </a:ext>
                </a:extLst>
              </p:cNvPr>
              <p:cNvSpPr/>
              <p:nvPr/>
            </p:nvSpPr>
            <p:spPr>
              <a:xfrm>
                <a:off x="4418002" y="4900277"/>
                <a:ext cx="93291" cy="95948"/>
              </a:xfrm>
              <a:custGeom>
                <a:avLst/>
                <a:gdLst/>
                <a:ahLst/>
                <a:cxnLst/>
                <a:rect l="l" t="t" r="r" b="b"/>
                <a:pathLst>
                  <a:path w="702" h="722" extrusionOk="0">
                    <a:moveTo>
                      <a:pt x="641" y="1"/>
                    </a:moveTo>
                    <a:cubicBezTo>
                      <a:pt x="632" y="1"/>
                      <a:pt x="622" y="6"/>
                      <a:pt x="613" y="17"/>
                    </a:cubicBezTo>
                    <a:cubicBezTo>
                      <a:pt x="419" y="224"/>
                      <a:pt x="224" y="430"/>
                      <a:pt x="30" y="649"/>
                    </a:cubicBezTo>
                    <a:cubicBezTo>
                      <a:pt x="1" y="678"/>
                      <a:pt x="32" y="722"/>
                      <a:pt x="64" y="722"/>
                    </a:cubicBezTo>
                    <a:cubicBezTo>
                      <a:pt x="73" y="722"/>
                      <a:pt x="82" y="718"/>
                      <a:pt x="90" y="711"/>
                    </a:cubicBezTo>
                    <a:cubicBezTo>
                      <a:pt x="285" y="503"/>
                      <a:pt x="479" y="285"/>
                      <a:pt x="674" y="78"/>
                    </a:cubicBezTo>
                    <a:cubicBezTo>
                      <a:pt x="702" y="50"/>
                      <a:pt x="673" y="1"/>
                      <a:pt x="6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9886;p65">
                <a:extLst>
                  <a:ext uri="{FF2B5EF4-FFF2-40B4-BE49-F238E27FC236}">
                    <a16:creationId xmlns:a16="http://schemas.microsoft.com/office/drawing/2014/main" id="{670381D0-7EAD-44D0-A29D-E626EB80FDB2}"/>
                  </a:ext>
                </a:extLst>
              </p:cNvPr>
              <p:cNvSpPr/>
              <p:nvPr/>
            </p:nvSpPr>
            <p:spPr>
              <a:xfrm>
                <a:off x="4379463" y="4896158"/>
                <a:ext cx="101264" cy="104188"/>
              </a:xfrm>
              <a:custGeom>
                <a:avLst/>
                <a:gdLst/>
                <a:ahLst/>
                <a:cxnLst/>
                <a:rect l="l" t="t" r="r" b="b"/>
                <a:pathLst>
                  <a:path w="762" h="784" extrusionOk="0">
                    <a:moveTo>
                      <a:pt x="698" y="1"/>
                    </a:moveTo>
                    <a:cubicBezTo>
                      <a:pt x="689" y="1"/>
                      <a:pt x="680" y="4"/>
                      <a:pt x="672" y="12"/>
                    </a:cubicBezTo>
                    <a:cubicBezTo>
                      <a:pt x="441" y="231"/>
                      <a:pt x="234" y="461"/>
                      <a:pt x="28" y="705"/>
                    </a:cubicBezTo>
                    <a:cubicBezTo>
                      <a:pt x="0" y="741"/>
                      <a:pt x="27" y="784"/>
                      <a:pt x="57" y="784"/>
                    </a:cubicBezTo>
                    <a:cubicBezTo>
                      <a:pt x="68" y="784"/>
                      <a:pt x="79" y="779"/>
                      <a:pt x="88" y="766"/>
                    </a:cubicBezTo>
                    <a:cubicBezTo>
                      <a:pt x="295" y="534"/>
                      <a:pt x="502" y="291"/>
                      <a:pt x="733" y="72"/>
                    </a:cubicBezTo>
                    <a:cubicBezTo>
                      <a:pt x="761" y="44"/>
                      <a:pt x="731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9887;p65">
                <a:extLst>
                  <a:ext uri="{FF2B5EF4-FFF2-40B4-BE49-F238E27FC236}">
                    <a16:creationId xmlns:a16="http://schemas.microsoft.com/office/drawing/2014/main" id="{F96E2421-E83F-4CAD-B094-00F564D3C1C0}"/>
                  </a:ext>
                </a:extLst>
              </p:cNvPr>
              <p:cNvSpPr/>
              <p:nvPr/>
            </p:nvSpPr>
            <p:spPr>
              <a:xfrm>
                <a:off x="4317668" y="4897752"/>
                <a:ext cx="98340" cy="104188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84" extrusionOk="0">
                    <a:moveTo>
                      <a:pt x="676" y="1"/>
                    </a:moveTo>
                    <a:cubicBezTo>
                      <a:pt x="667" y="1"/>
                      <a:pt x="658" y="4"/>
                      <a:pt x="650" y="12"/>
                    </a:cubicBezTo>
                    <a:cubicBezTo>
                      <a:pt x="420" y="231"/>
                      <a:pt x="213" y="462"/>
                      <a:pt x="18" y="717"/>
                    </a:cubicBezTo>
                    <a:cubicBezTo>
                      <a:pt x="0" y="744"/>
                      <a:pt x="28" y="784"/>
                      <a:pt x="59" y="784"/>
                    </a:cubicBezTo>
                    <a:cubicBezTo>
                      <a:pt x="70" y="784"/>
                      <a:pt x="81" y="779"/>
                      <a:pt x="91" y="766"/>
                    </a:cubicBezTo>
                    <a:cubicBezTo>
                      <a:pt x="286" y="522"/>
                      <a:pt x="480" y="292"/>
                      <a:pt x="712" y="73"/>
                    </a:cubicBezTo>
                    <a:cubicBezTo>
                      <a:pt x="740" y="44"/>
                      <a:pt x="709" y="1"/>
                      <a:pt x="6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9888;p65">
                <a:extLst>
                  <a:ext uri="{FF2B5EF4-FFF2-40B4-BE49-F238E27FC236}">
                    <a16:creationId xmlns:a16="http://schemas.microsoft.com/office/drawing/2014/main" id="{66E8B93D-88A3-4872-B055-66F35E97DA21}"/>
                  </a:ext>
                </a:extLst>
              </p:cNvPr>
              <p:cNvSpPr/>
              <p:nvPr/>
            </p:nvSpPr>
            <p:spPr>
              <a:xfrm>
                <a:off x="4259594" y="4915560"/>
                <a:ext cx="95018" cy="9847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41" extrusionOk="0">
                    <a:moveTo>
                      <a:pt x="651" y="0"/>
                    </a:moveTo>
                    <a:cubicBezTo>
                      <a:pt x="642" y="0"/>
                      <a:pt x="633" y="4"/>
                      <a:pt x="625" y="12"/>
                    </a:cubicBezTo>
                    <a:cubicBezTo>
                      <a:pt x="431" y="231"/>
                      <a:pt x="224" y="450"/>
                      <a:pt x="30" y="669"/>
                    </a:cubicBezTo>
                    <a:cubicBezTo>
                      <a:pt x="1" y="697"/>
                      <a:pt x="32" y="740"/>
                      <a:pt x="64" y="740"/>
                    </a:cubicBezTo>
                    <a:cubicBezTo>
                      <a:pt x="73" y="740"/>
                      <a:pt x="82" y="737"/>
                      <a:pt x="90" y="729"/>
                    </a:cubicBezTo>
                    <a:cubicBezTo>
                      <a:pt x="297" y="510"/>
                      <a:pt x="492" y="291"/>
                      <a:pt x="687" y="72"/>
                    </a:cubicBezTo>
                    <a:cubicBezTo>
                      <a:pt x="715" y="44"/>
                      <a:pt x="684" y="0"/>
                      <a:pt x="6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9889;p65">
                <a:extLst>
                  <a:ext uri="{FF2B5EF4-FFF2-40B4-BE49-F238E27FC236}">
                    <a16:creationId xmlns:a16="http://schemas.microsoft.com/office/drawing/2014/main" id="{901EC78A-E160-4347-8BCB-FF5196227E4F}"/>
                  </a:ext>
                </a:extLst>
              </p:cNvPr>
              <p:cNvSpPr/>
              <p:nvPr/>
            </p:nvSpPr>
            <p:spPr>
              <a:xfrm>
                <a:off x="4167234" y="4918749"/>
                <a:ext cx="117876" cy="124387"/>
              </a:xfrm>
              <a:custGeom>
                <a:avLst/>
                <a:gdLst/>
                <a:ahLst/>
                <a:cxnLst/>
                <a:rect l="l" t="t" r="r" b="b"/>
                <a:pathLst>
                  <a:path w="887" h="936" extrusionOk="0">
                    <a:moveTo>
                      <a:pt x="824" y="1"/>
                    </a:moveTo>
                    <a:cubicBezTo>
                      <a:pt x="815" y="1"/>
                      <a:pt x="806" y="4"/>
                      <a:pt x="798" y="12"/>
                    </a:cubicBezTo>
                    <a:cubicBezTo>
                      <a:pt x="518" y="280"/>
                      <a:pt x="250" y="559"/>
                      <a:pt x="19" y="864"/>
                    </a:cubicBezTo>
                    <a:cubicBezTo>
                      <a:pt x="0" y="892"/>
                      <a:pt x="41" y="935"/>
                      <a:pt x="71" y="935"/>
                    </a:cubicBezTo>
                    <a:cubicBezTo>
                      <a:pt x="79" y="935"/>
                      <a:pt x="87" y="932"/>
                      <a:pt x="92" y="924"/>
                    </a:cubicBezTo>
                    <a:cubicBezTo>
                      <a:pt x="323" y="620"/>
                      <a:pt x="579" y="340"/>
                      <a:pt x="858" y="73"/>
                    </a:cubicBezTo>
                    <a:cubicBezTo>
                      <a:pt x="887" y="44"/>
                      <a:pt x="856" y="1"/>
                      <a:pt x="8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9890;p65">
                <a:extLst>
                  <a:ext uri="{FF2B5EF4-FFF2-40B4-BE49-F238E27FC236}">
                    <a16:creationId xmlns:a16="http://schemas.microsoft.com/office/drawing/2014/main" id="{CC3BF3E6-1022-4712-AF5A-7F1AED3E5BB8}"/>
                  </a:ext>
                </a:extLst>
              </p:cNvPr>
              <p:cNvSpPr/>
              <p:nvPr/>
            </p:nvSpPr>
            <p:spPr>
              <a:xfrm>
                <a:off x="4126702" y="4922736"/>
                <a:ext cx="106580" cy="115484"/>
              </a:xfrm>
              <a:custGeom>
                <a:avLst/>
                <a:gdLst/>
                <a:ahLst/>
                <a:cxnLst/>
                <a:rect l="l" t="t" r="r" b="b"/>
                <a:pathLst>
                  <a:path w="802" h="869" extrusionOk="0">
                    <a:moveTo>
                      <a:pt x="744" y="0"/>
                    </a:moveTo>
                    <a:cubicBezTo>
                      <a:pt x="734" y="0"/>
                      <a:pt x="723" y="6"/>
                      <a:pt x="714" y="18"/>
                    </a:cubicBezTo>
                    <a:cubicBezTo>
                      <a:pt x="482" y="274"/>
                      <a:pt x="251" y="529"/>
                      <a:pt x="20" y="797"/>
                    </a:cubicBezTo>
                    <a:cubicBezTo>
                      <a:pt x="1" y="826"/>
                      <a:pt x="27" y="869"/>
                      <a:pt x="62" y="869"/>
                    </a:cubicBezTo>
                    <a:cubicBezTo>
                      <a:pt x="72" y="869"/>
                      <a:pt x="82" y="866"/>
                      <a:pt x="93" y="858"/>
                    </a:cubicBezTo>
                    <a:cubicBezTo>
                      <a:pt x="312" y="602"/>
                      <a:pt x="543" y="334"/>
                      <a:pt x="774" y="80"/>
                    </a:cubicBezTo>
                    <a:cubicBezTo>
                      <a:pt x="801" y="43"/>
                      <a:pt x="775" y="0"/>
                      <a:pt x="7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9891;p65">
                <a:extLst>
                  <a:ext uri="{FF2B5EF4-FFF2-40B4-BE49-F238E27FC236}">
                    <a16:creationId xmlns:a16="http://schemas.microsoft.com/office/drawing/2014/main" id="{534373CA-F072-462F-82C9-19F1341AEB63}"/>
                  </a:ext>
                </a:extLst>
              </p:cNvPr>
              <p:cNvSpPr/>
              <p:nvPr/>
            </p:nvSpPr>
            <p:spPr>
              <a:xfrm>
                <a:off x="4070621" y="4933367"/>
                <a:ext cx="107909" cy="104852"/>
              </a:xfrm>
              <a:custGeom>
                <a:avLst/>
                <a:gdLst/>
                <a:ahLst/>
                <a:cxnLst/>
                <a:rect l="l" t="t" r="r" b="b"/>
                <a:pathLst>
                  <a:path w="812" h="789" extrusionOk="0">
                    <a:moveTo>
                      <a:pt x="748" y="0"/>
                    </a:moveTo>
                    <a:cubicBezTo>
                      <a:pt x="739" y="0"/>
                      <a:pt x="730" y="3"/>
                      <a:pt x="722" y="11"/>
                    </a:cubicBezTo>
                    <a:cubicBezTo>
                      <a:pt x="491" y="243"/>
                      <a:pt x="260" y="473"/>
                      <a:pt x="28" y="717"/>
                    </a:cubicBezTo>
                    <a:cubicBezTo>
                      <a:pt x="0" y="746"/>
                      <a:pt x="31" y="789"/>
                      <a:pt x="64" y="789"/>
                    </a:cubicBezTo>
                    <a:cubicBezTo>
                      <a:pt x="73" y="789"/>
                      <a:pt x="82" y="786"/>
                      <a:pt x="90" y="778"/>
                    </a:cubicBezTo>
                    <a:cubicBezTo>
                      <a:pt x="320" y="546"/>
                      <a:pt x="552" y="303"/>
                      <a:pt x="782" y="73"/>
                    </a:cubicBezTo>
                    <a:cubicBezTo>
                      <a:pt x="811" y="44"/>
                      <a:pt x="780" y="0"/>
                      <a:pt x="74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9892;p65">
                <a:extLst>
                  <a:ext uri="{FF2B5EF4-FFF2-40B4-BE49-F238E27FC236}">
                    <a16:creationId xmlns:a16="http://schemas.microsoft.com/office/drawing/2014/main" id="{2188869B-64D6-4AD5-AED3-94A8C07272E4}"/>
                  </a:ext>
                </a:extLst>
              </p:cNvPr>
              <p:cNvSpPr/>
              <p:nvPr/>
            </p:nvSpPr>
            <p:spPr>
              <a:xfrm>
                <a:off x="3988095" y="4942138"/>
                <a:ext cx="106181" cy="105782"/>
              </a:xfrm>
              <a:custGeom>
                <a:avLst/>
                <a:gdLst/>
                <a:ahLst/>
                <a:cxnLst/>
                <a:rect l="l" t="t" r="r" b="b"/>
                <a:pathLst>
                  <a:path w="799" h="796" extrusionOk="0">
                    <a:moveTo>
                      <a:pt x="742" y="0"/>
                    </a:moveTo>
                    <a:cubicBezTo>
                      <a:pt x="731" y="0"/>
                      <a:pt x="720" y="6"/>
                      <a:pt x="711" y="18"/>
                    </a:cubicBezTo>
                    <a:cubicBezTo>
                      <a:pt x="479" y="250"/>
                      <a:pt x="249" y="480"/>
                      <a:pt x="30" y="724"/>
                    </a:cubicBezTo>
                    <a:cubicBezTo>
                      <a:pt x="1" y="753"/>
                      <a:pt x="24" y="796"/>
                      <a:pt x="59" y="796"/>
                    </a:cubicBezTo>
                    <a:cubicBezTo>
                      <a:pt x="69" y="796"/>
                      <a:pt x="80" y="793"/>
                      <a:pt x="90" y="785"/>
                    </a:cubicBezTo>
                    <a:cubicBezTo>
                      <a:pt x="322" y="553"/>
                      <a:pt x="540" y="310"/>
                      <a:pt x="771" y="79"/>
                    </a:cubicBezTo>
                    <a:cubicBezTo>
                      <a:pt x="798" y="43"/>
                      <a:pt x="772" y="0"/>
                      <a:pt x="7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9893;p65">
                <a:extLst>
                  <a:ext uri="{FF2B5EF4-FFF2-40B4-BE49-F238E27FC236}">
                    <a16:creationId xmlns:a16="http://schemas.microsoft.com/office/drawing/2014/main" id="{D8BBE7E4-1956-4410-BA81-C26A69EA3620}"/>
                  </a:ext>
                </a:extLst>
              </p:cNvPr>
              <p:cNvSpPr/>
              <p:nvPr/>
            </p:nvSpPr>
            <p:spPr>
              <a:xfrm>
                <a:off x="3921915" y="4959946"/>
                <a:ext cx="93158" cy="97676"/>
              </a:xfrm>
              <a:custGeom>
                <a:avLst/>
                <a:gdLst/>
                <a:ahLst/>
                <a:cxnLst/>
                <a:rect l="l" t="t" r="r" b="b"/>
                <a:pathLst>
                  <a:path w="701" h="735" extrusionOk="0">
                    <a:moveTo>
                      <a:pt x="644" y="0"/>
                    </a:moveTo>
                    <a:cubicBezTo>
                      <a:pt x="633" y="0"/>
                      <a:pt x="622" y="6"/>
                      <a:pt x="612" y="18"/>
                    </a:cubicBezTo>
                    <a:cubicBezTo>
                      <a:pt x="418" y="225"/>
                      <a:pt x="223" y="444"/>
                      <a:pt x="29" y="663"/>
                    </a:cubicBezTo>
                    <a:cubicBezTo>
                      <a:pt x="0" y="692"/>
                      <a:pt x="31" y="735"/>
                      <a:pt x="64" y="735"/>
                    </a:cubicBezTo>
                    <a:cubicBezTo>
                      <a:pt x="73" y="735"/>
                      <a:pt x="82" y="732"/>
                      <a:pt x="90" y="724"/>
                    </a:cubicBezTo>
                    <a:cubicBezTo>
                      <a:pt x="296" y="505"/>
                      <a:pt x="479" y="286"/>
                      <a:pt x="674" y="79"/>
                    </a:cubicBezTo>
                    <a:cubicBezTo>
                      <a:pt x="700" y="43"/>
                      <a:pt x="674" y="0"/>
                      <a:pt x="6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9894;p65">
                <a:extLst>
                  <a:ext uri="{FF2B5EF4-FFF2-40B4-BE49-F238E27FC236}">
                    <a16:creationId xmlns:a16="http://schemas.microsoft.com/office/drawing/2014/main" id="{FAB12AA7-8094-40EB-B751-43C96F106FF7}"/>
                  </a:ext>
                </a:extLst>
              </p:cNvPr>
              <p:cNvSpPr/>
              <p:nvPr/>
            </p:nvSpPr>
            <p:spPr>
              <a:xfrm>
                <a:off x="3874605" y="4965660"/>
                <a:ext cx="95417" cy="91164"/>
              </a:xfrm>
              <a:custGeom>
                <a:avLst/>
                <a:gdLst/>
                <a:ahLst/>
                <a:cxnLst/>
                <a:rect l="l" t="t" r="r" b="b"/>
                <a:pathLst>
                  <a:path w="718" h="686" extrusionOk="0">
                    <a:moveTo>
                      <a:pt x="654" y="0"/>
                    </a:moveTo>
                    <a:cubicBezTo>
                      <a:pt x="645" y="0"/>
                      <a:pt x="636" y="4"/>
                      <a:pt x="628" y="11"/>
                    </a:cubicBezTo>
                    <a:cubicBezTo>
                      <a:pt x="446" y="230"/>
                      <a:pt x="251" y="425"/>
                      <a:pt x="32" y="608"/>
                    </a:cubicBezTo>
                    <a:cubicBezTo>
                      <a:pt x="1" y="629"/>
                      <a:pt x="32" y="686"/>
                      <a:pt x="65" y="686"/>
                    </a:cubicBezTo>
                    <a:cubicBezTo>
                      <a:pt x="70" y="686"/>
                      <a:pt x="76" y="684"/>
                      <a:pt x="81" y="681"/>
                    </a:cubicBezTo>
                    <a:cubicBezTo>
                      <a:pt x="312" y="498"/>
                      <a:pt x="506" y="303"/>
                      <a:pt x="689" y="73"/>
                    </a:cubicBezTo>
                    <a:cubicBezTo>
                      <a:pt x="717" y="44"/>
                      <a:pt x="686" y="0"/>
                      <a:pt x="6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9895;p65">
                <a:extLst>
                  <a:ext uri="{FF2B5EF4-FFF2-40B4-BE49-F238E27FC236}">
                    <a16:creationId xmlns:a16="http://schemas.microsoft.com/office/drawing/2014/main" id="{4B9D12F0-CBBB-421E-93FF-9B106CCD4924}"/>
                  </a:ext>
                </a:extLst>
              </p:cNvPr>
              <p:cNvSpPr/>
              <p:nvPr/>
            </p:nvSpPr>
            <p:spPr>
              <a:xfrm>
                <a:off x="3777993" y="4984265"/>
                <a:ext cx="122660" cy="96081"/>
              </a:xfrm>
              <a:custGeom>
                <a:avLst/>
                <a:gdLst/>
                <a:ahLst/>
                <a:cxnLst/>
                <a:rect l="l" t="t" r="r" b="b"/>
                <a:pathLst>
                  <a:path w="923" h="723" extrusionOk="0">
                    <a:moveTo>
                      <a:pt x="864" y="1"/>
                    </a:moveTo>
                    <a:cubicBezTo>
                      <a:pt x="857" y="1"/>
                      <a:pt x="851" y="2"/>
                      <a:pt x="844" y="6"/>
                    </a:cubicBezTo>
                    <a:cubicBezTo>
                      <a:pt x="540" y="176"/>
                      <a:pt x="260" y="382"/>
                      <a:pt x="30" y="650"/>
                    </a:cubicBezTo>
                    <a:cubicBezTo>
                      <a:pt x="1" y="679"/>
                      <a:pt x="32" y="722"/>
                      <a:pt x="64" y="722"/>
                    </a:cubicBezTo>
                    <a:cubicBezTo>
                      <a:pt x="73" y="722"/>
                      <a:pt x="82" y="719"/>
                      <a:pt x="90" y="711"/>
                    </a:cubicBezTo>
                    <a:cubicBezTo>
                      <a:pt x="322" y="455"/>
                      <a:pt x="589" y="249"/>
                      <a:pt x="881" y="79"/>
                    </a:cubicBezTo>
                    <a:cubicBezTo>
                      <a:pt x="923" y="58"/>
                      <a:pt x="901" y="1"/>
                      <a:pt x="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9896;p65">
                <a:extLst>
                  <a:ext uri="{FF2B5EF4-FFF2-40B4-BE49-F238E27FC236}">
                    <a16:creationId xmlns:a16="http://schemas.microsoft.com/office/drawing/2014/main" id="{4ECA2FF0-F2F0-49C6-9FBC-FEF0751C5004}"/>
                  </a:ext>
                </a:extLst>
              </p:cNvPr>
              <p:cNvSpPr/>
              <p:nvPr/>
            </p:nvSpPr>
            <p:spPr>
              <a:xfrm>
                <a:off x="3701846" y="4981873"/>
                <a:ext cx="121065" cy="105782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96" extrusionOk="0">
                    <a:moveTo>
                      <a:pt x="847" y="0"/>
                    </a:moveTo>
                    <a:cubicBezTo>
                      <a:pt x="838" y="0"/>
                      <a:pt x="829" y="3"/>
                      <a:pt x="822" y="11"/>
                    </a:cubicBezTo>
                    <a:cubicBezTo>
                      <a:pt x="578" y="267"/>
                      <a:pt x="311" y="498"/>
                      <a:pt x="31" y="716"/>
                    </a:cubicBezTo>
                    <a:cubicBezTo>
                      <a:pt x="0" y="747"/>
                      <a:pt x="30" y="795"/>
                      <a:pt x="69" y="795"/>
                    </a:cubicBezTo>
                    <a:cubicBezTo>
                      <a:pt x="76" y="795"/>
                      <a:pt x="84" y="793"/>
                      <a:pt x="92" y="789"/>
                    </a:cubicBezTo>
                    <a:cubicBezTo>
                      <a:pt x="371" y="583"/>
                      <a:pt x="639" y="327"/>
                      <a:pt x="882" y="72"/>
                    </a:cubicBezTo>
                    <a:cubicBezTo>
                      <a:pt x="911" y="43"/>
                      <a:pt x="879" y="0"/>
                      <a:pt x="8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9897;p65">
                <a:extLst>
                  <a:ext uri="{FF2B5EF4-FFF2-40B4-BE49-F238E27FC236}">
                    <a16:creationId xmlns:a16="http://schemas.microsoft.com/office/drawing/2014/main" id="{AD861132-8994-4D4F-90A9-DAC14E9BBF6B}"/>
                  </a:ext>
                </a:extLst>
              </p:cNvPr>
              <p:cNvSpPr/>
              <p:nvPr/>
            </p:nvSpPr>
            <p:spPr>
              <a:xfrm>
                <a:off x="3624502" y="4993169"/>
                <a:ext cx="122394" cy="119470"/>
              </a:xfrm>
              <a:custGeom>
                <a:avLst/>
                <a:gdLst/>
                <a:ahLst/>
                <a:cxnLst/>
                <a:rect l="l" t="t" r="r" b="b"/>
                <a:pathLst>
                  <a:path w="921" h="899" extrusionOk="0">
                    <a:moveTo>
                      <a:pt x="858" y="0"/>
                    </a:moveTo>
                    <a:cubicBezTo>
                      <a:pt x="849" y="0"/>
                      <a:pt x="840" y="4"/>
                      <a:pt x="832" y="12"/>
                    </a:cubicBezTo>
                    <a:cubicBezTo>
                      <a:pt x="564" y="279"/>
                      <a:pt x="296" y="547"/>
                      <a:pt x="29" y="826"/>
                    </a:cubicBezTo>
                    <a:cubicBezTo>
                      <a:pt x="1" y="855"/>
                      <a:pt x="32" y="898"/>
                      <a:pt x="64" y="898"/>
                    </a:cubicBezTo>
                    <a:cubicBezTo>
                      <a:pt x="73" y="898"/>
                      <a:pt x="82" y="895"/>
                      <a:pt x="90" y="887"/>
                    </a:cubicBezTo>
                    <a:cubicBezTo>
                      <a:pt x="369" y="620"/>
                      <a:pt x="625" y="340"/>
                      <a:pt x="893" y="72"/>
                    </a:cubicBezTo>
                    <a:cubicBezTo>
                      <a:pt x="921" y="44"/>
                      <a:pt x="890" y="0"/>
                      <a:pt x="8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9898;p65">
                <a:extLst>
                  <a:ext uri="{FF2B5EF4-FFF2-40B4-BE49-F238E27FC236}">
                    <a16:creationId xmlns:a16="http://schemas.microsoft.com/office/drawing/2014/main" id="{7C205B22-0160-4A40-9053-F29AFCAE3E3D}"/>
                  </a:ext>
                </a:extLst>
              </p:cNvPr>
              <p:cNvSpPr/>
              <p:nvPr/>
            </p:nvSpPr>
            <p:spPr>
              <a:xfrm>
                <a:off x="3537325" y="5007654"/>
                <a:ext cx="140202" cy="116015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873" extrusionOk="0">
                    <a:moveTo>
                      <a:pt x="991" y="1"/>
                    </a:moveTo>
                    <a:cubicBezTo>
                      <a:pt x="982" y="1"/>
                      <a:pt x="973" y="4"/>
                      <a:pt x="965" y="12"/>
                    </a:cubicBezTo>
                    <a:cubicBezTo>
                      <a:pt x="685" y="304"/>
                      <a:pt x="381" y="559"/>
                      <a:pt x="41" y="790"/>
                    </a:cubicBezTo>
                    <a:cubicBezTo>
                      <a:pt x="1" y="810"/>
                      <a:pt x="27" y="872"/>
                      <a:pt x="65" y="872"/>
                    </a:cubicBezTo>
                    <a:cubicBezTo>
                      <a:pt x="73" y="872"/>
                      <a:pt x="81" y="869"/>
                      <a:pt x="89" y="863"/>
                    </a:cubicBezTo>
                    <a:cubicBezTo>
                      <a:pt x="430" y="644"/>
                      <a:pt x="746" y="377"/>
                      <a:pt x="1025" y="73"/>
                    </a:cubicBezTo>
                    <a:cubicBezTo>
                      <a:pt x="1054" y="44"/>
                      <a:pt x="1023" y="1"/>
                      <a:pt x="9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9899;p65">
                <a:extLst>
                  <a:ext uri="{FF2B5EF4-FFF2-40B4-BE49-F238E27FC236}">
                    <a16:creationId xmlns:a16="http://schemas.microsoft.com/office/drawing/2014/main" id="{C7565227-A8DC-4E1D-B9C2-C83BB418BE1F}"/>
                  </a:ext>
                </a:extLst>
              </p:cNvPr>
              <p:cNvSpPr/>
              <p:nvPr/>
            </p:nvSpPr>
            <p:spPr>
              <a:xfrm>
                <a:off x="3443902" y="5009249"/>
                <a:ext cx="133424" cy="11309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851" extrusionOk="0">
                    <a:moveTo>
                      <a:pt x="940" y="1"/>
                    </a:moveTo>
                    <a:cubicBezTo>
                      <a:pt x="931" y="1"/>
                      <a:pt x="922" y="4"/>
                      <a:pt x="914" y="12"/>
                    </a:cubicBezTo>
                    <a:lnTo>
                      <a:pt x="38" y="778"/>
                    </a:lnTo>
                    <a:cubicBezTo>
                      <a:pt x="0" y="807"/>
                      <a:pt x="29" y="850"/>
                      <a:pt x="67" y="850"/>
                    </a:cubicBezTo>
                    <a:cubicBezTo>
                      <a:pt x="77" y="850"/>
                      <a:pt x="88" y="847"/>
                      <a:pt x="99" y="839"/>
                    </a:cubicBezTo>
                    <a:lnTo>
                      <a:pt x="974" y="73"/>
                    </a:lnTo>
                    <a:cubicBezTo>
                      <a:pt x="1003" y="44"/>
                      <a:pt x="972" y="1"/>
                      <a:pt x="9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9900;p65">
                <a:extLst>
                  <a:ext uri="{FF2B5EF4-FFF2-40B4-BE49-F238E27FC236}">
                    <a16:creationId xmlns:a16="http://schemas.microsoft.com/office/drawing/2014/main" id="{B16BCD67-6569-46FD-B900-D1F8CDE55D37}"/>
                  </a:ext>
                </a:extLst>
              </p:cNvPr>
              <p:cNvSpPr/>
              <p:nvPr/>
            </p:nvSpPr>
            <p:spPr>
              <a:xfrm>
                <a:off x="3345562" y="5028651"/>
                <a:ext cx="140866" cy="111630"/>
              </a:xfrm>
              <a:custGeom>
                <a:avLst/>
                <a:gdLst/>
                <a:ahLst/>
                <a:cxnLst/>
                <a:rect l="l" t="t" r="r" b="b"/>
                <a:pathLst>
                  <a:path w="1060" h="840" extrusionOk="0">
                    <a:moveTo>
                      <a:pt x="993" y="1"/>
                    </a:moveTo>
                    <a:cubicBezTo>
                      <a:pt x="982" y="1"/>
                      <a:pt x="971" y="4"/>
                      <a:pt x="960" y="12"/>
                    </a:cubicBezTo>
                    <a:lnTo>
                      <a:pt x="12" y="815"/>
                    </a:lnTo>
                    <a:cubicBezTo>
                      <a:pt x="0" y="827"/>
                      <a:pt x="0" y="827"/>
                      <a:pt x="0" y="839"/>
                    </a:cubicBezTo>
                    <a:lnTo>
                      <a:pt x="109" y="839"/>
                    </a:lnTo>
                    <a:lnTo>
                      <a:pt x="1022" y="73"/>
                    </a:lnTo>
                    <a:cubicBezTo>
                      <a:pt x="1060" y="44"/>
                      <a:pt x="1031" y="1"/>
                      <a:pt x="99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9901;p65">
                <a:extLst>
                  <a:ext uri="{FF2B5EF4-FFF2-40B4-BE49-F238E27FC236}">
                    <a16:creationId xmlns:a16="http://schemas.microsoft.com/office/drawing/2014/main" id="{8B62E4D6-3041-4F51-93C5-DCF1FDA5FEBD}"/>
                  </a:ext>
                </a:extLst>
              </p:cNvPr>
              <p:cNvSpPr/>
              <p:nvPr/>
            </p:nvSpPr>
            <p:spPr>
              <a:xfrm>
                <a:off x="3267155" y="5030512"/>
                <a:ext cx="150301" cy="9581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721" extrusionOk="0">
                    <a:moveTo>
                      <a:pt x="1078" y="0"/>
                    </a:moveTo>
                    <a:cubicBezTo>
                      <a:pt x="1070" y="0"/>
                      <a:pt x="1061" y="3"/>
                      <a:pt x="1052" y="10"/>
                    </a:cubicBezTo>
                    <a:cubicBezTo>
                      <a:pt x="736" y="241"/>
                      <a:pt x="396" y="448"/>
                      <a:pt x="42" y="642"/>
                    </a:cubicBezTo>
                    <a:cubicBezTo>
                      <a:pt x="1" y="663"/>
                      <a:pt x="31" y="720"/>
                      <a:pt x="71" y="720"/>
                    </a:cubicBezTo>
                    <a:cubicBezTo>
                      <a:pt x="77" y="720"/>
                      <a:pt x="84" y="719"/>
                      <a:pt x="91" y="715"/>
                    </a:cubicBezTo>
                    <a:cubicBezTo>
                      <a:pt x="444" y="533"/>
                      <a:pt x="785" y="326"/>
                      <a:pt x="1101" y="83"/>
                    </a:cubicBezTo>
                    <a:cubicBezTo>
                      <a:pt x="1130" y="54"/>
                      <a:pt x="1112" y="0"/>
                      <a:pt x="10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9902;p65">
                <a:extLst>
                  <a:ext uri="{FF2B5EF4-FFF2-40B4-BE49-F238E27FC236}">
                    <a16:creationId xmlns:a16="http://schemas.microsoft.com/office/drawing/2014/main" id="{1D6B1BC6-17AD-4401-8140-F0CD84E2A048}"/>
                  </a:ext>
                </a:extLst>
              </p:cNvPr>
              <p:cNvSpPr/>
              <p:nvPr/>
            </p:nvSpPr>
            <p:spPr>
              <a:xfrm>
                <a:off x="3169346" y="5031973"/>
                <a:ext cx="128374" cy="108307"/>
              </a:xfrm>
              <a:custGeom>
                <a:avLst/>
                <a:gdLst/>
                <a:ahLst/>
                <a:cxnLst/>
                <a:rect l="l" t="t" r="r" b="b"/>
                <a:pathLst>
                  <a:path w="966" h="815" extrusionOk="0">
                    <a:moveTo>
                      <a:pt x="902" y="0"/>
                    </a:moveTo>
                    <a:cubicBezTo>
                      <a:pt x="893" y="0"/>
                      <a:pt x="884" y="4"/>
                      <a:pt x="876" y="12"/>
                    </a:cubicBezTo>
                    <a:lnTo>
                      <a:pt x="0" y="814"/>
                    </a:lnTo>
                    <a:lnTo>
                      <a:pt x="134" y="814"/>
                    </a:lnTo>
                    <a:cubicBezTo>
                      <a:pt x="402" y="571"/>
                      <a:pt x="669" y="315"/>
                      <a:pt x="937" y="72"/>
                    </a:cubicBezTo>
                    <a:cubicBezTo>
                      <a:pt x="965" y="44"/>
                      <a:pt x="934" y="0"/>
                      <a:pt x="9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9903;p65">
                <a:extLst>
                  <a:ext uri="{FF2B5EF4-FFF2-40B4-BE49-F238E27FC236}">
                    <a16:creationId xmlns:a16="http://schemas.microsoft.com/office/drawing/2014/main" id="{5730EC4D-7C91-47D6-A494-8BF2CBF6B3E7}"/>
                  </a:ext>
                </a:extLst>
              </p:cNvPr>
              <p:cNvSpPr/>
              <p:nvPr/>
            </p:nvSpPr>
            <p:spPr>
              <a:xfrm>
                <a:off x="3115259" y="5059349"/>
                <a:ext cx="104454" cy="80533"/>
              </a:xfrm>
              <a:custGeom>
                <a:avLst/>
                <a:gdLst/>
                <a:ahLst/>
                <a:cxnLst/>
                <a:rect l="l" t="t" r="r" b="b"/>
                <a:pathLst>
                  <a:path w="786" h="606" extrusionOk="0">
                    <a:moveTo>
                      <a:pt x="719" y="1"/>
                    </a:moveTo>
                    <a:cubicBezTo>
                      <a:pt x="709" y="1"/>
                      <a:pt x="698" y="4"/>
                      <a:pt x="687" y="12"/>
                    </a:cubicBezTo>
                    <a:cubicBezTo>
                      <a:pt x="493" y="206"/>
                      <a:pt x="274" y="365"/>
                      <a:pt x="31" y="523"/>
                    </a:cubicBezTo>
                    <a:cubicBezTo>
                      <a:pt x="1" y="552"/>
                      <a:pt x="19" y="606"/>
                      <a:pt x="53" y="606"/>
                    </a:cubicBezTo>
                    <a:cubicBezTo>
                      <a:pt x="61" y="606"/>
                      <a:pt x="70" y="603"/>
                      <a:pt x="79" y="596"/>
                    </a:cubicBezTo>
                    <a:cubicBezTo>
                      <a:pt x="322" y="462"/>
                      <a:pt x="553" y="268"/>
                      <a:pt x="748" y="73"/>
                    </a:cubicBezTo>
                    <a:cubicBezTo>
                      <a:pt x="786" y="44"/>
                      <a:pt x="757" y="1"/>
                      <a:pt x="7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9904;p65">
                <a:extLst>
                  <a:ext uri="{FF2B5EF4-FFF2-40B4-BE49-F238E27FC236}">
                    <a16:creationId xmlns:a16="http://schemas.microsoft.com/office/drawing/2014/main" id="{2C088B8A-9D1B-433D-B74E-3FB5E303A90B}"/>
                  </a:ext>
                </a:extLst>
              </p:cNvPr>
              <p:cNvSpPr/>
              <p:nvPr/>
            </p:nvSpPr>
            <p:spPr>
              <a:xfrm>
                <a:off x="3041637" y="5055363"/>
                <a:ext cx="120401" cy="84918"/>
              </a:xfrm>
              <a:custGeom>
                <a:avLst/>
                <a:gdLst/>
                <a:ahLst/>
                <a:cxnLst/>
                <a:rect l="l" t="t" r="r" b="b"/>
                <a:pathLst>
                  <a:path w="906" h="639" extrusionOk="0">
                    <a:moveTo>
                      <a:pt x="835" y="1"/>
                    </a:moveTo>
                    <a:cubicBezTo>
                      <a:pt x="829" y="1"/>
                      <a:pt x="822" y="2"/>
                      <a:pt x="815" y="6"/>
                    </a:cubicBezTo>
                    <a:cubicBezTo>
                      <a:pt x="523" y="163"/>
                      <a:pt x="244" y="371"/>
                      <a:pt x="12" y="614"/>
                    </a:cubicBezTo>
                    <a:cubicBezTo>
                      <a:pt x="1" y="626"/>
                      <a:pt x="1" y="638"/>
                      <a:pt x="1" y="638"/>
                    </a:cubicBezTo>
                    <a:lnTo>
                      <a:pt x="110" y="638"/>
                    </a:lnTo>
                    <a:cubicBezTo>
                      <a:pt x="341" y="419"/>
                      <a:pt x="585" y="236"/>
                      <a:pt x="864" y="79"/>
                    </a:cubicBezTo>
                    <a:cubicBezTo>
                      <a:pt x="906" y="58"/>
                      <a:pt x="875" y="1"/>
                      <a:pt x="8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9905;p65">
                <a:extLst>
                  <a:ext uri="{FF2B5EF4-FFF2-40B4-BE49-F238E27FC236}">
                    <a16:creationId xmlns:a16="http://schemas.microsoft.com/office/drawing/2014/main" id="{65A70AC8-91D6-4FFD-BDB7-52D55E4A7EF9}"/>
                  </a:ext>
                </a:extLst>
              </p:cNvPr>
              <p:cNvSpPr/>
              <p:nvPr/>
            </p:nvSpPr>
            <p:spPr>
              <a:xfrm>
                <a:off x="2955922" y="5060678"/>
                <a:ext cx="127444" cy="79603"/>
              </a:xfrm>
              <a:custGeom>
                <a:avLst/>
                <a:gdLst/>
                <a:ahLst/>
                <a:cxnLst/>
                <a:rect l="l" t="t" r="r" b="b"/>
                <a:pathLst>
                  <a:path w="959" h="599" extrusionOk="0">
                    <a:moveTo>
                      <a:pt x="898" y="1"/>
                    </a:moveTo>
                    <a:cubicBezTo>
                      <a:pt x="895" y="1"/>
                      <a:pt x="892" y="1"/>
                      <a:pt x="889" y="2"/>
                    </a:cubicBezTo>
                    <a:cubicBezTo>
                      <a:pt x="548" y="136"/>
                      <a:pt x="244" y="331"/>
                      <a:pt x="1" y="598"/>
                    </a:cubicBezTo>
                    <a:lnTo>
                      <a:pt x="135" y="598"/>
                    </a:lnTo>
                    <a:cubicBezTo>
                      <a:pt x="354" y="379"/>
                      <a:pt x="609" y="209"/>
                      <a:pt x="913" y="87"/>
                    </a:cubicBezTo>
                    <a:cubicBezTo>
                      <a:pt x="959" y="76"/>
                      <a:pt x="940" y="1"/>
                      <a:pt x="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9906;p65">
                <a:extLst>
                  <a:ext uri="{FF2B5EF4-FFF2-40B4-BE49-F238E27FC236}">
                    <a16:creationId xmlns:a16="http://schemas.microsoft.com/office/drawing/2014/main" id="{4917919E-8A34-4718-A38E-EB7B2535B5EC}"/>
                  </a:ext>
                </a:extLst>
              </p:cNvPr>
              <p:cNvSpPr/>
              <p:nvPr/>
            </p:nvSpPr>
            <p:spPr>
              <a:xfrm>
                <a:off x="2891336" y="5093635"/>
                <a:ext cx="75217" cy="46645"/>
              </a:xfrm>
              <a:custGeom>
                <a:avLst/>
                <a:gdLst/>
                <a:ahLst/>
                <a:cxnLst/>
                <a:rect l="l" t="t" r="r" b="b"/>
                <a:pathLst>
                  <a:path w="566" h="351" extrusionOk="0">
                    <a:moveTo>
                      <a:pt x="511" y="1"/>
                    </a:moveTo>
                    <a:cubicBezTo>
                      <a:pt x="503" y="1"/>
                      <a:pt x="495" y="3"/>
                      <a:pt x="487" y="10"/>
                    </a:cubicBezTo>
                    <a:cubicBezTo>
                      <a:pt x="329" y="131"/>
                      <a:pt x="159" y="240"/>
                      <a:pt x="0" y="350"/>
                    </a:cubicBezTo>
                    <a:lnTo>
                      <a:pt x="159" y="350"/>
                    </a:lnTo>
                    <a:cubicBezTo>
                      <a:pt x="280" y="265"/>
                      <a:pt x="402" y="180"/>
                      <a:pt x="535" y="83"/>
                    </a:cubicBezTo>
                    <a:cubicBezTo>
                      <a:pt x="566" y="63"/>
                      <a:pt x="546" y="1"/>
                      <a:pt x="5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9907;p65">
                <a:extLst>
                  <a:ext uri="{FF2B5EF4-FFF2-40B4-BE49-F238E27FC236}">
                    <a16:creationId xmlns:a16="http://schemas.microsoft.com/office/drawing/2014/main" id="{B5EAC922-97D8-46C5-A885-FD311FF4A5BC}"/>
                  </a:ext>
                </a:extLst>
              </p:cNvPr>
              <p:cNvSpPr/>
              <p:nvPr/>
            </p:nvSpPr>
            <p:spPr>
              <a:xfrm>
                <a:off x="2826617" y="5094964"/>
                <a:ext cx="76413" cy="45316"/>
              </a:xfrm>
              <a:custGeom>
                <a:avLst/>
                <a:gdLst/>
                <a:ahLst/>
                <a:cxnLst/>
                <a:rect l="l" t="t" r="r" b="b"/>
                <a:pathLst>
                  <a:path w="575" h="341" extrusionOk="0">
                    <a:moveTo>
                      <a:pt x="507" y="0"/>
                    </a:moveTo>
                    <a:cubicBezTo>
                      <a:pt x="497" y="0"/>
                      <a:pt x="486" y="4"/>
                      <a:pt x="476" y="11"/>
                    </a:cubicBezTo>
                    <a:cubicBezTo>
                      <a:pt x="341" y="146"/>
                      <a:pt x="184" y="255"/>
                      <a:pt x="1" y="340"/>
                    </a:cubicBezTo>
                    <a:lnTo>
                      <a:pt x="184" y="340"/>
                    </a:lnTo>
                    <a:cubicBezTo>
                      <a:pt x="317" y="267"/>
                      <a:pt x="427" y="170"/>
                      <a:pt x="536" y="73"/>
                    </a:cubicBezTo>
                    <a:cubicBezTo>
                      <a:pt x="574" y="44"/>
                      <a:pt x="545" y="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9908;p65">
                <a:extLst>
                  <a:ext uri="{FF2B5EF4-FFF2-40B4-BE49-F238E27FC236}">
                    <a16:creationId xmlns:a16="http://schemas.microsoft.com/office/drawing/2014/main" id="{575A9FF2-D143-4172-8FC5-7F454D89125A}"/>
                  </a:ext>
                </a:extLst>
              </p:cNvPr>
              <p:cNvSpPr/>
              <p:nvPr/>
            </p:nvSpPr>
            <p:spPr>
              <a:xfrm>
                <a:off x="2755520" y="5106393"/>
                <a:ext cx="65250" cy="33888"/>
              </a:xfrm>
              <a:custGeom>
                <a:avLst/>
                <a:gdLst/>
                <a:ahLst/>
                <a:cxnLst/>
                <a:rect l="l" t="t" r="r" b="b"/>
                <a:pathLst>
                  <a:path w="491" h="255" extrusionOk="0">
                    <a:moveTo>
                      <a:pt x="436" y="1"/>
                    </a:moveTo>
                    <a:cubicBezTo>
                      <a:pt x="429" y="1"/>
                      <a:pt x="421" y="4"/>
                      <a:pt x="414" y="11"/>
                    </a:cubicBezTo>
                    <a:cubicBezTo>
                      <a:pt x="268" y="84"/>
                      <a:pt x="135" y="169"/>
                      <a:pt x="1" y="254"/>
                    </a:cubicBezTo>
                    <a:lnTo>
                      <a:pt x="159" y="254"/>
                    </a:lnTo>
                    <a:cubicBezTo>
                      <a:pt x="257" y="193"/>
                      <a:pt x="354" y="144"/>
                      <a:pt x="451" y="84"/>
                    </a:cubicBezTo>
                    <a:cubicBezTo>
                      <a:pt x="490" y="54"/>
                      <a:pt x="466" y="1"/>
                      <a:pt x="4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9909;p65">
                <a:extLst>
                  <a:ext uri="{FF2B5EF4-FFF2-40B4-BE49-F238E27FC236}">
                    <a16:creationId xmlns:a16="http://schemas.microsoft.com/office/drawing/2014/main" id="{06D8FBCA-245A-4239-AF6E-07617A32B254}"/>
                  </a:ext>
                </a:extLst>
              </p:cNvPr>
              <p:cNvSpPr/>
              <p:nvPr/>
            </p:nvSpPr>
            <p:spPr>
              <a:xfrm>
                <a:off x="1615438" y="1608006"/>
                <a:ext cx="99935" cy="130766"/>
              </a:xfrm>
              <a:custGeom>
                <a:avLst/>
                <a:gdLst/>
                <a:ahLst/>
                <a:cxnLst/>
                <a:rect l="l" t="t" r="r" b="b"/>
                <a:pathLst>
                  <a:path w="752" h="984" extrusionOk="0">
                    <a:moveTo>
                      <a:pt x="461" y="0"/>
                    </a:moveTo>
                    <a:cubicBezTo>
                      <a:pt x="431" y="0"/>
                      <a:pt x="405" y="40"/>
                      <a:pt x="432" y="67"/>
                    </a:cubicBezTo>
                    <a:cubicBezTo>
                      <a:pt x="590" y="237"/>
                      <a:pt x="566" y="505"/>
                      <a:pt x="396" y="651"/>
                    </a:cubicBezTo>
                    <a:cubicBezTo>
                      <a:pt x="371" y="663"/>
                      <a:pt x="383" y="700"/>
                      <a:pt x="396" y="711"/>
                    </a:cubicBezTo>
                    <a:cubicBezTo>
                      <a:pt x="286" y="784"/>
                      <a:pt x="164" y="857"/>
                      <a:pt x="42" y="906"/>
                    </a:cubicBezTo>
                    <a:cubicBezTo>
                      <a:pt x="1" y="927"/>
                      <a:pt x="31" y="984"/>
                      <a:pt x="71" y="984"/>
                    </a:cubicBezTo>
                    <a:cubicBezTo>
                      <a:pt x="77" y="984"/>
                      <a:pt x="84" y="982"/>
                      <a:pt x="91" y="979"/>
                    </a:cubicBezTo>
                    <a:cubicBezTo>
                      <a:pt x="237" y="919"/>
                      <a:pt x="371" y="833"/>
                      <a:pt x="505" y="736"/>
                    </a:cubicBezTo>
                    <a:cubicBezTo>
                      <a:pt x="541" y="724"/>
                      <a:pt x="529" y="675"/>
                      <a:pt x="493" y="663"/>
                    </a:cubicBezTo>
                    <a:cubicBezTo>
                      <a:pt x="541" y="627"/>
                      <a:pt x="566" y="578"/>
                      <a:pt x="590" y="517"/>
                    </a:cubicBezTo>
                    <a:cubicBezTo>
                      <a:pt x="614" y="541"/>
                      <a:pt x="650" y="565"/>
                      <a:pt x="675" y="578"/>
                    </a:cubicBezTo>
                    <a:cubicBezTo>
                      <a:pt x="684" y="585"/>
                      <a:pt x="693" y="588"/>
                      <a:pt x="701" y="588"/>
                    </a:cubicBezTo>
                    <a:cubicBezTo>
                      <a:pt x="734" y="588"/>
                      <a:pt x="751" y="534"/>
                      <a:pt x="712" y="505"/>
                    </a:cubicBezTo>
                    <a:cubicBezTo>
                      <a:pt x="687" y="481"/>
                      <a:pt x="650" y="456"/>
                      <a:pt x="614" y="432"/>
                    </a:cubicBezTo>
                    <a:cubicBezTo>
                      <a:pt x="626" y="408"/>
                      <a:pt x="626" y="371"/>
                      <a:pt x="626" y="335"/>
                    </a:cubicBezTo>
                    <a:lnTo>
                      <a:pt x="663" y="335"/>
                    </a:lnTo>
                    <a:cubicBezTo>
                      <a:pt x="723" y="335"/>
                      <a:pt x="723" y="249"/>
                      <a:pt x="663" y="249"/>
                    </a:cubicBezTo>
                    <a:lnTo>
                      <a:pt x="614" y="249"/>
                    </a:lnTo>
                    <a:cubicBezTo>
                      <a:pt x="602" y="165"/>
                      <a:pt x="553" y="79"/>
                      <a:pt x="493" y="19"/>
                    </a:cubicBezTo>
                    <a:cubicBezTo>
                      <a:pt x="483" y="6"/>
                      <a:pt x="472" y="0"/>
                      <a:pt x="4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9910;p65">
                <a:extLst>
                  <a:ext uri="{FF2B5EF4-FFF2-40B4-BE49-F238E27FC236}">
                    <a16:creationId xmlns:a16="http://schemas.microsoft.com/office/drawing/2014/main" id="{9FFB9C35-526E-443D-B2B0-F2203ADB5034}"/>
                  </a:ext>
                </a:extLst>
              </p:cNvPr>
              <p:cNvSpPr/>
              <p:nvPr/>
            </p:nvSpPr>
            <p:spPr>
              <a:xfrm>
                <a:off x="1582746" y="1928010"/>
                <a:ext cx="174089" cy="193359"/>
              </a:xfrm>
              <a:custGeom>
                <a:avLst/>
                <a:gdLst/>
                <a:ahLst/>
                <a:cxnLst/>
                <a:rect l="l" t="t" r="r" b="b"/>
                <a:pathLst>
                  <a:path w="1310" h="1455" extrusionOk="0">
                    <a:moveTo>
                      <a:pt x="963" y="0"/>
                    </a:moveTo>
                    <a:cubicBezTo>
                      <a:pt x="934" y="0"/>
                      <a:pt x="907" y="16"/>
                      <a:pt x="885" y="55"/>
                    </a:cubicBezTo>
                    <a:cubicBezTo>
                      <a:pt x="858" y="89"/>
                      <a:pt x="888" y="118"/>
                      <a:pt x="916" y="118"/>
                    </a:cubicBezTo>
                    <a:cubicBezTo>
                      <a:pt x="927" y="118"/>
                      <a:pt x="938" y="114"/>
                      <a:pt x="945" y="103"/>
                    </a:cubicBezTo>
                    <a:cubicBezTo>
                      <a:pt x="951" y="95"/>
                      <a:pt x="958" y="91"/>
                      <a:pt x="965" y="91"/>
                    </a:cubicBezTo>
                    <a:cubicBezTo>
                      <a:pt x="1037" y="91"/>
                      <a:pt x="1178" y="423"/>
                      <a:pt x="1188" y="456"/>
                    </a:cubicBezTo>
                    <a:cubicBezTo>
                      <a:pt x="1201" y="517"/>
                      <a:pt x="1213" y="578"/>
                      <a:pt x="1213" y="638"/>
                    </a:cubicBezTo>
                    <a:cubicBezTo>
                      <a:pt x="1200" y="632"/>
                      <a:pt x="1191" y="630"/>
                      <a:pt x="1182" y="630"/>
                    </a:cubicBezTo>
                    <a:cubicBezTo>
                      <a:pt x="1173" y="630"/>
                      <a:pt x="1164" y="632"/>
                      <a:pt x="1152" y="638"/>
                    </a:cubicBezTo>
                    <a:cubicBezTo>
                      <a:pt x="885" y="894"/>
                      <a:pt x="580" y="1100"/>
                      <a:pt x="264" y="1271"/>
                    </a:cubicBezTo>
                    <a:cubicBezTo>
                      <a:pt x="301" y="1210"/>
                      <a:pt x="350" y="1137"/>
                      <a:pt x="386" y="1076"/>
                    </a:cubicBezTo>
                    <a:cubicBezTo>
                      <a:pt x="412" y="1051"/>
                      <a:pt x="384" y="1020"/>
                      <a:pt x="352" y="1020"/>
                    </a:cubicBezTo>
                    <a:cubicBezTo>
                      <a:pt x="338" y="1020"/>
                      <a:pt x="324" y="1025"/>
                      <a:pt x="313" y="1040"/>
                    </a:cubicBezTo>
                    <a:cubicBezTo>
                      <a:pt x="264" y="1100"/>
                      <a:pt x="215" y="1173"/>
                      <a:pt x="167" y="1246"/>
                    </a:cubicBezTo>
                    <a:cubicBezTo>
                      <a:pt x="155" y="1271"/>
                      <a:pt x="167" y="1295"/>
                      <a:pt x="191" y="1308"/>
                    </a:cubicBezTo>
                    <a:cubicBezTo>
                      <a:pt x="142" y="1332"/>
                      <a:pt x="94" y="1344"/>
                      <a:pt x="45" y="1368"/>
                    </a:cubicBezTo>
                    <a:cubicBezTo>
                      <a:pt x="0" y="1391"/>
                      <a:pt x="39" y="1455"/>
                      <a:pt x="83" y="1455"/>
                    </a:cubicBezTo>
                    <a:cubicBezTo>
                      <a:pt x="87" y="1455"/>
                      <a:pt x="90" y="1454"/>
                      <a:pt x="94" y="1454"/>
                    </a:cubicBezTo>
                    <a:cubicBezTo>
                      <a:pt x="507" y="1259"/>
                      <a:pt x="872" y="1016"/>
                      <a:pt x="1213" y="711"/>
                    </a:cubicBezTo>
                    <a:lnTo>
                      <a:pt x="1213" y="711"/>
                    </a:lnTo>
                    <a:cubicBezTo>
                      <a:pt x="1018" y="894"/>
                      <a:pt x="836" y="1064"/>
                      <a:pt x="642" y="1246"/>
                    </a:cubicBezTo>
                    <a:cubicBezTo>
                      <a:pt x="613" y="1275"/>
                      <a:pt x="644" y="1319"/>
                      <a:pt x="676" y="1319"/>
                    </a:cubicBezTo>
                    <a:cubicBezTo>
                      <a:pt x="685" y="1319"/>
                      <a:pt x="694" y="1315"/>
                      <a:pt x="702" y="1308"/>
                    </a:cubicBezTo>
                    <a:cubicBezTo>
                      <a:pt x="872" y="1162"/>
                      <a:pt x="1042" y="1003"/>
                      <a:pt x="1201" y="846"/>
                    </a:cubicBezTo>
                    <a:cubicBezTo>
                      <a:pt x="1206" y="856"/>
                      <a:pt x="1221" y="862"/>
                      <a:pt x="1238" y="862"/>
                    </a:cubicBezTo>
                    <a:cubicBezTo>
                      <a:pt x="1258" y="862"/>
                      <a:pt x="1279" y="853"/>
                      <a:pt x="1286" y="833"/>
                    </a:cubicBezTo>
                    <a:cubicBezTo>
                      <a:pt x="1286" y="809"/>
                      <a:pt x="1286" y="773"/>
                      <a:pt x="1298" y="748"/>
                    </a:cubicBezTo>
                    <a:cubicBezTo>
                      <a:pt x="1310" y="736"/>
                      <a:pt x="1310" y="711"/>
                      <a:pt x="1298" y="687"/>
                    </a:cubicBezTo>
                    <a:cubicBezTo>
                      <a:pt x="1298" y="517"/>
                      <a:pt x="1261" y="335"/>
                      <a:pt x="1177" y="189"/>
                    </a:cubicBezTo>
                    <a:cubicBezTo>
                      <a:pt x="1132" y="117"/>
                      <a:pt x="1041" y="0"/>
                      <a:pt x="9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9911;p65">
                <a:extLst>
                  <a:ext uri="{FF2B5EF4-FFF2-40B4-BE49-F238E27FC236}">
                    <a16:creationId xmlns:a16="http://schemas.microsoft.com/office/drawing/2014/main" id="{05261989-7478-4CD3-88F6-73939C062985}"/>
                  </a:ext>
                </a:extLst>
              </p:cNvPr>
              <p:cNvSpPr/>
              <p:nvPr/>
            </p:nvSpPr>
            <p:spPr>
              <a:xfrm>
                <a:off x="1631651" y="2118312"/>
                <a:ext cx="157212" cy="197877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1489" extrusionOk="0">
                    <a:moveTo>
                      <a:pt x="759" y="1"/>
                    </a:moveTo>
                    <a:cubicBezTo>
                      <a:pt x="740" y="1"/>
                      <a:pt x="720" y="3"/>
                      <a:pt x="699" y="9"/>
                    </a:cubicBezTo>
                    <a:cubicBezTo>
                      <a:pt x="650" y="22"/>
                      <a:pt x="674" y="95"/>
                      <a:pt x="723" y="95"/>
                    </a:cubicBezTo>
                    <a:cubicBezTo>
                      <a:pt x="733" y="92"/>
                      <a:pt x="743" y="91"/>
                      <a:pt x="753" y="91"/>
                    </a:cubicBezTo>
                    <a:cubicBezTo>
                      <a:pt x="951" y="91"/>
                      <a:pt x="1041" y="542"/>
                      <a:pt x="1076" y="727"/>
                    </a:cubicBezTo>
                    <a:cubicBezTo>
                      <a:pt x="772" y="933"/>
                      <a:pt x="468" y="1128"/>
                      <a:pt x="164" y="1335"/>
                    </a:cubicBezTo>
                    <a:lnTo>
                      <a:pt x="274" y="1116"/>
                    </a:lnTo>
                    <a:lnTo>
                      <a:pt x="274" y="1092"/>
                    </a:lnTo>
                    <a:cubicBezTo>
                      <a:pt x="517" y="933"/>
                      <a:pt x="760" y="763"/>
                      <a:pt x="1003" y="593"/>
                    </a:cubicBezTo>
                    <a:cubicBezTo>
                      <a:pt x="1043" y="564"/>
                      <a:pt x="1026" y="510"/>
                      <a:pt x="992" y="510"/>
                    </a:cubicBezTo>
                    <a:cubicBezTo>
                      <a:pt x="984" y="510"/>
                      <a:pt x="975" y="513"/>
                      <a:pt x="966" y="520"/>
                    </a:cubicBezTo>
                    <a:cubicBezTo>
                      <a:pt x="663" y="714"/>
                      <a:pt x="358" y="922"/>
                      <a:pt x="66" y="1128"/>
                    </a:cubicBezTo>
                    <a:cubicBezTo>
                      <a:pt x="37" y="1158"/>
                      <a:pt x="55" y="1211"/>
                      <a:pt x="89" y="1211"/>
                    </a:cubicBezTo>
                    <a:cubicBezTo>
                      <a:pt x="97" y="1211"/>
                      <a:pt x="106" y="1208"/>
                      <a:pt x="115" y="1201"/>
                    </a:cubicBezTo>
                    <a:cubicBezTo>
                      <a:pt x="128" y="1201"/>
                      <a:pt x="128" y="1189"/>
                      <a:pt x="139" y="1189"/>
                    </a:cubicBezTo>
                    <a:cubicBezTo>
                      <a:pt x="103" y="1262"/>
                      <a:pt x="55" y="1347"/>
                      <a:pt x="18" y="1420"/>
                    </a:cubicBezTo>
                    <a:cubicBezTo>
                      <a:pt x="0" y="1454"/>
                      <a:pt x="32" y="1488"/>
                      <a:pt x="65" y="1488"/>
                    </a:cubicBezTo>
                    <a:cubicBezTo>
                      <a:pt x="79" y="1488"/>
                      <a:pt x="92" y="1483"/>
                      <a:pt x="103" y="1468"/>
                    </a:cubicBezTo>
                    <a:cubicBezTo>
                      <a:pt x="115" y="1432"/>
                      <a:pt x="128" y="1395"/>
                      <a:pt x="152" y="1371"/>
                    </a:cubicBezTo>
                    <a:cubicBezTo>
                      <a:pt x="152" y="1390"/>
                      <a:pt x="166" y="1416"/>
                      <a:pt x="189" y="1416"/>
                    </a:cubicBezTo>
                    <a:cubicBezTo>
                      <a:pt x="196" y="1416"/>
                      <a:pt x="204" y="1414"/>
                      <a:pt x="212" y="1408"/>
                    </a:cubicBezTo>
                    <a:cubicBezTo>
                      <a:pt x="517" y="1213"/>
                      <a:pt x="809" y="1019"/>
                      <a:pt x="1112" y="812"/>
                    </a:cubicBezTo>
                    <a:cubicBezTo>
                      <a:pt x="1119" y="818"/>
                      <a:pt x="1127" y="821"/>
                      <a:pt x="1135" y="821"/>
                    </a:cubicBezTo>
                    <a:cubicBezTo>
                      <a:pt x="1158" y="821"/>
                      <a:pt x="1182" y="799"/>
                      <a:pt x="1173" y="763"/>
                    </a:cubicBezTo>
                    <a:lnTo>
                      <a:pt x="1173" y="714"/>
                    </a:lnTo>
                    <a:cubicBezTo>
                      <a:pt x="1137" y="532"/>
                      <a:pt x="1076" y="338"/>
                      <a:pt x="979" y="168"/>
                    </a:cubicBezTo>
                    <a:cubicBezTo>
                      <a:pt x="927" y="75"/>
                      <a:pt x="859" y="1"/>
                      <a:pt x="7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9912;p65">
                <a:extLst>
                  <a:ext uri="{FF2B5EF4-FFF2-40B4-BE49-F238E27FC236}">
                    <a16:creationId xmlns:a16="http://schemas.microsoft.com/office/drawing/2014/main" id="{3002301D-9FF4-4AE1-A3F4-4F378485DE56}"/>
                  </a:ext>
                </a:extLst>
              </p:cNvPr>
              <p:cNvSpPr/>
              <p:nvPr/>
            </p:nvSpPr>
            <p:spPr>
              <a:xfrm>
                <a:off x="1653312" y="2338647"/>
                <a:ext cx="174754" cy="199339"/>
              </a:xfrm>
              <a:custGeom>
                <a:avLst/>
                <a:gdLst/>
                <a:ahLst/>
                <a:cxnLst/>
                <a:rect l="l" t="t" r="r" b="b"/>
                <a:pathLst>
                  <a:path w="1315" h="1500" extrusionOk="0">
                    <a:moveTo>
                      <a:pt x="837" y="0"/>
                    </a:moveTo>
                    <a:cubicBezTo>
                      <a:pt x="807" y="0"/>
                      <a:pt x="784" y="57"/>
                      <a:pt x="816" y="78"/>
                    </a:cubicBezTo>
                    <a:cubicBezTo>
                      <a:pt x="1010" y="163"/>
                      <a:pt x="1144" y="345"/>
                      <a:pt x="1156" y="540"/>
                    </a:cubicBezTo>
                    <a:cubicBezTo>
                      <a:pt x="1144" y="540"/>
                      <a:pt x="1119" y="540"/>
                      <a:pt x="1108" y="553"/>
                    </a:cubicBezTo>
                    <a:cubicBezTo>
                      <a:pt x="1083" y="577"/>
                      <a:pt x="1059" y="601"/>
                      <a:pt x="1035" y="613"/>
                    </a:cubicBezTo>
                    <a:cubicBezTo>
                      <a:pt x="1044" y="593"/>
                      <a:pt x="1023" y="558"/>
                      <a:pt x="994" y="558"/>
                    </a:cubicBezTo>
                    <a:cubicBezTo>
                      <a:pt x="988" y="558"/>
                      <a:pt x="981" y="560"/>
                      <a:pt x="974" y="564"/>
                    </a:cubicBezTo>
                    <a:cubicBezTo>
                      <a:pt x="730" y="674"/>
                      <a:pt x="511" y="820"/>
                      <a:pt x="317" y="1015"/>
                    </a:cubicBezTo>
                    <a:lnTo>
                      <a:pt x="317" y="978"/>
                    </a:lnTo>
                    <a:cubicBezTo>
                      <a:pt x="331" y="950"/>
                      <a:pt x="308" y="930"/>
                      <a:pt x="285" y="930"/>
                    </a:cubicBezTo>
                    <a:cubicBezTo>
                      <a:pt x="267" y="930"/>
                      <a:pt x="249" y="940"/>
                      <a:pt x="244" y="966"/>
                    </a:cubicBezTo>
                    <a:cubicBezTo>
                      <a:pt x="220" y="1039"/>
                      <a:pt x="195" y="1112"/>
                      <a:pt x="159" y="1172"/>
                    </a:cubicBezTo>
                    <a:cubicBezTo>
                      <a:pt x="147" y="1197"/>
                      <a:pt x="122" y="1209"/>
                      <a:pt x="111" y="1221"/>
                    </a:cubicBezTo>
                    <a:cubicBezTo>
                      <a:pt x="98" y="1245"/>
                      <a:pt x="98" y="1258"/>
                      <a:pt x="111" y="1282"/>
                    </a:cubicBezTo>
                    <a:cubicBezTo>
                      <a:pt x="86" y="1331"/>
                      <a:pt x="49" y="1380"/>
                      <a:pt x="25" y="1440"/>
                    </a:cubicBezTo>
                    <a:cubicBezTo>
                      <a:pt x="1" y="1472"/>
                      <a:pt x="25" y="1500"/>
                      <a:pt x="55" y="1500"/>
                    </a:cubicBezTo>
                    <a:cubicBezTo>
                      <a:pt x="70" y="1500"/>
                      <a:pt x="86" y="1493"/>
                      <a:pt x="98" y="1477"/>
                    </a:cubicBezTo>
                    <a:cubicBezTo>
                      <a:pt x="159" y="1404"/>
                      <a:pt x="208" y="1307"/>
                      <a:pt x="244" y="1221"/>
                    </a:cubicBezTo>
                    <a:cubicBezTo>
                      <a:pt x="463" y="978"/>
                      <a:pt x="719" y="783"/>
                      <a:pt x="1010" y="626"/>
                    </a:cubicBezTo>
                    <a:lnTo>
                      <a:pt x="1022" y="626"/>
                    </a:lnTo>
                    <a:cubicBezTo>
                      <a:pt x="743" y="856"/>
                      <a:pt x="475" y="1099"/>
                      <a:pt x="195" y="1343"/>
                    </a:cubicBezTo>
                    <a:cubicBezTo>
                      <a:pt x="167" y="1372"/>
                      <a:pt x="198" y="1415"/>
                      <a:pt x="230" y="1415"/>
                    </a:cubicBezTo>
                    <a:cubicBezTo>
                      <a:pt x="239" y="1415"/>
                      <a:pt x="249" y="1412"/>
                      <a:pt x="256" y="1404"/>
                    </a:cubicBezTo>
                    <a:cubicBezTo>
                      <a:pt x="560" y="1148"/>
                      <a:pt x="865" y="881"/>
                      <a:pt x="1156" y="613"/>
                    </a:cubicBezTo>
                    <a:lnTo>
                      <a:pt x="1156" y="613"/>
                    </a:lnTo>
                    <a:cubicBezTo>
                      <a:pt x="1156" y="650"/>
                      <a:pt x="1156" y="686"/>
                      <a:pt x="1144" y="723"/>
                    </a:cubicBezTo>
                    <a:cubicBezTo>
                      <a:pt x="1137" y="751"/>
                      <a:pt x="1163" y="771"/>
                      <a:pt x="1188" y="771"/>
                    </a:cubicBezTo>
                    <a:cubicBezTo>
                      <a:pt x="1206" y="771"/>
                      <a:pt x="1224" y="760"/>
                      <a:pt x="1229" y="735"/>
                    </a:cubicBezTo>
                    <a:cubicBezTo>
                      <a:pt x="1314" y="431"/>
                      <a:pt x="1144" y="115"/>
                      <a:pt x="852" y="5"/>
                    </a:cubicBezTo>
                    <a:cubicBezTo>
                      <a:pt x="847" y="2"/>
                      <a:pt x="842" y="0"/>
                      <a:pt x="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9913;p65">
                <a:extLst>
                  <a:ext uri="{FF2B5EF4-FFF2-40B4-BE49-F238E27FC236}">
                    <a16:creationId xmlns:a16="http://schemas.microsoft.com/office/drawing/2014/main" id="{6519DED4-FA0A-4B85-84F1-2859EDAB51C8}"/>
                  </a:ext>
                </a:extLst>
              </p:cNvPr>
              <p:cNvSpPr/>
              <p:nvPr/>
            </p:nvSpPr>
            <p:spPr>
              <a:xfrm>
                <a:off x="1676834" y="2537188"/>
                <a:ext cx="188574" cy="218608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645" extrusionOk="0">
                    <a:moveTo>
                      <a:pt x="939" y="1"/>
                    </a:moveTo>
                    <a:cubicBezTo>
                      <a:pt x="899" y="1"/>
                      <a:pt x="867" y="38"/>
                      <a:pt x="906" y="68"/>
                    </a:cubicBezTo>
                    <a:cubicBezTo>
                      <a:pt x="1052" y="202"/>
                      <a:pt x="1150" y="359"/>
                      <a:pt x="1210" y="542"/>
                    </a:cubicBezTo>
                    <a:cubicBezTo>
                      <a:pt x="1204" y="536"/>
                      <a:pt x="1198" y="533"/>
                      <a:pt x="1192" y="533"/>
                    </a:cubicBezTo>
                    <a:cubicBezTo>
                      <a:pt x="1186" y="533"/>
                      <a:pt x="1180" y="536"/>
                      <a:pt x="1174" y="542"/>
                    </a:cubicBezTo>
                    <a:cubicBezTo>
                      <a:pt x="858" y="737"/>
                      <a:pt x="566" y="956"/>
                      <a:pt x="298" y="1211"/>
                    </a:cubicBezTo>
                    <a:cubicBezTo>
                      <a:pt x="310" y="1150"/>
                      <a:pt x="334" y="1089"/>
                      <a:pt x="359" y="1029"/>
                    </a:cubicBezTo>
                    <a:cubicBezTo>
                      <a:pt x="374" y="999"/>
                      <a:pt x="347" y="978"/>
                      <a:pt x="319" y="978"/>
                    </a:cubicBezTo>
                    <a:cubicBezTo>
                      <a:pt x="301" y="978"/>
                      <a:pt x="283" y="986"/>
                      <a:pt x="274" y="1004"/>
                    </a:cubicBezTo>
                    <a:cubicBezTo>
                      <a:pt x="237" y="1126"/>
                      <a:pt x="177" y="1248"/>
                      <a:pt x="128" y="1369"/>
                    </a:cubicBezTo>
                    <a:cubicBezTo>
                      <a:pt x="104" y="1394"/>
                      <a:pt x="79" y="1405"/>
                      <a:pt x="67" y="1430"/>
                    </a:cubicBezTo>
                    <a:cubicBezTo>
                      <a:pt x="43" y="1454"/>
                      <a:pt x="43" y="1478"/>
                      <a:pt x="67" y="1491"/>
                    </a:cubicBezTo>
                    <a:cubicBezTo>
                      <a:pt x="55" y="1527"/>
                      <a:pt x="31" y="1551"/>
                      <a:pt x="18" y="1576"/>
                    </a:cubicBezTo>
                    <a:cubicBezTo>
                      <a:pt x="1" y="1610"/>
                      <a:pt x="32" y="1644"/>
                      <a:pt x="61" y="1644"/>
                    </a:cubicBezTo>
                    <a:cubicBezTo>
                      <a:pt x="73" y="1644"/>
                      <a:pt x="84" y="1638"/>
                      <a:pt x="91" y="1624"/>
                    </a:cubicBezTo>
                    <a:cubicBezTo>
                      <a:pt x="128" y="1564"/>
                      <a:pt x="164" y="1491"/>
                      <a:pt x="201" y="1418"/>
                    </a:cubicBezTo>
                    <a:cubicBezTo>
                      <a:pt x="517" y="1126"/>
                      <a:pt x="845" y="859"/>
                      <a:pt x="1210" y="615"/>
                    </a:cubicBezTo>
                    <a:cubicBezTo>
                      <a:pt x="1223" y="615"/>
                      <a:pt x="1223" y="603"/>
                      <a:pt x="1223" y="603"/>
                    </a:cubicBezTo>
                    <a:cubicBezTo>
                      <a:pt x="1223" y="615"/>
                      <a:pt x="1234" y="627"/>
                      <a:pt x="1234" y="651"/>
                    </a:cubicBezTo>
                    <a:cubicBezTo>
                      <a:pt x="955" y="895"/>
                      <a:pt x="663" y="1138"/>
                      <a:pt x="359" y="1369"/>
                    </a:cubicBezTo>
                    <a:cubicBezTo>
                      <a:pt x="328" y="1390"/>
                      <a:pt x="350" y="1447"/>
                      <a:pt x="388" y="1447"/>
                    </a:cubicBezTo>
                    <a:cubicBezTo>
                      <a:pt x="394" y="1447"/>
                      <a:pt x="401" y="1446"/>
                      <a:pt x="407" y="1442"/>
                    </a:cubicBezTo>
                    <a:cubicBezTo>
                      <a:pt x="699" y="1223"/>
                      <a:pt x="979" y="992"/>
                      <a:pt x="1247" y="749"/>
                    </a:cubicBezTo>
                    <a:cubicBezTo>
                      <a:pt x="1258" y="766"/>
                      <a:pt x="1280" y="775"/>
                      <a:pt x="1299" y="775"/>
                    </a:cubicBezTo>
                    <a:cubicBezTo>
                      <a:pt x="1321" y="775"/>
                      <a:pt x="1338" y="763"/>
                      <a:pt x="1332" y="737"/>
                    </a:cubicBezTo>
                    <a:lnTo>
                      <a:pt x="1332" y="676"/>
                    </a:lnTo>
                    <a:cubicBezTo>
                      <a:pt x="1344" y="651"/>
                      <a:pt x="1369" y="640"/>
                      <a:pt x="1380" y="627"/>
                    </a:cubicBezTo>
                    <a:cubicBezTo>
                      <a:pt x="1418" y="599"/>
                      <a:pt x="1390" y="555"/>
                      <a:pt x="1352" y="555"/>
                    </a:cubicBezTo>
                    <a:cubicBezTo>
                      <a:pt x="1342" y="555"/>
                      <a:pt x="1331" y="559"/>
                      <a:pt x="1320" y="567"/>
                    </a:cubicBezTo>
                    <a:cubicBezTo>
                      <a:pt x="1271" y="348"/>
                      <a:pt x="1137" y="153"/>
                      <a:pt x="967" y="7"/>
                    </a:cubicBezTo>
                    <a:cubicBezTo>
                      <a:pt x="958" y="3"/>
                      <a:pt x="948" y="1"/>
                      <a:pt x="93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9914;p65">
                <a:extLst>
                  <a:ext uri="{FF2B5EF4-FFF2-40B4-BE49-F238E27FC236}">
                    <a16:creationId xmlns:a16="http://schemas.microsoft.com/office/drawing/2014/main" id="{81ACCF29-D62A-47F8-94C4-93BDC0F5B1AE}"/>
                  </a:ext>
                </a:extLst>
              </p:cNvPr>
              <p:cNvSpPr/>
              <p:nvPr/>
            </p:nvSpPr>
            <p:spPr>
              <a:xfrm>
                <a:off x="1749792" y="2791012"/>
                <a:ext cx="147776" cy="178608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1344" extrusionOk="0">
                    <a:moveTo>
                      <a:pt x="809" y="1"/>
                    </a:moveTo>
                    <a:cubicBezTo>
                      <a:pt x="773" y="1"/>
                      <a:pt x="752" y="47"/>
                      <a:pt x="783" y="67"/>
                    </a:cubicBezTo>
                    <a:cubicBezTo>
                      <a:pt x="941" y="176"/>
                      <a:pt x="1014" y="335"/>
                      <a:pt x="977" y="505"/>
                    </a:cubicBezTo>
                    <a:cubicBezTo>
                      <a:pt x="625" y="700"/>
                      <a:pt x="296" y="955"/>
                      <a:pt x="29" y="1259"/>
                    </a:cubicBezTo>
                    <a:cubicBezTo>
                      <a:pt x="0" y="1298"/>
                      <a:pt x="32" y="1343"/>
                      <a:pt x="70" y="1343"/>
                    </a:cubicBezTo>
                    <a:cubicBezTo>
                      <a:pt x="80" y="1343"/>
                      <a:pt x="91" y="1340"/>
                      <a:pt x="102" y="1332"/>
                    </a:cubicBezTo>
                    <a:cubicBezTo>
                      <a:pt x="357" y="1052"/>
                      <a:pt x="625" y="821"/>
                      <a:pt x="941" y="627"/>
                    </a:cubicBezTo>
                    <a:lnTo>
                      <a:pt x="941" y="627"/>
                    </a:lnTo>
                    <a:cubicBezTo>
                      <a:pt x="933" y="659"/>
                      <a:pt x="957" y="686"/>
                      <a:pt x="985" y="686"/>
                    </a:cubicBezTo>
                    <a:cubicBezTo>
                      <a:pt x="999" y="686"/>
                      <a:pt x="1014" y="679"/>
                      <a:pt x="1026" y="663"/>
                    </a:cubicBezTo>
                    <a:cubicBezTo>
                      <a:pt x="1050" y="627"/>
                      <a:pt x="1063" y="590"/>
                      <a:pt x="1075" y="554"/>
                    </a:cubicBezTo>
                    <a:cubicBezTo>
                      <a:pt x="1099" y="530"/>
                      <a:pt x="1099" y="505"/>
                      <a:pt x="1087" y="481"/>
                    </a:cubicBezTo>
                    <a:cubicBezTo>
                      <a:pt x="1111" y="286"/>
                      <a:pt x="1014" y="79"/>
                      <a:pt x="831" y="6"/>
                    </a:cubicBezTo>
                    <a:cubicBezTo>
                      <a:pt x="823" y="2"/>
                      <a:pt x="816" y="1"/>
                      <a:pt x="8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9915;p65">
                <a:extLst>
                  <a:ext uri="{FF2B5EF4-FFF2-40B4-BE49-F238E27FC236}">
                    <a16:creationId xmlns:a16="http://schemas.microsoft.com/office/drawing/2014/main" id="{12C92154-BC23-4EF9-BC89-8EAA719C062B}"/>
                  </a:ext>
                </a:extLst>
              </p:cNvPr>
              <p:cNvSpPr/>
              <p:nvPr/>
            </p:nvSpPr>
            <p:spPr>
              <a:xfrm>
                <a:off x="1766005" y="2990484"/>
                <a:ext cx="171963" cy="179538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351" extrusionOk="0">
                    <a:moveTo>
                      <a:pt x="614" y="0"/>
                    </a:moveTo>
                    <a:cubicBezTo>
                      <a:pt x="573" y="0"/>
                      <a:pt x="555" y="64"/>
                      <a:pt x="600" y="86"/>
                    </a:cubicBezTo>
                    <a:cubicBezTo>
                      <a:pt x="771" y="135"/>
                      <a:pt x="892" y="281"/>
                      <a:pt x="928" y="439"/>
                    </a:cubicBezTo>
                    <a:cubicBezTo>
                      <a:pt x="600" y="658"/>
                      <a:pt x="284" y="926"/>
                      <a:pt x="28" y="1242"/>
                    </a:cubicBezTo>
                    <a:cubicBezTo>
                      <a:pt x="0" y="1270"/>
                      <a:pt x="31" y="1314"/>
                      <a:pt x="63" y="1314"/>
                    </a:cubicBezTo>
                    <a:cubicBezTo>
                      <a:pt x="72" y="1314"/>
                      <a:pt x="81" y="1310"/>
                      <a:pt x="90" y="1302"/>
                    </a:cubicBezTo>
                    <a:cubicBezTo>
                      <a:pt x="357" y="1010"/>
                      <a:pt x="625" y="755"/>
                      <a:pt x="953" y="524"/>
                    </a:cubicBezTo>
                    <a:lnTo>
                      <a:pt x="953" y="524"/>
                    </a:lnTo>
                    <a:cubicBezTo>
                      <a:pt x="953" y="561"/>
                      <a:pt x="953" y="597"/>
                      <a:pt x="941" y="621"/>
                    </a:cubicBezTo>
                    <a:cubicBezTo>
                      <a:pt x="685" y="840"/>
                      <a:pt x="417" y="1047"/>
                      <a:pt x="162" y="1278"/>
                    </a:cubicBezTo>
                    <a:cubicBezTo>
                      <a:pt x="134" y="1307"/>
                      <a:pt x="165" y="1350"/>
                      <a:pt x="197" y="1350"/>
                    </a:cubicBezTo>
                    <a:cubicBezTo>
                      <a:pt x="206" y="1350"/>
                      <a:pt x="215" y="1347"/>
                      <a:pt x="223" y="1339"/>
                    </a:cubicBezTo>
                    <a:cubicBezTo>
                      <a:pt x="479" y="1132"/>
                      <a:pt x="722" y="926"/>
                      <a:pt x="965" y="719"/>
                    </a:cubicBezTo>
                    <a:cubicBezTo>
                      <a:pt x="972" y="722"/>
                      <a:pt x="980" y="724"/>
                      <a:pt x="986" y="724"/>
                    </a:cubicBezTo>
                    <a:cubicBezTo>
                      <a:pt x="1003" y="724"/>
                      <a:pt x="1017" y="715"/>
                      <a:pt x="1025" y="707"/>
                    </a:cubicBezTo>
                    <a:lnTo>
                      <a:pt x="1062" y="634"/>
                    </a:lnTo>
                    <a:cubicBezTo>
                      <a:pt x="1074" y="634"/>
                      <a:pt x="1087" y="621"/>
                      <a:pt x="1098" y="610"/>
                    </a:cubicBezTo>
                    <a:cubicBezTo>
                      <a:pt x="1123" y="585"/>
                      <a:pt x="1123" y="561"/>
                      <a:pt x="1098" y="548"/>
                    </a:cubicBezTo>
                    <a:cubicBezTo>
                      <a:pt x="1111" y="512"/>
                      <a:pt x="1123" y="464"/>
                      <a:pt x="1135" y="427"/>
                    </a:cubicBezTo>
                    <a:cubicBezTo>
                      <a:pt x="1160" y="439"/>
                      <a:pt x="1196" y="464"/>
                      <a:pt x="1220" y="475"/>
                    </a:cubicBezTo>
                    <a:cubicBezTo>
                      <a:pt x="1229" y="478"/>
                      <a:pt x="1239" y="480"/>
                      <a:pt x="1247" y="480"/>
                    </a:cubicBezTo>
                    <a:cubicBezTo>
                      <a:pt x="1273" y="480"/>
                      <a:pt x="1293" y="466"/>
                      <a:pt x="1293" y="439"/>
                    </a:cubicBezTo>
                    <a:cubicBezTo>
                      <a:pt x="1293" y="342"/>
                      <a:pt x="1269" y="269"/>
                      <a:pt x="1220" y="196"/>
                    </a:cubicBezTo>
                    <a:cubicBezTo>
                      <a:pt x="1208" y="180"/>
                      <a:pt x="1192" y="173"/>
                      <a:pt x="1176" y="173"/>
                    </a:cubicBezTo>
                    <a:cubicBezTo>
                      <a:pt x="1146" y="173"/>
                      <a:pt x="1119" y="200"/>
                      <a:pt x="1135" y="232"/>
                    </a:cubicBezTo>
                    <a:cubicBezTo>
                      <a:pt x="1160" y="281"/>
                      <a:pt x="1171" y="305"/>
                      <a:pt x="1184" y="342"/>
                    </a:cubicBezTo>
                    <a:lnTo>
                      <a:pt x="1111" y="305"/>
                    </a:lnTo>
                    <a:cubicBezTo>
                      <a:pt x="1107" y="303"/>
                      <a:pt x="1102" y="302"/>
                      <a:pt x="1097" y="302"/>
                    </a:cubicBezTo>
                    <a:cubicBezTo>
                      <a:pt x="1071" y="302"/>
                      <a:pt x="1038" y="324"/>
                      <a:pt x="1038" y="354"/>
                    </a:cubicBezTo>
                    <a:cubicBezTo>
                      <a:pt x="1038" y="378"/>
                      <a:pt x="1038" y="415"/>
                      <a:pt x="1025" y="439"/>
                    </a:cubicBezTo>
                    <a:cubicBezTo>
                      <a:pt x="989" y="245"/>
                      <a:pt x="831" y="62"/>
                      <a:pt x="625" y="1"/>
                    </a:cubicBezTo>
                    <a:cubicBezTo>
                      <a:pt x="621" y="0"/>
                      <a:pt x="617" y="0"/>
                      <a:pt x="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9916;p65">
                <a:extLst>
                  <a:ext uri="{FF2B5EF4-FFF2-40B4-BE49-F238E27FC236}">
                    <a16:creationId xmlns:a16="http://schemas.microsoft.com/office/drawing/2014/main" id="{35EE0E89-AB06-4170-816A-606912920EC4}"/>
                  </a:ext>
                </a:extLst>
              </p:cNvPr>
              <p:cNvSpPr/>
              <p:nvPr/>
            </p:nvSpPr>
            <p:spPr>
              <a:xfrm>
                <a:off x="1793248" y="3406037"/>
                <a:ext cx="188840" cy="203060"/>
              </a:xfrm>
              <a:custGeom>
                <a:avLst/>
                <a:gdLst/>
                <a:ahLst/>
                <a:cxnLst/>
                <a:rect l="l" t="t" r="r" b="b"/>
                <a:pathLst>
                  <a:path w="1421" h="1528" extrusionOk="0">
                    <a:moveTo>
                      <a:pt x="845" y="1"/>
                    </a:moveTo>
                    <a:cubicBezTo>
                      <a:pt x="816" y="1"/>
                      <a:pt x="792" y="44"/>
                      <a:pt x="820" y="72"/>
                    </a:cubicBezTo>
                    <a:cubicBezTo>
                      <a:pt x="966" y="207"/>
                      <a:pt x="1064" y="340"/>
                      <a:pt x="1101" y="535"/>
                    </a:cubicBezTo>
                    <a:cubicBezTo>
                      <a:pt x="991" y="572"/>
                      <a:pt x="869" y="693"/>
                      <a:pt x="784" y="753"/>
                    </a:cubicBezTo>
                    <a:cubicBezTo>
                      <a:pt x="626" y="863"/>
                      <a:pt x="456" y="972"/>
                      <a:pt x="298" y="1082"/>
                    </a:cubicBezTo>
                    <a:cubicBezTo>
                      <a:pt x="292" y="1070"/>
                      <a:pt x="280" y="1064"/>
                      <a:pt x="267" y="1064"/>
                    </a:cubicBezTo>
                    <a:cubicBezTo>
                      <a:pt x="255" y="1064"/>
                      <a:pt x="243" y="1070"/>
                      <a:pt x="237" y="1082"/>
                    </a:cubicBezTo>
                    <a:cubicBezTo>
                      <a:pt x="225" y="1107"/>
                      <a:pt x="212" y="1131"/>
                      <a:pt x="188" y="1155"/>
                    </a:cubicBezTo>
                    <a:cubicBezTo>
                      <a:pt x="176" y="1167"/>
                      <a:pt x="152" y="1180"/>
                      <a:pt x="139" y="1191"/>
                    </a:cubicBezTo>
                    <a:cubicBezTo>
                      <a:pt x="115" y="1216"/>
                      <a:pt x="115" y="1240"/>
                      <a:pt x="128" y="1264"/>
                    </a:cubicBezTo>
                    <a:cubicBezTo>
                      <a:pt x="91" y="1326"/>
                      <a:pt x="55" y="1399"/>
                      <a:pt x="18" y="1459"/>
                    </a:cubicBezTo>
                    <a:cubicBezTo>
                      <a:pt x="1" y="1493"/>
                      <a:pt x="32" y="1528"/>
                      <a:pt x="61" y="1528"/>
                    </a:cubicBezTo>
                    <a:cubicBezTo>
                      <a:pt x="72" y="1528"/>
                      <a:pt x="84" y="1522"/>
                      <a:pt x="91" y="1508"/>
                    </a:cubicBezTo>
                    <a:cubicBezTo>
                      <a:pt x="152" y="1423"/>
                      <a:pt x="201" y="1326"/>
                      <a:pt x="249" y="1228"/>
                    </a:cubicBezTo>
                    <a:cubicBezTo>
                      <a:pt x="407" y="1131"/>
                      <a:pt x="553" y="1034"/>
                      <a:pt x="699" y="936"/>
                    </a:cubicBezTo>
                    <a:cubicBezTo>
                      <a:pt x="772" y="875"/>
                      <a:pt x="857" y="826"/>
                      <a:pt x="930" y="766"/>
                    </a:cubicBezTo>
                    <a:cubicBezTo>
                      <a:pt x="979" y="742"/>
                      <a:pt x="1028" y="705"/>
                      <a:pt x="1064" y="681"/>
                    </a:cubicBezTo>
                    <a:cubicBezTo>
                      <a:pt x="1101" y="669"/>
                      <a:pt x="1125" y="645"/>
                      <a:pt x="1137" y="620"/>
                    </a:cubicBezTo>
                    <a:lnTo>
                      <a:pt x="1137" y="632"/>
                    </a:lnTo>
                    <a:cubicBezTo>
                      <a:pt x="1149" y="632"/>
                      <a:pt x="1149" y="645"/>
                      <a:pt x="1149" y="645"/>
                    </a:cubicBezTo>
                    <a:cubicBezTo>
                      <a:pt x="833" y="899"/>
                      <a:pt x="493" y="1155"/>
                      <a:pt x="164" y="1410"/>
                    </a:cubicBezTo>
                    <a:cubicBezTo>
                      <a:pt x="134" y="1430"/>
                      <a:pt x="153" y="1492"/>
                      <a:pt x="189" y="1492"/>
                    </a:cubicBezTo>
                    <a:cubicBezTo>
                      <a:pt x="196" y="1492"/>
                      <a:pt x="204" y="1490"/>
                      <a:pt x="212" y="1483"/>
                    </a:cubicBezTo>
                    <a:cubicBezTo>
                      <a:pt x="626" y="1204"/>
                      <a:pt x="1015" y="888"/>
                      <a:pt x="1393" y="559"/>
                    </a:cubicBezTo>
                    <a:cubicBezTo>
                      <a:pt x="1421" y="531"/>
                      <a:pt x="1390" y="487"/>
                      <a:pt x="1358" y="487"/>
                    </a:cubicBezTo>
                    <a:cubicBezTo>
                      <a:pt x="1348" y="487"/>
                      <a:pt x="1339" y="491"/>
                      <a:pt x="1331" y="499"/>
                    </a:cubicBezTo>
                    <a:cubicBezTo>
                      <a:pt x="1307" y="523"/>
                      <a:pt x="1271" y="535"/>
                      <a:pt x="1247" y="559"/>
                    </a:cubicBezTo>
                    <a:cubicBezTo>
                      <a:pt x="1247" y="547"/>
                      <a:pt x="1234" y="535"/>
                      <a:pt x="1222" y="535"/>
                    </a:cubicBezTo>
                    <a:cubicBezTo>
                      <a:pt x="1210" y="523"/>
                      <a:pt x="1198" y="523"/>
                      <a:pt x="1198" y="523"/>
                    </a:cubicBezTo>
                    <a:cubicBezTo>
                      <a:pt x="1161" y="316"/>
                      <a:pt x="1039" y="121"/>
                      <a:pt x="869" y="12"/>
                    </a:cubicBezTo>
                    <a:cubicBezTo>
                      <a:pt x="861" y="4"/>
                      <a:pt x="853" y="1"/>
                      <a:pt x="84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9917;p65">
                <a:extLst>
                  <a:ext uri="{FF2B5EF4-FFF2-40B4-BE49-F238E27FC236}">
                    <a16:creationId xmlns:a16="http://schemas.microsoft.com/office/drawing/2014/main" id="{F5563EEC-A184-4BEC-A3AB-9395E6742A79}"/>
                  </a:ext>
                </a:extLst>
              </p:cNvPr>
              <p:cNvSpPr/>
              <p:nvPr/>
            </p:nvSpPr>
            <p:spPr>
              <a:xfrm>
                <a:off x="1856637" y="3610426"/>
                <a:ext cx="178209" cy="221930"/>
              </a:xfrm>
              <a:custGeom>
                <a:avLst/>
                <a:gdLst/>
                <a:ahLst/>
                <a:cxnLst/>
                <a:rect l="l" t="t" r="r" b="b"/>
                <a:pathLst>
                  <a:path w="1341" h="1670" extrusionOk="0">
                    <a:moveTo>
                      <a:pt x="677" y="1"/>
                    </a:moveTo>
                    <a:cubicBezTo>
                      <a:pt x="643" y="1"/>
                      <a:pt x="607" y="46"/>
                      <a:pt x="648" y="67"/>
                    </a:cubicBezTo>
                    <a:cubicBezTo>
                      <a:pt x="794" y="188"/>
                      <a:pt x="879" y="359"/>
                      <a:pt x="867" y="553"/>
                    </a:cubicBezTo>
                    <a:cubicBezTo>
                      <a:pt x="854" y="626"/>
                      <a:pt x="781" y="772"/>
                      <a:pt x="854" y="833"/>
                    </a:cubicBezTo>
                    <a:cubicBezTo>
                      <a:pt x="587" y="1015"/>
                      <a:pt x="307" y="1186"/>
                      <a:pt x="40" y="1369"/>
                    </a:cubicBezTo>
                    <a:cubicBezTo>
                      <a:pt x="0" y="1398"/>
                      <a:pt x="25" y="1451"/>
                      <a:pt x="62" y="1451"/>
                    </a:cubicBezTo>
                    <a:cubicBezTo>
                      <a:pt x="70" y="1451"/>
                      <a:pt x="79" y="1448"/>
                      <a:pt x="89" y="1442"/>
                    </a:cubicBezTo>
                    <a:cubicBezTo>
                      <a:pt x="392" y="1259"/>
                      <a:pt x="684" y="1064"/>
                      <a:pt x="989" y="858"/>
                    </a:cubicBezTo>
                    <a:lnTo>
                      <a:pt x="1000" y="858"/>
                    </a:lnTo>
                    <a:cubicBezTo>
                      <a:pt x="1037" y="833"/>
                      <a:pt x="1061" y="809"/>
                      <a:pt x="1097" y="785"/>
                    </a:cubicBezTo>
                    <a:cubicBezTo>
                      <a:pt x="1134" y="760"/>
                      <a:pt x="1122" y="712"/>
                      <a:pt x="1086" y="699"/>
                    </a:cubicBezTo>
                    <a:cubicBezTo>
                      <a:pt x="1122" y="615"/>
                      <a:pt x="1134" y="505"/>
                      <a:pt x="1146" y="444"/>
                    </a:cubicBezTo>
                    <a:cubicBezTo>
                      <a:pt x="1292" y="480"/>
                      <a:pt x="1219" y="688"/>
                      <a:pt x="1159" y="760"/>
                    </a:cubicBezTo>
                    <a:cubicBezTo>
                      <a:pt x="1134" y="796"/>
                      <a:pt x="1086" y="833"/>
                      <a:pt x="1049" y="858"/>
                    </a:cubicBezTo>
                    <a:cubicBezTo>
                      <a:pt x="1037" y="882"/>
                      <a:pt x="1037" y="906"/>
                      <a:pt x="1049" y="918"/>
                    </a:cubicBezTo>
                    <a:cubicBezTo>
                      <a:pt x="721" y="1137"/>
                      <a:pt x="392" y="1356"/>
                      <a:pt x="76" y="1587"/>
                    </a:cubicBezTo>
                    <a:cubicBezTo>
                      <a:pt x="36" y="1608"/>
                      <a:pt x="62" y="1669"/>
                      <a:pt x="100" y="1669"/>
                    </a:cubicBezTo>
                    <a:cubicBezTo>
                      <a:pt x="108" y="1669"/>
                      <a:pt x="116" y="1667"/>
                      <a:pt x="125" y="1660"/>
                    </a:cubicBezTo>
                    <a:cubicBezTo>
                      <a:pt x="526" y="1405"/>
                      <a:pt x="916" y="1125"/>
                      <a:pt x="1305" y="845"/>
                    </a:cubicBezTo>
                    <a:cubicBezTo>
                      <a:pt x="1341" y="821"/>
                      <a:pt x="1316" y="760"/>
                      <a:pt x="1280" y="760"/>
                    </a:cubicBezTo>
                    <a:cubicBezTo>
                      <a:pt x="1316" y="712"/>
                      <a:pt x="1341" y="639"/>
                      <a:pt x="1329" y="566"/>
                    </a:cubicBezTo>
                    <a:cubicBezTo>
                      <a:pt x="1316" y="444"/>
                      <a:pt x="1232" y="347"/>
                      <a:pt x="1097" y="334"/>
                    </a:cubicBezTo>
                    <a:cubicBezTo>
                      <a:pt x="1073" y="334"/>
                      <a:pt x="1049" y="359"/>
                      <a:pt x="1049" y="383"/>
                    </a:cubicBezTo>
                    <a:cubicBezTo>
                      <a:pt x="1049" y="469"/>
                      <a:pt x="1049" y="553"/>
                      <a:pt x="1013" y="639"/>
                    </a:cubicBezTo>
                    <a:cubicBezTo>
                      <a:pt x="1000" y="663"/>
                      <a:pt x="989" y="699"/>
                      <a:pt x="976" y="724"/>
                    </a:cubicBezTo>
                    <a:cubicBezTo>
                      <a:pt x="927" y="712"/>
                      <a:pt x="916" y="688"/>
                      <a:pt x="952" y="651"/>
                    </a:cubicBezTo>
                    <a:cubicBezTo>
                      <a:pt x="940" y="578"/>
                      <a:pt x="964" y="505"/>
                      <a:pt x="952" y="432"/>
                    </a:cubicBezTo>
                    <a:cubicBezTo>
                      <a:pt x="927" y="250"/>
                      <a:pt x="843" y="104"/>
                      <a:pt x="697" y="6"/>
                    </a:cubicBezTo>
                    <a:cubicBezTo>
                      <a:pt x="691" y="3"/>
                      <a:pt x="684" y="1"/>
                      <a:pt x="6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9918;p65">
                <a:extLst>
                  <a:ext uri="{FF2B5EF4-FFF2-40B4-BE49-F238E27FC236}">
                    <a16:creationId xmlns:a16="http://schemas.microsoft.com/office/drawing/2014/main" id="{B91EC35D-5F0A-440A-8D25-64F14BEB164C}"/>
                  </a:ext>
                </a:extLst>
              </p:cNvPr>
              <p:cNvSpPr/>
              <p:nvPr/>
            </p:nvSpPr>
            <p:spPr>
              <a:xfrm>
                <a:off x="1773978" y="4083256"/>
                <a:ext cx="315885" cy="203724"/>
              </a:xfrm>
              <a:custGeom>
                <a:avLst/>
                <a:gdLst/>
                <a:ahLst/>
                <a:cxnLst/>
                <a:rect l="l" t="t" r="r" b="b"/>
                <a:pathLst>
                  <a:path w="2377" h="1533" extrusionOk="0">
                    <a:moveTo>
                      <a:pt x="2243" y="498"/>
                    </a:moveTo>
                    <a:cubicBezTo>
                      <a:pt x="2255" y="522"/>
                      <a:pt x="2255" y="559"/>
                      <a:pt x="2243" y="583"/>
                    </a:cubicBezTo>
                    <a:cubicBezTo>
                      <a:pt x="2230" y="559"/>
                      <a:pt x="2243" y="522"/>
                      <a:pt x="2243" y="498"/>
                    </a:cubicBezTo>
                    <a:close/>
                    <a:moveTo>
                      <a:pt x="1963" y="681"/>
                    </a:moveTo>
                    <a:cubicBezTo>
                      <a:pt x="1963" y="692"/>
                      <a:pt x="1975" y="705"/>
                      <a:pt x="1975" y="717"/>
                    </a:cubicBezTo>
                    <a:cubicBezTo>
                      <a:pt x="1683" y="924"/>
                      <a:pt x="1379" y="1130"/>
                      <a:pt x="1087" y="1349"/>
                    </a:cubicBezTo>
                    <a:lnTo>
                      <a:pt x="1197" y="1203"/>
                    </a:lnTo>
                    <a:lnTo>
                      <a:pt x="1197" y="1179"/>
                    </a:lnTo>
                    <a:cubicBezTo>
                      <a:pt x="1452" y="1021"/>
                      <a:pt x="1708" y="851"/>
                      <a:pt x="1963" y="681"/>
                    </a:cubicBezTo>
                    <a:close/>
                    <a:moveTo>
                      <a:pt x="1898" y="1"/>
                    </a:moveTo>
                    <a:cubicBezTo>
                      <a:pt x="1871" y="1"/>
                      <a:pt x="1849" y="28"/>
                      <a:pt x="1865" y="60"/>
                    </a:cubicBezTo>
                    <a:cubicBezTo>
                      <a:pt x="1938" y="230"/>
                      <a:pt x="1987" y="389"/>
                      <a:pt x="1975" y="571"/>
                    </a:cubicBezTo>
                    <a:cubicBezTo>
                      <a:pt x="1659" y="765"/>
                      <a:pt x="1330" y="960"/>
                      <a:pt x="1027" y="1179"/>
                    </a:cubicBezTo>
                    <a:cubicBezTo>
                      <a:pt x="990" y="1203"/>
                      <a:pt x="1002" y="1264"/>
                      <a:pt x="1038" y="1264"/>
                    </a:cubicBezTo>
                    <a:cubicBezTo>
                      <a:pt x="1002" y="1313"/>
                      <a:pt x="954" y="1373"/>
                      <a:pt x="905" y="1422"/>
                    </a:cubicBezTo>
                    <a:cubicBezTo>
                      <a:pt x="905" y="1410"/>
                      <a:pt x="905" y="1398"/>
                      <a:pt x="893" y="1386"/>
                    </a:cubicBezTo>
                    <a:lnTo>
                      <a:pt x="881" y="1386"/>
                    </a:lnTo>
                    <a:cubicBezTo>
                      <a:pt x="893" y="1362"/>
                      <a:pt x="905" y="1337"/>
                      <a:pt x="917" y="1325"/>
                    </a:cubicBezTo>
                    <a:cubicBezTo>
                      <a:pt x="941" y="1313"/>
                      <a:pt x="954" y="1276"/>
                      <a:pt x="941" y="1264"/>
                    </a:cubicBezTo>
                    <a:cubicBezTo>
                      <a:pt x="1002" y="1154"/>
                      <a:pt x="1051" y="1057"/>
                      <a:pt x="1124" y="960"/>
                    </a:cubicBezTo>
                    <a:cubicBezTo>
                      <a:pt x="1151" y="933"/>
                      <a:pt x="1117" y="899"/>
                      <a:pt x="1087" y="899"/>
                    </a:cubicBezTo>
                    <a:cubicBezTo>
                      <a:pt x="1078" y="899"/>
                      <a:pt x="1069" y="902"/>
                      <a:pt x="1063" y="911"/>
                    </a:cubicBezTo>
                    <a:cubicBezTo>
                      <a:pt x="990" y="997"/>
                      <a:pt x="929" y="1094"/>
                      <a:pt x="868" y="1203"/>
                    </a:cubicBezTo>
                    <a:lnTo>
                      <a:pt x="820" y="1154"/>
                    </a:lnTo>
                    <a:cubicBezTo>
                      <a:pt x="929" y="1021"/>
                      <a:pt x="1014" y="875"/>
                      <a:pt x="1111" y="741"/>
                    </a:cubicBezTo>
                    <a:cubicBezTo>
                      <a:pt x="1129" y="706"/>
                      <a:pt x="1096" y="678"/>
                      <a:pt x="1067" y="678"/>
                    </a:cubicBezTo>
                    <a:cubicBezTo>
                      <a:pt x="1056" y="678"/>
                      <a:pt x="1045" y="682"/>
                      <a:pt x="1038" y="692"/>
                    </a:cubicBezTo>
                    <a:cubicBezTo>
                      <a:pt x="941" y="827"/>
                      <a:pt x="832" y="973"/>
                      <a:pt x="747" y="1106"/>
                    </a:cubicBezTo>
                    <a:cubicBezTo>
                      <a:pt x="565" y="973"/>
                      <a:pt x="357" y="863"/>
                      <a:pt x="151" y="754"/>
                    </a:cubicBezTo>
                    <a:cubicBezTo>
                      <a:pt x="144" y="750"/>
                      <a:pt x="138" y="749"/>
                      <a:pt x="132" y="749"/>
                    </a:cubicBezTo>
                    <a:cubicBezTo>
                      <a:pt x="94" y="749"/>
                      <a:pt x="72" y="806"/>
                      <a:pt x="114" y="827"/>
                    </a:cubicBezTo>
                    <a:cubicBezTo>
                      <a:pt x="370" y="960"/>
                      <a:pt x="601" y="1106"/>
                      <a:pt x="832" y="1276"/>
                    </a:cubicBezTo>
                    <a:cubicBezTo>
                      <a:pt x="820" y="1300"/>
                      <a:pt x="808" y="1325"/>
                      <a:pt x="808" y="1337"/>
                    </a:cubicBezTo>
                    <a:lnTo>
                      <a:pt x="78" y="973"/>
                    </a:lnTo>
                    <a:cubicBezTo>
                      <a:pt x="70" y="966"/>
                      <a:pt x="62" y="963"/>
                      <a:pt x="54" y="963"/>
                    </a:cubicBezTo>
                    <a:cubicBezTo>
                      <a:pt x="19" y="963"/>
                      <a:pt x="1" y="1025"/>
                      <a:pt x="41" y="1046"/>
                    </a:cubicBezTo>
                    <a:cubicBezTo>
                      <a:pt x="284" y="1167"/>
                      <a:pt x="528" y="1300"/>
                      <a:pt x="784" y="1422"/>
                    </a:cubicBezTo>
                    <a:cubicBezTo>
                      <a:pt x="784" y="1446"/>
                      <a:pt x="820" y="1459"/>
                      <a:pt x="832" y="1459"/>
                    </a:cubicBezTo>
                    <a:lnTo>
                      <a:pt x="868" y="1459"/>
                    </a:lnTo>
                    <a:cubicBezTo>
                      <a:pt x="841" y="1496"/>
                      <a:pt x="869" y="1532"/>
                      <a:pt x="900" y="1532"/>
                    </a:cubicBezTo>
                    <a:cubicBezTo>
                      <a:pt x="910" y="1532"/>
                      <a:pt x="920" y="1528"/>
                      <a:pt x="929" y="1519"/>
                    </a:cubicBezTo>
                    <a:cubicBezTo>
                      <a:pt x="965" y="1483"/>
                      <a:pt x="1002" y="1446"/>
                      <a:pt x="1038" y="1422"/>
                    </a:cubicBezTo>
                    <a:cubicBezTo>
                      <a:pt x="1038" y="1441"/>
                      <a:pt x="1053" y="1467"/>
                      <a:pt x="1076" y="1467"/>
                    </a:cubicBezTo>
                    <a:cubicBezTo>
                      <a:pt x="1083" y="1467"/>
                      <a:pt x="1091" y="1465"/>
                      <a:pt x="1100" y="1459"/>
                    </a:cubicBezTo>
                    <a:cubicBezTo>
                      <a:pt x="1465" y="1216"/>
                      <a:pt x="1829" y="948"/>
                      <a:pt x="2182" y="681"/>
                    </a:cubicBezTo>
                    <a:cubicBezTo>
                      <a:pt x="2194" y="692"/>
                      <a:pt x="2194" y="705"/>
                      <a:pt x="2206" y="717"/>
                    </a:cubicBezTo>
                    <a:cubicBezTo>
                      <a:pt x="2218" y="729"/>
                      <a:pt x="2233" y="735"/>
                      <a:pt x="2247" y="735"/>
                    </a:cubicBezTo>
                    <a:cubicBezTo>
                      <a:pt x="2261" y="735"/>
                      <a:pt x="2273" y="729"/>
                      <a:pt x="2279" y="717"/>
                    </a:cubicBezTo>
                    <a:cubicBezTo>
                      <a:pt x="2340" y="656"/>
                      <a:pt x="2376" y="546"/>
                      <a:pt x="2328" y="449"/>
                    </a:cubicBezTo>
                    <a:cubicBezTo>
                      <a:pt x="2322" y="438"/>
                      <a:pt x="2307" y="432"/>
                      <a:pt x="2292" y="432"/>
                    </a:cubicBezTo>
                    <a:cubicBezTo>
                      <a:pt x="2273" y="432"/>
                      <a:pt x="2255" y="441"/>
                      <a:pt x="2255" y="462"/>
                    </a:cubicBezTo>
                    <a:cubicBezTo>
                      <a:pt x="2243" y="462"/>
                      <a:pt x="2243" y="449"/>
                      <a:pt x="2243" y="449"/>
                    </a:cubicBezTo>
                    <a:cubicBezTo>
                      <a:pt x="2243" y="437"/>
                      <a:pt x="2255" y="425"/>
                      <a:pt x="2255" y="425"/>
                    </a:cubicBezTo>
                    <a:cubicBezTo>
                      <a:pt x="2255" y="380"/>
                      <a:pt x="2223" y="354"/>
                      <a:pt x="2196" y="354"/>
                    </a:cubicBezTo>
                    <a:cubicBezTo>
                      <a:pt x="2178" y="354"/>
                      <a:pt x="2162" y="365"/>
                      <a:pt x="2157" y="389"/>
                    </a:cubicBezTo>
                    <a:cubicBezTo>
                      <a:pt x="2146" y="425"/>
                      <a:pt x="2133" y="462"/>
                      <a:pt x="2121" y="486"/>
                    </a:cubicBezTo>
                    <a:cubicBezTo>
                      <a:pt x="2121" y="486"/>
                      <a:pt x="2109" y="486"/>
                      <a:pt x="2097" y="498"/>
                    </a:cubicBezTo>
                    <a:lnTo>
                      <a:pt x="2084" y="498"/>
                    </a:lnTo>
                    <a:cubicBezTo>
                      <a:pt x="2084" y="327"/>
                      <a:pt x="2036" y="157"/>
                      <a:pt x="1938" y="24"/>
                    </a:cubicBezTo>
                    <a:cubicBezTo>
                      <a:pt x="1926" y="8"/>
                      <a:pt x="1911" y="1"/>
                      <a:pt x="18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9919;p65">
                <a:extLst>
                  <a:ext uri="{FF2B5EF4-FFF2-40B4-BE49-F238E27FC236}">
                    <a16:creationId xmlns:a16="http://schemas.microsoft.com/office/drawing/2014/main" id="{884C9DED-2426-454C-8052-C1D637632C21}"/>
                  </a:ext>
                </a:extLst>
              </p:cNvPr>
              <p:cNvSpPr/>
              <p:nvPr/>
            </p:nvSpPr>
            <p:spPr>
              <a:xfrm>
                <a:off x="1940891" y="4557947"/>
                <a:ext cx="200668" cy="187378"/>
              </a:xfrm>
              <a:custGeom>
                <a:avLst/>
                <a:gdLst/>
                <a:ahLst/>
                <a:cxnLst/>
                <a:rect l="l" t="t" r="r" b="b"/>
                <a:pathLst>
                  <a:path w="1510" h="1410" extrusionOk="0">
                    <a:moveTo>
                      <a:pt x="1072" y="404"/>
                    </a:moveTo>
                    <a:lnTo>
                      <a:pt x="1072" y="428"/>
                    </a:lnTo>
                    <a:lnTo>
                      <a:pt x="379" y="903"/>
                    </a:lnTo>
                    <a:cubicBezTo>
                      <a:pt x="391" y="866"/>
                      <a:pt x="366" y="842"/>
                      <a:pt x="342" y="830"/>
                    </a:cubicBezTo>
                    <a:cubicBezTo>
                      <a:pt x="573" y="671"/>
                      <a:pt x="817" y="526"/>
                      <a:pt x="1072" y="404"/>
                    </a:cubicBezTo>
                    <a:close/>
                    <a:moveTo>
                      <a:pt x="1063" y="1"/>
                    </a:moveTo>
                    <a:cubicBezTo>
                      <a:pt x="1039" y="1"/>
                      <a:pt x="1011" y="22"/>
                      <a:pt x="1011" y="52"/>
                    </a:cubicBezTo>
                    <a:cubicBezTo>
                      <a:pt x="1036" y="136"/>
                      <a:pt x="1047" y="222"/>
                      <a:pt x="1060" y="307"/>
                    </a:cubicBezTo>
                    <a:cubicBezTo>
                      <a:pt x="780" y="428"/>
                      <a:pt x="512" y="587"/>
                      <a:pt x="269" y="769"/>
                    </a:cubicBezTo>
                    <a:cubicBezTo>
                      <a:pt x="245" y="793"/>
                      <a:pt x="269" y="842"/>
                      <a:pt x="306" y="854"/>
                    </a:cubicBezTo>
                    <a:lnTo>
                      <a:pt x="293" y="854"/>
                    </a:lnTo>
                    <a:cubicBezTo>
                      <a:pt x="209" y="1012"/>
                      <a:pt x="111" y="1182"/>
                      <a:pt x="26" y="1341"/>
                    </a:cubicBezTo>
                    <a:cubicBezTo>
                      <a:pt x="0" y="1375"/>
                      <a:pt x="29" y="1410"/>
                      <a:pt x="61" y="1410"/>
                    </a:cubicBezTo>
                    <a:cubicBezTo>
                      <a:pt x="74" y="1410"/>
                      <a:pt x="88" y="1404"/>
                      <a:pt x="99" y="1390"/>
                    </a:cubicBezTo>
                    <a:lnTo>
                      <a:pt x="282" y="1061"/>
                    </a:lnTo>
                    <a:lnTo>
                      <a:pt x="293" y="1061"/>
                    </a:lnTo>
                    <a:cubicBezTo>
                      <a:pt x="622" y="866"/>
                      <a:pt x="938" y="660"/>
                      <a:pt x="1242" y="428"/>
                    </a:cubicBezTo>
                    <a:cubicBezTo>
                      <a:pt x="1247" y="434"/>
                      <a:pt x="1257" y="437"/>
                      <a:pt x="1267" y="437"/>
                    </a:cubicBezTo>
                    <a:cubicBezTo>
                      <a:pt x="1281" y="437"/>
                      <a:pt x="1296" y="431"/>
                      <a:pt x="1303" y="417"/>
                    </a:cubicBezTo>
                    <a:cubicBezTo>
                      <a:pt x="1311" y="384"/>
                      <a:pt x="1330" y="368"/>
                      <a:pt x="1356" y="368"/>
                    </a:cubicBezTo>
                    <a:cubicBezTo>
                      <a:pt x="1370" y="368"/>
                      <a:pt x="1384" y="372"/>
                      <a:pt x="1400" y="380"/>
                    </a:cubicBezTo>
                    <a:cubicBezTo>
                      <a:pt x="1405" y="389"/>
                      <a:pt x="1413" y="393"/>
                      <a:pt x="1422" y="393"/>
                    </a:cubicBezTo>
                    <a:cubicBezTo>
                      <a:pt x="1437" y="393"/>
                      <a:pt x="1454" y="383"/>
                      <a:pt x="1461" y="368"/>
                    </a:cubicBezTo>
                    <a:cubicBezTo>
                      <a:pt x="1498" y="282"/>
                      <a:pt x="1509" y="198"/>
                      <a:pt x="1498" y="100"/>
                    </a:cubicBezTo>
                    <a:cubicBezTo>
                      <a:pt x="1492" y="79"/>
                      <a:pt x="1473" y="69"/>
                      <a:pt x="1453" y="69"/>
                    </a:cubicBezTo>
                    <a:cubicBezTo>
                      <a:pt x="1429" y="69"/>
                      <a:pt x="1406" y="85"/>
                      <a:pt x="1412" y="112"/>
                    </a:cubicBezTo>
                    <a:cubicBezTo>
                      <a:pt x="1412" y="173"/>
                      <a:pt x="1412" y="234"/>
                      <a:pt x="1388" y="282"/>
                    </a:cubicBezTo>
                    <a:cubicBezTo>
                      <a:pt x="1363" y="282"/>
                      <a:pt x="1327" y="282"/>
                      <a:pt x="1303" y="295"/>
                    </a:cubicBezTo>
                    <a:cubicBezTo>
                      <a:pt x="1336" y="272"/>
                      <a:pt x="1329" y="208"/>
                      <a:pt x="1289" y="208"/>
                    </a:cubicBezTo>
                    <a:cubicBezTo>
                      <a:pt x="1286" y="208"/>
                      <a:pt x="1282" y="208"/>
                      <a:pt x="1279" y="209"/>
                    </a:cubicBezTo>
                    <a:cubicBezTo>
                      <a:pt x="1266" y="222"/>
                      <a:pt x="1242" y="222"/>
                      <a:pt x="1230" y="234"/>
                    </a:cubicBezTo>
                    <a:lnTo>
                      <a:pt x="1230" y="222"/>
                    </a:lnTo>
                    <a:cubicBezTo>
                      <a:pt x="1220" y="203"/>
                      <a:pt x="1207" y="195"/>
                      <a:pt x="1193" y="195"/>
                    </a:cubicBezTo>
                    <a:cubicBezTo>
                      <a:pt x="1173" y="195"/>
                      <a:pt x="1152" y="212"/>
                      <a:pt x="1145" y="234"/>
                    </a:cubicBezTo>
                    <a:cubicBezTo>
                      <a:pt x="1133" y="173"/>
                      <a:pt x="1120" y="100"/>
                      <a:pt x="1096" y="27"/>
                    </a:cubicBezTo>
                    <a:cubicBezTo>
                      <a:pt x="1091" y="9"/>
                      <a:pt x="1078" y="1"/>
                      <a:pt x="10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9920;p65">
                <a:extLst>
                  <a:ext uri="{FF2B5EF4-FFF2-40B4-BE49-F238E27FC236}">
                    <a16:creationId xmlns:a16="http://schemas.microsoft.com/office/drawing/2014/main" id="{96BAFC42-7846-4074-B44F-C7057A7696BA}"/>
                  </a:ext>
                </a:extLst>
              </p:cNvPr>
              <p:cNvSpPr/>
              <p:nvPr/>
            </p:nvSpPr>
            <p:spPr>
              <a:xfrm>
                <a:off x="1891721" y="4777751"/>
                <a:ext cx="270835" cy="205053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1543" extrusionOk="0">
                    <a:moveTo>
                      <a:pt x="1614" y="0"/>
                    </a:moveTo>
                    <a:cubicBezTo>
                      <a:pt x="1584" y="0"/>
                      <a:pt x="1558" y="28"/>
                      <a:pt x="1576" y="63"/>
                    </a:cubicBezTo>
                    <a:cubicBezTo>
                      <a:pt x="1660" y="185"/>
                      <a:pt x="1697" y="319"/>
                      <a:pt x="1673" y="465"/>
                    </a:cubicBezTo>
                    <a:cubicBezTo>
                      <a:pt x="1466" y="550"/>
                      <a:pt x="1247" y="635"/>
                      <a:pt x="1041" y="720"/>
                    </a:cubicBezTo>
                    <a:cubicBezTo>
                      <a:pt x="992" y="744"/>
                      <a:pt x="919" y="769"/>
                      <a:pt x="858" y="806"/>
                    </a:cubicBezTo>
                    <a:cubicBezTo>
                      <a:pt x="895" y="744"/>
                      <a:pt x="931" y="696"/>
                      <a:pt x="955" y="647"/>
                    </a:cubicBezTo>
                    <a:cubicBezTo>
                      <a:pt x="981" y="613"/>
                      <a:pt x="952" y="578"/>
                      <a:pt x="920" y="578"/>
                    </a:cubicBezTo>
                    <a:cubicBezTo>
                      <a:pt x="907" y="578"/>
                      <a:pt x="893" y="584"/>
                      <a:pt x="882" y="598"/>
                    </a:cubicBezTo>
                    <a:cubicBezTo>
                      <a:pt x="809" y="720"/>
                      <a:pt x="736" y="842"/>
                      <a:pt x="663" y="952"/>
                    </a:cubicBezTo>
                    <a:cubicBezTo>
                      <a:pt x="469" y="890"/>
                      <a:pt x="262" y="817"/>
                      <a:pt x="68" y="757"/>
                    </a:cubicBezTo>
                    <a:cubicBezTo>
                      <a:pt x="62" y="754"/>
                      <a:pt x="56" y="753"/>
                      <a:pt x="51" y="753"/>
                    </a:cubicBezTo>
                    <a:cubicBezTo>
                      <a:pt x="14" y="753"/>
                      <a:pt x="1" y="819"/>
                      <a:pt x="43" y="830"/>
                    </a:cubicBezTo>
                    <a:cubicBezTo>
                      <a:pt x="238" y="903"/>
                      <a:pt x="420" y="963"/>
                      <a:pt x="615" y="1025"/>
                    </a:cubicBezTo>
                    <a:lnTo>
                      <a:pt x="579" y="1098"/>
                    </a:lnTo>
                    <a:cubicBezTo>
                      <a:pt x="562" y="1130"/>
                      <a:pt x="589" y="1157"/>
                      <a:pt x="616" y="1157"/>
                    </a:cubicBezTo>
                    <a:cubicBezTo>
                      <a:pt x="630" y="1157"/>
                      <a:pt x="643" y="1150"/>
                      <a:pt x="652" y="1134"/>
                    </a:cubicBezTo>
                    <a:cubicBezTo>
                      <a:pt x="700" y="1061"/>
                      <a:pt x="749" y="988"/>
                      <a:pt x="797" y="903"/>
                    </a:cubicBezTo>
                    <a:lnTo>
                      <a:pt x="797" y="952"/>
                    </a:lnTo>
                    <a:cubicBezTo>
                      <a:pt x="807" y="970"/>
                      <a:pt x="825" y="978"/>
                      <a:pt x="843" y="978"/>
                    </a:cubicBezTo>
                    <a:cubicBezTo>
                      <a:pt x="872" y="978"/>
                      <a:pt x="902" y="957"/>
                      <a:pt x="895" y="927"/>
                    </a:cubicBezTo>
                    <a:cubicBezTo>
                      <a:pt x="882" y="890"/>
                      <a:pt x="1138" y="781"/>
                      <a:pt x="1381" y="671"/>
                    </a:cubicBezTo>
                    <a:lnTo>
                      <a:pt x="1381" y="671"/>
                    </a:lnTo>
                    <a:cubicBezTo>
                      <a:pt x="1247" y="757"/>
                      <a:pt x="1114" y="830"/>
                      <a:pt x="979" y="903"/>
                    </a:cubicBezTo>
                    <a:cubicBezTo>
                      <a:pt x="955" y="915"/>
                      <a:pt x="943" y="939"/>
                      <a:pt x="955" y="963"/>
                    </a:cubicBezTo>
                    <a:cubicBezTo>
                      <a:pt x="943" y="963"/>
                      <a:pt x="931" y="963"/>
                      <a:pt x="931" y="976"/>
                    </a:cubicBezTo>
                    <a:cubicBezTo>
                      <a:pt x="797" y="1122"/>
                      <a:pt x="688" y="1292"/>
                      <a:pt x="603" y="1474"/>
                    </a:cubicBezTo>
                    <a:cubicBezTo>
                      <a:pt x="594" y="1509"/>
                      <a:pt x="628" y="1543"/>
                      <a:pt x="657" y="1543"/>
                    </a:cubicBezTo>
                    <a:cubicBezTo>
                      <a:pt x="669" y="1543"/>
                      <a:pt x="680" y="1537"/>
                      <a:pt x="688" y="1523"/>
                    </a:cubicBezTo>
                    <a:cubicBezTo>
                      <a:pt x="761" y="1341"/>
                      <a:pt x="858" y="1182"/>
                      <a:pt x="992" y="1036"/>
                    </a:cubicBezTo>
                    <a:cubicBezTo>
                      <a:pt x="1004" y="1025"/>
                      <a:pt x="1004" y="1000"/>
                      <a:pt x="992" y="988"/>
                    </a:cubicBezTo>
                    <a:lnTo>
                      <a:pt x="1016" y="988"/>
                    </a:lnTo>
                    <a:cubicBezTo>
                      <a:pt x="1247" y="866"/>
                      <a:pt x="1454" y="744"/>
                      <a:pt x="1673" y="623"/>
                    </a:cubicBezTo>
                    <a:cubicBezTo>
                      <a:pt x="1681" y="623"/>
                      <a:pt x="1694" y="628"/>
                      <a:pt x="1706" y="628"/>
                    </a:cubicBezTo>
                    <a:cubicBezTo>
                      <a:pt x="1712" y="628"/>
                      <a:pt x="1718" y="627"/>
                      <a:pt x="1722" y="623"/>
                    </a:cubicBezTo>
                    <a:cubicBezTo>
                      <a:pt x="1855" y="550"/>
                      <a:pt x="2038" y="441"/>
                      <a:pt x="2025" y="271"/>
                    </a:cubicBezTo>
                    <a:cubicBezTo>
                      <a:pt x="2038" y="234"/>
                      <a:pt x="2025" y="185"/>
                      <a:pt x="1965" y="185"/>
                    </a:cubicBezTo>
                    <a:cubicBezTo>
                      <a:pt x="1916" y="185"/>
                      <a:pt x="1904" y="246"/>
                      <a:pt x="1928" y="282"/>
                    </a:cubicBezTo>
                    <a:cubicBezTo>
                      <a:pt x="1928" y="331"/>
                      <a:pt x="1916" y="368"/>
                      <a:pt x="1879" y="392"/>
                    </a:cubicBezTo>
                    <a:lnTo>
                      <a:pt x="1855" y="392"/>
                    </a:lnTo>
                    <a:cubicBezTo>
                      <a:pt x="1831" y="404"/>
                      <a:pt x="1795" y="417"/>
                      <a:pt x="1770" y="428"/>
                    </a:cubicBezTo>
                    <a:cubicBezTo>
                      <a:pt x="1782" y="282"/>
                      <a:pt x="1733" y="136"/>
                      <a:pt x="1649" y="15"/>
                    </a:cubicBezTo>
                    <a:cubicBezTo>
                      <a:pt x="1638" y="5"/>
                      <a:pt x="1626" y="0"/>
                      <a:pt x="16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9921;p65">
                <a:extLst>
                  <a:ext uri="{FF2B5EF4-FFF2-40B4-BE49-F238E27FC236}">
                    <a16:creationId xmlns:a16="http://schemas.microsoft.com/office/drawing/2014/main" id="{20F25047-A406-4E4A-A82E-66FF6A9743AE}"/>
                  </a:ext>
                </a:extLst>
              </p:cNvPr>
              <p:cNvSpPr/>
              <p:nvPr/>
            </p:nvSpPr>
            <p:spPr>
              <a:xfrm>
                <a:off x="1395501" y="1647741"/>
                <a:ext cx="139670" cy="99536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749" extrusionOk="0">
                    <a:moveTo>
                      <a:pt x="213" y="0"/>
                    </a:moveTo>
                    <a:cubicBezTo>
                      <a:pt x="199" y="0"/>
                      <a:pt x="186" y="7"/>
                      <a:pt x="178" y="23"/>
                    </a:cubicBezTo>
                    <a:cubicBezTo>
                      <a:pt x="153" y="60"/>
                      <a:pt x="141" y="84"/>
                      <a:pt x="129" y="120"/>
                    </a:cubicBezTo>
                    <a:cubicBezTo>
                      <a:pt x="123" y="104"/>
                      <a:pt x="104" y="95"/>
                      <a:pt x="86" y="95"/>
                    </a:cubicBezTo>
                    <a:cubicBezTo>
                      <a:pt x="65" y="95"/>
                      <a:pt x="43" y="107"/>
                      <a:pt x="43" y="133"/>
                    </a:cubicBezTo>
                    <a:cubicBezTo>
                      <a:pt x="56" y="266"/>
                      <a:pt x="43" y="401"/>
                      <a:pt x="7" y="547"/>
                    </a:cubicBezTo>
                    <a:cubicBezTo>
                      <a:pt x="0" y="575"/>
                      <a:pt x="26" y="595"/>
                      <a:pt x="51" y="595"/>
                    </a:cubicBezTo>
                    <a:cubicBezTo>
                      <a:pt x="69" y="595"/>
                      <a:pt x="87" y="584"/>
                      <a:pt x="92" y="558"/>
                    </a:cubicBezTo>
                    <a:lnTo>
                      <a:pt x="92" y="547"/>
                    </a:lnTo>
                    <a:lnTo>
                      <a:pt x="165" y="728"/>
                    </a:lnTo>
                    <a:cubicBezTo>
                      <a:pt x="176" y="743"/>
                      <a:pt x="190" y="749"/>
                      <a:pt x="203" y="749"/>
                    </a:cubicBezTo>
                    <a:cubicBezTo>
                      <a:pt x="236" y="749"/>
                      <a:pt x="268" y="714"/>
                      <a:pt x="251" y="680"/>
                    </a:cubicBezTo>
                    <a:cubicBezTo>
                      <a:pt x="238" y="668"/>
                      <a:pt x="238" y="656"/>
                      <a:pt x="226" y="644"/>
                    </a:cubicBezTo>
                    <a:lnTo>
                      <a:pt x="226" y="644"/>
                    </a:lnTo>
                    <a:cubicBezTo>
                      <a:pt x="481" y="680"/>
                      <a:pt x="737" y="717"/>
                      <a:pt x="992" y="741"/>
                    </a:cubicBezTo>
                    <a:cubicBezTo>
                      <a:pt x="995" y="742"/>
                      <a:pt x="998" y="742"/>
                      <a:pt x="1001" y="742"/>
                    </a:cubicBezTo>
                    <a:cubicBezTo>
                      <a:pt x="1042" y="742"/>
                      <a:pt x="1050" y="668"/>
                      <a:pt x="1005" y="668"/>
                    </a:cubicBezTo>
                    <a:cubicBezTo>
                      <a:pt x="749" y="631"/>
                      <a:pt x="481" y="595"/>
                      <a:pt x="226" y="558"/>
                    </a:cubicBezTo>
                    <a:lnTo>
                      <a:pt x="202" y="558"/>
                    </a:lnTo>
                    <a:cubicBezTo>
                      <a:pt x="141" y="401"/>
                      <a:pt x="165" y="230"/>
                      <a:pt x="251" y="60"/>
                    </a:cubicBezTo>
                    <a:cubicBezTo>
                      <a:pt x="267" y="28"/>
                      <a:pt x="240" y="0"/>
                      <a:pt x="2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9922;p65">
                <a:extLst>
                  <a:ext uri="{FF2B5EF4-FFF2-40B4-BE49-F238E27FC236}">
                    <a16:creationId xmlns:a16="http://schemas.microsoft.com/office/drawing/2014/main" id="{DFB0C5EA-A878-4500-8309-F14219B387B4}"/>
                  </a:ext>
                </a:extLst>
              </p:cNvPr>
              <p:cNvSpPr/>
              <p:nvPr/>
            </p:nvSpPr>
            <p:spPr>
              <a:xfrm>
                <a:off x="1410917" y="1787676"/>
                <a:ext cx="328776" cy="136746"/>
              </a:xfrm>
              <a:custGeom>
                <a:avLst/>
                <a:gdLst/>
                <a:ahLst/>
                <a:cxnLst/>
                <a:rect l="l" t="t" r="r" b="b"/>
                <a:pathLst>
                  <a:path w="2474" h="1029" extrusionOk="0">
                    <a:moveTo>
                      <a:pt x="2080" y="393"/>
                    </a:moveTo>
                    <a:lnTo>
                      <a:pt x="2068" y="405"/>
                    </a:lnTo>
                    <a:cubicBezTo>
                      <a:pt x="2032" y="429"/>
                      <a:pt x="2056" y="478"/>
                      <a:pt x="2092" y="478"/>
                    </a:cubicBezTo>
                    <a:cubicBezTo>
                      <a:pt x="1837" y="648"/>
                      <a:pt x="1570" y="794"/>
                      <a:pt x="1290" y="940"/>
                    </a:cubicBezTo>
                    <a:cubicBezTo>
                      <a:pt x="1314" y="892"/>
                      <a:pt x="1351" y="843"/>
                      <a:pt x="1375" y="794"/>
                    </a:cubicBezTo>
                    <a:cubicBezTo>
                      <a:pt x="1618" y="661"/>
                      <a:pt x="1849" y="527"/>
                      <a:pt x="2080" y="393"/>
                    </a:cubicBezTo>
                    <a:close/>
                    <a:moveTo>
                      <a:pt x="2227" y="0"/>
                    </a:moveTo>
                    <a:cubicBezTo>
                      <a:pt x="2204" y="0"/>
                      <a:pt x="2185" y="12"/>
                      <a:pt x="2178" y="40"/>
                    </a:cubicBezTo>
                    <a:cubicBezTo>
                      <a:pt x="2162" y="73"/>
                      <a:pt x="2189" y="100"/>
                      <a:pt x="2216" y="100"/>
                    </a:cubicBezTo>
                    <a:cubicBezTo>
                      <a:pt x="2229" y="100"/>
                      <a:pt x="2243" y="93"/>
                      <a:pt x="2251" y="77"/>
                    </a:cubicBezTo>
                    <a:lnTo>
                      <a:pt x="2251" y="77"/>
                    </a:lnTo>
                    <a:cubicBezTo>
                      <a:pt x="2226" y="138"/>
                      <a:pt x="2226" y="199"/>
                      <a:pt x="2189" y="259"/>
                    </a:cubicBezTo>
                    <a:cubicBezTo>
                      <a:pt x="2182" y="259"/>
                      <a:pt x="2173" y="254"/>
                      <a:pt x="2162" y="254"/>
                    </a:cubicBezTo>
                    <a:cubicBezTo>
                      <a:pt x="2156" y="254"/>
                      <a:pt x="2149" y="255"/>
                      <a:pt x="2141" y="259"/>
                    </a:cubicBezTo>
                    <a:cubicBezTo>
                      <a:pt x="1922" y="381"/>
                      <a:pt x="1703" y="515"/>
                      <a:pt x="1472" y="637"/>
                    </a:cubicBezTo>
                    <a:cubicBezTo>
                      <a:pt x="1484" y="624"/>
                      <a:pt x="1497" y="612"/>
                      <a:pt x="1497" y="600"/>
                    </a:cubicBezTo>
                    <a:cubicBezTo>
                      <a:pt x="1523" y="565"/>
                      <a:pt x="1492" y="536"/>
                      <a:pt x="1460" y="536"/>
                    </a:cubicBezTo>
                    <a:cubicBezTo>
                      <a:pt x="1447" y="536"/>
                      <a:pt x="1434" y="541"/>
                      <a:pt x="1424" y="551"/>
                    </a:cubicBezTo>
                    <a:lnTo>
                      <a:pt x="1314" y="734"/>
                    </a:lnTo>
                    <a:cubicBezTo>
                      <a:pt x="1290" y="746"/>
                      <a:pt x="1254" y="770"/>
                      <a:pt x="1229" y="783"/>
                    </a:cubicBezTo>
                    <a:cubicBezTo>
                      <a:pt x="1290" y="637"/>
                      <a:pt x="1362" y="491"/>
                      <a:pt x="1472" y="369"/>
                    </a:cubicBezTo>
                    <a:cubicBezTo>
                      <a:pt x="1501" y="340"/>
                      <a:pt x="1470" y="297"/>
                      <a:pt x="1437" y="297"/>
                    </a:cubicBezTo>
                    <a:cubicBezTo>
                      <a:pt x="1428" y="297"/>
                      <a:pt x="1419" y="300"/>
                      <a:pt x="1411" y="308"/>
                    </a:cubicBezTo>
                    <a:cubicBezTo>
                      <a:pt x="1290" y="442"/>
                      <a:pt x="1192" y="600"/>
                      <a:pt x="1144" y="770"/>
                    </a:cubicBezTo>
                    <a:cubicBezTo>
                      <a:pt x="1132" y="794"/>
                      <a:pt x="1144" y="819"/>
                      <a:pt x="1156" y="819"/>
                    </a:cubicBezTo>
                    <a:cubicBezTo>
                      <a:pt x="1132" y="843"/>
                      <a:pt x="1108" y="856"/>
                      <a:pt x="1071" y="867"/>
                    </a:cubicBezTo>
                    <a:cubicBezTo>
                      <a:pt x="1059" y="880"/>
                      <a:pt x="1046" y="892"/>
                      <a:pt x="1059" y="916"/>
                    </a:cubicBezTo>
                    <a:cubicBezTo>
                      <a:pt x="779" y="807"/>
                      <a:pt x="511" y="721"/>
                      <a:pt x="232" y="661"/>
                    </a:cubicBezTo>
                    <a:cubicBezTo>
                      <a:pt x="228" y="657"/>
                      <a:pt x="223" y="656"/>
                      <a:pt x="219" y="656"/>
                    </a:cubicBezTo>
                    <a:cubicBezTo>
                      <a:pt x="207" y="656"/>
                      <a:pt x="195" y="664"/>
                      <a:pt x="195" y="673"/>
                    </a:cubicBezTo>
                    <a:cubicBezTo>
                      <a:pt x="122" y="527"/>
                      <a:pt x="135" y="357"/>
                      <a:pt x="244" y="223"/>
                    </a:cubicBezTo>
                    <a:cubicBezTo>
                      <a:pt x="263" y="194"/>
                      <a:pt x="237" y="151"/>
                      <a:pt x="208" y="151"/>
                    </a:cubicBezTo>
                    <a:cubicBezTo>
                      <a:pt x="199" y="151"/>
                      <a:pt x="191" y="154"/>
                      <a:pt x="183" y="162"/>
                    </a:cubicBezTo>
                    <a:cubicBezTo>
                      <a:pt x="0" y="357"/>
                      <a:pt x="13" y="661"/>
                      <a:pt x="208" y="843"/>
                    </a:cubicBezTo>
                    <a:cubicBezTo>
                      <a:pt x="215" y="851"/>
                      <a:pt x="224" y="854"/>
                      <a:pt x="233" y="854"/>
                    </a:cubicBezTo>
                    <a:cubicBezTo>
                      <a:pt x="265" y="854"/>
                      <a:pt x="297" y="808"/>
                      <a:pt x="268" y="770"/>
                    </a:cubicBezTo>
                    <a:cubicBezTo>
                      <a:pt x="256" y="770"/>
                      <a:pt x="256" y="758"/>
                      <a:pt x="244" y="746"/>
                    </a:cubicBezTo>
                    <a:lnTo>
                      <a:pt x="244" y="746"/>
                    </a:lnTo>
                    <a:cubicBezTo>
                      <a:pt x="511" y="819"/>
                      <a:pt x="779" y="904"/>
                      <a:pt x="1046" y="1002"/>
                    </a:cubicBezTo>
                    <a:cubicBezTo>
                      <a:pt x="1051" y="1003"/>
                      <a:pt x="1056" y="1004"/>
                      <a:pt x="1060" y="1004"/>
                    </a:cubicBezTo>
                    <a:cubicBezTo>
                      <a:pt x="1086" y="1004"/>
                      <a:pt x="1095" y="974"/>
                      <a:pt x="1095" y="953"/>
                    </a:cubicBezTo>
                    <a:cubicBezTo>
                      <a:pt x="1095" y="953"/>
                      <a:pt x="1108" y="953"/>
                      <a:pt x="1119" y="940"/>
                    </a:cubicBezTo>
                    <a:cubicBezTo>
                      <a:pt x="1156" y="929"/>
                      <a:pt x="1181" y="904"/>
                      <a:pt x="1217" y="892"/>
                    </a:cubicBezTo>
                    <a:lnTo>
                      <a:pt x="1217" y="892"/>
                    </a:lnTo>
                    <a:cubicBezTo>
                      <a:pt x="1205" y="904"/>
                      <a:pt x="1192" y="929"/>
                      <a:pt x="1192" y="940"/>
                    </a:cubicBezTo>
                    <a:cubicBezTo>
                      <a:pt x="1164" y="978"/>
                      <a:pt x="1195" y="1009"/>
                      <a:pt x="1227" y="1009"/>
                    </a:cubicBezTo>
                    <a:cubicBezTo>
                      <a:pt x="1236" y="1009"/>
                      <a:pt x="1245" y="1007"/>
                      <a:pt x="1254" y="1002"/>
                    </a:cubicBezTo>
                    <a:cubicBezTo>
                      <a:pt x="1254" y="1011"/>
                      <a:pt x="1270" y="1029"/>
                      <a:pt x="1295" y="1029"/>
                    </a:cubicBezTo>
                    <a:cubicBezTo>
                      <a:pt x="1301" y="1029"/>
                      <a:pt x="1307" y="1028"/>
                      <a:pt x="1314" y="1026"/>
                    </a:cubicBezTo>
                    <a:cubicBezTo>
                      <a:pt x="1654" y="867"/>
                      <a:pt x="1983" y="673"/>
                      <a:pt x="2299" y="442"/>
                    </a:cubicBezTo>
                    <a:cubicBezTo>
                      <a:pt x="2330" y="421"/>
                      <a:pt x="2308" y="364"/>
                      <a:pt x="2270" y="364"/>
                    </a:cubicBezTo>
                    <a:cubicBezTo>
                      <a:pt x="2264" y="364"/>
                      <a:pt x="2258" y="366"/>
                      <a:pt x="2251" y="369"/>
                    </a:cubicBezTo>
                    <a:cubicBezTo>
                      <a:pt x="2226" y="393"/>
                      <a:pt x="2202" y="405"/>
                      <a:pt x="2178" y="418"/>
                    </a:cubicBezTo>
                    <a:cubicBezTo>
                      <a:pt x="2214" y="393"/>
                      <a:pt x="2238" y="357"/>
                      <a:pt x="2262" y="321"/>
                    </a:cubicBezTo>
                    <a:cubicBezTo>
                      <a:pt x="2299" y="357"/>
                      <a:pt x="2360" y="381"/>
                      <a:pt x="2408" y="381"/>
                    </a:cubicBezTo>
                    <a:cubicBezTo>
                      <a:pt x="2470" y="381"/>
                      <a:pt x="2470" y="296"/>
                      <a:pt x="2408" y="296"/>
                    </a:cubicBezTo>
                    <a:cubicBezTo>
                      <a:pt x="2372" y="296"/>
                      <a:pt x="2335" y="284"/>
                      <a:pt x="2311" y="248"/>
                    </a:cubicBezTo>
                    <a:cubicBezTo>
                      <a:pt x="2311" y="235"/>
                      <a:pt x="2299" y="235"/>
                      <a:pt x="2299" y="235"/>
                    </a:cubicBezTo>
                    <a:cubicBezTo>
                      <a:pt x="2311" y="211"/>
                      <a:pt x="2311" y="186"/>
                      <a:pt x="2311" y="162"/>
                    </a:cubicBezTo>
                    <a:cubicBezTo>
                      <a:pt x="2335" y="175"/>
                      <a:pt x="2360" y="199"/>
                      <a:pt x="2384" y="223"/>
                    </a:cubicBezTo>
                    <a:cubicBezTo>
                      <a:pt x="2392" y="231"/>
                      <a:pt x="2401" y="234"/>
                      <a:pt x="2410" y="234"/>
                    </a:cubicBezTo>
                    <a:cubicBezTo>
                      <a:pt x="2443" y="234"/>
                      <a:pt x="2474" y="191"/>
                      <a:pt x="2445" y="162"/>
                    </a:cubicBezTo>
                    <a:cubicBezTo>
                      <a:pt x="2408" y="126"/>
                      <a:pt x="2372" y="89"/>
                      <a:pt x="2335" y="65"/>
                    </a:cubicBezTo>
                    <a:cubicBezTo>
                      <a:pt x="2324" y="53"/>
                      <a:pt x="2311" y="53"/>
                      <a:pt x="2299" y="53"/>
                    </a:cubicBezTo>
                    <a:cubicBezTo>
                      <a:pt x="2299" y="40"/>
                      <a:pt x="2287" y="29"/>
                      <a:pt x="2275" y="16"/>
                    </a:cubicBezTo>
                    <a:cubicBezTo>
                      <a:pt x="2260" y="6"/>
                      <a:pt x="2242" y="0"/>
                      <a:pt x="222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9923;p65">
                <a:extLst>
                  <a:ext uri="{FF2B5EF4-FFF2-40B4-BE49-F238E27FC236}">
                    <a16:creationId xmlns:a16="http://schemas.microsoft.com/office/drawing/2014/main" id="{F3CF2243-0BFE-4724-BF4B-C097BCD07CB9}"/>
                  </a:ext>
                </a:extLst>
              </p:cNvPr>
              <p:cNvSpPr/>
              <p:nvPr/>
            </p:nvSpPr>
            <p:spPr>
              <a:xfrm>
                <a:off x="1440020" y="1990337"/>
                <a:ext cx="45582" cy="103523"/>
              </a:xfrm>
              <a:custGeom>
                <a:avLst/>
                <a:gdLst/>
                <a:ahLst/>
                <a:cxnLst/>
                <a:rect l="l" t="t" r="r" b="b"/>
                <a:pathLst>
                  <a:path w="343" h="779" extrusionOk="0">
                    <a:moveTo>
                      <a:pt x="282" y="0"/>
                    </a:moveTo>
                    <a:cubicBezTo>
                      <a:pt x="273" y="0"/>
                      <a:pt x="264" y="4"/>
                      <a:pt x="256" y="12"/>
                    </a:cubicBezTo>
                    <a:cubicBezTo>
                      <a:pt x="25" y="194"/>
                      <a:pt x="0" y="534"/>
                      <a:pt x="171" y="766"/>
                    </a:cubicBezTo>
                    <a:cubicBezTo>
                      <a:pt x="180" y="774"/>
                      <a:pt x="190" y="778"/>
                      <a:pt x="200" y="778"/>
                    </a:cubicBezTo>
                    <a:cubicBezTo>
                      <a:pt x="232" y="778"/>
                      <a:pt x="262" y="741"/>
                      <a:pt x="244" y="704"/>
                    </a:cubicBezTo>
                    <a:cubicBezTo>
                      <a:pt x="98" y="498"/>
                      <a:pt x="122" y="242"/>
                      <a:pt x="305" y="72"/>
                    </a:cubicBezTo>
                    <a:cubicBezTo>
                      <a:pt x="343" y="44"/>
                      <a:pt x="314" y="0"/>
                      <a:pt x="2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9924;p65">
                <a:extLst>
                  <a:ext uri="{FF2B5EF4-FFF2-40B4-BE49-F238E27FC236}">
                    <a16:creationId xmlns:a16="http://schemas.microsoft.com/office/drawing/2014/main" id="{EAE98256-B9ED-4455-BCE7-9C9F9EB823B3}"/>
                  </a:ext>
                </a:extLst>
              </p:cNvPr>
              <p:cNvSpPr/>
              <p:nvPr/>
            </p:nvSpPr>
            <p:spPr>
              <a:xfrm>
                <a:off x="1465801" y="2175721"/>
                <a:ext cx="157611" cy="130368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981" extrusionOk="0">
                    <a:moveTo>
                      <a:pt x="265" y="1"/>
                    </a:moveTo>
                    <a:cubicBezTo>
                      <a:pt x="247" y="1"/>
                      <a:pt x="229" y="9"/>
                      <a:pt x="220" y="27"/>
                    </a:cubicBezTo>
                    <a:cubicBezTo>
                      <a:pt x="208" y="76"/>
                      <a:pt x="195" y="112"/>
                      <a:pt x="184" y="149"/>
                    </a:cubicBezTo>
                    <a:cubicBezTo>
                      <a:pt x="184" y="136"/>
                      <a:pt x="171" y="125"/>
                      <a:pt x="171" y="125"/>
                    </a:cubicBezTo>
                    <a:cubicBezTo>
                      <a:pt x="162" y="115"/>
                      <a:pt x="151" y="111"/>
                      <a:pt x="140" y="111"/>
                    </a:cubicBezTo>
                    <a:cubicBezTo>
                      <a:pt x="123" y="111"/>
                      <a:pt x="106" y="121"/>
                      <a:pt x="98" y="136"/>
                    </a:cubicBezTo>
                    <a:cubicBezTo>
                      <a:pt x="14" y="258"/>
                      <a:pt x="1" y="417"/>
                      <a:pt x="74" y="550"/>
                    </a:cubicBezTo>
                    <a:cubicBezTo>
                      <a:pt x="82" y="562"/>
                      <a:pt x="96" y="568"/>
                      <a:pt x="109" y="568"/>
                    </a:cubicBezTo>
                    <a:cubicBezTo>
                      <a:pt x="136" y="568"/>
                      <a:pt x="163" y="546"/>
                      <a:pt x="147" y="514"/>
                    </a:cubicBezTo>
                    <a:cubicBezTo>
                      <a:pt x="123" y="417"/>
                      <a:pt x="111" y="331"/>
                      <a:pt x="147" y="246"/>
                    </a:cubicBezTo>
                    <a:cubicBezTo>
                      <a:pt x="147" y="271"/>
                      <a:pt x="159" y="282"/>
                      <a:pt x="171" y="307"/>
                    </a:cubicBezTo>
                    <a:cubicBezTo>
                      <a:pt x="159" y="392"/>
                      <a:pt x="171" y="477"/>
                      <a:pt x="195" y="563"/>
                    </a:cubicBezTo>
                    <a:cubicBezTo>
                      <a:pt x="202" y="587"/>
                      <a:pt x="223" y="599"/>
                      <a:pt x="244" y="599"/>
                    </a:cubicBezTo>
                    <a:cubicBezTo>
                      <a:pt x="266" y="599"/>
                      <a:pt x="287" y="587"/>
                      <a:pt x="293" y="563"/>
                    </a:cubicBezTo>
                    <a:lnTo>
                      <a:pt x="293" y="490"/>
                    </a:lnTo>
                    <a:cubicBezTo>
                      <a:pt x="560" y="660"/>
                      <a:pt x="841" y="817"/>
                      <a:pt x="1108" y="976"/>
                    </a:cubicBezTo>
                    <a:cubicBezTo>
                      <a:pt x="1115" y="979"/>
                      <a:pt x="1121" y="981"/>
                      <a:pt x="1128" y="981"/>
                    </a:cubicBezTo>
                    <a:cubicBezTo>
                      <a:pt x="1165" y="981"/>
                      <a:pt x="1186" y="924"/>
                      <a:pt x="1144" y="903"/>
                    </a:cubicBezTo>
                    <a:cubicBezTo>
                      <a:pt x="865" y="733"/>
                      <a:pt x="573" y="563"/>
                      <a:pt x="293" y="392"/>
                    </a:cubicBezTo>
                    <a:cubicBezTo>
                      <a:pt x="281" y="355"/>
                      <a:pt x="281" y="319"/>
                      <a:pt x="268" y="295"/>
                    </a:cubicBezTo>
                    <a:cubicBezTo>
                      <a:pt x="268" y="209"/>
                      <a:pt x="281" y="136"/>
                      <a:pt x="305" y="52"/>
                    </a:cubicBezTo>
                    <a:cubicBezTo>
                      <a:pt x="320" y="22"/>
                      <a:pt x="293" y="1"/>
                      <a:pt x="2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9925;p65">
                <a:extLst>
                  <a:ext uri="{FF2B5EF4-FFF2-40B4-BE49-F238E27FC236}">
                    <a16:creationId xmlns:a16="http://schemas.microsoft.com/office/drawing/2014/main" id="{48506F63-47A5-4782-82D8-1976AED0E65D}"/>
                  </a:ext>
                </a:extLst>
              </p:cNvPr>
              <p:cNvSpPr/>
              <p:nvPr/>
            </p:nvSpPr>
            <p:spPr>
              <a:xfrm>
                <a:off x="1543410" y="2580245"/>
                <a:ext cx="127045" cy="144454"/>
              </a:xfrm>
              <a:custGeom>
                <a:avLst/>
                <a:gdLst/>
                <a:ahLst/>
                <a:cxnLst/>
                <a:rect l="l" t="t" r="r" b="b"/>
                <a:pathLst>
                  <a:path w="956" h="1087" extrusionOk="0">
                    <a:moveTo>
                      <a:pt x="151" y="0"/>
                    </a:moveTo>
                    <a:cubicBezTo>
                      <a:pt x="138" y="0"/>
                      <a:pt x="127" y="7"/>
                      <a:pt x="122" y="24"/>
                    </a:cubicBezTo>
                    <a:cubicBezTo>
                      <a:pt x="49" y="157"/>
                      <a:pt x="13" y="316"/>
                      <a:pt x="38" y="473"/>
                    </a:cubicBezTo>
                    <a:cubicBezTo>
                      <a:pt x="13" y="486"/>
                      <a:pt x="1" y="522"/>
                      <a:pt x="25" y="535"/>
                    </a:cubicBezTo>
                    <a:lnTo>
                      <a:pt x="49" y="559"/>
                    </a:lnTo>
                    <a:cubicBezTo>
                      <a:pt x="62" y="632"/>
                      <a:pt x="86" y="692"/>
                      <a:pt x="122" y="765"/>
                    </a:cubicBezTo>
                    <a:cubicBezTo>
                      <a:pt x="133" y="779"/>
                      <a:pt x="147" y="785"/>
                      <a:pt x="161" y="785"/>
                    </a:cubicBezTo>
                    <a:cubicBezTo>
                      <a:pt x="194" y="785"/>
                      <a:pt x="225" y="751"/>
                      <a:pt x="208" y="716"/>
                    </a:cubicBezTo>
                    <a:cubicBezTo>
                      <a:pt x="195" y="705"/>
                      <a:pt x="195" y="680"/>
                      <a:pt x="184" y="668"/>
                    </a:cubicBezTo>
                    <a:lnTo>
                      <a:pt x="184" y="668"/>
                    </a:lnTo>
                    <a:cubicBezTo>
                      <a:pt x="402" y="826"/>
                      <a:pt x="621" y="972"/>
                      <a:pt x="865" y="1081"/>
                    </a:cubicBezTo>
                    <a:cubicBezTo>
                      <a:pt x="871" y="1085"/>
                      <a:pt x="878" y="1086"/>
                      <a:pt x="885" y="1086"/>
                    </a:cubicBezTo>
                    <a:cubicBezTo>
                      <a:pt x="925" y="1086"/>
                      <a:pt x="955" y="1029"/>
                      <a:pt x="913" y="1008"/>
                    </a:cubicBezTo>
                    <a:cubicBezTo>
                      <a:pt x="633" y="875"/>
                      <a:pt x="378" y="716"/>
                      <a:pt x="147" y="522"/>
                    </a:cubicBezTo>
                    <a:cubicBezTo>
                      <a:pt x="111" y="364"/>
                      <a:pt x="122" y="206"/>
                      <a:pt x="195" y="48"/>
                    </a:cubicBezTo>
                    <a:cubicBezTo>
                      <a:pt x="203" y="24"/>
                      <a:pt x="175" y="0"/>
                      <a:pt x="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9926;p65">
                <a:extLst>
                  <a:ext uri="{FF2B5EF4-FFF2-40B4-BE49-F238E27FC236}">
                    <a16:creationId xmlns:a16="http://schemas.microsoft.com/office/drawing/2014/main" id="{9555798F-DD51-4120-9AB7-12BBDF2F4252}"/>
                  </a:ext>
                </a:extLst>
              </p:cNvPr>
              <p:cNvSpPr/>
              <p:nvPr/>
            </p:nvSpPr>
            <p:spPr>
              <a:xfrm>
                <a:off x="1580620" y="3018258"/>
                <a:ext cx="190302" cy="174222"/>
              </a:xfrm>
              <a:custGeom>
                <a:avLst/>
                <a:gdLst/>
                <a:ahLst/>
                <a:cxnLst/>
                <a:rect l="l" t="t" r="r" b="b"/>
                <a:pathLst>
                  <a:path w="1432" h="1311" extrusionOk="0">
                    <a:moveTo>
                      <a:pt x="414" y="595"/>
                    </a:moveTo>
                    <a:lnTo>
                      <a:pt x="414" y="607"/>
                    </a:lnTo>
                    <a:cubicBezTo>
                      <a:pt x="682" y="753"/>
                      <a:pt x="925" y="936"/>
                      <a:pt x="1168" y="1130"/>
                    </a:cubicBezTo>
                    <a:cubicBezTo>
                      <a:pt x="1168" y="1142"/>
                      <a:pt x="1168" y="1142"/>
                      <a:pt x="1180" y="1142"/>
                    </a:cubicBezTo>
                    <a:lnTo>
                      <a:pt x="1144" y="1179"/>
                    </a:lnTo>
                    <a:cubicBezTo>
                      <a:pt x="876" y="1009"/>
                      <a:pt x="596" y="838"/>
                      <a:pt x="329" y="680"/>
                    </a:cubicBezTo>
                    <a:lnTo>
                      <a:pt x="353" y="655"/>
                    </a:lnTo>
                    <a:cubicBezTo>
                      <a:pt x="353" y="644"/>
                      <a:pt x="366" y="631"/>
                      <a:pt x="353" y="619"/>
                    </a:cubicBezTo>
                    <a:cubicBezTo>
                      <a:pt x="366" y="619"/>
                      <a:pt x="366" y="607"/>
                      <a:pt x="366" y="607"/>
                    </a:cubicBezTo>
                    <a:cubicBezTo>
                      <a:pt x="369" y="611"/>
                      <a:pt x="374" y="612"/>
                      <a:pt x="379" y="612"/>
                    </a:cubicBezTo>
                    <a:cubicBezTo>
                      <a:pt x="391" y="612"/>
                      <a:pt x="405" y="603"/>
                      <a:pt x="414" y="595"/>
                    </a:cubicBezTo>
                    <a:close/>
                    <a:moveTo>
                      <a:pt x="469" y="0"/>
                    </a:moveTo>
                    <a:cubicBezTo>
                      <a:pt x="454" y="0"/>
                      <a:pt x="438" y="7"/>
                      <a:pt x="426" y="23"/>
                    </a:cubicBezTo>
                    <a:cubicBezTo>
                      <a:pt x="329" y="169"/>
                      <a:pt x="293" y="352"/>
                      <a:pt x="317" y="522"/>
                    </a:cubicBezTo>
                    <a:cubicBezTo>
                      <a:pt x="294" y="537"/>
                      <a:pt x="270" y="544"/>
                      <a:pt x="247" y="544"/>
                    </a:cubicBezTo>
                    <a:cubicBezTo>
                      <a:pt x="195" y="544"/>
                      <a:pt x="147" y="511"/>
                      <a:pt x="122" y="461"/>
                    </a:cubicBezTo>
                    <a:cubicBezTo>
                      <a:pt x="122" y="425"/>
                      <a:pt x="134" y="364"/>
                      <a:pt x="147" y="328"/>
                    </a:cubicBezTo>
                    <a:cubicBezTo>
                      <a:pt x="147" y="288"/>
                      <a:pt x="117" y="260"/>
                      <a:pt x="89" y="260"/>
                    </a:cubicBezTo>
                    <a:cubicBezTo>
                      <a:pt x="73" y="260"/>
                      <a:pt x="58" y="269"/>
                      <a:pt x="49" y="291"/>
                    </a:cubicBezTo>
                    <a:cubicBezTo>
                      <a:pt x="13" y="352"/>
                      <a:pt x="1" y="425"/>
                      <a:pt x="25" y="498"/>
                    </a:cubicBezTo>
                    <a:cubicBezTo>
                      <a:pt x="37" y="546"/>
                      <a:pt x="49" y="607"/>
                      <a:pt x="98" y="644"/>
                    </a:cubicBezTo>
                    <a:cubicBezTo>
                      <a:pt x="122" y="680"/>
                      <a:pt x="171" y="692"/>
                      <a:pt x="207" y="704"/>
                    </a:cubicBezTo>
                    <a:cubicBezTo>
                      <a:pt x="536" y="899"/>
                      <a:pt x="864" y="1106"/>
                      <a:pt x="1180" y="1300"/>
                    </a:cubicBezTo>
                    <a:cubicBezTo>
                      <a:pt x="1189" y="1307"/>
                      <a:pt x="1198" y="1310"/>
                      <a:pt x="1207" y="1310"/>
                    </a:cubicBezTo>
                    <a:cubicBezTo>
                      <a:pt x="1244" y="1310"/>
                      <a:pt x="1268" y="1257"/>
                      <a:pt x="1229" y="1228"/>
                    </a:cubicBezTo>
                    <a:lnTo>
                      <a:pt x="1217" y="1228"/>
                    </a:lnTo>
                    <a:cubicBezTo>
                      <a:pt x="1326" y="1106"/>
                      <a:pt x="1399" y="947"/>
                      <a:pt x="1423" y="790"/>
                    </a:cubicBezTo>
                    <a:cubicBezTo>
                      <a:pt x="1431" y="760"/>
                      <a:pt x="1406" y="739"/>
                      <a:pt x="1383" y="739"/>
                    </a:cubicBezTo>
                    <a:cubicBezTo>
                      <a:pt x="1369" y="739"/>
                      <a:pt x="1355" y="747"/>
                      <a:pt x="1350" y="765"/>
                    </a:cubicBezTo>
                    <a:cubicBezTo>
                      <a:pt x="1326" y="874"/>
                      <a:pt x="1277" y="972"/>
                      <a:pt x="1229" y="1069"/>
                    </a:cubicBezTo>
                    <a:cubicBezTo>
                      <a:pt x="985" y="863"/>
                      <a:pt x="731" y="680"/>
                      <a:pt x="463" y="534"/>
                    </a:cubicBezTo>
                    <a:cubicBezTo>
                      <a:pt x="451" y="528"/>
                      <a:pt x="442" y="525"/>
                      <a:pt x="434" y="525"/>
                    </a:cubicBezTo>
                    <a:cubicBezTo>
                      <a:pt x="426" y="525"/>
                      <a:pt x="420" y="528"/>
                      <a:pt x="414" y="534"/>
                    </a:cubicBezTo>
                    <a:cubicBezTo>
                      <a:pt x="390" y="364"/>
                      <a:pt x="414" y="206"/>
                      <a:pt x="499" y="60"/>
                    </a:cubicBezTo>
                    <a:cubicBezTo>
                      <a:pt x="524" y="28"/>
                      <a:pt x="499" y="0"/>
                      <a:pt x="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9927;p65">
                <a:extLst>
                  <a:ext uri="{FF2B5EF4-FFF2-40B4-BE49-F238E27FC236}">
                    <a16:creationId xmlns:a16="http://schemas.microsoft.com/office/drawing/2014/main" id="{3C775621-53F6-49A5-A62F-A811CD8CBCFE}"/>
                  </a:ext>
                </a:extLst>
              </p:cNvPr>
              <p:cNvSpPr/>
              <p:nvPr/>
            </p:nvSpPr>
            <p:spPr>
              <a:xfrm>
                <a:off x="1627531" y="3435141"/>
                <a:ext cx="157611" cy="152561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48" extrusionOk="0">
                    <a:moveTo>
                      <a:pt x="501" y="1"/>
                    </a:moveTo>
                    <a:cubicBezTo>
                      <a:pt x="492" y="1"/>
                      <a:pt x="483" y="4"/>
                      <a:pt x="475" y="12"/>
                    </a:cubicBezTo>
                    <a:cubicBezTo>
                      <a:pt x="316" y="182"/>
                      <a:pt x="280" y="413"/>
                      <a:pt x="353" y="620"/>
                    </a:cubicBezTo>
                    <a:cubicBezTo>
                      <a:pt x="280" y="607"/>
                      <a:pt x="219" y="583"/>
                      <a:pt x="170" y="523"/>
                    </a:cubicBezTo>
                    <a:cubicBezTo>
                      <a:pt x="97" y="450"/>
                      <a:pt x="122" y="316"/>
                      <a:pt x="243" y="291"/>
                    </a:cubicBezTo>
                    <a:cubicBezTo>
                      <a:pt x="292" y="280"/>
                      <a:pt x="280" y="207"/>
                      <a:pt x="219" y="207"/>
                    </a:cubicBezTo>
                    <a:cubicBezTo>
                      <a:pt x="86" y="207"/>
                      <a:pt x="0" y="364"/>
                      <a:pt x="37" y="498"/>
                    </a:cubicBezTo>
                    <a:cubicBezTo>
                      <a:pt x="86" y="669"/>
                      <a:pt x="280" y="717"/>
                      <a:pt x="438" y="717"/>
                    </a:cubicBezTo>
                    <a:cubicBezTo>
                      <a:pt x="669" y="863"/>
                      <a:pt x="888" y="997"/>
                      <a:pt x="1107" y="1143"/>
                    </a:cubicBezTo>
                    <a:cubicBezTo>
                      <a:pt x="1114" y="1146"/>
                      <a:pt x="1121" y="1147"/>
                      <a:pt x="1127" y="1147"/>
                    </a:cubicBezTo>
                    <a:cubicBezTo>
                      <a:pt x="1164" y="1147"/>
                      <a:pt x="1185" y="1091"/>
                      <a:pt x="1143" y="1070"/>
                    </a:cubicBezTo>
                    <a:cubicBezTo>
                      <a:pt x="924" y="924"/>
                      <a:pt x="694" y="778"/>
                      <a:pt x="475" y="632"/>
                    </a:cubicBezTo>
                    <a:cubicBezTo>
                      <a:pt x="365" y="450"/>
                      <a:pt x="402" y="231"/>
                      <a:pt x="535" y="72"/>
                    </a:cubicBezTo>
                    <a:cubicBezTo>
                      <a:pt x="564" y="44"/>
                      <a:pt x="533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9928;p65">
                <a:extLst>
                  <a:ext uri="{FF2B5EF4-FFF2-40B4-BE49-F238E27FC236}">
                    <a16:creationId xmlns:a16="http://schemas.microsoft.com/office/drawing/2014/main" id="{B4D87627-119D-4418-BB9E-90BC3B0C7FDC}"/>
                  </a:ext>
                </a:extLst>
              </p:cNvPr>
              <p:cNvSpPr/>
              <p:nvPr/>
            </p:nvSpPr>
            <p:spPr>
              <a:xfrm>
                <a:off x="1669525" y="3642453"/>
                <a:ext cx="71496" cy="104852"/>
              </a:xfrm>
              <a:custGeom>
                <a:avLst/>
                <a:gdLst/>
                <a:ahLst/>
                <a:cxnLst/>
                <a:rect l="l" t="t" r="r" b="b"/>
                <a:pathLst>
                  <a:path w="538" h="789" extrusionOk="0">
                    <a:moveTo>
                      <a:pt x="170" y="458"/>
                    </a:moveTo>
                    <a:cubicBezTo>
                      <a:pt x="183" y="531"/>
                      <a:pt x="195" y="604"/>
                      <a:pt x="232" y="665"/>
                    </a:cubicBezTo>
                    <a:cubicBezTo>
                      <a:pt x="232" y="665"/>
                      <a:pt x="243" y="665"/>
                      <a:pt x="243" y="677"/>
                    </a:cubicBezTo>
                    <a:cubicBezTo>
                      <a:pt x="233" y="682"/>
                      <a:pt x="221" y="685"/>
                      <a:pt x="208" y="685"/>
                    </a:cubicBezTo>
                    <a:cubicBezTo>
                      <a:pt x="189" y="685"/>
                      <a:pt x="168" y="680"/>
                      <a:pt x="146" y="665"/>
                    </a:cubicBezTo>
                    <a:cubicBezTo>
                      <a:pt x="86" y="604"/>
                      <a:pt x="122" y="519"/>
                      <a:pt x="170" y="458"/>
                    </a:cubicBezTo>
                    <a:close/>
                    <a:moveTo>
                      <a:pt x="476" y="0"/>
                    </a:moveTo>
                    <a:cubicBezTo>
                      <a:pt x="463" y="0"/>
                      <a:pt x="449" y="6"/>
                      <a:pt x="438" y="20"/>
                    </a:cubicBezTo>
                    <a:cubicBezTo>
                      <a:pt x="414" y="57"/>
                      <a:pt x="402" y="93"/>
                      <a:pt x="389" y="118"/>
                    </a:cubicBezTo>
                    <a:cubicBezTo>
                      <a:pt x="375" y="111"/>
                      <a:pt x="357" y="104"/>
                      <a:pt x="342" y="104"/>
                    </a:cubicBezTo>
                    <a:cubicBezTo>
                      <a:pt x="331" y="104"/>
                      <a:pt x="322" y="107"/>
                      <a:pt x="316" y="118"/>
                    </a:cubicBezTo>
                    <a:cubicBezTo>
                      <a:pt x="256" y="155"/>
                      <a:pt x="219" y="215"/>
                      <a:pt x="195" y="288"/>
                    </a:cubicBezTo>
                    <a:cubicBezTo>
                      <a:pt x="98" y="361"/>
                      <a:pt x="0" y="471"/>
                      <a:pt x="13" y="604"/>
                    </a:cubicBezTo>
                    <a:cubicBezTo>
                      <a:pt x="25" y="690"/>
                      <a:pt x="86" y="774"/>
                      <a:pt x="183" y="787"/>
                    </a:cubicBezTo>
                    <a:cubicBezTo>
                      <a:pt x="190" y="788"/>
                      <a:pt x="197" y="788"/>
                      <a:pt x="203" y="788"/>
                    </a:cubicBezTo>
                    <a:cubicBezTo>
                      <a:pt x="303" y="788"/>
                      <a:pt x="380" y="708"/>
                      <a:pt x="414" y="617"/>
                    </a:cubicBezTo>
                    <a:cubicBezTo>
                      <a:pt x="426" y="544"/>
                      <a:pt x="426" y="483"/>
                      <a:pt x="414" y="410"/>
                    </a:cubicBezTo>
                    <a:lnTo>
                      <a:pt x="414" y="301"/>
                    </a:lnTo>
                    <a:cubicBezTo>
                      <a:pt x="426" y="276"/>
                      <a:pt x="438" y="252"/>
                      <a:pt x="438" y="228"/>
                    </a:cubicBezTo>
                    <a:cubicBezTo>
                      <a:pt x="451" y="215"/>
                      <a:pt x="462" y="203"/>
                      <a:pt x="475" y="203"/>
                    </a:cubicBezTo>
                    <a:cubicBezTo>
                      <a:pt x="524" y="191"/>
                      <a:pt x="511" y="142"/>
                      <a:pt x="487" y="130"/>
                    </a:cubicBezTo>
                    <a:cubicBezTo>
                      <a:pt x="499" y="106"/>
                      <a:pt x="511" y="93"/>
                      <a:pt x="511" y="69"/>
                    </a:cubicBezTo>
                    <a:cubicBezTo>
                      <a:pt x="537" y="35"/>
                      <a:pt x="508" y="0"/>
                      <a:pt x="4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9929;p65">
                <a:extLst>
                  <a:ext uri="{FF2B5EF4-FFF2-40B4-BE49-F238E27FC236}">
                    <a16:creationId xmlns:a16="http://schemas.microsoft.com/office/drawing/2014/main" id="{01C47B7E-5459-40BD-A70C-40D9E8F98E85}"/>
                  </a:ext>
                </a:extLst>
              </p:cNvPr>
              <p:cNvSpPr/>
              <p:nvPr/>
            </p:nvSpPr>
            <p:spPr>
              <a:xfrm>
                <a:off x="1735838" y="4101994"/>
                <a:ext cx="52360" cy="111364"/>
              </a:xfrm>
              <a:custGeom>
                <a:avLst/>
                <a:gdLst/>
                <a:ahLst/>
                <a:cxnLst/>
                <a:rect l="l" t="t" r="r" b="b"/>
                <a:pathLst>
                  <a:path w="394" h="838" extrusionOk="0">
                    <a:moveTo>
                      <a:pt x="195" y="357"/>
                    </a:moveTo>
                    <a:cubicBezTo>
                      <a:pt x="195" y="418"/>
                      <a:pt x="195" y="491"/>
                      <a:pt x="207" y="564"/>
                    </a:cubicBezTo>
                    <a:cubicBezTo>
                      <a:pt x="207" y="576"/>
                      <a:pt x="244" y="710"/>
                      <a:pt x="244" y="722"/>
                    </a:cubicBezTo>
                    <a:cubicBezTo>
                      <a:pt x="207" y="697"/>
                      <a:pt x="171" y="673"/>
                      <a:pt x="146" y="661"/>
                    </a:cubicBezTo>
                    <a:cubicBezTo>
                      <a:pt x="134" y="624"/>
                      <a:pt x="134" y="588"/>
                      <a:pt x="134" y="551"/>
                    </a:cubicBezTo>
                    <a:cubicBezTo>
                      <a:pt x="134" y="478"/>
                      <a:pt x="158" y="405"/>
                      <a:pt x="195" y="357"/>
                    </a:cubicBezTo>
                    <a:close/>
                    <a:moveTo>
                      <a:pt x="331" y="0"/>
                    </a:moveTo>
                    <a:cubicBezTo>
                      <a:pt x="315" y="0"/>
                      <a:pt x="300" y="8"/>
                      <a:pt x="292" y="29"/>
                    </a:cubicBezTo>
                    <a:cubicBezTo>
                      <a:pt x="268" y="78"/>
                      <a:pt x="255" y="126"/>
                      <a:pt x="231" y="175"/>
                    </a:cubicBezTo>
                    <a:cubicBezTo>
                      <a:pt x="85" y="272"/>
                      <a:pt x="0" y="467"/>
                      <a:pt x="36" y="637"/>
                    </a:cubicBezTo>
                    <a:cubicBezTo>
                      <a:pt x="63" y="741"/>
                      <a:pt x="144" y="838"/>
                      <a:pt x="232" y="838"/>
                    </a:cubicBezTo>
                    <a:cubicBezTo>
                      <a:pt x="268" y="838"/>
                      <a:pt x="306" y="822"/>
                      <a:pt x="341" y="783"/>
                    </a:cubicBezTo>
                    <a:cubicBezTo>
                      <a:pt x="353" y="770"/>
                      <a:pt x="353" y="746"/>
                      <a:pt x="353" y="734"/>
                    </a:cubicBezTo>
                    <a:cubicBezTo>
                      <a:pt x="268" y="515"/>
                      <a:pt x="280" y="284"/>
                      <a:pt x="377" y="65"/>
                    </a:cubicBezTo>
                    <a:cubicBezTo>
                      <a:pt x="393" y="33"/>
                      <a:pt x="361" y="0"/>
                      <a:pt x="3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9930;p65">
                <a:extLst>
                  <a:ext uri="{FF2B5EF4-FFF2-40B4-BE49-F238E27FC236}">
                    <a16:creationId xmlns:a16="http://schemas.microsoft.com/office/drawing/2014/main" id="{50E621DE-725A-4001-965F-20F80DF941D5}"/>
                  </a:ext>
                </a:extLst>
              </p:cNvPr>
              <p:cNvSpPr/>
              <p:nvPr/>
            </p:nvSpPr>
            <p:spPr>
              <a:xfrm>
                <a:off x="1764942" y="4333758"/>
                <a:ext cx="52891" cy="112161"/>
              </a:xfrm>
              <a:custGeom>
                <a:avLst/>
                <a:gdLst/>
                <a:ahLst/>
                <a:cxnLst/>
                <a:rect l="l" t="t" r="r" b="b"/>
                <a:pathLst>
                  <a:path w="398" h="844" extrusionOk="0">
                    <a:moveTo>
                      <a:pt x="206" y="413"/>
                    </a:moveTo>
                    <a:lnTo>
                      <a:pt x="206" y="413"/>
                    </a:lnTo>
                    <a:cubicBezTo>
                      <a:pt x="195" y="523"/>
                      <a:pt x="206" y="632"/>
                      <a:pt x="219" y="742"/>
                    </a:cubicBezTo>
                    <a:cubicBezTo>
                      <a:pt x="109" y="717"/>
                      <a:pt x="158" y="510"/>
                      <a:pt x="195" y="437"/>
                    </a:cubicBezTo>
                    <a:cubicBezTo>
                      <a:pt x="195" y="425"/>
                      <a:pt x="195" y="425"/>
                      <a:pt x="206" y="413"/>
                    </a:cubicBezTo>
                    <a:close/>
                    <a:moveTo>
                      <a:pt x="349" y="1"/>
                    </a:moveTo>
                    <a:cubicBezTo>
                      <a:pt x="337" y="1"/>
                      <a:pt x="324" y="7"/>
                      <a:pt x="316" y="23"/>
                    </a:cubicBezTo>
                    <a:cubicBezTo>
                      <a:pt x="292" y="72"/>
                      <a:pt x="268" y="133"/>
                      <a:pt x="243" y="182"/>
                    </a:cubicBezTo>
                    <a:cubicBezTo>
                      <a:pt x="219" y="182"/>
                      <a:pt x="195" y="182"/>
                      <a:pt x="182" y="218"/>
                    </a:cubicBezTo>
                    <a:cubicBezTo>
                      <a:pt x="134" y="364"/>
                      <a:pt x="0" y="523"/>
                      <a:pt x="61" y="680"/>
                    </a:cubicBezTo>
                    <a:cubicBezTo>
                      <a:pt x="93" y="776"/>
                      <a:pt x="161" y="843"/>
                      <a:pt x="250" y="843"/>
                    </a:cubicBezTo>
                    <a:cubicBezTo>
                      <a:pt x="264" y="843"/>
                      <a:pt x="278" y="842"/>
                      <a:pt x="292" y="839"/>
                    </a:cubicBezTo>
                    <a:cubicBezTo>
                      <a:pt x="316" y="826"/>
                      <a:pt x="341" y="802"/>
                      <a:pt x="328" y="777"/>
                    </a:cubicBezTo>
                    <a:cubicBezTo>
                      <a:pt x="268" y="534"/>
                      <a:pt x="279" y="291"/>
                      <a:pt x="389" y="60"/>
                    </a:cubicBezTo>
                    <a:cubicBezTo>
                      <a:pt x="397" y="28"/>
                      <a:pt x="373" y="1"/>
                      <a:pt x="3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9931;p65">
                <a:extLst>
                  <a:ext uri="{FF2B5EF4-FFF2-40B4-BE49-F238E27FC236}">
                    <a16:creationId xmlns:a16="http://schemas.microsoft.com/office/drawing/2014/main" id="{36AFBF9C-1F77-4C64-8698-E088B84B053D}"/>
                  </a:ext>
                </a:extLst>
              </p:cNvPr>
              <p:cNvSpPr/>
              <p:nvPr/>
            </p:nvSpPr>
            <p:spPr>
              <a:xfrm>
                <a:off x="750442" y="1482689"/>
                <a:ext cx="209704" cy="161066"/>
              </a:xfrm>
              <a:custGeom>
                <a:avLst/>
                <a:gdLst/>
                <a:ahLst/>
                <a:cxnLst/>
                <a:rect l="l" t="t" r="r" b="b"/>
                <a:pathLst>
                  <a:path w="1578" h="1212" extrusionOk="0">
                    <a:moveTo>
                      <a:pt x="1517" y="0"/>
                    </a:moveTo>
                    <a:cubicBezTo>
                      <a:pt x="1432" y="13"/>
                      <a:pt x="1335" y="25"/>
                      <a:pt x="1249" y="37"/>
                    </a:cubicBezTo>
                    <a:cubicBezTo>
                      <a:pt x="1241" y="28"/>
                      <a:pt x="1226" y="20"/>
                      <a:pt x="1210" y="20"/>
                    </a:cubicBezTo>
                    <a:cubicBezTo>
                      <a:pt x="1203" y="20"/>
                      <a:pt x="1196" y="21"/>
                      <a:pt x="1189" y="25"/>
                    </a:cubicBezTo>
                    <a:cubicBezTo>
                      <a:pt x="848" y="195"/>
                      <a:pt x="483" y="341"/>
                      <a:pt x="106" y="451"/>
                    </a:cubicBezTo>
                    <a:cubicBezTo>
                      <a:pt x="82" y="451"/>
                      <a:pt x="70" y="487"/>
                      <a:pt x="82" y="511"/>
                    </a:cubicBezTo>
                    <a:cubicBezTo>
                      <a:pt x="74" y="501"/>
                      <a:pt x="64" y="496"/>
                      <a:pt x="54" y="496"/>
                    </a:cubicBezTo>
                    <a:cubicBezTo>
                      <a:pt x="28" y="496"/>
                      <a:pt x="0" y="522"/>
                      <a:pt x="9" y="548"/>
                    </a:cubicBezTo>
                    <a:cubicBezTo>
                      <a:pt x="70" y="694"/>
                      <a:pt x="118" y="852"/>
                      <a:pt x="154" y="1010"/>
                    </a:cubicBezTo>
                    <a:cubicBezTo>
                      <a:pt x="154" y="1022"/>
                      <a:pt x="154" y="1046"/>
                      <a:pt x="167" y="1059"/>
                    </a:cubicBezTo>
                    <a:cubicBezTo>
                      <a:pt x="179" y="1095"/>
                      <a:pt x="179" y="1132"/>
                      <a:pt x="191" y="1180"/>
                    </a:cubicBezTo>
                    <a:cubicBezTo>
                      <a:pt x="197" y="1202"/>
                      <a:pt x="211" y="1211"/>
                      <a:pt x="227" y="1211"/>
                    </a:cubicBezTo>
                    <a:cubicBezTo>
                      <a:pt x="247" y="1211"/>
                      <a:pt x="270" y="1195"/>
                      <a:pt x="276" y="1168"/>
                    </a:cubicBezTo>
                    <a:cubicBezTo>
                      <a:pt x="292" y="1171"/>
                      <a:pt x="306" y="1173"/>
                      <a:pt x="320" y="1173"/>
                    </a:cubicBezTo>
                    <a:cubicBezTo>
                      <a:pt x="362" y="1173"/>
                      <a:pt x="398" y="1159"/>
                      <a:pt x="435" y="1132"/>
                    </a:cubicBezTo>
                    <a:cubicBezTo>
                      <a:pt x="463" y="1103"/>
                      <a:pt x="432" y="1059"/>
                      <a:pt x="399" y="1059"/>
                    </a:cubicBezTo>
                    <a:cubicBezTo>
                      <a:pt x="390" y="1059"/>
                      <a:pt x="381" y="1063"/>
                      <a:pt x="373" y="1071"/>
                    </a:cubicBezTo>
                    <a:cubicBezTo>
                      <a:pt x="359" y="1085"/>
                      <a:pt x="341" y="1091"/>
                      <a:pt x="320" y="1091"/>
                    </a:cubicBezTo>
                    <a:cubicBezTo>
                      <a:pt x="306" y="1091"/>
                      <a:pt x="291" y="1088"/>
                      <a:pt x="276" y="1083"/>
                    </a:cubicBezTo>
                    <a:lnTo>
                      <a:pt x="264" y="1083"/>
                    </a:lnTo>
                    <a:lnTo>
                      <a:pt x="264" y="1071"/>
                    </a:lnTo>
                    <a:cubicBezTo>
                      <a:pt x="337" y="1071"/>
                      <a:pt x="410" y="1059"/>
                      <a:pt x="483" y="1035"/>
                    </a:cubicBezTo>
                    <a:cubicBezTo>
                      <a:pt x="528" y="1012"/>
                      <a:pt x="521" y="948"/>
                      <a:pt x="471" y="948"/>
                    </a:cubicBezTo>
                    <a:cubicBezTo>
                      <a:pt x="468" y="948"/>
                      <a:pt x="463" y="948"/>
                      <a:pt x="459" y="949"/>
                    </a:cubicBezTo>
                    <a:cubicBezTo>
                      <a:pt x="386" y="973"/>
                      <a:pt x="313" y="986"/>
                      <a:pt x="240" y="986"/>
                    </a:cubicBezTo>
                    <a:cubicBezTo>
                      <a:pt x="227" y="925"/>
                      <a:pt x="216" y="852"/>
                      <a:pt x="191" y="791"/>
                    </a:cubicBezTo>
                    <a:lnTo>
                      <a:pt x="435" y="791"/>
                    </a:lnTo>
                    <a:cubicBezTo>
                      <a:pt x="495" y="791"/>
                      <a:pt x="495" y="706"/>
                      <a:pt x="435" y="706"/>
                    </a:cubicBezTo>
                    <a:lnTo>
                      <a:pt x="167" y="706"/>
                    </a:lnTo>
                    <a:cubicBezTo>
                      <a:pt x="154" y="681"/>
                      <a:pt x="143" y="657"/>
                      <a:pt x="143" y="633"/>
                    </a:cubicBezTo>
                    <a:cubicBezTo>
                      <a:pt x="227" y="608"/>
                      <a:pt x="325" y="584"/>
                      <a:pt x="422" y="548"/>
                    </a:cubicBezTo>
                    <a:cubicBezTo>
                      <a:pt x="467" y="526"/>
                      <a:pt x="450" y="461"/>
                      <a:pt x="408" y="461"/>
                    </a:cubicBezTo>
                    <a:cubicBezTo>
                      <a:pt x="405" y="461"/>
                      <a:pt x="401" y="462"/>
                      <a:pt x="398" y="462"/>
                    </a:cubicBezTo>
                    <a:cubicBezTo>
                      <a:pt x="300" y="487"/>
                      <a:pt x="203" y="524"/>
                      <a:pt x="106" y="560"/>
                    </a:cubicBezTo>
                    <a:cubicBezTo>
                      <a:pt x="106" y="548"/>
                      <a:pt x="94" y="535"/>
                      <a:pt x="94" y="511"/>
                    </a:cubicBezTo>
                    <a:lnTo>
                      <a:pt x="94" y="511"/>
                    </a:lnTo>
                    <a:cubicBezTo>
                      <a:pt x="102" y="520"/>
                      <a:pt x="111" y="529"/>
                      <a:pt x="120" y="529"/>
                    </a:cubicBezTo>
                    <a:cubicBezTo>
                      <a:pt x="123" y="529"/>
                      <a:pt x="127" y="527"/>
                      <a:pt x="130" y="524"/>
                    </a:cubicBezTo>
                    <a:cubicBezTo>
                      <a:pt x="495" y="426"/>
                      <a:pt x="848" y="292"/>
                      <a:pt x="1189" y="122"/>
                    </a:cubicBezTo>
                    <a:lnTo>
                      <a:pt x="1200" y="122"/>
                    </a:lnTo>
                    <a:lnTo>
                      <a:pt x="1529" y="86"/>
                    </a:lnTo>
                    <a:cubicBezTo>
                      <a:pt x="1578" y="73"/>
                      <a:pt x="1565" y="0"/>
                      <a:pt x="15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9932;p65">
                <a:extLst>
                  <a:ext uri="{FF2B5EF4-FFF2-40B4-BE49-F238E27FC236}">
                    <a16:creationId xmlns:a16="http://schemas.microsoft.com/office/drawing/2014/main" id="{5FC87671-7951-4404-A74E-ACBF020FA2BD}"/>
                  </a:ext>
                </a:extLst>
              </p:cNvPr>
              <p:cNvSpPr/>
              <p:nvPr/>
            </p:nvSpPr>
            <p:spPr>
              <a:xfrm>
                <a:off x="1135431" y="1470197"/>
                <a:ext cx="74686" cy="99271"/>
              </a:xfrm>
              <a:custGeom>
                <a:avLst/>
                <a:gdLst/>
                <a:ahLst/>
                <a:cxnLst/>
                <a:rect l="l" t="t" r="r" b="b"/>
                <a:pathLst>
                  <a:path w="562" h="747" extrusionOk="0">
                    <a:moveTo>
                      <a:pt x="362" y="0"/>
                    </a:moveTo>
                    <a:cubicBezTo>
                      <a:pt x="341" y="0"/>
                      <a:pt x="316" y="16"/>
                      <a:pt x="310" y="46"/>
                    </a:cubicBezTo>
                    <a:cubicBezTo>
                      <a:pt x="310" y="107"/>
                      <a:pt x="298" y="180"/>
                      <a:pt x="286" y="240"/>
                    </a:cubicBezTo>
                    <a:cubicBezTo>
                      <a:pt x="225" y="167"/>
                      <a:pt x="152" y="107"/>
                      <a:pt x="67" y="70"/>
                    </a:cubicBezTo>
                    <a:cubicBezTo>
                      <a:pt x="61" y="67"/>
                      <a:pt x="56" y="66"/>
                      <a:pt x="51" y="66"/>
                    </a:cubicBezTo>
                    <a:cubicBezTo>
                      <a:pt x="14" y="66"/>
                      <a:pt x="0" y="134"/>
                      <a:pt x="43" y="156"/>
                    </a:cubicBezTo>
                    <a:cubicBezTo>
                      <a:pt x="140" y="192"/>
                      <a:pt x="213" y="277"/>
                      <a:pt x="262" y="362"/>
                    </a:cubicBezTo>
                    <a:cubicBezTo>
                      <a:pt x="262" y="386"/>
                      <a:pt x="249" y="399"/>
                      <a:pt x="249" y="411"/>
                    </a:cubicBezTo>
                    <a:cubicBezTo>
                      <a:pt x="249" y="435"/>
                      <a:pt x="262" y="459"/>
                      <a:pt x="286" y="459"/>
                    </a:cubicBezTo>
                    <a:cubicBezTo>
                      <a:pt x="298" y="520"/>
                      <a:pt x="298" y="569"/>
                      <a:pt x="286" y="629"/>
                    </a:cubicBezTo>
                    <a:cubicBezTo>
                      <a:pt x="286" y="642"/>
                      <a:pt x="274" y="666"/>
                      <a:pt x="262" y="678"/>
                    </a:cubicBezTo>
                    <a:cubicBezTo>
                      <a:pt x="245" y="712"/>
                      <a:pt x="276" y="747"/>
                      <a:pt x="305" y="747"/>
                    </a:cubicBezTo>
                    <a:cubicBezTo>
                      <a:pt x="316" y="747"/>
                      <a:pt x="328" y="741"/>
                      <a:pt x="335" y="727"/>
                    </a:cubicBezTo>
                    <a:cubicBezTo>
                      <a:pt x="346" y="715"/>
                      <a:pt x="346" y="702"/>
                      <a:pt x="346" y="702"/>
                    </a:cubicBezTo>
                    <a:lnTo>
                      <a:pt x="371" y="678"/>
                    </a:lnTo>
                    <a:lnTo>
                      <a:pt x="371" y="642"/>
                    </a:lnTo>
                    <a:cubicBezTo>
                      <a:pt x="432" y="520"/>
                      <a:pt x="492" y="399"/>
                      <a:pt x="554" y="265"/>
                    </a:cubicBezTo>
                    <a:cubicBezTo>
                      <a:pt x="561" y="232"/>
                      <a:pt x="532" y="205"/>
                      <a:pt x="504" y="205"/>
                    </a:cubicBezTo>
                    <a:cubicBezTo>
                      <a:pt x="490" y="205"/>
                      <a:pt x="476" y="212"/>
                      <a:pt x="468" y="229"/>
                    </a:cubicBezTo>
                    <a:cubicBezTo>
                      <a:pt x="444" y="302"/>
                      <a:pt x="408" y="362"/>
                      <a:pt x="371" y="435"/>
                    </a:cubicBezTo>
                    <a:cubicBezTo>
                      <a:pt x="371" y="411"/>
                      <a:pt x="359" y="386"/>
                      <a:pt x="346" y="362"/>
                    </a:cubicBezTo>
                    <a:cubicBezTo>
                      <a:pt x="371" y="253"/>
                      <a:pt x="395" y="143"/>
                      <a:pt x="395" y="46"/>
                    </a:cubicBezTo>
                    <a:cubicBezTo>
                      <a:pt x="401" y="16"/>
                      <a:pt x="383" y="0"/>
                      <a:pt x="3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9933;p65">
                <a:extLst>
                  <a:ext uri="{FF2B5EF4-FFF2-40B4-BE49-F238E27FC236}">
                    <a16:creationId xmlns:a16="http://schemas.microsoft.com/office/drawing/2014/main" id="{BFBC0AA1-5F60-4B60-B9DE-48400272C501}"/>
                  </a:ext>
                </a:extLst>
              </p:cNvPr>
              <p:cNvSpPr/>
              <p:nvPr/>
            </p:nvSpPr>
            <p:spPr>
              <a:xfrm>
                <a:off x="1187525" y="1524815"/>
                <a:ext cx="34951" cy="53689"/>
              </a:xfrm>
              <a:custGeom>
                <a:avLst/>
                <a:gdLst/>
                <a:ahLst/>
                <a:cxnLst/>
                <a:rect l="l" t="t" r="r" b="b"/>
                <a:pathLst>
                  <a:path w="263" h="404" extrusionOk="0">
                    <a:moveTo>
                      <a:pt x="214" y="1"/>
                    </a:moveTo>
                    <a:cubicBezTo>
                      <a:pt x="200" y="1"/>
                      <a:pt x="186" y="8"/>
                      <a:pt x="173" y="24"/>
                    </a:cubicBezTo>
                    <a:cubicBezTo>
                      <a:pt x="113" y="121"/>
                      <a:pt x="52" y="231"/>
                      <a:pt x="16" y="353"/>
                    </a:cubicBezTo>
                    <a:cubicBezTo>
                      <a:pt x="1" y="383"/>
                      <a:pt x="27" y="404"/>
                      <a:pt x="53" y="404"/>
                    </a:cubicBezTo>
                    <a:cubicBezTo>
                      <a:pt x="69" y="404"/>
                      <a:pt x="84" y="396"/>
                      <a:pt x="89" y="377"/>
                    </a:cubicBezTo>
                    <a:cubicBezTo>
                      <a:pt x="137" y="267"/>
                      <a:pt x="186" y="158"/>
                      <a:pt x="246" y="61"/>
                    </a:cubicBezTo>
                    <a:cubicBezTo>
                      <a:pt x="263" y="28"/>
                      <a:pt x="241" y="1"/>
                      <a:pt x="2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9934;p65">
                <a:extLst>
                  <a:ext uri="{FF2B5EF4-FFF2-40B4-BE49-F238E27FC236}">
                    <a16:creationId xmlns:a16="http://schemas.microsoft.com/office/drawing/2014/main" id="{AEF5C2CB-7177-40B3-A01C-22C83752E88D}"/>
                  </a:ext>
                </a:extLst>
              </p:cNvPr>
              <p:cNvSpPr/>
              <p:nvPr/>
            </p:nvSpPr>
            <p:spPr>
              <a:xfrm>
                <a:off x="1806537" y="4424390"/>
                <a:ext cx="67111" cy="4319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325" extrusionOk="0">
                    <a:moveTo>
                      <a:pt x="54" y="1"/>
                    </a:moveTo>
                    <a:cubicBezTo>
                      <a:pt x="24" y="1"/>
                      <a:pt x="0" y="54"/>
                      <a:pt x="39" y="84"/>
                    </a:cubicBezTo>
                    <a:cubicBezTo>
                      <a:pt x="174" y="157"/>
                      <a:pt x="295" y="241"/>
                      <a:pt x="429" y="314"/>
                    </a:cubicBezTo>
                    <a:cubicBezTo>
                      <a:pt x="438" y="322"/>
                      <a:pt x="447" y="325"/>
                      <a:pt x="455" y="325"/>
                    </a:cubicBezTo>
                    <a:cubicBezTo>
                      <a:pt x="488" y="325"/>
                      <a:pt x="505" y="271"/>
                      <a:pt x="466" y="241"/>
                    </a:cubicBezTo>
                    <a:cubicBezTo>
                      <a:pt x="344" y="168"/>
                      <a:pt x="210" y="84"/>
                      <a:pt x="76" y="11"/>
                    </a:cubicBezTo>
                    <a:cubicBezTo>
                      <a:pt x="69" y="4"/>
                      <a:pt x="62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9935;p65">
                <a:extLst>
                  <a:ext uri="{FF2B5EF4-FFF2-40B4-BE49-F238E27FC236}">
                    <a16:creationId xmlns:a16="http://schemas.microsoft.com/office/drawing/2014/main" id="{4DDE7A4A-869F-4B12-AE71-782C3D325E42}"/>
                  </a:ext>
                </a:extLst>
              </p:cNvPr>
              <p:cNvSpPr/>
              <p:nvPr/>
            </p:nvSpPr>
            <p:spPr>
              <a:xfrm>
                <a:off x="1820358" y="4409374"/>
                <a:ext cx="95683" cy="44519"/>
              </a:xfrm>
              <a:custGeom>
                <a:avLst/>
                <a:gdLst/>
                <a:ahLst/>
                <a:cxnLst/>
                <a:rect l="l" t="t" r="r" b="b"/>
                <a:pathLst>
                  <a:path w="720" h="335" extrusionOk="0">
                    <a:moveTo>
                      <a:pt x="70" y="1"/>
                    </a:moveTo>
                    <a:cubicBezTo>
                      <a:pt x="28" y="1"/>
                      <a:pt x="1" y="64"/>
                      <a:pt x="45" y="75"/>
                    </a:cubicBezTo>
                    <a:lnTo>
                      <a:pt x="629" y="330"/>
                    </a:lnTo>
                    <a:cubicBezTo>
                      <a:pt x="636" y="334"/>
                      <a:pt x="643" y="335"/>
                      <a:pt x="649" y="335"/>
                    </a:cubicBezTo>
                    <a:cubicBezTo>
                      <a:pt x="689" y="335"/>
                      <a:pt x="720" y="278"/>
                      <a:pt x="678" y="257"/>
                    </a:cubicBezTo>
                    <a:cubicBezTo>
                      <a:pt x="483" y="173"/>
                      <a:pt x="289" y="87"/>
                      <a:pt x="81" y="2"/>
                    </a:cubicBezTo>
                    <a:cubicBezTo>
                      <a:pt x="78" y="1"/>
                      <a:pt x="74" y="1"/>
                      <a:pt x="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9936;p65">
                <a:extLst>
                  <a:ext uri="{FF2B5EF4-FFF2-40B4-BE49-F238E27FC236}">
                    <a16:creationId xmlns:a16="http://schemas.microsoft.com/office/drawing/2014/main" id="{CDF5CBEA-EB57-4346-9D0E-202EEBA6CA36}"/>
                  </a:ext>
                </a:extLst>
              </p:cNvPr>
              <p:cNvSpPr/>
              <p:nvPr/>
            </p:nvSpPr>
            <p:spPr>
              <a:xfrm>
                <a:off x="1795507" y="4582532"/>
                <a:ext cx="135019" cy="144587"/>
              </a:xfrm>
              <a:custGeom>
                <a:avLst/>
                <a:gdLst/>
                <a:ahLst/>
                <a:cxnLst/>
                <a:rect l="l" t="t" r="r" b="b"/>
                <a:pathLst>
                  <a:path w="1016" h="1088" extrusionOk="0">
                    <a:moveTo>
                      <a:pt x="244" y="256"/>
                    </a:moveTo>
                    <a:lnTo>
                      <a:pt x="244" y="389"/>
                    </a:lnTo>
                    <a:cubicBezTo>
                      <a:pt x="244" y="438"/>
                      <a:pt x="257" y="499"/>
                      <a:pt x="257" y="548"/>
                    </a:cubicBezTo>
                    <a:cubicBezTo>
                      <a:pt x="241" y="602"/>
                      <a:pt x="220" y="617"/>
                      <a:pt x="191" y="617"/>
                    </a:cubicBezTo>
                    <a:cubicBezTo>
                      <a:pt x="175" y="617"/>
                      <a:pt x="156" y="613"/>
                      <a:pt x="135" y="608"/>
                    </a:cubicBezTo>
                    <a:cubicBezTo>
                      <a:pt x="98" y="475"/>
                      <a:pt x="147" y="353"/>
                      <a:pt x="244" y="256"/>
                    </a:cubicBezTo>
                    <a:close/>
                    <a:moveTo>
                      <a:pt x="276" y="1"/>
                    </a:moveTo>
                    <a:cubicBezTo>
                      <a:pt x="254" y="1"/>
                      <a:pt x="232" y="13"/>
                      <a:pt x="232" y="37"/>
                    </a:cubicBezTo>
                    <a:cubicBezTo>
                      <a:pt x="232" y="73"/>
                      <a:pt x="244" y="110"/>
                      <a:pt x="244" y="146"/>
                    </a:cubicBezTo>
                    <a:cubicBezTo>
                      <a:pt x="232" y="146"/>
                      <a:pt x="232" y="146"/>
                      <a:pt x="220" y="159"/>
                    </a:cubicBezTo>
                    <a:cubicBezTo>
                      <a:pt x="111" y="219"/>
                      <a:pt x="49" y="329"/>
                      <a:pt x="25" y="450"/>
                    </a:cubicBezTo>
                    <a:cubicBezTo>
                      <a:pt x="1" y="548"/>
                      <a:pt x="1" y="681"/>
                      <a:pt x="122" y="705"/>
                    </a:cubicBezTo>
                    <a:cubicBezTo>
                      <a:pt x="147" y="718"/>
                      <a:pt x="184" y="718"/>
                      <a:pt x="208" y="718"/>
                    </a:cubicBezTo>
                    <a:cubicBezTo>
                      <a:pt x="208" y="730"/>
                      <a:pt x="220" y="730"/>
                      <a:pt x="232" y="742"/>
                    </a:cubicBezTo>
                    <a:cubicBezTo>
                      <a:pt x="463" y="851"/>
                      <a:pt x="695" y="973"/>
                      <a:pt x="925" y="1083"/>
                    </a:cubicBezTo>
                    <a:cubicBezTo>
                      <a:pt x="932" y="1086"/>
                      <a:pt x="939" y="1088"/>
                      <a:pt x="945" y="1088"/>
                    </a:cubicBezTo>
                    <a:cubicBezTo>
                      <a:pt x="985" y="1088"/>
                      <a:pt x="1016" y="1031"/>
                      <a:pt x="974" y="1010"/>
                    </a:cubicBezTo>
                    <a:cubicBezTo>
                      <a:pt x="743" y="900"/>
                      <a:pt x="524" y="791"/>
                      <a:pt x="305" y="681"/>
                    </a:cubicBezTo>
                    <a:cubicBezTo>
                      <a:pt x="330" y="669"/>
                      <a:pt x="341" y="645"/>
                      <a:pt x="354" y="608"/>
                    </a:cubicBezTo>
                    <a:cubicBezTo>
                      <a:pt x="366" y="535"/>
                      <a:pt x="354" y="438"/>
                      <a:pt x="341" y="365"/>
                    </a:cubicBezTo>
                    <a:cubicBezTo>
                      <a:pt x="341" y="256"/>
                      <a:pt x="330" y="146"/>
                      <a:pt x="330" y="37"/>
                    </a:cubicBezTo>
                    <a:cubicBezTo>
                      <a:pt x="323" y="13"/>
                      <a:pt x="299" y="1"/>
                      <a:pt x="2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9937;p65">
                <a:extLst>
                  <a:ext uri="{FF2B5EF4-FFF2-40B4-BE49-F238E27FC236}">
                    <a16:creationId xmlns:a16="http://schemas.microsoft.com/office/drawing/2014/main" id="{CD46BC9B-A7DF-442B-BA68-D123097685A3}"/>
                  </a:ext>
                </a:extLst>
              </p:cNvPr>
              <p:cNvSpPr/>
              <p:nvPr/>
            </p:nvSpPr>
            <p:spPr>
              <a:xfrm>
                <a:off x="1844943" y="4637549"/>
                <a:ext cx="136613" cy="74951"/>
              </a:xfrm>
              <a:custGeom>
                <a:avLst/>
                <a:gdLst/>
                <a:ahLst/>
                <a:cxnLst/>
                <a:rect l="l" t="t" r="r" b="b"/>
                <a:pathLst>
                  <a:path w="1028" h="564" extrusionOk="0">
                    <a:moveTo>
                      <a:pt x="973" y="1"/>
                    </a:moveTo>
                    <a:cubicBezTo>
                      <a:pt x="959" y="1"/>
                      <a:pt x="943" y="8"/>
                      <a:pt x="931" y="24"/>
                    </a:cubicBezTo>
                    <a:lnTo>
                      <a:pt x="675" y="426"/>
                    </a:lnTo>
                    <a:cubicBezTo>
                      <a:pt x="663" y="437"/>
                      <a:pt x="663" y="450"/>
                      <a:pt x="663" y="450"/>
                    </a:cubicBezTo>
                    <a:cubicBezTo>
                      <a:pt x="468" y="353"/>
                      <a:pt x="274" y="267"/>
                      <a:pt x="79" y="170"/>
                    </a:cubicBezTo>
                    <a:cubicBezTo>
                      <a:pt x="72" y="166"/>
                      <a:pt x="66" y="165"/>
                      <a:pt x="60" y="165"/>
                    </a:cubicBezTo>
                    <a:cubicBezTo>
                      <a:pt x="22" y="165"/>
                      <a:pt x="0" y="222"/>
                      <a:pt x="42" y="243"/>
                    </a:cubicBezTo>
                    <a:cubicBezTo>
                      <a:pt x="261" y="353"/>
                      <a:pt x="480" y="450"/>
                      <a:pt x="699" y="559"/>
                    </a:cubicBezTo>
                    <a:cubicBezTo>
                      <a:pt x="706" y="562"/>
                      <a:pt x="712" y="564"/>
                      <a:pt x="719" y="564"/>
                    </a:cubicBezTo>
                    <a:cubicBezTo>
                      <a:pt x="756" y="564"/>
                      <a:pt x="778" y="507"/>
                      <a:pt x="736" y="486"/>
                    </a:cubicBezTo>
                    <a:lnTo>
                      <a:pt x="748" y="474"/>
                    </a:lnTo>
                    <a:cubicBezTo>
                      <a:pt x="833" y="340"/>
                      <a:pt x="918" y="207"/>
                      <a:pt x="1004" y="61"/>
                    </a:cubicBezTo>
                    <a:cubicBezTo>
                      <a:pt x="1028" y="28"/>
                      <a:pt x="1003" y="1"/>
                      <a:pt x="9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9938;p65">
                <a:extLst>
                  <a:ext uri="{FF2B5EF4-FFF2-40B4-BE49-F238E27FC236}">
                    <a16:creationId xmlns:a16="http://schemas.microsoft.com/office/drawing/2014/main" id="{35D110DB-C905-43AD-A6B4-003CAB890E50}"/>
                  </a:ext>
                </a:extLst>
              </p:cNvPr>
              <p:cNvSpPr/>
              <p:nvPr/>
            </p:nvSpPr>
            <p:spPr>
              <a:xfrm>
                <a:off x="1826338" y="4797950"/>
                <a:ext cx="150833" cy="146448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1102" extrusionOk="0">
                    <a:moveTo>
                      <a:pt x="182" y="459"/>
                    </a:moveTo>
                    <a:cubicBezTo>
                      <a:pt x="195" y="483"/>
                      <a:pt x="195" y="508"/>
                      <a:pt x="195" y="532"/>
                    </a:cubicBezTo>
                    <a:cubicBezTo>
                      <a:pt x="207" y="568"/>
                      <a:pt x="244" y="617"/>
                      <a:pt x="244" y="654"/>
                    </a:cubicBezTo>
                    <a:cubicBezTo>
                      <a:pt x="239" y="719"/>
                      <a:pt x="223" y="743"/>
                      <a:pt x="204" y="743"/>
                    </a:cubicBezTo>
                    <a:cubicBezTo>
                      <a:pt x="166" y="743"/>
                      <a:pt x="117" y="646"/>
                      <a:pt x="134" y="581"/>
                    </a:cubicBezTo>
                    <a:cubicBezTo>
                      <a:pt x="146" y="532"/>
                      <a:pt x="171" y="495"/>
                      <a:pt x="182" y="459"/>
                    </a:cubicBezTo>
                    <a:close/>
                    <a:moveTo>
                      <a:pt x="335" y="1"/>
                    </a:moveTo>
                    <a:cubicBezTo>
                      <a:pt x="323" y="1"/>
                      <a:pt x="311" y="7"/>
                      <a:pt x="304" y="21"/>
                    </a:cubicBezTo>
                    <a:cubicBezTo>
                      <a:pt x="255" y="94"/>
                      <a:pt x="219" y="167"/>
                      <a:pt x="207" y="252"/>
                    </a:cubicBezTo>
                    <a:cubicBezTo>
                      <a:pt x="182" y="252"/>
                      <a:pt x="171" y="265"/>
                      <a:pt x="158" y="276"/>
                    </a:cubicBezTo>
                    <a:cubicBezTo>
                      <a:pt x="122" y="410"/>
                      <a:pt x="0" y="556"/>
                      <a:pt x="36" y="702"/>
                    </a:cubicBezTo>
                    <a:cubicBezTo>
                      <a:pt x="59" y="792"/>
                      <a:pt x="133" y="850"/>
                      <a:pt x="220" y="850"/>
                    </a:cubicBezTo>
                    <a:cubicBezTo>
                      <a:pt x="228" y="850"/>
                      <a:pt x="236" y="849"/>
                      <a:pt x="244" y="848"/>
                    </a:cubicBezTo>
                    <a:cubicBezTo>
                      <a:pt x="244" y="836"/>
                      <a:pt x="255" y="836"/>
                      <a:pt x="268" y="836"/>
                    </a:cubicBezTo>
                    <a:cubicBezTo>
                      <a:pt x="268" y="848"/>
                      <a:pt x="280" y="860"/>
                      <a:pt x="304" y="860"/>
                    </a:cubicBezTo>
                    <a:cubicBezTo>
                      <a:pt x="571" y="873"/>
                      <a:pt x="815" y="946"/>
                      <a:pt x="1046" y="1092"/>
                    </a:cubicBezTo>
                    <a:cubicBezTo>
                      <a:pt x="1055" y="1098"/>
                      <a:pt x="1065" y="1101"/>
                      <a:pt x="1073" y="1101"/>
                    </a:cubicBezTo>
                    <a:cubicBezTo>
                      <a:pt x="1110" y="1101"/>
                      <a:pt x="1134" y="1048"/>
                      <a:pt x="1095" y="1019"/>
                    </a:cubicBezTo>
                    <a:cubicBezTo>
                      <a:pt x="863" y="873"/>
                      <a:pt x="608" y="787"/>
                      <a:pt x="341" y="775"/>
                    </a:cubicBezTo>
                    <a:cubicBezTo>
                      <a:pt x="353" y="751"/>
                      <a:pt x="353" y="702"/>
                      <a:pt x="353" y="665"/>
                    </a:cubicBezTo>
                    <a:cubicBezTo>
                      <a:pt x="328" y="568"/>
                      <a:pt x="280" y="508"/>
                      <a:pt x="280" y="398"/>
                    </a:cubicBezTo>
                    <a:cubicBezTo>
                      <a:pt x="280" y="276"/>
                      <a:pt x="317" y="167"/>
                      <a:pt x="377" y="57"/>
                    </a:cubicBezTo>
                    <a:cubicBezTo>
                      <a:pt x="394" y="32"/>
                      <a:pt x="363" y="1"/>
                      <a:pt x="3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9939;p65">
                <a:extLst>
                  <a:ext uri="{FF2B5EF4-FFF2-40B4-BE49-F238E27FC236}">
                    <a16:creationId xmlns:a16="http://schemas.microsoft.com/office/drawing/2014/main" id="{823239F2-009C-4302-886E-1C3BF07FC75D}"/>
                  </a:ext>
                </a:extLst>
              </p:cNvPr>
              <p:cNvSpPr/>
              <p:nvPr/>
            </p:nvSpPr>
            <p:spPr>
              <a:xfrm>
                <a:off x="1698628" y="3840462"/>
                <a:ext cx="358810" cy="223525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1682" extrusionOk="0">
                    <a:moveTo>
                      <a:pt x="2469" y="659"/>
                    </a:moveTo>
                    <a:cubicBezTo>
                      <a:pt x="2481" y="671"/>
                      <a:pt x="2481" y="695"/>
                      <a:pt x="2494" y="708"/>
                    </a:cubicBezTo>
                    <a:cubicBezTo>
                      <a:pt x="2481" y="719"/>
                      <a:pt x="2481" y="732"/>
                      <a:pt x="2469" y="732"/>
                    </a:cubicBezTo>
                    <a:lnTo>
                      <a:pt x="2445" y="708"/>
                    </a:lnTo>
                    <a:cubicBezTo>
                      <a:pt x="2457" y="695"/>
                      <a:pt x="2469" y="683"/>
                      <a:pt x="2469" y="659"/>
                    </a:cubicBezTo>
                    <a:close/>
                    <a:moveTo>
                      <a:pt x="256" y="586"/>
                    </a:moveTo>
                    <a:lnTo>
                      <a:pt x="256" y="586"/>
                    </a:lnTo>
                    <a:cubicBezTo>
                      <a:pt x="232" y="708"/>
                      <a:pt x="219" y="829"/>
                      <a:pt x="232" y="963"/>
                    </a:cubicBezTo>
                    <a:cubicBezTo>
                      <a:pt x="134" y="927"/>
                      <a:pt x="110" y="817"/>
                      <a:pt x="146" y="719"/>
                    </a:cubicBezTo>
                    <a:cubicBezTo>
                      <a:pt x="170" y="671"/>
                      <a:pt x="219" y="622"/>
                      <a:pt x="256" y="586"/>
                    </a:cubicBezTo>
                    <a:close/>
                    <a:moveTo>
                      <a:pt x="1935" y="1"/>
                    </a:moveTo>
                    <a:cubicBezTo>
                      <a:pt x="1892" y="1"/>
                      <a:pt x="1865" y="65"/>
                      <a:pt x="1910" y="87"/>
                    </a:cubicBezTo>
                    <a:cubicBezTo>
                      <a:pt x="2178" y="197"/>
                      <a:pt x="2214" y="476"/>
                      <a:pt x="2202" y="744"/>
                    </a:cubicBezTo>
                    <a:cubicBezTo>
                      <a:pt x="1910" y="914"/>
                      <a:pt x="1630" y="1097"/>
                      <a:pt x="1362" y="1292"/>
                    </a:cubicBezTo>
                    <a:cubicBezTo>
                      <a:pt x="1411" y="1206"/>
                      <a:pt x="1472" y="1133"/>
                      <a:pt x="1521" y="1060"/>
                    </a:cubicBezTo>
                    <a:cubicBezTo>
                      <a:pt x="1549" y="1032"/>
                      <a:pt x="1510" y="988"/>
                      <a:pt x="1481" y="988"/>
                    </a:cubicBezTo>
                    <a:cubicBezTo>
                      <a:pt x="1472" y="988"/>
                      <a:pt x="1465" y="992"/>
                      <a:pt x="1460" y="1000"/>
                    </a:cubicBezTo>
                    <a:cubicBezTo>
                      <a:pt x="1375" y="1109"/>
                      <a:pt x="1302" y="1206"/>
                      <a:pt x="1229" y="1316"/>
                    </a:cubicBezTo>
                    <a:cubicBezTo>
                      <a:pt x="986" y="1170"/>
                      <a:pt x="730" y="1024"/>
                      <a:pt x="487" y="902"/>
                    </a:cubicBezTo>
                    <a:cubicBezTo>
                      <a:pt x="477" y="895"/>
                      <a:pt x="468" y="892"/>
                      <a:pt x="459" y="892"/>
                    </a:cubicBezTo>
                    <a:cubicBezTo>
                      <a:pt x="423" y="892"/>
                      <a:pt x="399" y="943"/>
                      <a:pt x="438" y="963"/>
                    </a:cubicBezTo>
                    <a:cubicBezTo>
                      <a:pt x="694" y="1097"/>
                      <a:pt x="937" y="1243"/>
                      <a:pt x="1180" y="1389"/>
                    </a:cubicBezTo>
                    <a:cubicBezTo>
                      <a:pt x="1168" y="1413"/>
                      <a:pt x="1143" y="1437"/>
                      <a:pt x="1132" y="1462"/>
                    </a:cubicBezTo>
                    <a:lnTo>
                      <a:pt x="329" y="1024"/>
                    </a:lnTo>
                    <a:cubicBezTo>
                      <a:pt x="305" y="792"/>
                      <a:pt x="341" y="586"/>
                      <a:pt x="414" y="367"/>
                    </a:cubicBezTo>
                    <a:cubicBezTo>
                      <a:pt x="430" y="335"/>
                      <a:pt x="403" y="313"/>
                      <a:pt x="376" y="313"/>
                    </a:cubicBezTo>
                    <a:cubicBezTo>
                      <a:pt x="362" y="313"/>
                      <a:pt x="349" y="318"/>
                      <a:pt x="341" y="330"/>
                    </a:cubicBezTo>
                    <a:cubicBezTo>
                      <a:pt x="329" y="367"/>
                      <a:pt x="316" y="416"/>
                      <a:pt x="305" y="452"/>
                    </a:cubicBezTo>
                    <a:cubicBezTo>
                      <a:pt x="298" y="446"/>
                      <a:pt x="292" y="443"/>
                      <a:pt x="286" y="443"/>
                    </a:cubicBezTo>
                    <a:cubicBezTo>
                      <a:pt x="280" y="443"/>
                      <a:pt x="274" y="446"/>
                      <a:pt x="268" y="452"/>
                    </a:cubicBezTo>
                    <a:cubicBezTo>
                      <a:pt x="134" y="525"/>
                      <a:pt x="0" y="683"/>
                      <a:pt x="24" y="841"/>
                    </a:cubicBezTo>
                    <a:cubicBezTo>
                      <a:pt x="49" y="963"/>
                      <a:pt x="134" y="1060"/>
                      <a:pt x="243" y="1073"/>
                    </a:cubicBezTo>
                    <a:cubicBezTo>
                      <a:pt x="535" y="1230"/>
                      <a:pt x="827" y="1389"/>
                      <a:pt x="1132" y="1546"/>
                    </a:cubicBezTo>
                    <a:cubicBezTo>
                      <a:pt x="1135" y="1550"/>
                      <a:pt x="1140" y="1552"/>
                      <a:pt x="1145" y="1552"/>
                    </a:cubicBezTo>
                    <a:cubicBezTo>
                      <a:pt x="1157" y="1552"/>
                      <a:pt x="1171" y="1543"/>
                      <a:pt x="1180" y="1535"/>
                    </a:cubicBezTo>
                    <a:cubicBezTo>
                      <a:pt x="1180" y="1535"/>
                      <a:pt x="1192" y="1535"/>
                      <a:pt x="1192" y="1522"/>
                    </a:cubicBezTo>
                    <a:cubicBezTo>
                      <a:pt x="1216" y="1498"/>
                      <a:pt x="1229" y="1473"/>
                      <a:pt x="1253" y="1437"/>
                    </a:cubicBezTo>
                    <a:cubicBezTo>
                      <a:pt x="1265" y="1449"/>
                      <a:pt x="1289" y="1462"/>
                      <a:pt x="1302" y="1473"/>
                    </a:cubicBezTo>
                    <a:cubicBezTo>
                      <a:pt x="1310" y="1477"/>
                      <a:pt x="1317" y="1479"/>
                      <a:pt x="1324" y="1479"/>
                    </a:cubicBezTo>
                    <a:cubicBezTo>
                      <a:pt x="1360" y="1479"/>
                      <a:pt x="1381" y="1432"/>
                      <a:pt x="1351" y="1400"/>
                    </a:cubicBezTo>
                    <a:cubicBezTo>
                      <a:pt x="1642" y="1243"/>
                      <a:pt x="1910" y="1060"/>
                      <a:pt x="2189" y="865"/>
                    </a:cubicBezTo>
                    <a:lnTo>
                      <a:pt x="2189" y="890"/>
                    </a:lnTo>
                    <a:cubicBezTo>
                      <a:pt x="1959" y="1048"/>
                      <a:pt x="1740" y="1219"/>
                      <a:pt x="1521" y="1389"/>
                    </a:cubicBezTo>
                    <a:cubicBezTo>
                      <a:pt x="1521" y="1389"/>
                      <a:pt x="1508" y="1389"/>
                      <a:pt x="1508" y="1400"/>
                    </a:cubicBezTo>
                    <a:cubicBezTo>
                      <a:pt x="1496" y="1400"/>
                      <a:pt x="1496" y="1413"/>
                      <a:pt x="1484" y="1425"/>
                    </a:cubicBezTo>
                    <a:cubicBezTo>
                      <a:pt x="1460" y="1437"/>
                      <a:pt x="1435" y="1462"/>
                      <a:pt x="1411" y="1473"/>
                    </a:cubicBezTo>
                    <a:cubicBezTo>
                      <a:pt x="1399" y="1486"/>
                      <a:pt x="1399" y="1498"/>
                      <a:pt x="1399" y="1510"/>
                    </a:cubicBezTo>
                    <a:cubicBezTo>
                      <a:pt x="1362" y="1535"/>
                      <a:pt x="1326" y="1571"/>
                      <a:pt x="1302" y="1608"/>
                    </a:cubicBezTo>
                    <a:cubicBezTo>
                      <a:pt x="1274" y="1644"/>
                      <a:pt x="1295" y="1681"/>
                      <a:pt x="1328" y="1681"/>
                    </a:cubicBezTo>
                    <a:cubicBezTo>
                      <a:pt x="1338" y="1681"/>
                      <a:pt x="1350" y="1677"/>
                      <a:pt x="1362" y="1668"/>
                    </a:cubicBezTo>
                    <a:cubicBezTo>
                      <a:pt x="1424" y="1619"/>
                      <a:pt x="1472" y="1559"/>
                      <a:pt x="1521" y="1510"/>
                    </a:cubicBezTo>
                    <a:cubicBezTo>
                      <a:pt x="1849" y="1279"/>
                      <a:pt x="2153" y="1036"/>
                      <a:pt x="2469" y="781"/>
                    </a:cubicBezTo>
                    <a:lnTo>
                      <a:pt x="2481" y="768"/>
                    </a:lnTo>
                    <a:cubicBezTo>
                      <a:pt x="2490" y="786"/>
                      <a:pt x="2506" y="797"/>
                      <a:pt x="2523" y="797"/>
                    </a:cubicBezTo>
                    <a:cubicBezTo>
                      <a:pt x="2529" y="797"/>
                      <a:pt x="2536" y="796"/>
                      <a:pt x="2542" y="792"/>
                    </a:cubicBezTo>
                    <a:cubicBezTo>
                      <a:pt x="2700" y="708"/>
                      <a:pt x="2578" y="549"/>
                      <a:pt x="2469" y="489"/>
                    </a:cubicBezTo>
                    <a:cubicBezTo>
                      <a:pt x="2463" y="482"/>
                      <a:pt x="2455" y="479"/>
                      <a:pt x="2447" y="479"/>
                    </a:cubicBezTo>
                    <a:cubicBezTo>
                      <a:pt x="2426" y="479"/>
                      <a:pt x="2405" y="499"/>
                      <a:pt x="2396" y="525"/>
                    </a:cubicBezTo>
                    <a:cubicBezTo>
                      <a:pt x="2396" y="562"/>
                      <a:pt x="2384" y="598"/>
                      <a:pt x="2384" y="635"/>
                    </a:cubicBezTo>
                    <a:lnTo>
                      <a:pt x="2359" y="635"/>
                    </a:lnTo>
                    <a:cubicBezTo>
                      <a:pt x="2335" y="659"/>
                      <a:pt x="2311" y="671"/>
                      <a:pt x="2286" y="683"/>
                    </a:cubicBezTo>
                    <a:cubicBezTo>
                      <a:pt x="2299" y="403"/>
                      <a:pt x="2238" y="111"/>
                      <a:pt x="1946" y="2"/>
                    </a:cubicBezTo>
                    <a:cubicBezTo>
                      <a:pt x="1942" y="1"/>
                      <a:pt x="1938" y="1"/>
                      <a:pt x="19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9940;p65">
                <a:extLst>
                  <a:ext uri="{FF2B5EF4-FFF2-40B4-BE49-F238E27FC236}">
                    <a16:creationId xmlns:a16="http://schemas.microsoft.com/office/drawing/2014/main" id="{7A5F71A6-229C-40D9-ABD2-7549B58E896A}"/>
                  </a:ext>
                </a:extLst>
              </p:cNvPr>
              <p:cNvSpPr/>
              <p:nvPr/>
            </p:nvSpPr>
            <p:spPr>
              <a:xfrm>
                <a:off x="1695040" y="3747172"/>
                <a:ext cx="128507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967" h="605" extrusionOk="0">
                    <a:moveTo>
                      <a:pt x="61" y="1"/>
                    </a:moveTo>
                    <a:cubicBezTo>
                      <a:pt x="25" y="1"/>
                      <a:pt x="0" y="54"/>
                      <a:pt x="40" y="84"/>
                    </a:cubicBezTo>
                    <a:lnTo>
                      <a:pt x="878" y="594"/>
                    </a:lnTo>
                    <a:cubicBezTo>
                      <a:pt x="888" y="602"/>
                      <a:pt x="897" y="605"/>
                      <a:pt x="906" y="605"/>
                    </a:cubicBezTo>
                    <a:cubicBezTo>
                      <a:pt x="942" y="605"/>
                      <a:pt x="966" y="551"/>
                      <a:pt x="927" y="521"/>
                    </a:cubicBezTo>
                    <a:lnTo>
                      <a:pt x="88" y="11"/>
                    </a:lnTo>
                    <a:cubicBezTo>
                      <a:pt x="79" y="4"/>
                      <a:pt x="70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9941;p65">
                <a:extLst>
                  <a:ext uri="{FF2B5EF4-FFF2-40B4-BE49-F238E27FC236}">
                    <a16:creationId xmlns:a16="http://schemas.microsoft.com/office/drawing/2014/main" id="{57450131-F22D-4DC7-A852-4AC312032EA6}"/>
                  </a:ext>
                </a:extLst>
              </p:cNvPr>
              <p:cNvSpPr/>
              <p:nvPr/>
            </p:nvSpPr>
            <p:spPr>
              <a:xfrm>
                <a:off x="1718828" y="3733351"/>
                <a:ext cx="113224" cy="67642"/>
              </a:xfrm>
              <a:custGeom>
                <a:avLst/>
                <a:gdLst/>
                <a:ahLst/>
                <a:cxnLst/>
                <a:rect l="l" t="t" r="r" b="b"/>
                <a:pathLst>
                  <a:path w="852" h="509" extrusionOk="0">
                    <a:moveTo>
                      <a:pt x="60" y="1"/>
                    </a:moveTo>
                    <a:cubicBezTo>
                      <a:pt x="22" y="1"/>
                      <a:pt x="1" y="58"/>
                      <a:pt x="43" y="79"/>
                    </a:cubicBezTo>
                    <a:cubicBezTo>
                      <a:pt x="286" y="212"/>
                      <a:pt x="529" y="346"/>
                      <a:pt x="761" y="504"/>
                    </a:cubicBezTo>
                    <a:cubicBezTo>
                      <a:pt x="768" y="507"/>
                      <a:pt x="774" y="509"/>
                      <a:pt x="781" y="509"/>
                    </a:cubicBezTo>
                    <a:cubicBezTo>
                      <a:pt x="821" y="509"/>
                      <a:pt x="851" y="452"/>
                      <a:pt x="809" y="431"/>
                    </a:cubicBezTo>
                    <a:cubicBezTo>
                      <a:pt x="578" y="273"/>
                      <a:pt x="335" y="139"/>
                      <a:pt x="80" y="6"/>
                    </a:cubicBezTo>
                    <a:cubicBezTo>
                      <a:pt x="73" y="2"/>
                      <a:pt x="66" y="1"/>
                      <a:pt x="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9942;p65">
                <a:extLst>
                  <a:ext uri="{FF2B5EF4-FFF2-40B4-BE49-F238E27FC236}">
                    <a16:creationId xmlns:a16="http://schemas.microsoft.com/office/drawing/2014/main" id="{2552373B-AACC-4809-B5F7-225D53FF976A}"/>
                  </a:ext>
                </a:extLst>
              </p:cNvPr>
              <p:cNvSpPr/>
              <p:nvPr/>
            </p:nvSpPr>
            <p:spPr>
              <a:xfrm>
                <a:off x="1649724" y="3532285"/>
                <a:ext cx="135417" cy="78008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587" extrusionOk="0">
                    <a:moveTo>
                      <a:pt x="61" y="1"/>
                    </a:moveTo>
                    <a:cubicBezTo>
                      <a:pt x="25" y="1"/>
                      <a:pt x="1" y="54"/>
                      <a:pt x="40" y="84"/>
                    </a:cubicBezTo>
                    <a:cubicBezTo>
                      <a:pt x="344" y="254"/>
                      <a:pt x="636" y="412"/>
                      <a:pt x="940" y="582"/>
                    </a:cubicBezTo>
                    <a:cubicBezTo>
                      <a:pt x="947" y="585"/>
                      <a:pt x="954" y="587"/>
                      <a:pt x="960" y="587"/>
                    </a:cubicBezTo>
                    <a:cubicBezTo>
                      <a:pt x="997" y="587"/>
                      <a:pt x="1018" y="530"/>
                      <a:pt x="976" y="509"/>
                    </a:cubicBezTo>
                    <a:cubicBezTo>
                      <a:pt x="684" y="339"/>
                      <a:pt x="381" y="168"/>
                      <a:pt x="89" y="11"/>
                    </a:cubicBezTo>
                    <a:cubicBezTo>
                      <a:pt x="80" y="4"/>
                      <a:pt x="70" y="1"/>
                      <a:pt x="6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9943;p65">
                <a:extLst>
                  <a:ext uri="{FF2B5EF4-FFF2-40B4-BE49-F238E27FC236}">
                    <a16:creationId xmlns:a16="http://schemas.microsoft.com/office/drawing/2014/main" id="{EF135CE8-D1CE-4CF5-90C7-49E69C8514F0}"/>
                  </a:ext>
                </a:extLst>
              </p:cNvPr>
              <p:cNvSpPr/>
              <p:nvPr/>
            </p:nvSpPr>
            <p:spPr>
              <a:xfrm>
                <a:off x="1667266" y="3278860"/>
                <a:ext cx="142062" cy="8465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637" extrusionOk="0">
                    <a:moveTo>
                      <a:pt x="1009" y="0"/>
                    </a:moveTo>
                    <a:cubicBezTo>
                      <a:pt x="997" y="0"/>
                      <a:pt x="986" y="6"/>
                      <a:pt x="978" y="21"/>
                    </a:cubicBezTo>
                    <a:cubicBezTo>
                      <a:pt x="881" y="191"/>
                      <a:pt x="771" y="361"/>
                      <a:pt x="687" y="531"/>
                    </a:cubicBezTo>
                    <a:cubicBezTo>
                      <a:pt x="479" y="410"/>
                      <a:pt x="273" y="275"/>
                      <a:pt x="90" y="118"/>
                    </a:cubicBezTo>
                    <a:cubicBezTo>
                      <a:pt x="82" y="110"/>
                      <a:pt x="73" y="106"/>
                      <a:pt x="64" y="106"/>
                    </a:cubicBezTo>
                    <a:cubicBezTo>
                      <a:pt x="32" y="106"/>
                      <a:pt x="1" y="150"/>
                      <a:pt x="30" y="178"/>
                    </a:cubicBezTo>
                    <a:cubicBezTo>
                      <a:pt x="236" y="348"/>
                      <a:pt x="443" y="494"/>
                      <a:pt x="674" y="629"/>
                    </a:cubicBezTo>
                    <a:cubicBezTo>
                      <a:pt x="682" y="634"/>
                      <a:pt x="690" y="637"/>
                      <a:pt x="697" y="637"/>
                    </a:cubicBezTo>
                    <a:cubicBezTo>
                      <a:pt x="721" y="637"/>
                      <a:pt x="735" y="610"/>
                      <a:pt x="735" y="592"/>
                    </a:cubicBezTo>
                    <a:cubicBezTo>
                      <a:pt x="747" y="592"/>
                      <a:pt x="747" y="580"/>
                      <a:pt x="760" y="580"/>
                    </a:cubicBezTo>
                    <a:lnTo>
                      <a:pt x="1051" y="69"/>
                    </a:lnTo>
                    <a:cubicBezTo>
                      <a:pt x="1069" y="35"/>
                      <a:pt x="1037" y="0"/>
                      <a:pt x="10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9944;p65">
                <a:extLst>
                  <a:ext uri="{FF2B5EF4-FFF2-40B4-BE49-F238E27FC236}">
                    <a16:creationId xmlns:a16="http://schemas.microsoft.com/office/drawing/2014/main" id="{67C3E4C2-D631-45AD-B161-10999B4F6C4D}"/>
                  </a:ext>
                </a:extLst>
              </p:cNvPr>
              <p:cNvSpPr/>
              <p:nvPr/>
            </p:nvSpPr>
            <p:spPr>
              <a:xfrm>
                <a:off x="1575039" y="2611342"/>
                <a:ext cx="156680" cy="89171"/>
              </a:xfrm>
              <a:custGeom>
                <a:avLst/>
                <a:gdLst/>
                <a:ahLst/>
                <a:cxnLst/>
                <a:rect l="l" t="t" r="r" b="b"/>
                <a:pathLst>
                  <a:path w="1179" h="671" extrusionOk="0">
                    <a:moveTo>
                      <a:pt x="1119" y="0"/>
                    </a:moveTo>
                    <a:cubicBezTo>
                      <a:pt x="1107" y="0"/>
                      <a:pt x="1096" y="6"/>
                      <a:pt x="1089" y="20"/>
                    </a:cubicBezTo>
                    <a:cubicBezTo>
                      <a:pt x="979" y="215"/>
                      <a:pt x="857" y="398"/>
                      <a:pt x="760" y="592"/>
                    </a:cubicBezTo>
                    <a:cubicBezTo>
                      <a:pt x="760" y="592"/>
                      <a:pt x="748" y="592"/>
                      <a:pt x="748" y="580"/>
                    </a:cubicBezTo>
                    <a:cubicBezTo>
                      <a:pt x="541" y="446"/>
                      <a:pt x="310" y="325"/>
                      <a:pt x="79" y="215"/>
                    </a:cubicBezTo>
                    <a:cubicBezTo>
                      <a:pt x="72" y="212"/>
                      <a:pt x="65" y="210"/>
                      <a:pt x="59" y="210"/>
                    </a:cubicBezTo>
                    <a:cubicBezTo>
                      <a:pt x="22" y="210"/>
                      <a:pt x="1" y="267"/>
                      <a:pt x="43" y="288"/>
                    </a:cubicBezTo>
                    <a:cubicBezTo>
                      <a:pt x="273" y="398"/>
                      <a:pt x="492" y="519"/>
                      <a:pt x="711" y="665"/>
                    </a:cubicBezTo>
                    <a:cubicBezTo>
                      <a:pt x="715" y="669"/>
                      <a:pt x="720" y="670"/>
                      <a:pt x="725" y="670"/>
                    </a:cubicBezTo>
                    <a:cubicBezTo>
                      <a:pt x="737" y="670"/>
                      <a:pt x="752" y="662"/>
                      <a:pt x="760" y="653"/>
                    </a:cubicBezTo>
                    <a:cubicBezTo>
                      <a:pt x="766" y="664"/>
                      <a:pt x="776" y="670"/>
                      <a:pt x="787" y="670"/>
                    </a:cubicBezTo>
                    <a:cubicBezTo>
                      <a:pt x="800" y="670"/>
                      <a:pt x="814" y="661"/>
                      <a:pt x="821" y="641"/>
                    </a:cubicBezTo>
                    <a:cubicBezTo>
                      <a:pt x="943" y="458"/>
                      <a:pt x="1052" y="264"/>
                      <a:pt x="1162" y="69"/>
                    </a:cubicBezTo>
                    <a:cubicBezTo>
                      <a:pt x="1179" y="35"/>
                      <a:pt x="1147" y="0"/>
                      <a:pt x="111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9945;p65">
                <a:extLst>
                  <a:ext uri="{FF2B5EF4-FFF2-40B4-BE49-F238E27FC236}">
                    <a16:creationId xmlns:a16="http://schemas.microsoft.com/office/drawing/2014/main" id="{C58FF3AF-EC5F-4061-8597-C51D4EDBAA45}"/>
                  </a:ext>
                </a:extLst>
              </p:cNvPr>
              <p:cNvSpPr/>
              <p:nvPr/>
            </p:nvSpPr>
            <p:spPr>
              <a:xfrm>
                <a:off x="1478825" y="2373332"/>
                <a:ext cx="167312" cy="15163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141" extrusionOk="0">
                    <a:moveTo>
                      <a:pt x="319" y="1"/>
                    </a:moveTo>
                    <a:cubicBezTo>
                      <a:pt x="302" y="1"/>
                      <a:pt x="285" y="11"/>
                      <a:pt x="280" y="36"/>
                    </a:cubicBezTo>
                    <a:cubicBezTo>
                      <a:pt x="268" y="146"/>
                      <a:pt x="256" y="255"/>
                      <a:pt x="256" y="365"/>
                    </a:cubicBezTo>
                    <a:cubicBezTo>
                      <a:pt x="232" y="316"/>
                      <a:pt x="207" y="279"/>
                      <a:pt x="183" y="230"/>
                    </a:cubicBezTo>
                    <a:cubicBezTo>
                      <a:pt x="177" y="218"/>
                      <a:pt x="161" y="212"/>
                      <a:pt x="146" y="212"/>
                    </a:cubicBezTo>
                    <a:cubicBezTo>
                      <a:pt x="131" y="212"/>
                      <a:pt x="116" y="218"/>
                      <a:pt x="110" y="230"/>
                    </a:cubicBezTo>
                    <a:cubicBezTo>
                      <a:pt x="13" y="401"/>
                      <a:pt x="0" y="608"/>
                      <a:pt x="97" y="778"/>
                    </a:cubicBezTo>
                    <a:cubicBezTo>
                      <a:pt x="108" y="792"/>
                      <a:pt x="122" y="798"/>
                      <a:pt x="136" y="798"/>
                    </a:cubicBezTo>
                    <a:cubicBezTo>
                      <a:pt x="169" y="798"/>
                      <a:pt x="200" y="764"/>
                      <a:pt x="183" y="729"/>
                    </a:cubicBezTo>
                    <a:cubicBezTo>
                      <a:pt x="122" y="608"/>
                      <a:pt x="110" y="486"/>
                      <a:pt x="146" y="365"/>
                    </a:cubicBezTo>
                    <a:lnTo>
                      <a:pt x="146" y="365"/>
                    </a:lnTo>
                    <a:lnTo>
                      <a:pt x="256" y="584"/>
                    </a:lnTo>
                    <a:cubicBezTo>
                      <a:pt x="268" y="595"/>
                      <a:pt x="268" y="595"/>
                      <a:pt x="280" y="595"/>
                    </a:cubicBezTo>
                    <a:cubicBezTo>
                      <a:pt x="256" y="620"/>
                      <a:pt x="256" y="644"/>
                      <a:pt x="280" y="657"/>
                    </a:cubicBezTo>
                    <a:cubicBezTo>
                      <a:pt x="584" y="802"/>
                      <a:pt x="888" y="960"/>
                      <a:pt x="1180" y="1130"/>
                    </a:cubicBezTo>
                    <a:cubicBezTo>
                      <a:pt x="1190" y="1137"/>
                      <a:pt x="1199" y="1140"/>
                      <a:pt x="1207" y="1140"/>
                    </a:cubicBezTo>
                    <a:cubicBezTo>
                      <a:pt x="1240" y="1140"/>
                      <a:pt x="1258" y="1087"/>
                      <a:pt x="1229" y="1057"/>
                    </a:cubicBezTo>
                    <a:cubicBezTo>
                      <a:pt x="937" y="887"/>
                      <a:pt x="645" y="729"/>
                      <a:pt x="329" y="595"/>
                    </a:cubicBezTo>
                    <a:cubicBezTo>
                      <a:pt x="341" y="584"/>
                      <a:pt x="353" y="571"/>
                      <a:pt x="341" y="559"/>
                    </a:cubicBezTo>
                    <a:cubicBezTo>
                      <a:pt x="329" y="389"/>
                      <a:pt x="341" y="230"/>
                      <a:pt x="365" y="60"/>
                    </a:cubicBezTo>
                    <a:cubicBezTo>
                      <a:pt x="373" y="24"/>
                      <a:pt x="345" y="1"/>
                      <a:pt x="3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9946;p65">
                <a:extLst>
                  <a:ext uri="{FF2B5EF4-FFF2-40B4-BE49-F238E27FC236}">
                    <a16:creationId xmlns:a16="http://schemas.microsoft.com/office/drawing/2014/main" id="{B99AC580-5DA4-45AF-8C44-FB96187C8DF7}"/>
                  </a:ext>
                </a:extLst>
              </p:cNvPr>
              <p:cNvSpPr/>
              <p:nvPr/>
            </p:nvSpPr>
            <p:spPr>
              <a:xfrm>
                <a:off x="1528128" y="2429147"/>
                <a:ext cx="119603" cy="67642"/>
              </a:xfrm>
              <a:custGeom>
                <a:avLst/>
                <a:gdLst/>
                <a:ahLst/>
                <a:cxnLst/>
                <a:rect l="l" t="t" r="r" b="b"/>
                <a:pathLst>
                  <a:path w="900" h="509" extrusionOk="0">
                    <a:moveTo>
                      <a:pt x="71" y="0"/>
                    </a:moveTo>
                    <a:cubicBezTo>
                      <a:pt x="31" y="0"/>
                      <a:pt x="1" y="57"/>
                      <a:pt x="43" y="78"/>
                    </a:cubicBezTo>
                    <a:cubicBezTo>
                      <a:pt x="310" y="200"/>
                      <a:pt x="566" y="345"/>
                      <a:pt x="809" y="504"/>
                    </a:cubicBezTo>
                    <a:cubicBezTo>
                      <a:pt x="816" y="507"/>
                      <a:pt x="823" y="509"/>
                      <a:pt x="829" y="509"/>
                    </a:cubicBezTo>
                    <a:cubicBezTo>
                      <a:pt x="870" y="509"/>
                      <a:pt x="900" y="452"/>
                      <a:pt x="858" y="431"/>
                    </a:cubicBezTo>
                    <a:cubicBezTo>
                      <a:pt x="615" y="272"/>
                      <a:pt x="359" y="127"/>
                      <a:pt x="91" y="5"/>
                    </a:cubicBezTo>
                    <a:cubicBezTo>
                      <a:pt x="85" y="2"/>
                      <a:pt x="78" y="0"/>
                      <a:pt x="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9947;p65">
                <a:extLst>
                  <a:ext uri="{FF2B5EF4-FFF2-40B4-BE49-F238E27FC236}">
                    <a16:creationId xmlns:a16="http://schemas.microsoft.com/office/drawing/2014/main" id="{D7C66CAE-8A24-44E3-95A3-7ADFBAB4B28B}"/>
                  </a:ext>
                </a:extLst>
              </p:cNvPr>
              <p:cNvSpPr/>
              <p:nvPr/>
            </p:nvSpPr>
            <p:spPr>
              <a:xfrm>
                <a:off x="1523875" y="2211735"/>
                <a:ext cx="86646" cy="58871"/>
              </a:xfrm>
              <a:custGeom>
                <a:avLst/>
                <a:gdLst/>
                <a:ahLst/>
                <a:cxnLst/>
                <a:rect l="l" t="t" r="r" b="b"/>
                <a:pathLst>
                  <a:path w="652" h="443" extrusionOk="0">
                    <a:moveTo>
                      <a:pt x="67" y="0"/>
                    </a:moveTo>
                    <a:cubicBezTo>
                      <a:pt x="29" y="0"/>
                      <a:pt x="1" y="44"/>
                      <a:pt x="39" y="73"/>
                    </a:cubicBezTo>
                    <a:cubicBezTo>
                      <a:pt x="196" y="206"/>
                      <a:pt x="367" y="328"/>
                      <a:pt x="561" y="437"/>
                    </a:cubicBezTo>
                    <a:cubicBezTo>
                      <a:pt x="568" y="441"/>
                      <a:pt x="575" y="442"/>
                      <a:pt x="581" y="442"/>
                    </a:cubicBezTo>
                    <a:cubicBezTo>
                      <a:pt x="621" y="442"/>
                      <a:pt x="652" y="384"/>
                      <a:pt x="610" y="352"/>
                    </a:cubicBezTo>
                    <a:cubicBezTo>
                      <a:pt x="428" y="255"/>
                      <a:pt x="258" y="146"/>
                      <a:pt x="99" y="11"/>
                    </a:cubicBezTo>
                    <a:cubicBezTo>
                      <a:pt x="88" y="4"/>
                      <a:pt x="77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9948;p65">
                <a:extLst>
                  <a:ext uri="{FF2B5EF4-FFF2-40B4-BE49-F238E27FC236}">
                    <a16:creationId xmlns:a16="http://schemas.microsoft.com/office/drawing/2014/main" id="{19035A2C-7B47-4FFA-95A7-2A4BEF974518}"/>
                  </a:ext>
                </a:extLst>
              </p:cNvPr>
              <p:cNvSpPr/>
              <p:nvPr/>
            </p:nvSpPr>
            <p:spPr>
              <a:xfrm>
                <a:off x="1464738" y="2057846"/>
                <a:ext cx="108706" cy="47841"/>
              </a:xfrm>
              <a:custGeom>
                <a:avLst/>
                <a:gdLst/>
                <a:ahLst/>
                <a:cxnLst/>
                <a:rect l="l" t="t" r="r" b="b"/>
                <a:pathLst>
                  <a:path w="818" h="360" extrusionOk="0">
                    <a:moveTo>
                      <a:pt x="58" y="1"/>
                    </a:moveTo>
                    <a:cubicBezTo>
                      <a:pt x="8" y="1"/>
                      <a:pt x="1" y="65"/>
                      <a:pt x="46" y="87"/>
                    </a:cubicBezTo>
                    <a:cubicBezTo>
                      <a:pt x="276" y="160"/>
                      <a:pt x="508" y="245"/>
                      <a:pt x="739" y="355"/>
                    </a:cubicBezTo>
                    <a:cubicBezTo>
                      <a:pt x="745" y="358"/>
                      <a:pt x="752" y="360"/>
                      <a:pt x="758" y="360"/>
                    </a:cubicBezTo>
                    <a:cubicBezTo>
                      <a:pt x="796" y="360"/>
                      <a:pt x="817" y="303"/>
                      <a:pt x="776" y="282"/>
                    </a:cubicBezTo>
                    <a:cubicBezTo>
                      <a:pt x="544" y="172"/>
                      <a:pt x="313" y="87"/>
                      <a:pt x="70" y="2"/>
                    </a:cubicBezTo>
                    <a:cubicBezTo>
                      <a:pt x="66" y="1"/>
                      <a:pt x="61" y="1"/>
                      <a:pt x="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9949;p65">
                <a:extLst>
                  <a:ext uri="{FF2B5EF4-FFF2-40B4-BE49-F238E27FC236}">
                    <a16:creationId xmlns:a16="http://schemas.microsoft.com/office/drawing/2014/main" id="{424E49D1-01B8-4044-B229-F2548114E8E4}"/>
                  </a:ext>
                </a:extLst>
              </p:cNvPr>
              <p:cNvSpPr/>
              <p:nvPr/>
            </p:nvSpPr>
            <p:spPr>
              <a:xfrm>
                <a:off x="1495968" y="2044557"/>
                <a:ext cx="90898" cy="34818"/>
              </a:xfrm>
              <a:custGeom>
                <a:avLst/>
                <a:gdLst/>
                <a:ahLst/>
                <a:cxnLst/>
                <a:rect l="l" t="t" r="r" b="b"/>
                <a:pathLst>
                  <a:path w="684" h="262" extrusionOk="0">
                    <a:moveTo>
                      <a:pt x="58" y="0"/>
                    </a:moveTo>
                    <a:cubicBezTo>
                      <a:pt x="12" y="0"/>
                      <a:pt x="0" y="69"/>
                      <a:pt x="54" y="90"/>
                    </a:cubicBezTo>
                    <a:cubicBezTo>
                      <a:pt x="236" y="139"/>
                      <a:pt x="419" y="199"/>
                      <a:pt x="614" y="260"/>
                    </a:cubicBezTo>
                    <a:cubicBezTo>
                      <a:pt x="617" y="261"/>
                      <a:pt x="620" y="261"/>
                      <a:pt x="623" y="261"/>
                    </a:cubicBezTo>
                    <a:cubicBezTo>
                      <a:pt x="665" y="261"/>
                      <a:pt x="683" y="187"/>
                      <a:pt x="638" y="175"/>
                    </a:cubicBezTo>
                    <a:cubicBezTo>
                      <a:pt x="443" y="114"/>
                      <a:pt x="260" y="53"/>
                      <a:pt x="78" y="5"/>
                    </a:cubicBezTo>
                    <a:cubicBezTo>
                      <a:pt x="71" y="2"/>
                      <a:pt x="64" y="0"/>
                      <a:pt x="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9950;p65">
                <a:extLst>
                  <a:ext uri="{FF2B5EF4-FFF2-40B4-BE49-F238E27FC236}">
                    <a16:creationId xmlns:a16="http://schemas.microsoft.com/office/drawing/2014/main" id="{445C05A4-21D6-4A64-8062-745249627D92}"/>
                  </a:ext>
                </a:extLst>
              </p:cNvPr>
              <p:cNvSpPr/>
              <p:nvPr/>
            </p:nvSpPr>
            <p:spPr>
              <a:xfrm>
                <a:off x="1460220" y="1858774"/>
                <a:ext cx="93955" cy="38406"/>
              </a:xfrm>
              <a:custGeom>
                <a:avLst/>
                <a:gdLst/>
                <a:ahLst/>
                <a:cxnLst/>
                <a:rect l="l" t="t" r="r" b="b"/>
                <a:pathLst>
                  <a:path w="707" h="289" extrusionOk="0">
                    <a:moveTo>
                      <a:pt x="47" y="0"/>
                    </a:moveTo>
                    <a:cubicBezTo>
                      <a:pt x="5" y="0"/>
                      <a:pt x="0" y="68"/>
                      <a:pt x="43" y="89"/>
                    </a:cubicBezTo>
                    <a:cubicBezTo>
                      <a:pt x="237" y="150"/>
                      <a:pt x="432" y="223"/>
                      <a:pt x="639" y="284"/>
                    </a:cubicBezTo>
                    <a:cubicBezTo>
                      <a:pt x="645" y="287"/>
                      <a:pt x="651" y="288"/>
                      <a:pt x="656" y="288"/>
                    </a:cubicBezTo>
                    <a:cubicBezTo>
                      <a:pt x="693" y="288"/>
                      <a:pt x="706" y="222"/>
                      <a:pt x="664" y="211"/>
                    </a:cubicBezTo>
                    <a:cubicBezTo>
                      <a:pt x="456" y="138"/>
                      <a:pt x="262" y="65"/>
                      <a:pt x="67" y="4"/>
                    </a:cubicBezTo>
                    <a:cubicBezTo>
                      <a:pt x="60" y="1"/>
                      <a:pt x="53" y="0"/>
                      <a:pt x="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9951;p65">
                <a:extLst>
                  <a:ext uri="{FF2B5EF4-FFF2-40B4-BE49-F238E27FC236}">
                    <a16:creationId xmlns:a16="http://schemas.microsoft.com/office/drawing/2014/main" id="{C1755574-A8A5-4D0E-B661-A211CAEEC4DC}"/>
                  </a:ext>
                </a:extLst>
              </p:cNvPr>
              <p:cNvSpPr/>
              <p:nvPr/>
            </p:nvSpPr>
            <p:spPr>
              <a:xfrm>
                <a:off x="1451449" y="1691064"/>
                <a:ext cx="88374" cy="27907"/>
              </a:xfrm>
              <a:custGeom>
                <a:avLst/>
                <a:gdLst/>
                <a:ahLst/>
                <a:cxnLst/>
                <a:rect l="l" t="t" r="r" b="b"/>
                <a:pathLst>
                  <a:path w="665" h="210" extrusionOk="0">
                    <a:moveTo>
                      <a:pt x="40" y="1"/>
                    </a:moveTo>
                    <a:cubicBezTo>
                      <a:pt x="0" y="1"/>
                      <a:pt x="3" y="86"/>
                      <a:pt x="49" y="86"/>
                    </a:cubicBezTo>
                    <a:cubicBezTo>
                      <a:pt x="231" y="111"/>
                      <a:pt x="413" y="148"/>
                      <a:pt x="595" y="208"/>
                    </a:cubicBezTo>
                    <a:cubicBezTo>
                      <a:pt x="599" y="209"/>
                      <a:pt x="602" y="209"/>
                      <a:pt x="605" y="209"/>
                    </a:cubicBezTo>
                    <a:cubicBezTo>
                      <a:pt x="647" y="209"/>
                      <a:pt x="665" y="134"/>
                      <a:pt x="620" y="123"/>
                    </a:cubicBezTo>
                    <a:cubicBezTo>
                      <a:pt x="438" y="62"/>
                      <a:pt x="243" y="26"/>
                      <a:pt x="49" y="2"/>
                    </a:cubicBezTo>
                    <a:cubicBezTo>
                      <a:pt x="46" y="1"/>
                      <a:pt x="43" y="1"/>
                      <a:pt x="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9952;p65">
                <a:extLst>
                  <a:ext uri="{FF2B5EF4-FFF2-40B4-BE49-F238E27FC236}">
                    <a16:creationId xmlns:a16="http://schemas.microsoft.com/office/drawing/2014/main" id="{9099EA9C-55A8-4DAB-950D-211ACF0F39F7}"/>
                  </a:ext>
                </a:extLst>
              </p:cNvPr>
              <p:cNvSpPr/>
              <p:nvPr/>
            </p:nvSpPr>
            <p:spPr>
              <a:xfrm>
                <a:off x="1570254" y="1677641"/>
                <a:ext cx="100201" cy="62858"/>
              </a:xfrm>
              <a:custGeom>
                <a:avLst/>
                <a:gdLst/>
                <a:ahLst/>
                <a:cxnLst/>
                <a:rect l="l" t="t" r="r" b="b"/>
                <a:pathLst>
                  <a:path w="754" h="473" extrusionOk="0">
                    <a:moveTo>
                      <a:pt x="683" y="0"/>
                    </a:moveTo>
                    <a:cubicBezTo>
                      <a:pt x="676" y="0"/>
                      <a:pt x="669" y="2"/>
                      <a:pt x="663" y="5"/>
                    </a:cubicBezTo>
                    <a:cubicBezTo>
                      <a:pt x="444" y="127"/>
                      <a:pt x="236" y="249"/>
                      <a:pt x="42" y="395"/>
                    </a:cubicBezTo>
                    <a:cubicBezTo>
                      <a:pt x="0" y="415"/>
                      <a:pt x="22" y="472"/>
                      <a:pt x="59" y="472"/>
                    </a:cubicBezTo>
                    <a:cubicBezTo>
                      <a:pt x="65" y="472"/>
                      <a:pt x="72" y="471"/>
                      <a:pt x="79" y="467"/>
                    </a:cubicBezTo>
                    <a:cubicBezTo>
                      <a:pt x="285" y="322"/>
                      <a:pt x="492" y="200"/>
                      <a:pt x="711" y="78"/>
                    </a:cubicBezTo>
                    <a:cubicBezTo>
                      <a:pt x="753" y="57"/>
                      <a:pt x="723" y="0"/>
                      <a:pt x="6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9953;p65">
                <a:extLst>
                  <a:ext uri="{FF2B5EF4-FFF2-40B4-BE49-F238E27FC236}">
                    <a16:creationId xmlns:a16="http://schemas.microsoft.com/office/drawing/2014/main" id="{A6D8571C-4267-44A5-AFE1-4793B839934A}"/>
                  </a:ext>
                </a:extLst>
              </p:cNvPr>
              <p:cNvSpPr/>
              <p:nvPr/>
            </p:nvSpPr>
            <p:spPr>
              <a:xfrm>
                <a:off x="1548327" y="2800846"/>
                <a:ext cx="333693" cy="174488"/>
              </a:xfrm>
              <a:custGeom>
                <a:avLst/>
                <a:gdLst/>
                <a:ahLst/>
                <a:cxnLst/>
                <a:rect l="l" t="t" r="r" b="b"/>
                <a:pathLst>
                  <a:path w="2511" h="1313" extrusionOk="0">
                    <a:moveTo>
                      <a:pt x="507" y="0"/>
                    </a:moveTo>
                    <a:cubicBezTo>
                      <a:pt x="500" y="0"/>
                      <a:pt x="494" y="2"/>
                      <a:pt x="487" y="5"/>
                    </a:cubicBezTo>
                    <a:cubicBezTo>
                      <a:pt x="280" y="151"/>
                      <a:pt x="207" y="419"/>
                      <a:pt x="292" y="637"/>
                    </a:cubicBezTo>
                    <a:cubicBezTo>
                      <a:pt x="256" y="626"/>
                      <a:pt x="220" y="601"/>
                      <a:pt x="195" y="577"/>
                    </a:cubicBezTo>
                    <a:cubicBezTo>
                      <a:pt x="207" y="553"/>
                      <a:pt x="207" y="540"/>
                      <a:pt x="183" y="529"/>
                    </a:cubicBezTo>
                    <a:cubicBezTo>
                      <a:pt x="171" y="516"/>
                      <a:pt x="171" y="516"/>
                      <a:pt x="158" y="516"/>
                    </a:cubicBezTo>
                    <a:cubicBezTo>
                      <a:pt x="134" y="456"/>
                      <a:pt x="134" y="394"/>
                      <a:pt x="171" y="334"/>
                    </a:cubicBezTo>
                    <a:cubicBezTo>
                      <a:pt x="189" y="297"/>
                      <a:pt x="159" y="260"/>
                      <a:pt x="121" y="260"/>
                    </a:cubicBezTo>
                    <a:cubicBezTo>
                      <a:pt x="110" y="260"/>
                      <a:pt x="97" y="264"/>
                      <a:pt x="85" y="273"/>
                    </a:cubicBezTo>
                    <a:cubicBezTo>
                      <a:pt x="1" y="346"/>
                      <a:pt x="1" y="480"/>
                      <a:pt x="74" y="553"/>
                    </a:cubicBezTo>
                    <a:cubicBezTo>
                      <a:pt x="110" y="626"/>
                      <a:pt x="158" y="686"/>
                      <a:pt x="231" y="723"/>
                    </a:cubicBezTo>
                    <a:cubicBezTo>
                      <a:pt x="220" y="735"/>
                      <a:pt x="220" y="759"/>
                      <a:pt x="244" y="783"/>
                    </a:cubicBezTo>
                    <a:cubicBezTo>
                      <a:pt x="511" y="954"/>
                      <a:pt x="791" y="1124"/>
                      <a:pt x="1082" y="1283"/>
                    </a:cubicBezTo>
                    <a:lnTo>
                      <a:pt x="1095" y="1283"/>
                    </a:lnTo>
                    <a:cubicBezTo>
                      <a:pt x="1119" y="1294"/>
                      <a:pt x="1131" y="1307"/>
                      <a:pt x="1144" y="1307"/>
                    </a:cubicBezTo>
                    <a:cubicBezTo>
                      <a:pt x="1151" y="1311"/>
                      <a:pt x="1159" y="1312"/>
                      <a:pt x="1166" y="1312"/>
                    </a:cubicBezTo>
                    <a:cubicBezTo>
                      <a:pt x="1202" y="1312"/>
                      <a:pt x="1223" y="1264"/>
                      <a:pt x="1192" y="1234"/>
                    </a:cubicBezTo>
                    <a:cubicBezTo>
                      <a:pt x="1204" y="1234"/>
                      <a:pt x="1204" y="1234"/>
                      <a:pt x="1217" y="1221"/>
                    </a:cubicBezTo>
                    <a:cubicBezTo>
                      <a:pt x="1223" y="1233"/>
                      <a:pt x="1235" y="1239"/>
                      <a:pt x="1248" y="1239"/>
                    </a:cubicBezTo>
                    <a:cubicBezTo>
                      <a:pt x="1262" y="1239"/>
                      <a:pt x="1278" y="1233"/>
                      <a:pt x="1290" y="1221"/>
                    </a:cubicBezTo>
                    <a:cubicBezTo>
                      <a:pt x="1290" y="1197"/>
                      <a:pt x="1301" y="1173"/>
                      <a:pt x="1314" y="1161"/>
                    </a:cubicBezTo>
                    <a:cubicBezTo>
                      <a:pt x="1703" y="893"/>
                      <a:pt x="2092" y="613"/>
                      <a:pt x="2469" y="334"/>
                    </a:cubicBezTo>
                    <a:cubicBezTo>
                      <a:pt x="2511" y="313"/>
                      <a:pt x="2481" y="256"/>
                      <a:pt x="2440" y="256"/>
                    </a:cubicBezTo>
                    <a:cubicBezTo>
                      <a:pt x="2434" y="256"/>
                      <a:pt x="2427" y="258"/>
                      <a:pt x="2420" y="261"/>
                    </a:cubicBezTo>
                    <a:cubicBezTo>
                      <a:pt x="2080" y="492"/>
                      <a:pt x="1739" y="735"/>
                      <a:pt x="1411" y="978"/>
                    </a:cubicBezTo>
                    <a:lnTo>
                      <a:pt x="1484" y="796"/>
                    </a:lnTo>
                    <a:cubicBezTo>
                      <a:pt x="1501" y="764"/>
                      <a:pt x="1473" y="731"/>
                      <a:pt x="1446" y="731"/>
                    </a:cubicBezTo>
                    <a:cubicBezTo>
                      <a:pt x="1433" y="731"/>
                      <a:pt x="1419" y="739"/>
                      <a:pt x="1411" y="759"/>
                    </a:cubicBezTo>
                    <a:cubicBezTo>
                      <a:pt x="1363" y="869"/>
                      <a:pt x="1301" y="978"/>
                      <a:pt x="1253" y="1088"/>
                    </a:cubicBezTo>
                    <a:cubicBezTo>
                      <a:pt x="1204" y="1124"/>
                      <a:pt x="1155" y="1148"/>
                      <a:pt x="1107" y="1185"/>
                    </a:cubicBezTo>
                    <a:cubicBezTo>
                      <a:pt x="852" y="1051"/>
                      <a:pt x="596" y="905"/>
                      <a:pt x="353" y="747"/>
                    </a:cubicBezTo>
                    <a:lnTo>
                      <a:pt x="377" y="747"/>
                    </a:lnTo>
                    <a:cubicBezTo>
                      <a:pt x="414" y="747"/>
                      <a:pt x="438" y="710"/>
                      <a:pt x="414" y="674"/>
                    </a:cubicBezTo>
                    <a:lnTo>
                      <a:pt x="414" y="674"/>
                    </a:lnTo>
                    <a:cubicBezTo>
                      <a:pt x="657" y="832"/>
                      <a:pt x="901" y="978"/>
                      <a:pt x="1144" y="1124"/>
                    </a:cubicBezTo>
                    <a:cubicBezTo>
                      <a:pt x="1151" y="1127"/>
                      <a:pt x="1157" y="1129"/>
                      <a:pt x="1164" y="1129"/>
                    </a:cubicBezTo>
                    <a:cubicBezTo>
                      <a:pt x="1204" y="1129"/>
                      <a:pt x="1234" y="1072"/>
                      <a:pt x="1192" y="1051"/>
                    </a:cubicBezTo>
                    <a:cubicBezTo>
                      <a:pt x="949" y="893"/>
                      <a:pt x="706" y="747"/>
                      <a:pt x="450" y="601"/>
                    </a:cubicBezTo>
                    <a:cubicBezTo>
                      <a:pt x="443" y="594"/>
                      <a:pt x="436" y="591"/>
                      <a:pt x="429" y="591"/>
                    </a:cubicBezTo>
                    <a:cubicBezTo>
                      <a:pt x="413" y="591"/>
                      <a:pt x="398" y="609"/>
                      <a:pt x="390" y="626"/>
                    </a:cubicBezTo>
                    <a:cubicBezTo>
                      <a:pt x="304" y="443"/>
                      <a:pt x="353" y="212"/>
                      <a:pt x="536" y="78"/>
                    </a:cubicBezTo>
                    <a:cubicBezTo>
                      <a:pt x="567" y="57"/>
                      <a:pt x="544" y="0"/>
                      <a:pt x="5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9954;p65">
                <a:extLst>
                  <a:ext uri="{FF2B5EF4-FFF2-40B4-BE49-F238E27FC236}">
                    <a16:creationId xmlns:a16="http://schemas.microsoft.com/office/drawing/2014/main" id="{7FFC7ACA-7244-4A2F-B7D8-DB576BB579D3}"/>
                  </a:ext>
                </a:extLst>
              </p:cNvPr>
              <p:cNvSpPr/>
              <p:nvPr/>
            </p:nvSpPr>
            <p:spPr>
              <a:xfrm>
                <a:off x="1903548" y="4312362"/>
                <a:ext cx="220336" cy="201864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1519" extrusionOk="0">
                    <a:moveTo>
                      <a:pt x="1341" y="586"/>
                    </a:moveTo>
                    <a:lnTo>
                      <a:pt x="1328" y="598"/>
                    </a:lnTo>
                    <a:lnTo>
                      <a:pt x="1328" y="586"/>
                    </a:lnTo>
                    <a:close/>
                    <a:moveTo>
                      <a:pt x="1092" y="0"/>
                    </a:moveTo>
                    <a:cubicBezTo>
                      <a:pt x="1066" y="0"/>
                      <a:pt x="1041" y="21"/>
                      <a:pt x="1049" y="51"/>
                    </a:cubicBezTo>
                    <a:cubicBezTo>
                      <a:pt x="1085" y="184"/>
                      <a:pt x="1134" y="319"/>
                      <a:pt x="1182" y="452"/>
                    </a:cubicBezTo>
                    <a:cubicBezTo>
                      <a:pt x="1182" y="476"/>
                      <a:pt x="1195" y="513"/>
                      <a:pt x="1207" y="549"/>
                    </a:cubicBezTo>
                    <a:cubicBezTo>
                      <a:pt x="927" y="684"/>
                      <a:pt x="636" y="830"/>
                      <a:pt x="368" y="987"/>
                    </a:cubicBezTo>
                    <a:cubicBezTo>
                      <a:pt x="361" y="984"/>
                      <a:pt x="355" y="982"/>
                      <a:pt x="349" y="982"/>
                    </a:cubicBezTo>
                    <a:cubicBezTo>
                      <a:pt x="336" y="982"/>
                      <a:pt x="328" y="991"/>
                      <a:pt x="319" y="1000"/>
                    </a:cubicBezTo>
                    <a:lnTo>
                      <a:pt x="319" y="1011"/>
                    </a:lnTo>
                    <a:cubicBezTo>
                      <a:pt x="271" y="1036"/>
                      <a:pt x="234" y="1060"/>
                      <a:pt x="198" y="1084"/>
                    </a:cubicBezTo>
                    <a:lnTo>
                      <a:pt x="417" y="757"/>
                    </a:lnTo>
                    <a:cubicBezTo>
                      <a:pt x="433" y="724"/>
                      <a:pt x="406" y="697"/>
                      <a:pt x="375" y="697"/>
                    </a:cubicBezTo>
                    <a:cubicBezTo>
                      <a:pt x="359" y="697"/>
                      <a:pt x="343" y="703"/>
                      <a:pt x="331" y="720"/>
                    </a:cubicBezTo>
                    <a:cubicBezTo>
                      <a:pt x="234" y="866"/>
                      <a:pt x="125" y="1011"/>
                      <a:pt x="27" y="1170"/>
                    </a:cubicBezTo>
                    <a:cubicBezTo>
                      <a:pt x="1" y="1205"/>
                      <a:pt x="31" y="1233"/>
                      <a:pt x="64" y="1233"/>
                    </a:cubicBezTo>
                    <a:cubicBezTo>
                      <a:pt x="77" y="1233"/>
                      <a:pt x="90" y="1229"/>
                      <a:pt x="100" y="1219"/>
                    </a:cubicBezTo>
                    <a:cubicBezTo>
                      <a:pt x="125" y="1182"/>
                      <a:pt x="136" y="1157"/>
                      <a:pt x="161" y="1121"/>
                    </a:cubicBezTo>
                    <a:cubicBezTo>
                      <a:pt x="161" y="1157"/>
                      <a:pt x="198" y="1170"/>
                      <a:pt x="222" y="1170"/>
                    </a:cubicBezTo>
                    <a:cubicBezTo>
                      <a:pt x="173" y="1255"/>
                      <a:pt x="112" y="1352"/>
                      <a:pt x="63" y="1449"/>
                    </a:cubicBezTo>
                    <a:cubicBezTo>
                      <a:pt x="46" y="1484"/>
                      <a:pt x="78" y="1518"/>
                      <a:pt x="106" y="1518"/>
                    </a:cubicBezTo>
                    <a:cubicBezTo>
                      <a:pt x="118" y="1518"/>
                      <a:pt x="129" y="1512"/>
                      <a:pt x="136" y="1498"/>
                    </a:cubicBezTo>
                    <a:cubicBezTo>
                      <a:pt x="222" y="1365"/>
                      <a:pt x="295" y="1230"/>
                      <a:pt x="368" y="1097"/>
                    </a:cubicBezTo>
                    <a:cubicBezTo>
                      <a:pt x="660" y="963"/>
                      <a:pt x="952" y="805"/>
                      <a:pt x="1244" y="635"/>
                    </a:cubicBezTo>
                    <a:lnTo>
                      <a:pt x="1244" y="647"/>
                    </a:lnTo>
                    <a:cubicBezTo>
                      <a:pt x="963" y="805"/>
                      <a:pt x="696" y="963"/>
                      <a:pt x="428" y="1121"/>
                    </a:cubicBezTo>
                    <a:cubicBezTo>
                      <a:pt x="386" y="1152"/>
                      <a:pt x="417" y="1211"/>
                      <a:pt x="457" y="1211"/>
                    </a:cubicBezTo>
                    <a:cubicBezTo>
                      <a:pt x="463" y="1211"/>
                      <a:pt x="470" y="1209"/>
                      <a:pt x="477" y="1206"/>
                    </a:cubicBezTo>
                    <a:cubicBezTo>
                      <a:pt x="757" y="1048"/>
                      <a:pt x="1036" y="878"/>
                      <a:pt x="1304" y="708"/>
                    </a:cubicBezTo>
                    <a:cubicBezTo>
                      <a:pt x="1317" y="715"/>
                      <a:pt x="1329" y="718"/>
                      <a:pt x="1340" y="718"/>
                    </a:cubicBezTo>
                    <a:cubicBezTo>
                      <a:pt x="1411" y="718"/>
                      <a:pt x="1441" y="596"/>
                      <a:pt x="1462" y="501"/>
                    </a:cubicBezTo>
                    <a:cubicBezTo>
                      <a:pt x="1462" y="513"/>
                      <a:pt x="1474" y="513"/>
                      <a:pt x="1474" y="525"/>
                    </a:cubicBezTo>
                    <a:cubicBezTo>
                      <a:pt x="1486" y="531"/>
                      <a:pt x="1498" y="534"/>
                      <a:pt x="1511" y="534"/>
                    </a:cubicBezTo>
                    <a:cubicBezTo>
                      <a:pt x="1523" y="534"/>
                      <a:pt x="1535" y="531"/>
                      <a:pt x="1547" y="525"/>
                    </a:cubicBezTo>
                    <a:cubicBezTo>
                      <a:pt x="1657" y="403"/>
                      <a:pt x="1644" y="209"/>
                      <a:pt x="1498" y="124"/>
                    </a:cubicBezTo>
                    <a:cubicBezTo>
                      <a:pt x="1490" y="121"/>
                      <a:pt x="1482" y="119"/>
                      <a:pt x="1475" y="119"/>
                    </a:cubicBezTo>
                    <a:cubicBezTo>
                      <a:pt x="1430" y="119"/>
                      <a:pt x="1408" y="176"/>
                      <a:pt x="1450" y="197"/>
                    </a:cubicBezTo>
                    <a:cubicBezTo>
                      <a:pt x="1523" y="257"/>
                      <a:pt x="1535" y="343"/>
                      <a:pt x="1498" y="416"/>
                    </a:cubicBezTo>
                    <a:cubicBezTo>
                      <a:pt x="1487" y="403"/>
                      <a:pt x="1474" y="379"/>
                      <a:pt x="1462" y="367"/>
                    </a:cubicBezTo>
                    <a:cubicBezTo>
                      <a:pt x="1454" y="359"/>
                      <a:pt x="1442" y="355"/>
                      <a:pt x="1430" y="355"/>
                    </a:cubicBezTo>
                    <a:cubicBezTo>
                      <a:pt x="1410" y="355"/>
                      <a:pt x="1390" y="368"/>
                      <a:pt x="1390" y="392"/>
                    </a:cubicBezTo>
                    <a:cubicBezTo>
                      <a:pt x="1377" y="428"/>
                      <a:pt x="1377" y="501"/>
                      <a:pt x="1353" y="549"/>
                    </a:cubicBezTo>
                    <a:cubicBezTo>
                      <a:pt x="1353" y="522"/>
                      <a:pt x="1339" y="509"/>
                      <a:pt x="1317" y="509"/>
                    </a:cubicBezTo>
                    <a:cubicBezTo>
                      <a:pt x="1310" y="509"/>
                      <a:pt x="1301" y="510"/>
                      <a:pt x="1292" y="513"/>
                    </a:cubicBezTo>
                    <a:cubicBezTo>
                      <a:pt x="1280" y="489"/>
                      <a:pt x="1280" y="465"/>
                      <a:pt x="1280" y="452"/>
                    </a:cubicBezTo>
                    <a:cubicBezTo>
                      <a:pt x="1231" y="306"/>
                      <a:pt x="1182" y="173"/>
                      <a:pt x="1134" y="27"/>
                    </a:cubicBezTo>
                    <a:cubicBezTo>
                      <a:pt x="1124" y="8"/>
                      <a:pt x="1108" y="0"/>
                      <a:pt x="10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9955;p65">
                <a:extLst>
                  <a:ext uri="{FF2B5EF4-FFF2-40B4-BE49-F238E27FC236}">
                    <a16:creationId xmlns:a16="http://schemas.microsoft.com/office/drawing/2014/main" id="{C5BB1560-3031-42EF-8680-0B7E1B2654E0}"/>
                  </a:ext>
                </a:extLst>
              </p:cNvPr>
              <p:cNvSpPr/>
              <p:nvPr/>
            </p:nvSpPr>
            <p:spPr>
              <a:xfrm>
                <a:off x="3788890" y="1325610"/>
                <a:ext cx="23123" cy="5355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403" extrusionOk="0">
                    <a:moveTo>
                      <a:pt x="57" y="1"/>
                    </a:moveTo>
                    <a:cubicBezTo>
                      <a:pt x="30" y="1"/>
                      <a:pt x="1" y="22"/>
                      <a:pt x="8" y="52"/>
                    </a:cubicBezTo>
                    <a:cubicBezTo>
                      <a:pt x="32" y="161"/>
                      <a:pt x="57" y="258"/>
                      <a:pt x="81" y="368"/>
                    </a:cubicBezTo>
                    <a:cubicBezTo>
                      <a:pt x="86" y="392"/>
                      <a:pt x="103" y="403"/>
                      <a:pt x="120" y="403"/>
                    </a:cubicBezTo>
                    <a:cubicBezTo>
                      <a:pt x="146" y="403"/>
                      <a:pt x="174" y="380"/>
                      <a:pt x="167" y="344"/>
                    </a:cubicBezTo>
                    <a:cubicBezTo>
                      <a:pt x="142" y="246"/>
                      <a:pt x="118" y="136"/>
                      <a:pt x="94" y="27"/>
                    </a:cubicBezTo>
                    <a:cubicBezTo>
                      <a:pt x="89" y="9"/>
                      <a:pt x="73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9956;p65">
                <a:extLst>
                  <a:ext uri="{FF2B5EF4-FFF2-40B4-BE49-F238E27FC236}">
                    <a16:creationId xmlns:a16="http://schemas.microsoft.com/office/drawing/2014/main" id="{6AEFD7FA-85AC-4F6D-9BC2-FE8C6B7D95DE}"/>
                  </a:ext>
                </a:extLst>
              </p:cNvPr>
              <p:cNvSpPr/>
              <p:nvPr/>
            </p:nvSpPr>
            <p:spPr>
              <a:xfrm>
                <a:off x="3816399" y="1307802"/>
                <a:ext cx="65117" cy="219406"/>
              </a:xfrm>
              <a:custGeom>
                <a:avLst/>
                <a:gdLst/>
                <a:ahLst/>
                <a:cxnLst/>
                <a:rect l="l" t="t" r="r" b="b"/>
                <a:pathLst>
                  <a:path w="490" h="1651" extrusionOk="0">
                    <a:moveTo>
                      <a:pt x="51" y="1"/>
                    </a:moveTo>
                    <a:cubicBezTo>
                      <a:pt x="25" y="1"/>
                      <a:pt x="0" y="21"/>
                      <a:pt x="8" y="52"/>
                    </a:cubicBezTo>
                    <a:cubicBezTo>
                      <a:pt x="130" y="575"/>
                      <a:pt x="263" y="1097"/>
                      <a:pt x="397" y="1621"/>
                    </a:cubicBezTo>
                    <a:cubicBezTo>
                      <a:pt x="402" y="1641"/>
                      <a:pt x="420" y="1651"/>
                      <a:pt x="438" y="1651"/>
                    </a:cubicBezTo>
                    <a:cubicBezTo>
                      <a:pt x="463" y="1651"/>
                      <a:pt x="489" y="1632"/>
                      <a:pt x="482" y="1597"/>
                    </a:cubicBezTo>
                    <a:cubicBezTo>
                      <a:pt x="349" y="1073"/>
                      <a:pt x="215" y="551"/>
                      <a:pt x="93" y="27"/>
                    </a:cubicBezTo>
                    <a:cubicBezTo>
                      <a:pt x="84" y="9"/>
                      <a:pt x="67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9957;p65">
                <a:extLst>
                  <a:ext uri="{FF2B5EF4-FFF2-40B4-BE49-F238E27FC236}">
                    <a16:creationId xmlns:a16="http://schemas.microsoft.com/office/drawing/2014/main" id="{288A82B9-263D-4EC9-9804-C807A73D9ABF}"/>
                  </a:ext>
                </a:extLst>
              </p:cNvPr>
              <p:cNvSpPr/>
              <p:nvPr/>
            </p:nvSpPr>
            <p:spPr>
              <a:xfrm>
                <a:off x="3650018" y="1348733"/>
                <a:ext cx="27376" cy="48772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67" extrusionOk="0">
                    <a:moveTo>
                      <a:pt x="53" y="1"/>
                    </a:moveTo>
                    <a:cubicBezTo>
                      <a:pt x="28" y="1"/>
                      <a:pt x="0" y="24"/>
                      <a:pt x="7" y="60"/>
                    </a:cubicBezTo>
                    <a:cubicBezTo>
                      <a:pt x="44" y="145"/>
                      <a:pt x="68" y="243"/>
                      <a:pt x="104" y="340"/>
                    </a:cubicBezTo>
                    <a:cubicBezTo>
                      <a:pt x="114" y="359"/>
                      <a:pt x="132" y="366"/>
                      <a:pt x="150" y="366"/>
                    </a:cubicBezTo>
                    <a:cubicBezTo>
                      <a:pt x="178" y="366"/>
                      <a:pt x="205" y="346"/>
                      <a:pt x="190" y="316"/>
                    </a:cubicBezTo>
                    <a:cubicBezTo>
                      <a:pt x="166" y="218"/>
                      <a:pt x="129" y="121"/>
                      <a:pt x="93" y="35"/>
                    </a:cubicBezTo>
                    <a:cubicBezTo>
                      <a:pt x="88" y="11"/>
                      <a:pt x="71" y="1"/>
                      <a:pt x="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9958;p65">
                <a:extLst>
                  <a:ext uri="{FF2B5EF4-FFF2-40B4-BE49-F238E27FC236}">
                    <a16:creationId xmlns:a16="http://schemas.microsoft.com/office/drawing/2014/main" id="{C1D2810F-27EF-4645-A963-D2855EF82CA8}"/>
                  </a:ext>
                </a:extLst>
              </p:cNvPr>
              <p:cNvSpPr/>
              <p:nvPr/>
            </p:nvSpPr>
            <p:spPr>
              <a:xfrm>
                <a:off x="1825275" y="1493719"/>
                <a:ext cx="37476" cy="149105"/>
              </a:xfrm>
              <a:custGeom>
                <a:avLst/>
                <a:gdLst/>
                <a:ahLst/>
                <a:cxnLst/>
                <a:rect l="l" t="t" r="r" b="b"/>
                <a:pathLst>
                  <a:path w="282" h="1122" extrusionOk="0">
                    <a:moveTo>
                      <a:pt x="57" y="1"/>
                    </a:moveTo>
                    <a:cubicBezTo>
                      <a:pt x="30" y="1"/>
                      <a:pt x="1" y="22"/>
                      <a:pt x="8" y="52"/>
                    </a:cubicBezTo>
                    <a:cubicBezTo>
                      <a:pt x="106" y="392"/>
                      <a:pt x="166" y="733"/>
                      <a:pt x="190" y="1085"/>
                    </a:cubicBezTo>
                    <a:cubicBezTo>
                      <a:pt x="197" y="1109"/>
                      <a:pt x="221" y="1121"/>
                      <a:pt x="242" y="1121"/>
                    </a:cubicBezTo>
                    <a:cubicBezTo>
                      <a:pt x="264" y="1121"/>
                      <a:pt x="282" y="1109"/>
                      <a:pt x="276" y="1085"/>
                    </a:cubicBezTo>
                    <a:cubicBezTo>
                      <a:pt x="252" y="720"/>
                      <a:pt x="203" y="368"/>
                      <a:pt x="93" y="27"/>
                    </a:cubicBezTo>
                    <a:cubicBezTo>
                      <a:pt x="89" y="9"/>
                      <a:pt x="73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9959;p65">
                <a:extLst>
                  <a:ext uri="{FF2B5EF4-FFF2-40B4-BE49-F238E27FC236}">
                    <a16:creationId xmlns:a16="http://schemas.microsoft.com/office/drawing/2014/main" id="{8870038B-0B79-4C28-8ABC-34E8E6BDF889}"/>
                  </a:ext>
                </a:extLst>
              </p:cNvPr>
              <p:cNvSpPr/>
              <p:nvPr/>
            </p:nvSpPr>
            <p:spPr>
              <a:xfrm>
                <a:off x="1859295" y="1493320"/>
                <a:ext cx="26313" cy="71762"/>
              </a:xfrm>
              <a:custGeom>
                <a:avLst/>
                <a:gdLst/>
                <a:ahLst/>
                <a:cxnLst/>
                <a:rect l="l" t="t" r="r" b="b"/>
                <a:pathLst>
                  <a:path w="198" h="540" extrusionOk="0">
                    <a:moveTo>
                      <a:pt x="44" y="0"/>
                    </a:moveTo>
                    <a:cubicBezTo>
                      <a:pt x="22" y="0"/>
                      <a:pt x="0" y="19"/>
                      <a:pt x="7" y="55"/>
                    </a:cubicBezTo>
                    <a:cubicBezTo>
                      <a:pt x="32" y="201"/>
                      <a:pt x="69" y="358"/>
                      <a:pt x="105" y="504"/>
                    </a:cubicBezTo>
                    <a:cubicBezTo>
                      <a:pt x="110" y="529"/>
                      <a:pt x="127" y="540"/>
                      <a:pt x="144" y="540"/>
                    </a:cubicBezTo>
                    <a:cubicBezTo>
                      <a:pt x="170" y="540"/>
                      <a:pt x="197" y="516"/>
                      <a:pt x="190" y="480"/>
                    </a:cubicBezTo>
                    <a:cubicBezTo>
                      <a:pt x="153" y="334"/>
                      <a:pt x="129" y="176"/>
                      <a:pt x="80" y="30"/>
                    </a:cubicBezTo>
                    <a:cubicBezTo>
                      <a:pt x="75" y="10"/>
                      <a:pt x="60" y="0"/>
                      <a:pt x="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9960;p65">
                <a:extLst>
                  <a:ext uri="{FF2B5EF4-FFF2-40B4-BE49-F238E27FC236}">
                    <a16:creationId xmlns:a16="http://schemas.microsoft.com/office/drawing/2014/main" id="{51F51081-136A-4494-9C95-B7845A21278E}"/>
                  </a:ext>
                </a:extLst>
              </p:cNvPr>
              <p:cNvSpPr/>
              <p:nvPr/>
            </p:nvSpPr>
            <p:spPr>
              <a:xfrm>
                <a:off x="2225413" y="4674361"/>
                <a:ext cx="693034" cy="381800"/>
              </a:xfrm>
              <a:custGeom>
                <a:avLst/>
                <a:gdLst/>
                <a:ahLst/>
                <a:cxnLst/>
                <a:rect l="l" t="t" r="r" b="b"/>
                <a:pathLst>
                  <a:path w="5215" h="2873" extrusionOk="0">
                    <a:moveTo>
                      <a:pt x="375" y="1"/>
                    </a:moveTo>
                    <a:cubicBezTo>
                      <a:pt x="352" y="1"/>
                      <a:pt x="322" y="21"/>
                      <a:pt x="330" y="51"/>
                    </a:cubicBezTo>
                    <a:cubicBezTo>
                      <a:pt x="427" y="647"/>
                      <a:pt x="549" y="1231"/>
                      <a:pt x="670" y="1814"/>
                    </a:cubicBezTo>
                    <a:cubicBezTo>
                      <a:pt x="463" y="1839"/>
                      <a:pt x="257" y="1851"/>
                      <a:pt x="49" y="1851"/>
                    </a:cubicBezTo>
                    <a:cubicBezTo>
                      <a:pt x="1" y="1851"/>
                      <a:pt x="1" y="1936"/>
                      <a:pt x="49" y="1936"/>
                    </a:cubicBezTo>
                    <a:cubicBezTo>
                      <a:pt x="268" y="1936"/>
                      <a:pt x="476" y="1924"/>
                      <a:pt x="682" y="1900"/>
                    </a:cubicBezTo>
                    <a:cubicBezTo>
                      <a:pt x="694" y="1960"/>
                      <a:pt x="706" y="2009"/>
                      <a:pt x="719" y="2058"/>
                    </a:cubicBezTo>
                    <a:cubicBezTo>
                      <a:pt x="500" y="2106"/>
                      <a:pt x="281" y="2143"/>
                      <a:pt x="62" y="2179"/>
                    </a:cubicBezTo>
                    <a:cubicBezTo>
                      <a:pt x="17" y="2191"/>
                      <a:pt x="35" y="2266"/>
                      <a:pt x="77" y="2266"/>
                    </a:cubicBezTo>
                    <a:cubicBezTo>
                      <a:pt x="80" y="2266"/>
                      <a:pt x="83" y="2266"/>
                      <a:pt x="86" y="2265"/>
                    </a:cubicBezTo>
                    <a:cubicBezTo>
                      <a:pt x="305" y="2228"/>
                      <a:pt x="524" y="2192"/>
                      <a:pt x="743" y="2143"/>
                    </a:cubicBezTo>
                    <a:lnTo>
                      <a:pt x="889" y="2836"/>
                    </a:lnTo>
                    <a:cubicBezTo>
                      <a:pt x="894" y="2862"/>
                      <a:pt x="912" y="2872"/>
                      <a:pt x="930" y="2872"/>
                    </a:cubicBezTo>
                    <a:cubicBezTo>
                      <a:pt x="955" y="2872"/>
                      <a:pt x="981" y="2852"/>
                      <a:pt x="974" y="2824"/>
                    </a:cubicBezTo>
                    <a:lnTo>
                      <a:pt x="828" y="2130"/>
                    </a:lnTo>
                    <a:cubicBezTo>
                      <a:pt x="876" y="2119"/>
                      <a:pt x="938" y="2106"/>
                      <a:pt x="986" y="2106"/>
                    </a:cubicBezTo>
                    <a:cubicBezTo>
                      <a:pt x="1022" y="2313"/>
                      <a:pt x="1059" y="2508"/>
                      <a:pt x="1120" y="2703"/>
                    </a:cubicBezTo>
                    <a:cubicBezTo>
                      <a:pt x="1125" y="2728"/>
                      <a:pt x="1143" y="2738"/>
                      <a:pt x="1161" y="2738"/>
                    </a:cubicBezTo>
                    <a:cubicBezTo>
                      <a:pt x="1186" y="2738"/>
                      <a:pt x="1212" y="2718"/>
                      <a:pt x="1205" y="2690"/>
                    </a:cubicBezTo>
                    <a:cubicBezTo>
                      <a:pt x="1144" y="2484"/>
                      <a:pt x="1108" y="2289"/>
                      <a:pt x="1071" y="2082"/>
                    </a:cubicBezTo>
                    <a:lnTo>
                      <a:pt x="5157" y="1352"/>
                    </a:lnTo>
                    <a:cubicBezTo>
                      <a:pt x="5214" y="1341"/>
                      <a:pt x="5197" y="1266"/>
                      <a:pt x="5145" y="1266"/>
                    </a:cubicBezTo>
                    <a:cubicBezTo>
                      <a:pt x="5141" y="1266"/>
                      <a:pt x="5137" y="1267"/>
                      <a:pt x="5133" y="1268"/>
                    </a:cubicBezTo>
                    <a:cubicBezTo>
                      <a:pt x="3686" y="1511"/>
                      <a:pt x="2251" y="1766"/>
                      <a:pt x="803" y="2046"/>
                    </a:cubicBezTo>
                    <a:cubicBezTo>
                      <a:pt x="792" y="1997"/>
                      <a:pt x="779" y="1949"/>
                      <a:pt x="779" y="1900"/>
                    </a:cubicBezTo>
                    <a:cubicBezTo>
                      <a:pt x="1157" y="1851"/>
                      <a:pt x="1533" y="1790"/>
                      <a:pt x="1911" y="1681"/>
                    </a:cubicBezTo>
                    <a:cubicBezTo>
                      <a:pt x="1967" y="1669"/>
                      <a:pt x="1949" y="1594"/>
                      <a:pt x="1897" y="1594"/>
                    </a:cubicBezTo>
                    <a:cubicBezTo>
                      <a:pt x="1894" y="1594"/>
                      <a:pt x="1890" y="1595"/>
                      <a:pt x="1886" y="1595"/>
                    </a:cubicBezTo>
                    <a:cubicBezTo>
                      <a:pt x="1521" y="1705"/>
                      <a:pt x="1144" y="1766"/>
                      <a:pt x="755" y="1814"/>
                    </a:cubicBezTo>
                    <a:lnTo>
                      <a:pt x="403" y="27"/>
                    </a:lnTo>
                    <a:cubicBezTo>
                      <a:pt x="403" y="8"/>
                      <a:pt x="390" y="1"/>
                      <a:pt x="3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9961;p65">
                <a:extLst>
                  <a:ext uri="{FF2B5EF4-FFF2-40B4-BE49-F238E27FC236}">
                    <a16:creationId xmlns:a16="http://schemas.microsoft.com/office/drawing/2014/main" id="{FD45A73A-D7E9-415C-A9E9-5F8E08B2D657}"/>
                  </a:ext>
                </a:extLst>
              </p:cNvPr>
              <p:cNvSpPr/>
              <p:nvPr/>
            </p:nvSpPr>
            <p:spPr>
              <a:xfrm>
                <a:off x="1125464" y="1590730"/>
                <a:ext cx="40931" cy="210502"/>
              </a:xfrm>
              <a:custGeom>
                <a:avLst/>
                <a:gdLst/>
                <a:ahLst/>
                <a:cxnLst/>
                <a:rect l="l" t="t" r="r" b="b"/>
                <a:pathLst>
                  <a:path w="308" h="1584" extrusionOk="0">
                    <a:moveTo>
                      <a:pt x="57" y="0"/>
                    </a:moveTo>
                    <a:cubicBezTo>
                      <a:pt x="30" y="0"/>
                      <a:pt x="1" y="21"/>
                      <a:pt x="8" y="51"/>
                    </a:cubicBezTo>
                    <a:cubicBezTo>
                      <a:pt x="81" y="549"/>
                      <a:pt x="142" y="1049"/>
                      <a:pt x="215" y="1547"/>
                    </a:cubicBezTo>
                    <a:cubicBezTo>
                      <a:pt x="220" y="1572"/>
                      <a:pt x="238" y="1583"/>
                      <a:pt x="257" y="1583"/>
                    </a:cubicBezTo>
                    <a:cubicBezTo>
                      <a:pt x="282" y="1583"/>
                      <a:pt x="307" y="1563"/>
                      <a:pt x="300" y="1535"/>
                    </a:cubicBezTo>
                    <a:cubicBezTo>
                      <a:pt x="227" y="1024"/>
                      <a:pt x="167" y="525"/>
                      <a:pt x="94" y="27"/>
                    </a:cubicBezTo>
                    <a:cubicBezTo>
                      <a:pt x="89" y="8"/>
                      <a:pt x="73" y="0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9962;p65">
                <a:extLst>
                  <a:ext uri="{FF2B5EF4-FFF2-40B4-BE49-F238E27FC236}">
                    <a16:creationId xmlns:a16="http://schemas.microsoft.com/office/drawing/2014/main" id="{1DE542C1-7950-47E1-A5BA-0FCF66860045}"/>
                  </a:ext>
                </a:extLst>
              </p:cNvPr>
              <p:cNvSpPr/>
              <p:nvPr/>
            </p:nvSpPr>
            <p:spPr>
              <a:xfrm>
                <a:off x="1160415" y="1580364"/>
                <a:ext cx="34020" cy="169438"/>
              </a:xfrm>
              <a:custGeom>
                <a:avLst/>
                <a:gdLst/>
                <a:ahLst/>
                <a:cxnLst/>
                <a:rect l="l" t="t" r="r" b="b"/>
                <a:pathLst>
                  <a:path w="256" h="1275" extrusionOk="0">
                    <a:moveTo>
                      <a:pt x="51" y="1"/>
                    </a:moveTo>
                    <a:cubicBezTo>
                      <a:pt x="27" y="1"/>
                      <a:pt x="1" y="16"/>
                      <a:pt x="1" y="44"/>
                    </a:cubicBezTo>
                    <a:cubicBezTo>
                      <a:pt x="61" y="445"/>
                      <a:pt x="110" y="846"/>
                      <a:pt x="171" y="1248"/>
                    </a:cubicBezTo>
                    <a:cubicBezTo>
                      <a:pt x="176" y="1267"/>
                      <a:pt x="189" y="1275"/>
                      <a:pt x="204" y="1275"/>
                    </a:cubicBezTo>
                    <a:cubicBezTo>
                      <a:pt x="228" y="1275"/>
                      <a:pt x="256" y="1254"/>
                      <a:pt x="256" y="1224"/>
                    </a:cubicBezTo>
                    <a:cubicBezTo>
                      <a:pt x="195" y="822"/>
                      <a:pt x="147" y="433"/>
                      <a:pt x="86" y="32"/>
                    </a:cubicBezTo>
                    <a:cubicBezTo>
                      <a:pt x="86" y="11"/>
                      <a:pt x="69" y="1"/>
                      <a:pt x="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9963;p65">
                <a:extLst>
                  <a:ext uri="{FF2B5EF4-FFF2-40B4-BE49-F238E27FC236}">
                    <a16:creationId xmlns:a16="http://schemas.microsoft.com/office/drawing/2014/main" id="{C02B1CE4-9C63-4CB0-931A-A08B1D63E76E}"/>
                  </a:ext>
                </a:extLst>
              </p:cNvPr>
              <p:cNvSpPr/>
              <p:nvPr/>
            </p:nvSpPr>
            <p:spPr>
              <a:xfrm>
                <a:off x="3322" y="1278699"/>
                <a:ext cx="4777485" cy="3861590"/>
              </a:xfrm>
              <a:custGeom>
                <a:avLst/>
                <a:gdLst/>
                <a:ahLst/>
                <a:cxnLst/>
                <a:rect l="l" t="t" r="r" b="b"/>
                <a:pathLst>
                  <a:path w="35950" h="29058" extrusionOk="0">
                    <a:moveTo>
                      <a:pt x="6093" y="2083"/>
                    </a:moveTo>
                    <a:cubicBezTo>
                      <a:pt x="6105" y="2095"/>
                      <a:pt x="6105" y="2119"/>
                      <a:pt x="6117" y="2132"/>
                    </a:cubicBezTo>
                    <a:cubicBezTo>
                      <a:pt x="6105" y="2143"/>
                      <a:pt x="6093" y="2143"/>
                      <a:pt x="6081" y="2156"/>
                    </a:cubicBezTo>
                    <a:cubicBezTo>
                      <a:pt x="6081" y="2143"/>
                      <a:pt x="6068" y="2119"/>
                      <a:pt x="6068" y="2107"/>
                    </a:cubicBezTo>
                    <a:cubicBezTo>
                      <a:pt x="6081" y="2095"/>
                      <a:pt x="6093" y="2095"/>
                      <a:pt x="6093" y="2083"/>
                    </a:cubicBezTo>
                    <a:close/>
                    <a:moveTo>
                      <a:pt x="6141" y="2216"/>
                    </a:moveTo>
                    <a:cubicBezTo>
                      <a:pt x="6154" y="2229"/>
                      <a:pt x="6154" y="2253"/>
                      <a:pt x="6166" y="2265"/>
                    </a:cubicBezTo>
                    <a:cubicBezTo>
                      <a:pt x="6154" y="2278"/>
                      <a:pt x="6141" y="2278"/>
                      <a:pt x="6130" y="2289"/>
                    </a:cubicBezTo>
                    <a:cubicBezTo>
                      <a:pt x="6130" y="2278"/>
                      <a:pt x="6117" y="2253"/>
                      <a:pt x="6117" y="2241"/>
                    </a:cubicBezTo>
                    <a:cubicBezTo>
                      <a:pt x="6130" y="2229"/>
                      <a:pt x="6130" y="2216"/>
                      <a:pt x="6141" y="2216"/>
                    </a:cubicBezTo>
                    <a:close/>
                    <a:moveTo>
                      <a:pt x="6190" y="2351"/>
                    </a:moveTo>
                    <a:lnTo>
                      <a:pt x="6227" y="2460"/>
                    </a:lnTo>
                    <a:cubicBezTo>
                      <a:pt x="6214" y="2460"/>
                      <a:pt x="6214" y="2472"/>
                      <a:pt x="6203" y="2472"/>
                    </a:cubicBezTo>
                    <a:cubicBezTo>
                      <a:pt x="6190" y="2448"/>
                      <a:pt x="6178" y="2411"/>
                      <a:pt x="6166" y="2375"/>
                    </a:cubicBezTo>
                    <a:lnTo>
                      <a:pt x="6190" y="2351"/>
                    </a:lnTo>
                    <a:close/>
                    <a:moveTo>
                      <a:pt x="8758" y="1506"/>
                    </a:moveTo>
                    <a:cubicBezTo>
                      <a:pt x="8935" y="1506"/>
                      <a:pt x="9039" y="1579"/>
                      <a:pt x="9133" y="1779"/>
                    </a:cubicBezTo>
                    <a:cubicBezTo>
                      <a:pt x="9182" y="1888"/>
                      <a:pt x="9206" y="2022"/>
                      <a:pt x="9243" y="2143"/>
                    </a:cubicBezTo>
                    <a:cubicBezTo>
                      <a:pt x="9011" y="2156"/>
                      <a:pt x="8793" y="2180"/>
                      <a:pt x="8562" y="2205"/>
                    </a:cubicBezTo>
                    <a:cubicBezTo>
                      <a:pt x="7820" y="2289"/>
                      <a:pt x="7103" y="2448"/>
                      <a:pt x="6373" y="2606"/>
                    </a:cubicBezTo>
                    <a:cubicBezTo>
                      <a:pt x="6312" y="2399"/>
                      <a:pt x="6239" y="2205"/>
                      <a:pt x="6166" y="2010"/>
                    </a:cubicBezTo>
                    <a:cubicBezTo>
                      <a:pt x="6251" y="1900"/>
                      <a:pt x="6482" y="1876"/>
                      <a:pt x="6603" y="1852"/>
                    </a:cubicBezTo>
                    <a:cubicBezTo>
                      <a:pt x="6749" y="1816"/>
                      <a:pt x="6895" y="1791"/>
                      <a:pt x="7030" y="1754"/>
                    </a:cubicBezTo>
                    <a:cubicBezTo>
                      <a:pt x="7284" y="1706"/>
                      <a:pt x="7540" y="1670"/>
                      <a:pt x="7808" y="1633"/>
                    </a:cubicBezTo>
                    <a:cubicBezTo>
                      <a:pt x="8087" y="1584"/>
                      <a:pt x="8379" y="1548"/>
                      <a:pt x="8671" y="1511"/>
                    </a:cubicBezTo>
                    <a:cubicBezTo>
                      <a:pt x="8702" y="1508"/>
                      <a:pt x="8731" y="1506"/>
                      <a:pt x="8758" y="1506"/>
                    </a:cubicBezTo>
                    <a:close/>
                    <a:moveTo>
                      <a:pt x="6251" y="2533"/>
                    </a:moveTo>
                    <a:cubicBezTo>
                      <a:pt x="6263" y="2570"/>
                      <a:pt x="6276" y="2594"/>
                      <a:pt x="6287" y="2618"/>
                    </a:cubicBezTo>
                    <a:cubicBezTo>
                      <a:pt x="6276" y="2618"/>
                      <a:pt x="6263" y="2630"/>
                      <a:pt x="6263" y="2630"/>
                    </a:cubicBezTo>
                    <a:lnTo>
                      <a:pt x="6227" y="2557"/>
                    </a:lnTo>
                    <a:cubicBezTo>
                      <a:pt x="6239" y="2545"/>
                      <a:pt x="6251" y="2545"/>
                      <a:pt x="6251" y="2533"/>
                    </a:cubicBezTo>
                    <a:close/>
                    <a:moveTo>
                      <a:pt x="29664" y="842"/>
                    </a:moveTo>
                    <a:cubicBezTo>
                      <a:pt x="29781" y="842"/>
                      <a:pt x="29759" y="994"/>
                      <a:pt x="29771" y="1122"/>
                    </a:cubicBezTo>
                    <a:cubicBezTo>
                      <a:pt x="29783" y="1232"/>
                      <a:pt x="29796" y="1353"/>
                      <a:pt x="29807" y="1475"/>
                    </a:cubicBezTo>
                    <a:cubicBezTo>
                      <a:pt x="29856" y="1791"/>
                      <a:pt x="29905" y="2107"/>
                      <a:pt x="29966" y="2424"/>
                    </a:cubicBezTo>
                    <a:cubicBezTo>
                      <a:pt x="29990" y="2581"/>
                      <a:pt x="30026" y="2727"/>
                      <a:pt x="30051" y="2873"/>
                    </a:cubicBezTo>
                    <a:cubicBezTo>
                      <a:pt x="29905" y="2205"/>
                      <a:pt x="29771" y="1524"/>
                      <a:pt x="29650" y="843"/>
                    </a:cubicBezTo>
                    <a:cubicBezTo>
                      <a:pt x="29655" y="842"/>
                      <a:pt x="29660" y="842"/>
                      <a:pt x="29664" y="842"/>
                    </a:cubicBezTo>
                    <a:close/>
                    <a:moveTo>
                      <a:pt x="6959" y="1528"/>
                    </a:moveTo>
                    <a:cubicBezTo>
                      <a:pt x="7093" y="1528"/>
                      <a:pt x="7208" y="1552"/>
                      <a:pt x="7224" y="1633"/>
                    </a:cubicBezTo>
                    <a:cubicBezTo>
                      <a:pt x="7114" y="1645"/>
                      <a:pt x="7005" y="1670"/>
                      <a:pt x="6908" y="1694"/>
                    </a:cubicBezTo>
                    <a:cubicBezTo>
                      <a:pt x="6676" y="1743"/>
                      <a:pt x="6251" y="1754"/>
                      <a:pt x="6093" y="1949"/>
                    </a:cubicBezTo>
                    <a:cubicBezTo>
                      <a:pt x="6093" y="1961"/>
                      <a:pt x="6081" y="1961"/>
                      <a:pt x="6081" y="1961"/>
                    </a:cubicBezTo>
                    <a:cubicBezTo>
                      <a:pt x="6057" y="1997"/>
                      <a:pt x="6032" y="2034"/>
                      <a:pt x="6008" y="2059"/>
                    </a:cubicBezTo>
                    <a:lnTo>
                      <a:pt x="5995" y="2059"/>
                    </a:lnTo>
                    <a:cubicBezTo>
                      <a:pt x="5984" y="2070"/>
                      <a:pt x="5971" y="2083"/>
                      <a:pt x="5984" y="2107"/>
                    </a:cubicBezTo>
                    <a:cubicBezTo>
                      <a:pt x="6044" y="2289"/>
                      <a:pt x="6105" y="2472"/>
                      <a:pt x="6178" y="2643"/>
                    </a:cubicBezTo>
                    <a:cubicBezTo>
                      <a:pt x="6081" y="2667"/>
                      <a:pt x="5984" y="2679"/>
                      <a:pt x="5886" y="2703"/>
                    </a:cubicBezTo>
                    <a:cubicBezTo>
                      <a:pt x="5327" y="2813"/>
                      <a:pt x="4755" y="2897"/>
                      <a:pt x="4184" y="2959"/>
                    </a:cubicBezTo>
                    <a:cubicBezTo>
                      <a:pt x="4184" y="2715"/>
                      <a:pt x="4111" y="2472"/>
                      <a:pt x="3989" y="2253"/>
                    </a:cubicBezTo>
                    <a:cubicBezTo>
                      <a:pt x="4500" y="2034"/>
                      <a:pt x="5022" y="1864"/>
                      <a:pt x="5570" y="1743"/>
                    </a:cubicBezTo>
                    <a:cubicBezTo>
                      <a:pt x="5886" y="1670"/>
                      <a:pt x="6203" y="1608"/>
                      <a:pt x="6519" y="1572"/>
                    </a:cubicBezTo>
                    <a:cubicBezTo>
                      <a:pt x="6593" y="1565"/>
                      <a:pt x="6791" y="1528"/>
                      <a:pt x="6959" y="1528"/>
                    </a:cubicBezTo>
                    <a:close/>
                    <a:moveTo>
                      <a:pt x="12538" y="3068"/>
                    </a:moveTo>
                    <a:cubicBezTo>
                      <a:pt x="12575" y="3105"/>
                      <a:pt x="12624" y="3141"/>
                      <a:pt x="12660" y="3178"/>
                    </a:cubicBezTo>
                    <a:cubicBezTo>
                      <a:pt x="12674" y="3192"/>
                      <a:pt x="12684" y="3198"/>
                      <a:pt x="12695" y="3198"/>
                    </a:cubicBezTo>
                    <a:cubicBezTo>
                      <a:pt x="12703" y="3198"/>
                      <a:pt x="12711" y="3195"/>
                      <a:pt x="12721" y="3189"/>
                    </a:cubicBezTo>
                    <a:cubicBezTo>
                      <a:pt x="12729" y="3189"/>
                      <a:pt x="12737" y="3195"/>
                      <a:pt x="12745" y="3195"/>
                    </a:cubicBezTo>
                    <a:cubicBezTo>
                      <a:pt x="12749" y="3195"/>
                      <a:pt x="12753" y="3193"/>
                      <a:pt x="12757" y="3189"/>
                    </a:cubicBezTo>
                    <a:cubicBezTo>
                      <a:pt x="12817" y="3169"/>
                      <a:pt x="12861" y="3133"/>
                      <a:pt x="12895" y="3093"/>
                    </a:cubicBezTo>
                    <a:lnTo>
                      <a:pt x="12895" y="3093"/>
                    </a:lnTo>
                    <a:cubicBezTo>
                      <a:pt x="12860" y="3148"/>
                      <a:pt x="12813" y="3191"/>
                      <a:pt x="12745" y="3214"/>
                    </a:cubicBezTo>
                    <a:cubicBezTo>
                      <a:pt x="12728" y="3220"/>
                      <a:pt x="12710" y="3222"/>
                      <a:pt x="12692" y="3222"/>
                    </a:cubicBezTo>
                    <a:cubicBezTo>
                      <a:pt x="12603" y="3222"/>
                      <a:pt x="12528" y="3149"/>
                      <a:pt x="12538" y="3068"/>
                    </a:cubicBezTo>
                    <a:close/>
                    <a:moveTo>
                      <a:pt x="11831" y="2341"/>
                    </a:moveTo>
                    <a:cubicBezTo>
                      <a:pt x="11963" y="2341"/>
                      <a:pt x="12097" y="2357"/>
                      <a:pt x="12222" y="2387"/>
                    </a:cubicBezTo>
                    <a:cubicBezTo>
                      <a:pt x="12332" y="2411"/>
                      <a:pt x="12441" y="2448"/>
                      <a:pt x="12538" y="2508"/>
                    </a:cubicBezTo>
                    <a:cubicBezTo>
                      <a:pt x="12684" y="2594"/>
                      <a:pt x="13073" y="2922"/>
                      <a:pt x="12721" y="3092"/>
                    </a:cubicBezTo>
                    <a:cubicBezTo>
                      <a:pt x="12462" y="2823"/>
                      <a:pt x="12185" y="2624"/>
                      <a:pt x="11823" y="2624"/>
                    </a:cubicBezTo>
                    <a:cubicBezTo>
                      <a:pt x="11760" y="2624"/>
                      <a:pt x="11695" y="2630"/>
                      <a:pt x="11627" y="2643"/>
                    </a:cubicBezTo>
                    <a:cubicBezTo>
                      <a:pt x="11200" y="2727"/>
                      <a:pt x="10873" y="3019"/>
                      <a:pt x="10605" y="3360"/>
                    </a:cubicBezTo>
                    <a:cubicBezTo>
                      <a:pt x="10605" y="3354"/>
                      <a:pt x="10602" y="3351"/>
                      <a:pt x="10597" y="3351"/>
                    </a:cubicBezTo>
                    <a:cubicBezTo>
                      <a:pt x="10594" y="3351"/>
                      <a:pt x="10589" y="3352"/>
                      <a:pt x="10585" y="3356"/>
                    </a:cubicBezTo>
                    <a:lnTo>
                      <a:pt x="10585" y="3356"/>
                    </a:lnTo>
                    <a:cubicBezTo>
                      <a:pt x="10596" y="3338"/>
                      <a:pt x="10544" y="3286"/>
                      <a:pt x="10544" y="3275"/>
                    </a:cubicBezTo>
                    <a:cubicBezTo>
                      <a:pt x="10519" y="3238"/>
                      <a:pt x="10508" y="3202"/>
                      <a:pt x="10495" y="3153"/>
                    </a:cubicBezTo>
                    <a:cubicBezTo>
                      <a:pt x="10495" y="3092"/>
                      <a:pt x="10495" y="2995"/>
                      <a:pt x="10544" y="2946"/>
                    </a:cubicBezTo>
                    <a:cubicBezTo>
                      <a:pt x="10824" y="2643"/>
                      <a:pt x="11164" y="2435"/>
                      <a:pt x="11578" y="2362"/>
                    </a:cubicBezTo>
                    <a:cubicBezTo>
                      <a:pt x="11659" y="2348"/>
                      <a:pt x="11745" y="2341"/>
                      <a:pt x="11831" y="2341"/>
                    </a:cubicBezTo>
                    <a:close/>
                    <a:moveTo>
                      <a:pt x="10811" y="3251"/>
                    </a:moveTo>
                    <a:cubicBezTo>
                      <a:pt x="10811" y="3354"/>
                      <a:pt x="10734" y="3437"/>
                      <a:pt x="10643" y="3455"/>
                    </a:cubicBezTo>
                    <a:lnTo>
                      <a:pt x="10643" y="3455"/>
                    </a:lnTo>
                    <a:cubicBezTo>
                      <a:pt x="10703" y="3383"/>
                      <a:pt x="10752" y="3323"/>
                      <a:pt x="10811" y="3251"/>
                    </a:cubicBezTo>
                    <a:close/>
                    <a:moveTo>
                      <a:pt x="11773" y="2727"/>
                    </a:moveTo>
                    <a:cubicBezTo>
                      <a:pt x="11809" y="2959"/>
                      <a:pt x="11846" y="3189"/>
                      <a:pt x="11882" y="3433"/>
                    </a:cubicBezTo>
                    <a:lnTo>
                      <a:pt x="11846" y="3433"/>
                    </a:lnTo>
                    <a:cubicBezTo>
                      <a:pt x="11784" y="3433"/>
                      <a:pt x="11711" y="3445"/>
                      <a:pt x="11651" y="3457"/>
                    </a:cubicBezTo>
                    <a:cubicBezTo>
                      <a:pt x="11614" y="3226"/>
                      <a:pt x="11590" y="2995"/>
                      <a:pt x="11554" y="2764"/>
                    </a:cubicBezTo>
                    <a:cubicBezTo>
                      <a:pt x="11638" y="2740"/>
                      <a:pt x="11711" y="2727"/>
                      <a:pt x="11773" y="2727"/>
                    </a:cubicBezTo>
                    <a:close/>
                    <a:moveTo>
                      <a:pt x="10398" y="3129"/>
                    </a:moveTo>
                    <a:cubicBezTo>
                      <a:pt x="10398" y="3165"/>
                      <a:pt x="10398" y="3189"/>
                      <a:pt x="10410" y="3202"/>
                    </a:cubicBezTo>
                    <a:cubicBezTo>
                      <a:pt x="10422" y="3299"/>
                      <a:pt x="10483" y="3433"/>
                      <a:pt x="10581" y="3457"/>
                    </a:cubicBezTo>
                    <a:lnTo>
                      <a:pt x="10592" y="3457"/>
                    </a:lnTo>
                    <a:cubicBezTo>
                      <a:pt x="10605" y="3457"/>
                      <a:pt x="10605" y="3457"/>
                      <a:pt x="10605" y="3469"/>
                    </a:cubicBezTo>
                    <a:cubicBezTo>
                      <a:pt x="10556" y="3469"/>
                      <a:pt x="10508" y="3445"/>
                      <a:pt x="10459" y="3408"/>
                    </a:cubicBezTo>
                    <a:cubicBezTo>
                      <a:pt x="10386" y="3324"/>
                      <a:pt x="10373" y="3226"/>
                      <a:pt x="10398" y="3129"/>
                    </a:cubicBezTo>
                    <a:close/>
                    <a:moveTo>
                      <a:pt x="13037" y="4078"/>
                    </a:moveTo>
                    <a:cubicBezTo>
                      <a:pt x="13122" y="4138"/>
                      <a:pt x="13146" y="4248"/>
                      <a:pt x="13086" y="4345"/>
                    </a:cubicBezTo>
                    <a:cubicBezTo>
                      <a:pt x="13062" y="4394"/>
                      <a:pt x="13013" y="4442"/>
                      <a:pt x="12964" y="4454"/>
                    </a:cubicBezTo>
                    <a:cubicBezTo>
                      <a:pt x="12989" y="4430"/>
                      <a:pt x="13013" y="4394"/>
                      <a:pt x="13037" y="4357"/>
                    </a:cubicBezTo>
                    <a:cubicBezTo>
                      <a:pt x="13049" y="4296"/>
                      <a:pt x="13049" y="4235"/>
                      <a:pt x="13037" y="4162"/>
                    </a:cubicBezTo>
                    <a:cubicBezTo>
                      <a:pt x="13049" y="4162"/>
                      <a:pt x="13049" y="4151"/>
                      <a:pt x="13049" y="4126"/>
                    </a:cubicBezTo>
                    <a:cubicBezTo>
                      <a:pt x="13049" y="4114"/>
                      <a:pt x="13049" y="4089"/>
                      <a:pt x="13037" y="4078"/>
                    </a:cubicBezTo>
                    <a:close/>
                    <a:moveTo>
                      <a:pt x="11030" y="4454"/>
                    </a:moveTo>
                    <a:cubicBezTo>
                      <a:pt x="11030" y="4515"/>
                      <a:pt x="10994" y="4576"/>
                      <a:pt x="10946" y="4600"/>
                    </a:cubicBezTo>
                    <a:cubicBezTo>
                      <a:pt x="10970" y="4551"/>
                      <a:pt x="10994" y="4503"/>
                      <a:pt x="11030" y="4454"/>
                    </a:cubicBezTo>
                    <a:close/>
                    <a:moveTo>
                      <a:pt x="11946" y="3536"/>
                    </a:moveTo>
                    <a:cubicBezTo>
                      <a:pt x="12364" y="3536"/>
                      <a:pt x="12869" y="3700"/>
                      <a:pt x="12927" y="4126"/>
                    </a:cubicBezTo>
                    <a:cubicBezTo>
                      <a:pt x="12927" y="4151"/>
                      <a:pt x="12940" y="4162"/>
                      <a:pt x="12952" y="4175"/>
                    </a:cubicBezTo>
                    <a:lnTo>
                      <a:pt x="12952" y="4284"/>
                    </a:lnTo>
                    <a:cubicBezTo>
                      <a:pt x="12940" y="4321"/>
                      <a:pt x="12927" y="4345"/>
                      <a:pt x="12903" y="4357"/>
                    </a:cubicBezTo>
                    <a:cubicBezTo>
                      <a:pt x="12730" y="4020"/>
                      <a:pt x="12380" y="3869"/>
                      <a:pt x="12016" y="3869"/>
                    </a:cubicBezTo>
                    <a:cubicBezTo>
                      <a:pt x="11513" y="3869"/>
                      <a:pt x="10982" y="4157"/>
                      <a:pt x="10848" y="4637"/>
                    </a:cubicBezTo>
                    <a:cubicBezTo>
                      <a:pt x="10800" y="4637"/>
                      <a:pt x="10751" y="4637"/>
                      <a:pt x="10714" y="4624"/>
                    </a:cubicBezTo>
                    <a:lnTo>
                      <a:pt x="10702" y="4624"/>
                    </a:lnTo>
                    <a:cubicBezTo>
                      <a:pt x="10654" y="4540"/>
                      <a:pt x="10654" y="4454"/>
                      <a:pt x="10665" y="4369"/>
                    </a:cubicBezTo>
                    <a:cubicBezTo>
                      <a:pt x="10678" y="4369"/>
                      <a:pt x="10678" y="4357"/>
                      <a:pt x="10678" y="4357"/>
                    </a:cubicBezTo>
                    <a:cubicBezTo>
                      <a:pt x="10824" y="3907"/>
                      <a:pt x="11225" y="3676"/>
                      <a:pt x="11651" y="3567"/>
                    </a:cubicBezTo>
                    <a:cubicBezTo>
                      <a:pt x="11738" y="3547"/>
                      <a:pt x="11839" y="3536"/>
                      <a:pt x="11946" y="3536"/>
                    </a:cubicBezTo>
                    <a:close/>
                    <a:moveTo>
                      <a:pt x="11967" y="3968"/>
                    </a:moveTo>
                    <a:cubicBezTo>
                      <a:pt x="12016" y="4223"/>
                      <a:pt x="12052" y="4491"/>
                      <a:pt x="12089" y="4746"/>
                    </a:cubicBezTo>
                    <a:cubicBezTo>
                      <a:pt x="12003" y="4759"/>
                      <a:pt x="11906" y="4770"/>
                      <a:pt x="11821" y="4795"/>
                    </a:cubicBezTo>
                    <a:cubicBezTo>
                      <a:pt x="11784" y="4527"/>
                      <a:pt x="11760" y="4272"/>
                      <a:pt x="11724" y="4005"/>
                    </a:cubicBezTo>
                    <a:cubicBezTo>
                      <a:pt x="11809" y="3980"/>
                      <a:pt x="11882" y="3968"/>
                      <a:pt x="11967" y="3968"/>
                    </a:cubicBezTo>
                    <a:close/>
                    <a:moveTo>
                      <a:pt x="12940" y="5646"/>
                    </a:moveTo>
                    <a:lnTo>
                      <a:pt x="12940" y="5646"/>
                    </a:lnTo>
                    <a:cubicBezTo>
                      <a:pt x="12963" y="5669"/>
                      <a:pt x="12987" y="5693"/>
                      <a:pt x="13010" y="5727"/>
                    </a:cubicBezTo>
                    <a:lnTo>
                      <a:pt x="13010" y="5727"/>
                    </a:lnTo>
                    <a:cubicBezTo>
                      <a:pt x="12969" y="5714"/>
                      <a:pt x="12940" y="5690"/>
                      <a:pt x="12940" y="5646"/>
                    </a:cubicBezTo>
                    <a:close/>
                    <a:moveTo>
                      <a:pt x="11225" y="5804"/>
                    </a:moveTo>
                    <a:cubicBezTo>
                      <a:pt x="11225" y="5865"/>
                      <a:pt x="11200" y="5913"/>
                      <a:pt x="11152" y="5938"/>
                    </a:cubicBezTo>
                    <a:cubicBezTo>
                      <a:pt x="11176" y="5889"/>
                      <a:pt x="11200" y="5853"/>
                      <a:pt x="11225" y="5804"/>
                    </a:cubicBezTo>
                    <a:close/>
                    <a:moveTo>
                      <a:pt x="12203" y="4852"/>
                    </a:moveTo>
                    <a:cubicBezTo>
                      <a:pt x="12611" y="4852"/>
                      <a:pt x="13024" y="4993"/>
                      <a:pt x="13208" y="5391"/>
                    </a:cubicBezTo>
                    <a:cubicBezTo>
                      <a:pt x="13219" y="5403"/>
                      <a:pt x="13219" y="5415"/>
                      <a:pt x="13232" y="5415"/>
                    </a:cubicBezTo>
                    <a:cubicBezTo>
                      <a:pt x="13256" y="5524"/>
                      <a:pt x="13256" y="5634"/>
                      <a:pt x="13135" y="5695"/>
                    </a:cubicBezTo>
                    <a:cubicBezTo>
                      <a:pt x="13135" y="5683"/>
                      <a:pt x="13135" y="5683"/>
                      <a:pt x="13122" y="5670"/>
                    </a:cubicBezTo>
                    <a:cubicBezTo>
                      <a:pt x="13122" y="5659"/>
                      <a:pt x="13122" y="5646"/>
                      <a:pt x="13110" y="5634"/>
                    </a:cubicBezTo>
                    <a:cubicBezTo>
                      <a:pt x="12892" y="5380"/>
                      <a:pt x="12593" y="5268"/>
                      <a:pt x="12278" y="5268"/>
                    </a:cubicBezTo>
                    <a:cubicBezTo>
                      <a:pt x="12171" y="5268"/>
                      <a:pt x="12062" y="5281"/>
                      <a:pt x="11954" y="5305"/>
                    </a:cubicBezTo>
                    <a:cubicBezTo>
                      <a:pt x="11602" y="5391"/>
                      <a:pt x="11140" y="5573"/>
                      <a:pt x="11055" y="5962"/>
                    </a:cubicBezTo>
                    <a:cubicBezTo>
                      <a:pt x="11042" y="5964"/>
                      <a:pt x="11029" y="5965"/>
                      <a:pt x="11016" y="5965"/>
                    </a:cubicBezTo>
                    <a:cubicBezTo>
                      <a:pt x="10957" y="5965"/>
                      <a:pt x="10900" y="5942"/>
                      <a:pt x="10860" y="5902"/>
                    </a:cubicBezTo>
                    <a:cubicBezTo>
                      <a:pt x="10775" y="5804"/>
                      <a:pt x="10787" y="5695"/>
                      <a:pt x="10848" y="5610"/>
                    </a:cubicBezTo>
                    <a:lnTo>
                      <a:pt x="10848" y="5610"/>
                    </a:lnTo>
                    <a:cubicBezTo>
                      <a:pt x="10856" y="5625"/>
                      <a:pt x="10878" y="5641"/>
                      <a:pt x="10899" y="5641"/>
                    </a:cubicBezTo>
                    <a:cubicBezTo>
                      <a:pt x="10912" y="5641"/>
                      <a:pt x="10924" y="5635"/>
                      <a:pt x="10933" y="5622"/>
                    </a:cubicBezTo>
                    <a:cubicBezTo>
                      <a:pt x="11128" y="5196"/>
                      <a:pt x="11505" y="4929"/>
                      <a:pt x="11967" y="4868"/>
                    </a:cubicBezTo>
                    <a:cubicBezTo>
                      <a:pt x="12044" y="4858"/>
                      <a:pt x="12123" y="4852"/>
                      <a:pt x="12203" y="4852"/>
                    </a:cubicBezTo>
                    <a:close/>
                    <a:moveTo>
                      <a:pt x="12186" y="5391"/>
                    </a:moveTo>
                    <a:cubicBezTo>
                      <a:pt x="12222" y="5634"/>
                      <a:pt x="12259" y="5889"/>
                      <a:pt x="12295" y="6132"/>
                    </a:cubicBezTo>
                    <a:cubicBezTo>
                      <a:pt x="12198" y="6145"/>
                      <a:pt x="12100" y="6157"/>
                      <a:pt x="12003" y="6181"/>
                    </a:cubicBezTo>
                    <a:cubicBezTo>
                      <a:pt x="11967" y="5938"/>
                      <a:pt x="11943" y="5683"/>
                      <a:pt x="11906" y="5440"/>
                    </a:cubicBezTo>
                    <a:cubicBezTo>
                      <a:pt x="11930" y="5427"/>
                      <a:pt x="11954" y="5427"/>
                      <a:pt x="11991" y="5415"/>
                    </a:cubicBezTo>
                    <a:cubicBezTo>
                      <a:pt x="12052" y="5403"/>
                      <a:pt x="12125" y="5403"/>
                      <a:pt x="12186" y="5391"/>
                    </a:cubicBezTo>
                    <a:close/>
                    <a:moveTo>
                      <a:pt x="13122" y="6996"/>
                    </a:moveTo>
                    <a:lnTo>
                      <a:pt x="13122" y="6996"/>
                    </a:lnTo>
                    <a:cubicBezTo>
                      <a:pt x="13159" y="7021"/>
                      <a:pt x="13183" y="7045"/>
                      <a:pt x="13219" y="7081"/>
                    </a:cubicBezTo>
                    <a:cubicBezTo>
                      <a:pt x="13232" y="7081"/>
                      <a:pt x="13244" y="7094"/>
                      <a:pt x="13256" y="7094"/>
                    </a:cubicBezTo>
                    <a:cubicBezTo>
                      <a:pt x="13256" y="7105"/>
                      <a:pt x="13268" y="7118"/>
                      <a:pt x="13268" y="7130"/>
                    </a:cubicBezTo>
                    <a:cubicBezTo>
                      <a:pt x="13256" y="7130"/>
                      <a:pt x="13244" y="7118"/>
                      <a:pt x="13232" y="7118"/>
                    </a:cubicBezTo>
                    <a:cubicBezTo>
                      <a:pt x="13183" y="7094"/>
                      <a:pt x="13122" y="7045"/>
                      <a:pt x="13122" y="6996"/>
                    </a:cubicBezTo>
                    <a:close/>
                    <a:moveTo>
                      <a:pt x="12470" y="6233"/>
                    </a:moveTo>
                    <a:cubicBezTo>
                      <a:pt x="12841" y="6233"/>
                      <a:pt x="13189" y="6388"/>
                      <a:pt x="13402" y="6777"/>
                    </a:cubicBezTo>
                    <a:cubicBezTo>
                      <a:pt x="13414" y="6789"/>
                      <a:pt x="13426" y="6802"/>
                      <a:pt x="13438" y="6802"/>
                    </a:cubicBezTo>
                    <a:cubicBezTo>
                      <a:pt x="13438" y="6850"/>
                      <a:pt x="13451" y="6911"/>
                      <a:pt x="13426" y="6959"/>
                    </a:cubicBezTo>
                    <a:cubicBezTo>
                      <a:pt x="13414" y="7008"/>
                      <a:pt x="13390" y="7032"/>
                      <a:pt x="13354" y="7057"/>
                    </a:cubicBezTo>
                    <a:cubicBezTo>
                      <a:pt x="13341" y="7045"/>
                      <a:pt x="13341" y="7032"/>
                      <a:pt x="13329" y="7021"/>
                    </a:cubicBezTo>
                    <a:cubicBezTo>
                      <a:pt x="13329" y="7008"/>
                      <a:pt x="13329" y="6996"/>
                      <a:pt x="13317" y="6984"/>
                    </a:cubicBezTo>
                    <a:cubicBezTo>
                      <a:pt x="13064" y="6751"/>
                      <a:pt x="12777" y="6586"/>
                      <a:pt x="12450" y="6586"/>
                    </a:cubicBezTo>
                    <a:cubicBezTo>
                      <a:pt x="12384" y="6586"/>
                      <a:pt x="12316" y="6593"/>
                      <a:pt x="12246" y="6607"/>
                    </a:cubicBezTo>
                    <a:cubicBezTo>
                      <a:pt x="11894" y="6680"/>
                      <a:pt x="11444" y="6826"/>
                      <a:pt x="11298" y="7178"/>
                    </a:cubicBezTo>
                    <a:cubicBezTo>
                      <a:pt x="11176" y="7130"/>
                      <a:pt x="11092" y="6972"/>
                      <a:pt x="11164" y="6838"/>
                    </a:cubicBezTo>
                    <a:cubicBezTo>
                      <a:pt x="11479" y="6489"/>
                      <a:pt x="11993" y="6233"/>
                      <a:pt x="12470" y="6233"/>
                    </a:cubicBezTo>
                    <a:close/>
                    <a:moveTo>
                      <a:pt x="11554" y="7008"/>
                    </a:moveTo>
                    <a:lnTo>
                      <a:pt x="11554" y="7008"/>
                    </a:lnTo>
                    <a:cubicBezTo>
                      <a:pt x="11565" y="7081"/>
                      <a:pt x="11529" y="7154"/>
                      <a:pt x="11481" y="7203"/>
                    </a:cubicBezTo>
                    <a:cubicBezTo>
                      <a:pt x="11472" y="7194"/>
                      <a:pt x="11457" y="7186"/>
                      <a:pt x="11445" y="7186"/>
                    </a:cubicBezTo>
                    <a:cubicBezTo>
                      <a:pt x="11440" y="7186"/>
                      <a:pt x="11435" y="7187"/>
                      <a:pt x="11432" y="7191"/>
                    </a:cubicBezTo>
                    <a:lnTo>
                      <a:pt x="11383" y="7191"/>
                    </a:lnTo>
                    <a:cubicBezTo>
                      <a:pt x="11432" y="7118"/>
                      <a:pt x="11492" y="7057"/>
                      <a:pt x="11554" y="7008"/>
                    </a:cubicBezTo>
                    <a:close/>
                    <a:moveTo>
                      <a:pt x="11103" y="6773"/>
                    </a:moveTo>
                    <a:cubicBezTo>
                      <a:pt x="11087" y="6787"/>
                      <a:pt x="11077" y="6806"/>
                      <a:pt x="11067" y="6826"/>
                    </a:cubicBezTo>
                    <a:cubicBezTo>
                      <a:pt x="11055" y="6838"/>
                      <a:pt x="11055" y="6838"/>
                      <a:pt x="11055" y="6850"/>
                    </a:cubicBezTo>
                    <a:cubicBezTo>
                      <a:pt x="11019" y="6948"/>
                      <a:pt x="11030" y="7069"/>
                      <a:pt x="11103" y="7154"/>
                    </a:cubicBezTo>
                    <a:cubicBezTo>
                      <a:pt x="11152" y="7215"/>
                      <a:pt x="11237" y="7276"/>
                      <a:pt x="11322" y="7300"/>
                    </a:cubicBezTo>
                    <a:cubicBezTo>
                      <a:pt x="11304" y="7305"/>
                      <a:pt x="11285" y="7308"/>
                      <a:pt x="11266" y="7308"/>
                    </a:cubicBezTo>
                    <a:cubicBezTo>
                      <a:pt x="11197" y="7308"/>
                      <a:pt x="11124" y="7275"/>
                      <a:pt x="11067" y="7227"/>
                    </a:cubicBezTo>
                    <a:cubicBezTo>
                      <a:pt x="10878" y="7061"/>
                      <a:pt x="10942" y="6884"/>
                      <a:pt x="11103" y="6773"/>
                    </a:cubicBezTo>
                    <a:close/>
                    <a:moveTo>
                      <a:pt x="12381" y="6716"/>
                    </a:moveTo>
                    <a:cubicBezTo>
                      <a:pt x="12392" y="6777"/>
                      <a:pt x="12405" y="6850"/>
                      <a:pt x="12417" y="6923"/>
                    </a:cubicBezTo>
                    <a:cubicBezTo>
                      <a:pt x="12454" y="7191"/>
                      <a:pt x="12478" y="7470"/>
                      <a:pt x="12514" y="7738"/>
                    </a:cubicBezTo>
                    <a:cubicBezTo>
                      <a:pt x="12417" y="7750"/>
                      <a:pt x="12319" y="7775"/>
                      <a:pt x="12210" y="7799"/>
                    </a:cubicBezTo>
                    <a:cubicBezTo>
                      <a:pt x="12173" y="7458"/>
                      <a:pt x="12125" y="7105"/>
                      <a:pt x="12076" y="6765"/>
                    </a:cubicBezTo>
                    <a:lnTo>
                      <a:pt x="12222" y="6729"/>
                    </a:lnTo>
                    <a:cubicBezTo>
                      <a:pt x="12271" y="6716"/>
                      <a:pt x="12332" y="6716"/>
                      <a:pt x="12381" y="6716"/>
                    </a:cubicBezTo>
                    <a:close/>
                    <a:moveTo>
                      <a:pt x="13743" y="8467"/>
                    </a:moveTo>
                    <a:lnTo>
                      <a:pt x="13743" y="8467"/>
                    </a:lnTo>
                    <a:cubicBezTo>
                      <a:pt x="13754" y="8540"/>
                      <a:pt x="13718" y="8613"/>
                      <a:pt x="13645" y="8662"/>
                    </a:cubicBezTo>
                    <a:cubicBezTo>
                      <a:pt x="13605" y="8682"/>
                      <a:pt x="13549" y="8702"/>
                      <a:pt x="13496" y="8702"/>
                    </a:cubicBezTo>
                    <a:cubicBezTo>
                      <a:pt x="13485" y="8702"/>
                      <a:pt x="13473" y="8701"/>
                      <a:pt x="13462" y="8699"/>
                    </a:cubicBezTo>
                    <a:cubicBezTo>
                      <a:pt x="13390" y="8686"/>
                      <a:pt x="13365" y="8638"/>
                      <a:pt x="13354" y="8577"/>
                    </a:cubicBezTo>
                    <a:lnTo>
                      <a:pt x="13354" y="8577"/>
                    </a:lnTo>
                    <a:cubicBezTo>
                      <a:pt x="13378" y="8589"/>
                      <a:pt x="13402" y="8613"/>
                      <a:pt x="13426" y="8626"/>
                    </a:cubicBezTo>
                    <a:cubicBezTo>
                      <a:pt x="13451" y="8638"/>
                      <a:pt x="13462" y="8638"/>
                      <a:pt x="13487" y="8638"/>
                    </a:cubicBezTo>
                    <a:cubicBezTo>
                      <a:pt x="13506" y="8644"/>
                      <a:pt x="13525" y="8647"/>
                      <a:pt x="13545" y="8647"/>
                    </a:cubicBezTo>
                    <a:cubicBezTo>
                      <a:pt x="13602" y="8647"/>
                      <a:pt x="13658" y="8622"/>
                      <a:pt x="13694" y="8577"/>
                    </a:cubicBezTo>
                    <a:cubicBezTo>
                      <a:pt x="13718" y="8540"/>
                      <a:pt x="13730" y="8504"/>
                      <a:pt x="13743" y="8467"/>
                    </a:cubicBezTo>
                    <a:close/>
                    <a:moveTo>
                      <a:pt x="12575" y="7848"/>
                    </a:moveTo>
                    <a:cubicBezTo>
                      <a:pt x="12587" y="7848"/>
                      <a:pt x="12611" y="7848"/>
                      <a:pt x="12636" y="7859"/>
                    </a:cubicBezTo>
                    <a:cubicBezTo>
                      <a:pt x="12636" y="7848"/>
                      <a:pt x="12636" y="7848"/>
                      <a:pt x="12625" y="7848"/>
                    </a:cubicBezTo>
                    <a:lnTo>
                      <a:pt x="12625" y="7848"/>
                    </a:lnTo>
                    <a:cubicBezTo>
                      <a:pt x="13001" y="7848"/>
                      <a:pt x="13365" y="7981"/>
                      <a:pt x="13621" y="8334"/>
                    </a:cubicBezTo>
                    <a:cubicBezTo>
                      <a:pt x="13621" y="8346"/>
                      <a:pt x="13633" y="8346"/>
                      <a:pt x="13645" y="8358"/>
                    </a:cubicBezTo>
                    <a:cubicBezTo>
                      <a:pt x="13645" y="8394"/>
                      <a:pt x="13657" y="8431"/>
                      <a:pt x="13633" y="8480"/>
                    </a:cubicBezTo>
                    <a:cubicBezTo>
                      <a:pt x="13616" y="8521"/>
                      <a:pt x="13588" y="8545"/>
                      <a:pt x="13553" y="8545"/>
                    </a:cubicBezTo>
                    <a:cubicBezTo>
                      <a:pt x="13537" y="8545"/>
                      <a:pt x="13519" y="8540"/>
                      <a:pt x="13499" y="8529"/>
                    </a:cubicBezTo>
                    <a:lnTo>
                      <a:pt x="13487" y="8529"/>
                    </a:lnTo>
                    <a:cubicBezTo>
                      <a:pt x="13213" y="8329"/>
                      <a:pt x="12896" y="8231"/>
                      <a:pt x="12582" y="8231"/>
                    </a:cubicBezTo>
                    <a:cubicBezTo>
                      <a:pt x="12171" y="8231"/>
                      <a:pt x="11765" y="8399"/>
                      <a:pt x="11468" y="8723"/>
                    </a:cubicBezTo>
                    <a:cubicBezTo>
                      <a:pt x="11456" y="8723"/>
                      <a:pt x="11456" y="8735"/>
                      <a:pt x="11456" y="8735"/>
                    </a:cubicBezTo>
                    <a:cubicBezTo>
                      <a:pt x="11444" y="8748"/>
                      <a:pt x="11432" y="8759"/>
                      <a:pt x="11432" y="8772"/>
                    </a:cubicBezTo>
                    <a:lnTo>
                      <a:pt x="11419" y="8772"/>
                    </a:lnTo>
                    <a:cubicBezTo>
                      <a:pt x="11417" y="8772"/>
                      <a:pt x="11414" y="8773"/>
                      <a:pt x="11412" y="8773"/>
                    </a:cubicBezTo>
                    <a:cubicBezTo>
                      <a:pt x="11365" y="8773"/>
                      <a:pt x="11310" y="8673"/>
                      <a:pt x="11298" y="8638"/>
                    </a:cubicBezTo>
                    <a:cubicBezTo>
                      <a:pt x="11286" y="8577"/>
                      <a:pt x="11298" y="8516"/>
                      <a:pt x="11335" y="8467"/>
                    </a:cubicBezTo>
                    <a:cubicBezTo>
                      <a:pt x="11541" y="8237"/>
                      <a:pt x="11821" y="8054"/>
                      <a:pt x="12125" y="7945"/>
                    </a:cubicBezTo>
                    <a:lnTo>
                      <a:pt x="12137" y="7945"/>
                    </a:lnTo>
                    <a:cubicBezTo>
                      <a:pt x="12283" y="7896"/>
                      <a:pt x="12429" y="7859"/>
                      <a:pt x="12575" y="7848"/>
                    </a:cubicBezTo>
                    <a:close/>
                    <a:moveTo>
                      <a:pt x="11237" y="8480"/>
                    </a:moveTo>
                    <a:lnTo>
                      <a:pt x="11237" y="8480"/>
                    </a:lnTo>
                    <a:cubicBezTo>
                      <a:pt x="11189" y="8577"/>
                      <a:pt x="11200" y="8699"/>
                      <a:pt x="11273" y="8784"/>
                    </a:cubicBezTo>
                    <a:cubicBezTo>
                      <a:pt x="11307" y="8827"/>
                      <a:pt x="11359" y="8871"/>
                      <a:pt x="11413" y="8871"/>
                    </a:cubicBezTo>
                    <a:cubicBezTo>
                      <a:pt x="11420" y="8871"/>
                      <a:pt x="11426" y="8870"/>
                      <a:pt x="11432" y="8869"/>
                    </a:cubicBezTo>
                    <a:cubicBezTo>
                      <a:pt x="11481" y="8857"/>
                      <a:pt x="11529" y="8832"/>
                      <a:pt x="11529" y="8784"/>
                    </a:cubicBezTo>
                    <a:cubicBezTo>
                      <a:pt x="11565" y="8748"/>
                      <a:pt x="11602" y="8711"/>
                      <a:pt x="11638" y="8686"/>
                    </a:cubicBezTo>
                    <a:lnTo>
                      <a:pt x="11638" y="8686"/>
                    </a:lnTo>
                    <a:cubicBezTo>
                      <a:pt x="11638" y="8759"/>
                      <a:pt x="11602" y="8821"/>
                      <a:pt x="11529" y="8869"/>
                    </a:cubicBezTo>
                    <a:cubicBezTo>
                      <a:pt x="11489" y="8898"/>
                      <a:pt x="11442" y="8913"/>
                      <a:pt x="11395" y="8913"/>
                    </a:cubicBezTo>
                    <a:cubicBezTo>
                      <a:pt x="11343" y="8913"/>
                      <a:pt x="11288" y="8895"/>
                      <a:pt x="11237" y="8857"/>
                    </a:cubicBezTo>
                    <a:cubicBezTo>
                      <a:pt x="11152" y="8784"/>
                      <a:pt x="11092" y="8675"/>
                      <a:pt x="11152" y="8565"/>
                    </a:cubicBezTo>
                    <a:cubicBezTo>
                      <a:pt x="11176" y="8529"/>
                      <a:pt x="11200" y="8504"/>
                      <a:pt x="11237" y="8480"/>
                    </a:cubicBezTo>
                    <a:close/>
                    <a:moveTo>
                      <a:pt x="12600" y="8346"/>
                    </a:moveTo>
                    <a:cubicBezTo>
                      <a:pt x="12636" y="8662"/>
                      <a:pt x="12672" y="8978"/>
                      <a:pt x="12721" y="9294"/>
                    </a:cubicBezTo>
                    <a:cubicBezTo>
                      <a:pt x="12611" y="9307"/>
                      <a:pt x="12514" y="9331"/>
                      <a:pt x="12417" y="9356"/>
                    </a:cubicBezTo>
                    <a:cubicBezTo>
                      <a:pt x="12381" y="9027"/>
                      <a:pt x="12332" y="8699"/>
                      <a:pt x="12295" y="8370"/>
                    </a:cubicBezTo>
                    <a:cubicBezTo>
                      <a:pt x="12392" y="8358"/>
                      <a:pt x="12490" y="8346"/>
                      <a:pt x="12600" y="8346"/>
                    </a:cubicBezTo>
                    <a:close/>
                    <a:moveTo>
                      <a:pt x="14010" y="9964"/>
                    </a:moveTo>
                    <a:lnTo>
                      <a:pt x="14010" y="9964"/>
                    </a:lnTo>
                    <a:cubicBezTo>
                      <a:pt x="14022" y="10037"/>
                      <a:pt x="14010" y="10121"/>
                      <a:pt x="13937" y="10170"/>
                    </a:cubicBezTo>
                    <a:cubicBezTo>
                      <a:pt x="13902" y="10201"/>
                      <a:pt x="13862" y="10215"/>
                      <a:pt x="13825" y="10215"/>
                    </a:cubicBezTo>
                    <a:cubicBezTo>
                      <a:pt x="13744" y="10215"/>
                      <a:pt x="13673" y="10152"/>
                      <a:pt x="13681" y="10061"/>
                    </a:cubicBezTo>
                    <a:lnTo>
                      <a:pt x="13681" y="10061"/>
                    </a:lnTo>
                    <a:cubicBezTo>
                      <a:pt x="13694" y="10085"/>
                      <a:pt x="13718" y="10097"/>
                      <a:pt x="13730" y="10110"/>
                    </a:cubicBezTo>
                    <a:cubicBezTo>
                      <a:pt x="13752" y="10153"/>
                      <a:pt x="13785" y="10170"/>
                      <a:pt x="13820" y="10170"/>
                    </a:cubicBezTo>
                    <a:cubicBezTo>
                      <a:pt x="13864" y="10170"/>
                      <a:pt x="13910" y="10143"/>
                      <a:pt x="13937" y="10110"/>
                    </a:cubicBezTo>
                    <a:cubicBezTo>
                      <a:pt x="13973" y="10073"/>
                      <a:pt x="13998" y="10024"/>
                      <a:pt x="14010" y="9964"/>
                    </a:cubicBezTo>
                    <a:close/>
                    <a:moveTo>
                      <a:pt x="12967" y="9375"/>
                    </a:moveTo>
                    <a:cubicBezTo>
                      <a:pt x="13346" y="9375"/>
                      <a:pt x="13700" y="9528"/>
                      <a:pt x="13900" y="9902"/>
                    </a:cubicBezTo>
                    <a:cubicBezTo>
                      <a:pt x="13913" y="9939"/>
                      <a:pt x="13913" y="9975"/>
                      <a:pt x="13900" y="10012"/>
                    </a:cubicBezTo>
                    <a:cubicBezTo>
                      <a:pt x="13889" y="10024"/>
                      <a:pt x="13864" y="10061"/>
                      <a:pt x="13840" y="10073"/>
                    </a:cubicBezTo>
                    <a:cubicBezTo>
                      <a:pt x="13633" y="9851"/>
                      <a:pt x="13344" y="9761"/>
                      <a:pt x="13039" y="9761"/>
                    </a:cubicBezTo>
                    <a:cubicBezTo>
                      <a:pt x="12573" y="9761"/>
                      <a:pt x="12069" y="9971"/>
                      <a:pt x="11760" y="10243"/>
                    </a:cubicBezTo>
                    <a:cubicBezTo>
                      <a:pt x="11760" y="10243"/>
                      <a:pt x="11748" y="10243"/>
                      <a:pt x="11748" y="10256"/>
                    </a:cubicBezTo>
                    <a:cubicBezTo>
                      <a:pt x="11748" y="10256"/>
                      <a:pt x="11736" y="10256"/>
                      <a:pt x="11736" y="10267"/>
                    </a:cubicBezTo>
                    <a:cubicBezTo>
                      <a:pt x="11723" y="10277"/>
                      <a:pt x="11712" y="10280"/>
                      <a:pt x="11701" y="10280"/>
                    </a:cubicBezTo>
                    <a:cubicBezTo>
                      <a:pt x="11670" y="10280"/>
                      <a:pt x="11645" y="10246"/>
                      <a:pt x="11627" y="10219"/>
                    </a:cubicBezTo>
                    <a:cubicBezTo>
                      <a:pt x="11602" y="10158"/>
                      <a:pt x="11578" y="10097"/>
                      <a:pt x="11602" y="10024"/>
                    </a:cubicBezTo>
                    <a:lnTo>
                      <a:pt x="11602" y="10000"/>
                    </a:lnTo>
                    <a:cubicBezTo>
                      <a:pt x="11784" y="9793"/>
                      <a:pt x="12064" y="9599"/>
                      <a:pt x="12368" y="9489"/>
                    </a:cubicBezTo>
                    <a:cubicBezTo>
                      <a:pt x="12392" y="9489"/>
                      <a:pt x="12405" y="9477"/>
                      <a:pt x="12429" y="9477"/>
                    </a:cubicBezTo>
                    <a:lnTo>
                      <a:pt x="12441" y="9477"/>
                    </a:lnTo>
                    <a:lnTo>
                      <a:pt x="12441" y="9465"/>
                    </a:lnTo>
                    <a:cubicBezTo>
                      <a:pt x="12613" y="9407"/>
                      <a:pt x="12793" y="9375"/>
                      <a:pt x="12967" y="9375"/>
                    </a:cubicBezTo>
                    <a:close/>
                    <a:moveTo>
                      <a:pt x="11505" y="10085"/>
                    </a:moveTo>
                    <a:cubicBezTo>
                      <a:pt x="11505" y="10183"/>
                      <a:pt x="11541" y="10280"/>
                      <a:pt x="11590" y="10329"/>
                    </a:cubicBezTo>
                    <a:cubicBezTo>
                      <a:pt x="11621" y="10365"/>
                      <a:pt x="11661" y="10381"/>
                      <a:pt x="11700" y="10381"/>
                    </a:cubicBezTo>
                    <a:cubicBezTo>
                      <a:pt x="11751" y="10381"/>
                      <a:pt x="11800" y="10353"/>
                      <a:pt x="11821" y="10304"/>
                    </a:cubicBezTo>
                    <a:cubicBezTo>
                      <a:pt x="11857" y="10267"/>
                      <a:pt x="11894" y="10243"/>
                      <a:pt x="11918" y="10219"/>
                    </a:cubicBezTo>
                    <a:lnTo>
                      <a:pt x="11918" y="10219"/>
                    </a:lnTo>
                    <a:cubicBezTo>
                      <a:pt x="11918" y="10280"/>
                      <a:pt x="11906" y="10340"/>
                      <a:pt x="11857" y="10377"/>
                    </a:cubicBezTo>
                    <a:cubicBezTo>
                      <a:pt x="11811" y="10423"/>
                      <a:pt x="11755" y="10444"/>
                      <a:pt x="11699" y="10444"/>
                    </a:cubicBezTo>
                    <a:cubicBezTo>
                      <a:pt x="11651" y="10444"/>
                      <a:pt x="11605" y="10429"/>
                      <a:pt x="11565" y="10402"/>
                    </a:cubicBezTo>
                    <a:cubicBezTo>
                      <a:pt x="11444" y="10329"/>
                      <a:pt x="11444" y="10194"/>
                      <a:pt x="11505" y="10085"/>
                    </a:cubicBezTo>
                    <a:close/>
                    <a:moveTo>
                      <a:pt x="12781" y="9878"/>
                    </a:moveTo>
                    <a:lnTo>
                      <a:pt x="12927" y="11010"/>
                    </a:lnTo>
                    <a:cubicBezTo>
                      <a:pt x="12843" y="11021"/>
                      <a:pt x="12745" y="11034"/>
                      <a:pt x="12648" y="11070"/>
                    </a:cubicBezTo>
                    <a:lnTo>
                      <a:pt x="12502" y="9939"/>
                    </a:lnTo>
                    <a:cubicBezTo>
                      <a:pt x="12600" y="9915"/>
                      <a:pt x="12684" y="9891"/>
                      <a:pt x="12781" y="9878"/>
                    </a:cubicBezTo>
                    <a:close/>
                    <a:moveTo>
                      <a:pt x="31255" y="3384"/>
                    </a:moveTo>
                    <a:cubicBezTo>
                      <a:pt x="32191" y="3518"/>
                      <a:pt x="33104" y="3688"/>
                      <a:pt x="34015" y="3956"/>
                    </a:cubicBezTo>
                    <a:cubicBezTo>
                      <a:pt x="33712" y="6437"/>
                      <a:pt x="33396" y="8905"/>
                      <a:pt x="32982" y="11374"/>
                    </a:cubicBezTo>
                    <a:cubicBezTo>
                      <a:pt x="32872" y="10912"/>
                      <a:pt x="32763" y="10450"/>
                      <a:pt x="32653" y="9975"/>
                    </a:cubicBezTo>
                    <a:cubicBezTo>
                      <a:pt x="32666" y="9975"/>
                      <a:pt x="32666" y="9964"/>
                      <a:pt x="32666" y="9951"/>
                    </a:cubicBezTo>
                    <a:cubicBezTo>
                      <a:pt x="32398" y="8821"/>
                      <a:pt x="32167" y="7677"/>
                      <a:pt x="31924" y="6534"/>
                    </a:cubicBezTo>
                    <a:lnTo>
                      <a:pt x="31924" y="6510"/>
                    </a:lnTo>
                    <a:cubicBezTo>
                      <a:pt x="31705" y="5464"/>
                      <a:pt x="31486" y="4418"/>
                      <a:pt x="31255" y="3384"/>
                    </a:cubicBezTo>
                    <a:close/>
                    <a:moveTo>
                      <a:pt x="14243" y="11596"/>
                    </a:moveTo>
                    <a:lnTo>
                      <a:pt x="14243" y="11596"/>
                    </a:lnTo>
                    <a:cubicBezTo>
                      <a:pt x="14303" y="11656"/>
                      <a:pt x="14337" y="11728"/>
                      <a:pt x="14289" y="11812"/>
                    </a:cubicBezTo>
                    <a:cubicBezTo>
                      <a:pt x="14265" y="11873"/>
                      <a:pt x="14181" y="11921"/>
                      <a:pt x="14119" y="11946"/>
                    </a:cubicBezTo>
                    <a:lnTo>
                      <a:pt x="14046" y="11946"/>
                    </a:lnTo>
                    <a:cubicBezTo>
                      <a:pt x="14083" y="11946"/>
                      <a:pt x="14095" y="11921"/>
                      <a:pt x="14108" y="11897"/>
                    </a:cubicBezTo>
                    <a:cubicBezTo>
                      <a:pt x="14192" y="11885"/>
                      <a:pt x="14278" y="11800"/>
                      <a:pt x="14278" y="11715"/>
                    </a:cubicBezTo>
                    <a:cubicBezTo>
                      <a:pt x="14289" y="11691"/>
                      <a:pt x="14302" y="11666"/>
                      <a:pt x="14278" y="11642"/>
                    </a:cubicBezTo>
                    <a:cubicBezTo>
                      <a:pt x="14266" y="11630"/>
                      <a:pt x="14255" y="11608"/>
                      <a:pt x="14243" y="11596"/>
                    </a:cubicBezTo>
                    <a:close/>
                    <a:moveTo>
                      <a:pt x="13059" y="11112"/>
                    </a:moveTo>
                    <a:cubicBezTo>
                      <a:pt x="13497" y="11112"/>
                      <a:pt x="13933" y="11304"/>
                      <a:pt x="14181" y="11702"/>
                    </a:cubicBezTo>
                    <a:lnTo>
                      <a:pt x="14181" y="11715"/>
                    </a:lnTo>
                    <a:cubicBezTo>
                      <a:pt x="14168" y="11764"/>
                      <a:pt x="14132" y="11812"/>
                      <a:pt x="14083" y="11824"/>
                    </a:cubicBezTo>
                    <a:cubicBezTo>
                      <a:pt x="13812" y="11619"/>
                      <a:pt x="13456" y="11413"/>
                      <a:pt x="13098" y="11413"/>
                    </a:cubicBezTo>
                    <a:cubicBezTo>
                      <a:pt x="13053" y="11413"/>
                      <a:pt x="13009" y="11416"/>
                      <a:pt x="12964" y="11423"/>
                    </a:cubicBezTo>
                    <a:cubicBezTo>
                      <a:pt x="12600" y="11472"/>
                      <a:pt x="12246" y="11691"/>
                      <a:pt x="11991" y="11946"/>
                    </a:cubicBezTo>
                    <a:cubicBezTo>
                      <a:pt x="11979" y="11946"/>
                      <a:pt x="11967" y="11946"/>
                      <a:pt x="11967" y="11958"/>
                    </a:cubicBezTo>
                    <a:cubicBezTo>
                      <a:pt x="11964" y="11959"/>
                      <a:pt x="11961" y="11960"/>
                      <a:pt x="11957" y="11960"/>
                    </a:cubicBezTo>
                    <a:cubicBezTo>
                      <a:pt x="11922" y="11960"/>
                      <a:pt x="11880" y="11907"/>
                      <a:pt x="11870" y="11885"/>
                    </a:cubicBezTo>
                    <a:cubicBezTo>
                      <a:pt x="11857" y="11848"/>
                      <a:pt x="11846" y="11824"/>
                      <a:pt x="11846" y="11788"/>
                    </a:cubicBezTo>
                    <a:cubicBezTo>
                      <a:pt x="12003" y="11508"/>
                      <a:pt x="12271" y="11301"/>
                      <a:pt x="12563" y="11204"/>
                    </a:cubicBezTo>
                    <a:cubicBezTo>
                      <a:pt x="12575" y="11204"/>
                      <a:pt x="12575" y="11204"/>
                      <a:pt x="12575" y="11192"/>
                    </a:cubicBezTo>
                    <a:cubicBezTo>
                      <a:pt x="12730" y="11139"/>
                      <a:pt x="12895" y="11112"/>
                      <a:pt x="13059" y="11112"/>
                    </a:cubicBezTo>
                    <a:close/>
                    <a:moveTo>
                      <a:pt x="11809" y="11678"/>
                    </a:moveTo>
                    <a:cubicBezTo>
                      <a:pt x="11797" y="11691"/>
                      <a:pt x="11797" y="11702"/>
                      <a:pt x="11784" y="11715"/>
                    </a:cubicBezTo>
                    <a:cubicBezTo>
                      <a:pt x="11773" y="11715"/>
                      <a:pt x="11760" y="11727"/>
                      <a:pt x="11760" y="11739"/>
                    </a:cubicBezTo>
                    <a:lnTo>
                      <a:pt x="11760" y="11775"/>
                    </a:lnTo>
                    <a:cubicBezTo>
                      <a:pt x="11748" y="11788"/>
                      <a:pt x="11748" y="11788"/>
                      <a:pt x="11760" y="11800"/>
                    </a:cubicBezTo>
                    <a:cubicBezTo>
                      <a:pt x="11760" y="11873"/>
                      <a:pt x="11784" y="11934"/>
                      <a:pt x="11833" y="11994"/>
                    </a:cubicBezTo>
                    <a:cubicBezTo>
                      <a:pt x="11861" y="12022"/>
                      <a:pt x="11915" y="12056"/>
                      <a:pt x="11961" y="12056"/>
                    </a:cubicBezTo>
                    <a:cubicBezTo>
                      <a:pt x="11976" y="12056"/>
                      <a:pt x="11991" y="12052"/>
                      <a:pt x="12003" y="12043"/>
                    </a:cubicBezTo>
                    <a:cubicBezTo>
                      <a:pt x="12016" y="12043"/>
                      <a:pt x="12016" y="12043"/>
                      <a:pt x="12027" y="12031"/>
                    </a:cubicBezTo>
                    <a:cubicBezTo>
                      <a:pt x="12076" y="11994"/>
                      <a:pt x="12125" y="11946"/>
                      <a:pt x="12186" y="11910"/>
                    </a:cubicBezTo>
                    <a:lnTo>
                      <a:pt x="12186" y="11910"/>
                    </a:lnTo>
                    <a:cubicBezTo>
                      <a:pt x="12221" y="12082"/>
                      <a:pt x="12083" y="12175"/>
                      <a:pt x="11935" y="12175"/>
                    </a:cubicBezTo>
                    <a:cubicBezTo>
                      <a:pt x="11875" y="12175"/>
                      <a:pt x="11813" y="12160"/>
                      <a:pt x="11760" y="12128"/>
                    </a:cubicBezTo>
                    <a:cubicBezTo>
                      <a:pt x="11663" y="12067"/>
                      <a:pt x="11602" y="11958"/>
                      <a:pt x="11651" y="11848"/>
                    </a:cubicBezTo>
                    <a:cubicBezTo>
                      <a:pt x="11675" y="11764"/>
                      <a:pt x="11736" y="11715"/>
                      <a:pt x="11809" y="11678"/>
                    </a:cubicBezTo>
                    <a:close/>
                    <a:moveTo>
                      <a:pt x="13000" y="11532"/>
                    </a:moveTo>
                    <a:cubicBezTo>
                      <a:pt x="13013" y="11654"/>
                      <a:pt x="13025" y="11764"/>
                      <a:pt x="13037" y="11885"/>
                    </a:cubicBezTo>
                    <a:cubicBezTo>
                      <a:pt x="13073" y="12140"/>
                      <a:pt x="13110" y="12408"/>
                      <a:pt x="13146" y="12675"/>
                    </a:cubicBezTo>
                    <a:lnTo>
                      <a:pt x="13086" y="12675"/>
                    </a:lnTo>
                    <a:cubicBezTo>
                      <a:pt x="13013" y="12688"/>
                      <a:pt x="12952" y="12700"/>
                      <a:pt x="12879" y="12724"/>
                    </a:cubicBezTo>
                    <a:cubicBezTo>
                      <a:pt x="12830" y="12347"/>
                      <a:pt x="12770" y="11970"/>
                      <a:pt x="12721" y="11593"/>
                    </a:cubicBezTo>
                    <a:cubicBezTo>
                      <a:pt x="12806" y="11569"/>
                      <a:pt x="12891" y="11545"/>
                      <a:pt x="12989" y="11532"/>
                    </a:cubicBezTo>
                    <a:close/>
                    <a:moveTo>
                      <a:pt x="33942" y="5403"/>
                    </a:moveTo>
                    <a:cubicBezTo>
                      <a:pt x="34466" y="5597"/>
                      <a:pt x="35025" y="5610"/>
                      <a:pt x="35560" y="5743"/>
                    </a:cubicBezTo>
                    <a:cubicBezTo>
                      <a:pt x="34940" y="8224"/>
                      <a:pt x="34125" y="10669"/>
                      <a:pt x="33371" y="13113"/>
                    </a:cubicBezTo>
                    <a:cubicBezTo>
                      <a:pt x="33261" y="12627"/>
                      <a:pt x="33152" y="12153"/>
                      <a:pt x="33055" y="11678"/>
                    </a:cubicBezTo>
                    <a:cubicBezTo>
                      <a:pt x="33396" y="9599"/>
                      <a:pt x="33712" y="7507"/>
                      <a:pt x="33942" y="5403"/>
                    </a:cubicBezTo>
                    <a:close/>
                    <a:moveTo>
                      <a:pt x="14326" y="13150"/>
                    </a:moveTo>
                    <a:cubicBezTo>
                      <a:pt x="14460" y="13186"/>
                      <a:pt x="14581" y="13332"/>
                      <a:pt x="14508" y="13466"/>
                    </a:cubicBezTo>
                    <a:cubicBezTo>
                      <a:pt x="14472" y="13564"/>
                      <a:pt x="14375" y="13575"/>
                      <a:pt x="14289" y="13575"/>
                    </a:cubicBezTo>
                    <a:cubicBezTo>
                      <a:pt x="14225" y="13575"/>
                      <a:pt x="14180" y="13556"/>
                      <a:pt x="14145" y="13527"/>
                    </a:cubicBezTo>
                    <a:lnTo>
                      <a:pt x="14145" y="13527"/>
                    </a:lnTo>
                    <a:cubicBezTo>
                      <a:pt x="14158" y="13530"/>
                      <a:pt x="14170" y="13532"/>
                      <a:pt x="14182" y="13532"/>
                    </a:cubicBezTo>
                    <a:cubicBezTo>
                      <a:pt x="14250" y="13532"/>
                      <a:pt x="14306" y="13479"/>
                      <a:pt x="14326" y="13418"/>
                    </a:cubicBezTo>
                    <a:cubicBezTo>
                      <a:pt x="14362" y="13345"/>
                      <a:pt x="14351" y="13247"/>
                      <a:pt x="14326" y="13174"/>
                    </a:cubicBezTo>
                    <a:lnTo>
                      <a:pt x="14326" y="13150"/>
                    </a:lnTo>
                    <a:close/>
                    <a:moveTo>
                      <a:pt x="13276" y="12765"/>
                    </a:moveTo>
                    <a:cubicBezTo>
                      <a:pt x="13636" y="12765"/>
                      <a:pt x="14050" y="12881"/>
                      <a:pt x="14217" y="13186"/>
                    </a:cubicBezTo>
                    <a:cubicBezTo>
                      <a:pt x="14217" y="13199"/>
                      <a:pt x="14229" y="13199"/>
                      <a:pt x="14241" y="13210"/>
                    </a:cubicBezTo>
                    <a:cubicBezTo>
                      <a:pt x="14241" y="13281"/>
                      <a:pt x="14253" y="13418"/>
                      <a:pt x="14177" y="13418"/>
                    </a:cubicBezTo>
                    <a:cubicBezTo>
                      <a:pt x="14174" y="13418"/>
                      <a:pt x="14171" y="13418"/>
                      <a:pt x="14168" y="13418"/>
                    </a:cubicBezTo>
                    <a:lnTo>
                      <a:pt x="14144" y="13418"/>
                    </a:lnTo>
                    <a:cubicBezTo>
                      <a:pt x="13966" y="13196"/>
                      <a:pt x="13698" y="13106"/>
                      <a:pt x="13412" y="13106"/>
                    </a:cubicBezTo>
                    <a:cubicBezTo>
                      <a:pt x="12977" y="13106"/>
                      <a:pt x="12499" y="13316"/>
                      <a:pt x="12235" y="13588"/>
                    </a:cubicBezTo>
                    <a:cubicBezTo>
                      <a:pt x="12198" y="13588"/>
                      <a:pt x="12162" y="13575"/>
                      <a:pt x="12137" y="13539"/>
                    </a:cubicBezTo>
                    <a:cubicBezTo>
                      <a:pt x="12100" y="13502"/>
                      <a:pt x="12076" y="13454"/>
                      <a:pt x="12076" y="13405"/>
                    </a:cubicBezTo>
                    <a:cubicBezTo>
                      <a:pt x="12076" y="13405"/>
                      <a:pt x="12089" y="13405"/>
                      <a:pt x="12089" y="13393"/>
                    </a:cubicBezTo>
                    <a:cubicBezTo>
                      <a:pt x="12319" y="13101"/>
                      <a:pt x="12600" y="12882"/>
                      <a:pt x="12964" y="12797"/>
                    </a:cubicBezTo>
                    <a:cubicBezTo>
                      <a:pt x="13057" y="12777"/>
                      <a:pt x="13164" y="12765"/>
                      <a:pt x="13276" y="12765"/>
                    </a:cubicBezTo>
                    <a:close/>
                    <a:moveTo>
                      <a:pt x="12064" y="13283"/>
                    </a:moveTo>
                    <a:lnTo>
                      <a:pt x="12064" y="13283"/>
                    </a:lnTo>
                    <a:cubicBezTo>
                      <a:pt x="12052" y="13296"/>
                      <a:pt x="12052" y="13308"/>
                      <a:pt x="12040" y="13332"/>
                    </a:cubicBezTo>
                    <a:cubicBezTo>
                      <a:pt x="12027" y="13332"/>
                      <a:pt x="12016" y="13332"/>
                      <a:pt x="12003" y="13345"/>
                    </a:cubicBezTo>
                    <a:cubicBezTo>
                      <a:pt x="11925" y="13480"/>
                      <a:pt x="12080" y="13694"/>
                      <a:pt x="12226" y="13694"/>
                    </a:cubicBezTo>
                    <a:cubicBezTo>
                      <a:pt x="12263" y="13694"/>
                      <a:pt x="12300" y="13680"/>
                      <a:pt x="12332" y="13648"/>
                    </a:cubicBezTo>
                    <a:cubicBezTo>
                      <a:pt x="12344" y="13636"/>
                      <a:pt x="12344" y="13624"/>
                      <a:pt x="12344" y="13600"/>
                    </a:cubicBezTo>
                    <a:cubicBezTo>
                      <a:pt x="12368" y="13588"/>
                      <a:pt x="12392" y="13564"/>
                      <a:pt x="12405" y="13551"/>
                    </a:cubicBezTo>
                    <a:lnTo>
                      <a:pt x="12405" y="13551"/>
                    </a:lnTo>
                    <a:cubicBezTo>
                      <a:pt x="12405" y="13691"/>
                      <a:pt x="12265" y="13769"/>
                      <a:pt x="12133" y="13769"/>
                    </a:cubicBezTo>
                    <a:cubicBezTo>
                      <a:pt x="12082" y="13769"/>
                      <a:pt x="12032" y="13757"/>
                      <a:pt x="11991" y="13734"/>
                    </a:cubicBezTo>
                    <a:cubicBezTo>
                      <a:pt x="11894" y="13685"/>
                      <a:pt x="11857" y="13588"/>
                      <a:pt x="11894" y="13491"/>
                    </a:cubicBezTo>
                    <a:cubicBezTo>
                      <a:pt x="11918" y="13418"/>
                      <a:pt x="11979" y="13320"/>
                      <a:pt x="12064" y="13283"/>
                    </a:cubicBezTo>
                    <a:close/>
                    <a:moveTo>
                      <a:pt x="13219" y="13235"/>
                    </a:moveTo>
                    <a:cubicBezTo>
                      <a:pt x="13268" y="13564"/>
                      <a:pt x="13317" y="13891"/>
                      <a:pt x="13365" y="14232"/>
                    </a:cubicBezTo>
                    <a:lnTo>
                      <a:pt x="13341" y="14232"/>
                    </a:lnTo>
                    <a:cubicBezTo>
                      <a:pt x="13256" y="14245"/>
                      <a:pt x="13171" y="14256"/>
                      <a:pt x="13086" y="14281"/>
                    </a:cubicBezTo>
                    <a:cubicBezTo>
                      <a:pt x="13073" y="14196"/>
                      <a:pt x="13062" y="14099"/>
                      <a:pt x="13049" y="14013"/>
                    </a:cubicBezTo>
                    <a:lnTo>
                      <a:pt x="13049" y="14001"/>
                    </a:lnTo>
                    <a:lnTo>
                      <a:pt x="13049" y="13928"/>
                    </a:lnTo>
                    <a:cubicBezTo>
                      <a:pt x="13037" y="13880"/>
                      <a:pt x="13037" y="13831"/>
                      <a:pt x="13025" y="13782"/>
                    </a:cubicBezTo>
                    <a:lnTo>
                      <a:pt x="13025" y="13770"/>
                    </a:lnTo>
                    <a:cubicBezTo>
                      <a:pt x="13000" y="13600"/>
                      <a:pt x="12976" y="13442"/>
                      <a:pt x="12952" y="13283"/>
                    </a:cubicBezTo>
                    <a:cubicBezTo>
                      <a:pt x="13000" y="13272"/>
                      <a:pt x="13037" y="13259"/>
                      <a:pt x="13086" y="13247"/>
                    </a:cubicBezTo>
                    <a:cubicBezTo>
                      <a:pt x="13135" y="13247"/>
                      <a:pt x="13171" y="13235"/>
                      <a:pt x="13219" y="13235"/>
                    </a:cubicBezTo>
                    <a:close/>
                    <a:moveTo>
                      <a:pt x="14606" y="14658"/>
                    </a:moveTo>
                    <a:cubicBezTo>
                      <a:pt x="14654" y="14670"/>
                      <a:pt x="14703" y="14682"/>
                      <a:pt x="14727" y="14743"/>
                    </a:cubicBezTo>
                    <a:cubicBezTo>
                      <a:pt x="14752" y="14804"/>
                      <a:pt x="14740" y="14877"/>
                      <a:pt x="14716" y="14937"/>
                    </a:cubicBezTo>
                    <a:cubicBezTo>
                      <a:pt x="14691" y="14986"/>
                      <a:pt x="14667" y="15023"/>
                      <a:pt x="14618" y="15035"/>
                    </a:cubicBezTo>
                    <a:cubicBezTo>
                      <a:pt x="14654" y="14999"/>
                      <a:pt x="14667" y="14950"/>
                      <a:pt x="14679" y="14901"/>
                    </a:cubicBezTo>
                    <a:cubicBezTo>
                      <a:pt x="14691" y="14816"/>
                      <a:pt x="14667" y="14718"/>
                      <a:pt x="14606" y="14658"/>
                    </a:cubicBezTo>
                    <a:close/>
                    <a:moveTo>
                      <a:pt x="13492" y="14326"/>
                    </a:moveTo>
                    <a:cubicBezTo>
                      <a:pt x="13852" y="14326"/>
                      <a:pt x="14259" y="14444"/>
                      <a:pt x="14508" y="14694"/>
                    </a:cubicBezTo>
                    <a:cubicBezTo>
                      <a:pt x="14508" y="14707"/>
                      <a:pt x="14521" y="14707"/>
                      <a:pt x="14533" y="14707"/>
                    </a:cubicBezTo>
                    <a:cubicBezTo>
                      <a:pt x="14557" y="14755"/>
                      <a:pt x="14581" y="14791"/>
                      <a:pt x="14581" y="14840"/>
                    </a:cubicBezTo>
                    <a:cubicBezTo>
                      <a:pt x="14594" y="14901"/>
                      <a:pt x="14570" y="14974"/>
                      <a:pt x="14508" y="14986"/>
                    </a:cubicBezTo>
                    <a:cubicBezTo>
                      <a:pt x="14216" y="14774"/>
                      <a:pt x="13898" y="14612"/>
                      <a:pt x="13548" y="14612"/>
                    </a:cubicBezTo>
                    <a:cubicBezTo>
                      <a:pt x="13477" y="14612"/>
                      <a:pt x="13404" y="14619"/>
                      <a:pt x="13329" y="14634"/>
                    </a:cubicBezTo>
                    <a:cubicBezTo>
                      <a:pt x="12976" y="14707"/>
                      <a:pt x="12636" y="14853"/>
                      <a:pt x="12417" y="15156"/>
                    </a:cubicBezTo>
                    <a:cubicBezTo>
                      <a:pt x="12283" y="15120"/>
                      <a:pt x="12271" y="14950"/>
                      <a:pt x="12319" y="14840"/>
                    </a:cubicBezTo>
                    <a:cubicBezTo>
                      <a:pt x="12575" y="14585"/>
                      <a:pt x="12903" y="14402"/>
                      <a:pt x="13268" y="14342"/>
                    </a:cubicBezTo>
                    <a:cubicBezTo>
                      <a:pt x="13339" y="14331"/>
                      <a:pt x="13414" y="14326"/>
                      <a:pt x="13492" y="14326"/>
                    </a:cubicBezTo>
                    <a:close/>
                    <a:moveTo>
                      <a:pt x="12235" y="14816"/>
                    </a:moveTo>
                    <a:lnTo>
                      <a:pt x="12235" y="14816"/>
                    </a:lnTo>
                    <a:cubicBezTo>
                      <a:pt x="12149" y="14962"/>
                      <a:pt x="12198" y="15217"/>
                      <a:pt x="12368" y="15253"/>
                    </a:cubicBezTo>
                    <a:cubicBezTo>
                      <a:pt x="12345" y="15261"/>
                      <a:pt x="12321" y="15265"/>
                      <a:pt x="12298" y="15265"/>
                    </a:cubicBezTo>
                    <a:cubicBezTo>
                      <a:pt x="12248" y="15265"/>
                      <a:pt x="12199" y="15247"/>
                      <a:pt x="12149" y="15205"/>
                    </a:cubicBezTo>
                    <a:cubicBezTo>
                      <a:pt x="12064" y="15144"/>
                      <a:pt x="12027" y="15083"/>
                      <a:pt x="12064" y="14986"/>
                    </a:cubicBezTo>
                    <a:cubicBezTo>
                      <a:pt x="12089" y="14913"/>
                      <a:pt x="12162" y="14840"/>
                      <a:pt x="12235" y="14816"/>
                    </a:cubicBezTo>
                    <a:close/>
                    <a:moveTo>
                      <a:pt x="13426" y="14743"/>
                    </a:moveTo>
                    <a:cubicBezTo>
                      <a:pt x="13487" y="15120"/>
                      <a:pt x="13535" y="15497"/>
                      <a:pt x="13597" y="15886"/>
                    </a:cubicBezTo>
                    <a:cubicBezTo>
                      <a:pt x="13499" y="15899"/>
                      <a:pt x="13402" y="15910"/>
                      <a:pt x="13305" y="15935"/>
                    </a:cubicBezTo>
                    <a:cubicBezTo>
                      <a:pt x="13244" y="15558"/>
                      <a:pt x="13195" y="15180"/>
                      <a:pt x="13146" y="14804"/>
                    </a:cubicBezTo>
                    <a:cubicBezTo>
                      <a:pt x="13219" y="14780"/>
                      <a:pt x="13305" y="14755"/>
                      <a:pt x="13390" y="14743"/>
                    </a:cubicBezTo>
                    <a:close/>
                    <a:moveTo>
                      <a:pt x="14813" y="16197"/>
                    </a:moveTo>
                    <a:cubicBezTo>
                      <a:pt x="14962" y="16197"/>
                      <a:pt x="14979" y="16466"/>
                      <a:pt x="14922" y="16567"/>
                    </a:cubicBezTo>
                    <a:cubicBezTo>
                      <a:pt x="14881" y="16628"/>
                      <a:pt x="14823" y="16655"/>
                      <a:pt x="14762" y="16655"/>
                    </a:cubicBezTo>
                    <a:cubicBezTo>
                      <a:pt x="14750" y="16655"/>
                      <a:pt x="14739" y="16654"/>
                      <a:pt x="14727" y="16653"/>
                    </a:cubicBezTo>
                    <a:cubicBezTo>
                      <a:pt x="14643" y="16653"/>
                      <a:pt x="14594" y="16616"/>
                      <a:pt x="14570" y="16555"/>
                    </a:cubicBezTo>
                    <a:lnTo>
                      <a:pt x="14570" y="16555"/>
                    </a:lnTo>
                    <a:cubicBezTo>
                      <a:pt x="14594" y="16567"/>
                      <a:pt x="14618" y="16591"/>
                      <a:pt x="14643" y="16604"/>
                    </a:cubicBezTo>
                    <a:cubicBezTo>
                      <a:pt x="14654" y="16616"/>
                      <a:pt x="14667" y="16616"/>
                      <a:pt x="14691" y="16616"/>
                    </a:cubicBezTo>
                    <a:cubicBezTo>
                      <a:pt x="14698" y="16623"/>
                      <a:pt x="14709" y="16630"/>
                      <a:pt x="14721" y="16630"/>
                    </a:cubicBezTo>
                    <a:cubicBezTo>
                      <a:pt x="14731" y="16630"/>
                      <a:pt x="14741" y="16626"/>
                      <a:pt x="14752" y="16616"/>
                    </a:cubicBezTo>
                    <a:cubicBezTo>
                      <a:pt x="14910" y="16507"/>
                      <a:pt x="14886" y="16348"/>
                      <a:pt x="14776" y="16202"/>
                    </a:cubicBezTo>
                    <a:cubicBezTo>
                      <a:pt x="14789" y="16199"/>
                      <a:pt x="14802" y="16197"/>
                      <a:pt x="14813" y="16197"/>
                    </a:cubicBezTo>
                    <a:close/>
                    <a:moveTo>
                      <a:pt x="13867" y="15987"/>
                    </a:moveTo>
                    <a:cubicBezTo>
                      <a:pt x="13976" y="15987"/>
                      <a:pt x="14086" y="15993"/>
                      <a:pt x="14192" y="16007"/>
                    </a:cubicBezTo>
                    <a:cubicBezTo>
                      <a:pt x="14302" y="16032"/>
                      <a:pt x="14983" y="16288"/>
                      <a:pt x="14703" y="16518"/>
                    </a:cubicBezTo>
                    <a:cubicBezTo>
                      <a:pt x="14515" y="16321"/>
                      <a:pt x="14188" y="16262"/>
                      <a:pt x="13898" y="16262"/>
                    </a:cubicBezTo>
                    <a:cubicBezTo>
                      <a:pt x="13813" y="16262"/>
                      <a:pt x="13731" y="16267"/>
                      <a:pt x="13657" y="16275"/>
                    </a:cubicBezTo>
                    <a:cubicBezTo>
                      <a:pt x="13268" y="16324"/>
                      <a:pt x="12927" y="16494"/>
                      <a:pt x="12672" y="16786"/>
                    </a:cubicBezTo>
                    <a:cubicBezTo>
                      <a:pt x="12666" y="16786"/>
                      <a:pt x="12660" y="16787"/>
                      <a:pt x="12654" y="16787"/>
                    </a:cubicBezTo>
                    <a:cubicBezTo>
                      <a:pt x="12544" y="16787"/>
                      <a:pt x="12488" y="16683"/>
                      <a:pt x="12465" y="16591"/>
                    </a:cubicBezTo>
                    <a:cubicBezTo>
                      <a:pt x="12757" y="16215"/>
                      <a:pt x="13171" y="16032"/>
                      <a:pt x="13633" y="15996"/>
                    </a:cubicBezTo>
                    <a:cubicBezTo>
                      <a:pt x="13709" y="15991"/>
                      <a:pt x="13788" y="15987"/>
                      <a:pt x="13867" y="15987"/>
                    </a:cubicBezTo>
                    <a:close/>
                    <a:moveTo>
                      <a:pt x="12417" y="16507"/>
                    </a:moveTo>
                    <a:cubicBezTo>
                      <a:pt x="12417" y="16518"/>
                      <a:pt x="12405" y="16531"/>
                      <a:pt x="12392" y="16543"/>
                    </a:cubicBezTo>
                    <a:cubicBezTo>
                      <a:pt x="12381" y="16555"/>
                      <a:pt x="12381" y="16555"/>
                      <a:pt x="12381" y="16567"/>
                    </a:cubicBezTo>
                    <a:lnTo>
                      <a:pt x="12381" y="16580"/>
                    </a:lnTo>
                    <a:cubicBezTo>
                      <a:pt x="12368" y="16664"/>
                      <a:pt x="12417" y="16761"/>
                      <a:pt x="12478" y="16823"/>
                    </a:cubicBezTo>
                    <a:cubicBezTo>
                      <a:pt x="12516" y="16861"/>
                      <a:pt x="12576" y="16891"/>
                      <a:pt x="12635" y="16891"/>
                    </a:cubicBezTo>
                    <a:cubicBezTo>
                      <a:pt x="12651" y="16891"/>
                      <a:pt x="12668" y="16888"/>
                      <a:pt x="12684" y="16883"/>
                    </a:cubicBezTo>
                    <a:lnTo>
                      <a:pt x="12684" y="16883"/>
                    </a:lnTo>
                    <a:cubicBezTo>
                      <a:pt x="12642" y="16910"/>
                      <a:pt x="12593" y="16922"/>
                      <a:pt x="12545" y="16922"/>
                    </a:cubicBezTo>
                    <a:cubicBezTo>
                      <a:pt x="12481" y="16922"/>
                      <a:pt x="12417" y="16900"/>
                      <a:pt x="12368" y="16859"/>
                    </a:cubicBezTo>
                    <a:cubicBezTo>
                      <a:pt x="12308" y="16798"/>
                      <a:pt x="12283" y="16701"/>
                      <a:pt x="12308" y="16628"/>
                    </a:cubicBezTo>
                    <a:cubicBezTo>
                      <a:pt x="12332" y="16567"/>
                      <a:pt x="12368" y="16531"/>
                      <a:pt x="12417" y="16507"/>
                    </a:cubicBezTo>
                    <a:close/>
                    <a:moveTo>
                      <a:pt x="13670" y="16385"/>
                    </a:moveTo>
                    <a:cubicBezTo>
                      <a:pt x="13718" y="16725"/>
                      <a:pt x="13767" y="17066"/>
                      <a:pt x="13803" y="17418"/>
                    </a:cubicBezTo>
                    <a:lnTo>
                      <a:pt x="13730" y="17418"/>
                    </a:lnTo>
                    <a:cubicBezTo>
                      <a:pt x="13670" y="17431"/>
                      <a:pt x="13597" y="17455"/>
                      <a:pt x="13535" y="17467"/>
                    </a:cubicBezTo>
                    <a:cubicBezTo>
                      <a:pt x="13487" y="17126"/>
                      <a:pt x="13426" y="16786"/>
                      <a:pt x="13378" y="16445"/>
                    </a:cubicBezTo>
                    <a:cubicBezTo>
                      <a:pt x="13438" y="16421"/>
                      <a:pt x="13499" y="16409"/>
                      <a:pt x="13572" y="16397"/>
                    </a:cubicBezTo>
                    <a:cubicBezTo>
                      <a:pt x="13597" y="16397"/>
                      <a:pt x="13633" y="16385"/>
                      <a:pt x="13670" y="16385"/>
                    </a:cubicBezTo>
                    <a:close/>
                    <a:moveTo>
                      <a:pt x="15068" y="17917"/>
                    </a:moveTo>
                    <a:lnTo>
                      <a:pt x="15068" y="17917"/>
                    </a:lnTo>
                    <a:cubicBezTo>
                      <a:pt x="15214" y="17953"/>
                      <a:pt x="15299" y="18099"/>
                      <a:pt x="15226" y="18245"/>
                    </a:cubicBezTo>
                    <a:cubicBezTo>
                      <a:pt x="15180" y="18310"/>
                      <a:pt x="15066" y="18360"/>
                      <a:pt x="14970" y="18360"/>
                    </a:cubicBezTo>
                    <a:cubicBezTo>
                      <a:pt x="14939" y="18360"/>
                      <a:pt x="14910" y="18354"/>
                      <a:pt x="14886" y="18342"/>
                    </a:cubicBezTo>
                    <a:lnTo>
                      <a:pt x="14910" y="18342"/>
                    </a:lnTo>
                    <a:cubicBezTo>
                      <a:pt x="14924" y="18349"/>
                      <a:pt x="14937" y="18352"/>
                      <a:pt x="14950" y="18352"/>
                    </a:cubicBezTo>
                    <a:cubicBezTo>
                      <a:pt x="15030" y="18352"/>
                      <a:pt x="15095" y="18235"/>
                      <a:pt x="15116" y="18172"/>
                    </a:cubicBezTo>
                    <a:cubicBezTo>
                      <a:pt x="15129" y="18088"/>
                      <a:pt x="15116" y="17990"/>
                      <a:pt x="15068" y="17917"/>
                    </a:cubicBezTo>
                    <a:close/>
                    <a:moveTo>
                      <a:pt x="13929" y="17513"/>
                    </a:moveTo>
                    <a:cubicBezTo>
                      <a:pt x="14310" y="17513"/>
                      <a:pt x="14675" y="17658"/>
                      <a:pt x="14946" y="17929"/>
                    </a:cubicBezTo>
                    <a:cubicBezTo>
                      <a:pt x="14959" y="17942"/>
                      <a:pt x="14959" y="17942"/>
                      <a:pt x="14971" y="17942"/>
                    </a:cubicBezTo>
                    <a:cubicBezTo>
                      <a:pt x="14995" y="17978"/>
                      <a:pt x="15007" y="18026"/>
                      <a:pt x="15007" y="18063"/>
                    </a:cubicBezTo>
                    <a:cubicBezTo>
                      <a:pt x="15007" y="18085"/>
                      <a:pt x="14987" y="18238"/>
                      <a:pt x="14947" y="18238"/>
                    </a:cubicBezTo>
                    <a:cubicBezTo>
                      <a:pt x="14943" y="18238"/>
                      <a:pt x="14939" y="18237"/>
                      <a:pt x="14935" y="18234"/>
                    </a:cubicBezTo>
                    <a:cubicBezTo>
                      <a:pt x="14928" y="18227"/>
                      <a:pt x="14922" y="18224"/>
                      <a:pt x="14916" y="18224"/>
                    </a:cubicBezTo>
                    <a:cubicBezTo>
                      <a:pt x="14910" y="18224"/>
                      <a:pt x="14904" y="18227"/>
                      <a:pt x="14898" y="18234"/>
                    </a:cubicBezTo>
                    <a:cubicBezTo>
                      <a:pt x="14628" y="18013"/>
                      <a:pt x="14299" y="17903"/>
                      <a:pt x="13972" y="17903"/>
                    </a:cubicBezTo>
                    <a:cubicBezTo>
                      <a:pt x="13576" y="17903"/>
                      <a:pt x="13183" y="18065"/>
                      <a:pt x="12903" y="18391"/>
                    </a:cubicBezTo>
                    <a:cubicBezTo>
                      <a:pt x="12891" y="18391"/>
                      <a:pt x="12891" y="18391"/>
                      <a:pt x="12891" y="18404"/>
                    </a:cubicBezTo>
                    <a:cubicBezTo>
                      <a:pt x="12881" y="18410"/>
                      <a:pt x="12871" y="18413"/>
                      <a:pt x="12862" y="18413"/>
                    </a:cubicBezTo>
                    <a:cubicBezTo>
                      <a:pt x="12818" y="18413"/>
                      <a:pt x="12790" y="18349"/>
                      <a:pt x="12770" y="18318"/>
                    </a:cubicBezTo>
                    <a:cubicBezTo>
                      <a:pt x="12733" y="18258"/>
                      <a:pt x="12721" y="18209"/>
                      <a:pt x="12733" y="18148"/>
                    </a:cubicBezTo>
                    <a:cubicBezTo>
                      <a:pt x="12903" y="17771"/>
                      <a:pt x="13451" y="17552"/>
                      <a:pt x="13840" y="17516"/>
                    </a:cubicBezTo>
                    <a:cubicBezTo>
                      <a:pt x="13870" y="17514"/>
                      <a:pt x="13899" y="17513"/>
                      <a:pt x="13929" y="17513"/>
                    </a:cubicBezTo>
                    <a:close/>
                    <a:moveTo>
                      <a:pt x="12648" y="18124"/>
                    </a:moveTo>
                    <a:cubicBezTo>
                      <a:pt x="12600" y="18234"/>
                      <a:pt x="12648" y="18342"/>
                      <a:pt x="12721" y="18428"/>
                    </a:cubicBezTo>
                    <a:cubicBezTo>
                      <a:pt x="12753" y="18476"/>
                      <a:pt x="12816" y="18524"/>
                      <a:pt x="12873" y="18524"/>
                    </a:cubicBezTo>
                    <a:cubicBezTo>
                      <a:pt x="12903" y="18524"/>
                      <a:pt x="12931" y="18510"/>
                      <a:pt x="12952" y="18477"/>
                    </a:cubicBezTo>
                    <a:cubicBezTo>
                      <a:pt x="12976" y="18440"/>
                      <a:pt x="13013" y="18404"/>
                      <a:pt x="13049" y="18367"/>
                    </a:cubicBezTo>
                    <a:lnTo>
                      <a:pt x="13049" y="18367"/>
                    </a:lnTo>
                    <a:cubicBezTo>
                      <a:pt x="13037" y="18464"/>
                      <a:pt x="12916" y="18561"/>
                      <a:pt x="12830" y="18574"/>
                    </a:cubicBezTo>
                    <a:cubicBezTo>
                      <a:pt x="12822" y="18575"/>
                      <a:pt x="12813" y="18576"/>
                      <a:pt x="12804" y="18576"/>
                    </a:cubicBezTo>
                    <a:cubicBezTo>
                      <a:pt x="12724" y="18576"/>
                      <a:pt x="12630" y="18530"/>
                      <a:pt x="12575" y="18464"/>
                    </a:cubicBezTo>
                    <a:cubicBezTo>
                      <a:pt x="12465" y="18318"/>
                      <a:pt x="12538" y="18209"/>
                      <a:pt x="12648" y="18124"/>
                    </a:cubicBezTo>
                    <a:close/>
                    <a:moveTo>
                      <a:pt x="13900" y="18026"/>
                    </a:moveTo>
                    <a:cubicBezTo>
                      <a:pt x="13949" y="18379"/>
                      <a:pt x="13998" y="18732"/>
                      <a:pt x="14046" y="19096"/>
                    </a:cubicBezTo>
                    <a:lnTo>
                      <a:pt x="13998" y="19096"/>
                    </a:lnTo>
                    <a:cubicBezTo>
                      <a:pt x="13913" y="19109"/>
                      <a:pt x="13816" y="19133"/>
                      <a:pt x="13730" y="19158"/>
                    </a:cubicBezTo>
                    <a:cubicBezTo>
                      <a:pt x="13706" y="18793"/>
                      <a:pt x="13657" y="18428"/>
                      <a:pt x="13608" y="18075"/>
                    </a:cubicBezTo>
                    <a:cubicBezTo>
                      <a:pt x="13706" y="18039"/>
                      <a:pt x="13803" y="18026"/>
                      <a:pt x="13900" y="18026"/>
                    </a:cubicBezTo>
                    <a:close/>
                    <a:moveTo>
                      <a:pt x="15262" y="19693"/>
                    </a:moveTo>
                    <a:lnTo>
                      <a:pt x="15262" y="19693"/>
                    </a:lnTo>
                    <a:cubicBezTo>
                      <a:pt x="15311" y="19729"/>
                      <a:pt x="15348" y="19790"/>
                      <a:pt x="15360" y="19863"/>
                    </a:cubicBezTo>
                    <a:cubicBezTo>
                      <a:pt x="15384" y="19985"/>
                      <a:pt x="15335" y="20058"/>
                      <a:pt x="15214" y="20094"/>
                    </a:cubicBezTo>
                    <a:cubicBezTo>
                      <a:pt x="15171" y="20111"/>
                      <a:pt x="15122" y="20128"/>
                      <a:pt x="15071" y="20128"/>
                    </a:cubicBezTo>
                    <a:cubicBezTo>
                      <a:pt x="15050" y="20128"/>
                      <a:pt x="15029" y="20125"/>
                      <a:pt x="15007" y="20118"/>
                    </a:cubicBezTo>
                    <a:cubicBezTo>
                      <a:pt x="14935" y="20094"/>
                      <a:pt x="14886" y="20033"/>
                      <a:pt x="14862" y="19960"/>
                    </a:cubicBezTo>
                    <a:lnTo>
                      <a:pt x="14862" y="19960"/>
                    </a:lnTo>
                    <a:cubicBezTo>
                      <a:pt x="14886" y="19972"/>
                      <a:pt x="14898" y="19985"/>
                      <a:pt x="14922" y="19985"/>
                    </a:cubicBezTo>
                    <a:cubicBezTo>
                      <a:pt x="14970" y="20010"/>
                      <a:pt x="15014" y="20021"/>
                      <a:pt x="15055" y="20021"/>
                    </a:cubicBezTo>
                    <a:cubicBezTo>
                      <a:pt x="15210" y="20021"/>
                      <a:pt x="15301" y="19857"/>
                      <a:pt x="15262" y="19693"/>
                    </a:cubicBezTo>
                    <a:close/>
                    <a:moveTo>
                      <a:pt x="14184" y="19205"/>
                    </a:moveTo>
                    <a:cubicBezTo>
                      <a:pt x="14555" y="19205"/>
                      <a:pt x="14850" y="19377"/>
                      <a:pt x="15129" y="19656"/>
                    </a:cubicBezTo>
                    <a:cubicBezTo>
                      <a:pt x="15075" y="19793"/>
                      <a:pt x="15017" y="19859"/>
                      <a:pt x="14960" y="19859"/>
                    </a:cubicBezTo>
                    <a:cubicBezTo>
                      <a:pt x="14926" y="19859"/>
                      <a:pt x="14893" y="19836"/>
                      <a:pt x="14862" y="19790"/>
                    </a:cubicBezTo>
                    <a:cubicBezTo>
                      <a:pt x="14837" y="19766"/>
                      <a:pt x="14813" y="19742"/>
                      <a:pt x="14776" y="19717"/>
                    </a:cubicBezTo>
                    <a:cubicBezTo>
                      <a:pt x="14727" y="19680"/>
                      <a:pt x="14667" y="19656"/>
                      <a:pt x="14606" y="19620"/>
                    </a:cubicBezTo>
                    <a:cubicBezTo>
                      <a:pt x="14487" y="19569"/>
                      <a:pt x="14350" y="19547"/>
                      <a:pt x="14212" y="19547"/>
                    </a:cubicBezTo>
                    <a:cubicBezTo>
                      <a:pt x="14153" y="19547"/>
                      <a:pt x="14093" y="19551"/>
                      <a:pt x="14035" y="19559"/>
                    </a:cubicBezTo>
                    <a:cubicBezTo>
                      <a:pt x="13681" y="19607"/>
                      <a:pt x="13305" y="19815"/>
                      <a:pt x="13086" y="20106"/>
                    </a:cubicBezTo>
                    <a:cubicBezTo>
                      <a:pt x="13073" y="20106"/>
                      <a:pt x="13073" y="20106"/>
                      <a:pt x="13073" y="20118"/>
                    </a:cubicBezTo>
                    <a:cubicBezTo>
                      <a:pt x="13042" y="20134"/>
                      <a:pt x="13017" y="20149"/>
                      <a:pt x="12989" y="20149"/>
                    </a:cubicBezTo>
                    <a:cubicBezTo>
                      <a:pt x="12974" y="20149"/>
                      <a:pt x="12958" y="20144"/>
                      <a:pt x="12940" y="20131"/>
                    </a:cubicBezTo>
                    <a:cubicBezTo>
                      <a:pt x="12916" y="20106"/>
                      <a:pt x="12903" y="20069"/>
                      <a:pt x="12903" y="20045"/>
                    </a:cubicBezTo>
                    <a:cubicBezTo>
                      <a:pt x="12891" y="19972"/>
                      <a:pt x="12916" y="19923"/>
                      <a:pt x="12952" y="19863"/>
                    </a:cubicBezTo>
                    <a:cubicBezTo>
                      <a:pt x="12964" y="19851"/>
                      <a:pt x="12964" y="19839"/>
                      <a:pt x="12952" y="19826"/>
                    </a:cubicBezTo>
                    <a:cubicBezTo>
                      <a:pt x="13195" y="19510"/>
                      <a:pt x="13524" y="19304"/>
                      <a:pt x="13925" y="19231"/>
                    </a:cubicBezTo>
                    <a:cubicBezTo>
                      <a:pt x="14015" y="19213"/>
                      <a:pt x="14101" y="19205"/>
                      <a:pt x="14184" y="19205"/>
                    </a:cubicBezTo>
                    <a:close/>
                    <a:moveTo>
                      <a:pt x="12806" y="19912"/>
                    </a:moveTo>
                    <a:cubicBezTo>
                      <a:pt x="12781" y="19985"/>
                      <a:pt x="12794" y="20082"/>
                      <a:pt x="12830" y="20142"/>
                    </a:cubicBezTo>
                    <a:cubicBezTo>
                      <a:pt x="12867" y="20216"/>
                      <a:pt x="12930" y="20254"/>
                      <a:pt x="12993" y="20254"/>
                    </a:cubicBezTo>
                    <a:cubicBezTo>
                      <a:pt x="13035" y="20254"/>
                      <a:pt x="13076" y="20237"/>
                      <a:pt x="13110" y="20204"/>
                    </a:cubicBezTo>
                    <a:cubicBezTo>
                      <a:pt x="13122" y="20191"/>
                      <a:pt x="13122" y="20191"/>
                      <a:pt x="13135" y="20191"/>
                    </a:cubicBezTo>
                    <a:cubicBezTo>
                      <a:pt x="13146" y="20167"/>
                      <a:pt x="13159" y="20142"/>
                      <a:pt x="13183" y="20131"/>
                    </a:cubicBezTo>
                    <a:lnTo>
                      <a:pt x="13183" y="20131"/>
                    </a:lnTo>
                    <a:cubicBezTo>
                      <a:pt x="13159" y="20191"/>
                      <a:pt x="13098" y="20240"/>
                      <a:pt x="13037" y="20264"/>
                    </a:cubicBezTo>
                    <a:cubicBezTo>
                      <a:pt x="13007" y="20276"/>
                      <a:pt x="12970" y="20282"/>
                      <a:pt x="12934" y="20282"/>
                    </a:cubicBezTo>
                    <a:cubicBezTo>
                      <a:pt x="12897" y="20282"/>
                      <a:pt x="12861" y="20276"/>
                      <a:pt x="12830" y="20264"/>
                    </a:cubicBezTo>
                    <a:cubicBezTo>
                      <a:pt x="12745" y="20215"/>
                      <a:pt x="12684" y="20131"/>
                      <a:pt x="12708" y="20045"/>
                    </a:cubicBezTo>
                    <a:cubicBezTo>
                      <a:pt x="12733" y="19985"/>
                      <a:pt x="12757" y="19948"/>
                      <a:pt x="12806" y="19912"/>
                    </a:cubicBezTo>
                    <a:close/>
                    <a:moveTo>
                      <a:pt x="14119" y="19669"/>
                    </a:moveTo>
                    <a:cubicBezTo>
                      <a:pt x="14181" y="20045"/>
                      <a:pt x="14229" y="20423"/>
                      <a:pt x="14278" y="20799"/>
                    </a:cubicBezTo>
                    <a:cubicBezTo>
                      <a:pt x="14168" y="20812"/>
                      <a:pt x="14071" y="20836"/>
                      <a:pt x="13962" y="20872"/>
                    </a:cubicBezTo>
                    <a:cubicBezTo>
                      <a:pt x="13913" y="20483"/>
                      <a:pt x="13864" y="20106"/>
                      <a:pt x="13803" y="19729"/>
                    </a:cubicBezTo>
                    <a:cubicBezTo>
                      <a:pt x="13889" y="19705"/>
                      <a:pt x="13973" y="19680"/>
                      <a:pt x="14059" y="19669"/>
                    </a:cubicBezTo>
                    <a:close/>
                    <a:moveTo>
                      <a:pt x="15554" y="21347"/>
                    </a:moveTo>
                    <a:cubicBezTo>
                      <a:pt x="15640" y="21420"/>
                      <a:pt x="15676" y="21577"/>
                      <a:pt x="15603" y="21675"/>
                    </a:cubicBezTo>
                    <a:cubicBezTo>
                      <a:pt x="15559" y="21736"/>
                      <a:pt x="15494" y="21764"/>
                      <a:pt x="15433" y="21764"/>
                    </a:cubicBezTo>
                    <a:cubicBezTo>
                      <a:pt x="15359" y="21764"/>
                      <a:pt x="15289" y="21724"/>
                      <a:pt x="15262" y="21650"/>
                    </a:cubicBezTo>
                    <a:lnTo>
                      <a:pt x="15262" y="21650"/>
                    </a:lnTo>
                    <a:cubicBezTo>
                      <a:pt x="15275" y="21663"/>
                      <a:pt x="15287" y="21675"/>
                      <a:pt x="15311" y="21687"/>
                    </a:cubicBezTo>
                    <a:cubicBezTo>
                      <a:pt x="15311" y="21699"/>
                      <a:pt x="15324" y="21712"/>
                      <a:pt x="15348" y="21712"/>
                    </a:cubicBezTo>
                    <a:cubicBezTo>
                      <a:pt x="15372" y="21712"/>
                      <a:pt x="15384" y="21712"/>
                      <a:pt x="15397" y="21699"/>
                    </a:cubicBezTo>
                    <a:cubicBezTo>
                      <a:pt x="15470" y="21687"/>
                      <a:pt x="15530" y="21626"/>
                      <a:pt x="15554" y="21553"/>
                    </a:cubicBezTo>
                    <a:cubicBezTo>
                      <a:pt x="15579" y="21493"/>
                      <a:pt x="15579" y="21420"/>
                      <a:pt x="15554" y="21359"/>
                    </a:cubicBezTo>
                    <a:lnTo>
                      <a:pt x="15554" y="21347"/>
                    </a:lnTo>
                    <a:close/>
                    <a:moveTo>
                      <a:pt x="14470" y="20900"/>
                    </a:moveTo>
                    <a:cubicBezTo>
                      <a:pt x="14857" y="20900"/>
                      <a:pt x="15228" y="21047"/>
                      <a:pt x="15445" y="21383"/>
                    </a:cubicBezTo>
                    <a:cubicBezTo>
                      <a:pt x="15445" y="21395"/>
                      <a:pt x="15457" y="21395"/>
                      <a:pt x="15470" y="21407"/>
                    </a:cubicBezTo>
                    <a:cubicBezTo>
                      <a:pt x="15481" y="21444"/>
                      <a:pt x="15481" y="21480"/>
                      <a:pt x="15470" y="21529"/>
                    </a:cubicBezTo>
                    <a:cubicBezTo>
                      <a:pt x="15445" y="21566"/>
                      <a:pt x="15408" y="21577"/>
                      <a:pt x="15372" y="21602"/>
                    </a:cubicBezTo>
                    <a:cubicBezTo>
                      <a:pt x="15071" y="21405"/>
                      <a:pt x="14770" y="21261"/>
                      <a:pt x="14416" y="21261"/>
                    </a:cubicBezTo>
                    <a:cubicBezTo>
                      <a:pt x="14356" y="21261"/>
                      <a:pt x="14293" y="21265"/>
                      <a:pt x="14229" y="21274"/>
                    </a:cubicBezTo>
                    <a:cubicBezTo>
                      <a:pt x="13864" y="21334"/>
                      <a:pt x="13548" y="21541"/>
                      <a:pt x="13305" y="21809"/>
                    </a:cubicBezTo>
                    <a:lnTo>
                      <a:pt x="13292" y="21809"/>
                    </a:lnTo>
                    <a:cubicBezTo>
                      <a:pt x="13290" y="21810"/>
                      <a:pt x="13287" y="21810"/>
                      <a:pt x="13284" y="21810"/>
                    </a:cubicBezTo>
                    <a:cubicBezTo>
                      <a:pt x="13249" y="21810"/>
                      <a:pt x="13206" y="21745"/>
                      <a:pt x="13183" y="21712"/>
                    </a:cubicBezTo>
                    <a:cubicBezTo>
                      <a:pt x="13159" y="21687"/>
                      <a:pt x="13146" y="21650"/>
                      <a:pt x="13146" y="21614"/>
                    </a:cubicBezTo>
                    <a:lnTo>
                      <a:pt x="13159" y="21602"/>
                    </a:lnTo>
                    <a:cubicBezTo>
                      <a:pt x="13397" y="21168"/>
                      <a:pt x="13948" y="20900"/>
                      <a:pt x="14470" y="20900"/>
                    </a:cubicBezTo>
                    <a:close/>
                    <a:moveTo>
                      <a:pt x="13062" y="21626"/>
                    </a:moveTo>
                    <a:cubicBezTo>
                      <a:pt x="13062" y="21687"/>
                      <a:pt x="13098" y="21760"/>
                      <a:pt x="13135" y="21809"/>
                    </a:cubicBezTo>
                    <a:cubicBezTo>
                      <a:pt x="13176" y="21860"/>
                      <a:pt x="13225" y="21912"/>
                      <a:pt x="13284" y="21912"/>
                    </a:cubicBezTo>
                    <a:cubicBezTo>
                      <a:pt x="13294" y="21912"/>
                      <a:pt x="13305" y="21910"/>
                      <a:pt x="13317" y="21906"/>
                    </a:cubicBezTo>
                    <a:cubicBezTo>
                      <a:pt x="13329" y="21906"/>
                      <a:pt x="13341" y="21906"/>
                      <a:pt x="13341" y="21894"/>
                    </a:cubicBezTo>
                    <a:cubicBezTo>
                      <a:pt x="13378" y="21858"/>
                      <a:pt x="13414" y="21821"/>
                      <a:pt x="13438" y="21785"/>
                    </a:cubicBezTo>
                    <a:lnTo>
                      <a:pt x="13438" y="21785"/>
                    </a:lnTo>
                    <a:cubicBezTo>
                      <a:pt x="13487" y="21906"/>
                      <a:pt x="13317" y="21991"/>
                      <a:pt x="13232" y="21991"/>
                    </a:cubicBezTo>
                    <a:cubicBezTo>
                      <a:pt x="13135" y="21991"/>
                      <a:pt x="13049" y="21931"/>
                      <a:pt x="13013" y="21845"/>
                    </a:cubicBezTo>
                    <a:cubicBezTo>
                      <a:pt x="12989" y="21772"/>
                      <a:pt x="13000" y="21687"/>
                      <a:pt x="13062" y="21626"/>
                    </a:cubicBezTo>
                    <a:close/>
                    <a:moveTo>
                      <a:pt x="14351" y="21359"/>
                    </a:moveTo>
                    <a:cubicBezTo>
                      <a:pt x="14351" y="21383"/>
                      <a:pt x="14362" y="21395"/>
                      <a:pt x="14362" y="21420"/>
                    </a:cubicBezTo>
                    <a:lnTo>
                      <a:pt x="14508" y="22550"/>
                    </a:lnTo>
                    <a:cubicBezTo>
                      <a:pt x="14399" y="22550"/>
                      <a:pt x="14289" y="22575"/>
                      <a:pt x="14181" y="22612"/>
                    </a:cubicBezTo>
                    <a:lnTo>
                      <a:pt x="14144" y="22356"/>
                    </a:lnTo>
                    <a:cubicBezTo>
                      <a:pt x="14144" y="22344"/>
                      <a:pt x="14144" y="22331"/>
                      <a:pt x="14132" y="22331"/>
                    </a:cubicBezTo>
                    <a:cubicBezTo>
                      <a:pt x="14108" y="22028"/>
                      <a:pt x="14071" y="21723"/>
                      <a:pt x="14035" y="21420"/>
                    </a:cubicBezTo>
                    <a:cubicBezTo>
                      <a:pt x="14132" y="21395"/>
                      <a:pt x="14229" y="21371"/>
                      <a:pt x="14326" y="21371"/>
                    </a:cubicBezTo>
                    <a:cubicBezTo>
                      <a:pt x="14338" y="21371"/>
                      <a:pt x="14351" y="21371"/>
                      <a:pt x="14351" y="21359"/>
                    </a:cubicBezTo>
                    <a:close/>
                    <a:moveTo>
                      <a:pt x="15700" y="23012"/>
                    </a:moveTo>
                    <a:cubicBezTo>
                      <a:pt x="15834" y="23061"/>
                      <a:pt x="15919" y="23183"/>
                      <a:pt x="15846" y="23341"/>
                    </a:cubicBezTo>
                    <a:cubicBezTo>
                      <a:pt x="15810" y="23414"/>
                      <a:pt x="15749" y="23463"/>
                      <a:pt x="15652" y="23487"/>
                    </a:cubicBezTo>
                    <a:cubicBezTo>
                      <a:pt x="15639" y="23489"/>
                      <a:pt x="15625" y="23490"/>
                      <a:pt x="15611" y="23490"/>
                    </a:cubicBezTo>
                    <a:cubicBezTo>
                      <a:pt x="15533" y="23490"/>
                      <a:pt x="15443" y="23460"/>
                      <a:pt x="15433" y="23377"/>
                    </a:cubicBezTo>
                    <a:lnTo>
                      <a:pt x="15433" y="23377"/>
                    </a:lnTo>
                    <a:lnTo>
                      <a:pt x="15543" y="23450"/>
                    </a:lnTo>
                    <a:cubicBezTo>
                      <a:pt x="15548" y="23461"/>
                      <a:pt x="15555" y="23464"/>
                      <a:pt x="15563" y="23464"/>
                    </a:cubicBezTo>
                    <a:cubicBezTo>
                      <a:pt x="15575" y="23464"/>
                      <a:pt x="15589" y="23458"/>
                      <a:pt x="15603" y="23450"/>
                    </a:cubicBezTo>
                    <a:cubicBezTo>
                      <a:pt x="15609" y="23451"/>
                      <a:pt x="15614" y="23452"/>
                      <a:pt x="15619" y="23452"/>
                    </a:cubicBezTo>
                    <a:cubicBezTo>
                      <a:pt x="15685" y="23452"/>
                      <a:pt x="15738" y="23384"/>
                      <a:pt x="15749" y="23317"/>
                    </a:cubicBezTo>
                    <a:cubicBezTo>
                      <a:pt x="15773" y="23220"/>
                      <a:pt x="15749" y="23134"/>
                      <a:pt x="15700" y="23049"/>
                    </a:cubicBezTo>
                    <a:lnTo>
                      <a:pt x="15700" y="23012"/>
                    </a:lnTo>
                    <a:close/>
                    <a:moveTo>
                      <a:pt x="14627" y="22646"/>
                    </a:moveTo>
                    <a:cubicBezTo>
                      <a:pt x="14978" y="22646"/>
                      <a:pt x="15328" y="22784"/>
                      <a:pt x="15603" y="23085"/>
                    </a:cubicBezTo>
                    <a:cubicBezTo>
                      <a:pt x="15603" y="23085"/>
                      <a:pt x="15616" y="23085"/>
                      <a:pt x="15616" y="23098"/>
                    </a:cubicBezTo>
                    <a:cubicBezTo>
                      <a:pt x="15652" y="23183"/>
                      <a:pt x="15689" y="23341"/>
                      <a:pt x="15591" y="23353"/>
                    </a:cubicBezTo>
                    <a:cubicBezTo>
                      <a:pt x="15301" y="23147"/>
                      <a:pt x="14955" y="23033"/>
                      <a:pt x="14618" y="23033"/>
                    </a:cubicBezTo>
                    <a:cubicBezTo>
                      <a:pt x="14220" y="23033"/>
                      <a:pt x="13836" y="23192"/>
                      <a:pt x="13572" y="23548"/>
                    </a:cubicBezTo>
                    <a:lnTo>
                      <a:pt x="13572" y="23560"/>
                    </a:lnTo>
                    <a:cubicBezTo>
                      <a:pt x="13568" y="23562"/>
                      <a:pt x="13563" y="23562"/>
                      <a:pt x="13558" y="23562"/>
                    </a:cubicBezTo>
                    <a:cubicBezTo>
                      <a:pt x="13526" y="23562"/>
                      <a:pt x="13496" y="23531"/>
                      <a:pt x="13475" y="23499"/>
                    </a:cubicBezTo>
                    <a:cubicBezTo>
                      <a:pt x="13426" y="23439"/>
                      <a:pt x="13414" y="23366"/>
                      <a:pt x="13426" y="23293"/>
                    </a:cubicBezTo>
                    <a:cubicBezTo>
                      <a:pt x="13715" y="22880"/>
                      <a:pt x="14171" y="22646"/>
                      <a:pt x="14627" y="22646"/>
                    </a:cubicBezTo>
                    <a:close/>
                    <a:moveTo>
                      <a:pt x="13329" y="23304"/>
                    </a:moveTo>
                    <a:lnTo>
                      <a:pt x="13329" y="23304"/>
                    </a:lnTo>
                    <a:cubicBezTo>
                      <a:pt x="13305" y="23414"/>
                      <a:pt x="13354" y="23536"/>
                      <a:pt x="13438" y="23609"/>
                    </a:cubicBezTo>
                    <a:cubicBezTo>
                      <a:pt x="13472" y="23643"/>
                      <a:pt x="13522" y="23664"/>
                      <a:pt x="13570" y="23664"/>
                    </a:cubicBezTo>
                    <a:cubicBezTo>
                      <a:pt x="13624" y="23664"/>
                      <a:pt x="13674" y="23637"/>
                      <a:pt x="13694" y="23572"/>
                    </a:cubicBezTo>
                    <a:lnTo>
                      <a:pt x="13694" y="23560"/>
                    </a:lnTo>
                    <a:cubicBezTo>
                      <a:pt x="13694" y="23548"/>
                      <a:pt x="13706" y="23536"/>
                      <a:pt x="13718" y="23523"/>
                    </a:cubicBezTo>
                    <a:lnTo>
                      <a:pt x="13718" y="23523"/>
                    </a:lnTo>
                    <a:cubicBezTo>
                      <a:pt x="13706" y="23572"/>
                      <a:pt x="13681" y="23621"/>
                      <a:pt x="13633" y="23658"/>
                    </a:cubicBezTo>
                    <a:cubicBezTo>
                      <a:pt x="13600" y="23681"/>
                      <a:pt x="13561" y="23692"/>
                      <a:pt x="13522" y="23692"/>
                    </a:cubicBezTo>
                    <a:cubicBezTo>
                      <a:pt x="13459" y="23692"/>
                      <a:pt x="13393" y="23665"/>
                      <a:pt x="13341" y="23621"/>
                    </a:cubicBezTo>
                    <a:cubicBezTo>
                      <a:pt x="13232" y="23523"/>
                      <a:pt x="13256" y="23402"/>
                      <a:pt x="13329" y="23304"/>
                    </a:cubicBezTo>
                    <a:close/>
                    <a:moveTo>
                      <a:pt x="14581" y="23147"/>
                    </a:moveTo>
                    <a:cubicBezTo>
                      <a:pt x="14630" y="23536"/>
                      <a:pt x="14691" y="23925"/>
                      <a:pt x="14740" y="24302"/>
                    </a:cubicBezTo>
                    <a:cubicBezTo>
                      <a:pt x="14618" y="24326"/>
                      <a:pt x="14497" y="24350"/>
                      <a:pt x="14387" y="24387"/>
                    </a:cubicBezTo>
                    <a:cubicBezTo>
                      <a:pt x="14338" y="23998"/>
                      <a:pt x="14289" y="23596"/>
                      <a:pt x="14241" y="23195"/>
                    </a:cubicBezTo>
                    <a:cubicBezTo>
                      <a:pt x="14351" y="23171"/>
                      <a:pt x="14472" y="23147"/>
                      <a:pt x="14581" y="23147"/>
                    </a:cubicBezTo>
                    <a:close/>
                    <a:moveTo>
                      <a:pt x="15919" y="24825"/>
                    </a:moveTo>
                    <a:lnTo>
                      <a:pt x="15919" y="24825"/>
                    </a:lnTo>
                    <a:cubicBezTo>
                      <a:pt x="16041" y="24874"/>
                      <a:pt x="16078" y="25044"/>
                      <a:pt x="15968" y="25153"/>
                    </a:cubicBezTo>
                    <a:cubicBezTo>
                      <a:pt x="15919" y="25197"/>
                      <a:pt x="15848" y="25221"/>
                      <a:pt x="15781" y="25221"/>
                    </a:cubicBezTo>
                    <a:cubicBezTo>
                      <a:pt x="15699" y="25221"/>
                      <a:pt x="15623" y="25185"/>
                      <a:pt x="15603" y="25104"/>
                    </a:cubicBezTo>
                    <a:lnTo>
                      <a:pt x="15603" y="25104"/>
                    </a:lnTo>
                    <a:cubicBezTo>
                      <a:pt x="15658" y="25141"/>
                      <a:pt x="15714" y="25178"/>
                      <a:pt x="15774" y="25178"/>
                    </a:cubicBezTo>
                    <a:cubicBezTo>
                      <a:pt x="15794" y="25178"/>
                      <a:pt x="15814" y="25174"/>
                      <a:pt x="15834" y="25166"/>
                    </a:cubicBezTo>
                    <a:cubicBezTo>
                      <a:pt x="15932" y="25117"/>
                      <a:pt x="15943" y="24995"/>
                      <a:pt x="15943" y="24898"/>
                    </a:cubicBezTo>
                    <a:cubicBezTo>
                      <a:pt x="15956" y="24885"/>
                      <a:pt x="15956" y="24861"/>
                      <a:pt x="15943" y="24849"/>
                    </a:cubicBezTo>
                    <a:lnTo>
                      <a:pt x="15919" y="24825"/>
                    </a:lnTo>
                    <a:close/>
                    <a:moveTo>
                      <a:pt x="14870" y="24410"/>
                    </a:moveTo>
                    <a:cubicBezTo>
                      <a:pt x="15241" y="24410"/>
                      <a:pt x="15607" y="24568"/>
                      <a:pt x="15834" y="24910"/>
                    </a:cubicBezTo>
                    <a:cubicBezTo>
                      <a:pt x="15826" y="25007"/>
                      <a:pt x="15792" y="25040"/>
                      <a:pt x="15748" y="25040"/>
                    </a:cubicBezTo>
                    <a:cubicBezTo>
                      <a:pt x="15672" y="25040"/>
                      <a:pt x="15563" y="24941"/>
                      <a:pt x="15494" y="24910"/>
                    </a:cubicBezTo>
                    <a:cubicBezTo>
                      <a:pt x="15408" y="24861"/>
                      <a:pt x="15311" y="24837"/>
                      <a:pt x="15226" y="24812"/>
                    </a:cubicBezTo>
                    <a:cubicBezTo>
                      <a:pt x="15127" y="24784"/>
                      <a:pt x="15023" y="24772"/>
                      <a:pt x="14919" y="24772"/>
                    </a:cubicBezTo>
                    <a:cubicBezTo>
                      <a:pt x="14846" y="24772"/>
                      <a:pt x="14773" y="24778"/>
                      <a:pt x="14703" y="24788"/>
                    </a:cubicBezTo>
                    <a:cubicBezTo>
                      <a:pt x="14581" y="24812"/>
                      <a:pt x="14460" y="24849"/>
                      <a:pt x="14362" y="24898"/>
                    </a:cubicBezTo>
                    <a:lnTo>
                      <a:pt x="14351" y="24898"/>
                    </a:lnTo>
                    <a:lnTo>
                      <a:pt x="14351" y="24910"/>
                    </a:lnTo>
                    <a:cubicBezTo>
                      <a:pt x="14132" y="25007"/>
                      <a:pt x="13949" y="25166"/>
                      <a:pt x="13816" y="25372"/>
                    </a:cubicBezTo>
                    <a:cubicBezTo>
                      <a:pt x="13743" y="25275"/>
                      <a:pt x="13670" y="25214"/>
                      <a:pt x="13718" y="25093"/>
                    </a:cubicBezTo>
                    <a:cubicBezTo>
                      <a:pt x="13940" y="24654"/>
                      <a:pt x="14409" y="24410"/>
                      <a:pt x="14870" y="24410"/>
                    </a:cubicBezTo>
                    <a:close/>
                    <a:moveTo>
                      <a:pt x="13608" y="25117"/>
                    </a:moveTo>
                    <a:cubicBezTo>
                      <a:pt x="13584" y="25239"/>
                      <a:pt x="13657" y="25396"/>
                      <a:pt x="13767" y="25457"/>
                    </a:cubicBezTo>
                    <a:cubicBezTo>
                      <a:pt x="13767" y="25469"/>
                      <a:pt x="13779" y="25482"/>
                      <a:pt x="13791" y="25482"/>
                    </a:cubicBezTo>
                    <a:lnTo>
                      <a:pt x="13791" y="25493"/>
                    </a:lnTo>
                    <a:cubicBezTo>
                      <a:pt x="13764" y="25507"/>
                      <a:pt x="13733" y="25514"/>
                      <a:pt x="13702" y="25514"/>
                    </a:cubicBezTo>
                    <a:cubicBezTo>
                      <a:pt x="13650" y="25514"/>
                      <a:pt x="13598" y="25495"/>
                      <a:pt x="13560" y="25457"/>
                    </a:cubicBezTo>
                    <a:cubicBezTo>
                      <a:pt x="13451" y="25360"/>
                      <a:pt x="13511" y="25202"/>
                      <a:pt x="13608" y="25117"/>
                    </a:cubicBezTo>
                    <a:close/>
                    <a:moveTo>
                      <a:pt x="14813" y="24885"/>
                    </a:moveTo>
                    <a:cubicBezTo>
                      <a:pt x="14862" y="25263"/>
                      <a:pt x="14910" y="25639"/>
                      <a:pt x="14959" y="26004"/>
                    </a:cubicBezTo>
                    <a:cubicBezTo>
                      <a:pt x="14849" y="26017"/>
                      <a:pt x="14727" y="26053"/>
                      <a:pt x="14606" y="26090"/>
                    </a:cubicBezTo>
                    <a:cubicBezTo>
                      <a:pt x="14557" y="25712"/>
                      <a:pt x="14508" y="25347"/>
                      <a:pt x="14460" y="24971"/>
                    </a:cubicBezTo>
                    <a:cubicBezTo>
                      <a:pt x="14570" y="24934"/>
                      <a:pt x="14691" y="24898"/>
                      <a:pt x="14813" y="24885"/>
                    </a:cubicBezTo>
                    <a:close/>
                    <a:moveTo>
                      <a:pt x="16138" y="26539"/>
                    </a:moveTo>
                    <a:lnTo>
                      <a:pt x="16138" y="26539"/>
                    </a:lnTo>
                    <a:cubicBezTo>
                      <a:pt x="16248" y="26625"/>
                      <a:pt x="16333" y="26722"/>
                      <a:pt x="16211" y="26856"/>
                    </a:cubicBezTo>
                    <a:cubicBezTo>
                      <a:pt x="16151" y="26917"/>
                      <a:pt x="16065" y="26941"/>
                      <a:pt x="15980" y="26953"/>
                    </a:cubicBezTo>
                    <a:cubicBezTo>
                      <a:pt x="15968" y="26953"/>
                      <a:pt x="15956" y="26953"/>
                      <a:pt x="15944" y="26953"/>
                    </a:cubicBezTo>
                    <a:cubicBezTo>
                      <a:pt x="15900" y="26953"/>
                      <a:pt x="15865" y="26945"/>
                      <a:pt x="15846" y="26868"/>
                    </a:cubicBezTo>
                    <a:lnTo>
                      <a:pt x="15846" y="26820"/>
                    </a:lnTo>
                    <a:cubicBezTo>
                      <a:pt x="15846" y="26831"/>
                      <a:pt x="15859" y="26844"/>
                      <a:pt x="15870" y="26844"/>
                    </a:cubicBezTo>
                    <a:lnTo>
                      <a:pt x="15883" y="26856"/>
                    </a:lnTo>
                    <a:cubicBezTo>
                      <a:pt x="15895" y="26880"/>
                      <a:pt x="15907" y="26892"/>
                      <a:pt x="15943" y="26892"/>
                    </a:cubicBezTo>
                    <a:cubicBezTo>
                      <a:pt x="15948" y="26894"/>
                      <a:pt x="15953" y="26894"/>
                      <a:pt x="15958" y="26894"/>
                    </a:cubicBezTo>
                    <a:cubicBezTo>
                      <a:pt x="16002" y="26894"/>
                      <a:pt x="16045" y="26852"/>
                      <a:pt x="16078" y="26820"/>
                    </a:cubicBezTo>
                    <a:cubicBezTo>
                      <a:pt x="16138" y="26747"/>
                      <a:pt x="16175" y="26637"/>
                      <a:pt x="16138" y="26539"/>
                    </a:cubicBezTo>
                    <a:close/>
                    <a:moveTo>
                      <a:pt x="15170" y="26094"/>
                    </a:moveTo>
                    <a:cubicBezTo>
                      <a:pt x="15543" y="26094"/>
                      <a:pt x="15886" y="26235"/>
                      <a:pt x="16029" y="26564"/>
                    </a:cubicBezTo>
                    <a:lnTo>
                      <a:pt x="16053" y="26588"/>
                    </a:lnTo>
                    <a:cubicBezTo>
                      <a:pt x="16053" y="26625"/>
                      <a:pt x="16053" y="26649"/>
                      <a:pt x="16041" y="26698"/>
                    </a:cubicBezTo>
                    <a:cubicBezTo>
                      <a:pt x="16029" y="26710"/>
                      <a:pt x="16029" y="26734"/>
                      <a:pt x="16005" y="26758"/>
                    </a:cubicBezTo>
                    <a:cubicBezTo>
                      <a:pt x="16005" y="26771"/>
                      <a:pt x="15992" y="26783"/>
                      <a:pt x="15980" y="26783"/>
                    </a:cubicBezTo>
                    <a:lnTo>
                      <a:pt x="15968" y="26795"/>
                    </a:lnTo>
                    <a:cubicBezTo>
                      <a:pt x="15968" y="26783"/>
                      <a:pt x="15956" y="26783"/>
                      <a:pt x="15956" y="26771"/>
                    </a:cubicBezTo>
                    <a:cubicBezTo>
                      <a:pt x="15752" y="26574"/>
                      <a:pt x="15462" y="26485"/>
                      <a:pt x="15164" y="26485"/>
                    </a:cubicBezTo>
                    <a:cubicBezTo>
                      <a:pt x="15000" y="26485"/>
                      <a:pt x="14834" y="26512"/>
                      <a:pt x="14679" y="26564"/>
                    </a:cubicBezTo>
                    <a:lnTo>
                      <a:pt x="14667" y="26576"/>
                    </a:lnTo>
                    <a:cubicBezTo>
                      <a:pt x="14411" y="26661"/>
                      <a:pt x="14192" y="26831"/>
                      <a:pt x="14071" y="27050"/>
                    </a:cubicBezTo>
                    <a:cubicBezTo>
                      <a:pt x="14053" y="27050"/>
                      <a:pt x="14037" y="27051"/>
                      <a:pt x="14023" y="27051"/>
                    </a:cubicBezTo>
                    <a:cubicBezTo>
                      <a:pt x="13989" y="27051"/>
                      <a:pt x="13963" y="27045"/>
                      <a:pt x="13937" y="27001"/>
                    </a:cubicBezTo>
                    <a:cubicBezTo>
                      <a:pt x="13900" y="26965"/>
                      <a:pt x="13889" y="26917"/>
                      <a:pt x="13864" y="26868"/>
                    </a:cubicBezTo>
                    <a:cubicBezTo>
                      <a:pt x="13876" y="26868"/>
                      <a:pt x="13876" y="26856"/>
                      <a:pt x="13876" y="26856"/>
                    </a:cubicBezTo>
                    <a:cubicBezTo>
                      <a:pt x="14006" y="26399"/>
                      <a:pt x="14620" y="26094"/>
                      <a:pt x="15170" y="26094"/>
                    </a:cubicBezTo>
                    <a:close/>
                    <a:moveTo>
                      <a:pt x="13767" y="26840"/>
                    </a:moveTo>
                    <a:cubicBezTo>
                      <a:pt x="13770" y="26935"/>
                      <a:pt x="13818" y="27028"/>
                      <a:pt x="13876" y="27099"/>
                    </a:cubicBezTo>
                    <a:cubicBezTo>
                      <a:pt x="13914" y="27137"/>
                      <a:pt x="13967" y="27156"/>
                      <a:pt x="14021" y="27156"/>
                    </a:cubicBezTo>
                    <a:cubicBezTo>
                      <a:pt x="14054" y="27156"/>
                      <a:pt x="14087" y="27149"/>
                      <a:pt x="14119" y="27136"/>
                    </a:cubicBezTo>
                    <a:cubicBezTo>
                      <a:pt x="14144" y="27136"/>
                      <a:pt x="14156" y="27099"/>
                      <a:pt x="14156" y="27074"/>
                    </a:cubicBezTo>
                    <a:cubicBezTo>
                      <a:pt x="14181" y="27038"/>
                      <a:pt x="14205" y="27001"/>
                      <a:pt x="14241" y="26977"/>
                    </a:cubicBezTo>
                    <a:lnTo>
                      <a:pt x="14241" y="26977"/>
                    </a:lnTo>
                    <a:cubicBezTo>
                      <a:pt x="14241" y="27074"/>
                      <a:pt x="14241" y="27147"/>
                      <a:pt x="14132" y="27196"/>
                    </a:cubicBezTo>
                    <a:cubicBezTo>
                      <a:pt x="14090" y="27222"/>
                      <a:pt x="14046" y="27235"/>
                      <a:pt x="14002" y="27235"/>
                    </a:cubicBezTo>
                    <a:cubicBezTo>
                      <a:pt x="13944" y="27235"/>
                      <a:pt x="13888" y="27213"/>
                      <a:pt x="13840" y="27172"/>
                    </a:cubicBezTo>
                    <a:cubicBezTo>
                      <a:pt x="13725" y="27092"/>
                      <a:pt x="13707" y="26957"/>
                      <a:pt x="13767" y="26840"/>
                    </a:cubicBezTo>
                    <a:close/>
                    <a:moveTo>
                      <a:pt x="35815" y="27136"/>
                    </a:moveTo>
                    <a:lnTo>
                      <a:pt x="35815" y="27136"/>
                    </a:lnTo>
                    <a:cubicBezTo>
                      <a:pt x="35804" y="27220"/>
                      <a:pt x="35767" y="27293"/>
                      <a:pt x="35718" y="27366"/>
                    </a:cubicBezTo>
                    <a:cubicBezTo>
                      <a:pt x="35706" y="27355"/>
                      <a:pt x="35694" y="27330"/>
                      <a:pt x="35682" y="27318"/>
                    </a:cubicBezTo>
                    <a:cubicBezTo>
                      <a:pt x="35682" y="27318"/>
                      <a:pt x="35682" y="27306"/>
                      <a:pt x="35694" y="27306"/>
                    </a:cubicBezTo>
                    <a:lnTo>
                      <a:pt x="35731" y="27306"/>
                    </a:lnTo>
                    <a:cubicBezTo>
                      <a:pt x="35767" y="27306"/>
                      <a:pt x="35779" y="27257"/>
                      <a:pt x="35755" y="27233"/>
                    </a:cubicBezTo>
                    <a:cubicBezTo>
                      <a:pt x="35779" y="27209"/>
                      <a:pt x="35791" y="27172"/>
                      <a:pt x="35815" y="27136"/>
                    </a:cubicBezTo>
                    <a:close/>
                    <a:moveTo>
                      <a:pt x="35621" y="27379"/>
                    </a:moveTo>
                    <a:cubicBezTo>
                      <a:pt x="35633" y="27391"/>
                      <a:pt x="35645" y="27415"/>
                      <a:pt x="35669" y="27428"/>
                    </a:cubicBezTo>
                    <a:lnTo>
                      <a:pt x="35609" y="27488"/>
                    </a:lnTo>
                    <a:cubicBezTo>
                      <a:pt x="35596" y="27464"/>
                      <a:pt x="35585" y="27439"/>
                      <a:pt x="35560" y="27415"/>
                    </a:cubicBezTo>
                    <a:cubicBezTo>
                      <a:pt x="35585" y="27403"/>
                      <a:pt x="35596" y="27391"/>
                      <a:pt x="35621" y="27379"/>
                    </a:cubicBezTo>
                    <a:close/>
                    <a:moveTo>
                      <a:pt x="35487" y="27464"/>
                    </a:moveTo>
                    <a:cubicBezTo>
                      <a:pt x="35512" y="27488"/>
                      <a:pt x="35536" y="27512"/>
                      <a:pt x="35548" y="27537"/>
                    </a:cubicBezTo>
                    <a:cubicBezTo>
                      <a:pt x="35523" y="27561"/>
                      <a:pt x="35499" y="27574"/>
                      <a:pt x="35463" y="27598"/>
                    </a:cubicBezTo>
                    <a:lnTo>
                      <a:pt x="35463" y="27574"/>
                    </a:lnTo>
                    <a:cubicBezTo>
                      <a:pt x="35450" y="27549"/>
                      <a:pt x="35439" y="27525"/>
                      <a:pt x="35414" y="27501"/>
                    </a:cubicBezTo>
                    <a:lnTo>
                      <a:pt x="35487" y="27464"/>
                    </a:lnTo>
                    <a:close/>
                    <a:moveTo>
                      <a:pt x="35341" y="27537"/>
                    </a:moveTo>
                    <a:cubicBezTo>
                      <a:pt x="35353" y="27561"/>
                      <a:pt x="35377" y="27598"/>
                      <a:pt x="35390" y="27622"/>
                    </a:cubicBezTo>
                    <a:lnTo>
                      <a:pt x="35402" y="27634"/>
                    </a:lnTo>
                    <a:cubicBezTo>
                      <a:pt x="35341" y="27671"/>
                      <a:pt x="35280" y="27695"/>
                      <a:pt x="35207" y="27731"/>
                    </a:cubicBezTo>
                    <a:cubicBezTo>
                      <a:pt x="35183" y="27695"/>
                      <a:pt x="35158" y="27658"/>
                      <a:pt x="35158" y="27610"/>
                    </a:cubicBezTo>
                    <a:cubicBezTo>
                      <a:pt x="35220" y="27598"/>
                      <a:pt x="35280" y="27574"/>
                      <a:pt x="35341" y="27537"/>
                    </a:cubicBezTo>
                    <a:close/>
                    <a:moveTo>
                      <a:pt x="35074" y="27634"/>
                    </a:moveTo>
                    <a:cubicBezTo>
                      <a:pt x="35086" y="27682"/>
                      <a:pt x="35098" y="27719"/>
                      <a:pt x="35122" y="27755"/>
                    </a:cubicBezTo>
                    <a:cubicBezTo>
                      <a:pt x="35074" y="27768"/>
                      <a:pt x="35025" y="27792"/>
                      <a:pt x="34977" y="27804"/>
                    </a:cubicBezTo>
                    <a:cubicBezTo>
                      <a:pt x="34952" y="27768"/>
                      <a:pt x="34940" y="27719"/>
                      <a:pt x="34915" y="27682"/>
                    </a:cubicBezTo>
                    <a:cubicBezTo>
                      <a:pt x="34964" y="27671"/>
                      <a:pt x="35025" y="27658"/>
                      <a:pt x="35074" y="27634"/>
                    </a:cubicBezTo>
                    <a:close/>
                    <a:moveTo>
                      <a:pt x="34831" y="27707"/>
                    </a:moveTo>
                    <a:cubicBezTo>
                      <a:pt x="34855" y="27744"/>
                      <a:pt x="34867" y="27780"/>
                      <a:pt x="34891" y="27828"/>
                    </a:cubicBezTo>
                    <a:cubicBezTo>
                      <a:pt x="34842" y="27841"/>
                      <a:pt x="34794" y="27853"/>
                      <a:pt x="34733" y="27853"/>
                    </a:cubicBezTo>
                    <a:cubicBezTo>
                      <a:pt x="34721" y="27817"/>
                      <a:pt x="34709" y="27780"/>
                      <a:pt x="34685" y="27744"/>
                    </a:cubicBezTo>
                    <a:lnTo>
                      <a:pt x="34831" y="27707"/>
                    </a:lnTo>
                    <a:close/>
                    <a:moveTo>
                      <a:pt x="34599" y="27768"/>
                    </a:moveTo>
                    <a:cubicBezTo>
                      <a:pt x="34623" y="27804"/>
                      <a:pt x="34636" y="27841"/>
                      <a:pt x="34648" y="27877"/>
                    </a:cubicBezTo>
                    <a:cubicBezTo>
                      <a:pt x="34599" y="27890"/>
                      <a:pt x="34539" y="27890"/>
                      <a:pt x="34490" y="27901"/>
                    </a:cubicBezTo>
                    <a:cubicBezTo>
                      <a:pt x="34477" y="27865"/>
                      <a:pt x="34466" y="27828"/>
                      <a:pt x="34453" y="27804"/>
                    </a:cubicBezTo>
                    <a:lnTo>
                      <a:pt x="34599" y="27768"/>
                    </a:lnTo>
                    <a:close/>
                    <a:moveTo>
                      <a:pt x="34368" y="27817"/>
                    </a:moveTo>
                    <a:cubicBezTo>
                      <a:pt x="34380" y="27853"/>
                      <a:pt x="34393" y="27890"/>
                      <a:pt x="34404" y="27914"/>
                    </a:cubicBezTo>
                    <a:cubicBezTo>
                      <a:pt x="34331" y="27926"/>
                      <a:pt x="34271" y="27938"/>
                      <a:pt x="34198" y="27950"/>
                    </a:cubicBezTo>
                    <a:cubicBezTo>
                      <a:pt x="34186" y="27914"/>
                      <a:pt x="34174" y="27890"/>
                      <a:pt x="34161" y="27865"/>
                    </a:cubicBezTo>
                    <a:cubicBezTo>
                      <a:pt x="34234" y="27853"/>
                      <a:pt x="34307" y="27828"/>
                      <a:pt x="34368" y="27817"/>
                    </a:cubicBezTo>
                    <a:close/>
                    <a:moveTo>
                      <a:pt x="34077" y="27877"/>
                    </a:moveTo>
                    <a:lnTo>
                      <a:pt x="34077" y="27890"/>
                    </a:lnTo>
                    <a:cubicBezTo>
                      <a:pt x="34088" y="27914"/>
                      <a:pt x="34101" y="27938"/>
                      <a:pt x="34113" y="27950"/>
                    </a:cubicBezTo>
                    <a:cubicBezTo>
                      <a:pt x="34028" y="27963"/>
                      <a:pt x="33955" y="27974"/>
                      <a:pt x="33882" y="27987"/>
                    </a:cubicBezTo>
                    <a:lnTo>
                      <a:pt x="33882" y="27974"/>
                    </a:lnTo>
                    <a:cubicBezTo>
                      <a:pt x="33858" y="27963"/>
                      <a:pt x="33845" y="27938"/>
                      <a:pt x="33845" y="27926"/>
                    </a:cubicBezTo>
                    <a:cubicBezTo>
                      <a:pt x="33918" y="27914"/>
                      <a:pt x="34004" y="27890"/>
                      <a:pt x="34077" y="27877"/>
                    </a:cubicBezTo>
                    <a:close/>
                    <a:moveTo>
                      <a:pt x="33760" y="27938"/>
                    </a:moveTo>
                    <a:cubicBezTo>
                      <a:pt x="33772" y="27963"/>
                      <a:pt x="33772" y="27974"/>
                      <a:pt x="33785" y="27999"/>
                    </a:cubicBezTo>
                    <a:lnTo>
                      <a:pt x="33723" y="27999"/>
                    </a:lnTo>
                    <a:cubicBezTo>
                      <a:pt x="33650" y="28011"/>
                      <a:pt x="33566" y="28023"/>
                      <a:pt x="33493" y="28036"/>
                    </a:cubicBezTo>
                    <a:cubicBezTo>
                      <a:pt x="33480" y="28023"/>
                      <a:pt x="33469" y="27999"/>
                      <a:pt x="33469" y="27987"/>
                    </a:cubicBezTo>
                    <a:cubicBezTo>
                      <a:pt x="33566" y="27963"/>
                      <a:pt x="33663" y="27950"/>
                      <a:pt x="33760" y="27938"/>
                    </a:cubicBezTo>
                    <a:close/>
                    <a:moveTo>
                      <a:pt x="33383" y="27999"/>
                    </a:moveTo>
                    <a:cubicBezTo>
                      <a:pt x="33383" y="28011"/>
                      <a:pt x="33396" y="28036"/>
                      <a:pt x="33407" y="28047"/>
                    </a:cubicBezTo>
                    <a:cubicBezTo>
                      <a:pt x="33310" y="28060"/>
                      <a:pt x="33225" y="28072"/>
                      <a:pt x="33140" y="28084"/>
                    </a:cubicBezTo>
                    <a:cubicBezTo>
                      <a:pt x="33128" y="28072"/>
                      <a:pt x="33115" y="28060"/>
                      <a:pt x="33104" y="28036"/>
                    </a:cubicBezTo>
                    <a:cubicBezTo>
                      <a:pt x="33201" y="28023"/>
                      <a:pt x="33286" y="28011"/>
                      <a:pt x="33383" y="27999"/>
                    </a:cubicBezTo>
                    <a:close/>
                    <a:moveTo>
                      <a:pt x="33018" y="28047"/>
                    </a:moveTo>
                    <a:lnTo>
                      <a:pt x="33018" y="28060"/>
                    </a:lnTo>
                    <a:cubicBezTo>
                      <a:pt x="33031" y="28072"/>
                      <a:pt x="33042" y="28084"/>
                      <a:pt x="33042" y="28109"/>
                    </a:cubicBezTo>
                    <a:cubicBezTo>
                      <a:pt x="32982" y="28109"/>
                      <a:pt x="32909" y="28120"/>
                      <a:pt x="32836" y="28133"/>
                    </a:cubicBezTo>
                    <a:cubicBezTo>
                      <a:pt x="32836" y="28120"/>
                      <a:pt x="32823" y="28096"/>
                      <a:pt x="32812" y="28072"/>
                    </a:cubicBezTo>
                    <a:cubicBezTo>
                      <a:pt x="32885" y="28072"/>
                      <a:pt x="32958" y="28060"/>
                      <a:pt x="33018" y="28047"/>
                    </a:cubicBezTo>
                    <a:close/>
                    <a:moveTo>
                      <a:pt x="32739" y="28084"/>
                    </a:moveTo>
                    <a:lnTo>
                      <a:pt x="32739" y="28096"/>
                    </a:lnTo>
                    <a:cubicBezTo>
                      <a:pt x="32739" y="28109"/>
                      <a:pt x="32751" y="28133"/>
                      <a:pt x="32751" y="28145"/>
                    </a:cubicBezTo>
                    <a:cubicBezTo>
                      <a:pt x="32678" y="28157"/>
                      <a:pt x="32605" y="28169"/>
                      <a:pt x="32544" y="28182"/>
                    </a:cubicBezTo>
                    <a:cubicBezTo>
                      <a:pt x="32532" y="28157"/>
                      <a:pt x="32520" y="28145"/>
                      <a:pt x="32507" y="28120"/>
                    </a:cubicBezTo>
                    <a:cubicBezTo>
                      <a:pt x="32580" y="28109"/>
                      <a:pt x="32653" y="28096"/>
                      <a:pt x="32739" y="28084"/>
                    </a:cubicBezTo>
                    <a:close/>
                    <a:moveTo>
                      <a:pt x="32423" y="28133"/>
                    </a:moveTo>
                    <a:cubicBezTo>
                      <a:pt x="32434" y="28157"/>
                      <a:pt x="32447" y="28169"/>
                      <a:pt x="32447" y="28193"/>
                    </a:cubicBezTo>
                    <a:cubicBezTo>
                      <a:pt x="32386" y="28206"/>
                      <a:pt x="32313" y="28206"/>
                      <a:pt x="32240" y="28218"/>
                    </a:cubicBezTo>
                    <a:cubicBezTo>
                      <a:pt x="32240" y="28193"/>
                      <a:pt x="32228" y="28182"/>
                      <a:pt x="32215" y="28157"/>
                    </a:cubicBezTo>
                    <a:cubicBezTo>
                      <a:pt x="32288" y="28145"/>
                      <a:pt x="32350" y="28145"/>
                      <a:pt x="32423" y="28133"/>
                    </a:cubicBezTo>
                    <a:close/>
                    <a:moveTo>
                      <a:pt x="32131" y="28169"/>
                    </a:moveTo>
                    <a:cubicBezTo>
                      <a:pt x="32131" y="28182"/>
                      <a:pt x="32142" y="28193"/>
                      <a:pt x="32155" y="28206"/>
                    </a:cubicBezTo>
                    <a:lnTo>
                      <a:pt x="32155" y="28230"/>
                    </a:lnTo>
                    <a:lnTo>
                      <a:pt x="31899" y="28266"/>
                    </a:lnTo>
                    <a:lnTo>
                      <a:pt x="31899" y="28255"/>
                    </a:lnTo>
                    <a:cubicBezTo>
                      <a:pt x="31888" y="28242"/>
                      <a:pt x="31888" y="28230"/>
                      <a:pt x="31875" y="28206"/>
                    </a:cubicBezTo>
                    <a:cubicBezTo>
                      <a:pt x="31948" y="28193"/>
                      <a:pt x="32033" y="28193"/>
                      <a:pt x="32106" y="28182"/>
                    </a:cubicBezTo>
                    <a:cubicBezTo>
                      <a:pt x="32118" y="28182"/>
                      <a:pt x="32118" y="28169"/>
                      <a:pt x="32131" y="28169"/>
                    </a:cubicBezTo>
                    <a:close/>
                    <a:moveTo>
                      <a:pt x="31790" y="28218"/>
                    </a:moveTo>
                    <a:cubicBezTo>
                      <a:pt x="31802" y="28242"/>
                      <a:pt x="31802" y="28255"/>
                      <a:pt x="31815" y="28279"/>
                    </a:cubicBezTo>
                    <a:cubicBezTo>
                      <a:pt x="31705" y="28291"/>
                      <a:pt x="31607" y="28315"/>
                      <a:pt x="31498" y="28328"/>
                    </a:cubicBezTo>
                    <a:cubicBezTo>
                      <a:pt x="31486" y="28303"/>
                      <a:pt x="31474" y="28291"/>
                      <a:pt x="31461" y="28266"/>
                    </a:cubicBezTo>
                    <a:cubicBezTo>
                      <a:pt x="31571" y="28255"/>
                      <a:pt x="31680" y="28242"/>
                      <a:pt x="31790" y="28218"/>
                    </a:cubicBezTo>
                    <a:close/>
                    <a:moveTo>
                      <a:pt x="31377" y="28279"/>
                    </a:moveTo>
                    <a:lnTo>
                      <a:pt x="31377" y="28291"/>
                    </a:lnTo>
                    <a:cubicBezTo>
                      <a:pt x="31388" y="28303"/>
                      <a:pt x="31388" y="28315"/>
                      <a:pt x="31401" y="28339"/>
                    </a:cubicBezTo>
                    <a:cubicBezTo>
                      <a:pt x="31304" y="28352"/>
                      <a:pt x="31218" y="28364"/>
                      <a:pt x="31121" y="28376"/>
                    </a:cubicBezTo>
                    <a:cubicBezTo>
                      <a:pt x="31109" y="28352"/>
                      <a:pt x="31109" y="28339"/>
                      <a:pt x="31085" y="28315"/>
                    </a:cubicBezTo>
                    <a:lnTo>
                      <a:pt x="31377" y="28279"/>
                    </a:lnTo>
                    <a:close/>
                    <a:moveTo>
                      <a:pt x="30988" y="28339"/>
                    </a:moveTo>
                    <a:cubicBezTo>
                      <a:pt x="30988" y="28339"/>
                      <a:pt x="30988" y="28352"/>
                      <a:pt x="30999" y="28352"/>
                    </a:cubicBezTo>
                    <a:lnTo>
                      <a:pt x="31036" y="28388"/>
                    </a:lnTo>
                    <a:cubicBezTo>
                      <a:pt x="30988" y="28388"/>
                      <a:pt x="30951" y="28401"/>
                      <a:pt x="30915" y="28401"/>
                    </a:cubicBezTo>
                    <a:cubicBezTo>
                      <a:pt x="30853" y="28412"/>
                      <a:pt x="30805" y="28412"/>
                      <a:pt x="30756" y="28425"/>
                    </a:cubicBezTo>
                    <a:cubicBezTo>
                      <a:pt x="30744" y="28401"/>
                      <a:pt x="30744" y="28388"/>
                      <a:pt x="30732" y="28376"/>
                    </a:cubicBezTo>
                    <a:lnTo>
                      <a:pt x="30988" y="28339"/>
                    </a:lnTo>
                    <a:close/>
                    <a:moveTo>
                      <a:pt x="30623" y="28388"/>
                    </a:moveTo>
                    <a:lnTo>
                      <a:pt x="30634" y="28401"/>
                    </a:lnTo>
                    <a:lnTo>
                      <a:pt x="30671" y="28437"/>
                    </a:lnTo>
                    <a:cubicBezTo>
                      <a:pt x="30586" y="28449"/>
                      <a:pt x="30513" y="28461"/>
                      <a:pt x="30428" y="28461"/>
                    </a:cubicBezTo>
                    <a:cubicBezTo>
                      <a:pt x="30416" y="28449"/>
                      <a:pt x="30416" y="28437"/>
                      <a:pt x="30404" y="28412"/>
                    </a:cubicBezTo>
                    <a:cubicBezTo>
                      <a:pt x="30477" y="28401"/>
                      <a:pt x="30550" y="28401"/>
                      <a:pt x="30623" y="28388"/>
                    </a:cubicBezTo>
                    <a:close/>
                    <a:moveTo>
                      <a:pt x="30318" y="28425"/>
                    </a:moveTo>
                    <a:cubicBezTo>
                      <a:pt x="30331" y="28449"/>
                      <a:pt x="30331" y="28461"/>
                      <a:pt x="30343" y="28473"/>
                    </a:cubicBezTo>
                    <a:lnTo>
                      <a:pt x="30124" y="28509"/>
                    </a:lnTo>
                    <a:cubicBezTo>
                      <a:pt x="30124" y="28485"/>
                      <a:pt x="30112" y="28473"/>
                      <a:pt x="30112" y="28449"/>
                    </a:cubicBezTo>
                    <a:cubicBezTo>
                      <a:pt x="30185" y="28449"/>
                      <a:pt x="30245" y="28437"/>
                      <a:pt x="30318" y="28425"/>
                    </a:cubicBezTo>
                    <a:close/>
                    <a:moveTo>
                      <a:pt x="30026" y="28461"/>
                    </a:moveTo>
                    <a:lnTo>
                      <a:pt x="30026" y="28473"/>
                    </a:lnTo>
                    <a:cubicBezTo>
                      <a:pt x="30026" y="28485"/>
                      <a:pt x="30039" y="28498"/>
                      <a:pt x="30039" y="28522"/>
                    </a:cubicBezTo>
                    <a:cubicBezTo>
                      <a:pt x="29953" y="28534"/>
                      <a:pt x="29869" y="28534"/>
                      <a:pt x="29796" y="28546"/>
                    </a:cubicBezTo>
                    <a:cubicBezTo>
                      <a:pt x="29771" y="28534"/>
                      <a:pt x="29759" y="28522"/>
                      <a:pt x="29759" y="28498"/>
                    </a:cubicBezTo>
                    <a:cubicBezTo>
                      <a:pt x="29844" y="28485"/>
                      <a:pt x="29942" y="28473"/>
                      <a:pt x="30026" y="28461"/>
                    </a:cubicBezTo>
                    <a:close/>
                    <a:moveTo>
                      <a:pt x="29662" y="28509"/>
                    </a:moveTo>
                    <a:cubicBezTo>
                      <a:pt x="29674" y="28534"/>
                      <a:pt x="29674" y="28546"/>
                      <a:pt x="29686" y="28558"/>
                    </a:cubicBezTo>
                    <a:cubicBezTo>
                      <a:pt x="29626" y="28571"/>
                      <a:pt x="29553" y="28582"/>
                      <a:pt x="29491" y="28595"/>
                    </a:cubicBezTo>
                    <a:cubicBezTo>
                      <a:pt x="29480" y="28571"/>
                      <a:pt x="29480" y="28558"/>
                      <a:pt x="29467" y="28534"/>
                    </a:cubicBezTo>
                    <a:cubicBezTo>
                      <a:pt x="29528" y="28534"/>
                      <a:pt x="29601" y="28522"/>
                      <a:pt x="29662" y="28509"/>
                    </a:cubicBezTo>
                    <a:close/>
                    <a:moveTo>
                      <a:pt x="29382" y="28546"/>
                    </a:moveTo>
                    <a:cubicBezTo>
                      <a:pt x="29394" y="28571"/>
                      <a:pt x="29394" y="28582"/>
                      <a:pt x="29407" y="28595"/>
                    </a:cubicBezTo>
                    <a:cubicBezTo>
                      <a:pt x="29309" y="28607"/>
                      <a:pt x="29212" y="28619"/>
                      <a:pt x="29126" y="28631"/>
                    </a:cubicBezTo>
                    <a:cubicBezTo>
                      <a:pt x="29115" y="28619"/>
                      <a:pt x="29115" y="28607"/>
                      <a:pt x="29115" y="28582"/>
                    </a:cubicBezTo>
                    <a:cubicBezTo>
                      <a:pt x="29139" y="28582"/>
                      <a:pt x="29163" y="28582"/>
                      <a:pt x="29188" y="28571"/>
                    </a:cubicBezTo>
                    <a:cubicBezTo>
                      <a:pt x="29248" y="28571"/>
                      <a:pt x="29321" y="28558"/>
                      <a:pt x="29382" y="28546"/>
                    </a:cubicBezTo>
                    <a:close/>
                    <a:moveTo>
                      <a:pt x="29029" y="28595"/>
                    </a:moveTo>
                    <a:lnTo>
                      <a:pt x="29029" y="28644"/>
                    </a:lnTo>
                    <a:cubicBezTo>
                      <a:pt x="28980" y="28655"/>
                      <a:pt x="28920" y="28655"/>
                      <a:pt x="28872" y="28668"/>
                    </a:cubicBezTo>
                    <a:cubicBezTo>
                      <a:pt x="28872" y="28644"/>
                      <a:pt x="28859" y="28631"/>
                      <a:pt x="28859" y="28619"/>
                    </a:cubicBezTo>
                    <a:cubicBezTo>
                      <a:pt x="28908" y="28607"/>
                      <a:pt x="28969" y="28595"/>
                      <a:pt x="29029" y="28595"/>
                    </a:cubicBezTo>
                    <a:close/>
                    <a:moveTo>
                      <a:pt x="29431" y="125"/>
                    </a:moveTo>
                    <a:cubicBezTo>
                      <a:pt x="29467" y="356"/>
                      <a:pt x="29504" y="587"/>
                      <a:pt x="29553" y="818"/>
                    </a:cubicBezTo>
                    <a:lnTo>
                      <a:pt x="29553" y="867"/>
                    </a:lnTo>
                    <a:cubicBezTo>
                      <a:pt x="29553" y="879"/>
                      <a:pt x="29553" y="879"/>
                      <a:pt x="29564" y="879"/>
                    </a:cubicBezTo>
                    <a:cubicBezTo>
                      <a:pt x="30015" y="3554"/>
                      <a:pt x="30647" y="6205"/>
                      <a:pt x="31291" y="8832"/>
                    </a:cubicBezTo>
                    <a:lnTo>
                      <a:pt x="31291" y="8857"/>
                    </a:lnTo>
                    <a:cubicBezTo>
                      <a:pt x="31717" y="11143"/>
                      <a:pt x="32131" y="13442"/>
                      <a:pt x="32569" y="15728"/>
                    </a:cubicBezTo>
                    <a:cubicBezTo>
                      <a:pt x="32994" y="18026"/>
                      <a:pt x="33383" y="20361"/>
                      <a:pt x="33894" y="22648"/>
                    </a:cubicBezTo>
                    <a:cubicBezTo>
                      <a:pt x="34186" y="23925"/>
                      <a:pt x="34477" y="25202"/>
                      <a:pt x="34758" y="26479"/>
                    </a:cubicBezTo>
                    <a:cubicBezTo>
                      <a:pt x="29199" y="27123"/>
                      <a:pt x="23642" y="27780"/>
                      <a:pt x="18084" y="28425"/>
                    </a:cubicBezTo>
                    <a:cubicBezTo>
                      <a:pt x="17695" y="28473"/>
                      <a:pt x="17294" y="28522"/>
                      <a:pt x="16905" y="28571"/>
                    </a:cubicBezTo>
                    <a:cubicBezTo>
                      <a:pt x="16515" y="28607"/>
                      <a:pt x="16102" y="28704"/>
                      <a:pt x="15713" y="28704"/>
                    </a:cubicBezTo>
                    <a:cubicBezTo>
                      <a:pt x="15457" y="28704"/>
                      <a:pt x="15481" y="28558"/>
                      <a:pt x="15433" y="28328"/>
                    </a:cubicBezTo>
                    <a:cubicBezTo>
                      <a:pt x="15408" y="28157"/>
                      <a:pt x="15372" y="27987"/>
                      <a:pt x="15335" y="27828"/>
                    </a:cubicBezTo>
                    <a:cubicBezTo>
                      <a:pt x="15275" y="27476"/>
                      <a:pt x="15202" y="27123"/>
                      <a:pt x="15129" y="26783"/>
                    </a:cubicBezTo>
                    <a:cubicBezTo>
                      <a:pt x="15141" y="26771"/>
                      <a:pt x="15153" y="26758"/>
                      <a:pt x="15153" y="26747"/>
                    </a:cubicBezTo>
                    <a:cubicBezTo>
                      <a:pt x="15141" y="26698"/>
                      <a:pt x="15141" y="26649"/>
                      <a:pt x="15129" y="26588"/>
                    </a:cubicBezTo>
                    <a:cubicBezTo>
                      <a:pt x="15360" y="26588"/>
                      <a:pt x="15579" y="26637"/>
                      <a:pt x="15761" y="26758"/>
                    </a:cubicBezTo>
                    <a:cubicBezTo>
                      <a:pt x="15761" y="26868"/>
                      <a:pt x="15737" y="27001"/>
                      <a:pt x="15870" y="27050"/>
                    </a:cubicBezTo>
                    <a:cubicBezTo>
                      <a:pt x="15902" y="27060"/>
                      <a:pt x="15937" y="27064"/>
                      <a:pt x="15972" y="27064"/>
                    </a:cubicBezTo>
                    <a:cubicBezTo>
                      <a:pt x="16072" y="27064"/>
                      <a:pt x="16179" y="27028"/>
                      <a:pt x="16260" y="26965"/>
                    </a:cubicBezTo>
                    <a:cubicBezTo>
                      <a:pt x="16357" y="26892"/>
                      <a:pt x="16418" y="26758"/>
                      <a:pt x="16370" y="26637"/>
                    </a:cubicBezTo>
                    <a:cubicBezTo>
                      <a:pt x="16333" y="26491"/>
                      <a:pt x="16187" y="26418"/>
                      <a:pt x="16053" y="26382"/>
                    </a:cubicBezTo>
                    <a:cubicBezTo>
                      <a:pt x="15865" y="26104"/>
                      <a:pt x="15525" y="25989"/>
                      <a:pt x="15163" y="25989"/>
                    </a:cubicBezTo>
                    <a:cubicBezTo>
                      <a:pt x="15128" y="25989"/>
                      <a:pt x="15092" y="25990"/>
                      <a:pt x="15056" y="25993"/>
                    </a:cubicBezTo>
                    <a:cubicBezTo>
                      <a:pt x="15007" y="25628"/>
                      <a:pt x="14959" y="25250"/>
                      <a:pt x="14910" y="24885"/>
                    </a:cubicBezTo>
                    <a:cubicBezTo>
                      <a:pt x="15116" y="24885"/>
                      <a:pt x="15324" y="24934"/>
                      <a:pt x="15518" y="25044"/>
                    </a:cubicBezTo>
                    <a:cubicBezTo>
                      <a:pt x="15488" y="25225"/>
                      <a:pt x="15626" y="25312"/>
                      <a:pt x="15778" y="25312"/>
                    </a:cubicBezTo>
                    <a:cubicBezTo>
                      <a:pt x="15872" y="25312"/>
                      <a:pt x="15971" y="25279"/>
                      <a:pt x="16041" y="25214"/>
                    </a:cubicBezTo>
                    <a:cubicBezTo>
                      <a:pt x="16215" y="25040"/>
                      <a:pt x="16124" y="24713"/>
                      <a:pt x="15874" y="24713"/>
                    </a:cubicBezTo>
                    <a:cubicBezTo>
                      <a:pt x="15861" y="24713"/>
                      <a:pt x="15848" y="24713"/>
                      <a:pt x="15834" y="24715"/>
                    </a:cubicBezTo>
                    <a:cubicBezTo>
                      <a:pt x="15597" y="24444"/>
                      <a:pt x="15287" y="24299"/>
                      <a:pt x="14923" y="24299"/>
                    </a:cubicBezTo>
                    <a:cubicBezTo>
                      <a:pt x="14894" y="24299"/>
                      <a:pt x="14866" y="24300"/>
                      <a:pt x="14837" y="24302"/>
                    </a:cubicBezTo>
                    <a:cubicBezTo>
                      <a:pt x="14789" y="23912"/>
                      <a:pt x="14727" y="23523"/>
                      <a:pt x="14679" y="23147"/>
                    </a:cubicBezTo>
                    <a:lnTo>
                      <a:pt x="14679" y="23147"/>
                    </a:lnTo>
                    <a:cubicBezTo>
                      <a:pt x="14910" y="23158"/>
                      <a:pt x="15129" y="23220"/>
                      <a:pt x="15348" y="23329"/>
                    </a:cubicBezTo>
                    <a:cubicBezTo>
                      <a:pt x="15324" y="23450"/>
                      <a:pt x="15397" y="23548"/>
                      <a:pt x="15518" y="23572"/>
                    </a:cubicBezTo>
                    <a:cubicBezTo>
                      <a:pt x="15548" y="23580"/>
                      <a:pt x="15579" y="23584"/>
                      <a:pt x="15610" y="23584"/>
                    </a:cubicBezTo>
                    <a:cubicBezTo>
                      <a:pt x="15719" y="23584"/>
                      <a:pt x="15829" y="23536"/>
                      <a:pt x="15895" y="23450"/>
                    </a:cubicBezTo>
                    <a:cubicBezTo>
                      <a:pt x="16055" y="23245"/>
                      <a:pt x="15926" y="22911"/>
                      <a:pt x="15668" y="22911"/>
                    </a:cubicBezTo>
                    <a:cubicBezTo>
                      <a:pt x="15651" y="22911"/>
                      <a:pt x="15633" y="22912"/>
                      <a:pt x="15616" y="22915"/>
                    </a:cubicBezTo>
                    <a:cubicBezTo>
                      <a:pt x="15616" y="22915"/>
                      <a:pt x="15603" y="22915"/>
                      <a:pt x="15603" y="22928"/>
                    </a:cubicBezTo>
                    <a:cubicBezTo>
                      <a:pt x="15311" y="22660"/>
                      <a:pt x="14959" y="22539"/>
                      <a:pt x="14606" y="22539"/>
                    </a:cubicBezTo>
                    <a:cubicBezTo>
                      <a:pt x="14545" y="22150"/>
                      <a:pt x="14497" y="21760"/>
                      <a:pt x="14448" y="21359"/>
                    </a:cubicBezTo>
                    <a:lnTo>
                      <a:pt x="14448" y="21359"/>
                    </a:lnTo>
                    <a:cubicBezTo>
                      <a:pt x="14703" y="21371"/>
                      <a:pt x="14935" y="21468"/>
                      <a:pt x="15153" y="21590"/>
                    </a:cubicBezTo>
                    <a:cubicBezTo>
                      <a:pt x="15153" y="21764"/>
                      <a:pt x="15297" y="21866"/>
                      <a:pt x="15444" y="21866"/>
                    </a:cubicBezTo>
                    <a:cubicBezTo>
                      <a:pt x="15524" y="21866"/>
                      <a:pt x="15605" y="21836"/>
                      <a:pt x="15664" y="21772"/>
                    </a:cubicBezTo>
                    <a:cubicBezTo>
                      <a:pt x="15737" y="21675"/>
                      <a:pt x="15761" y="21553"/>
                      <a:pt x="15725" y="21431"/>
                    </a:cubicBezTo>
                    <a:cubicBezTo>
                      <a:pt x="15690" y="21339"/>
                      <a:pt x="15601" y="21224"/>
                      <a:pt x="15487" y="21224"/>
                    </a:cubicBezTo>
                    <a:cubicBezTo>
                      <a:pt x="15481" y="21224"/>
                      <a:pt x="15476" y="21225"/>
                      <a:pt x="15470" y="21225"/>
                    </a:cubicBezTo>
                    <a:cubicBezTo>
                      <a:pt x="15224" y="20923"/>
                      <a:pt x="14855" y="20796"/>
                      <a:pt x="14467" y="20796"/>
                    </a:cubicBezTo>
                    <a:cubicBezTo>
                      <a:pt x="14432" y="20796"/>
                      <a:pt x="14397" y="20797"/>
                      <a:pt x="14362" y="20799"/>
                    </a:cubicBezTo>
                    <a:cubicBezTo>
                      <a:pt x="14314" y="20423"/>
                      <a:pt x="14265" y="20033"/>
                      <a:pt x="14217" y="19656"/>
                    </a:cubicBezTo>
                    <a:cubicBezTo>
                      <a:pt x="14338" y="19656"/>
                      <a:pt x="14460" y="19680"/>
                      <a:pt x="14570" y="19729"/>
                    </a:cubicBezTo>
                    <a:cubicBezTo>
                      <a:pt x="14654" y="19766"/>
                      <a:pt x="14716" y="19826"/>
                      <a:pt x="14776" y="19875"/>
                    </a:cubicBezTo>
                    <a:cubicBezTo>
                      <a:pt x="14752" y="19996"/>
                      <a:pt x="14813" y="20106"/>
                      <a:pt x="14898" y="20179"/>
                    </a:cubicBezTo>
                    <a:cubicBezTo>
                      <a:pt x="14949" y="20215"/>
                      <a:pt x="15013" y="20229"/>
                      <a:pt x="15079" y="20229"/>
                    </a:cubicBezTo>
                    <a:cubicBezTo>
                      <a:pt x="15170" y="20229"/>
                      <a:pt x="15265" y="20202"/>
                      <a:pt x="15335" y="20167"/>
                    </a:cubicBezTo>
                    <a:cubicBezTo>
                      <a:pt x="15481" y="20082"/>
                      <a:pt x="15494" y="19948"/>
                      <a:pt x="15445" y="19802"/>
                    </a:cubicBezTo>
                    <a:cubicBezTo>
                      <a:pt x="15422" y="19698"/>
                      <a:pt x="15354" y="19570"/>
                      <a:pt x="15242" y="19570"/>
                    </a:cubicBezTo>
                    <a:cubicBezTo>
                      <a:pt x="15237" y="19570"/>
                      <a:pt x="15232" y="19571"/>
                      <a:pt x="15226" y="19571"/>
                    </a:cubicBezTo>
                    <a:cubicBezTo>
                      <a:pt x="14927" y="19283"/>
                      <a:pt x="14606" y="19083"/>
                      <a:pt x="14201" y="19083"/>
                    </a:cubicBezTo>
                    <a:cubicBezTo>
                      <a:pt x="14178" y="19083"/>
                      <a:pt x="14155" y="19084"/>
                      <a:pt x="14132" y="19085"/>
                    </a:cubicBezTo>
                    <a:cubicBezTo>
                      <a:pt x="14083" y="18732"/>
                      <a:pt x="14035" y="18379"/>
                      <a:pt x="13986" y="18015"/>
                    </a:cubicBezTo>
                    <a:lnTo>
                      <a:pt x="13986" y="18015"/>
                    </a:lnTo>
                    <a:cubicBezTo>
                      <a:pt x="14241" y="18026"/>
                      <a:pt x="14497" y="18099"/>
                      <a:pt x="14740" y="18258"/>
                    </a:cubicBezTo>
                    <a:cubicBezTo>
                      <a:pt x="14740" y="18355"/>
                      <a:pt x="14813" y="18428"/>
                      <a:pt x="14922" y="18452"/>
                    </a:cubicBezTo>
                    <a:cubicBezTo>
                      <a:pt x="14949" y="18460"/>
                      <a:pt x="14977" y="18464"/>
                      <a:pt x="15006" y="18464"/>
                    </a:cubicBezTo>
                    <a:cubicBezTo>
                      <a:pt x="15106" y="18464"/>
                      <a:pt x="15209" y="18418"/>
                      <a:pt x="15275" y="18342"/>
                    </a:cubicBezTo>
                    <a:cubicBezTo>
                      <a:pt x="15457" y="18124"/>
                      <a:pt x="15287" y="17820"/>
                      <a:pt x="15032" y="17807"/>
                    </a:cubicBezTo>
                    <a:cubicBezTo>
                      <a:pt x="15019" y="17807"/>
                      <a:pt x="15007" y="17807"/>
                      <a:pt x="15007" y="17820"/>
                    </a:cubicBezTo>
                    <a:cubicBezTo>
                      <a:pt x="14725" y="17549"/>
                      <a:pt x="14369" y="17404"/>
                      <a:pt x="13989" y="17404"/>
                    </a:cubicBezTo>
                    <a:cubicBezTo>
                      <a:pt x="13960" y="17404"/>
                      <a:pt x="13930" y="17405"/>
                      <a:pt x="13900" y="17407"/>
                    </a:cubicBezTo>
                    <a:cubicBezTo>
                      <a:pt x="13889" y="17345"/>
                      <a:pt x="13876" y="17272"/>
                      <a:pt x="13876" y="17199"/>
                    </a:cubicBezTo>
                    <a:cubicBezTo>
                      <a:pt x="13827" y="16932"/>
                      <a:pt x="13791" y="16653"/>
                      <a:pt x="13754" y="16372"/>
                    </a:cubicBezTo>
                    <a:cubicBezTo>
                      <a:pt x="13790" y="16371"/>
                      <a:pt x="13827" y="16370"/>
                      <a:pt x="13863" y="16370"/>
                    </a:cubicBezTo>
                    <a:cubicBezTo>
                      <a:pt x="14075" y="16370"/>
                      <a:pt x="14296" y="16401"/>
                      <a:pt x="14472" y="16494"/>
                    </a:cubicBezTo>
                    <a:cubicBezTo>
                      <a:pt x="14472" y="16628"/>
                      <a:pt x="14533" y="16713"/>
                      <a:pt x="14667" y="16750"/>
                    </a:cubicBezTo>
                    <a:cubicBezTo>
                      <a:pt x="14700" y="16759"/>
                      <a:pt x="14733" y="16763"/>
                      <a:pt x="14764" y="16763"/>
                    </a:cubicBezTo>
                    <a:cubicBezTo>
                      <a:pt x="14858" y="16763"/>
                      <a:pt x="14940" y="16722"/>
                      <a:pt x="14995" y="16640"/>
                    </a:cubicBezTo>
                    <a:cubicBezTo>
                      <a:pt x="15113" y="16469"/>
                      <a:pt x="15052" y="16081"/>
                      <a:pt x="14828" y="16081"/>
                    </a:cubicBezTo>
                    <a:cubicBezTo>
                      <a:pt x="14798" y="16081"/>
                      <a:pt x="14764" y="16089"/>
                      <a:pt x="14727" y="16105"/>
                    </a:cubicBezTo>
                    <a:cubicBezTo>
                      <a:pt x="14716" y="16105"/>
                      <a:pt x="14703" y="16117"/>
                      <a:pt x="14703" y="16117"/>
                    </a:cubicBezTo>
                    <a:cubicBezTo>
                      <a:pt x="14545" y="15971"/>
                      <a:pt x="14314" y="15899"/>
                      <a:pt x="14095" y="15886"/>
                    </a:cubicBezTo>
                    <a:cubicBezTo>
                      <a:pt x="14017" y="15872"/>
                      <a:pt x="13940" y="15866"/>
                      <a:pt x="13859" y="15866"/>
                    </a:cubicBezTo>
                    <a:cubicBezTo>
                      <a:pt x="13802" y="15866"/>
                      <a:pt x="13743" y="15869"/>
                      <a:pt x="13681" y="15874"/>
                    </a:cubicBezTo>
                    <a:cubicBezTo>
                      <a:pt x="13633" y="15497"/>
                      <a:pt x="13584" y="15120"/>
                      <a:pt x="13535" y="14731"/>
                    </a:cubicBezTo>
                    <a:cubicBezTo>
                      <a:pt x="13791" y="14731"/>
                      <a:pt x="14022" y="14840"/>
                      <a:pt x="14241" y="14962"/>
                    </a:cubicBezTo>
                    <a:cubicBezTo>
                      <a:pt x="14229" y="15047"/>
                      <a:pt x="14314" y="15108"/>
                      <a:pt x="14399" y="15132"/>
                    </a:cubicBezTo>
                    <a:cubicBezTo>
                      <a:pt x="14441" y="15145"/>
                      <a:pt x="14486" y="15151"/>
                      <a:pt x="14531" y="15151"/>
                    </a:cubicBezTo>
                    <a:cubicBezTo>
                      <a:pt x="14615" y="15151"/>
                      <a:pt x="14696" y="15127"/>
                      <a:pt x="14752" y="15072"/>
                    </a:cubicBezTo>
                    <a:cubicBezTo>
                      <a:pt x="14837" y="14974"/>
                      <a:pt x="14862" y="14828"/>
                      <a:pt x="14825" y="14718"/>
                    </a:cubicBezTo>
                    <a:cubicBezTo>
                      <a:pt x="14782" y="14601"/>
                      <a:pt x="14674" y="14558"/>
                      <a:pt x="14565" y="14558"/>
                    </a:cubicBezTo>
                    <a:cubicBezTo>
                      <a:pt x="14551" y="14558"/>
                      <a:pt x="14536" y="14559"/>
                      <a:pt x="14521" y="14561"/>
                    </a:cubicBezTo>
                    <a:cubicBezTo>
                      <a:pt x="14255" y="14330"/>
                      <a:pt x="13870" y="14219"/>
                      <a:pt x="13519" y="14219"/>
                    </a:cubicBezTo>
                    <a:cubicBezTo>
                      <a:pt x="13500" y="14219"/>
                      <a:pt x="13481" y="14220"/>
                      <a:pt x="13462" y="14220"/>
                    </a:cubicBezTo>
                    <a:cubicBezTo>
                      <a:pt x="13414" y="13891"/>
                      <a:pt x="13378" y="13564"/>
                      <a:pt x="13329" y="13223"/>
                    </a:cubicBezTo>
                    <a:cubicBezTo>
                      <a:pt x="13572" y="13223"/>
                      <a:pt x="13827" y="13272"/>
                      <a:pt x="13998" y="13418"/>
                    </a:cubicBezTo>
                    <a:cubicBezTo>
                      <a:pt x="13968" y="13589"/>
                      <a:pt x="14136" y="13674"/>
                      <a:pt x="14304" y="13674"/>
                    </a:cubicBezTo>
                    <a:cubicBezTo>
                      <a:pt x="14409" y="13674"/>
                      <a:pt x="14513" y="13641"/>
                      <a:pt x="14570" y="13575"/>
                    </a:cubicBezTo>
                    <a:cubicBezTo>
                      <a:pt x="14752" y="13345"/>
                      <a:pt x="14521" y="13028"/>
                      <a:pt x="14253" y="13028"/>
                    </a:cubicBezTo>
                    <a:cubicBezTo>
                      <a:pt x="14035" y="12761"/>
                      <a:pt x="13608" y="12664"/>
                      <a:pt x="13256" y="12664"/>
                    </a:cubicBezTo>
                    <a:lnTo>
                      <a:pt x="13110" y="11532"/>
                    </a:lnTo>
                    <a:lnTo>
                      <a:pt x="13110" y="11532"/>
                    </a:lnTo>
                    <a:cubicBezTo>
                      <a:pt x="13365" y="11545"/>
                      <a:pt x="13608" y="11654"/>
                      <a:pt x="13827" y="11788"/>
                    </a:cubicBezTo>
                    <a:lnTo>
                      <a:pt x="13827" y="11800"/>
                    </a:lnTo>
                    <a:cubicBezTo>
                      <a:pt x="13816" y="11910"/>
                      <a:pt x="13937" y="12031"/>
                      <a:pt x="14035" y="12055"/>
                    </a:cubicBezTo>
                    <a:cubicBezTo>
                      <a:pt x="14047" y="12058"/>
                      <a:pt x="14061" y="12060"/>
                      <a:pt x="14075" y="12060"/>
                    </a:cubicBezTo>
                    <a:cubicBezTo>
                      <a:pt x="14180" y="12060"/>
                      <a:pt x="14311" y="11984"/>
                      <a:pt x="14375" y="11910"/>
                    </a:cubicBezTo>
                    <a:cubicBezTo>
                      <a:pt x="14533" y="11715"/>
                      <a:pt x="14314" y="11435"/>
                      <a:pt x="14095" y="11423"/>
                    </a:cubicBezTo>
                    <a:cubicBezTo>
                      <a:pt x="13825" y="11164"/>
                      <a:pt x="13474" y="10996"/>
                      <a:pt x="13077" y="10996"/>
                    </a:cubicBezTo>
                    <a:cubicBezTo>
                      <a:pt x="13064" y="10996"/>
                      <a:pt x="13051" y="10997"/>
                      <a:pt x="13037" y="10997"/>
                    </a:cubicBezTo>
                    <a:lnTo>
                      <a:pt x="12891" y="9866"/>
                    </a:lnTo>
                    <a:cubicBezTo>
                      <a:pt x="12934" y="9862"/>
                      <a:pt x="12976" y="9860"/>
                      <a:pt x="13018" y="9860"/>
                    </a:cubicBezTo>
                    <a:cubicBezTo>
                      <a:pt x="13226" y="9860"/>
                      <a:pt x="13424" y="9911"/>
                      <a:pt x="13597" y="10012"/>
                    </a:cubicBezTo>
                    <a:cubicBezTo>
                      <a:pt x="13527" y="10179"/>
                      <a:pt x="13682" y="10315"/>
                      <a:pt x="13840" y="10315"/>
                    </a:cubicBezTo>
                    <a:cubicBezTo>
                      <a:pt x="13877" y="10315"/>
                      <a:pt x="13914" y="10308"/>
                      <a:pt x="13949" y="10292"/>
                    </a:cubicBezTo>
                    <a:cubicBezTo>
                      <a:pt x="14168" y="10183"/>
                      <a:pt x="14168" y="9878"/>
                      <a:pt x="13962" y="9756"/>
                    </a:cubicBezTo>
                    <a:cubicBezTo>
                      <a:pt x="13962" y="9756"/>
                      <a:pt x="13956" y="9751"/>
                      <a:pt x="13949" y="9751"/>
                    </a:cubicBezTo>
                    <a:cubicBezTo>
                      <a:pt x="13945" y="9751"/>
                      <a:pt x="13941" y="9753"/>
                      <a:pt x="13937" y="9756"/>
                    </a:cubicBezTo>
                    <a:cubicBezTo>
                      <a:pt x="13708" y="9420"/>
                      <a:pt x="13344" y="9277"/>
                      <a:pt x="12957" y="9277"/>
                    </a:cubicBezTo>
                    <a:cubicBezTo>
                      <a:pt x="12911" y="9277"/>
                      <a:pt x="12865" y="9279"/>
                      <a:pt x="12818" y="9283"/>
                    </a:cubicBezTo>
                    <a:cubicBezTo>
                      <a:pt x="12781" y="8978"/>
                      <a:pt x="12733" y="8662"/>
                      <a:pt x="12697" y="8346"/>
                    </a:cubicBezTo>
                    <a:lnTo>
                      <a:pt x="12697" y="8346"/>
                    </a:lnTo>
                    <a:cubicBezTo>
                      <a:pt x="12879" y="8370"/>
                      <a:pt x="13073" y="8419"/>
                      <a:pt x="13256" y="8516"/>
                    </a:cubicBezTo>
                    <a:cubicBezTo>
                      <a:pt x="13244" y="8626"/>
                      <a:pt x="13305" y="8748"/>
                      <a:pt x="13402" y="8784"/>
                    </a:cubicBezTo>
                    <a:cubicBezTo>
                      <a:pt x="13431" y="8798"/>
                      <a:pt x="13462" y="8804"/>
                      <a:pt x="13495" y="8804"/>
                    </a:cubicBezTo>
                    <a:cubicBezTo>
                      <a:pt x="13574" y="8804"/>
                      <a:pt x="13661" y="8769"/>
                      <a:pt x="13730" y="8735"/>
                    </a:cubicBezTo>
                    <a:cubicBezTo>
                      <a:pt x="13900" y="8613"/>
                      <a:pt x="13876" y="8285"/>
                      <a:pt x="13681" y="8212"/>
                    </a:cubicBezTo>
                    <a:cubicBezTo>
                      <a:pt x="13412" y="7884"/>
                      <a:pt x="13042" y="7737"/>
                      <a:pt x="12656" y="7737"/>
                    </a:cubicBezTo>
                    <a:cubicBezTo>
                      <a:pt x="12641" y="7737"/>
                      <a:pt x="12626" y="7737"/>
                      <a:pt x="12611" y="7738"/>
                    </a:cubicBezTo>
                    <a:cubicBezTo>
                      <a:pt x="12600" y="7653"/>
                      <a:pt x="12600" y="7567"/>
                      <a:pt x="12587" y="7494"/>
                    </a:cubicBezTo>
                    <a:cubicBezTo>
                      <a:pt x="12551" y="7227"/>
                      <a:pt x="12514" y="6972"/>
                      <a:pt x="12478" y="6716"/>
                    </a:cubicBezTo>
                    <a:cubicBezTo>
                      <a:pt x="12672" y="6716"/>
                      <a:pt x="12854" y="6802"/>
                      <a:pt x="13013" y="6911"/>
                    </a:cubicBezTo>
                    <a:cubicBezTo>
                      <a:pt x="12989" y="6984"/>
                      <a:pt x="13013" y="7069"/>
                      <a:pt x="13073" y="7142"/>
                    </a:cubicBezTo>
                    <a:cubicBezTo>
                      <a:pt x="13138" y="7207"/>
                      <a:pt x="13219" y="7245"/>
                      <a:pt x="13306" y="7245"/>
                    </a:cubicBezTo>
                    <a:cubicBezTo>
                      <a:pt x="13349" y="7245"/>
                      <a:pt x="13394" y="7235"/>
                      <a:pt x="13438" y="7215"/>
                    </a:cubicBezTo>
                    <a:cubicBezTo>
                      <a:pt x="13706" y="7094"/>
                      <a:pt x="13730" y="6716"/>
                      <a:pt x="13462" y="6583"/>
                    </a:cubicBezTo>
                    <a:lnTo>
                      <a:pt x="13438" y="6583"/>
                    </a:lnTo>
                    <a:cubicBezTo>
                      <a:pt x="13213" y="6256"/>
                      <a:pt x="12854" y="6118"/>
                      <a:pt x="12484" y="6118"/>
                    </a:cubicBezTo>
                    <a:cubicBezTo>
                      <a:pt x="12453" y="6118"/>
                      <a:pt x="12423" y="6119"/>
                      <a:pt x="12392" y="6121"/>
                    </a:cubicBezTo>
                    <a:cubicBezTo>
                      <a:pt x="12368" y="5877"/>
                      <a:pt x="12332" y="5634"/>
                      <a:pt x="12295" y="5391"/>
                    </a:cubicBezTo>
                    <a:lnTo>
                      <a:pt x="12295" y="5391"/>
                    </a:lnTo>
                    <a:cubicBezTo>
                      <a:pt x="12478" y="5403"/>
                      <a:pt x="12660" y="5451"/>
                      <a:pt x="12818" y="5561"/>
                    </a:cubicBezTo>
                    <a:cubicBezTo>
                      <a:pt x="12785" y="5753"/>
                      <a:pt x="12947" y="5865"/>
                      <a:pt x="13114" y="5865"/>
                    </a:cubicBezTo>
                    <a:cubicBezTo>
                      <a:pt x="13190" y="5865"/>
                      <a:pt x="13268" y="5842"/>
                      <a:pt x="13329" y="5792"/>
                    </a:cubicBezTo>
                    <a:cubicBezTo>
                      <a:pt x="13572" y="5597"/>
                      <a:pt x="13438" y="5294"/>
                      <a:pt x="13219" y="5172"/>
                    </a:cubicBezTo>
                    <a:cubicBezTo>
                      <a:pt x="12987" y="4859"/>
                      <a:pt x="12634" y="4733"/>
                      <a:pt x="12254" y="4733"/>
                    </a:cubicBezTo>
                    <a:cubicBezTo>
                      <a:pt x="12235" y="4733"/>
                      <a:pt x="12216" y="4734"/>
                      <a:pt x="12198" y="4734"/>
                    </a:cubicBezTo>
                    <a:cubicBezTo>
                      <a:pt x="12162" y="4478"/>
                      <a:pt x="12125" y="4223"/>
                      <a:pt x="12076" y="3968"/>
                    </a:cubicBezTo>
                    <a:lnTo>
                      <a:pt x="12076" y="3968"/>
                    </a:lnTo>
                    <a:cubicBezTo>
                      <a:pt x="12332" y="3980"/>
                      <a:pt x="12563" y="4078"/>
                      <a:pt x="12721" y="4272"/>
                    </a:cubicBezTo>
                    <a:cubicBezTo>
                      <a:pt x="12684" y="4369"/>
                      <a:pt x="12697" y="4478"/>
                      <a:pt x="12794" y="4527"/>
                    </a:cubicBezTo>
                    <a:cubicBezTo>
                      <a:pt x="12835" y="4558"/>
                      <a:pt x="12878" y="4571"/>
                      <a:pt x="12920" y="4571"/>
                    </a:cubicBezTo>
                    <a:cubicBezTo>
                      <a:pt x="12979" y="4571"/>
                      <a:pt x="13036" y="4545"/>
                      <a:pt x="13086" y="4503"/>
                    </a:cubicBezTo>
                    <a:cubicBezTo>
                      <a:pt x="13281" y="4357"/>
                      <a:pt x="13281" y="4053"/>
                      <a:pt x="13037" y="3956"/>
                    </a:cubicBezTo>
                    <a:cubicBezTo>
                      <a:pt x="13033" y="3952"/>
                      <a:pt x="13029" y="3950"/>
                      <a:pt x="13025" y="3950"/>
                    </a:cubicBezTo>
                    <a:cubicBezTo>
                      <a:pt x="13017" y="3950"/>
                      <a:pt x="13009" y="3956"/>
                      <a:pt x="13000" y="3956"/>
                    </a:cubicBezTo>
                    <a:cubicBezTo>
                      <a:pt x="12854" y="3591"/>
                      <a:pt x="12392" y="3421"/>
                      <a:pt x="11991" y="3421"/>
                    </a:cubicBezTo>
                    <a:cubicBezTo>
                      <a:pt x="11954" y="3189"/>
                      <a:pt x="11918" y="2959"/>
                      <a:pt x="11870" y="2740"/>
                    </a:cubicBezTo>
                    <a:lnTo>
                      <a:pt x="11870" y="2740"/>
                    </a:lnTo>
                    <a:cubicBezTo>
                      <a:pt x="12089" y="2751"/>
                      <a:pt x="12283" y="2849"/>
                      <a:pt x="12454" y="2995"/>
                    </a:cubicBezTo>
                    <a:cubicBezTo>
                      <a:pt x="12375" y="3187"/>
                      <a:pt x="12528" y="3310"/>
                      <a:pt x="12693" y="3310"/>
                    </a:cubicBezTo>
                    <a:cubicBezTo>
                      <a:pt x="12758" y="3310"/>
                      <a:pt x="12824" y="3292"/>
                      <a:pt x="12879" y="3251"/>
                    </a:cubicBezTo>
                    <a:cubicBezTo>
                      <a:pt x="12964" y="3189"/>
                      <a:pt x="13025" y="3080"/>
                      <a:pt x="13037" y="2970"/>
                    </a:cubicBezTo>
                    <a:cubicBezTo>
                      <a:pt x="13049" y="2837"/>
                      <a:pt x="12964" y="2727"/>
                      <a:pt x="12854" y="2643"/>
                    </a:cubicBezTo>
                    <a:lnTo>
                      <a:pt x="12854" y="2630"/>
                    </a:lnTo>
                    <a:cubicBezTo>
                      <a:pt x="12697" y="2411"/>
                      <a:pt x="12392" y="2302"/>
                      <a:pt x="12125" y="2265"/>
                    </a:cubicBezTo>
                    <a:cubicBezTo>
                      <a:pt x="12048" y="2257"/>
                      <a:pt x="11971" y="2248"/>
                      <a:pt x="11889" y="2248"/>
                    </a:cubicBezTo>
                    <a:cubicBezTo>
                      <a:pt x="11855" y="2248"/>
                      <a:pt x="11820" y="2250"/>
                      <a:pt x="11784" y="2253"/>
                    </a:cubicBezTo>
                    <a:lnTo>
                      <a:pt x="11784" y="2205"/>
                    </a:lnTo>
                    <a:lnTo>
                      <a:pt x="11784" y="2180"/>
                    </a:lnTo>
                    <a:lnTo>
                      <a:pt x="11784" y="2168"/>
                    </a:lnTo>
                    <a:cubicBezTo>
                      <a:pt x="11797" y="2143"/>
                      <a:pt x="11821" y="2119"/>
                      <a:pt x="11857" y="2119"/>
                    </a:cubicBezTo>
                    <a:cubicBezTo>
                      <a:pt x="11870" y="2107"/>
                      <a:pt x="11882" y="2107"/>
                      <a:pt x="11882" y="2095"/>
                    </a:cubicBezTo>
                    <a:cubicBezTo>
                      <a:pt x="12903" y="1670"/>
                      <a:pt x="14022" y="1681"/>
                      <a:pt x="15105" y="1670"/>
                    </a:cubicBezTo>
                    <a:cubicBezTo>
                      <a:pt x="16284" y="1657"/>
                      <a:pt x="17451" y="1621"/>
                      <a:pt x="18619" y="1560"/>
                    </a:cubicBezTo>
                    <a:cubicBezTo>
                      <a:pt x="20942" y="1451"/>
                      <a:pt x="23253" y="1243"/>
                      <a:pt x="25551" y="891"/>
                    </a:cubicBezTo>
                    <a:cubicBezTo>
                      <a:pt x="26853" y="684"/>
                      <a:pt x="28153" y="429"/>
                      <a:pt x="29431" y="125"/>
                    </a:cubicBezTo>
                    <a:close/>
                    <a:moveTo>
                      <a:pt x="28774" y="28619"/>
                    </a:moveTo>
                    <a:lnTo>
                      <a:pt x="28774" y="28631"/>
                    </a:lnTo>
                    <a:cubicBezTo>
                      <a:pt x="28774" y="28644"/>
                      <a:pt x="28786" y="28668"/>
                      <a:pt x="28786" y="28680"/>
                    </a:cubicBezTo>
                    <a:cubicBezTo>
                      <a:pt x="28713" y="28680"/>
                      <a:pt x="28628" y="28692"/>
                      <a:pt x="28555" y="28704"/>
                    </a:cubicBezTo>
                    <a:cubicBezTo>
                      <a:pt x="28543" y="28692"/>
                      <a:pt x="28543" y="28668"/>
                      <a:pt x="28543" y="28655"/>
                    </a:cubicBezTo>
                    <a:cubicBezTo>
                      <a:pt x="28616" y="28644"/>
                      <a:pt x="28701" y="28631"/>
                      <a:pt x="28774" y="28619"/>
                    </a:cubicBezTo>
                    <a:close/>
                    <a:moveTo>
                      <a:pt x="28458" y="28668"/>
                    </a:moveTo>
                    <a:cubicBezTo>
                      <a:pt x="28458" y="28680"/>
                      <a:pt x="28458" y="28692"/>
                      <a:pt x="28470" y="28717"/>
                    </a:cubicBezTo>
                    <a:cubicBezTo>
                      <a:pt x="28397" y="28717"/>
                      <a:pt x="28336" y="28728"/>
                      <a:pt x="28263" y="28741"/>
                    </a:cubicBezTo>
                    <a:lnTo>
                      <a:pt x="28263" y="28704"/>
                    </a:lnTo>
                    <a:cubicBezTo>
                      <a:pt x="28251" y="28704"/>
                      <a:pt x="28251" y="28692"/>
                      <a:pt x="28239" y="28692"/>
                    </a:cubicBezTo>
                    <a:cubicBezTo>
                      <a:pt x="28312" y="28680"/>
                      <a:pt x="28385" y="28668"/>
                      <a:pt x="28458" y="28668"/>
                    </a:cubicBezTo>
                    <a:close/>
                    <a:moveTo>
                      <a:pt x="28178" y="28692"/>
                    </a:moveTo>
                    <a:lnTo>
                      <a:pt x="28178" y="28728"/>
                    </a:lnTo>
                    <a:lnTo>
                      <a:pt x="28178" y="28753"/>
                    </a:lnTo>
                    <a:cubicBezTo>
                      <a:pt x="28069" y="28765"/>
                      <a:pt x="27972" y="28777"/>
                      <a:pt x="27862" y="28790"/>
                    </a:cubicBezTo>
                    <a:cubicBezTo>
                      <a:pt x="27850" y="28765"/>
                      <a:pt x="27850" y="28753"/>
                      <a:pt x="27837" y="28741"/>
                    </a:cubicBezTo>
                    <a:cubicBezTo>
                      <a:pt x="27959" y="28728"/>
                      <a:pt x="28069" y="28704"/>
                      <a:pt x="28178" y="28692"/>
                    </a:cubicBezTo>
                    <a:close/>
                    <a:moveTo>
                      <a:pt x="27753" y="28741"/>
                    </a:moveTo>
                    <a:cubicBezTo>
                      <a:pt x="27753" y="28753"/>
                      <a:pt x="27753" y="28753"/>
                      <a:pt x="27764" y="28753"/>
                    </a:cubicBezTo>
                    <a:cubicBezTo>
                      <a:pt x="27764" y="28765"/>
                      <a:pt x="27764" y="28777"/>
                      <a:pt x="27777" y="28801"/>
                    </a:cubicBezTo>
                    <a:cubicBezTo>
                      <a:pt x="27728" y="28801"/>
                      <a:pt x="27691" y="28801"/>
                      <a:pt x="27643" y="28814"/>
                    </a:cubicBezTo>
                    <a:cubicBezTo>
                      <a:pt x="27631" y="28790"/>
                      <a:pt x="27631" y="28777"/>
                      <a:pt x="27618" y="28765"/>
                    </a:cubicBezTo>
                    <a:cubicBezTo>
                      <a:pt x="27667" y="28753"/>
                      <a:pt x="27716" y="28753"/>
                      <a:pt x="27753" y="28741"/>
                    </a:cubicBezTo>
                    <a:close/>
                    <a:moveTo>
                      <a:pt x="27545" y="28765"/>
                    </a:moveTo>
                    <a:lnTo>
                      <a:pt x="27545" y="28801"/>
                    </a:lnTo>
                    <a:cubicBezTo>
                      <a:pt x="27545" y="28801"/>
                      <a:pt x="27558" y="28814"/>
                      <a:pt x="27558" y="28826"/>
                    </a:cubicBezTo>
                    <a:cubicBezTo>
                      <a:pt x="27485" y="28826"/>
                      <a:pt x="27424" y="28838"/>
                      <a:pt x="27351" y="28838"/>
                    </a:cubicBezTo>
                    <a:cubicBezTo>
                      <a:pt x="27351" y="28826"/>
                      <a:pt x="27339" y="28814"/>
                      <a:pt x="27339" y="28790"/>
                    </a:cubicBezTo>
                    <a:cubicBezTo>
                      <a:pt x="27412" y="28790"/>
                      <a:pt x="27472" y="28777"/>
                      <a:pt x="27545" y="28765"/>
                    </a:cubicBezTo>
                    <a:close/>
                    <a:moveTo>
                      <a:pt x="27254" y="28801"/>
                    </a:moveTo>
                    <a:cubicBezTo>
                      <a:pt x="27266" y="28826"/>
                      <a:pt x="27266" y="28838"/>
                      <a:pt x="27266" y="28850"/>
                    </a:cubicBezTo>
                    <a:cubicBezTo>
                      <a:pt x="27242" y="28863"/>
                      <a:pt x="27205" y="28863"/>
                      <a:pt x="27181" y="28863"/>
                    </a:cubicBezTo>
                    <a:cubicBezTo>
                      <a:pt x="27169" y="28850"/>
                      <a:pt x="27156" y="28838"/>
                      <a:pt x="27156" y="28814"/>
                    </a:cubicBezTo>
                    <a:cubicBezTo>
                      <a:pt x="27193" y="28814"/>
                      <a:pt x="27229" y="28801"/>
                      <a:pt x="27254" y="28801"/>
                    </a:cubicBezTo>
                    <a:close/>
                    <a:moveTo>
                      <a:pt x="27072" y="28826"/>
                    </a:moveTo>
                    <a:cubicBezTo>
                      <a:pt x="27072" y="28838"/>
                      <a:pt x="27083" y="28863"/>
                      <a:pt x="27083" y="28874"/>
                    </a:cubicBezTo>
                    <a:cubicBezTo>
                      <a:pt x="27023" y="28887"/>
                      <a:pt x="26962" y="28887"/>
                      <a:pt x="26889" y="28899"/>
                    </a:cubicBezTo>
                    <a:cubicBezTo>
                      <a:pt x="26889" y="28874"/>
                      <a:pt x="26877" y="28863"/>
                      <a:pt x="26877" y="28850"/>
                    </a:cubicBezTo>
                    <a:cubicBezTo>
                      <a:pt x="26937" y="28838"/>
                      <a:pt x="27010" y="28826"/>
                      <a:pt x="27072" y="28826"/>
                    </a:cubicBezTo>
                    <a:close/>
                    <a:moveTo>
                      <a:pt x="34599" y="26612"/>
                    </a:moveTo>
                    <a:cubicBezTo>
                      <a:pt x="34612" y="26661"/>
                      <a:pt x="34612" y="26698"/>
                      <a:pt x="34623" y="26747"/>
                    </a:cubicBezTo>
                    <a:cubicBezTo>
                      <a:pt x="34623" y="26771"/>
                      <a:pt x="34636" y="26807"/>
                      <a:pt x="34636" y="26844"/>
                    </a:cubicBezTo>
                    <a:lnTo>
                      <a:pt x="34623" y="26844"/>
                    </a:lnTo>
                    <a:cubicBezTo>
                      <a:pt x="34623" y="26820"/>
                      <a:pt x="34603" y="26801"/>
                      <a:pt x="34582" y="26801"/>
                    </a:cubicBezTo>
                    <a:cubicBezTo>
                      <a:pt x="34570" y="26801"/>
                      <a:pt x="34559" y="26807"/>
                      <a:pt x="34550" y="26820"/>
                    </a:cubicBezTo>
                    <a:lnTo>
                      <a:pt x="34539" y="26820"/>
                    </a:lnTo>
                    <a:cubicBezTo>
                      <a:pt x="33334" y="26856"/>
                      <a:pt x="32118" y="27014"/>
                      <a:pt x="30926" y="27147"/>
                    </a:cubicBezTo>
                    <a:cubicBezTo>
                      <a:pt x="29662" y="27282"/>
                      <a:pt x="28397" y="27415"/>
                      <a:pt x="27132" y="27561"/>
                    </a:cubicBezTo>
                    <a:cubicBezTo>
                      <a:pt x="27132" y="27561"/>
                      <a:pt x="27127" y="27556"/>
                      <a:pt x="27120" y="27556"/>
                    </a:cubicBezTo>
                    <a:cubicBezTo>
                      <a:pt x="27116" y="27556"/>
                      <a:pt x="27112" y="27557"/>
                      <a:pt x="27108" y="27561"/>
                    </a:cubicBezTo>
                    <a:cubicBezTo>
                      <a:pt x="26074" y="27634"/>
                      <a:pt x="25053" y="27755"/>
                      <a:pt x="24019" y="27926"/>
                    </a:cubicBezTo>
                    <a:cubicBezTo>
                      <a:pt x="22997" y="28096"/>
                      <a:pt x="21951" y="28145"/>
                      <a:pt x="20905" y="28255"/>
                    </a:cubicBezTo>
                    <a:cubicBezTo>
                      <a:pt x="20905" y="28255"/>
                      <a:pt x="20900" y="28249"/>
                      <a:pt x="20893" y="28249"/>
                    </a:cubicBezTo>
                    <a:cubicBezTo>
                      <a:pt x="20889" y="28249"/>
                      <a:pt x="20885" y="28250"/>
                      <a:pt x="20881" y="28255"/>
                    </a:cubicBezTo>
                    <a:cubicBezTo>
                      <a:pt x="19142" y="28509"/>
                      <a:pt x="17391" y="28692"/>
                      <a:pt x="15640" y="28911"/>
                    </a:cubicBezTo>
                    <a:lnTo>
                      <a:pt x="15640" y="28899"/>
                    </a:lnTo>
                    <a:cubicBezTo>
                      <a:pt x="15640" y="28887"/>
                      <a:pt x="15652" y="28874"/>
                      <a:pt x="15640" y="28863"/>
                    </a:cubicBezTo>
                    <a:cubicBezTo>
                      <a:pt x="15627" y="28850"/>
                      <a:pt x="15627" y="28826"/>
                      <a:pt x="15627" y="28814"/>
                    </a:cubicBezTo>
                    <a:cubicBezTo>
                      <a:pt x="20589" y="28230"/>
                      <a:pt x="25551" y="27658"/>
                      <a:pt x="30513" y="27087"/>
                    </a:cubicBezTo>
                    <a:cubicBezTo>
                      <a:pt x="31875" y="26917"/>
                      <a:pt x="33237" y="26771"/>
                      <a:pt x="34599" y="26612"/>
                    </a:cubicBezTo>
                    <a:close/>
                    <a:moveTo>
                      <a:pt x="26791" y="28850"/>
                    </a:moveTo>
                    <a:cubicBezTo>
                      <a:pt x="26791" y="28874"/>
                      <a:pt x="26804" y="28887"/>
                      <a:pt x="26804" y="28911"/>
                    </a:cubicBezTo>
                    <a:lnTo>
                      <a:pt x="26707" y="28911"/>
                    </a:lnTo>
                    <a:cubicBezTo>
                      <a:pt x="26694" y="28899"/>
                      <a:pt x="26694" y="28887"/>
                      <a:pt x="26682" y="28863"/>
                    </a:cubicBezTo>
                    <a:cubicBezTo>
                      <a:pt x="26718" y="28863"/>
                      <a:pt x="26755" y="28863"/>
                      <a:pt x="26791" y="28850"/>
                    </a:cubicBezTo>
                    <a:close/>
                    <a:moveTo>
                      <a:pt x="26597" y="28874"/>
                    </a:moveTo>
                    <a:lnTo>
                      <a:pt x="26597" y="28887"/>
                    </a:lnTo>
                    <a:cubicBezTo>
                      <a:pt x="26609" y="28899"/>
                      <a:pt x="26609" y="28911"/>
                      <a:pt x="26621" y="28923"/>
                    </a:cubicBezTo>
                    <a:cubicBezTo>
                      <a:pt x="26597" y="28923"/>
                      <a:pt x="26573" y="28936"/>
                      <a:pt x="26548" y="28936"/>
                    </a:cubicBezTo>
                    <a:lnTo>
                      <a:pt x="26537" y="28923"/>
                    </a:lnTo>
                    <a:cubicBezTo>
                      <a:pt x="26524" y="28911"/>
                      <a:pt x="26524" y="28899"/>
                      <a:pt x="26524" y="28887"/>
                    </a:cubicBezTo>
                    <a:cubicBezTo>
                      <a:pt x="26548" y="28874"/>
                      <a:pt x="26573" y="28874"/>
                      <a:pt x="26597" y="28874"/>
                    </a:cubicBezTo>
                    <a:close/>
                    <a:moveTo>
                      <a:pt x="26439" y="28887"/>
                    </a:moveTo>
                    <a:cubicBezTo>
                      <a:pt x="26439" y="28911"/>
                      <a:pt x="26439" y="28923"/>
                      <a:pt x="26451" y="28947"/>
                    </a:cubicBezTo>
                    <a:cubicBezTo>
                      <a:pt x="26378" y="28947"/>
                      <a:pt x="26305" y="28960"/>
                      <a:pt x="26232" y="28972"/>
                    </a:cubicBezTo>
                    <a:cubicBezTo>
                      <a:pt x="26220" y="28947"/>
                      <a:pt x="26220" y="28936"/>
                      <a:pt x="26208" y="28911"/>
                    </a:cubicBezTo>
                    <a:cubicBezTo>
                      <a:pt x="26293" y="28911"/>
                      <a:pt x="26366" y="28899"/>
                      <a:pt x="26439" y="28887"/>
                    </a:cubicBezTo>
                    <a:close/>
                    <a:moveTo>
                      <a:pt x="26123" y="28923"/>
                    </a:moveTo>
                    <a:cubicBezTo>
                      <a:pt x="26135" y="28947"/>
                      <a:pt x="26135" y="28960"/>
                      <a:pt x="26147" y="28972"/>
                    </a:cubicBezTo>
                    <a:cubicBezTo>
                      <a:pt x="26110" y="28984"/>
                      <a:pt x="26074" y="28984"/>
                      <a:pt x="26037" y="28984"/>
                    </a:cubicBezTo>
                    <a:cubicBezTo>
                      <a:pt x="26026" y="28960"/>
                      <a:pt x="26026" y="28947"/>
                      <a:pt x="26013" y="28936"/>
                    </a:cubicBezTo>
                    <a:cubicBezTo>
                      <a:pt x="26050" y="28936"/>
                      <a:pt x="26086" y="28923"/>
                      <a:pt x="26123" y="28923"/>
                    </a:cubicBezTo>
                    <a:close/>
                    <a:moveTo>
                      <a:pt x="25916" y="28947"/>
                    </a:moveTo>
                    <a:lnTo>
                      <a:pt x="25928" y="28960"/>
                    </a:lnTo>
                    <a:cubicBezTo>
                      <a:pt x="25940" y="28972"/>
                      <a:pt x="25953" y="28984"/>
                      <a:pt x="25953" y="28996"/>
                    </a:cubicBezTo>
                    <a:cubicBezTo>
                      <a:pt x="25891" y="29009"/>
                      <a:pt x="25819" y="29009"/>
                      <a:pt x="25746" y="29020"/>
                    </a:cubicBezTo>
                    <a:lnTo>
                      <a:pt x="25746" y="29009"/>
                    </a:lnTo>
                    <a:cubicBezTo>
                      <a:pt x="25746" y="28996"/>
                      <a:pt x="25734" y="28984"/>
                      <a:pt x="25734" y="28960"/>
                    </a:cubicBezTo>
                    <a:cubicBezTo>
                      <a:pt x="25794" y="28960"/>
                      <a:pt x="25855" y="28947"/>
                      <a:pt x="25916" y="28947"/>
                    </a:cubicBezTo>
                    <a:close/>
                    <a:moveTo>
                      <a:pt x="25648" y="28972"/>
                    </a:moveTo>
                    <a:cubicBezTo>
                      <a:pt x="25648" y="28996"/>
                      <a:pt x="25661" y="29009"/>
                      <a:pt x="25661" y="29033"/>
                    </a:cubicBezTo>
                    <a:cubicBezTo>
                      <a:pt x="25624" y="29033"/>
                      <a:pt x="25575" y="29033"/>
                      <a:pt x="25539" y="29045"/>
                    </a:cubicBezTo>
                    <a:cubicBezTo>
                      <a:pt x="25527" y="29020"/>
                      <a:pt x="25515" y="29009"/>
                      <a:pt x="25515" y="28984"/>
                    </a:cubicBezTo>
                    <a:cubicBezTo>
                      <a:pt x="25564" y="28984"/>
                      <a:pt x="25600" y="28972"/>
                      <a:pt x="25648" y="28972"/>
                    </a:cubicBezTo>
                    <a:close/>
                    <a:moveTo>
                      <a:pt x="29481" y="1"/>
                    </a:moveTo>
                    <a:cubicBezTo>
                      <a:pt x="29477" y="1"/>
                      <a:pt x="29472" y="1"/>
                      <a:pt x="29467" y="3"/>
                    </a:cubicBezTo>
                    <a:cubicBezTo>
                      <a:pt x="24785" y="1134"/>
                      <a:pt x="19969" y="1499"/>
                      <a:pt x="15165" y="1572"/>
                    </a:cubicBezTo>
                    <a:cubicBezTo>
                      <a:pt x="13998" y="1584"/>
                      <a:pt x="12770" y="1560"/>
                      <a:pt x="11700" y="2083"/>
                    </a:cubicBezTo>
                    <a:cubicBezTo>
                      <a:pt x="11687" y="2083"/>
                      <a:pt x="11687" y="2083"/>
                      <a:pt x="11687" y="2095"/>
                    </a:cubicBezTo>
                    <a:cubicBezTo>
                      <a:pt x="11675" y="2095"/>
                      <a:pt x="11663" y="2107"/>
                      <a:pt x="11651" y="2132"/>
                    </a:cubicBezTo>
                    <a:cubicBezTo>
                      <a:pt x="11651" y="2156"/>
                      <a:pt x="11663" y="2192"/>
                      <a:pt x="11700" y="2216"/>
                    </a:cubicBezTo>
                    <a:lnTo>
                      <a:pt x="11700" y="2253"/>
                    </a:lnTo>
                    <a:cubicBezTo>
                      <a:pt x="11627" y="2265"/>
                      <a:pt x="11565" y="2265"/>
                      <a:pt x="11492" y="2289"/>
                    </a:cubicBezTo>
                    <a:lnTo>
                      <a:pt x="11492" y="2265"/>
                    </a:lnTo>
                    <a:cubicBezTo>
                      <a:pt x="11492" y="2253"/>
                      <a:pt x="11481" y="2241"/>
                      <a:pt x="11481" y="2241"/>
                    </a:cubicBezTo>
                    <a:cubicBezTo>
                      <a:pt x="11468" y="2205"/>
                      <a:pt x="11432" y="2180"/>
                      <a:pt x="11395" y="2180"/>
                    </a:cubicBezTo>
                    <a:lnTo>
                      <a:pt x="11395" y="2192"/>
                    </a:lnTo>
                    <a:lnTo>
                      <a:pt x="11383" y="2180"/>
                    </a:lnTo>
                    <a:cubicBezTo>
                      <a:pt x="10958" y="2142"/>
                      <a:pt x="10532" y="2123"/>
                      <a:pt x="10109" y="2123"/>
                    </a:cubicBezTo>
                    <a:cubicBezTo>
                      <a:pt x="9855" y="2123"/>
                      <a:pt x="9603" y="2130"/>
                      <a:pt x="9352" y="2143"/>
                    </a:cubicBezTo>
                    <a:cubicBezTo>
                      <a:pt x="9292" y="1937"/>
                      <a:pt x="9243" y="1535"/>
                      <a:pt x="9048" y="1426"/>
                    </a:cubicBezTo>
                    <a:cubicBezTo>
                      <a:pt x="8985" y="1393"/>
                      <a:pt x="8905" y="1381"/>
                      <a:pt x="8817" y="1381"/>
                    </a:cubicBezTo>
                    <a:cubicBezTo>
                      <a:pt x="8581" y="1381"/>
                      <a:pt x="8288" y="1469"/>
                      <a:pt x="8111" y="1487"/>
                    </a:cubicBezTo>
                    <a:cubicBezTo>
                      <a:pt x="7844" y="1524"/>
                      <a:pt x="7589" y="1572"/>
                      <a:pt x="7321" y="1608"/>
                    </a:cubicBezTo>
                    <a:cubicBezTo>
                      <a:pt x="7321" y="1572"/>
                      <a:pt x="7321" y="1535"/>
                      <a:pt x="7309" y="1499"/>
                    </a:cubicBezTo>
                    <a:cubicBezTo>
                      <a:pt x="7309" y="1475"/>
                      <a:pt x="7297" y="1462"/>
                      <a:pt x="7273" y="1462"/>
                    </a:cubicBezTo>
                    <a:cubicBezTo>
                      <a:pt x="7195" y="1459"/>
                      <a:pt x="7117" y="1457"/>
                      <a:pt x="7039" y="1457"/>
                    </a:cubicBezTo>
                    <a:cubicBezTo>
                      <a:pt x="5968" y="1457"/>
                      <a:pt x="4867" y="1761"/>
                      <a:pt x="3904" y="2192"/>
                    </a:cubicBezTo>
                    <a:cubicBezTo>
                      <a:pt x="3879" y="2205"/>
                      <a:pt x="3879" y="2241"/>
                      <a:pt x="3892" y="2253"/>
                    </a:cubicBezTo>
                    <a:cubicBezTo>
                      <a:pt x="3892" y="2265"/>
                      <a:pt x="3892" y="2265"/>
                      <a:pt x="3904" y="2265"/>
                    </a:cubicBezTo>
                    <a:cubicBezTo>
                      <a:pt x="4025" y="2484"/>
                      <a:pt x="4087" y="2715"/>
                      <a:pt x="4098" y="2970"/>
                    </a:cubicBezTo>
                    <a:cubicBezTo>
                      <a:pt x="2749" y="3129"/>
                      <a:pt x="1387" y="3202"/>
                      <a:pt x="25" y="3262"/>
                    </a:cubicBezTo>
                    <a:lnTo>
                      <a:pt x="0" y="3262"/>
                    </a:lnTo>
                    <a:lnTo>
                      <a:pt x="0" y="3360"/>
                    </a:lnTo>
                    <a:cubicBezTo>
                      <a:pt x="0" y="3372"/>
                      <a:pt x="12" y="3372"/>
                      <a:pt x="25" y="3372"/>
                    </a:cubicBezTo>
                    <a:cubicBezTo>
                      <a:pt x="1909" y="3275"/>
                      <a:pt x="3819" y="3189"/>
                      <a:pt x="5692" y="2849"/>
                    </a:cubicBezTo>
                    <a:cubicBezTo>
                      <a:pt x="6652" y="2667"/>
                      <a:pt x="7589" y="2411"/>
                      <a:pt x="8562" y="2302"/>
                    </a:cubicBezTo>
                    <a:cubicBezTo>
                      <a:pt x="9071" y="2241"/>
                      <a:pt x="9581" y="2214"/>
                      <a:pt x="10090" y="2214"/>
                    </a:cubicBezTo>
                    <a:cubicBezTo>
                      <a:pt x="10505" y="2214"/>
                      <a:pt x="10920" y="2232"/>
                      <a:pt x="11335" y="2265"/>
                    </a:cubicBezTo>
                    <a:lnTo>
                      <a:pt x="11346" y="2265"/>
                    </a:lnTo>
                    <a:cubicBezTo>
                      <a:pt x="11359" y="2278"/>
                      <a:pt x="11371" y="2278"/>
                      <a:pt x="11383" y="2289"/>
                    </a:cubicBezTo>
                    <a:cubicBezTo>
                      <a:pt x="11383" y="2302"/>
                      <a:pt x="11383" y="2302"/>
                      <a:pt x="11395" y="2314"/>
                    </a:cubicBezTo>
                    <a:cubicBezTo>
                      <a:pt x="11043" y="2399"/>
                      <a:pt x="10727" y="2594"/>
                      <a:pt x="10495" y="2873"/>
                    </a:cubicBezTo>
                    <a:cubicBezTo>
                      <a:pt x="10483" y="2873"/>
                      <a:pt x="10483" y="2886"/>
                      <a:pt x="10483" y="2886"/>
                    </a:cubicBezTo>
                    <a:cubicBezTo>
                      <a:pt x="10471" y="2886"/>
                      <a:pt x="10459" y="2886"/>
                      <a:pt x="10459" y="2897"/>
                    </a:cubicBezTo>
                    <a:cubicBezTo>
                      <a:pt x="10252" y="3056"/>
                      <a:pt x="10216" y="3408"/>
                      <a:pt x="10471" y="3542"/>
                    </a:cubicBezTo>
                    <a:cubicBezTo>
                      <a:pt x="10507" y="3562"/>
                      <a:pt x="10548" y="3570"/>
                      <a:pt x="10591" y="3570"/>
                    </a:cubicBezTo>
                    <a:cubicBezTo>
                      <a:pt x="10790" y="3570"/>
                      <a:pt x="11017" y="3378"/>
                      <a:pt x="10897" y="3178"/>
                    </a:cubicBezTo>
                    <a:lnTo>
                      <a:pt x="10897" y="3165"/>
                    </a:lnTo>
                    <a:cubicBezTo>
                      <a:pt x="11055" y="3007"/>
                      <a:pt x="11249" y="2861"/>
                      <a:pt x="11468" y="2788"/>
                    </a:cubicBezTo>
                    <a:cubicBezTo>
                      <a:pt x="11492" y="3019"/>
                      <a:pt x="11529" y="3251"/>
                      <a:pt x="11554" y="3481"/>
                    </a:cubicBezTo>
                    <a:cubicBezTo>
                      <a:pt x="11176" y="3591"/>
                      <a:pt x="10824" y="3822"/>
                      <a:pt x="10654" y="4162"/>
                    </a:cubicBezTo>
                    <a:cubicBezTo>
                      <a:pt x="10647" y="4156"/>
                      <a:pt x="10641" y="4153"/>
                      <a:pt x="10635" y="4153"/>
                    </a:cubicBezTo>
                    <a:cubicBezTo>
                      <a:pt x="10629" y="4153"/>
                      <a:pt x="10623" y="4156"/>
                      <a:pt x="10617" y="4162"/>
                    </a:cubicBezTo>
                    <a:cubicBezTo>
                      <a:pt x="10398" y="4345"/>
                      <a:pt x="10422" y="4686"/>
                      <a:pt x="10714" y="4746"/>
                    </a:cubicBezTo>
                    <a:cubicBezTo>
                      <a:pt x="10746" y="4752"/>
                      <a:pt x="10777" y="4755"/>
                      <a:pt x="10807" y="4755"/>
                    </a:cubicBezTo>
                    <a:cubicBezTo>
                      <a:pt x="10904" y="4755"/>
                      <a:pt x="10993" y="4723"/>
                      <a:pt x="11067" y="4649"/>
                    </a:cubicBezTo>
                    <a:cubicBezTo>
                      <a:pt x="11128" y="4576"/>
                      <a:pt x="11189" y="4442"/>
                      <a:pt x="11103" y="4357"/>
                    </a:cubicBezTo>
                    <a:cubicBezTo>
                      <a:pt x="11237" y="4211"/>
                      <a:pt x="11419" y="4102"/>
                      <a:pt x="11627" y="4029"/>
                    </a:cubicBezTo>
                    <a:cubicBezTo>
                      <a:pt x="11651" y="4296"/>
                      <a:pt x="11687" y="4564"/>
                      <a:pt x="11724" y="4832"/>
                    </a:cubicBezTo>
                    <a:cubicBezTo>
                      <a:pt x="11395" y="4941"/>
                      <a:pt x="11103" y="5148"/>
                      <a:pt x="10946" y="5415"/>
                    </a:cubicBezTo>
                    <a:lnTo>
                      <a:pt x="10933" y="5415"/>
                    </a:lnTo>
                    <a:cubicBezTo>
                      <a:pt x="10811" y="5476"/>
                      <a:pt x="10714" y="5573"/>
                      <a:pt x="10690" y="5707"/>
                    </a:cubicBezTo>
                    <a:cubicBezTo>
                      <a:pt x="10678" y="5840"/>
                      <a:pt x="10738" y="5962"/>
                      <a:pt x="10848" y="6035"/>
                    </a:cubicBezTo>
                    <a:cubicBezTo>
                      <a:pt x="10900" y="6069"/>
                      <a:pt x="10962" y="6085"/>
                      <a:pt x="11025" y="6085"/>
                    </a:cubicBezTo>
                    <a:cubicBezTo>
                      <a:pt x="11231" y="6085"/>
                      <a:pt x="11446" y="5921"/>
                      <a:pt x="11335" y="5707"/>
                    </a:cubicBezTo>
                    <a:cubicBezTo>
                      <a:pt x="11468" y="5597"/>
                      <a:pt x="11638" y="5513"/>
                      <a:pt x="11797" y="5464"/>
                    </a:cubicBezTo>
                    <a:cubicBezTo>
                      <a:pt x="11833" y="5719"/>
                      <a:pt x="11870" y="5962"/>
                      <a:pt x="11906" y="6218"/>
                    </a:cubicBezTo>
                    <a:cubicBezTo>
                      <a:pt x="11663" y="6303"/>
                      <a:pt x="11432" y="6437"/>
                      <a:pt x="11262" y="6607"/>
                    </a:cubicBezTo>
                    <a:lnTo>
                      <a:pt x="11249" y="6607"/>
                    </a:lnTo>
                    <a:cubicBezTo>
                      <a:pt x="11079" y="6656"/>
                      <a:pt x="10909" y="6740"/>
                      <a:pt x="10860" y="6935"/>
                    </a:cubicBezTo>
                    <a:cubicBezTo>
                      <a:pt x="10811" y="7094"/>
                      <a:pt x="10909" y="7240"/>
                      <a:pt x="11030" y="7337"/>
                    </a:cubicBezTo>
                    <a:cubicBezTo>
                      <a:pt x="11108" y="7388"/>
                      <a:pt x="11192" y="7416"/>
                      <a:pt x="11275" y="7416"/>
                    </a:cubicBezTo>
                    <a:cubicBezTo>
                      <a:pt x="11350" y="7416"/>
                      <a:pt x="11424" y="7394"/>
                      <a:pt x="11492" y="7349"/>
                    </a:cubicBezTo>
                    <a:cubicBezTo>
                      <a:pt x="11614" y="7251"/>
                      <a:pt x="11700" y="7094"/>
                      <a:pt x="11651" y="6935"/>
                    </a:cubicBezTo>
                    <a:cubicBezTo>
                      <a:pt x="11748" y="6875"/>
                      <a:pt x="11857" y="6826"/>
                      <a:pt x="11979" y="6789"/>
                    </a:cubicBezTo>
                    <a:cubicBezTo>
                      <a:pt x="12016" y="7142"/>
                      <a:pt x="12064" y="7483"/>
                      <a:pt x="12113" y="7823"/>
                    </a:cubicBezTo>
                    <a:cubicBezTo>
                      <a:pt x="11821" y="7921"/>
                      <a:pt x="11565" y="8091"/>
                      <a:pt x="11359" y="8310"/>
                    </a:cubicBezTo>
                    <a:lnTo>
                      <a:pt x="11346" y="8310"/>
                    </a:lnTo>
                    <a:cubicBezTo>
                      <a:pt x="11213" y="8370"/>
                      <a:pt x="11055" y="8467"/>
                      <a:pt x="11030" y="8626"/>
                    </a:cubicBezTo>
                    <a:cubicBezTo>
                      <a:pt x="11019" y="8772"/>
                      <a:pt x="11103" y="8905"/>
                      <a:pt x="11225" y="8966"/>
                    </a:cubicBezTo>
                    <a:cubicBezTo>
                      <a:pt x="11274" y="8998"/>
                      <a:pt x="11329" y="9012"/>
                      <a:pt x="11385" y="9012"/>
                    </a:cubicBezTo>
                    <a:cubicBezTo>
                      <a:pt x="11588" y="9012"/>
                      <a:pt x="11793" y="8824"/>
                      <a:pt x="11736" y="8613"/>
                    </a:cubicBezTo>
                    <a:cubicBezTo>
                      <a:pt x="11882" y="8516"/>
                      <a:pt x="12027" y="8443"/>
                      <a:pt x="12186" y="8394"/>
                    </a:cubicBezTo>
                    <a:cubicBezTo>
                      <a:pt x="12235" y="8735"/>
                      <a:pt x="12271" y="9064"/>
                      <a:pt x="12319" y="9392"/>
                    </a:cubicBezTo>
                    <a:cubicBezTo>
                      <a:pt x="12040" y="9502"/>
                      <a:pt x="11784" y="9659"/>
                      <a:pt x="11602" y="9866"/>
                    </a:cubicBezTo>
                    <a:lnTo>
                      <a:pt x="11590" y="9866"/>
                    </a:lnTo>
                    <a:cubicBezTo>
                      <a:pt x="11346" y="10000"/>
                      <a:pt x="11262" y="10365"/>
                      <a:pt x="11529" y="10510"/>
                    </a:cubicBezTo>
                    <a:cubicBezTo>
                      <a:pt x="11582" y="10542"/>
                      <a:pt x="11637" y="10556"/>
                      <a:pt x="11692" y="10556"/>
                    </a:cubicBezTo>
                    <a:cubicBezTo>
                      <a:pt x="11891" y="10556"/>
                      <a:pt x="12076" y="10368"/>
                      <a:pt x="12027" y="10158"/>
                    </a:cubicBezTo>
                    <a:cubicBezTo>
                      <a:pt x="12137" y="10085"/>
                      <a:pt x="12271" y="10024"/>
                      <a:pt x="12405" y="9975"/>
                    </a:cubicBezTo>
                    <a:cubicBezTo>
                      <a:pt x="12454" y="10353"/>
                      <a:pt x="12502" y="10718"/>
                      <a:pt x="12551" y="11094"/>
                    </a:cubicBezTo>
                    <a:cubicBezTo>
                      <a:pt x="12295" y="11192"/>
                      <a:pt x="12052" y="11350"/>
                      <a:pt x="11894" y="11556"/>
                    </a:cubicBezTo>
                    <a:cubicBezTo>
                      <a:pt x="11724" y="11581"/>
                      <a:pt x="11578" y="11691"/>
                      <a:pt x="11541" y="11848"/>
                    </a:cubicBezTo>
                    <a:cubicBezTo>
                      <a:pt x="11505" y="12007"/>
                      <a:pt x="11590" y="12153"/>
                      <a:pt x="11724" y="12237"/>
                    </a:cubicBezTo>
                    <a:cubicBezTo>
                      <a:pt x="11791" y="12274"/>
                      <a:pt x="11870" y="12295"/>
                      <a:pt x="11948" y="12295"/>
                    </a:cubicBezTo>
                    <a:cubicBezTo>
                      <a:pt x="12025" y="12295"/>
                      <a:pt x="12101" y="12274"/>
                      <a:pt x="12162" y="12226"/>
                    </a:cubicBezTo>
                    <a:cubicBezTo>
                      <a:pt x="12283" y="12140"/>
                      <a:pt x="12332" y="11983"/>
                      <a:pt x="12271" y="11848"/>
                    </a:cubicBezTo>
                    <a:lnTo>
                      <a:pt x="12259" y="11848"/>
                    </a:lnTo>
                    <a:cubicBezTo>
                      <a:pt x="12381" y="11764"/>
                      <a:pt x="12502" y="11691"/>
                      <a:pt x="12624" y="11642"/>
                    </a:cubicBezTo>
                    <a:cubicBezTo>
                      <a:pt x="12672" y="12007"/>
                      <a:pt x="12733" y="12383"/>
                      <a:pt x="12781" y="12748"/>
                    </a:cubicBezTo>
                    <a:cubicBezTo>
                      <a:pt x="12527" y="12845"/>
                      <a:pt x="12308" y="12991"/>
                      <a:pt x="12137" y="13199"/>
                    </a:cubicBezTo>
                    <a:lnTo>
                      <a:pt x="12125" y="13199"/>
                    </a:lnTo>
                    <a:cubicBezTo>
                      <a:pt x="12110" y="13195"/>
                      <a:pt x="12096" y="13193"/>
                      <a:pt x="12082" y="13193"/>
                    </a:cubicBezTo>
                    <a:cubicBezTo>
                      <a:pt x="11966" y="13193"/>
                      <a:pt x="11863" y="13320"/>
                      <a:pt x="11809" y="13418"/>
                    </a:cubicBezTo>
                    <a:cubicBezTo>
                      <a:pt x="11748" y="13551"/>
                      <a:pt x="11773" y="13721"/>
                      <a:pt x="11894" y="13807"/>
                    </a:cubicBezTo>
                    <a:cubicBezTo>
                      <a:pt x="11956" y="13849"/>
                      <a:pt x="12035" y="13868"/>
                      <a:pt x="12117" y="13868"/>
                    </a:cubicBezTo>
                    <a:cubicBezTo>
                      <a:pt x="12342" y="13868"/>
                      <a:pt x="12582" y="13719"/>
                      <a:pt x="12502" y="13478"/>
                    </a:cubicBezTo>
                    <a:cubicBezTo>
                      <a:pt x="12611" y="13405"/>
                      <a:pt x="12733" y="13345"/>
                      <a:pt x="12854" y="13308"/>
                    </a:cubicBezTo>
                    <a:cubicBezTo>
                      <a:pt x="12891" y="13539"/>
                      <a:pt x="12916" y="13782"/>
                      <a:pt x="12952" y="14026"/>
                    </a:cubicBezTo>
                    <a:cubicBezTo>
                      <a:pt x="12952" y="14037"/>
                      <a:pt x="12964" y="14037"/>
                      <a:pt x="12964" y="14050"/>
                    </a:cubicBezTo>
                    <a:cubicBezTo>
                      <a:pt x="12964" y="14135"/>
                      <a:pt x="12976" y="14220"/>
                      <a:pt x="12989" y="14305"/>
                    </a:cubicBezTo>
                    <a:cubicBezTo>
                      <a:pt x="12733" y="14390"/>
                      <a:pt x="12502" y="14524"/>
                      <a:pt x="12319" y="14718"/>
                    </a:cubicBezTo>
                    <a:lnTo>
                      <a:pt x="12295" y="14718"/>
                    </a:lnTo>
                    <a:cubicBezTo>
                      <a:pt x="12284" y="14716"/>
                      <a:pt x="12274" y="14715"/>
                      <a:pt x="12263" y="14715"/>
                    </a:cubicBezTo>
                    <a:cubicBezTo>
                      <a:pt x="12141" y="14715"/>
                      <a:pt x="12024" y="14837"/>
                      <a:pt x="11979" y="14937"/>
                    </a:cubicBezTo>
                    <a:cubicBezTo>
                      <a:pt x="11930" y="15059"/>
                      <a:pt x="11954" y="15180"/>
                      <a:pt x="12052" y="15266"/>
                    </a:cubicBezTo>
                    <a:cubicBezTo>
                      <a:pt x="12122" y="15328"/>
                      <a:pt x="12213" y="15370"/>
                      <a:pt x="12308" y="15370"/>
                    </a:cubicBezTo>
                    <a:cubicBezTo>
                      <a:pt x="12344" y="15370"/>
                      <a:pt x="12380" y="15364"/>
                      <a:pt x="12417" y="15351"/>
                    </a:cubicBezTo>
                    <a:cubicBezTo>
                      <a:pt x="12527" y="15302"/>
                      <a:pt x="12611" y="15205"/>
                      <a:pt x="12611" y="15083"/>
                    </a:cubicBezTo>
                    <a:cubicBezTo>
                      <a:pt x="12733" y="14974"/>
                      <a:pt x="12879" y="14889"/>
                      <a:pt x="13037" y="14840"/>
                    </a:cubicBezTo>
                    <a:cubicBezTo>
                      <a:pt x="13073" y="15217"/>
                      <a:pt x="13122" y="15594"/>
                      <a:pt x="13183" y="15971"/>
                    </a:cubicBezTo>
                    <a:cubicBezTo>
                      <a:pt x="12927" y="16044"/>
                      <a:pt x="12697" y="16190"/>
                      <a:pt x="12514" y="16385"/>
                    </a:cubicBezTo>
                    <a:cubicBezTo>
                      <a:pt x="12381" y="16397"/>
                      <a:pt x="12259" y="16470"/>
                      <a:pt x="12210" y="16604"/>
                    </a:cubicBezTo>
                    <a:cubicBezTo>
                      <a:pt x="12173" y="16725"/>
                      <a:pt x="12210" y="16859"/>
                      <a:pt x="12308" y="16944"/>
                    </a:cubicBezTo>
                    <a:cubicBezTo>
                      <a:pt x="12378" y="17003"/>
                      <a:pt x="12465" y="17030"/>
                      <a:pt x="12552" y="17030"/>
                    </a:cubicBezTo>
                    <a:cubicBezTo>
                      <a:pt x="12735" y="17030"/>
                      <a:pt x="12912" y="16908"/>
                      <a:pt x="12903" y="16701"/>
                    </a:cubicBezTo>
                    <a:lnTo>
                      <a:pt x="12903" y="16689"/>
                    </a:lnTo>
                    <a:cubicBezTo>
                      <a:pt x="13013" y="16604"/>
                      <a:pt x="13135" y="16531"/>
                      <a:pt x="13256" y="16482"/>
                    </a:cubicBezTo>
                    <a:cubicBezTo>
                      <a:pt x="13317" y="16823"/>
                      <a:pt x="13365" y="17163"/>
                      <a:pt x="13414" y="17504"/>
                    </a:cubicBezTo>
                    <a:cubicBezTo>
                      <a:pt x="13146" y="17588"/>
                      <a:pt x="12867" y="17759"/>
                      <a:pt x="12721" y="17978"/>
                    </a:cubicBezTo>
                    <a:cubicBezTo>
                      <a:pt x="12600" y="18026"/>
                      <a:pt x="12465" y="18112"/>
                      <a:pt x="12429" y="18245"/>
                    </a:cubicBezTo>
                    <a:cubicBezTo>
                      <a:pt x="12392" y="18379"/>
                      <a:pt x="12454" y="18513"/>
                      <a:pt x="12551" y="18598"/>
                    </a:cubicBezTo>
                    <a:cubicBezTo>
                      <a:pt x="12619" y="18651"/>
                      <a:pt x="12715" y="18680"/>
                      <a:pt x="12808" y="18680"/>
                    </a:cubicBezTo>
                    <a:cubicBezTo>
                      <a:pt x="12864" y="18680"/>
                      <a:pt x="12919" y="18670"/>
                      <a:pt x="12964" y="18647"/>
                    </a:cubicBezTo>
                    <a:cubicBezTo>
                      <a:pt x="13073" y="18586"/>
                      <a:pt x="13195" y="18428"/>
                      <a:pt x="13159" y="18294"/>
                    </a:cubicBezTo>
                    <a:cubicBezTo>
                      <a:pt x="13268" y="18209"/>
                      <a:pt x="13390" y="18148"/>
                      <a:pt x="13511" y="18099"/>
                    </a:cubicBezTo>
                    <a:cubicBezTo>
                      <a:pt x="13560" y="18428"/>
                      <a:pt x="13597" y="18756"/>
                      <a:pt x="13633" y="19085"/>
                    </a:cubicBezTo>
                    <a:cubicBezTo>
                      <a:pt x="13621" y="19085"/>
                      <a:pt x="13621" y="19096"/>
                      <a:pt x="13621" y="19109"/>
                    </a:cubicBezTo>
                    <a:cubicBezTo>
                      <a:pt x="13621" y="19145"/>
                      <a:pt x="13633" y="19169"/>
                      <a:pt x="13633" y="19194"/>
                    </a:cubicBezTo>
                    <a:cubicBezTo>
                      <a:pt x="13329" y="19304"/>
                      <a:pt x="13062" y="19498"/>
                      <a:pt x="12879" y="19778"/>
                    </a:cubicBezTo>
                    <a:lnTo>
                      <a:pt x="12854" y="19778"/>
                    </a:lnTo>
                    <a:cubicBezTo>
                      <a:pt x="12721" y="19839"/>
                      <a:pt x="12600" y="19948"/>
                      <a:pt x="12600" y="20094"/>
                    </a:cubicBezTo>
                    <a:cubicBezTo>
                      <a:pt x="12611" y="20215"/>
                      <a:pt x="12697" y="20325"/>
                      <a:pt x="12818" y="20374"/>
                    </a:cubicBezTo>
                    <a:cubicBezTo>
                      <a:pt x="12856" y="20385"/>
                      <a:pt x="12893" y="20390"/>
                      <a:pt x="12930" y="20390"/>
                    </a:cubicBezTo>
                    <a:cubicBezTo>
                      <a:pt x="13014" y="20390"/>
                      <a:pt x="13095" y="20363"/>
                      <a:pt x="13171" y="20313"/>
                    </a:cubicBezTo>
                    <a:cubicBezTo>
                      <a:pt x="13256" y="20240"/>
                      <a:pt x="13354" y="20142"/>
                      <a:pt x="13281" y="20033"/>
                    </a:cubicBezTo>
                    <a:cubicBezTo>
                      <a:pt x="13402" y="19923"/>
                      <a:pt x="13548" y="19839"/>
                      <a:pt x="13706" y="19766"/>
                    </a:cubicBezTo>
                    <a:cubicBezTo>
                      <a:pt x="13754" y="20142"/>
                      <a:pt x="13816" y="20520"/>
                      <a:pt x="13864" y="20896"/>
                    </a:cubicBezTo>
                    <a:cubicBezTo>
                      <a:pt x="13560" y="21018"/>
                      <a:pt x="13292" y="21213"/>
                      <a:pt x="13135" y="21468"/>
                    </a:cubicBezTo>
                    <a:cubicBezTo>
                      <a:pt x="13110" y="21468"/>
                      <a:pt x="13086" y="21480"/>
                      <a:pt x="13086" y="21504"/>
                    </a:cubicBezTo>
                    <a:cubicBezTo>
                      <a:pt x="13062" y="21517"/>
                      <a:pt x="13025" y="21529"/>
                      <a:pt x="13025" y="21529"/>
                    </a:cubicBezTo>
                    <a:cubicBezTo>
                      <a:pt x="13000" y="21553"/>
                      <a:pt x="12976" y="21566"/>
                      <a:pt x="12964" y="21590"/>
                    </a:cubicBezTo>
                    <a:cubicBezTo>
                      <a:pt x="12927" y="21639"/>
                      <a:pt x="12903" y="21699"/>
                      <a:pt x="12903" y="21748"/>
                    </a:cubicBezTo>
                    <a:cubicBezTo>
                      <a:pt x="12891" y="21882"/>
                      <a:pt x="12964" y="21991"/>
                      <a:pt x="13073" y="22052"/>
                    </a:cubicBezTo>
                    <a:cubicBezTo>
                      <a:pt x="13119" y="22083"/>
                      <a:pt x="13172" y="22096"/>
                      <a:pt x="13225" y="22096"/>
                    </a:cubicBezTo>
                    <a:cubicBezTo>
                      <a:pt x="13299" y="22096"/>
                      <a:pt x="13375" y="22070"/>
                      <a:pt x="13438" y="22028"/>
                    </a:cubicBezTo>
                    <a:cubicBezTo>
                      <a:pt x="13535" y="21955"/>
                      <a:pt x="13608" y="21821"/>
                      <a:pt x="13524" y="21723"/>
                    </a:cubicBezTo>
                    <a:cubicBezTo>
                      <a:pt x="13645" y="21614"/>
                      <a:pt x="13779" y="21529"/>
                      <a:pt x="13937" y="21456"/>
                    </a:cubicBezTo>
                    <a:cubicBezTo>
                      <a:pt x="13986" y="21821"/>
                      <a:pt x="14022" y="22186"/>
                      <a:pt x="14071" y="22550"/>
                    </a:cubicBezTo>
                    <a:cubicBezTo>
                      <a:pt x="14071" y="22563"/>
                      <a:pt x="14071" y="22575"/>
                      <a:pt x="14083" y="22575"/>
                    </a:cubicBezTo>
                    <a:cubicBezTo>
                      <a:pt x="14083" y="22599"/>
                      <a:pt x="14083" y="22623"/>
                      <a:pt x="14095" y="22636"/>
                    </a:cubicBezTo>
                    <a:cubicBezTo>
                      <a:pt x="13840" y="22733"/>
                      <a:pt x="13621" y="22891"/>
                      <a:pt x="13451" y="23122"/>
                    </a:cubicBezTo>
                    <a:cubicBezTo>
                      <a:pt x="13195" y="23220"/>
                      <a:pt x="13037" y="23536"/>
                      <a:pt x="13305" y="23731"/>
                    </a:cubicBezTo>
                    <a:cubicBezTo>
                      <a:pt x="13365" y="23771"/>
                      <a:pt x="13445" y="23797"/>
                      <a:pt x="13524" y="23797"/>
                    </a:cubicBezTo>
                    <a:cubicBezTo>
                      <a:pt x="13588" y="23797"/>
                      <a:pt x="13652" y="23780"/>
                      <a:pt x="13706" y="23742"/>
                    </a:cubicBezTo>
                    <a:cubicBezTo>
                      <a:pt x="13791" y="23682"/>
                      <a:pt x="13852" y="23548"/>
                      <a:pt x="13816" y="23426"/>
                    </a:cubicBezTo>
                    <a:cubicBezTo>
                      <a:pt x="13925" y="23341"/>
                      <a:pt x="14035" y="23280"/>
                      <a:pt x="14156" y="23231"/>
                    </a:cubicBezTo>
                    <a:cubicBezTo>
                      <a:pt x="14192" y="23633"/>
                      <a:pt x="14241" y="24034"/>
                      <a:pt x="14289" y="24436"/>
                    </a:cubicBezTo>
                    <a:cubicBezTo>
                      <a:pt x="14035" y="24545"/>
                      <a:pt x="13816" y="24728"/>
                      <a:pt x="13670" y="24983"/>
                    </a:cubicBezTo>
                    <a:cubicBezTo>
                      <a:pt x="13451" y="25044"/>
                      <a:pt x="13292" y="25396"/>
                      <a:pt x="13511" y="25555"/>
                    </a:cubicBezTo>
                    <a:cubicBezTo>
                      <a:pt x="13564" y="25591"/>
                      <a:pt x="13627" y="25607"/>
                      <a:pt x="13690" y="25607"/>
                    </a:cubicBezTo>
                    <a:cubicBezTo>
                      <a:pt x="13860" y="25607"/>
                      <a:pt x="14030" y="25486"/>
                      <a:pt x="13986" y="25299"/>
                    </a:cubicBezTo>
                    <a:cubicBezTo>
                      <a:pt x="14095" y="25177"/>
                      <a:pt x="14229" y="25093"/>
                      <a:pt x="14362" y="25020"/>
                    </a:cubicBezTo>
                    <a:cubicBezTo>
                      <a:pt x="14411" y="25384"/>
                      <a:pt x="14460" y="25761"/>
                      <a:pt x="14508" y="26126"/>
                    </a:cubicBezTo>
                    <a:cubicBezTo>
                      <a:pt x="14241" y="26236"/>
                      <a:pt x="14010" y="26406"/>
                      <a:pt x="13889" y="26612"/>
                    </a:cubicBezTo>
                    <a:lnTo>
                      <a:pt x="13876" y="26612"/>
                    </a:lnTo>
                    <a:cubicBezTo>
                      <a:pt x="13597" y="26722"/>
                      <a:pt x="13535" y="27099"/>
                      <a:pt x="13791" y="27282"/>
                    </a:cubicBezTo>
                    <a:cubicBezTo>
                      <a:pt x="13856" y="27325"/>
                      <a:pt x="13929" y="27345"/>
                      <a:pt x="14001" y="27345"/>
                    </a:cubicBezTo>
                    <a:cubicBezTo>
                      <a:pt x="14212" y="27345"/>
                      <a:pt x="14408" y="27174"/>
                      <a:pt x="14326" y="26928"/>
                    </a:cubicBezTo>
                    <a:cubicBezTo>
                      <a:pt x="14326" y="26917"/>
                      <a:pt x="14314" y="26917"/>
                      <a:pt x="14302" y="26904"/>
                    </a:cubicBezTo>
                    <a:cubicBezTo>
                      <a:pt x="14387" y="26831"/>
                      <a:pt x="14484" y="26771"/>
                      <a:pt x="14594" y="26710"/>
                    </a:cubicBezTo>
                    <a:cubicBezTo>
                      <a:pt x="14703" y="27403"/>
                      <a:pt x="14813" y="28084"/>
                      <a:pt x="14959" y="28765"/>
                    </a:cubicBezTo>
                    <a:cubicBezTo>
                      <a:pt x="14362" y="28838"/>
                      <a:pt x="13754" y="28936"/>
                      <a:pt x="13171" y="29057"/>
                    </a:cubicBezTo>
                    <a:lnTo>
                      <a:pt x="13681" y="29057"/>
                    </a:lnTo>
                    <a:cubicBezTo>
                      <a:pt x="14071" y="28996"/>
                      <a:pt x="14460" y="28936"/>
                      <a:pt x="14849" y="28863"/>
                    </a:cubicBezTo>
                    <a:lnTo>
                      <a:pt x="14849" y="28863"/>
                    </a:lnTo>
                    <a:cubicBezTo>
                      <a:pt x="14800" y="28972"/>
                      <a:pt x="14424" y="28984"/>
                      <a:pt x="14351" y="28996"/>
                    </a:cubicBezTo>
                    <a:cubicBezTo>
                      <a:pt x="14217" y="29009"/>
                      <a:pt x="14095" y="29033"/>
                      <a:pt x="13973" y="29057"/>
                    </a:cubicBezTo>
                    <a:lnTo>
                      <a:pt x="14508" y="29057"/>
                    </a:lnTo>
                    <a:cubicBezTo>
                      <a:pt x="14643" y="29033"/>
                      <a:pt x="14776" y="29020"/>
                      <a:pt x="14922" y="28996"/>
                    </a:cubicBezTo>
                    <a:cubicBezTo>
                      <a:pt x="14935" y="28996"/>
                      <a:pt x="14946" y="28972"/>
                      <a:pt x="14946" y="28960"/>
                    </a:cubicBezTo>
                    <a:cubicBezTo>
                      <a:pt x="14946" y="28899"/>
                      <a:pt x="14946" y="28887"/>
                      <a:pt x="14935" y="28850"/>
                    </a:cubicBezTo>
                    <a:lnTo>
                      <a:pt x="14983" y="28850"/>
                    </a:lnTo>
                    <a:cubicBezTo>
                      <a:pt x="14989" y="28855"/>
                      <a:pt x="14996" y="28858"/>
                      <a:pt x="15003" y="28858"/>
                    </a:cubicBezTo>
                    <a:cubicBezTo>
                      <a:pt x="15031" y="28858"/>
                      <a:pt x="15065" y="28828"/>
                      <a:pt x="15056" y="28790"/>
                    </a:cubicBezTo>
                    <a:cubicBezTo>
                      <a:pt x="14922" y="28084"/>
                      <a:pt x="14800" y="27379"/>
                      <a:pt x="14691" y="26674"/>
                    </a:cubicBezTo>
                    <a:cubicBezTo>
                      <a:pt x="14813" y="26637"/>
                      <a:pt x="14922" y="26612"/>
                      <a:pt x="15043" y="26601"/>
                    </a:cubicBezTo>
                    <a:lnTo>
                      <a:pt x="15043" y="26637"/>
                    </a:lnTo>
                    <a:cubicBezTo>
                      <a:pt x="15032" y="26649"/>
                      <a:pt x="15019" y="26661"/>
                      <a:pt x="15032" y="26685"/>
                    </a:cubicBezTo>
                    <a:cubicBezTo>
                      <a:pt x="15165" y="27379"/>
                      <a:pt x="15299" y="28084"/>
                      <a:pt x="15433" y="28790"/>
                    </a:cubicBezTo>
                    <a:cubicBezTo>
                      <a:pt x="15433" y="28814"/>
                      <a:pt x="15457" y="28826"/>
                      <a:pt x="15481" y="28826"/>
                    </a:cubicBezTo>
                    <a:lnTo>
                      <a:pt x="15543" y="28814"/>
                    </a:lnTo>
                    <a:cubicBezTo>
                      <a:pt x="15543" y="28838"/>
                      <a:pt x="15543" y="28863"/>
                      <a:pt x="15554" y="28874"/>
                    </a:cubicBezTo>
                    <a:cubicBezTo>
                      <a:pt x="15543" y="28887"/>
                      <a:pt x="15543" y="28899"/>
                      <a:pt x="15554" y="28911"/>
                    </a:cubicBezTo>
                    <a:lnTo>
                      <a:pt x="15554" y="28923"/>
                    </a:lnTo>
                    <a:lnTo>
                      <a:pt x="15554" y="28936"/>
                    </a:lnTo>
                    <a:cubicBezTo>
                      <a:pt x="15554" y="28947"/>
                      <a:pt x="15567" y="28960"/>
                      <a:pt x="15567" y="28972"/>
                    </a:cubicBezTo>
                    <a:cubicBezTo>
                      <a:pt x="15567" y="28982"/>
                      <a:pt x="15583" y="28999"/>
                      <a:pt x="15601" y="28999"/>
                    </a:cubicBezTo>
                    <a:cubicBezTo>
                      <a:pt x="15606" y="28999"/>
                      <a:pt x="15611" y="28998"/>
                      <a:pt x="15616" y="28996"/>
                    </a:cubicBezTo>
                    <a:cubicBezTo>
                      <a:pt x="15652" y="28996"/>
                      <a:pt x="15676" y="28996"/>
                      <a:pt x="15713" y="28984"/>
                    </a:cubicBezTo>
                    <a:lnTo>
                      <a:pt x="15749" y="29057"/>
                    </a:lnTo>
                    <a:lnTo>
                      <a:pt x="15846" y="29057"/>
                    </a:lnTo>
                    <a:cubicBezTo>
                      <a:pt x="15834" y="29033"/>
                      <a:pt x="15822" y="29009"/>
                      <a:pt x="15810" y="28972"/>
                    </a:cubicBezTo>
                    <a:cubicBezTo>
                      <a:pt x="17488" y="28777"/>
                      <a:pt x="19167" y="28595"/>
                      <a:pt x="20832" y="28352"/>
                    </a:cubicBezTo>
                    <a:cubicBezTo>
                      <a:pt x="21830" y="28266"/>
                      <a:pt x="22839" y="28193"/>
                      <a:pt x="23824" y="28047"/>
                    </a:cubicBezTo>
                    <a:cubicBezTo>
                      <a:pt x="24894" y="27890"/>
                      <a:pt x="25964" y="27719"/>
                      <a:pt x="27059" y="27646"/>
                    </a:cubicBezTo>
                    <a:cubicBezTo>
                      <a:pt x="27059" y="27658"/>
                      <a:pt x="27072" y="27658"/>
                      <a:pt x="27072" y="27658"/>
                    </a:cubicBezTo>
                    <a:cubicBezTo>
                      <a:pt x="28361" y="27525"/>
                      <a:pt x="29637" y="27379"/>
                      <a:pt x="30926" y="27233"/>
                    </a:cubicBezTo>
                    <a:cubicBezTo>
                      <a:pt x="32045" y="27111"/>
                      <a:pt x="33177" y="26965"/>
                      <a:pt x="34307" y="26928"/>
                    </a:cubicBezTo>
                    <a:lnTo>
                      <a:pt x="34307" y="26941"/>
                    </a:lnTo>
                    <a:cubicBezTo>
                      <a:pt x="34161" y="26965"/>
                      <a:pt x="33991" y="26965"/>
                      <a:pt x="33894" y="26977"/>
                    </a:cubicBezTo>
                    <a:cubicBezTo>
                      <a:pt x="33699" y="26990"/>
                      <a:pt x="33505" y="27014"/>
                      <a:pt x="33310" y="27038"/>
                    </a:cubicBezTo>
                    <a:cubicBezTo>
                      <a:pt x="32921" y="27074"/>
                      <a:pt x="32532" y="27123"/>
                      <a:pt x="32142" y="27172"/>
                    </a:cubicBezTo>
                    <a:cubicBezTo>
                      <a:pt x="31352" y="27257"/>
                      <a:pt x="30550" y="27355"/>
                      <a:pt x="29747" y="27439"/>
                    </a:cubicBezTo>
                    <a:cubicBezTo>
                      <a:pt x="28202" y="27622"/>
                      <a:pt x="26658" y="27804"/>
                      <a:pt x="25113" y="27999"/>
                    </a:cubicBezTo>
                    <a:cubicBezTo>
                      <a:pt x="25101" y="27987"/>
                      <a:pt x="25101" y="27987"/>
                      <a:pt x="25089" y="27987"/>
                    </a:cubicBezTo>
                    <a:cubicBezTo>
                      <a:pt x="23618" y="28157"/>
                      <a:pt x="22170" y="28425"/>
                      <a:pt x="20699" y="28522"/>
                    </a:cubicBezTo>
                    <a:cubicBezTo>
                      <a:pt x="20030" y="28571"/>
                      <a:pt x="19373" y="28692"/>
                      <a:pt x="18705" y="28801"/>
                    </a:cubicBezTo>
                    <a:cubicBezTo>
                      <a:pt x="18194" y="28874"/>
                      <a:pt x="17683" y="28960"/>
                      <a:pt x="17172" y="29057"/>
                    </a:cubicBezTo>
                    <a:lnTo>
                      <a:pt x="17695" y="29057"/>
                    </a:lnTo>
                    <a:cubicBezTo>
                      <a:pt x="20115" y="28619"/>
                      <a:pt x="22559" y="28473"/>
                      <a:pt x="24992" y="28084"/>
                    </a:cubicBezTo>
                    <a:cubicBezTo>
                      <a:pt x="24992" y="28096"/>
                      <a:pt x="25004" y="28096"/>
                      <a:pt x="25016" y="28096"/>
                    </a:cubicBezTo>
                    <a:cubicBezTo>
                      <a:pt x="26731" y="27901"/>
                      <a:pt x="28445" y="27682"/>
                      <a:pt x="30161" y="27488"/>
                    </a:cubicBezTo>
                    <a:cubicBezTo>
                      <a:pt x="31012" y="27391"/>
                      <a:pt x="31875" y="27293"/>
                      <a:pt x="32726" y="27196"/>
                    </a:cubicBezTo>
                    <a:cubicBezTo>
                      <a:pt x="33140" y="27147"/>
                      <a:pt x="33541" y="27099"/>
                      <a:pt x="33955" y="27050"/>
                    </a:cubicBezTo>
                    <a:cubicBezTo>
                      <a:pt x="34015" y="27050"/>
                      <a:pt x="34101" y="27050"/>
                      <a:pt x="34186" y="27038"/>
                    </a:cubicBezTo>
                    <a:lnTo>
                      <a:pt x="34186" y="27038"/>
                    </a:lnTo>
                    <a:cubicBezTo>
                      <a:pt x="29990" y="27804"/>
                      <a:pt x="25746" y="28120"/>
                      <a:pt x="21513" y="28644"/>
                    </a:cubicBezTo>
                    <a:cubicBezTo>
                      <a:pt x="20504" y="28765"/>
                      <a:pt x="19483" y="28899"/>
                      <a:pt x="18473" y="29057"/>
                    </a:cubicBezTo>
                    <a:lnTo>
                      <a:pt x="19069" y="29057"/>
                    </a:lnTo>
                    <a:cubicBezTo>
                      <a:pt x="22973" y="28509"/>
                      <a:pt x="26901" y="28193"/>
                      <a:pt x="30805" y="27671"/>
                    </a:cubicBezTo>
                    <a:cubicBezTo>
                      <a:pt x="31985" y="27501"/>
                      <a:pt x="33164" y="27318"/>
                      <a:pt x="34344" y="27111"/>
                    </a:cubicBezTo>
                    <a:lnTo>
                      <a:pt x="34356" y="27111"/>
                    </a:lnTo>
                    <a:cubicBezTo>
                      <a:pt x="34368" y="27111"/>
                      <a:pt x="34380" y="27099"/>
                      <a:pt x="34393" y="27087"/>
                    </a:cubicBezTo>
                    <a:cubicBezTo>
                      <a:pt x="34404" y="27087"/>
                      <a:pt x="34404" y="27074"/>
                      <a:pt x="34404" y="27063"/>
                    </a:cubicBezTo>
                    <a:lnTo>
                      <a:pt x="34404" y="27014"/>
                    </a:lnTo>
                    <a:cubicBezTo>
                      <a:pt x="34441" y="27001"/>
                      <a:pt x="34477" y="26990"/>
                      <a:pt x="34514" y="26965"/>
                    </a:cubicBezTo>
                    <a:cubicBezTo>
                      <a:pt x="34526" y="26977"/>
                      <a:pt x="34539" y="26977"/>
                      <a:pt x="34550" y="26977"/>
                    </a:cubicBezTo>
                    <a:cubicBezTo>
                      <a:pt x="34587" y="26965"/>
                      <a:pt x="34623" y="26953"/>
                      <a:pt x="34660" y="26928"/>
                    </a:cubicBezTo>
                    <a:cubicBezTo>
                      <a:pt x="34664" y="26932"/>
                      <a:pt x="34668" y="26934"/>
                      <a:pt x="34673" y="26934"/>
                    </a:cubicBezTo>
                    <a:cubicBezTo>
                      <a:pt x="34685" y="26934"/>
                      <a:pt x="34700" y="26925"/>
                      <a:pt x="34709" y="26917"/>
                    </a:cubicBezTo>
                    <a:cubicBezTo>
                      <a:pt x="34733" y="26880"/>
                      <a:pt x="34733" y="26831"/>
                      <a:pt x="34721" y="26783"/>
                    </a:cubicBezTo>
                    <a:lnTo>
                      <a:pt x="34685" y="26601"/>
                    </a:lnTo>
                    <a:cubicBezTo>
                      <a:pt x="34721" y="26601"/>
                      <a:pt x="34745" y="26601"/>
                      <a:pt x="34782" y="26588"/>
                    </a:cubicBezTo>
                    <a:cubicBezTo>
                      <a:pt x="34806" y="26588"/>
                      <a:pt x="34831" y="26564"/>
                      <a:pt x="34831" y="26552"/>
                    </a:cubicBezTo>
                    <a:cubicBezTo>
                      <a:pt x="34855" y="26539"/>
                      <a:pt x="34867" y="26515"/>
                      <a:pt x="34855" y="26491"/>
                    </a:cubicBezTo>
                    <a:cubicBezTo>
                      <a:pt x="34344" y="24193"/>
                      <a:pt x="33809" y="21906"/>
                      <a:pt x="33383" y="19583"/>
                    </a:cubicBezTo>
                    <a:cubicBezTo>
                      <a:pt x="32982" y="17309"/>
                      <a:pt x="32544" y="15047"/>
                      <a:pt x="32131" y="12773"/>
                    </a:cubicBezTo>
                    <a:cubicBezTo>
                      <a:pt x="31888" y="11496"/>
                      <a:pt x="31644" y="10219"/>
                      <a:pt x="31388" y="8942"/>
                    </a:cubicBezTo>
                    <a:cubicBezTo>
                      <a:pt x="31401" y="8929"/>
                      <a:pt x="31401" y="8918"/>
                      <a:pt x="31401" y="8905"/>
                    </a:cubicBezTo>
                    <a:cubicBezTo>
                      <a:pt x="31061" y="7361"/>
                      <a:pt x="30696" y="5829"/>
                      <a:pt x="30355" y="4296"/>
                    </a:cubicBezTo>
                    <a:cubicBezTo>
                      <a:pt x="30245" y="3116"/>
                      <a:pt x="29905" y="1961"/>
                      <a:pt x="29832" y="781"/>
                    </a:cubicBezTo>
                    <a:cubicBezTo>
                      <a:pt x="29832" y="745"/>
                      <a:pt x="29807" y="733"/>
                      <a:pt x="29771" y="733"/>
                    </a:cubicBezTo>
                    <a:cubicBezTo>
                      <a:pt x="29723" y="745"/>
                      <a:pt x="29674" y="745"/>
                      <a:pt x="29626" y="757"/>
                    </a:cubicBezTo>
                    <a:lnTo>
                      <a:pt x="29626" y="721"/>
                    </a:lnTo>
                    <a:cubicBezTo>
                      <a:pt x="29626" y="697"/>
                      <a:pt x="29613" y="672"/>
                      <a:pt x="29613" y="648"/>
                    </a:cubicBezTo>
                    <a:cubicBezTo>
                      <a:pt x="29782" y="578"/>
                      <a:pt x="29971" y="511"/>
                      <a:pt x="30141" y="511"/>
                    </a:cubicBezTo>
                    <a:cubicBezTo>
                      <a:pt x="30325" y="511"/>
                      <a:pt x="30486" y="590"/>
                      <a:pt x="30574" y="830"/>
                    </a:cubicBezTo>
                    <a:cubicBezTo>
                      <a:pt x="30659" y="1062"/>
                      <a:pt x="30696" y="1329"/>
                      <a:pt x="30744" y="1560"/>
                    </a:cubicBezTo>
                    <a:cubicBezTo>
                      <a:pt x="30878" y="2119"/>
                      <a:pt x="30999" y="2679"/>
                      <a:pt x="31121" y="3251"/>
                    </a:cubicBezTo>
                    <a:cubicBezTo>
                      <a:pt x="31121" y="3275"/>
                      <a:pt x="31134" y="3299"/>
                      <a:pt x="31134" y="3311"/>
                    </a:cubicBezTo>
                    <a:cubicBezTo>
                      <a:pt x="31134" y="3335"/>
                      <a:pt x="31134" y="3348"/>
                      <a:pt x="31145" y="3360"/>
                    </a:cubicBezTo>
                    <a:cubicBezTo>
                      <a:pt x="31377" y="4418"/>
                      <a:pt x="31596" y="5476"/>
                      <a:pt x="31826" y="6534"/>
                    </a:cubicBezTo>
                    <a:cubicBezTo>
                      <a:pt x="31826" y="6546"/>
                      <a:pt x="31826" y="6558"/>
                      <a:pt x="31839" y="6558"/>
                    </a:cubicBezTo>
                    <a:cubicBezTo>
                      <a:pt x="32045" y="7702"/>
                      <a:pt x="32301" y="8845"/>
                      <a:pt x="32569" y="9975"/>
                    </a:cubicBezTo>
                    <a:lnTo>
                      <a:pt x="32569" y="9988"/>
                    </a:lnTo>
                    <a:lnTo>
                      <a:pt x="32933" y="11666"/>
                    </a:lnTo>
                    <a:cubicBezTo>
                      <a:pt x="32933" y="11666"/>
                      <a:pt x="32933" y="11678"/>
                      <a:pt x="32945" y="11678"/>
                    </a:cubicBezTo>
                    <a:cubicBezTo>
                      <a:pt x="33067" y="12226"/>
                      <a:pt x="33177" y="12773"/>
                      <a:pt x="33298" y="13320"/>
                    </a:cubicBezTo>
                    <a:cubicBezTo>
                      <a:pt x="33298" y="13332"/>
                      <a:pt x="33298" y="13356"/>
                      <a:pt x="33310" y="13356"/>
                    </a:cubicBezTo>
                    <a:cubicBezTo>
                      <a:pt x="33456" y="14013"/>
                      <a:pt x="33590" y="14658"/>
                      <a:pt x="33736" y="15302"/>
                    </a:cubicBezTo>
                    <a:cubicBezTo>
                      <a:pt x="33736" y="15315"/>
                      <a:pt x="33736" y="15326"/>
                      <a:pt x="33748" y="15326"/>
                    </a:cubicBezTo>
                    <a:cubicBezTo>
                      <a:pt x="33942" y="16616"/>
                      <a:pt x="34186" y="17905"/>
                      <a:pt x="34466" y="19182"/>
                    </a:cubicBezTo>
                    <a:cubicBezTo>
                      <a:pt x="34842" y="21431"/>
                      <a:pt x="35280" y="23669"/>
                      <a:pt x="35682" y="25907"/>
                    </a:cubicBezTo>
                    <a:lnTo>
                      <a:pt x="35682" y="25920"/>
                    </a:lnTo>
                    <a:cubicBezTo>
                      <a:pt x="35694" y="25956"/>
                      <a:pt x="35694" y="25980"/>
                      <a:pt x="35694" y="26004"/>
                    </a:cubicBezTo>
                    <a:cubicBezTo>
                      <a:pt x="35706" y="26017"/>
                      <a:pt x="35706" y="26029"/>
                      <a:pt x="35718" y="26029"/>
                    </a:cubicBezTo>
                    <a:cubicBezTo>
                      <a:pt x="35864" y="26552"/>
                      <a:pt x="35901" y="27147"/>
                      <a:pt x="35341" y="27428"/>
                    </a:cubicBezTo>
                    <a:cubicBezTo>
                      <a:pt x="34855" y="27671"/>
                      <a:pt x="34223" y="27744"/>
                      <a:pt x="33687" y="27828"/>
                    </a:cubicBezTo>
                    <a:cubicBezTo>
                      <a:pt x="33067" y="27938"/>
                      <a:pt x="32447" y="28036"/>
                      <a:pt x="31826" y="28120"/>
                    </a:cubicBezTo>
                    <a:cubicBezTo>
                      <a:pt x="31822" y="28116"/>
                      <a:pt x="31818" y="28115"/>
                      <a:pt x="31814" y="28115"/>
                    </a:cubicBezTo>
                    <a:cubicBezTo>
                      <a:pt x="31806" y="28115"/>
                      <a:pt x="31798" y="28120"/>
                      <a:pt x="31790" y="28120"/>
                    </a:cubicBezTo>
                    <a:cubicBezTo>
                      <a:pt x="31231" y="28206"/>
                      <a:pt x="30671" y="28279"/>
                      <a:pt x="30124" y="28352"/>
                    </a:cubicBezTo>
                    <a:cubicBezTo>
                      <a:pt x="27972" y="28644"/>
                      <a:pt x="25807" y="28863"/>
                      <a:pt x="23642" y="29057"/>
                    </a:cubicBezTo>
                    <a:lnTo>
                      <a:pt x="24700" y="29057"/>
                    </a:lnTo>
                    <a:lnTo>
                      <a:pt x="25174" y="29020"/>
                    </a:lnTo>
                    <a:cubicBezTo>
                      <a:pt x="25174" y="29033"/>
                      <a:pt x="25186" y="29045"/>
                      <a:pt x="25186" y="29057"/>
                    </a:cubicBezTo>
                    <a:lnTo>
                      <a:pt x="25283" y="29057"/>
                    </a:lnTo>
                    <a:cubicBezTo>
                      <a:pt x="25272" y="29045"/>
                      <a:pt x="25272" y="29020"/>
                      <a:pt x="25259" y="29009"/>
                    </a:cubicBezTo>
                    <a:cubicBezTo>
                      <a:pt x="25320" y="29009"/>
                      <a:pt x="25369" y="28996"/>
                      <a:pt x="25429" y="28996"/>
                    </a:cubicBezTo>
                    <a:cubicBezTo>
                      <a:pt x="25429" y="29009"/>
                      <a:pt x="25442" y="29033"/>
                      <a:pt x="25442" y="29045"/>
                    </a:cubicBezTo>
                    <a:cubicBezTo>
                      <a:pt x="25429" y="29057"/>
                      <a:pt x="25405" y="29057"/>
                      <a:pt x="25381" y="29057"/>
                    </a:cubicBezTo>
                    <a:lnTo>
                      <a:pt x="26281" y="29057"/>
                    </a:lnTo>
                    <a:cubicBezTo>
                      <a:pt x="26731" y="29009"/>
                      <a:pt x="27169" y="28960"/>
                      <a:pt x="27618" y="28911"/>
                    </a:cubicBezTo>
                    <a:lnTo>
                      <a:pt x="27643" y="28911"/>
                    </a:lnTo>
                    <a:cubicBezTo>
                      <a:pt x="28786" y="28777"/>
                      <a:pt x="29917" y="28631"/>
                      <a:pt x="31061" y="28485"/>
                    </a:cubicBezTo>
                    <a:cubicBezTo>
                      <a:pt x="31072" y="28485"/>
                      <a:pt x="31097" y="28485"/>
                      <a:pt x="31097" y="28473"/>
                    </a:cubicBezTo>
                    <a:cubicBezTo>
                      <a:pt x="31267" y="28461"/>
                      <a:pt x="31425" y="28437"/>
                      <a:pt x="31583" y="28412"/>
                    </a:cubicBezTo>
                    <a:cubicBezTo>
                      <a:pt x="32434" y="28291"/>
                      <a:pt x="33298" y="28169"/>
                      <a:pt x="34161" y="28036"/>
                    </a:cubicBezTo>
                    <a:cubicBezTo>
                      <a:pt x="34174" y="28036"/>
                      <a:pt x="34186" y="28036"/>
                      <a:pt x="34198" y="28023"/>
                    </a:cubicBezTo>
                    <a:cubicBezTo>
                      <a:pt x="34356" y="27999"/>
                      <a:pt x="34514" y="27974"/>
                      <a:pt x="34660" y="27950"/>
                    </a:cubicBezTo>
                    <a:cubicBezTo>
                      <a:pt x="35158" y="27865"/>
                      <a:pt x="35852" y="27622"/>
                      <a:pt x="35912" y="27074"/>
                    </a:cubicBezTo>
                    <a:lnTo>
                      <a:pt x="35912" y="27063"/>
                    </a:lnTo>
                    <a:cubicBezTo>
                      <a:pt x="35925" y="26953"/>
                      <a:pt x="35925" y="26831"/>
                      <a:pt x="35925" y="26722"/>
                    </a:cubicBezTo>
                    <a:cubicBezTo>
                      <a:pt x="35949" y="26442"/>
                      <a:pt x="35864" y="26150"/>
                      <a:pt x="35791" y="25895"/>
                    </a:cubicBezTo>
                    <a:lnTo>
                      <a:pt x="35779" y="25883"/>
                    </a:lnTo>
                    <a:cubicBezTo>
                      <a:pt x="35390" y="23718"/>
                      <a:pt x="35013" y="21553"/>
                      <a:pt x="34599" y="19388"/>
                    </a:cubicBezTo>
                    <a:cubicBezTo>
                      <a:pt x="34599" y="19377"/>
                      <a:pt x="34612" y="19364"/>
                      <a:pt x="34599" y="19352"/>
                    </a:cubicBezTo>
                    <a:cubicBezTo>
                      <a:pt x="34368" y="18002"/>
                      <a:pt x="34101" y="16640"/>
                      <a:pt x="33833" y="15302"/>
                    </a:cubicBezTo>
                    <a:lnTo>
                      <a:pt x="33833" y="15278"/>
                    </a:lnTo>
                    <a:cubicBezTo>
                      <a:pt x="33687" y="14621"/>
                      <a:pt x="33553" y="13977"/>
                      <a:pt x="33407" y="13320"/>
                    </a:cubicBezTo>
                    <a:cubicBezTo>
                      <a:pt x="33809" y="12055"/>
                      <a:pt x="34198" y="10802"/>
                      <a:pt x="34587" y="9538"/>
                    </a:cubicBezTo>
                    <a:cubicBezTo>
                      <a:pt x="34977" y="8285"/>
                      <a:pt x="35377" y="7032"/>
                      <a:pt x="35658" y="5756"/>
                    </a:cubicBezTo>
                    <a:cubicBezTo>
                      <a:pt x="35658" y="5732"/>
                      <a:pt x="35645" y="5707"/>
                      <a:pt x="35621" y="5707"/>
                    </a:cubicBezTo>
                    <a:cubicBezTo>
                      <a:pt x="35633" y="5683"/>
                      <a:pt x="35621" y="5659"/>
                      <a:pt x="35596" y="5646"/>
                    </a:cubicBezTo>
                    <a:cubicBezTo>
                      <a:pt x="35061" y="5488"/>
                      <a:pt x="34490" y="5476"/>
                      <a:pt x="33955" y="5305"/>
                    </a:cubicBezTo>
                    <a:cubicBezTo>
                      <a:pt x="34004" y="4843"/>
                      <a:pt x="34064" y="4369"/>
                      <a:pt x="34101" y="3895"/>
                    </a:cubicBezTo>
                    <a:cubicBezTo>
                      <a:pt x="34101" y="3871"/>
                      <a:pt x="34085" y="3858"/>
                      <a:pt x="34068" y="3858"/>
                    </a:cubicBezTo>
                    <a:cubicBezTo>
                      <a:pt x="34058" y="3858"/>
                      <a:pt x="34048" y="3862"/>
                      <a:pt x="34040" y="3870"/>
                    </a:cubicBezTo>
                    <a:cubicBezTo>
                      <a:pt x="33115" y="3567"/>
                      <a:pt x="32179" y="3421"/>
                      <a:pt x="31231" y="3287"/>
                    </a:cubicBezTo>
                    <a:cubicBezTo>
                      <a:pt x="31170" y="3019"/>
                      <a:pt x="31121" y="2751"/>
                      <a:pt x="31061" y="2484"/>
                    </a:cubicBezTo>
                    <a:cubicBezTo>
                      <a:pt x="30988" y="2156"/>
                      <a:pt x="30915" y="1816"/>
                      <a:pt x="30829" y="1475"/>
                    </a:cubicBezTo>
                    <a:cubicBezTo>
                      <a:pt x="30769" y="1219"/>
                      <a:pt x="30744" y="916"/>
                      <a:pt x="30623" y="684"/>
                    </a:cubicBezTo>
                    <a:cubicBezTo>
                      <a:pt x="30513" y="484"/>
                      <a:pt x="30343" y="414"/>
                      <a:pt x="30158" y="414"/>
                    </a:cubicBezTo>
                    <a:cubicBezTo>
                      <a:pt x="29972" y="414"/>
                      <a:pt x="29771" y="484"/>
                      <a:pt x="29601" y="562"/>
                    </a:cubicBezTo>
                    <a:cubicBezTo>
                      <a:pt x="29589" y="392"/>
                      <a:pt x="29564" y="222"/>
                      <a:pt x="29540" y="52"/>
                    </a:cubicBezTo>
                    <a:lnTo>
                      <a:pt x="29528" y="52"/>
                    </a:lnTo>
                    <a:cubicBezTo>
                      <a:pt x="29528" y="31"/>
                      <a:pt x="29510" y="1"/>
                      <a:pt x="294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9964;p65">
                <a:extLst>
                  <a:ext uri="{FF2B5EF4-FFF2-40B4-BE49-F238E27FC236}">
                    <a16:creationId xmlns:a16="http://schemas.microsoft.com/office/drawing/2014/main" id="{D8DF7EE7-C338-4BE5-BB4F-4EDC7ED9EFF3}"/>
                  </a:ext>
                </a:extLst>
              </p:cNvPr>
              <p:cNvSpPr/>
              <p:nvPr/>
            </p:nvSpPr>
            <p:spPr>
              <a:xfrm>
                <a:off x="0" y="1275775"/>
                <a:ext cx="4782402" cy="3867703"/>
              </a:xfrm>
              <a:custGeom>
                <a:avLst/>
                <a:gdLst/>
                <a:ahLst/>
                <a:cxnLst/>
                <a:rect l="l" t="t" r="r" b="b"/>
                <a:pathLst>
                  <a:path w="35987" h="29104" extrusionOk="0">
                    <a:moveTo>
                      <a:pt x="29687" y="876"/>
                    </a:moveTo>
                    <a:cubicBezTo>
                      <a:pt x="29711" y="876"/>
                      <a:pt x="29723" y="889"/>
                      <a:pt x="29735" y="901"/>
                    </a:cubicBezTo>
                    <a:cubicBezTo>
                      <a:pt x="29772" y="925"/>
                      <a:pt x="29772" y="998"/>
                      <a:pt x="29772" y="1059"/>
                    </a:cubicBezTo>
                    <a:lnTo>
                      <a:pt x="29772" y="1144"/>
                    </a:lnTo>
                    <a:cubicBezTo>
                      <a:pt x="29784" y="1254"/>
                      <a:pt x="29796" y="1363"/>
                      <a:pt x="29821" y="1497"/>
                    </a:cubicBezTo>
                    <a:cubicBezTo>
                      <a:pt x="29821" y="1546"/>
                      <a:pt x="29832" y="1606"/>
                      <a:pt x="29845" y="1667"/>
                    </a:cubicBezTo>
                    <a:cubicBezTo>
                      <a:pt x="29784" y="1400"/>
                      <a:pt x="29735" y="1132"/>
                      <a:pt x="29687" y="876"/>
                    </a:cubicBezTo>
                    <a:close/>
                    <a:moveTo>
                      <a:pt x="6130" y="2068"/>
                    </a:moveTo>
                    <a:lnTo>
                      <a:pt x="6106" y="2092"/>
                    </a:lnTo>
                    <a:lnTo>
                      <a:pt x="6082" y="2117"/>
                    </a:lnTo>
                    <a:lnTo>
                      <a:pt x="6069" y="2129"/>
                    </a:lnTo>
                    <a:lnTo>
                      <a:pt x="6106" y="2202"/>
                    </a:lnTo>
                    <a:lnTo>
                      <a:pt x="6118" y="2190"/>
                    </a:lnTo>
                    <a:cubicBezTo>
                      <a:pt x="6130" y="2178"/>
                      <a:pt x="6142" y="2178"/>
                      <a:pt x="6155" y="2178"/>
                    </a:cubicBezTo>
                    <a:lnTo>
                      <a:pt x="6166" y="2165"/>
                    </a:lnTo>
                    <a:lnTo>
                      <a:pt x="6130" y="2068"/>
                    </a:lnTo>
                    <a:close/>
                    <a:moveTo>
                      <a:pt x="6179" y="2214"/>
                    </a:moveTo>
                    <a:lnTo>
                      <a:pt x="6155" y="2227"/>
                    </a:lnTo>
                    <a:cubicBezTo>
                      <a:pt x="6142" y="2227"/>
                      <a:pt x="6142" y="2238"/>
                      <a:pt x="6130" y="2238"/>
                    </a:cubicBezTo>
                    <a:lnTo>
                      <a:pt x="6118" y="2251"/>
                    </a:lnTo>
                    <a:lnTo>
                      <a:pt x="6155" y="2348"/>
                    </a:lnTo>
                    <a:lnTo>
                      <a:pt x="6203" y="2287"/>
                    </a:lnTo>
                    <a:lnTo>
                      <a:pt x="6179" y="2214"/>
                    </a:lnTo>
                    <a:close/>
                    <a:moveTo>
                      <a:pt x="6228" y="2348"/>
                    </a:moveTo>
                    <a:lnTo>
                      <a:pt x="6166" y="2397"/>
                    </a:lnTo>
                    <a:lnTo>
                      <a:pt x="6215" y="2530"/>
                    </a:lnTo>
                    <a:lnTo>
                      <a:pt x="6276" y="2482"/>
                    </a:lnTo>
                    <a:lnTo>
                      <a:pt x="6228" y="2348"/>
                    </a:lnTo>
                    <a:close/>
                    <a:moveTo>
                      <a:pt x="8797" y="1552"/>
                    </a:moveTo>
                    <a:cubicBezTo>
                      <a:pt x="8969" y="1552"/>
                      <a:pt x="9051" y="1615"/>
                      <a:pt x="9134" y="1801"/>
                    </a:cubicBezTo>
                    <a:cubicBezTo>
                      <a:pt x="9171" y="1886"/>
                      <a:pt x="9207" y="1983"/>
                      <a:pt x="9231" y="2081"/>
                    </a:cubicBezTo>
                    <a:cubicBezTo>
                      <a:pt x="9231" y="2105"/>
                      <a:pt x="9244" y="2129"/>
                      <a:pt x="9244" y="2154"/>
                    </a:cubicBezTo>
                    <a:cubicBezTo>
                      <a:pt x="9025" y="2165"/>
                      <a:pt x="8806" y="2178"/>
                      <a:pt x="8587" y="2202"/>
                    </a:cubicBezTo>
                    <a:cubicBezTo>
                      <a:pt x="7955" y="2275"/>
                      <a:pt x="7334" y="2409"/>
                      <a:pt x="6726" y="2543"/>
                    </a:cubicBezTo>
                    <a:cubicBezTo>
                      <a:pt x="6617" y="2555"/>
                      <a:pt x="6519" y="2579"/>
                      <a:pt x="6410" y="2603"/>
                    </a:cubicBezTo>
                    <a:cubicBezTo>
                      <a:pt x="6349" y="2409"/>
                      <a:pt x="6276" y="2214"/>
                      <a:pt x="6203" y="2032"/>
                    </a:cubicBezTo>
                    <a:cubicBezTo>
                      <a:pt x="6276" y="1959"/>
                      <a:pt x="6422" y="1935"/>
                      <a:pt x="6544" y="1910"/>
                    </a:cubicBezTo>
                    <a:cubicBezTo>
                      <a:pt x="6568" y="1898"/>
                      <a:pt x="6604" y="1898"/>
                      <a:pt x="6628" y="1886"/>
                    </a:cubicBezTo>
                    <a:cubicBezTo>
                      <a:pt x="6763" y="1862"/>
                      <a:pt x="6909" y="1825"/>
                      <a:pt x="7066" y="1801"/>
                    </a:cubicBezTo>
                    <a:cubicBezTo>
                      <a:pt x="7298" y="1752"/>
                      <a:pt x="7541" y="1703"/>
                      <a:pt x="7833" y="1667"/>
                    </a:cubicBezTo>
                    <a:lnTo>
                      <a:pt x="7893" y="1655"/>
                    </a:lnTo>
                    <a:cubicBezTo>
                      <a:pt x="8161" y="1619"/>
                      <a:pt x="8428" y="1582"/>
                      <a:pt x="8696" y="1557"/>
                    </a:cubicBezTo>
                    <a:cubicBezTo>
                      <a:pt x="8733" y="1554"/>
                      <a:pt x="8766" y="1552"/>
                      <a:pt x="8797" y="1552"/>
                    </a:cubicBezTo>
                    <a:close/>
                    <a:moveTo>
                      <a:pt x="8791" y="1516"/>
                    </a:moveTo>
                    <a:cubicBezTo>
                      <a:pt x="8762" y="1516"/>
                      <a:pt x="8730" y="1518"/>
                      <a:pt x="8696" y="1521"/>
                    </a:cubicBezTo>
                    <a:cubicBezTo>
                      <a:pt x="8428" y="1546"/>
                      <a:pt x="8149" y="1582"/>
                      <a:pt x="7893" y="1619"/>
                    </a:cubicBezTo>
                    <a:lnTo>
                      <a:pt x="7820" y="1630"/>
                    </a:lnTo>
                    <a:cubicBezTo>
                      <a:pt x="7541" y="1679"/>
                      <a:pt x="7285" y="1716"/>
                      <a:pt x="7055" y="1765"/>
                    </a:cubicBezTo>
                    <a:cubicBezTo>
                      <a:pt x="6896" y="1789"/>
                      <a:pt x="6763" y="1825"/>
                      <a:pt x="6617" y="1862"/>
                    </a:cubicBezTo>
                    <a:cubicBezTo>
                      <a:pt x="6592" y="1862"/>
                      <a:pt x="6568" y="1874"/>
                      <a:pt x="6531" y="1874"/>
                    </a:cubicBezTo>
                    <a:cubicBezTo>
                      <a:pt x="6410" y="1898"/>
                      <a:pt x="6252" y="1935"/>
                      <a:pt x="6179" y="2019"/>
                    </a:cubicBezTo>
                    <a:lnTo>
                      <a:pt x="6166" y="2032"/>
                    </a:lnTo>
                    <a:cubicBezTo>
                      <a:pt x="6252" y="2227"/>
                      <a:pt x="6312" y="2421"/>
                      <a:pt x="6385" y="2628"/>
                    </a:cubicBezTo>
                    <a:lnTo>
                      <a:pt x="6385" y="2640"/>
                    </a:lnTo>
                    <a:lnTo>
                      <a:pt x="6410" y="2640"/>
                    </a:lnTo>
                    <a:cubicBezTo>
                      <a:pt x="6519" y="2616"/>
                      <a:pt x="6617" y="2592"/>
                      <a:pt x="6726" y="2567"/>
                    </a:cubicBezTo>
                    <a:cubicBezTo>
                      <a:pt x="7334" y="2446"/>
                      <a:pt x="7966" y="2311"/>
                      <a:pt x="8587" y="2238"/>
                    </a:cubicBezTo>
                    <a:cubicBezTo>
                      <a:pt x="8818" y="2214"/>
                      <a:pt x="9036" y="2202"/>
                      <a:pt x="9268" y="2178"/>
                    </a:cubicBezTo>
                    <a:lnTo>
                      <a:pt x="9292" y="2178"/>
                    </a:lnTo>
                    <a:lnTo>
                      <a:pt x="9292" y="2165"/>
                    </a:lnTo>
                    <a:cubicBezTo>
                      <a:pt x="9280" y="2129"/>
                      <a:pt x="9268" y="2105"/>
                      <a:pt x="9268" y="2068"/>
                    </a:cubicBezTo>
                    <a:cubicBezTo>
                      <a:pt x="9231" y="1971"/>
                      <a:pt x="9207" y="1874"/>
                      <a:pt x="9171" y="1789"/>
                    </a:cubicBezTo>
                    <a:cubicBezTo>
                      <a:pt x="9076" y="1588"/>
                      <a:pt x="8981" y="1516"/>
                      <a:pt x="8791" y="1516"/>
                    </a:cubicBezTo>
                    <a:close/>
                    <a:moveTo>
                      <a:pt x="6288" y="2530"/>
                    </a:moveTo>
                    <a:lnTo>
                      <a:pt x="6239" y="2567"/>
                    </a:lnTo>
                    <a:lnTo>
                      <a:pt x="6276" y="2665"/>
                    </a:lnTo>
                    <a:lnTo>
                      <a:pt x="6337" y="2652"/>
                    </a:lnTo>
                    <a:lnTo>
                      <a:pt x="6288" y="2530"/>
                    </a:lnTo>
                    <a:close/>
                    <a:moveTo>
                      <a:pt x="29651" y="840"/>
                    </a:moveTo>
                    <a:lnTo>
                      <a:pt x="29651" y="865"/>
                    </a:lnTo>
                    <a:cubicBezTo>
                      <a:pt x="29772" y="1509"/>
                      <a:pt x="29905" y="2178"/>
                      <a:pt x="30051" y="2908"/>
                    </a:cubicBezTo>
                    <a:lnTo>
                      <a:pt x="30088" y="2895"/>
                    </a:lnTo>
                    <a:cubicBezTo>
                      <a:pt x="30076" y="2798"/>
                      <a:pt x="30051" y="2713"/>
                      <a:pt x="30040" y="2616"/>
                    </a:cubicBezTo>
                    <a:lnTo>
                      <a:pt x="30003" y="2446"/>
                    </a:lnTo>
                    <a:cubicBezTo>
                      <a:pt x="29954" y="2141"/>
                      <a:pt x="29894" y="1825"/>
                      <a:pt x="29857" y="1484"/>
                    </a:cubicBezTo>
                    <a:cubicBezTo>
                      <a:pt x="29832" y="1363"/>
                      <a:pt x="29821" y="1254"/>
                      <a:pt x="29808" y="1132"/>
                    </a:cubicBezTo>
                    <a:lnTo>
                      <a:pt x="29808" y="1059"/>
                    </a:lnTo>
                    <a:cubicBezTo>
                      <a:pt x="29808" y="986"/>
                      <a:pt x="29808" y="913"/>
                      <a:pt x="29759" y="876"/>
                    </a:cubicBezTo>
                    <a:cubicBezTo>
                      <a:pt x="29735" y="852"/>
                      <a:pt x="29711" y="840"/>
                      <a:pt x="29675" y="840"/>
                    </a:cubicBezTo>
                    <a:close/>
                    <a:moveTo>
                      <a:pt x="7002" y="1572"/>
                    </a:moveTo>
                    <a:cubicBezTo>
                      <a:pt x="7111" y="1572"/>
                      <a:pt x="7203" y="1586"/>
                      <a:pt x="7225" y="1630"/>
                    </a:cubicBezTo>
                    <a:cubicBezTo>
                      <a:pt x="7115" y="1655"/>
                      <a:pt x="7018" y="1679"/>
                      <a:pt x="6920" y="1692"/>
                    </a:cubicBezTo>
                    <a:cubicBezTo>
                      <a:pt x="6872" y="1703"/>
                      <a:pt x="6811" y="1716"/>
                      <a:pt x="6750" y="1728"/>
                    </a:cubicBezTo>
                    <a:cubicBezTo>
                      <a:pt x="6519" y="1752"/>
                      <a:pt x="6239" y="1801"/>
                      <a:pt x="6106" y="1959"/>
                    </a:cubicBezTo>
                    <a:cubicBezTo>
                      <a:pt x="6093" y="1959"/>
                      <a:pt x="6093" y="1971"/>
                      <a:pt x="6082" y="1983"/>
                    </a:cubicBezTo>
                    <a:cubicBezTo>
                      <a:pt x="6069" y="2008"/>
                      <a:pt x="6045" y="2044"/>
                      <a:pt x="6009" y="2068"/>
                    </a:cubicBezTo>
                    <a:cubicBezTo>
                      <a:pt x="5984" y="2081"/>
                      <a:pt x="5972" y="2117"/>
                      <a:pt x="5984" y="2141"/>
                    </a:cubicBezTo>
                    <a:lnTo>
                      <a:pt x="6179" y="2652"/>
                    </a:lnTo>
                    <a:cubicBezTo>
                      <a:pt x="6082" y="2676"/>
                      <a:pt x="5996" y="2689"/>
                      <a:pt x="5911" y="2701"/>
                    </a:cubicBezTo>
                    <a:cubicBezTo>
                      <a:pt x="5388" y="2810"/>
                      <a:pt x="4829" y="2895"/>
                      <a:pt x="4233" y="2968"/>
                    </a:cubicBezTo>
                    <a:cubicBezTo>
                      <a:pt x="4220" y="2725"/>
                      <a:pt x="4148" y="2482"/>
                      <a:pt x="4039" y="2275"/>
                    </a:cubicBezTo>
                    <a:cubicBezTo>
                      <a:pt x="4585" y="2056"/>
                      <a:pt x="5096" y="1886"/>
                      <a:pt x="5595" y="1776"/>
                    </a:cubicBezTo>
                    <a:cubicBezTo>
                      <a:pt x="5923" y="1703"/>
                      <a:pt x="6239" y="1655"/>
                      <a:pt x="6544" y="1619"/>
                    </a:cubicBezTo>
                    <a:cubicBezTo>
                      <a:pt x="6568" y="1619"/>
                      <a:pt x="6592" y="1606"/>
                      <a:pt x="6628" y="1606"/>
                    </a:cubicBezTo>
                    <a:cubicBezTo>
                      <a:pt x="6715" y="1593"/>
                      <a:pt x="6871" y="1572"/>
                      <a:pt x="7002" y="1572"/>
                    </a:cubicBezTo>
                    <a:close/>
                    <a:moveTo>
                      <a:pt x="7000" y="1538"/>
                    </a:moveTo>
                    <a:cubicBezTo>
                      <a:pt x="6871" y="1538"/>
                      <a:pt x="6723" y="1558"/>
                      <a:pt x="6617" y="1570"/>
                    </a:cubicBezTo>
                    <a:cubicBezTo>
                      <a:pt x="6580" y="1570"/>
                      <a:pt x="6555" y="1582"/>
                      <a:pt x="6544" y="1582"/>
                    </a:cubicBezTo>
                    <a:cubicBezTo>
                      <a:pt x="6239" y="1619"/>
                      <a:pt x="5923" y="1667"/>
                      <a:pt x="5595" y="1740"/>
                    </a:cubicBezTo>
                    <a:cubicBezTo>
                      <a:pt x="5072" y="1862"/>
                      <a:pt x="4561" y="2019"/>
                      <a:pt x="4002" y="2251"/>
                    </a:cubicBezTo>
                    <a:lnTo>
                      <a:pt x="3977" y="2263"/>
                    </a:lnTo>
                    <a:lnTo>
                      <a:pt x="3990" y="2275"/>
                    </a:lnTo>
                    <a:cubicBezTo>
                      <a:pt x="4112" y="2494"/>
                      <a:pt x="4184" y="2737"/>
                      <a:pt x="4196" y="2981"/>
                    </a:cubicBezTo>
                    <a:lnTo>
                      <a:pt x="4196" y="3005"/>
                    </a:lnTo>
                    <a:lnTo>
                      <a:pt x="4209" y="3005"/>
                    </a:lnTo>
                    <a:cubicBezTo>
                      <a:pt x="4829" y="2932"/>
                      <a:pt x="5388" y="2846"/>
                      <a:pt x="5923" y="2737"/>
                    </a:cubicBezTo>
                    <a:cubicBezTo>
                      <a:pt x="6009" y="2725"/>
                      <a:pt x="6106" y="2701"/>
                      <a:pt x="6203" y="2689"/>
                    </a:cubicBezTo>
                    <a:lnTo>
                      <a:pt x="6228" y="2676"/>
                    </a:lnTo>
                    <a:lnTo>
                      <a:pt x="6020" y="2129"/>
                    </a:lnTo>
                    <a:cubicBezTo>
                      <a:pt x="6009" y="2117"/>
                      <a:pt x="6020" y="2105"/>
                      <a:pt x="6033" y="2105"/>
                    </a:cubicBezTo>
                    <a:lnTo>
                      <a:pt x="6045" y="2092"/>
                    </a:lnTo>
                    <a:cubicBezTo>
                      <a:pt x="6069" y="2068"/>
                      <a:pt x="6093" y="2032"/>
                      <a:pt x="6118" y="1995"/>
                    </a:cubicBezTo>
                    <a:lnTo>
                      <a:pt x="6130" y="1995"/>
                    </a:lnTo>
                    <a:lnTo>
                      <a:pt x="6130" y="1983"/>
                    </a:lnTo>
                    <a:cubicBezTo>
                      <a:pt x="6252" y="1838"/>
                      <a:pt x="6531" y="1789"/>
                      <a:pt x="6763" y="1752"/>
                    </a:cubicBezTo>
                    <a:cubicBezTo>
                      <a:pt x="6823" y="1752"/>
                      <a:pt x="6884" y="1740"/>
                      <a:pt x="6933" y="1728"/>
                    </a:cubicBezTo>
                    <a:cubicBezTo>
                      <a:pt x="7030" y="1703"/>
                      <a:pt x="7139" y="1692"/>
                      <a:pt x="7261" y="1667"/>
                    </a:cubicBezTo>
                    <a:lnTo>
                      <a:pt x="7273" y="1667"/>
                    </a:lnTo>
                    <a:lnTo>
                      <a:pt x="7273" y="1643"/>
                    </a:lnTo>
                    <a:cubicBezTo>
                      <a:pt x="7254" y="1561"/>
                      <a:pt x="7138" y="1538"/>
                      <a:pt x="7000" y="1538"/>
                    </a:cubicBezTo>
                    <a:close/>
                    <a:moveTo>
                      <a:pt x="12588" y="3127"/>
                    </a:moveTo>
                    <a:cubicBezTo>
                      <a:pt x="12612" y="3151"/>
                      <a:pt x="12636" y="3187"/>
                      <a:pt x="12673" y="3211"/>
                    </a:cubicBezTo>
                    <a:lnTo>
                      <a:pt x="12673" y="3224"/>
                    </a:lnTo>
                    <a:cubicBezTo>
                      <a:pt x="12661" y="3211"/>
                      <a:pt x="12636" y="3200"/>
                      <a:pt x="12625" y="3187"/>
                    </a:cubicBezTo>
                    <a:cubicBezTo>
                      <a:pt x="12600" y="3175"/>
                      <a:pt x="12588" y="3151"/>
                      <a:pt x="12588" y="3127"/>
                    </a:cubicBezTo>
                    <a:close/>
                    <a:moveTo>
                      <a:pt x="12552" y="3054"/>
                    </a:moveTo>
                    <a:lnTo>
                      <a:pt x="12539" y="3078"/>
                    </a:lnTo>
                    <a:cubicBezTo>
                      <a:pt x="12539" y="3138"/>
                      <a:pt x="12563" y="3187"/>
                      <a:pt x="12600" y="3224"/>
                    </a:cubicBezTo>
                    <a:cubicBezTo>
                      <a:pt x="12636" y="3248"/>
                      <a:pt x="12673" y="3260"/>
                      <a:pt x="12722" y="3260"/>
                    </a:cubicBezTo>
                    <a:cubicBezTo>
                      <a:pt x="12746" y="3260"/>
                      <a:pt x="12758" y="3260"/>
                      <a:pt x="12782" y="3248"/>
                    </a:cubicBezTo>
                    <a:cubicBezTo>
                      <a:pt x="12843" y="3236"/>
                      <a:pt x="12904" y="3175"/>
                      <a:pt x="12941" y="3114"/>
                    </a:cubicBezTo>
                    <a:cubicBezTo>
                      <a:pt x="12952" y="3114"/>
                      <a:pt x="12952" y="3102"/>
                      <a:pt x="12952" y="3102"/>
                    </a:cubicBezTo>
                    <a:lnTo>
                      <a:pt x="12952" y="3090"/>
                    </a:lnTo>
                    <a:lnTo>
                      <a:pt x="12916" y="3078"/>
                    </a:lnTo>
                    <a:cubicBezTo>
                      <a:pt x="12892" y="3127"/>
                      <a:pt x="12843" y="3163"/>
                      <a:pt x="12782" y="3200"/>
                    </a:cubicBezTo>
                    <a:lnTo>
                      <a:pt x="12733" y="3200"/>
                    </a:lnTo>
                    <a:cubicBezTo>
                      <a:pt x="12728" y="3200"/>
                      <a:pt x="12722" y="3202"/>
                      <a:pt x="12716" y="3202"/>
                    </a:cubicBezTo>
                    <a:cubicBezTo>
                      <a:pt x="12710" y="3202"/>
                      <a:pt x="12703" y="3199"/>
                      <a:pt x="12697" y="3187"/>
                    </a:cubicBezTo>
                    <a:lnTo>
                      <a:pt x="12576" y="3065"/>
                    </a:lnTo>
                    <a:lnTo>
                      <a:pt x="12552" y="3054"/>
                    </a:lnTo>
                    <a:close/>
                    <a:moveTo>
                      <a:pt x="11871" y="2384"/>
                    </a:moveTo>
                    <a:cubicBezTo>
                      <a:pt x="12004" y="2384"/>
                      <a:pt x="12125" y="2397"/>
                      <a:pt x="12247" y="2421"/>
                    </a:cubicBezTo>
                    <a:cubicBezTo>
                      <a:pt x="12369" y="2457"/>
                      <a:pt x="12466" y="2494"/>
                      <a:pt x="12552" y="2543"/>
                    </a:cubicBezTo>
                    <a:cubicBezTo>
                      <a:pt x="12661" y="2603"/>
                      <a:pt x="12879" y="2786"/>
                      <a:pt x="12868" y="2944"/>
                    </a:cubicBezTo>
                    <a:cubicBezTo>
                      <a:pt x="12868" y="3005"/>
                      <a:pt x="12831" y="3054"/>
                      <a:pt x="12758" y="3090"/>
                    </a:cubicBezTo>
                    <a:cubicBezTo>
                      <a:pt x="12529" y="2861"/>
                      <a:pt x="12246" y="2631"/>
                      <a:pt x="11857" y="2631"/>
                    </a:cubicBezTo>
                    <a:cubicBezTo>
                      <a:pt x="11791" y="2631"/>
                      <a:pt x="11723" y="2638"/>
                      <a:pt x="11652" y="2652"/>
                    </a:cubicBezTo>
                    <a:cubicBezTo>
                      <a:pt x="11274" y="2725"/>
                      <a:pt x="10946" y="2956"/>
                      <a:pt x="10630" y="3357"/>
                    </a:cubicBezTo>
                    <a:cubicBezTo>
                      <a:pt x="10617" y="3346"/>
                      <a:pt x="10606" y="3321"/>
                      <a:pt x="10581" y="3297"/>
                    </a:cubicBezTo>
                    <a:cubicBezTo>
                      <a:pt x="10557" y="3260"/>
                      <a:pt x="10544" y="3224"/>
                      <a:pt x="10544" y="3175"/>
                    </a:cubicBezTo>
                    <a:cubicBezTo>
                      <a:pt x="10533" y="3127"/>
                      <a:pt x="10533" y="3029"/>
                      <a:pt x="10581" y="2981"/>
                    </a:cubicBezTo>
                    <a:cubicBezTo>
                      <a:pt x="10873" y="2665"/>
                      <a:pt x="11214" y="2470"/>
                      <a:pt x="11603" y="2409"/>
                    </a:cubicBezTo>
                    <a:cubicBezTo>
                      <a:pt x="11688" y="2384"/>
                      <a:pt x="11785" y="2384"/>
                      <a:pt x="11871" y="2384"/>
                    </a:cubicBezTo>
                    <a:close/>
                    <a:moveTo>
                      <a:pt x="10435" y="3321"/>
                    </a:moveTo>
                    <a:lnTo>
                      <a:pt x="10435" y="3321"/>
                    </a:lnTo>
                    <a:cubicBezTo>
                      <a:pt x="10447" y="3333"/>
                      <a:pt x="10447" y="3346"/>
                      <a:pt x="10460" y="3370"/>
                    </a:cubicBezTo>
                    <a:cubicBezTo>
                      <a:pt x="10447" y="3357"/>
                      <a:pt x="10447" y="3333"/>
                      <a:pt x="10435" y="3321"/>
                    </a:cubicBezTo>
                    <a:close/>
                    <a:moveTo>
                      <a:pt x="11888" y="2347"/>
                    </a:moveTo>
                    <a:cubicBezTo>
                      <a:pt x="11790" y="2347"/>
                      <a:pt x="11692" y="2356"/>
                      <a:pt x="11590" y="2373"/>
                    </a:cubicBezTo>
                    <a:cubicBezTo>
                      <a:pt x="11201" y="2433"/>
                      <a:pt x="10849" y="2640"/>
                      <a:pt x="10557" y="2956"/>
                    </a:cubicBezTo>
                    <a:cubicBezTo>
                      <a:pt x="10496" y="3017"/>
                      <a:pt x="10508" y="3114"/>
                      <a:pt x="10508" y="3175"/>
                    </a:cubicBezTo>
                    <a:cubicBezTo>
                      <a:pt x="10508" y="3224"/>
                      <a:pt x="10533" y="3273"/>
                      <a:pt x="10544" y="3309"/>
                    </a:cubicBezTo>
                    <a:lnTo>
                      <a:pt x="10557" y="3321"/>
                    </a:lnTo>
                    <a:cubicBezTo>
                      <a:pt x="10581" y="3346"/>
                      <a:pt x="10593" y="3370"/>
                      <a:pt x="10593" y="3370"/>
                    </a:cubicBezTo>
                    <a:lnTo>
                      <a:pt x="10617" y="3394"/>
                    </a:lnTo>
                    <a:lnTo>
                      <a:pt x="10642" y="3394"/>
                    </a:lnTo>
                    <a:lnTo>
                      <a:pt x="10654" y="3382"/>
                    </a:lnTo>
                    <a:cubicBezTo>
                      <a:pt x="10958" y="2981"/>
                      <a:pt x="11287" y="2749"/>
                      <a:pt x="11652" y="2689"/>
                    </a:cubicBezTo>
                    <a:cubicBezTo>
                      <a:pt x="11721" y="2675"/>
                      <a:pt x="11788" y="2668"/>
                      <a:pt x="11852" y="2668"/>
                    </a:cubicBezTo>
                    <a:cubicBezTo>
                      <a:pt x="12234" y="2668"/>
                      <a:pt x="12515" y="2898"/>
                      <a:pt x="12733" y="3127"/>
                    </a:cubicBezTo>
                    <a:lnTo>
                      <a:pt x="12746" y="3138"/>
                    </a:lnTo>
                    <a:lnTo>
                      <a:pt x="12758" y="3127"/>
                    </a:lnTo>
                    <a:cubicBezTo>
                      <a:pt x="12855" y="3078"/>
                      <a:pt x="12904" y="3017"/>
                      <a:pt x="12904" y="2944"/>
                    </a:cubicBezTo>
                    <a:cubicBezTo>
                      <a:pt x="12916" y="2762"/>
                      <a:pt x="12673" y="2567"/>
                      <a:pt x="12563" y="2506"/>
                    </a:cubicBezTo>
                    <a:cubicBezTo>
                      <a:pt x="12479" y="2457"/>
                      <a:pt x="12381" y="2421"/>
                      <a:pt x="12260" y="2397"/>
                    </a:cubicBezTo>
                    <a:cubicBezTo>
                      <a:pt x="12136" y="2362"/>
                      <a:pt x="12013" y="2347"/>
                      <a:pt x="11888" y="2347"/>
                    </a:cubicBezTo>
                    <a:close/>
                    <a:moveTo>
                      <a:pt x="10812" y="3333"/>
                    </a:moveTo>
                    <a:cubicBezTo>
                      <a:pt x="10788" y="3382"/>
                      <a:pt x="10763" y="3419"/>
                      <a:pt x="10715" y="3443"/>
                    </a:cubicBezTo>
                    <a:cubicBezTo>
                      <a:pt x="10752" y="3406"/>
                      <a:pt x="10776" y="3370"/>
                      <a:pt x="10812" y="3333"/>
                    </a:cubicBezTo>
                    <a:close/>
                    <a:moveTo>
                      <a:pt x="11785" y="2773"/>
                    </a:moveTo>
                    <a:lnTo>
                      <a:pt x="11895" y="3430"/>
                    </a:lnTo>
                    <a:lnTo>
                      <a:pt x="11871" y="3430"/>
                    </a:lnTo>
                    <a:lnTo>
                      <a:pt x="11688" y="3467"/>
                    </a:lnTo>
                    <a:lnTo>
                      <a:pt x="11603" y="2798"/>
                    </a:lnTo>
                    <a:cubicBezTo>
                      <a:pt x="11663" y="2786"/>
                      <a:pt x="11725" y="2773"/>
                      <a:pt x="11785" y="2773"/>
                    </a:cubicBezTo>
                    <a:close/>
                    <a:moveTo>
                      <a:pt x="11798" y="2737"/>
                    </a:moveTo>
                    <a:cubicBezTo>
                      <a:pt x="11725" y="2737"/>
                      <a:pt x="11652" y="2749"/>
                      <a:pt x="11579" y="2762"/>
                    </a:cubicBezTo>
                    <a:lnTo>
                      <a:pt x="11566" y="2773"/>
                    </a:lnTo>
                    <a:lnTo>
                      <a:pt x="11663" y="3503"/>
                    </a:lnTo>
                    <a:lnTo>
                      <a:pt x="11676" y="3503"/>
                    </a:lnTo>
                    <a:cubicBezTo>
                      <a:pt x="11749" y="3491"/>
                      <a:pt x="11809" y="3479"/>
                      <a:pt x="11871" y="3467"/>
                    </a:cubicBezTo>
                    <a:lnTo>
                      <a:pt x="11931" y="3467"/>
                    </a:lnTo>
                    <a:lnTo>
                      <a:pt x="11919" y="3419"/>
                    </a:lnTo>
                    <a:cubicBezTo>
                      <a:pt x="11895" y="3200"/>
                      <a:pt x="11858" y="2968"/>
                      <a:pt x="11822" y="2749"/>
                    </a:cubicBezTo>
                    <a:lnTo>
                      <a:pt x="11822" y="2737"/>
                    </a:lnTo>
                    <a:close/>
                    <a:moveTo>
                      <a:pt x="10435" y="3054"/>
                    </a:moveTo>
                    <a:lnTo>
                      <a:pt x="10411" y="3151"/>
                    </a:lnTo>
                    <a:cubicBezTo>
                      <a:pt x="10374" y="3260"/>
                      <a:pt x="10398" y="3357"/>
                      <a:pt x="10471" y="3443"/>
                    </a:cubicBezTo>
                    <a:cubicBezTo>
                      <a:pt x="10508" y="3467"/>
                      <a:pt x="10544" y="3491"/>
                      <a:pt x="10581" y="3503"/>
                    </a:cubicBezTo>
                    <a:lnTo>
                      <a:pt x="10544" y="3516"/>
                    </a:lnTo>
                    <a:lnTo>
                      <a:pt x="10642" y="3503"/>
                    </a:lnTo>
                    <a:lnTo>
                      <a:pt x="10800" y="3491"/>
                    </a:lnTo>
                    <a:lnTo>
                      <a:pt x="10715" y="3479"/>
                    </a:lnTo>
                    <a:cubicBezTo>
                      <a:pt x="10800" y="3443"/>
                      <a:pt x="10849" y="3370"/>
                      <a:pt x="10849" y="3273"/>
                    </a:cubicBezTo>
                    <a:lnTo>
                      <a:pt x="10849" y="3236"/>
                    </a:lnTo>
                    <a:lnTo>
                      <a:pt x="10825" y="3260"/>
                    </a:lnTo>
                    <a:cubicBezTo>
                      <a:pt x="10763" y="3321"/>
                      <a:pt x="10715" y="3394"/>
                      <a:pt x="10654" y="3467"/>
                    </a:cubicBezTo>
                    <a:lnTo>
                      <a:pt x="10617" y="3467"/>
                    </a:lnTo>
                    <a:cubicBezTo>
                      <a:pt x="10520" y="3443"/>
                      <a:pt x="10460" y="3309"/>
                      <a:pt x="10447" y="3224"/>
                    </a:cubicBezTo>
                    <a:lnTo>
                      <a:pt x="10447" y="3151"/>
                    </a:lnTo>
                    <a:lnTo>
                      <a:pt x="10435" y="3054"/>
                    </a:lnTo>
                    <a:close/>
                    <a:moveTo>
                      <a:pt x="13098" y="4148"/>
                    </a:moveTo>
                    <a:cubicBezTo>
                      <a:pt x="13135" y="4209"/>
                      <a:pt x="13147" y="4294"/>
                      <a:pt x="13098" y="4367"/>
                    </a:cubicBezTo>
                    <a:cubicBezTo>
                      <a:pt x="13087" y="4379"/>
                      <a:pt x="13074" y="4391"/>
                      <a:pt x="13062" y="4416"/>
                    </a:cubicBezTo>
                    <a:cubicBezTo>
                      <a:pt x="13062" y="4403"/>
                      <a:pt x="13074" y="4391"/>
                      <a:pt x="13074" y="4391"/>
                    </a:cubicBezTo>
                    <a:cubicBezTo>
                      <a:pt x="13098" y="4330"/>
                      <a:pt x="13098" y="4270"/>
                      <a:pt x="13087" y="4197"/>
                    </a:cubicBezTo>
                    <a:cubicBezTo>
                      <a:pt x="13087" y="4184"/>
                      <a:pt x="13098" y="4173"/>
                      <a:pt x="13098" y="4148"/>
                    </a:cubicBezTo>
                    <a:close/>
                    <a:moveTo>
                      <a:pt x="13038" y="4051"/>
                    </a:moveTo>
                    <a:lnTo>
                      <a:pt x="13050" y="4111"/>
                    </a:lnTo>
                    <a:cubicBezTo>
                      <a:pt x="13050" y="4124"/>
                      <a:pt x="13062" y="4136"/>
                      <a:pt x="13062" y="4148"/>
                    </a:cubicBezTo>
                    <a:cubicBezTo>
                      <a:pt x="13062" y="4160"/>
                      <a:pt x="13062" y="4173"/>
                      <a:pt x="13050" y="4184"/>
                    </a:cubicBezTo>
                    <a:lnTo>
                      <a:pt x="13050" y="4197"/>
                    </a:lnTo>
                    <a:cubicBezTo>
                      <a:pt x="13062" y="4257"/>
                      <a:pt x="13062" y="4318"/>
                      <a:pt x="13038" y="4379"/>
                    </a:cubicBezTo>
                    <a:cubicBezTo>
                      <a:pt x="13025" y="4416"/>
                      <a:pt x="13001" y="4440"/>
                      <a:pt x="12977" y="4464"/>
                    </a:cubicBezTo>
                    <a:lnTo>
                      <a:pt x="12904" y="4525"/>
                    </a:lnTo>
                    <a:lnTo>
                      <a:pt x="12904" y="4525"/>
                    </a:lnTo>
                    <a:lnTo>
                      <a:pt x="12989" y="4500"/>
                    </a:lnTo>
                    <a:cubicBezTo>
                      <a:pt x="13050" y="4476"/>
                      <a:pt x="13098" y="4440"/>
                      <a:pt x="13135" y="4379"/>
                    </a:cubicBezTo>
                    <a:cubicBezTo>
                      <a:pt x="13196" y="4281"/>
                      <a:pt x="13171" y="4160"/>
                      <a:pt x="13074" y="4087"/>
                    </a:cubicBezTo>
                    <a:lnTo>
                      <a:pt x="13038" y="4051"/>
                    </a:lnTo>
                    <a:close/>
                    <a:moveTo>
                      <a:pt x="11990" y="3578"/>
                    </a:moveTo>
                    <a:cubicBezTo>
                      <a:pt x="12232" y="3578"/>
                      <a:pt x="12505" y="3637"/>
                      <a:pt x="12697" y="3771"/>
                    </a:cubicBezTo>
                    <a:cubicBezTo>
                      <a:pt x="12831" y="3868"/>
                      <a:pt x="12916" y="4002"/>
                      <a:pt x="12941" y="4148"/>
                    </a:cubicBezTo>
                    <a:cubicBezTo>
                      <a:pt x="12941" y="4173"/>
                      <a:pt x="12941" y="4184"/>
                      <a:pt x="12952" y="4197"/>
                    </a:cubicBezTo>
                    <a:cubicBezTo>
                      <a:pt x="12965" y="4245"/>
                      <a:pt x="12965" y="4270"/>
                      <a:pt x="12952" y="4306"/>
                    </a:cubicBezTo>
                    <a:cubicBezTo>
                      <a:pt x="12952" y="4330"/>
                      <a:pt x="12941" y="4343"/>
                      <a:pt x="12928" y="4354"/>
                    </a:cubicBezTo>
                    <a:cubicBezTo>
                      <a:pt x="12762" y="4045"/>
                      <a:pt x="12435" y="3876"/>
                      <a:pt x="12029" y="3876"/>
                    </a:cubicBezTo>
                    <a:cubicBezTo>
                      <a:pt x="11989" y="3876"/>
                      <a:pt x="11948" y="3877"/>
                      <a:pt x="11907" y="3881"/>
                    </a:cubicBezTo>
                    <a:cubicBezTo>
                      <a:pt x="11323" y="3941"/>
                      <a:pt x="10958" y="4306"/>
                      <a:pt x="10849" y="4646"/>
                    </a:cubicBezTo>
                    <a:cubicBezTo>
                      <a:pt x="10812" y="4646"/>
                      <a:pt x="10776" y="4646"/>
                      <a:pt x="10739" y="4635"/>
                    </a:cubicBezTo>
                    <a:cubicBezTo>
                      <a:pt x="10703" y="4562"/>
                      <a:pt x="10690" y="4500"/>
                      <a:pt x="10703" y="4403"/>
                    </a:cubicBezTo>
                    <a:cubicBezTo>
                      <a:pt x="10715" y="4403"/>
                      <a:pt x="10715" y="4391"/>
                      <a:pt x="10727" y="4379"/>
                    </a:cubicBezTo>
                    <a:cubicBezTo>
                      <a:pt x="10885" y="3868"/>
                      <a:pt x="11396" y="3673"/>
                      <a:pt x="11688" y="3613"/>
                    </a:cubicBezTo>
                    <a:cubicBezTo>
                      <a:pt x="11775" y="3590"/>
                      <a:pt x="11879" y="3578"/>
                      <a:pt x="11990" y="3578"/>
                    </a:cubicBezTo>
                    <a:close/>
                    <a:moveTo>
                      <a:pt x="11068" y="4427"/>
                    </a:moveTo>
                    <a:lnTo>
                      <a:pt x="11044" y="4464"/>
                    </a:lnTo>
                    <a:cubicBezTo>
                      <a:pt x="11007" y="4513"/>
                      <a:pt x="10982" y="4562"/>
                      <a:pt x="10958" y="4610"/>
                    </a:cubicBezTo>
                    <a:lnTo>
                      <a:pt x="10934" y="4671"/>
                    </a:lnTo>
                    <a:lnTo>
                      <a:pt x="10982" y="4635"/>
                    </a:lnTo>
                    <a:cubicBezTo>
                      <a:pt x="11044" y="4598"/>
                      <a:pt x="11080" y="4537"/>
                      <a:pt x="11068" y="4476"/>
                    </a:cubicBezTo>
                    <a:lnTo>
                      <a:pt x="11068" y="4427"/>
                    </a:lnTo>
                    <a:close/>
                    <a:moveTo>
                      <a:pt x="11982" y="3542"/>
                    </a:moveTo>
                    <a:cubicBezTo>
                      <a:pt x="11871" y="3542"/>
                      <a:pt x="11765" y="3554"/>
                      <a:pt x="11676" y="3576"/>
                    </a:cubicBezTo>
                    <a:cubicBezTo>
                      <a:pt x="11165" y="3698"/>
                      <a:pt x="10812" y="3978"/>
                      <a:pt x="10690" y="4367"/>
                    </a:cubicBezTo>
                    <a:cubicBezTo>
                      <a:pt x="10690" y="4379"/>
                      <a:pt x="10690" y="4379"/>
                      <a:pt x="10679" y="4379"/>
                    </a:cubicBezTo>
                    <a:lnTo>
                      <a:pt x="10679" y="4391"/>
                    </a:lnTo>
                    <a:cubicBezTo>
                      <a:pt x="10654" y="4500"/>
                      <a:pt x="10666" y="4573"/>
                      <a:pt x="10715" y="4659"/>
                    </a:cubicBezTo>
                    <a:lnTo>
                      <a:pt x="10727" y="4671"/>
                    </a:lnTo>
                    <a:cubicBezTo>
                      <a:pt x="10763" y="4671"/>
                      <a:pt x="10788" y="4683"/>
                      <a:pt x="10812" y="4683"/>
                    </a:cubicBezTo>
                    <a:cubicBezTo>
                      <a:pt x="10836" y="4683"/>
                      <a:pt x="10849" y="4683"/>
                      <a:pt x="10873" y="4671"/>
                    </a:cubicBezTo>
                    <a:lnTo>
                      <a:pt x="10885" y="4671"/>
                    </a:lnTo>
                    <a:lnTo>
                      <a:pt x="10885" y="4659"/>
                    </a:lnTo>
                    <a:cubicBezTo>
                      <a:pt x="11019" y="4209"/>
                      <a:pt x="11493" y="3954"/>
                      <a:pt x="11907" y="3917"/>
                    </a:cubicBezTo>
                    <a:cubicBezTo>
                      <a:pt x="11947" y="3913"/>
                      <a:pt x="11987" y="3912"/>
                      <a:pt x="12026" y="3912"/>
                    </a:cubicBezTo>
                    <a:cubicBezTo>
                      <a:pt x="12431" y="3912"/>
                      <a:pt x="12750" y="4081"/>
                      <a:pt x="12916" y="4391"/>
                    </a:cubicBezTo>
                    <a:lnTo>
                      <a:pt x="12916" y="4416"/>
                    </a:lnTo>
                    <a:lnTo>
                      <a:pt x="12941" y="4403"/>
                    </a:lnTo>
                    <a:cubicBezTo>
                      <a:pt x="12965" y="4379"/>
                      <a:pt x="12977" y="4354"/>
                      <a:pt x="12989" y="4306"/>
                    </a:cubicBezTo>
                    <a:cubicBezTo>
                      <a:pt x="13001" y="4270"/>
                      <a:pt x="13001" y="4233"/>
                      <a:pt x="12989" y="4184"/>
                    </a:cubicBezTo>
                    <a:cubicBezTo>
                      <a:pt x="12977" y="4173"/>
                      <a:pt x="12977" y="4160"/>
                      <a:pt x="12965" y="4148"/>
                    </a:cubicBezTo>
                    <a:cubicBezTo>
                      <a:pt x="12952" y="3978"/>
                      <a:pt x="12868" y="3844"/>
                      <a:pt x="12709" y="3746"/>
                    </a:cubicBezTo>
                    <a:cubicBezTo>
                      <a:pt x="12516" y="3603"/>
                      <a:pt x="12234" y="3542"/>
                      <a:pt x="11982" y="3542"/>
                    </a:cubicBezTo>
                    <a:close/>
                    <a:moveTo>
                      <a:pt x="11979" y="4014"/>
                    </a:moveTo>
                    <a:cubicBezTo>
                      <a:pt x="12016" y="4257"/>
                      <a:pt x="12052" y="4500"/>
                      <a:pt x="12101" y="4744"/>
                    </a:cubicBezTo>
                    <a:cubicBezTo>
                      <a:pt x="12016" y="4756"/>
                      <a:pt x="11943" y="4781"/>
                      <a:pt x="11858" y="4792"/>
                    </a:cubicBezTo>
                    <a:lnTo>
                      <a:pt x="11761" y="4038"/>
                    </a:lnTo>
                    <a:cubicBezTo>
                      <a:pt x="11834" y="4027"/>
                      <a:pt x="11907" y="4014"/>
                      <a:pt x="11979" y="4014"/>
                    </a:cubicBezTo>
                    <a:close/>
                    <a:moveTo>
                      <a:pt x="11992" y="3978"/>
                    </a:moveTo>
                    <a:cubicBezTo>
                      <a:pt x="11907" y="3978"/>
                      <a:pt x="11822" y="3990"/>
                      <a:pt x="11736" y="4014"/>
                    </a:cubicBezTo>
                    <a:lnTo>
                      <a:pt x="11725" y="4014"/>
                    </a:lnTo>
                    <a:lnTo>
                      <a:pt x="11834" y="4841"/>
                    </a:lnTo>
                    <a:lnTo>
                      <a:pt x="11858" y="4829"/>
                    </a:lnTo>
                    <a:cubicBezTo>
                      <a:pt x="11943" y="4805"/>
                      <a:pt x="12028" y="4792"/>
                      <a:pt x="12114" y="4781"/>
                    </a:cubicBezTo>
                    <a:lnTo>
                      <a:pt x="12138" y="4781"/>
                    </a:lnTo>
                    <a:lnTo>
                      <a:pt x="12138" y="4768"/>
                    </a:lnTo>
                    <a:cubicBezTo>
                      <a:pt x="12089" y="4500"/>
                      <a:pt x="12052" y="4245"/>
                      <a:pt x="12016" y="3990"/>
                    </a:cubicBezTo>
                    <a:lnTo>
                      <a:pt x="12016" y="3978"/>
                    </a:lnTo>
                    <a:close/>
                    <a:moveTo>
                      <a:pt x="12928" y="5619"/>
                    </a:moveTo>
                    <a:lnTo>
                      <a:pt x="12941" y="5668"/>
                    </a:lnTo>
                    <a:cubicBezTo>
                      <a:pt x="12952" y="5717"/>
                      <a:pt x="12989" y="5754"/>
                      <a:pt x="13050" y="5778"/>
                    </a:cubicBezTo>
                    <a:lnTo>
                      <a:pt x="13123" y="5790"/>
                    </a:lnTo>
                    <a:lnTo>
                      <a:pt x="13062" y="5741"/>
                    </a:lnTo>
                    <a:lnTo>
                      <a:pt x="13050" y="5741"/>
                    </a:lnTo>
                    <a:cubicBezTo>
                      <a:pt x="13025" y="5705"/>
                      <a:pt x="13001" y="5681"/>
                      <a:pt x="12977" y="5656"/>
                    </a:cubicBezTo>
                    <a:lnTo>
                      <a:pt x="12928" y="5619"/>
                    </a:lnTo>
                    <a:close/>
                    <a:moveTo>
                      <a:pt x="12237" y="4898"/>
                    </a:moveTo>
                    <a:cubicBezTo>
                      <a:pt x="12623" y="4898"/>
                      <a:pt x="13038" y="5032"/>
                      <a:pt x="13220" y="5425"/>
                    </a:cubicBezTo>
                    <a:lnTo>
                      <a:pt x="13244" y="5449"/>
                    </a:lnTo>
                    <a:cubicBezTo>
                      <a:pt x="13257" y="5546"/>
                      <a:pt x="13257" y="5644"/>
                      <a:pt x="13171" y="5692"/>
                    </a:cubicBezTo>
                    <a:cubicBezTo>
                      <a:pt x="13171" y="5668"/>
                      <a:pt x="13160" y="5656"/>
                      <a:pt x="13147" y="5644"/>
                    </a:cubicBezTo>
                    <a:cubicBezTo>
                      <a:pt x="12935" y="5404"/>
                      <a:pt x="12639" y="5276"/>
                      <a:pt x="12307" y="5276"/>
                    </a:cubicBezTo>
                    <a:cubicBezTo>
                      <a:pt x="12201" y="5276"/>
                      <a:pt x="12091" y="5289"/>
                      <a:pt x="11979" y="5316"/>
                    </a:cubicBezTo>
                    <a:cubicBezTo>
                      <a:pt x="11676" y="5376"/>
                      <a:pt x="11165" y="5546"/>
                      <a:pt x="11055" y="5972"/>
                    </a:cubicBezTo>
                    <a:cubicBezTo>
                      <a:pt x="10995" y="5972"/>
                      <a:pt x="10946" y="5948"/>
                      <a:pt x="10898" y="5911"/>
                    </a:cubicBezTo>
                    <a:cubicBezTo>
                      <a:pt x="10812" y="5814"/>
                      <a:pt x="10836" y="5729"/>
                      <a:pt x="10873" y="5656"/>
                    </a:cubicBezTo>
                    <a:lnTo>
                      <a:pt x="10873" y="5656"/>
                    </a:lnTo>
                    <a:cubicBezTo>
                      <a:pt x="10885" y="5668"/>
                      <a:pt x="10898" y="5681"/>
                      <a:pt x="10922" y="5681"/>
                    </a:cubicBezTo>
                    <a:cubicBezTo>
                      <a:pt x="10946" y="5681"/>
                      <a:pt x="10958" y="5668"/>
                      <a:pt x="10971" y="5644"/>
                    </a:cubicBezTo>
                    <a:cubicBezTo>
                      <a:pt x="11165" y="5230"/>
                      <a:pt x="11530" y="4975"/>
                      <a:pt x="12004" y="4914"/>
                    </a:cubicBezTo>
                    <a:cubicBezTo>
                      <a:pt x="12079" y="4904"/>
                      <a:pt x="12157" y="4898"/>
                      <a:pt x="12237" y="4898"/>
                    </a:cubicBezTo>
                    <a:close/>
                    <a:moveTo>
                      <a:pt x="11274" y="5778"/>
                    </a:moveTo>
                    <a:lnTo>
                      <a:pt x="11238" y="5814"/>
                    </a:lnTo>
                    <a:cubicBezTo>
                      <a:pt x="11214" y="5862"/>
                      <a:pt x="11177" y="5899"/>
                      <a:pt x="11165" y="5948"/>
                    </a:cubicBezTo>
                    <a:lnTo>
                      <a:pt x="11141" y="5997"/>
                    </a:lnTo>
                    <a:lnTo>
                      <a:pt x="11189" y="5972"/>
                    </a:lnTo>
                    <a:cubicBezTo>
                      <a:pt x="11238" y="5935"/>
                      <a:pt x="11274" y="5887"/>
                      <a:pt x="11274" y="5826"/>
                    </a:cubicBezTo>
                    <a:lnTo>
                      <a:pt x="11274" y="5778"/>
                    </a:lnTo>
                    <a:close/>
                    <a:moveTo>
                      <a:pt x="12238" y="4862"/>
                    </a:moveTo>
                    <a:cubicBezTo>
                      <a:pt x="12154" y="4862"/>
                      <a:pt x="12072" y="4867"/>
                      <a:pt x="11992" y="4878"/>
                    </a:cubicBezTo>
                    <a:cubicBezTo>
                      <a:pt x="11517" y="4938"/>
                      <a:pt x="11141" y="5206"/>
                      <a:pt x="10946" y="5632"/>
                    </a:cubicBezTo>
                    <a:cubicBezTo>
                      <a:pt x="10934" y="5644"/>
                      <a:pt x="10934" y="5644"/>
                      <a:pt x="10922" y="5644"/>
                    </a:cubicBezTo>
                    <a:cubicBezTo>
                      <a:pt x="10909" y="5644"/>
                      <a:pt x="10898" y="5632"/>
                      <a:pt x="10898" y="5619"/>
                    </a:cubicBezTo>
                    <a:lnTo>
                      <a:pt x="10885" y="5595"/>
                    </a:lnTo>
                    <a:lnTo>
                      <a:pt x="10861" y="5619"/>
                    </a:lnTo>
                    <a:cubicBezTo>
                      <a:pt x="10788" y="5729"/>
                      <a:pt x="10788" y="5838"/>
                      <a:pt x="10873" y="5935"/>
                    </a:cubicBezTo>
                    <a:cubicBezTo>
                      <a:pt x="10922" y="5984"/>
                      <a:pt x="10982" y="6008"/>
                      <a:pt x="11055" y="6008"/>
                    </a:cubicBezTo>
                    <a:lnTo>
                      <a:pt x="11092" y="6008"/>
                    </a:lnTo>
                    <a:lnTo>
                      <a:pt x="11092" y="5997"/>
                    </a:lnTo>
                    <a:cubicBezTo>
                      <a:pt x="11189" y="5571"/>
                      <a:pt x="11749" y="5400"/>
                      <a:pt x="11979" y="5352"/>
                    </a:cubicBezTo>
                    <a:cubicBezTo>
                      <a:pt x="12092" y="5325"/>
                      <a:pt x="12201" y="5312"/>
                      <a:pt x="12306" y="5312"/>
                    </a:cubicBezTo>
                    <a:cubicBezTo>
                      <a:pt x="12634" y="5312"/>
                      <a:pt x="12920" y="5438"/>
                      <a:pt x="13123" y="5668"/>
                    </a:cubicBezTo>
                    <a:cubicBezTo>
                      <a:pt x="13135" y="5668"/>
                      <a:pt x="13135" y="5681"/>
                      <a:pt x="13135" y="5692"/>
                    </a:cubicBezTo>
                    <a:lnTo>
                      <a:pt x="13135" y="5705"/>
                    </a:lnTo>
                    <a:lnTo>
                      <a:pt x="13147" y="5717"/>
                    </a:lnTo>
                    <a:lnTo>
                      <a:pt x="13160" y="5741"/>
                    </a:lnTo>
                    <a:lnTo>
                      <a:pt x="13171" y="5729"/>
                    </a:lnTo>
                    <a:cubicBezTo>
                      <a:pt x="13306" y="5668"/>
                      <a:pt x="13293" y="5535"/>
                      <a:pt x="13281" y="5437"/>
                    </a:cubicBezTo>
                    <a:lnTo>
                      <a:pt x="13269" y="5425"/>
                    </a:lnTo>
                    <a:cubicBezTo>
                      <a:pt x="13257" y="5413"/>
                      <a:pt x="13257" y="5413"/>
                      <a:pt x="13257" y="5400"/>
                    </a:cubicBezTo>
                    <a:cubicBezTo>
                      <a:pt x="13065" y="4997"/>
                      <a:pt x="12640" y="4862"/>
                      <a:pt x="12238" y="4862"/>
                    </a:cubicBezTo>
                    <a:close/>
                    <a:moveTo>
                      <a:pt x="12198" y="5437"/>
                    </a:moveTo>
                    <a:lnTo>
                      <a:pt x="12308" y="6130"/>
                    </a:lnTo>
                    <a:cubicBezTo>
                      <a:pt x="12223" y="6143"/>
                      <a:pt x="12138" y="6167"/>
                      <a:pt x="12041" y="6191"/>
                    </a:cubicBezTo>
                    <a:lnTo>
                      <a:pt x="11955" y="5473"/>
                    </a:lnTo>
                    <a:cubicBezTo>
                      <a:pt x="11968" y="5462"/>
                      <a:pt x="11992" y="5462"/>
                      <a:pt x="12016" y="5462"/>
                    </a:cubicBezTo>
                    <a:cubicBezTo>
                      <a:pt x="12077" y="5449"/>
                      <a:pt x="12138" y="5437"/>
                      <a:pt x="12198" y="5437"/>
                    </a:cubicBezTo>
                    <a:close/>
                    <a:moveTo>
                      <a:pt x="12211" y="5400"/>
                    </a:moveTo>
                    <a:cubicBezTo>
                      <a:pt x="12150" y="5400"/>
                      <a:pt x="12077" y="5413"/>
                      <a:pt x="12004" y="5425"/>
                    </a:cubicBezTo>
                    <a:cubicBezTo>
                      <a:pt x="11979" y="5425"/>
                      <a:pt x="11955" y="5437"/>
                      <a:pt x="11931" y="5437"/>
                    </a:cubicBezTo>
                    <a:lnTo>
                      <a:pt x="11907" y="5449"/>
                    </a:lnTo>
                    <a:lnTo>
                      <a:pt x="12016" y="6227"/>
                    </a:lnTo>
                    <a:lnTo>
                      <a:pt x="12041" y="6227"/>
                    </a:lnTo>
                    <a:cubicBezTo>
                      <a:pt x="12138" y="6203"/>
                      <a:pt x="12235" y="6179"/>
                      <a:pt x="12320" y="6167"/>
                    </a:cubicBezTo>
                    <a:lnTo>
                      <a:pt x="12344" y="6167"/>
                    </a:lnTo>
                    <a:lnTo>
                      <a:pt x="12344" y="6143"/>
                    </a:lnTo>
                    <a:lnTo>
                      <a:pt x="12235" y="5413"/>
                    </a:lnTo>
                    <a:lnTo>
                      <a:pt x="12235" y="5400"/>
                    </a:lnTo>
                    <a:close/>
                    <a:moveTo>
                      <a:pt x="13573" y="6811"/>
                    </a:moveTo>
                    <a:lnTo>
                      <a:pt x="13536" y="6824"/>
                    </a:lnTo>
                    <a:cubicBezTo>
                      <a:pt x="13549" y="6848"/>
                      <a:pt x="13549" y="6884"/>
                      <a:pt x="13549" y="6908"/>
                    </a:cubicBezTo>
                    <a:lnTo>
                      <a:pt x="13585" y="6908"/>
                    </a:lnTo>
                    <a:cubicBezTo>
                      <a:pt x="13585" y="6872"/>
                      <a:pt x="13585" y="6835"/>
                      <a:pt x="13573" y="6811"/>
                    </a:cubicBezTo>
                    <a:close/>
                    <a:moveTo>
                      <a:pt x="12503" y="6276"/>
                    </a:moveTo>
                    <a:cubicBezTo>
                      <a:pt x="12552" y="6276"/>
                      <a:pt x="12588" y="6276"/>
                      <a:pt x="12636" y="6289"/>
                    </a:cubicBezTo>
                    <a:cubicBezTo>
                      <a:pt x="12977" y="6325"/>
                      <a:pt x="13244" y="6508"/>
                      <a:pt x="13415" y="6799"/>
                    </a:cubicBezTo>
                    <a:cubicBezTo>
                      <a:pt x="13415" y="6824"/>
                      <a:pt x="13427" y="6824"/>
                      <a:pt x="13439" y="6835"/>
                    </a:cubicBezTo>
                    <a:cubicBezTo>
                      <a:pt x="13451" y="6884"/>
                      <a:pt x="13451" y="6933"/>
                      <a:pt x="13439" y="6970"/>
                    </a:cubicBezTo>
                    <a:cubicBezTo>
                      <a:pt x="13427" y="7018"/>
                      <a:pt x="13415" y="7030"/>
                      <a:pt x="13379" y="7054"/>
                    </a:cubicBezTo>
                    <a:lnTo>
                      <a:pt x="13379" y="7043"/>
                    </a:lnTo>
                    <a:cubicBezTo>
                      <a:pt x="13379" y="7018"/>
                      <a:pt x="13366" y="7006"/>
                      <a:pt x="13354" y="6994"/>
                    </a:cubicBezTo>
                    <a:cubicBezTo>
                      <a:pt x="13064" y="6724"/>
                      <a:pt x="12765" y="6585"/>
                      <a:pt x="12459" y="6585"/>
                    </a:cubicBezTo>
                    <a:cubicBezTo>
                      <a:pt x="12393" y="6585"/>
                      <a:pt x="12327" y="6592"/>
                      <a:pt x="12260" y="6605"/>
                    </a:cubicBezTo>
                    <a:cubicBezTo>
                      <a:pt x="11749" y="6714"/>
                      <a:pt x="11444" y="6897"/>
                      <a:pt x="11311" y="7176"/>
                    </a:cubicBezTo>
                    <a:cubicBezTo>
                      <a:pt x="11262" y="7152"/>
                      <a:pt x="11214" y="7091"/>
                      <a:pt x="11189" y="7030"/>
                    </a:cubicBezTo>
                    <a:cubicBezTo>
                      <a:pt x="11165" y="6970"/>
                      <a:pt x="11177" y="6921"/>
                      <a:pt x="11201" y="6872"/>
                    </a:cubicBezTo>
                    <a:cubicBezTo>
                      <a:pt x="11530" y="6508"/>
                      <a:pt x="12052" y="6276"/>
                      <a:pt x="12503" y="6276"/>
                    </a:cubicBezTo>
                    <a:close/>
                    <a:moveTo>
                      <a:pt x="13123" y="6970"/>
                    </a:moveTo>
                    <a:lnTo>
                      <a:pt x="13135" y="7018"/>
                    </a:lnTo>
                    <a:cubicBezTo>
                      <a:pt x="13135" y="7067"/>
                      <a:pt x="13184" y="7127"/>
                      <a:pt x="13257" y="7152"/>
                    </a:cubicBezTo>
                    <a:cubicBezTo>
                      <a:pt x="13269" y="7164"/>
                      <a:pt x="13281" y="7164"/>
                      <a:pt x="13293" y="7164"/>
                    </a:cubicBezTo>
                    <a:lnTo>
                      <a:pt x="13317" y="7176"/>
                    </a:lnTo>
                    <a:lnTo>
                      <a:pt x="13306" y="7152"/>
                    </a:lnTo>
                    <a:cubicBezTo>
                      <a:pt x="13306" y="7127"/>
                      <a:pt x="13306" y="7116"/>
                      <a:pt x="13293" y="7103"/>
                    </a:cubicBezTo>
                    <a:lnTo>
                      <a:pt x="13281" y="7091"/>
                    </a:lnTo>
                    <a:lnTo>
                      <a:pt x="13257" y="7091"/>
                    </a:lnTo>
                    <a:lnTo>
                      <a:pt x="13160" y="6994"/>
                    </a:lnTo>
                    <a:lnTo>
                      <a:pt x="13123" y="6970"/>
                    </a:lnTo>
                    <a:close/>
                    <a:moveTo>
                      <a:pt x="11566" y="7067"/>
                    </a:moveTo>
                    <a:lnTo>
                      <a:pt x="11566" y="7067"/>
                    </a:lnTo>
                    <a:cubicBezTo>
                      <a:pt x="11554" y="7116"/>
                      <a:pt x="11542" y="7152"/>
                      <a:pt x="11506" y="7200"/>
                    </a:cubicBezTo>
                    <a:cubicBezTo>
                      <a:pt x="11493" y="7189"/>
                      <a:pt x="11481" y="7189"/>
                      <a:pt x="11469" y="7189"/>
                    </a:cubicBezTo>
                    <a:lnTo>
                      <a:pt x="11444" y="7189"/>
                    </a:lnTo>
                    <a:cubicBezTo>
                      <a:pt x="11481" y="7140"/>
                      <a:pt x="11517" y="7103"/>
                      <a:pt x="11566" y="7067"/>
                    </a:cubicBezTo>
                    <a:close/>
                    <a:moveTo>
                      <a:pt x="12494" y="6243"/>
                    </a:moveTo>
                    <a:cubicBezTo>
                      <a:pt x="12029" y="6243"/>
                      <a:pt x="11505" y="6477"/>
                      <a:pt x="11177" y="6848"/>
                    </a:cubicBezTo>
                    <a:cubicBezTo>
                      <a:pt x="11141" y="6908"/>
                      <a:pt x="11128" y="6981"/>
                      <a:pt x="11153" y="7043"/>
                    </a:cubicBezTo>
                    <a:cubicBezTo>
                      <a:pt x="11177" y="7116"/>
                      <a:pt x="11238" y="7189"/>
                      <a:pt x="11323" y="7213"/>
                    </a:cubicBezTo>
                    <a:lnTo>
                      <a:pt x="11335" y="7225"/>
                    </a:lnTo>
                    <a:lnTo>
                      <a:pt x="11335" y="7200"/>
                    </a:lnTo>
                    <a:cubicBezTo>
                      <a:pt x="11457" y="6933"/>
                      <a:pt x="11761" y="6751"/>
                      <a:pt x="12271" y="6641"/>
                    </a:cubicBezTo>
                    <a:cubicBezTo>
                      <a:pt x="12337" y="6627"/>
                      <a:pt x="12403" y="6620"/>
                      <a:pt x="12470" y="6620"/>
                    </a:cubicBezTo>
                    <a:cubicBezTo>
                      <a:pt x="12760" y="6620"/>
                      <a:pt x="13053" y="6751"/>
                      <a:pt x="13330" y="7018"/>
                    </a:cubicBezTo>
                    <a:cubicBezTo>
                      <a:pt x="13330" y="7030"/>
                      <a:pt x="13342" y="7030"/>
                      <a:pt x="13342" y="7043"/>
                    </a:cubicBezTo>
                    <a:lnTo>
                      <a:pt x="13342" y="7054"/>
                    </a:lnTo>
                    <a:cubicBezTo>
                      <a:pt x="13354" y="7067"/>
                      <a:pt x="13354" y="7079"/>
                      <a:pt x="13366" y="7091"/>
                    </a:cubicBezTo>
                    <a:lnTo>
                      <a:pt x="13379" y="7103"/>
                    </a:lnTo>
                    <a:lnTo>
                      <a:pt x="13390" y="7091"/>
                    </a:lnTo>
                    <a:cubicBezTo>
                      <a:pt x="13427" y="7067"/>
                      <a:pt x="13463" y="7043"/>
                      <a:pt x="13476" y="6981"/>
                    </a:cubicBezTo>
                    <a:cubicBezTo>
                      <a:pt x="13487" y="6933"/>
                      <a:pt x="13487" y="6872"/>
                      <a:pt x="13476" y="6824"/>
                    </a:cubicBezTo>
                    <a:lnTo>
                      <a:pt x="13476" y="6811"/>
                    </a:lnTo>
                    <a:lnTo>
                      <a:pt x="13463" y="6811"/>
                    </a:lnTo>
                    <a:lnTo>
                      <a:pt x="13439" y="6787"/>
                    </a:lnTo>
                    <a:cubicBezTo>
                      <a:pt x="13269" y="6471"/>
                      <a:pt x="12989" y="6289"/>
                      <a:pt x="12649" y="6252"/>
                    </a:cubicBezTo>
                    <a:cubicBezTo>
                      <a:pt x="12598" y="6246"/>
                      <a:pt x="12546" y="6243"/>
                      <a:pt x="12494" y="6243"/>
                    </a:cubicBezTo>
                    <a:close/>
                    <a:moveTo>
                      <a:pt x="11590" y="6994"/>
                    </a:moveTo>
                    <a:lnTo>
                      <a:pt x="11566" y="7018"/>
                    </a:lnTo>
                    <a:cubicBezTo>
                      <a:pt x="11493" y="7067"/>
                      <a:pt x="11444" y="7140"/>
                      <a:pt x="11396" y="7200"/>
                    </a:cubicBezTo>
                    <a:lnTo>
                      <a:pt x="11384" y="7237"/>
                    </a:lnTo>
                    <a:lnTo>
                      <a:pt x="11408" y="7237"/>
                    </a:lnTo>
                    <a:cubicBezTo>
                      <a:pt x="11433" y="7225"/>
                      <a:pt x="11444" y="7225"/>
                      <a:pt x="11457" y="7225"/>
                    </a:cubicBezTo>
                    <a:cubicBezTo>
                      <a:pt x="11469" y="7225"/>
                      <a:pt x="11481" y="7225"/>
                      <a:pt x="11493" y="7237"/>
                    </a:cubicBezTo>
                    <a:lnTo>
                      <a:pt x="11506" y="7249"/>
                    </a:lnTo>
                    <a:lnTo>
                      <a:pt x="11517" y="7237"/>
                    </a:lnTo>
                    <a:cubicBezTo>
                      <a:pt x="11579" y="7176"/>
                      <a:pt x="11603" y="7091"/>
                      <a:pt x="11590" y="7030"/>
                    </a:cubicBezTo>
                    <a:lnTo>
                      <a:pt x="11590" y="6994"/>
                    </a:lnTo>
                    <a:close/>
                    <a:moveTo>
                      <a:pt x="11068" y="6872"/>
                    </a:moveTo>
                    <a:cubicBezTo>
                      <a:pt x="11019" y="6970"/>
                      <a:pt x="11044" y="7091"/>
                      <a:pt x="11117" y="7189"/>
                    </a:cubicBezTo>
                    <a:cubicBezTo>
                      <a:pt x="11153" y="7225"/>
                      <a:pt x="11201" y="7273"/>
                      <a:pt x="11262" y="7310"/>
                    </a:cubicBezTo>
                    <a:cubicBezTo>
                      <a:pt x="11214" y="7298"/>
                      <a:pt x="11153" y="7273"/>
                      <a:pt x="11104" y="7237"/>
                    </a:cubicBezTo>
                    <a:cubicBezTo>
                      <a:pt x="11031" y="7164"/>
                      <a:pt x="10995" y="7103"/>
                      <a:pt x="10995" y="7030"/>
                    </a:cubicBezTo>
                    <a:cubicBezTo>
                      <a:pt x="10995" y="6970"/>
                      <a:pt x="11019" y="6921"/>
                      <a:pt x="11068" y="6872"/>
                    </a:cubicBezTo>
                    <a:close/>
                    <a:moveTo>
                      <a:pt x="11225" y="6702"/>
                    </a:moveTo>
                    <a:lnTo>
                      <a:pt x="11128" y="6775"/>
                    </a:lnTo>
                    <a:cubicBezTo>
                      <a:pt x="11019" y="6835"/>
                      <a:pt x="10958" y="6933"/>
                      <a:pt x="10958" y="7030"/>
                    </a:cubicBezTo>
                    <a:cubicBezTo>
                      <a:pt x="10958" y="7103"/>
                      <a:pt x="10995" y="7189"/>
                      <a:pt x="11080" y="7262"/>
                    </a:cubicBezTo>
                    <a:cubicBezTo>
                      <a:pt x="11141" y="7322"/>
                      <a:pt x="11214" y="7346"/>
                      <a:pt x="11287" y="7346"/>
                    </a:cubicBezTo>
                    <a:cubicBezTo>
                      <a:pt x="11311" y="7346"/>
                      <a:pt x="11335" y="7346"/>
                      <a:pt x="11360" y="7335"/>
                    </a:cubicBezTo>
                    <a:lnTo>
                      <a:pt x="11433" y="7322"/>
                    </a:lnTo>
                    <a:lnTo>
                      <a:pt x="11347" y="7310"/>
                    </a:lnTo>
                    <a:cubicBezTo>
                      <a:pt x="11262" y="7286"/>
                      <a:pt x="11189" y="7213"/>
                      <a:pt x="11141" y="7164"/>
                    </a:cubicBezTo>
                    <a:cubicBezTo>
                      <a:pt x="11080" y="7079"/>
                      <a:pt x="11055" y="6970"/>
                      <a:pt x="11104" y="6884"/>
                    </a:cubicBezTo>
                    <a:lnTo>
                      <a:pt x="11104" y="6872"/>
                    </a:lnTo>
                    <a:lnTo>
                      <a:pt x="11104" y="6860"/>
                    </a:lnTo>
                    <a:cubicBezTo>
                      <a:pt x="11117" y="6835"/>
                      <a:pt x="11128" y="6811"/>
                      <a:pt x="11153" y="6799"/>
                    </a:cubicBezTo>
                    <a:lnTo>
                      <a:pt x="11225" y="6702"/>
                    </a:lnTo>
                    <a:close/>
                    <a:moveTo>
                      <a:pt x="12393" y="6751"/>
                    </a:moveTo>
                    <a:lnTo>
                      <a:pt x="12393" y="6775"/>
                    </a:lnTo>
                    <a:cubicBezTo>
                      <a:pt x="12406" y="6835"/>
                      <a:pt x="12406" y="6897"/>
                      <a:pt x="12417" y="6945"/>
                    </a:cubicBezTo>
                    <a:cubicBezTo>
                      <a:pt x="12454" y="7213"/>
                      <a:pt x="12490" y="7468"/>
                      <a:pt x="12527" y="7724"/>
                    </a:cubicBezTo>
                    <a:lnTo>
                      <a:pt x="12527" y="7748"/>
                    </a:lnTo>
                    <a:cubicBezTo>
                      <a:pt x="12430" y="7760"/>
                      <a:pt x="12344" y="7772"/>
                      <a:pt x="12260" y="7797"/>
                    </a:cubicBezTo>
                    <a:lnTo>
                      <a:pt x="12235" y="7602"/>
                    </a:lnTo>
                    <a:lnTo>
                      <a:pt x="12125" y="6799"/>
                    </a:lnTo>
                    <a:cubicBezTo>
                      <a:pt x="12162" y="6787"/>
                      <a:pt x="12211" y="6775"/>
                      <a:pt x="12247" y="6775"/>
                    </a:cubicBezTo>
                    <a:cubicBezTo>
                      <a:pt x="12296" y="6762"/>
                      <a:pt x="12344" y="6751"/>
                      <a:pt x="12393" y="6751"/>
                    </a:cubicBezTo>
                    <a:close/>
                    <a:moveTo>
                      <a:pt x="12406" y="6714"/>
                    </a:moveTo>
                    <a:cubicBezTo>
                      <a:pt x="12344" y="6714"/>
                      <a:pt x="12296" y="6726"/>
                      <a:pt x="12235" y="6738"/>
                    </a:cubicBezTo>
                    <a:cubicBezTo>
                      <a:pt x="12198" y="6751"/>
                      <a:pt x="12150" y="6751"/>
                      <a:pt x="12101" y="6762"/>
                    </a:cubicBezTo>
                    <a:lnTo>
                      <a:pt x="12089" y="6775"/>
                    </a:lnTo>
                    <a:lnTo>
                      <a:pt x="12089" y="6787"/>
                    </a:lnTo>
                    <a:cubicBezTo>
                      <a:pt x="12125" y="7067"/>
                      <a:pt x="12162" y="7335"/>
                      <a:pt x="12198" y="7614"/>
                    </a:cubicBezTo>
                    <a:lnTo>
                      <a:pt x="12223" y="7845"/>
                    </a:lnTo>
                    <a:lnTo>
                      <a:pt x="12247" y="7833"/>
                    </a:lnTo>
                    <a:cubicBezTo>
                      <a:pt x="12344" y="7808"/>
                      <a:pt x="12442" y="7797"/>
                      <a:pt x="12552" y="7784"/>
                    </a:cubicBezTo>
                    <a:lnTo>
                      <a:pt x="12563" y="7784"/>
                    </a:lnTo>
                    <a:lnTo>
                      <a:pt x="12552" y="7724"/>
                    </a:lnTo>
                    <a:cubicBezTo>
                      <a:pt x="12527" y="7468"/>
                      <a:pt x="12490" y="7200"/>
                      <a:pt x="12454" y="6945"/>
                    </a:cubicBezTo>
                    <a:cubicBezTo>
                      <a:pt x="12442" y="6884"/>
                      <a:pt x="12442" y="6824"/>
                      <a:pt x="12430" y="6775"/>
                    </a:cubicBezTo>
                    <a:lnTo>
                      <a:pt x="12417" y="6714"/>
                    </a:lnTo>
                    <a:close/>
                    <a:moveTo>
                      <a:pt x="13415" y="8635"/>
                    </a:moveTo>
                    <a:cubicBezTo>
                      <a:pt x="13427" y="8648"/>
                      <a:pt x="13439" y="8660"/>
                      <a:pt x="13451" y="8660"/>
                    </a:cubicBezTo>
                    <a:cubicBezTo>
                      <a:pt x="13458" y="8674"/>
                      <a:pt x="13470" y="8680"/>
                      <a:pt x="13483" y="8680"/>
                    </a:cubicBezTo>
                    <a:cubicBezTo>
                      <a:pt x="13492" y="8680"/>
                      <a:pt x="13502" y="8677"/>
                      <a:pt x="13512" y="8672"/>
                    </a:cubicBezTo>
                    <a:cubicBezTo>
                      <a:pt x="13532" y="8680"/>
                      <a:pt x="13554" y="8684"/>
                      <a:pt x="13575" y="8684"/>
                    </a:cubicBezTo>
                    <a:cubicBezTo>
                      <a:pt x="13619" y="8684"/>
                      <a:pt x="13662" y="8668"/>
                      <a:pt x="13695" y="8635"/>
                    </a:cubicBezTo>
                    <a:lnTo>
                      <a:pt x="13695" y="8635"/>
                    </a:lnTo>
                    <a:cubicBezTo>
                      <a:pt x="13682" y="8648"/>
                      <a:pt x="13682" y="8660"/>
                      <a:pt x="13670" y="8660"/>
                    </a:cubicBezTo>
                    <a:cubicBezTo>
                      <a:pt x="13597" y="8697"/>
                      <a:pt x="13536" y="8708"/>
                      <a:pt x="13487" y="8708"/>
                    </a:cubicBezTo>
                    <a:cubicBezTo>
                      <a:pt x="13451" y="8697"/>
                      <a:pt x="13427" y="8672"/>
                      <a:pt x="13415" y="8635"/>
                    </a:cubicBezTo>
                    <a:close/>
                    <a:moveTo>
                      <a:pt x="13768" y="8356"/>
                    </a:moveTo>
                    <a:lnTo>
                      <a:pt x="13743" y="8478"/>
                    </a:lnTo>
                    <a:cubicBezTo>
                      <a:pt x="13743" y="8526"/>
                      <a:pt x="13731" y="8551"/>
                      <a:pt x="13706" y="8587"/>
                    </a:cubicBezTo>
                    <a:cubicBezTo>
                      <a:pt x="13671" y="8622"/>
                      <a:pt x="13616" y="8645"/>
                      <a:pt x="13565" y="8645"/>
                    </a:cubicBezTo>
                    <a:cubicBezTo>
                      <a:pt x="13546" y="8645"/>
                      <a:pt x="13528" y="8642"/>
                      <a:pt x="13512" y="8635"/>
                    </a:cubicBezTo>
                    <a:lnTo>
                      <a:pt x="13500" y="8635"/>
                    </a:lnTo>
                    <a:cubicBezTo>
                      <a:pt x="13494" y="8642"/>
                      <a:pt x="13488" y="8645"/>
                      <a:pt x="13482" y="8645"/>
                    </a:cubicBezTo>
                    <a:cubicBezTo>
                      <a:pt x="13476" y="8645"/>
                      <a:pt x="13469" y="8642"/>
                      <a:pt x="13463" y="8635"/>
                    </a:cubicBezTo>
                    <a:cubicBezTo>
                      <a:pt x="13439" y="8624"/>
                      <a:pt x="13415" y="8599"/>
                      <a:pt x="13390" y="8587"/>
                    </a:cubicBezTo>
                    <a:lnTo>
                      <a:pt x="13342" y="8562"/>
                    </a:lnTo>
                    <a:lnTo>
                      <a:pt x="13354" y="8599"/>
                    </a:lnTo>
                    <a:cubicBezTo>
                      <a:pt x="13379" y="8672"/>
                      <a:pt x="13415" y="8721"/>
                      <a:pt x="13476" y="8733"/>
                    </a:cubicBezTo>
                    <a:cubicBezTo>
                      <a:pt x="13487" y="8745"/>
                      <a:pt x="13512" y="8745"/>
                      <a:pt x="13524" y="8745"/>
                    </a:cubicBezTo>
                    <a:cubicBezTo>
                      <a:pt x="13585" y="8745"/>
                      <a:pt x="13646" y="8708"/>
                      <a:pt x="13682" y="8697"/>
                    </a:cubicBezTo>
                    <a:cubicBezTo>
                      <a:pt x="13755" y="8660"/>
                      <a:pt x="13792" y="8575"/>
                      <a:pt x="13779" y="8478"/>
                    </a:cubicBezTo>
                    <a:lnTo>
                      <a:pt x="13768" y="8356"/>
                    </a:lnTo>
                    <a:close/>
                    <a:moveTo>
                      <a:pt x="12685" y="7894"/>
                    </a:moveTo>
                    <a:cubicBezTo>
                      <a:pt x="12965" y="7894"/>
                      <a:pt x="13354" y="7979"/>
                      <a:pt x="13622" y="8368"/>
                    </a:cubicBezTo>
                    <a:cubicBezTo>
                      <a:pt x="13633" y="8380"/>
                      <a:pt x="13646" y="8380"/>
                      <a:pt x="13646" y="8392"/>
                    </a:cubicBezTo>
                    <a:cubicBezTo>
                      <a:pt x="13658" y="8429"/>
                      <a:pt x="13658" y="8465"/>
                      <a:pt x="13646" y="8489"/>
                    </a:cubicBezTo>
                    <a:cubicBezTo>
                      <a:pt x="13633" y="8514"/>
                      <a:pt x="13622" y="8538"/>
                      <a:pt x="13597" y="8538"/>
                    </a:cubicBezTo>
                    <a:cubicBezTo>
                      <a:pt x="13591" y="8544"/>
                      <a:pt x="13582" y="8547"/>
                      <a:pt x="13571" y="8547"/>
                    </a:cubicBezTo>
                    <a:cubicBezTo>
                      <a:pt x="13560" y="8547"/>
                      <a:pt x="13548" y="8544"/>
                      <a:pt x="13536" y="8538"/>
                    </a:cubicBezTo>
                    <a:lnTo>
                      <a:pt x="13524" y="8526"/>
                    </a:lnTo>
                    <a:cubicBezTo>
                      <a:pt x="13249" y="8329"/>
                      <a:pt x="12932" y="8234"/>
                      <a:pt x="12618" y="8234"/>
                    </a:cubicBezTo>
                    <a:cubicBezTo>
                      <a:pt x="12196" y="8234"/>
                      <a:pt x="11781" y="8405"/>
                      <a:pt x="11481" y="8733"/>
                    </a:cubicBezTo>
                    <a:cubicBezTo>
                      <a:pt x="11469" y="8733"/>
                      <a:pt x="11469" y="8745"/>
                      <a:pt x="11469" y="8745"/>
                    </a:cubicBezTo>
                    <a:lnTo>
                      <a:pt x="11457" y="8757"/>
                    </a:lnTo>
                    <a:lnTo>
                      <a:pt x="11433" y="8781"/>
                    </a:lnTo>
                    <a:cubicBezTo>
                      <a:pt x="11408" y="8770"/>
                      <a:pt x="11347" y="8684"/>
                      <a:pt x="11347" y="8660"/>
                    </a:cubicBezTo>
                    <a:cubicBezTo>
                      <a:pt x="11335" y="8611"/>
                      <a:pt x="11347" y="8551"/>
                      <a:pt x="11371" y="8502"/>
                    </a:cubicBezTo>
                    <a:lnTo>
                      <a:pt x="11371" y="8489"/>
                    </a:lnTo>
                    <a:cubicBezTo>
                      <a:pt x="11579" y="8270"/>
                      <a:pt x="11846" y="8089"/>
                      <a:pt x="12138" y="7991"/>
                    </a:cubicBezTo>
                    <a:lnTo>
                      <a:pt x="12138" y="8003"/>
                    </a:lnTo>
                    <a:lnTo>
                      <a:pt x="12162" y="7979"/>
                    </a:lnTo>
                    <a:cubicBezTo>
                      <a:pt x="12308" y="7930"/>
                      <a:pt x="12454" y="7906"/>
                      <a:pt x="12600" y="7894"/>
                    </a:cubicBezTo>
                    <a:close/>
                    <a:moveTo>
                      <a:pt x="12701" y="7856"/>
                    </a:moveTo>
                    <a:cubicBezTo>
                      <a:pt x="12684" y="7856"/>
                      <a:pt x="12666" y="7856"/>
                      <a:pt x="12649" y="7857"/>
                    </a:cubicBezTo>
                    <a:lnTo>
                      <a:pt x="12600" y="7857"/>
                    </a:lnTo>
                    <a:cubicBezTo>
                      <a:pt x="12454" y="7870"/>
                      <a:pt x="12308" y="7894"/>
                      <a:pt x="12162" y="7943"/>
                    </a:cubicBezTo>
                    <a:lnTo>
                      <a:pt x="12150" y="7943"/>
                    </a:lnTo>
                    <a:lnTo>
                      <a:pt x="12150" y="7954"/>
                    </a:lnTo>
                    <a:cubicBezTo>
                      <a:pt x="11834" y="8052"/>
                      <a:pt x="11554" y="8246"/>
                      <a:pt x="11347" y="8478"/>
                    </a:cubicBezTo>
                    <a:cubicBezTo>
                      <a:pt x="11311" y="8538"/>
                      <a:pt x="11298" y="8599"/>
                      <a:pt x="11311" y="8672"/>
                    </a:cubicBezTo>
                    <a:cubicBezTo>
                      <a:pt x="11323" y="8697"/>
                      <a:pt x="11384" y="8818"/>
                      <a:pt x="11444" y="8818"/>
                    </a:cubicBezTo>
                    <a:lnTo>
                      <a:pt x="11457" y="8806"/>
                    </a:lnTo>
                    <a:lnTo>
                      <a:pt x="11469" y="8806"/>
                    </a:lnTo>
                    <a:lnTo>
                      <a:pt x="11469" y="8794"/>
                    </a:lnTo>
                    <a:cubicBezTo>
                      <a:pt x="11469" y="8794"/>
                      <a:pt x="11481" y="8794"/>
                      <a:pt x="11481" y="8781"/>
                    </a:cubicBezTo>
                    <a:lnTo>
                      <a:pt x="11493" y="8770"/>
                    </a:lnTo>
                    <a:cubicBezTo>
                      <a:pt x="11493" y="8770"/>
                      <a:pt x="11493" y="8757"/>
                      <a:pt x="11506" y="8757"/>
                    </a:cubicBezTo>
                    <a:cubicBezTo>
                      <a:pt x="11796" y="8439"/>
                      <a:pt x="12201" y="8274"/>
                      <a:pt x="12612" y="8274"/>
                    </a:cubicBezTo>
                    <a:cubicBezTo>
                      <a:pt x="12924" y="8274"/>
                      <a:pt x="13239" y="8369"/>
                      <a:pt x="13512" y="8562"/>
                    </a:cubicBezTo>
                    <a:lnTo>
                      <a:pt x="13524" y="8575"/>
                    </a:lnTo>
                    <a:cubicBezTo>
                      <a:pt x="13537" y="8581"/>
                      <a:pt x="13552" y="8584"/>
                      <a:pt x="13567" y="8584"/>
                    </a:cubicBezTo>
                    <a:cubicBezTo>
                      <a:pt x="13582" y="8584"/>
                      <a:pt x="13597" y="8581"/>
                      <a:pt x="13609" y="8575"/>
                    </a:cubicBezTo>
                    <a:cubicBezTo>
                      <a:pt x="13646" y="8562"/>
                      <a:pt x="13670" y="8538"/>
                      <a:pt x="13682" y="8502"/>
                    </a:cubicBezTo>
                    <a:cubicBezTo>
                      <a:pt x="13695" y="8453"/>
                      <a:pt x="13695" y="8405"/>
                      <a:pt x="13682" y="8380"/>
                    </a:cubicBezTo>
                    <a:lnTo>
                      <a:pt x="13682" y="8368"/>
                    </a:lnTo>
                    <a:lnTo>
                      <a:pt x="13670" y="8368"/>
                    </a:lnTo>
                    <a:cubicBezTo>
                      <a:pt x="13670" y="8356"/>
                      <a:pt x="13658" y="8356"/>
                      <a:pt x="13658" y="8343"/>
                    </a:cubicBezTo>
                    <a:cubicBezTo>
                      <a:pt x="13371" y="7953"/>
                      <a:pt x="12998" y="7856"/>
                      <a:pt x="12701" y="7856"/>
                    </a:cubicBezTo>
                    <a:close/>
                    <a:moveTo>
                      <a:pt x="11225" y="8551"/>
                    </a:moveTo>
                    <a:cubicBezTo>
                      <a:pt x="11201" y="8648"/>
                      <a:pt x="11225" y="8745"/>
                      <a:pt x="11287" y="8818"/>
                    </a:cubicBezTo>
                    <a:cubicBezTo>
                      <a:pt x="11327" y="8879"/>
                      <a:pt x="11376" y="8906"/>
                      <a:pt x="11427" y="8906"/>
                    </a:cubicBezTo>
                    <a:cubicBezTo>
                      <a:pt x="11437" y="8906"/>
                      <a:pt x="11447" y="8905"/>
                      <a:pt x="11457" y="8903"/>
                    </a:cubicBezTo>
                    <a:cubicBezTo>
                      <a:pt x="11517" y="8903"/>
                      <a:pt x="11566" y="8867"/>
                      <a:pt x="11579" y="8806"/>
                    </a:cubicBezTo>
                    <a:cubicBezTo>
                      <a:pt x="11603" y="8794"/>
                      <a:pt x="11615" y="8770"/>
                      <a:pt x="11639" y="8745"/>
                    </a:cubicBezTo>
                    <a:lnTo>
                      <a:pt x="11639" y="8745"/>
                    </a:lnTo>
                    <a:cubicBezTo>
                      <a:pt x="11627" y="8806"/>
                      <a:pt x="11603" y="8843"/>
                      <a:pt x="11554" y="8879"/>
                    </a:cubicBezTo>
                    <a:cubicBezTo>
                      <a:pt x="11508" y="8908"/>
                      <a:pt x="11461" y="8923"/>
                      <a:pt x="11416" y="8923"/>
                    </a:cubicBezTo>
                    <a:cubicBezTo>
                      <a:pt x="11367" y="8923"/>
                      <a:pt x="11319" y="8905"/>
                      <a:pt x="11274" y="8867"/>
                    </a:cubicBezTo>
                    <a:cubicBezTo>
                      <a:pt x="11201" y="8806"/>
                      <a:pt x="11128" y="8697"/>
                      <a:pt x="11189" y="8599"/>
                    </a:cubicBezTo>
                    <a:cubicBezTo>
                      <a:pt x="11201" y="8575"/>
                      <a:pt x="11214" y="8562"/>
                      <a:pt x="11225" y="8551"/>
                    </a:cubicBezTo>
                    <a:close/>
                    <a:moveTo>
                      <a:pt x="11311" y="8441"/>
                    </a:moveTo>
                    <a:lnTo>
                      <a:pt x="11250" y="8478"/>
                    </a:lnTo>
                    <a:cubicBezTo>
                      <a:pt x="11214" y="8514"/>
                      <a:pt x="11189" y="8538"/>
                      <a:pt x="11165" y="8575"/>
                    </a:cubicBezTo>
                    <a:cubicBezTo>
                      <a:pt x="11092" y="8697"/>
                      <a:pt x="11165" y="8830"/>
                      <a:pt x="11250" y="8903"/>
                    </a:cubicBezTo>
                    <a:cubicBezTo>
                      <a:pt x="11298" y="8940"/>
                      <a:pt x="11360" y="8951"/>
                      <a:pt x="11420" y="8951"/>
                    </a:cubicBezTo>
                    <a:cubicBezTo>
                      <a:pt x="11469" y="8951"/>
                      <a:pt x="11517" y="8940"/>
                      <a:pt x="11566" y="8903"/>
                    </a:cubicBezTo>
                    <a:cubicBezTo>
                      <a:pt x="11639" y="8867"/>
                      <a:pt x="11676" y="8794"/>
                      <a:pt x="11688" y="8708"/>
                    </a:cubicBezTo>
                    <a:lnTo>
                      <a:pt x="11688" y="8660"/>
                    </a:lnTo>
                    <a:lnTo>
                      <a:pt x="11652" y="8697"/>
                    </a:lnTo>
                    <a:cubicBezTo>
                      <a:pt x="11615" y="8721"/>
                      <a:pt x="11579" y="8757"/>
                      <a:pt x="11542" y="8794"/>
                    </a:cubicBezTo>
                    <a:cubicBezTo>
                      <a:pt x="11530" y="8843"/>
                      <a:pt x="11506" y="8867"/>
                      <a:pt x="11457" y="8879"/>
                    </a:cubicBezTo>
                    <a:cubicBezTo>
                      <a:pt x="11384" y="8879"/>
                      <a:pt x="11335" y="8830"/>
                      <a:pt x="11311" y="8806"/>
                    </a:cubicBezTo>
                    <a:cubicBezTo>
                      <a:pt x="11250" y="8721"/>
                      <a:pt x="11225" y="8599"/>
                      <a:pt x="11274" y="8502"/>
                    </a:cubicBezTo>
                    <a:lnTo>
                      <a:pt x="11311" y="8441"/>
                    </a:lnTo>
                    <a:close/>
                    <a:moveTo>
                      <a:pt x="12612" y="8380"/>
                    </a:moveTo>
                    <a:cubicBezTo>
                      <a:pt x="12649" y="8697"/>
                      <a:pt x="12685" y="9000"/>
                      <a:pt x="12722" y="9305"/>
                    </a:cubicBezTo>
                    <a:cubicBezTo>
                      <a:pt x="12636" y="9316"/>
                      <a:pt x="12552" y="9341"/>
                      <a:pt x="12466" y="9365"/>
                    </a:cubicBezTo>
                    <a:cubicBezTo>
                      <a:pt x="12417" y="9049"/>
                      <a:pt x="12381" y="8721"/>
                      <a:pt x="12333" y="8405"/>
                    </a:cubicBezTo>
                    <a:cubicBezTo>
                      <a:pt x="12417" y="8392"/>
                      <a:pt x="12515" y="8380"/>
                      <a:pt x="12612" y="8380"/>
                    </a:cubicBezTo>
                    <a:close/>
                    <a:moveTo>
                      <a:pt x="12536" y="8351"/>
                    </a:moveTo>
                    <a:cubicBezTo>
                      <a:pt x="12457" y="8351"/>
                      <a:pt x="12379" y="8363"/>
                      <a:pt x="12308" y="8380"/>
                    </a:cubicBezTo>
                    <a:lnTo>
                      <a:pt x="12296" y="8380"/>
                    </a:lnTo>
                    <a:lnTo>
                      <a:pt x="12296" y="8392"/>
                    </a:lnTo>
                    <a:cubicBezTo>
                      <a:pt x="12344" y="8721"/>
                      <a:pt x="12381" y="9061"/>
                      <a:pt x="12430" y="9389"/>
                    </a:cubicBezTo>
                    <a:lnTo>
                      <a:pt x="12430" y="9402"/>
                    </a:lnTo>
                    <a:lnTo>
                      <a:pt x="12454" y="9402"/>
                    </a:lnTo>
                    <a:cubicBezTo>
                      <a:pt x="12552" y="9378"/>
                      <a:pt x="12649" y="9353"/>
                      <a:pt x="12746" y="9341"/>
                    </a:cubicBezTo>
                    <a:lnTo>
                      <a:pt x="12758" y="9329"/>
                    </a:lnTo>
                    <a:lnTo>
                      <a:pt x="12758" y="9316"/>
                    </a:lnTo>
                    <a:cubicBezTo>
                      <a:pt x="12722" y="9000"/>
                      <a:pt x="12685" y="8684"/>
                      <a:pt x="12636" y="8368"/>
                    </a:cubicBezTo>
                    <a:lnTo>
                      <a:pt x="12636" y="8356"/>
                    </a:lnTo>
                    <a:lnTo>
                      <a:pt x="12625" y="8356"/>
                    </a:lnTo>
                    <a:cubicBezTo>
                      <a:pt x="12595" y="8353"/>
                      <a:pt x="12565" y="8351"/>
                      <a:pt x="12536" y="8351"/>
                    </a:cubicBezTo>
                    <a:close/>
                    <a:moveTo>
                      <a:pt x="14011" y="10083"/>
                    </a:moveTo>
                    <a:cubicBezTo>
                      <a:pt x="14011" y="10119"/>
                      <a:pt x="13987" y="10156"/>
                      <a:pt x="13950" y="10180"/>
                    </a:cubicBezTo>
                    <a:cubicBezTo>
                      <a:pt x="13921" y="10209"/>
                      <a:pt x="13889" y="10221"/>
                      <a:pt x="13857" y="10221"/>
                    </a:cubicBezTo>
                    <a:cubicBezTo>
                      <a:pt x="13834" y="10221"/>
                      <a:pt x="13812" y="10215"/>
                      <a:pt x="13792" y="10205"/>
                    </a:cubicBezTo>
                    <a:cubicBezTo>
                      <a:pt x="13755" y="10192"/>
                      <a:pt x="13731" y="10168"/>
                      <a:pt x="13731" y="10132"/>
                    </a:cubicBezTo>
                    <a:lnTo>
                      <a:pt x="13731" y="10132"/>
                    </a:lnTo>
                    <a:lnTo>
                      <a:pt x="13743" y="10143"/>
                    </a:lnTo>
                    <a:cubicBezTo>
                      <a:pt x="13755" y="10180"/>
                      <a:pt x="13792" y="10205"/>
                      <a:pt x="13828" y="10205"/>
                    </a:cubicBezTo>
                    <a:cubicBezTo>
                      <a:pt x="13836" y="10207"/>
                      <a:pt x="13845" y="10208"/>
                      <a:pt x="13853" y="10208"/>
                    </a:cubicBezTo>
                    <a:cubicBezTo>
                      <a:pt x="13896" y="10208"/>
                      <a:pt x="13944" y="10184"/>
                      <a:pt x="13974" y="10143"/>
                    </a:cubicBezTo>
                    <a:cubicBezTo>
                      <a:pt x="13987" y="10132"/>
                      <a:pt x="13998" y="10107"/>
                      <a:pt x="14011" y="10083"/>
                    </a:cubicBezTo>
                    <a:close/>
                    <a:moveTo>
                      <a:pt x="14023" y="9900"/>
                    </a:moveTo>
                    <a:lnTo>
                      <a:pt x="14011" y="9986"/>
                    </a:lnTo>
                    <a:cubicBezTo>
                      <a:pt x="14011" y="10034"/>
                      <a:pt x="13987" y="10083"/>
                      <a:pt x="13950" y="10119"/>
                    </a:cubicBezTo>
                    <a:cubicBezTo>
                      <a:pt x="13920" y="10149"/>
                      <a:pt x="13882" y="10171"/>
                      <a:pt x="13849" y="10171"/>
                    </a:cubicBezTo>
                    <a:cubicBezTo>
                      <a:pt x="13842" y="10171"/>
                      <a:pt x="13835" y="10170"/>
                      <a:pt x="13828" y="10168"/>
                    </a:cubicBezTo>
                    <a:cubicBezTo>
                      <a:pt x="13804" y="10168"/>
                      <a:pt x="13779" y="10156"/>
                      <a:pt x="13779" y="10132"/>
                    </a:cubicBezTo>
                    <a:lnTo>
                      <a:pt x="13768" y="10119"/>
                    </a:lnTo>
                    <a:lnTo>
                      <a:pt x="13719" y="10070"/>
                    </a:lnTo>
                    <a:lnTo>
                      <a:pt x="13682" y="10046"/>
                    </a:lnTo>
                    <a:lnTo>
                      <a:pt x="13682" y="10083"/>
                    </a:lnTo>
                    <a:cubicBezTo>
                      <a:pt x="13682" y="10156"/>
                      <a:pt x="13719" y="10216"/>
                      <a:pt x="13779" y="10241"/>
                    </a:cubicBezTo>
                    <a:cubicBezTo>
                      <a:pt x="13804" y="10253"/>
                      <a:pt x="13828" y="10253"/>
                      <a:pt x="13852" y="10253"/>
                    </a:cubicBezTo>
                    <a:cubicBezTo>
                      <a:pt x="13901" y="10253"/>
                      <a:pt x="13938" y="10241"/>
                      <a:pt x="13974" y="10205"/>
                    </a:cubicBezTo>
                    <a:cubicBezTo>
                      <a:pt x="14047" y="10156"/>
                      <a:pt x="14071" y="10070"/>
                      <a:pt x="14047" y="9986"/>
                    </a:cubicBezTo>
                    <a:lnTo>
                      <a:pt x="14023" y="9900"/>
                    </a:lnTo>
                    <a:close/>
                    <a:moveTo>
                      <a:pt x="12983" y="9418"/>
                    </a:moveTo>
                    <a:cubicBezTo>
                      <a:pt x="13348" y="9418"/>
                      <a:pt x="13707" y="9557"/>
                      <a:pt x="13914" y="9937"/>
                    </a:cubicBezTo>
                    <a:cubicBezTo>
                      <a:pt x="13925" y="9973"/>
                      <a:pt x="13914" y="9997"/>
                      <a:pt x="13901" y="10022"/>
                    </a:cubicBezTo>
                    <a:cubicBezTo>
                      <a:pt x="13901" y="10034"/>
                      <a:pt x="13889" y="10059"/>
                      <a:pt x="13865" y="10070"/>
                    </a:cubicBezTo>
                    <a:cubicBezTo>
                      <a:pt x="13655" y="9856"/>
                      <a:pt x="13365" y="9769"/>
                      <a:pt x="13060" y="9769"/>
                    </a:cubicBezTo>
                    <a:cubicBezTo>
                      <a:pt x="12586" y="9769"/>
                      <a:pt x="12076" y="9979"/>
                      <a:pt x="11773" y="10253"/>
                    </a:cubicBezTo>
                    <a:cubicBezTo>
                      <a:pt x="11773" y="10253"/>
                      <a:pt x="11761" y="10253"/>
                      <a:pt x="11761" y="10265"/>
                    </a:cubicBezTo>
                    <a:lnTo>
                      <a:pt x="11749" y="10265"/>
                    </a:lnTo>
                    <a:lnTo>
                      <a:pt x="11749" y="10278"/>
                    </a:lnTo>
                    <a:cubicBezTo>
                      <a:pt x="11736" y="10289"/>
                      <a:pt x="11725" y="10289"/>
                      <a:pt x="11725" y="10289"/>
                    </a:cubicBezTo>
                    <a:cubicBezTo>
                      <a:pt x="11700" y="10278"/>
                      <a:pt x="11688" y="10265"/>
                      <a:pt x="11676" y="10229"/>
                    </a:cubicBezTo>
                    <a:cubicBezTo>
                      <a:pt x="11652" y="10180"/>
                      <a:pt x="11627" y="10119"/>
                      <a:pt x="11639" y="10046"/>
                    </a:cubicBezTo>
                    <a:lnTo>
                      <a:pt x="11639" y="10034"/>
                    </a:lnTo>
                    <a:cubicBezTo>
                      <a:pt x="11822" y="9827"/>
                      <a:pt x="12101" y="9645"/>
                      <a:pt x="12393" y="9535"/>
                    </a:cubicBezTo>
                    <a:lnTo>
                      <a:pt x="12406" y="9535"/>
                    </a:lnTo>
                    <a:cubicBezTo>
                      <a:pt x="12417" y="9524"/>
                      <a:pt x="12442" y="9524"/>
                      <a:pt x="12466" y="9511"/>
                    </a:cubicBezTo>
                    <a:lnTo>
                      <a:pt x="12479" y="9499"/>
                    </a:lnTo>
                    <a:cubicBezTo>
                      <a:pt x="12638" y="9449"/>
                      <a:pt x="12811" y="9418"/>
                      <a:pt x="12983" y="9418"/>
                    </a:cubicBezTo>
                    <a:close/>
                    <a:moveTo>
                      <a:pt x="13000" y="9383"/>
                    </a:moveTo>
                    <a:cubicBezTo>
                      <a:pt x="12815" y="9383"/>
                      <a:pt x="12627" y="9419"/>
                      <a:pt x="12454" y="9475"/>
                    </a:cubicBezTo>
                    <a:lnTo>
                      <a:pt x="12442" y="9487"/>
                    </a:lnTo>
                    <a:cubicBezTo>
                      <a:pt x="12430" y="9487"/>
                      <a:pt x="12406" y="9487"/>
                      <a:pt x="12393" y="9499"/>
                    </a:cubicBezTo>
                    <a:lnTo>
                      <a:pt x="12381" y="9499"/>
                    </a:lnTo>
                    <a:cubicBezTo>
                      <a:pt x="12077" y="9608"/>
                      <a:pt x="11798" y="9803"/>
                      <a:pt x="11603" y="10022"/>
                    </a:cubicBezTo>
                    <a:lnTo>
                      <a:pt x="11603" y="10034"/>
                    </a:lnTo>
                    <a:lnTo>
                      <a:pt x="11603" y="10046"/>
                    </a:lnTo>
                    <a:cubicBezTo>
                      <a:pt x="11590" y="10119"/>
                      <a:pt x="11615" y="10192"/>
                      <a:pt x="11639" y="10241"/>
                    </a:cubicBezTo>
                    <a:cubicBezTo>
                      <a:pt x="11652" y="10265"/>
                      <a:pt x="11676" y="10314"/>
                      <a:pt x="11712" y="10314"/>
                    </a:cubicBezTo>
                    <a:lnTo>
                      <a:pt x="11725" y="10314"/>
                    </a:lnTo>
                    <a:cubicBezTo>
                      <a:pt x="11736" y="10314"/>
                      <a:pt x="11749" y="10314"/>
                      <a:pt x="11773" y="10302"/>
                    </a:cubicBezTo>
                    <a:lnTo>
                      <a:pt x="11773" y="10289"/>
                    </a:lnTo>
                    <a:lnTo>
                      <a:pt x="11785" y="10289"/>
                    </a:lnTo>
                    <a:cubicBezTo>
                      <a:pt x="11785" y="10278"/>
                      <a:pt x="11785" y="10278"/>
                      <a:pt x="11798" y="10278"/>
                    </a:cubicBezTo>
                    <a:cubicBezTo>
                      <a:pt x="12100" y="10012"/>
                      <a:pt x="12605" y="9799"/>
                      <a:pt x="13069" y="9799"/>
                    </a:cubicBezTo>
                    <a:cubicBezTo>
                      <a:pt x="13369" y="9799"/>
                      <a:pt x="13652" y="9888"/>
                      <a:pt x="13852" y="10107"/>
                    </a:cubicBezTo>
                    <a:lnTo>
                      <a:pt x="13865" y="10119"/>
                    </a:lnTo>
                    <a:lnTo>
                      <a:pt x="13877" y="10119"/>
                    </a:lnTo>
                    <a:cubicBezTo>
                      <a:pt x="13901" y="10095"/>
                      <a:pt x="13925" y="10046"/>
                      <a:pt x="13938" y="10046"/>
                    </a:cubicBezTo>
                    <a:cubicBezTo>
                      <a:pt x="13950" y="9997"/>
                      <a:pt x="13962" y="9961"/>
                      <a:pt x="13950" y="9924"/>
                    </a:cubicBezTo>
                    <a:cubicBezTo>
                      <a:pt x="13738" y="9526"/>
                      <a:pt x="13374" y="9383"/>
                      <a:pt x="13000" y="9383"/>
                    </a:cubicBezTo>
                    <a:close/>
                    <a:moveTo>
                      <a:pt x="11517" y="10192"/>
                    </a:moveTo>
                    <a:lnTo>
                      <a:pt x="11517" y="10192"/>
                    </a:lnTo>
                    <a:cubicBezTo>
                      <a:pt x="11530" y="10253"/>
                      <a:pt x="11566" y="10326"/>
                      <a:pt x="11603" y="10362"/>
                    </a:cubicBezTo>
                    <a:cubicBezTo>
                      <a:pt x="11639" y="10411"/>
                      <a:pt x="11700" y="10424"/>
                      <a:pt x="11749" y="10424"/>
                    </a:cubicBezTo>
                    <a:cubicBezTo>
                      <a:pt x="11798" y="10411"/>
                      <a:pt x="11846" y="10375"/>
                      <a:pt x="11858" y="10326"/>
                    </a:cubicBezTo>
                    <a:cubicBezTo>
                      <a:pt x="11882" y="10314"/>
                      <a:pt x="11907" y="10302"/>
                      <a:pt x="11931" y="10278"/>
                    </a:cubicBezTo>
                    <a:lnTo>
                      <a:pt x="11931" y="10278"/>
                    </a:lnTo>
                    <a:cubicBezTo>
                      <a:pt x="11919" y="10326"/>
                      <a:pt x="11895" y="10362"/>
                      <a:pt x="11871" y="10387"/>
                    </a:cubicBezTo>
                    <a:cubicBezTo>
                      <a:pt x="11829" y="10428"/>
                      <a:pt x="11776" y="10450"/>
                      <a:pt x="11722" y="10450"/>
                    </a:cubicBezTo>
                    <a:cubicBezTo>
                      <a:pt x="11681" y="10450"/>
                      <a:pt x="11639" y="10437"/>
                      <a:pt x="11603" y="10411"/>
                    </a:cubicBezTo>
                    <a:cubicBezTo>
                      <a:pt x="11530" y="10362"/>
                      <a:pt x="11493" y="10278"/>
                      <a:pt x="11517" y="10192"/>
                    </a:cubicBezTo>
                    <a:close/>
                    <a:moveTo>
                      <a:pt x="11542" y="10034"/>
                    </a:moveTo>
                    <a:lnTo>
                      <a:pt x="11506" y="10107"/>
                    </a:lnTo>
                    <a:cubicBezTo>
                      <a:pt x="11457" y="10205"/>
                      <a:pt x="11444" y="10351"/>
                      <a:pt x="11579" y="10435"/>
                    </a:cubicBezTo>
                    <a:cubicBezTo>
                      <a:pt x="11627" y="10472"/>
                      <a:pt x="11676" y="10484"/>
                      <a:pt x="11725" y="10484"/>
                    </a:cubicBezTo>
                    <a:cubicBezTo>
                      <a:pt x="11785" y="10484"/>
                      <a:pt x="11846" y="10460"/>
                      <a:pt x="11895" y="10424"/>
                    </a:cubicBezTo>
                    <a:cubicBezTo>
                      <a:pt x="11943" y="10375"/>
                      <a:pt x="11968" y="10314"/>
                      <a:pt x="11968" y="10241"/>
                    </a:cubicBezTo>
                    <a:lnTo>
                      <a:pt x="11968" y="10205"/>
                    </a:lnTo>
                    <a:lnTo>
                      <a:pt x="11943" y="10229"/>
                    </a:lnTo>
                    <a:lnTo>
                      <a:pt x="11834" y="10302"/>
                    </a:lnTo>
                    <a:lnTo>
                      <a:pt x="11834" y="10314"/>
                    </a:lnTo>
                    <a:cubicBezTo>
                      <a:pt x="11822" y="10351"/>
                      <a:pt x="11785" y="10375"/>
                      <a:pt x="11749" y="10387"/>
                    </a:cubicBezTo>
                    <a:cubicBezTo>
                      <a:pt x="11700" y="10387"/>
                      <a:pt x="11663" y="10375"/>
                      <a:pt x="11627" y="10351"/>
                    </a:cubicBezTo>
                    <a:cubicBezTo>
                      <a:pt x="11579" y="10289"/>
                      <a:pt x="11542" y="10192"/>
                      <a:pt x="11542" y="10107"/>
                    </a:cubicBezTo>
                    <a:lnTo>
                      <a:pt x="11542" y="10034"/>
                    </a:lnTo>
                    <a:close/>
                    <a:moveTo>
                      <a:pt x="12795" y="9924"/>
                    </a:moveTo>
                    <a:cubicBezTo>
                      <a:pt x="12843" y="10289"/>
                      <a:pt x="12892" y="10654"/>
                      <a:pt x="12928" y="11019"/>
                    </a:cubicBezTo>
                    <a:cubicBezTo>
                      <a:pt x="12855" y="11032"/>
                      <a:pt x="12770" y="11043"/>
                      <a:pt x="12685" y="11068"/>
                    </a:cubicBezTo>
                    <a:lnTo>
                      <a:pt x="12673" y="10946"/>
                    </a:lnTo>
                    <a:cubicBezTo>
                      <a:pt x="12636" y="10630"/>
                      <a:pt x="12588" y="10302"/>
                      <a:pt x="12539" y="9973"/>
                    </a:cubicBezTo>
                    <a:cubicBezTo>
                      <a:pt x="12625" y="9949"/>
                      <a:pt x="12709" y="9937"/>
                      <a:pt x="12795" y="9924"/>
                    </a:cubicBezTo>
                    <a:close/>
                    <a:moveTo>
                      <a:pt x="12831" y="9876"/>
                    </a:moveTo>
                    <a:lnTo>
                      <a:pt x="12806" y="9888"/>
                    </a:lnTo>
                    <a:cubicBezTo>
                      <a:pt x="12709" y="9900"/>
                      <a:pt x="12612" y="9924"/>
                      <a:pt x="12515" y="9949"/>
                    </a:cubicBezTo>
                    <a:lnTo>
                      <a:pt x="12503" y="9949"/>
                    </a:lnTo>
                    <a:lnTo>
                      <a:pt x="12503" y="9961"/>
                    </a:lnTo>
                    <a:cubicBezTo>
                      <a:pt x="12552" y="10302"/>
                      <a:pt x="12600" y="10630"/>
                      <a:pt x="12636" y="10959"/>
                    </a:cubicBezTo>
                    <a:lnTo>
                      <a:pt x="12661" y="11105"/>
                    </a:lnTo>
                    <a:lnTo>
                      <a:pt x="12685" y="11105"/>
                    </a:lnTo>
                    <a:cubicBezTo>
                      <a:pt x="12770" y="11080"/>
                      <a:pt x="12868" y="11056"/>
                      <a:pt x="12952" y="11043"/>
                    </a:cubicBezTo>
                    <a:lnTo>
                      <a:pt x="12977" y="11043"/>
                    </a:lnTo>
                    <a:lnTo>
                      <a:pt x="12977" y="11032"/>
                    </a:lnTo>
                    <a:lnTo>
                      <a:pt x="12831" y="9900"/>
                    </a:lnTo>
                    <a:lnTo>
                      <a:pt x="12831" y="9876"/>
                    </a:lnTo>
                    <a:close/>
                    <a:moveTo>
                      <a:pt x="31304" y="3430"/>
                    </a:moveTo>
                    <a:lnTo>
                      <a:pt x="31304" y="3430"/>
                    </a:lnTo>
                    <a:cubicBezTo>
                      <a:pt x="32107" y="3540"/>
                      <a:pt x="33056" y="3710"/>
                      <a:pt x="34016" y="3990"/>
                    </a:cubicBezTo>
                    <a:cubicBezTo>
                      <a:pt x="33700" y="6580"/>
                      <a:pt x="33408" y="8927"/>
                      <a:pt x="33007" y="11311"/>
                    </a:cubicBezTo>
                    <a:cubicBezTo>
                      <a:pt x="32897" y="10849"/>
                      <a:pt x="32800" y="10424"/>
                      <a:pt x="32703" y="10010"/>
                    </a:cubicBezTo>
                    <a:lnTo>
                      <a:pt x="32703" y="9973"/>
                    </a:lnTo>
                    <a:cubicBezTo>
                      <a:pt x="32484" y="9037"/>
                      <a:pt x="32289" y="8100"/>
                      <a:pt x="32094" y="7176"/>
                    </a:cubicBezTo>
                    <a:cubicBezTo>
                      <a:pt x="32058" y="6970"/>
                      <a:pt x="32010" y="6762"/>
                      <a:pt x="31961" y="6568"/>
                    </a:cubicBezTo>
                    <a:cubicBezTo>
                      <a:pt x="31973" y="6556"/>
                      <a:pt x="31973" y="6544"/>
                      <a:pt x="31973" y="6519"/>
                    </a:cubicBezTo>
                    <a:cubicBezTo>
                      <a:pt x="31778" y="5595"/>
                      <a:pt x="31559" y="4610"/>
                      <a:pt x="31304" y="3430"/>
                    </a:cubicBezTo>
                    <a:close/>
                    <a:moveTo>
                      <a:pt x="31256" y="3382"/>
                    </a:moveTo>
                    <a:lnTo>
                      <a:pt x="31267" y="3406"/>
                    </a:lnTo>
                    <a:cubicBezTo>
                      <a:pt x="31523" y="4610"/>
                      <a:pt x="31742" y="5595"/>
                      <a:pt x="31937" y="6532"/>
                    </a:cubicBezTo>
                    <a:lnTo>
                      <a:pt x="31937" y="6556"/>
                    </a:lnTo>
                    <a:lnTo>
                      <a:pt x="31924" y="6556"/>
                    </a:lnTo>
                    <a:lnTo>
                      <a:pt x="31937" y="6568"/>
                    </a:lnTo>
                    <a:cubicBezTo>
                      <a:pt x="31973" y="6775"/>
                      <a:pt x="32022" y="6981"/>
                      <a:pt x="32058" y="7189"/>
                    </a:cubicBezTo>
                    <a:cubicBezTo>
                      <a:pt x="32253" y="8100"/>
                      <a:pt x="32448" y="9049"/>
                      <a:pt x="32667" y="9973"/>
                    </a:cubicBezTo>
                    <a:lnTo>
                      <a:pt x="32667" y="9997"/>
                    </a:lnTo>
                    <a:lnTo>
                      <a:pt x="32667" y="10010"/>
                    </a:lnTo>
                    <a:cubicBezTo>
                      <a:pt x="32776" y="10448"/>
                      <a:pt x="32873" y="10910"/>
                      <a:pt x="32994" y="11396"/>
                    </a:cubicBezTo>
                    <a:lnTo>
                      <a:pt x="33007" y="11494"/>
                    </a:lnTo>
                    <a:lnTo>
                      <a:pt x="33019" y="11396"/>
                    </a:lnTo>
                    <a:cubicBezTo>
                      <a:pt x="33432" y="8976"/>
                      <a:pt x="33737" y="6605"/>
                      <a:pt x="34053" y="3978"/>
                    </a:cubicBezTo>
                    <a:lnTo>
                      <a:pt x="34053" y="3965"/>
                    </a:lnTo>
                    <a:lnTo>
                      <a:pt x="34040" y="3954"/>
                    </a:lnTo>
                    <a:cubicBezTo>
                      <a:pt x="33056" y="3673"/>
                      <a:pt x="32094" y="3503"/>
                      <a:pt x="31280" y="3382"/>
                    </a:cubicBezTo>
                    <a:close/>
                    <a:moveTo>
                      <a:pt x="14314" y="11737"/>
                    </a:moveTo>
                    <a:cubicBezTo>
                      <a:pt x="14327" y="11761"/>
                      <a:pt x="14327" y="11797"/>
                      <a:pt x="14303" y="11834"/>
                    </a:cubicBezTo>
                    <a:cubicBezTo>
                      <a:pt x="14278" y="11883"/>
                      <a:pt x="14206" y="11932"/>
                      <a:pt x="14144" y="11943"/>
                    </a:cubicBezTo>
                    <a:cubicBezTo>
                      <a:pt x="14230" y="11919"/>
                      <a:pt x="14314" y="11846"/>
                      <a:pt x="14314" y="11737"/>
                    </a:cubicBezTo>
                    <a:close/>
                    <a:moveTo>
                      <a:pt x="13098" y="11150"/>
                    </a:moveTo>
                    <a:cubicBezTo>
                      <a:pt x="13595" y="11150"/>
                      <a:pt x="13986" y="11422"/>
                      <a:pt x="14181" y="11737"/>
                    </a:cubicBezTo>
                    <a:lnTo>
                      <a:pt x="14193" y="11737"/>
                    </a:lnTo>
                    <a:cubicBezTo>
                      <a:pt x="14181" y="11786"/>
                      <a:pt x="14144" y="11810"/>
                      <a:pt x="14108" y="11822"/>
                    </a:cubicBezTo>
                    <a:cubicBezTo>
                      <a:pt x="13728" y="11551"/>
                      <a:pt x="13397" y="11415"/>
                      <a:pt x="13097" y="11415"/>
                    </a:cubicBezTo>
                    <a:cubicBezTo>
                      <a:pt x="13061" y="11415"/>
                      <a:pt x="13025" y="11417"/>
                      <a:pt x="12989" y="11421"/>
                    </a:cubicBezTo>
                    <a:cubicBezTo>
                      <a:pt x="12552" y="11481"/>
                      <a:pt x="12187" y="11773"/>
                      <a:pt x="12004" y="11956"/>
                    </a:cubicBezTo>
                    <a:lnTo>
                      <a:pt x="11979" y="11956"/>
                    </a:lnTo>
                    <a:cubicBezTo>
                      <a:pt x="11955" y="11956"/>
                      <a:pt x="11931" y="11919"/>
                      <a:pt x="11919" y="11895"/>
                    </a:cubicBezTo>
                    <a:cubicBezTo>
                      <a:pt x="11907" y="11870"/>
                      <a:pt x="11895" y="11846"/>
                      <a:pt x="11895" y="11822"/>
                    </a:cubicBezTo>
                    <a:cubicBezTo>
                      <a:pt x="12041" y="11554"/>
                      <a:pt x="12284" y="11359"/>
                      <a:pt x="12576" y="11251"/>
                    </a:cubicBezTo>
                    <a:lnTo>
                      <a:pt x="12600" y="11238"/>
                    </a:lnTo>
                    <a:cubicBezTo>
                      <a:pt x="12775" y="11177"/>
                      <a:pt x="12942" y="11150"/>
                      <a:pt x="13098" y="11150"/>
                    </a:cubicBezTo>
                    <a:close/>
                    <a:moveTo>
                      <a:pt x="14278" y="11603"/>
                    </a:moveTo>
                    <a:lnTo>
                      <a:pt x="14254" y="11627"/>
                    </a:lnTo>
                    <a:cubicBezTo>
                      <a:pt x="14266" y="11651"/>
                      <a:pt x="14278" y="11664"/>
                      <a:pt x="14290" y="11676"/>
                    </a:cubicBezTo>
                    <a:cubicBezTo>
                      <a:pt x="14303" y="11700"/>
                      <a:pt x="14290" y="11713"/>
                      <a:pt x="14290" y="11724"/>
                    </a:cubicBezTo>
                    <a:lnTo>
                      <a:pt x="14278" y="11724"/>
                    </a:lnTo>
                    <a:lnTo>
                      <a:pt x="14278" y="11737"/>
                    </a:lnTo>
                    <a:cubicBezTo>
                      <a:pt x="14278" y="11822"/>
                      <a:pt x="14206" y="11895"/>
                      <a:pt x="14133" y="11907"/>
                    </a:cubicBezTo>
                    <a:lnTo>
                      <a:pt x="14120" y="11907"/>
                    </a:lnTo>
                    <a:lnTo>
                      <a:pt x="14120" y="11919"/>
                    </a:lnTo>
                    <a:cubicBezTo>
                      <a:pt x="14108" y="11932"/>
                      <a:pt x="14096" y="11943"/>
                      <a:pt x="14084" y="11943"/>
                    </a:cubicBezTo>
                    <a:lnTo>
                      <a:pt x="14071" y="11980"/>
                    </a:lnTo>
                    <a:lnTo>
                      <a:pt x="14157" y="11980"/>
                    </a:lnTo>
                    <a:cubicBezTo>
                      <a:pt x="14217" y="11956"/>
                      <a:pt x="14303" y="11907"/>
                      <a:pt x="14339" y="11846"/>
                    </a:cubicBezTo>
                    <a:cubicBezTo>
                      <a:pt x="14376" y="11761"/>
                      <a:pt x="14351" y="11676"/>
                      <a:pt x="14278" y="11603"/>
                    </a:cubicBezTo>
                    <a:close/>
                    <a:moveTo>
                      <a:pt x="13101" y="11117"/>
                    </a:moveTo>
                    <a:cubicBezTo>
                      <a:pt x="12940" y="11117"/>
                      <a:pt x="12774" y="11145"/>
                      <a:pt x="12612" y="11202"/>
                    </a:cubicBezTo>
                    <a:lnTo>
                      <a:pt x="12588" y="11202"/>
                    </a:lnTo>
                    <a:cubicBezTo>
                      <a:pt x="12271" y="11311"/>
                      <a:pt x="12016" y="11530"/>
                      <a:pt x="11858" y="11810"/>
                    </a:cubicBezTo>
                    <a:cubicBezTo>
                      <a:pt x="11858" y="11846"/>
                      <a:pt x="11871" y="11883"/>
                      <a:pt x="11882" y="11907"/>
                    </a:cubicBezTo>
                    <a:cubicBezTo>
                      <a:pt x="11895" y="11919"/>
                      <a:pt x="11931" y="11980"/>
                      <a:pt x="11968" y="11992"/>
                    </a:cubicBezTo>
                    <a:lnTo>
                      <a:pt x="12028" y="11992"/>
                    </a:lnTo>
                    <a:lnTo>
                      <a:pt x="12028" y="11980"/>
                    </a:lnTo>
                    <a:cubicBezTo>
                      <a:pt x="12211" y="11810"/>
                      <a:pt x="12563" y="11518"/>
                      <a:pt x="13001" y="11457"/>
                    </a:cubicBezTo>
                    <a:cubicBezTo>
                      <a:pt x="13033" y="11453"/>
                      <a:pt x="13067" y="11451"/>
                      <a:pt x="13101" y="11451"/>
                    </a:cubicBezTo>
                    <a:cubicBezTo>
                      <a:pt x="13386" y="11451"/>
                      <a:pt x="13726" y="11586"/>
                      <a:pt x="14096" y="11859"/>
                    </a:cubicBezTo>
                    <a:lnTo>
                      <a:pt x="14108" y="11859"/>
                    </a:lnTo>
                    <a:cubicBezTo>
                      <a:pt x="14169" y="11846"/>
                      <a:pt x="14206" y="11797"/>
                      <a:pt x="14230" y="11737"/>
                    </a:cubicBezTo>
                    <a:lnTo>
                      <a:pt x="14230" y="11724"/>
                    </a:lnTo>
                    <a:lnTo>
                      <a:pt x="14217" y="11713"/>
                    </a:lnTo>
                    <a:cubicBezTo>
                      <a:pt x="13984" y="11335"/>
                      <a:pt x="13558" y="11117"/>
                      <a:pt x="13101" y="11117"/>
                    </a:cubicBezTo>
                    <a:close/>
                    <a:moveTo>
                      <a:pt x="11773" y="11761"/>
                    </a:moveTo>
                    <a:cubicBezTo>
                      <a:pt x="11761" y="11773"/>
                      <a:pt x="11761" y="11786"/>
                      <a:pt x="11761" y="11797"/>
                    </a:cubicBezTo>
                    <a:lnTo>
                      <a:pt x="11761" y="11822"/>
                    </a:lnTo>
                    <a:cubicBezTo>
                      <a:pt x="11761" y="11895"/>
                      <a:pt x="11798" y="11968"/>
                      <a:pt x="11846" y="12029"/>
                    </a:cubicBezTo>
                    <a:cubicBezTo>
                      <a:pt x="11873" y="12066"/>
                      <a:pt x="11935" y="12102"/>
                      <a:pt x="11990" y="12102"/>
                    </a:cubicBezTo>
                    <a:cubicBezTo>
                      <a:pt x="12008" y="12102"/>
                      <a:pt x="12026" y="12098"/>
                      <a:pt x="12041" y="12089"/>
                    </a:cubicBezTo>
                    <a:cubicBezTo>
                      <a:pt x="12041" y="12077"/>
                      <a:pt x="12052" y="12077"/>
                      <a:pt x="12065" y="12065"/>
                    </a:cubicBezTo>
                    <a:cubicBezTo>
                      <a:pt x="12101" y="12029"/>
                      <a:pt x="12150" y="11992"/>
                      <a:pt x="12187" y="11968"/>
                    </a:cubicBezTo>
                    <a:lnTo>
                      <a:pt x="12187" y="11968"/>
                    </a:lnTo>
                    <a:cubicBezTo>
                      <a:pt x="12198" y="12029"/>
                      <a:pt x="12174" y="12089"/>
                      <a:pt x="12114" y="12138"/>
                    </a:cubicBezTo>
                    <a:cubicBezTo>
                      <a:pt x="12071" y="12168"/>
                      <a:pt x="12016" y="12184"/>
                      <a:pt x="11960" y="12184"/>
                    </a:cubicBezTo>
                    <a:cubicBezTo>
                      <a:pt x="11904" y="12184"/>
                      <a:pt x="11846" y="12168"/>
                      <a:pt x="11798" y="12138"/>
                    </a:cubicBezTo>
                    <a:cubicBezTo>
                      <a:pt x="11700" y="12077"/>
                      <a:pt x="11652" y="11968"/>
                      <a:pt x="11688" y="11870"/>
                    </a:cubicBezTo>
                    <a:cubicBezTo>
                      <a:pt x="11700" y="11834"/>
                      <a:pt x="11725" y="11797"/>
                      <a:pt x="11773" y="11761"/>
                    </a:cubicBezTo>
                    <a:close/>
                    <a:moveTo>
                      <a:pt x="11871" y="11651"/>
                    </a:moveTo>
                    <a:lnTo>
                      <a:pt x="11822" y="11688"/>
                    </a:lnTo>
                    <a:cubicBezTo>
                      <a:pt x="11736" y="11737"/>
                      <a:pt x="11676" y="11786"/>
                      <a:pt x="11652" y="11859"/>
                    </a:cubicBezTo>
                    <a:cubicBezTo>
                      <a:pt x="11615" y="11980"/>
                      <a:pt x="11663" y="12089"/>
                      <a:pt x="11773" y="12162"/>
                    </a:cubicBezTo>
                    <a:cubicBezTo>
                      <a:pt x="11834" y="12199"/>
                      <a:pt x="11895" y="12211"/>
                      <a:pt x="11955" y="12211"/>
                    </a:cubicBezTo>
                    <a:cubicBezTo>
                      <a:pt x="12028" y="12211"/>
                      <a:pt x="12089" y="12199"/>
                      <a:pt x="12138" y="12162"/>
                    </a:cubicBezTo>
                    <a:cubicBezTo>
                      <a:pt x="12211" y="12113"/>
                      <a:pt x="12247" y="12029"/>
                      <a:pt x="12223" y="11932"/>
                    </a:cubicBezTo>
                    <a:lnTo>
                      <a:pt x="12211" y="11895"/>
                    </a:lnTo>
                    <a:lnTo>
                      <a:pt x="12198" y="11919"/>
                    </a:lnTo>
                    <a:cubicBezTo>
                      <a:pt x="12138" y="11956"/>
                      <a:pt x="12089" y="12005"/>
                      <a:pt x="12041" y="12041"/>
                    </a:cubicBezTo>
                    <a:cubicBezTo>
                      <a:pt x="12041" y="12053"/>
                      <a:pt x="12028" y="12053"/>
                      <a:pt x="12028" y="12053"/>
                    </a:cubicBezTo>
                    <a:lnTo>
                      <a:pt x="12016" y="12053"/>
                    </a:lnTo>
                    <a:cubicBezTo>
                      <a:pt x="12008" y="12059"/>
                      <a:pt x="11998" y="12061"/>
                      <a:pt x="11987" y="12061"/>
                    </a:cubicBezTo>
                    <a:cubicBezTo>
                      <a:pt x="11949" y="12061"/>
                      <a:pt x="11898" y="12032"/>
                      <a:pt x="11871" y="12005"/>
                    </a:cubicBezTo>
                    <a:cubicBezTo>
                      <a:pt x="11822" y="11943"/>
                      <a:pt x="11798" y="11883"/>
                      <a:pt x="11798" y="11822"/>
                    </a:cubicBezTo>
                    <a:lnTo>
                      <a:pt x="11798" y="11797"/>
                    </a:lnTo>
                    <a:cubicBezTo>
                      <a:pt x="11798" y="11786"/>
                      <a:pt x="11798" y="11773"/>
                      <a:pt x="11809" y="11761"/>
                    </a:cubicBezTo>
                    <a:cubicBezTo>
                      <a:pt x="11809" y="11761"/>
                      <a:pt x="11809" y="11749"/>
                      <a:pt x="11822" y="11749"/>
                    </a:cubicBezTo>
                    <a:lnTo>
                      <a:pt x="11834" y="11724"/>
                    </a:lnTo>
                    <a:cubicBezTo>
                      <a:pt x="11834" y="11724"/>
                      <a:pt x="11834" y="11713"/>
                      <a:pt x="11846" y="11713"/>
                    </a:cubicBezTo>
                    <a:lnTo>
                      <a:pt x="11871" y="11651"/>
                    </a:lnTo>
                    <a:close/>
                    <a:moveTo>
                      <a:pt x="13001" y="11578"/>
                    </a:moveTo>
                    <a:lnTo>
                      <a:pt x="13014" y="11627"/>
                    </a:lnTo>
                    <a:cubicBezTo>
                      <a:pt x="13025" y="11724"/>
                      <a:pt x="13038" y="11822"/>
                      <a:pt x="13050" y="11907"/>
                    </a:cubicBezTo>
                    <a:cubicBezTo>
                      <a:pt x="13074" y="12138"/>
                      <a:pt x="13111" y="12381"/>
                      <a:pt x="13147" y="12613"/>
                    </a:cubicBezTo>
                    <a:lnTo>
                      <a:pt x="13147" y="12673"/>
                    </a:lnTo>
                    <a:cubicBezTo>
                      <a:pt x="13135" y="12673"/>
                      <a:pt x="13123" y="12673"/>
                      <a:pt x="13111" y="12686"/>
                    </a:cubicBezTo>
                    <a:cubicBezTo>
                      <a:pt x="13050" y="12686"/>
                      <a:pt x="12989" y="12697"/>
                      <a:pt x="12916" y="12722"/>
                    </a:cubicBezTo>
                    <a:lnTo>
                      <a:pt x="12892" y="12491"/>
                    </a:lnTo>
                    <a:cubicBezTo>
                      <a:pt x="12843" y="12211"/>
                      <a:pt x="12806" y="11919"/>
                      <a:pt x="12770" y="11627"/>
                    </a:cubicBezTo>
                    <a:cubicBezTo>
                      <a:pt x="12843" y="11603"/>
                      <a:pt x="12928" y="11591"/>
                      <a:pt x="13001" y="11578"/>
                    </a:cubicBezTo>
                    <a:close/>
                    <a:moveTo>
                      <a:pt x="13014" y="11542"/>
                    </a:moveTo>
                    <a:cubicBezTo>
                      <a:pt x="12916" y="11554"/>
                      <a:pt x="12831" y="11567"/>
                      <a:pt x="12746" y="11603"/>
                    </a:cubicBezTo>
                    <a:lnTo>
                      <a:pt x="12733" y="11603"/>
                    </a:lnTo>
                    <a:lnTo>
                      <a:pt x="12733" y="11627"/>
                    </a:lnTo>
                    <a:cubicBezTo>
                      <a:pt x="12770" y="11919"/>
                      <a:pt x="12806" y="12211"/>
                      <a:pt x="12855" y="12503"/>
                    </a:cubicBezTo>
                    <a:lnTo>
                      <a:pt x="12892" y="12759"/>
                    </a:lnTo>
                    <a:lnTo>
                      <a:pt x="12904" y="12759"/>
                    </a:lnTo>
                    <a:cubicBezTo>
                      <a:pt x="12977" y="12734"/>
                      <a:pt x="13050" y="12722"/>
                      <a:pt x="13123" y="12710"/>
                    </a:cubicBezTo>
                    <a:lnTo>
                      <a:pt x="13196" y="12710"/>
                    </a:lnTo>
                    <a:lnTo>
                      <a:pt x="13184" y="12613"/>
                    </a:lnTo>
                    <a:cubicBezTo>
                      <a:pt x="13147" y="12381"/>
                      <a:pt x="13111" y="12138"/>
                      <a:pt x="13087" y="11907"/>
                    </a:cubicBezTo>
                    <a:cubicBezTo>
                      <a:pt x="13074" y="11810"/>
                      <a:pt x="13062" y="11724"/>
                      <a:pt x="13050" y="11627"/>
                    </a:cubicBezTo>
                    <a:lnTo>
                      <a:pt x="13038" y="11542"/>
                    </a:lnTo>
                    <a:close/>
                    <a:moveTo>
                      <a:pt x="33992" y="5449"/>
                    </a:moveTo>
                    <a:cubicBezTo>
                      <a:pt x="34296" y="5559"/>
                      <a:pt x="34612" y="5608"/>
                      <a:pt x="34929" y="5656"/>
                    </a:cubicBezTo>
                    <a:cubicBezTo>
                      <a:pt x="35135" y="5692"/>
                      <a:pt x="35354" y="5729"/>
                      <a:pt x="35561" y="5778"/>
                    </a:cubicBezTo>
                    <a:cubicBezTo>
                      <a:pt x="35062" y="7772"/>
                      <a:pt x="34442" y="9754"/>
                      <a:pt x="33834" y="11688"/>
                    </a:cubicBezTo>
                    <a:cubicBezTo>
                      <a:pt x="33688" y="12138"/>
                      <a:pt x="33542" y="12600"/>
                      <a:pt x="33396" y="13062"/>
                    </a:cubicBezTo>
                    <a:cubicBezTo>
                      <a:pt x="33286" y="12576"/>
                      <a:pt x="33189" y="12126"/>
                      <a:pt x="33092" y="11700"/>
                    </a:cubicBezTo>
                    <a:cubicBezTo>
                      <a:pt x="33481" y="9365"/>
                      <a:pt x="33773" y="7322"/>
                      <a:pt x="33992" y="5449"/>
                    </a:cubicBezTo>
                    <a:close/>
                    <a:moveTo>
                      <a:pt x="33956" y="5400"/>
                    </a:moveTo>
                    <a:lnTo>
                      <a:pt x="33956" y="5425"/>
                    </a:lnTo>
                    <a:cubicBezTo>
                      <a:pt x="33748" y="7298"/>
                      <a:pt x="33445" y="9353"/>
                      <a:pt x="33056" y="11700"/>
                    </a:cubicBezTo>
                    <a:cubicBezTo>
                      <a:pt x="33153" y="12150"/>
                      <a:pt x="33262" y="12624"/>
                      <a:pt x="33372" y="13135"/>
                    </a:cubicBezTo>
                    <a:lnTo>
                      <a:pt x="33384" y="13196"/>
                    </a:lnTo>
                    <a:lnTo>
                      <a:pt x="33408" y="13135"/>
                    </a:lnTo>
                    <a:cubicBezTo>
                      <a:pt x="33554" y="12661"/>
                      <a:pt x="33712" y="12162"/>
                      <a:pt x="33858" y="11688"/>
                    </a:cubicBezTo>
                    <a:cubicBezTo>
                      <a:pt x="34478" y="9767"/>
                      <a:pt x="35099" y="7760"/>
                      <a:pt x="35597" y="5765"/>
                    </a:cubicBezTo>
                    <a:lnTo>
                      <a:pt x="35610" y="5754"/>
                    </a:lnTo>
                    <a:lnTo>
                      <a:pt x="35585" y="5754"/>
                    </a:lnTo>
                    <a:cubicBezTo>
                      <a:pt x="35378" y="5692"/>
                      <a:pt x="35147" y="5656"/>
                      <a:pt x="34940" y="5619"/>
                    </a:cubicBezTo>
                    <a:cubicBezTo>
                      <a:pt x="34612" y="5571"/>
                      <a:pt x="34284" y="5522"/>
                      <a:pt x="33980" y="5413"/>
                    </a:cubicBezTo>
                    <a:lnTo>
                      <a:pt x="33956" y="5400"/>
                    </a:lnTo>
                    <a:close/>
                    <a:moveTo>
                      <a:pt x="14363" y="13196"/>
                    </a:moveTo>
                    <a:lnTo>
                      <a:pt x="14363" y="13196"/>
                    </a:lnTo>
                    <a:cubicBezTo>
                      <a:pt x="14436" y="13221"/>
                      <a:pt x="14497" y="13269"/>
                      <a:pt x="14522" y="13330"/>
                    </a:cubicBezTo>
                    <a:cubicBezTo>
                      <a:pt x="14546" y="13378"/>
                      <a:pt x="14546" y="13427"/>
                      <a:pt x="14522" y="13488"/>
                    </a:cubicBezTo>
                    <a:cubicBezTo>
                      <a:pt x="14485" y="13561"/>
                      <a:pt x="14400" y="13573"/>
                      <a:pt x="14314" y="13573"/>
                    </a:cubicBezTo>
                    <a:lnTo>
                      <a:pt x="14242" y="13573"/>
                    </a:lnTo>
                    <a:cubicBezTo>
                      <a:pt x="14303" y="13561"/>
                      <a:pt x="14351" y="13500"/>
                      <a:pt x="14376" y="13451"/>
                    </a:cubicBezTo>
                    <a:cubicBezTo>
                      <a:pt x="14400" y="13378"/>
                      <a:pt x="14400" y="13281"/>
                      <a:pt x="14363" y="13196"/>
                    </a:cubicBezTo>
                    <a:close/>
                    <a:moveTo>
                      <a:pt x="13316" y="12810"/>
                    </a:moveTo>
                    <a:cubicBezTo>
                      <a:pt x="13661" y="12810"/>
                      <a:pt x="14066" y="12919"/>
                      <a:pt x="14230" y="13221"/>
                    </a:cubicBezTo>
                    <a:lnTo>
                      <a:pt x="14242" y="13232"/>
                    </a:lnTo>
                    <a:cubicBezTo>
                      <a:pt x="14266" y="13367"/>
                      <a:pt x="14242" y="13403"/>
                      <a:pt x="14230" y="13415"/>
                    </a:cubicBezTo>
                    <a:cubicBezTo>
                      <a:pt x="14217" y="13427"/>
                      <a:pt x="14206" y="13427"/>
                      <a:pt x="14193" y="13427"/>
                    </a:cubicBezTo>
                    <a:lnTo>
                      <a:pt x="14181" y="13427"/>
                    </a:lnTo>
                    <a:cubicBezTo>
                      <a:pt x="14023" y="13232"/>
                      <a:pt x="13792" y="13123"/>
                      <a:pt x="13500" y="13111"/>
                    </a:cubicBezTo>
                    <a:cubicBezTo>
                      <a:pt x="13475" y="13109"/>
                      <a:pt x="13451" y="13109"/>
                      <a:pt x="13425" y="13109"/>
                    </a:cubicBezTo>
                    <a:cubicBezTo>
                      <a:pt x="13005" y="13109"/>
                      <a:pt x="12535" y="13298"/>
                      <a:pt x="12260" y="13586"/>
                    </a:cubicBezTo>
                    <a:cubicBezTo>
                      <a:pt x="12251" y="13588"/>
                      <a:pt x="12242" y="13590"/>
                      <a:pt x="12234" y="13590"/>
                    </a:cubicBezTo>
                    <a:cubicBezTo>
                      <a:pt x="12211" y="13590"/>
                      <a:pt x="12192" y="13576"/>
                      <a:pt x="12174" y="13549"/>
                    </a:cubicBezTo>
                    <a:cubicBezTo>
                      <a:pt x="12150" y="13524"/>
                      <a:pt x="12114" y="13476"/>
                      <a:pt x="12114" y="13440"/>
                    </a:cubicBezTo>
                    <a:cubicBezTo>
                      <a:pt x="12125" y="13440"/>
                      <a:pt x="12125" y="13427"/>
                      <a:pt x="12125" y="13427"/>
                    </a:cubicBezTo>
                    <a:cubicBezTo>
                      <a:pt x="12381" y="13111"/>
                      <a:pt x="12673" y="12904"/>
                      <a:pt x="13001" y="12843"/>
                    </a:cubicBezTo>
                    <a:cubicBezTo>
                      <a:pt x="13092" y="12822"/>
                      <a:pt x="13201" y="12810"/>
                      <a:pt x="13316" y="12810"/>
                    </a:cubicBezTo>
                    <a:close/>
                    <a:moveTo>
                      <a:pt x="14327" y="13148"/>
                    </a:moveTo>
                    <a:lnTo>
                      <a:pt x="14327" y="13172"/>
                    </a:lnTo>
                    <a:cubicBezTo>
                      <a:pt x="14339" y="13172"/>
                      <a:pt x="14327" y="13184"/>
                      <a:pt x="14327" y="13184"/>
                    </a:cubicBezTo>
                    <a:lnTo>
                      <a:pt x="14327" y="13196"/>
                    </a:lnTo>
                    <a:cubicBezTo>
                      <a:pt x="14363" y="13281"/>
                      <a:pt x="14363" y="13367"/>
                      <a:pt x="14339" y="13440"/>
                    </a:cubicBezTo>
                    <a:cubicBezTo>
                      <a:pt x="14318" y="13491"/>
                      <a:pt x="14263" y="13542"/>
                      <a:pt x="14202" y="13542"/>
                    </a:cubicBezTo>
                    <a:cubicBezTo>
                      <a:pt x="14191" y="13542"/>
                      <a:pt x="14180" y="13541"/>
                      <a:pt x="14169" y="13537"/>
                    </a:cubicBezTo>
                    <a:lnTo>
                      <a:pt x="14169" y="13524"/>
                    </a:lnTo>
                    <a:lnTo>
                      <a:pt x="14120" y="13524"/>
                    </a:lnTo>
                    <a:lnTo>
                      <a:pt x="14144" y="13549"/>
                    </a:lnTo>
                    <a:cubicBezTo>
                      <a:pt x="14181" y="13597"/>
                      <a:pt x="14230" y="13610"/>
                      <a:pt x="14314" y="13610"/>
                    </a:cubicBezTo>
                    <a:cubicBezTo>
                      <a:pt x="14400" y="13610"/>
                      <a:pt x="14497" y="13597"/>
                      <a:pt x="14546" y="13500"/>
                    </a:cubicBezTo>
                    <a:cubicBezTo>
                      <a:pt x="14582" y="13440"/>
                      <a:pt x="14582" y="13378"/>
                      <a:pt x="14558" y="13318"/>
                    </a:cubicBezTo>
                    <a:cubicBezTo>
                      <a:pt x="14522" y="13232"/>
                      <a:pt x="14436" y="13172"/>
                      <a:pt x="14351" y="13148"/>
                    </a:cubicBezTo>
                    <a:close/>
                    <a:moveTo>
                      <a:pt x="13318" y="12774"/>
                    </a:moveTo>
                    <a:cubicBezTo>
                      <a:pt x="13199" y="12774"/>
                      <a:pt x="13086" y="12786"/>
                      <a:pt x="12989" y="12807"/>
                    </a:cubicBezTo>
                    <a:cubicBezTo>
                      <a:pt x="12661" y="12880"/>
                      <a:pt x="12357" y="13075"/>
                      <a:pt x="12101" y="13403"/>
                    </a:cubicBezTo>
                    <a:lnTo>
                      <a:pt x="12101" y="13415"/>
                    </a:lnTo>
                    <a:lnTo>
                      <a:pt x="12089" y="13415"/>
                    </a:lnTo>
                    <a:lnTo>
                      <a:pt x="12089" y="13427"/>
                    </a:lnTo>
                    <a:cubicBezTo>
                      <a:pt x="12077" y="13500"/>
                      <a:pt x="12125" y="13561"/>
                      <a:pt x="12138" y="13573"/>
                    </a:cubicBezTo>
                    <a:cubicBezTo>
                      <a:pt x="12174" y="13610"/>
                      <a:pt x="12211" y="13622"/>
                      <a:pt x="12247" y="13622"/>
                    </a:cubicBezTo>
                    <a:lnTo>
                      <a:pt x="12271" y="13622"/>
                    </a:lnTo>
                    <a:cubicBezTo>
                      <a:pt x="12548" y="13345"/>
                      <a:pt x="13020" y="13146"/>
                      <a:pt x="13431" y="13146"/>
                    </a:cubicBezTo>
                    <a:cubicBezTo>
                      <a:pt x="13454" y="13146"/>
                      <a:pt x="13477" y="13146"/>
                      <a:pt x="13500" y="13148"/>
                    </a:cubicBezTo>
                    <a:cubicBezTo>
                      <a:pt x="13779" y="13159"/>
                      <a:pt x="14011" y="13269"/>
                      <a:pt x="14157" y="13451"/>
                    </a:cubicBezTo>
                    <a:lnTo>
                      <a:pt x="14169" y="13464"/>
                    </a:lnTo>
                    <a:lnTo>
                      <a:pt x="14193" y="13464"/>
                    </a:lnTo>
                    <a:cubicBezTo>
                      <a:pt x="14217" y="13464"/>
                      <a:pt x="14242" y="13451"/>
                      <a:pt x="14254" y="13440"/>
                    </a:cubicBezTo>
                    <a:cubicBezTo>
                      <a:pt x="14290" y="13415"/>
                      <a:pt x="14290" y="13342"/>
                      <a:pt x="14278" y="13221"/>
                    </a:cubicBezTo>
                    <a:lnTo>
                      <a:pt x="14266" y="13208"/>
                    </a:lnTo>
                    <a:cubicBezTo>
                      <a:pt x="14266" y="13208"/>
                      <a:pt x="14254" y="13208"/>
                      <a:pt x="14254" y="13196"/>
                    </a:cubicBezTo>
                    <a:cubicBezTo>
                      <a:pt x="14090" y="12886"/>
                      <a:pt x="13678" y="12774"/>
                      <a:pt x="13318" y="12774"/>
                    </a:cubicBezTo>
                    <a:close/>
                    <a:moveTo>
                      <a:pt x="11992" y="13403"/>
                    </a:moveTo>
                    <a:cubicBezTo>
                      <a:pt x="11968" y="13500"/>
                      <a:pt x="12028" y="13622"/>
                      <a:pt x="12114" y="13683"/>
                    </a:cubicBezTo>
                    <a:cubicBezTo>
                      <a:pt x="12156" y="13719"/>
                      <a:pt x="12202" y="13738"/>
                      <a:pt x="12246" y="13738"/>
                    </a:cubicBezTo>
                    <a:cubicBezTo>
                      <a:pt x="12290" y="13738"/>
                      <a:pt x="12332" y="13719"/>
                      <a:pt x="12369" y="13683"/>
                    </a:cubicBezTo>
                    <a:cubicBezTo>
                      <a:pt x="12381" y="13670"/>
                      <a:pt x="12393" y="13646"/>
                      <a:pt x="12393" y="13634"/>
                    </a:cubicBezTo>
                    <a:cubicBezTo>
                      <a:pt x="12393" y="13624"/>
                      <a:pt x="12401" y="13622"/>
                      <a:pt x="12404" y="13616"/>
                    </a:cubicBezTo>
                    <a:lnTo>
                      <a:pt x="12404" y="13616"/>
                    </a:lnTo>
                    <a:cubicBezTo>
                      <a:pt x="12391" y="13673"/>
                      <a:pt x="12356" y="13708"/>
                      <a:pt x="12320" y="13731"/>
                    </a:cubicBezTo>
                    <a:cubicBezTo>
                      <a:pt x="12273" y="13759"/>
                      <a:pt x="12210" y="13774"/>
                      <a:pt x="12149" y="13774"/>
                    </a:cubicBezTo>
                    <a:cubicBezTo>
                      <a:pt x="12101" y="13774"/>
                      <a:pt x="12054" y="13765"/>
                      <a:pt x="12016" y="13743"/>
                    </a:cubicBezTo>
                    <a:cubicBezTo>
                      <a:pt x="11943" y="13707"/>
                      <a:pt x="11907" y="13610"/>
                      <a:pt x="11931" y="13513"/>
                    </a:cubicBezTo>
                    <a:cubicBezTo>
                      <a:pt x="11943" y="13476"/>
                      <a:pt x="11968" y="13440"/>
                      <a:pt x="11992" y="13403"/>
                    </a:cubicBezTo>
                    <a:close/>
                    <a:moveTo>
                      <a:pt x="12138" y="13281"/>
                    </a:moveTo>
                    <a:lnTo>
                      <a:pt x="12089" y="13294"/>
                    </a:lnTo>
                    <a:cubicBezTo>
                      <a:pt x="11992" y="13318"/>
                      <a:pt x="11919" y="13427"/>
                      <a:pt x="11895" y="13500"/>
                    </a:cubicBezTo>
                    <a:cubicBezTo>
                      <a:pt x="11871" y="13622"/>
                      <a:pt x="11907" y="13731"/>
                      <a:pt x="12004" y="13780"/>
                    </a:cubicBezTo>
                    <a:cubicBezTo>
                      <a:pt x="12052" y="13792"/>
                      <a:pt x="12101" y="13804"/>
                      <a:pt x="12150" y="13804"/>
                    </a:cubicBezTo>
                    <a:cubicBezTo>
                      <a:pt x="12211" y="13804"/>
                      <a:pt x="12284" y="13792"/>
                      <a:pt x="12333" y="13756"/>
                    </a:cubicBezTo>
                    <a:cubicBezTo>
                      <a:pt x="12406" y="13719"/>
                      <a:pt x="12454" y="13646"/>
                      <a:pt x="12454" y="13573"/>
                    </a:cubicBezTo>
                    <a:lnTo>
                      <a:pt x="12454" y="13537"/>
                    </a:lnTo>
                    <a:lnTo>
                      <a:pt x="12417" y="13561"/>
                    </a:lnTo>
                    <a:cubicBezTo>
                      <a:pt x="12406" y="13573"/>
                      <a:pt x="12381" y="13597"/>
                      <a:pt x="12357" y="13610"/>
                    </a:cubicBezTo>
                    <a:lnTo>
                      <a:pt x="12344" y="13622"/>
                    </a:lnTo>
                    <a:lnTo>
                      <a:pt x="12357" y="13634"/>
                    </a:lnTo>
                    <a:cubicBezTo>
                      <a:pt x="12357" y="13646"/>
                      <a:pt x="12357" y="13646"/>
                      <a:pt x="12344" y="13658"/>
                    </a:cubicBezTo>
                    <a:cubicBezTo>
                      <a:pt x="12312" y="13691"/>
                      <a:pt x="12277" y="13702"/>
                      <a:pt x="12246" y="13702"/>
                    </a:cubicBezTo>
                    <a:cubicBezTo>
                      <a:pt x="12196" y="13702"/>
                      <a:pt x="12153" y="13673"/>
                      <a:pt x="12138" y="13658"/>
                    </a:cubicBezTo>
                    <a:cubicBezTo>
                      <a:pt x="12052" y="13586"/>
                      <a:pt x="11992" y="13464"/>
                      <a:pt x="12041" y="13378"/>
                    </a:cubicBezTo>
                    <a:cubicBezTo>
                      <a:pt x="12052" y="13367"/>
                      <a:pt x="12052" y="13367"/>
                      <a:pt x="12065" y="13367"/>
                    </a:cubicBezTo>
                    <a:lnTo>
                      <a:pt x="12077" y="13367"/>
                    </a:lnTo>
                    <a:lnTo>
                      <a:pt x="12077" y="13354"/>
                    </a:lnTo>
                    <a:cubicBezTo>
                      <a:pt x="12089" y="13342"/>
                      <a:pt x="12101" y="13330"/>
                      <a:pt x="12101" y="13318"/>
                    </a:cubicBezTo>
                    <a:lnTo>
                      <a:pt x="12138" y="13281"/>
                    </a:lnTo>
                    <a:close/>
                    <a:moveTo>
                      <a:pt x="13233" y="13269"/>
                    </a:moveTo>
                    <a:cubicBezTo>
                      <a:pt x="13281" y="13597"/>
                      <a:pt x="13317" y="13913"/>
                      <a:pt x="13366" y="14230"/>
                    </a:cubicBezTo>
                    <a:cubicBezTo>
                      <a:pt x="13281" y="14242"/>
                      <a:pt x="13208" y="14254"/>
                      <a:pt x="13123" y="14278"/>
                    </a:cubicBezTo>
                    <a:cubicBezTo>
                      <a:pt x="13111" y="14205"/>
                      <a:pt x="13098" y="14121"/>
                      <a:pt x="13098" y="14035"/>
                    </a:cubicBezTo>
                    <a:lnTo>
                      <a:pt x="13098" y="14011"/>
                    </a:lnTo>
                    <a:lnTo>
                      <a:pt x="13087" y="13902"/>
                    </a:lnTo>
                    <a:cubicBezTo>
                      <a:pt x="13074" y="13865"/>
                      <a:pt x="13074" y="13840"/>
                      <a:pt x="13074" y="13804"/>
                    </a:cubicBezTo>
                    <a:cubicBezTo>
                      <a:pt x="13074" y="13792"/>
                      <a:pt x="13074" y="13792"/>
                      <a:pt x="13062" y="13780"/>
                    </a:cubicBezTo>
                    <a:cubicBezTo>
                      <a:pt x="13050" y="13683"/>
                      <a:pt x="13038" y="13573"/>
                      <a:pt x="13025" y="13476"/>
                    </a:cubicBezTo>
                    <a:lnTo>
                      <a:pt x="13001" y="13318"/>
                    </a:lnTo>
                    <a:cubicBezTo>
                      <a:pt x="13038" y="13305"/>
                      <a:pt x="13074" y="13294"/>
                      <a:pt x="13111" y="13294"/>
                    </a:cubicBezTo>
                    <a:cubicBezTo>
                      <a:pt x="13147" y="13281"/>
                      <a:pt x="13196" y="13281"/>
                      <a:pt x="13233" y="13269"/>
                    </a:cubicBezTo>
                    <a:close/>
                    <a:moveTo>
                      <a:pt x="13244" y="13232"/>
                    </a:moveTo>
                    <a:cubicBezTo>
                      <a:pt x="13196" y="13245"/>
                      <a:pt x="13147" y="13245"/>
                      <a:pt x="13111" y="13257"/>
                    </a:cubicBezTo>
                    <a:cubicBezTo>
                      <a:pt x="13062" y="13257"/>
                      <a:pt x="13025" y="13269"/>
                      <a:pt x="12977" y="13281"/>
                    </a:cubicBezTo>
                    <a:lnTo>
                      <a:pt x="12965" y="13281"/>
                    </a:lnTo>
                    <a:lnTo>
                      <a:pt x="12989" y="13488"/>
                    </a:lnTo>
                    <a:cubicBezTo>
                      <a:pt x="13001" y="13586"/>
                      <a:pt x="13014" y="13683"/>
                      <a:pt x="13025" y="13792"/>
                    </a:cubicBezTo>
                    <a:lnTo>
                      <a:pt x="13038" y="13792"/>
                    </a:lnTo>
                    <a:lnTo>
                      <a:pt x="13038" y="13804"/>
                    </a:lnTo>
                    <a:cubicBezTo>
                      <a:pt x="13038" y="13840"/>
                      <a:pt x="13050" y="13865"/>
                      <a:pt x="13050" y="13902"/>
                    </a:cubicBezTo>
                    <a:lnTo>
                      <a:pt x="13050" y="13962"/>
                    </a:lnTo>
                    <a:lnTo>
                      <a:pt x="13062" y="14023"/>
                    </a:lnTo>
                    <a:lnTo>
                      <a:pt x="13062" y="14035"/>
                    </a:lnTo>
                    <a:cubicBezTo>
                      <a:pt x="13074" y="14121"/>
                      <a:pt x="13074" y="14218"/>
                      <a:pt x="13087" y="14303"/>
                    </a:cubicBezTo>
                    <a:lnTo>
                      <a:pt x="13087" y="14327"/>
                    </a:lnTo>
                    <a:lnTo>
                      <a:pt x="13111" y="14315"/>
                    </a:lnTo>
                    <a:cubicBezTo>
                      <a:pt x="13196" y="14291"/>
                      <a:pt x="13281" y="14278"/>
                      <a:pt x="13366" y="14267"/>
                    </a:cubicBezTo>
                    <a:lnTo>
                      <a:pt x="13403" y="14267"/>
                    </a:lnTo>
                    <a:lnTo>
                      <a:pt x="13403" y="14254"/>
                    </a:lnTo>
                    <a:cubicBezTo>
                      <a:pt x="13354" y="13913"/>
                      <a:pt x="13306" y="13586"/>
                      <a:pt x="13269" y="13257"/>
                    </a:cubicBezTo>
                    <a:lnTo>
                      <a:pt x="13257" y="13232"/>
                    </a:lnTo>
                    <a:close/>
                    <a:moveTo>
                      <a:pt x="14679" y="14704"/>
                    </a:moveTo>
                    <a:lnTo>
                      <a:pt x="14679" y="14704"/>
                    </a:lnTo>
                    <a:cubicBezTo>
                      <a:pt x="14704" y="14716"/>
                      <a:pt x="14728" y="14740"/>
                      <a:pt x="14741" y="14765"/>
                    </a:cubicBezTo>
                    <a:cubicBezTo>
                      <a:pt x="14765" y="14826"/>
                      <a:pt x="14752" y="14899"/>
                      <a:pt x="14728" y="14959"/>
                    </a:cubicBezTo>
                    <a:cubicBezTo>
                      <a:pt x="14716" y="14972"/>
                      <a:pt x="14716" y="14984"/>
                      <a:pt x="14704" y="14984"/>
                    </a:cubicBezTo>
                    <a:cubicBezTo>
                      <a:pt x="14716" y="14972"/>
                      <a:pt x="14716" y="14948"/>
                      <a:pt x="14716" y="14923"/>
                    </a:cubicBezTo>
                    <a:cubicBezTo>
                      <a:pt x="14728" y="14850"/>
                      <a:pt x="14716" y="14777"/>
                      <a:pt x="14679" y="14704"/>
                    </a:cubicBezTo>
                    <a:close/>
                    <a:moveTo>
                      <a:pt x="14582" y="14656"/>
                    </a:moveTo>
                    <a:lnTo>
                      <a:pt x="14619" y="14692"/>
                    </a:lnTo>
                    <a:cubicBezTo>
                      <a:pt x="14668" y="14753"/>
                      <a:pt x="14704" y="14838"/>
                      <a:pt x="14692" y="14923"/>
                    </a:cubicBezTo>
                    <a:cubicBezTo>
                      <a:pt x="14679" y="14972"/>
                      <a:pt x="14655" y="15008"/>
                      <a:pt x="14631" y="15045"/>
                    </a:cubicBezTo>
                    <a:lnTo>
                      <a:pt x="14582" y="15105"/>
                    </a:lnTo>
                    <a:lnTo>
                      <a:pt x="14655" y="15069"/>
                    </a:lnTo>
                    <a:cubicBezTo>
                      <a:pt x="14704" y="15057"/>
                      <a:pt x="14741" y="15021"/>
                      <a:pt x="14752" y="14972"/>
                    </a:cubicBezTo>
                    <a:cubicBezTo>
                      <a:pt x="14777" y="14911"/>
                      <a:pt x="14801" y="14826"/>
                      <a:pt x="14765" y="14753"/>
                    </a:cubicBezTo>
                    <a:cubicBezTo>
                      <a:pt x="14741" y="14680"/>
                      <a:pt x="14679" y="14667"/>
                      <a:pt x="14631" y="14656"/>
                    </a:cubicBezTo>
                    <a:close/>
                    <a:moveTo>
                      <a:pt x="13532" y="14370"/>
                    </a:moveTo>
                    <a:cubicBezTo>
                      <a:pt x="13873" y="14370"/>
                      <a:pt x="14268" y="14475"/>
                      <a:pt x="14522" y="14729"/>
                    </a:cubicBezTo>
                    <a:cubicBezTo>
                      <a:pt x="14522" y="14740"/>
                      <a:pt x="14533" y="14740"/>
                      <a:pt x="14546" y="14753"/>
                    </a:cubicBezTo>
                    <a:cubicBezTo>
                      <a:pt x="14570" y="14789"/>
                      <a:pt x="14595" y="14826"/>
                      <a:pt x="14595" y="14862"/>
                    </a:cubicBezTo>
                    <a:cubicBezTo>
                      <a:pt x="14595" y="14911"/>
                      <a:pt x="14582" y="14972"/>
                      <a:pt x="14533" y="14996"/>
                    </a:cubicBezTo>
                    <a:cubicBezTo>
                      <a:pt x="14192" y="14742"/>
                      <a:pt x="13874" y="14621"/>
                      <a:pt x="13566" y="14621"/>
                    </a:cubicBezTo>
                    <a:cubicBezTo>
                      <a:pt x="13491" y="14621"/>
                      <a:pt x="13416" y="14629"/>
                      <a:pt x="13342" y="14643"/>
                    </a:cubicBezTo>
                    <a:cubicBezTo>
                      <a:pt x="12928" y="14729"/>
                      <a:pt x="12625" y="14899"/>
                      <a:pt x="12442" y="15154"/>
                    </a:cubicBezTo>
                    <a:cubicBezTo>
                      <a:pt x="12406" y="15142"/>
                      <a:pt x="12369" y="15118"/>
                      <a:pt x="12357" y="15081"/>
                    </a:cubicBezTo>
                    <a:cubicBezTo>
                      <a:pt x="12333" y="15021"/>
                      <a:pt x="12333" y="14935"/>
                      <a:pt x="12357" y="14875"/>
                    </a:cubicBezTo>
                    <a:cubicBezTo>
                      <a:pt x="12625" y="14607"/>
                      <a:pt x="12928" y="14448"/>
                      <a:pt x="13293" y="14388"/>
                    </a:cubicBezTo>
                    <a:cubicBezTo>
                      <a:pt x="13367" y="14376"/>
                      <a:pt x="13448" y="14370"/>
                      <a:pt x="13532" y="14370"/>
                    </a:cubicBezTo>
                    <a:close/>
                    <a:moveTo>
                      <a:pt x="13531" y="14333"/>
                    </a:moveTo>
                    <a:cubicBezTo>
                      <a:pt x="13447" y="14333"/>
                      <a:pt x="13367" y="14339"/>
                      <a:pt x="13293" y="14351"/>
                    </a:cubicBezTo>
                    <a:cubicBezTo>
                      <a:pt x="12916" y="14412"/>
                      <a:pt x="12600" y="14583"/>
                      <a:pt x="12333" y="14850"/>
                    </a:cubicBezTo>
                    <a:lnTo>
                      <a:pt x="12320" y="14862"/>
                    </a:lnTo>
                    <a:cubicBezTo>
                      <a:pt x="12296" y="14935"/>
                      <a:pt x="12296" y="15021"/>
                      <a:pt x="12320" y="15094"/>
                    </a:cubicBezTo>
                    <a:cubicBezTo>
                      <a:pt x="12344" y="15142"/>
                      <a:pt x="12381" y="15178"/>
                      <a:pt x="12442" y="15191"/>
                    </a:cubicBezTo>
                    <a:lnTo>
                      <a:pt x="12454" y="15191"/>
                    </a:lnTo>
                    <a:lnTo>
                      <a:pt x="12454" y="15178"/>
                    </a:lnTo>
                    <a:cubicBezTo>
                      <a:pt x="12636" y="14935"/>
                      <a:pt x="12941" y="14765"/>
                      <a:pt x="13354" y="14680"/>
                    </a:cubicBezTo>
                    <a:cubicBezTo>
                      <a:pt x="13427" y="14666"/>
                      <a:pt x="13500" y="14658"/>
                      <a:pt x="13574" y="14658"/>
                    </a:cubicBezTo>
                    <a:cubicBezTo>
                      <a:pt x="13871" y="14658"/>
                      <a:pt x="14180" y="14777"/>
                      <a:pt x="14522" y="15021"/>
                    </a:cubicBezTo>
                    <a:lnTo>
                      <a:pt x="14533" y="15032"/>
                    </a:lnTo>
                    <a:lnTo>
                      <a:pt x="14546" y="15032"/>
                    </a:lnTo>
                    <a:cubicBezTo>
                      <a:pt x="14606" y="15008"/>
                      <a:pt x="14631" y="14923"/>
                      <a:pt x="14631" y="14862"/>
                    </a:cubicBezTo>
                    <a:cubicBezTo>
                      <a:pt x="14619" y="14813"/>
                      <a:pt x="14606" y="14765"/>
                      <a:pt x="14570" y="14729"/>
                    </a:cubicBezTo>
                    <a:lnTo>
                      <a:pt x="14570" y="14716"/>
                    </a:lnTo>
                    <a:lnTo>
                      <a:pt x="14558" y="14716"/>
                    </a:lnTo>
                    <a:cubicBezTo>
                      <a:pt x="14558" y="14716"/>
                      <a:pt x="14546" y="14716"/>
                      <a:pt x="14546" y="14704"/>
                    </a:cubicBezTo>
                    <a:cubicBezTo>
                      <a:pt x="14291" y="14440"/>
                      <a:pt x="13879" y="14333"/>
                      <a:pt x="13531" y="14333"/>
                    </a:cubicBezTo>
                    <a:close/>
                    <a:moveTo>
                      <a:pt x="12223" y="14875"/>
                    </a:moveTo>
                    <a:cubicBezTo>
                      <a:pt x="12187" y="14948"/>
                      <a:pt x="12187" y="15057"/>
                      <a:pt x="12223" y="15142"/>
                    </a:cubicBezTo>
                    <a:cubicBezTo>
                      <a:pt x="12247" y="15202"/>
                      <a:pt x="12284" y="15239"/>
                      <a:pt x="12333" y="15264"/>
                    </a:cubicBezTo>
                    <a:cubicBezTo>
                      <a:pt x="12324" y="15266"/>
                      <a:pt x="12316" y="15267"/>
                      <a:pt x="12307" y="15267"/>
                    </a:cubicBezTo>
                    <a:cubicBezTo>
                      <a:pt x="12267" y="15267"/>
                      <a:pt x="12225" y="15245"/>
                      <a:pt x="12174" y="15215"/>
                    </a:cubicBezTo>
                    <a:cubicBezTo>
                      <a:pt x="12101" y="15154"/>
                      <a:pt x="12077" y="15094"/>
                      <a:pt x="12101" y="15008"/>
                    </a:cubicBezTo>
                    <a:cubicBezTo>
                      <a:pt x="12125" y="14959"/>
                      <a:pt x="12174" y="14911"/>
                      <a:pt x="12223" y="14875"/>
                    </a:cubicBezTo>
                    <a:close/>
                    <a:moveTo>
                      <a:pt x="12284" y="14802"/>
                    </a:moveTo>
                    <a:lnTo>
                      <a:pt x="12247" y="14813"/>
                    </a:lnTo>
                    <a:cubicBezTo>
                      <a:pt x="12174" y="14850"/>
                      <a:pt x="12101" y="14923"/>
                      <a:pt x="12077" y="14996"/>
                    </a:cubicBezTo>
                    <a:cubicBezTo>
                      <a:pt x="12041" y="15094"/>
                      <a:pt x="12065" y="15166"/>
                      <a:pt x="12162" y="15239"/>
                    </a:cubicBezTo>
                    <a:cubicBezTo>
                      <a:pt x="12211" y="15288"/>
                      <a:pt x="12271" y="15300"/>
                      <a:pt x="12320" y="15300"/>
                    </a:cubicBezTo>
                    <a:cubicBezTo>
                      <a:pt x="12344" y="15300"/>
                      <a:pt x="12369" y="15300"/>
                      <a:pt x="12393" y="15288"/>
                    </a:cubicBezTo>
                    <a:lnTo>
                      <a:pt x="12454" y="15275"/>
                    </a:lnTo>
                    <a:lnTo>
                      <a:pt x="12393" y="15251"/>
                    </a:lnTo>
                    <a:cubicBezTo>
                      <a:pt x="12333" y="15239"/>
                      <a:pt x="12284" y="15202"/>
                      <a:pt x="12260" y="15130"/>
                    </a:cubicBezTo>
                    <a:cubicBezTo>
                      <a:pt x="12223" y="15032"/>
                      <a:pt x="12223" y="14923"/>
                      <a:pt x="12271" y="14850"/>
                    </a:cubicBezTo>
                    <a:lnTo>
                      <a:pt x="12284" y="14802"/>
                    </a:lnTo>
                    <a:close/>
                    <a:moveTo>
                      <a:pt x="13439" y="14777"/>
                    </a:moveTo>
                    <a:cubicBezTo>
                      <a:pt x="13487" y="15154"/>
                      <a:pt x="13549" y="15519"/>
                      <a:pt x="13597" y="15884"/>
                    </a:cubicBezTo>
                    <a:cubicBezTo>
                      <a:pt x="13512" y="15896"/>
                      <a:pt x="13427" y="15908"/>
                      <a:pt x="13342" y="15932"/>
                    </a:cubicBezTo>
                    <a:cubicBezTo>
                      <a:pt x="13281" y="15507"/>
                      <a:pt x="13233" y="15154"/>
                      <a:pt x="13184" y="14838"/>
                    </a:cubicBezTo>
                    <a:cubicBezTo>
                      <a:pt x="13269" y="14813"/>
                      <a:pt x="13342" y="14802"/>
                      <a:pt x="13427" y="14789"/>
                    </a:cubicBezTo>
                    <a:cubicBezTo>
                      <a:pt x="13427" y="14777"/>
                      <a:pt x="13439" y="14777"/>
                      <a:pt x="13439" y="14777"/>
                    </a:cubicBezTo>
                    <a:close/>
                    <a:moveTo>
                      <a:pt x="13439" y="14740"/>
                    </a:moveTo>
                    <a:cubicBezTo>
                      <a:pt x="13439" y="14753"/>
                      <a:pt x="13427" y="14753"/>
                      <a:pt x="13415" y="14753"/>
                    </a:cubicBezTo>
                    <a:cubicBezTo>
                      <a:pt x="13330" y="14765"/>
                      <a:pt x="13244" y="14777"/>
                      <a:pt x="13160" y="14802"/>
                    </a:cubicBezTo>
                    <a:lnTo>
                      <a:pt x="13147" y="14813"/>
                    </a:lnTo>
                    <a:lnTo>
                      <a:pt x="13147" y="14826"/>
                    </a:lnTo>
                    <a:cubicBezTo>
                      <a:pt x="13196" y="15154"/>
                      <a:pt x="13244" y="15519"/>
                      <a:pt x="13306" y="15957"/>
                    </a:cubicBezTo>
                    <a:lnTo>
                      <a:pt x="13317" y="15981"/>
                    </a:lnTo>
                    <a:lnTo>
                      <a:pt x="13330" y="15969"/>
                    </a:lnTo>
                    <a:cubicBezTo>
                      <a:pt x="13427" y="15945"/>
                      <a:pt x="13524" y="15932"/>
                      <a:pt x="13622" y="15921"/>
                    </a:cubicBezTo>
                    <a:lnTo>
                      <a:pt x="13633" y="15921"/>
                    </a:lnTo>
                    <a:lnTo>
                      <a:pt x="13633" y="15896"/>
                    </a:lnTo>
                    <a:cubicBezTo>
                      <a:pt x="13585" y="15519"/>
                      <a:pt x="13524" y="15142"/>
                      <a:pt x="13476" y="14765"/>
                    </a:cubicBezTo>
                    <a:lnTo>
                      <a:pt x="13476" y="14740"/>
                    </a:lnTo>
                    <a:close/>
                    <a:moveTo>
                      <a:pt x="14825" y="16237"/>
                    </a:moveTo>
                    <a:cubicBezTo>
                      <a:pt x="14862" y="16237"/>
                      <a:pt x="14887" y="16248"/>
                      <a:pt x="14911" y="16273"/>
                    </a:cubicBezTo>
                    <a:cubicBezTo>
                      <a:pt x="14971" y="16346"/>
                      <a:pt x="14971" y="16516"/>
                      <a:pt x="14923" y="16589"/>
                    </a:cubicBezTo>
                    <a:cubicBezTo>
                      <a:pt x="14892" y="16642"/>
                      <a:pt x="14842" y="16658"/>
                      <a:pt x="14790" y="16661"/>
                    </a:cubicBezTo>
                    <a:lnTo>
                      <a:pt x="14790" y="16661"/>
                    </a:lnTo>
                    <a:cubicBezTo>
                      <a:pt x="14850" y="16613"/>
                      <a:pt x="14898" y="16553"/>
                      <a:pt x="14898" y="16492"/>
                    </a:cubicBezTo>
                    <a:cubicBezTo>
                      <a:pt x="14923" y="16407"/>
                      <a:pt x="14887" y="16321"/>
                      <a:pt x="14825" y="16237"/>
                    </a:cubicBezTo>
                    <a:close/>
                    <a:moveTo>
                      <a:pt x="14837" y="16196"/>
                    </a:moveTo>
                    <a:cubicBezTo>
                      <a:pt x="14824" y="16196"/>
                      <a:pt x="14812" y="16197"/>
                      <a:pt x="14801" y="16200"/>
                    </a:cubicBezTo>
                    <a:lnTo>
                      <a:pt x="14765" y="16212"/>
                    </a:lnTo>
                    <a:lnTo>
                      <a:pt x="14789" y="16237"/>
                    </a:lnTo>
                    <a:cubicBezTo>
                      <a:pt x="14850" y="16321"/>
                      <a:pt x="14887" y="16407"/>
                      <a:pt x="14874" y="16480"/>
                    </a:cubicBezTo>
                    <a:cubicBezTo>
                      <a:pt x="14862" y="16540"/>
                      <a:pt x="14825" y="16589"/>
                      <a:pt x="14765" y="16626"/>
                    </a:cubicBezTo>
                    <a:cubicBezTo>
                      <a:pt x="14759" y="16632"/>
                      <a:pt x="14749" y="16635"/>
                      <a:pt x="14742" y="16635"/>
                    </a:cubicBezTo>
                    <a:cubicBezTo>
                      <a:pt x="14734" y="16635"/>
                      <a:pt x="14728" y="16632"/>
                      <a:pt x="14728" y="16626"/>
                    </a:cubicBezTo>
                    <a:lnTo>
                      <a:pt x="14716" y="16613"/>
                    </a:lnTo>
                    <a:lnTo>
                      <a:pt x="14704" y="16626"/>
                    </a:lnTo>
                    <a:cubicBezTo>
                      <a:pt x="14692" y="16626"/>
                      <a:pt x="14679" y="16626"/>
                      <a:pt x="14679" y="16613"/>
                    </a:cubicBezTo>
                    <a:cubicBezTo>
                      <a:pt x="14655" y="16602"/>
                      <a:pt x="14631" y="16577"/>
                      <a:pt x="14606" y="16565"/>
                    </a:cubicBezTo>
                    <a:lnTo>
                      <a:pt x="14558" y="16529"/>
                    </a:lnTo>
                    <a:lnTo>
                      <a:pt x="14558" y="16529"/>
                    </a:lnTo>
                    <a:lnTo>
                      <a:pt x="14582" y="16577"/>
                    </a:lnTo>
                    <a:cubicBezTo>
                      <a:pt x="14606" y="16650"/>
                      <a:pt x="14655" y="16686"/>
                      <a:pt x="14752" y="16699"/>
                    </a:cubicBezTo>
                    <a:lnTo>
                      <a:pt x="14789" y="16699"/>
                    </a:lnTo>
                    <a:cubicBezTo>
                      <a:pt x="14862" y="16699"/>
                      <a:pt x="14923" y="16662"/>
                      <a:pt x="14960" y="16602"/>
                    </a:cubicBezTo>
                    <a:cubicBezTo>
                      <a:pt x="15008" y="16516"/>
                      <a:pt x="15008" y="16346"/>
                      <a:pt x="14947" y="16248"/>
                    </a:cubicBezTo>
                    <a:cubicBezTo>
                      <a:pt x="14919" y="16211"/>
                      <a:pt x="14877" y="16196"/>
                      <a:pt x="14837" y="16196"/>
                    </a:cubicBezTo>
                    <a:close/>
                    <a:moveTo>
                      <a:pt x="13882" y="16023"/>
                    </a:moveTo>
                    <a:cubicBezTo>
                      <a:pt x="13999" y="16023"/>
                      <a:pt x="14104" y="16031"/>
                      <a:pt x="14206" y="16054"/>
                    </a:cubicBezTo>
                    <a:cubicBezTo>
                      <a:pt x="14314" y="16066"/>
                      <a:pt x="14728" y="16237"/>
                      <a:pt x="14777" y="16394"/>
                    </a:cubicBezTo>
                    <a:cubicBezTo>
                      <a:pt x="14777" y="16443"/>
                      <a:pt x="14765" y="16480"/>
                      <a:pt x="14728" y="16516"/>
                    </a:cubicBezTo>
                    <a:cubicBezTo>
                      <a:pt x="14531" y="16312"/>
                      <a:pt x="14203" y="16267"/>
                      <a:pt x="13957" y="16267"/>
                    </a:cubicBezTo>
                    <a:cubicBezTo>
                      <a:pt x="13838" y="16267"/>
                      <a:pt x="13738" y="16277"/>
                      <a:pt x="13682" y="16285"/>
                    </a:cubicBezTo>
                    <a:cubicBezTo>
                      <a:pt x="13293" y="16321"/>
                      <a:pt x="12952" y="16504"/>
                      <a:pt x="12685" y="16796"/>
                    </a:cubicBezTo>
                    <a:cubicBezTo>
                      <a:pt x="12588" y="16796"/>
                      <a:pt x="12527" y="16699"/>
                      <a:pt x="12503" y="16613"/>
                    </a:cubicBezTo>
                    <a:cubicBezTo>
                      <a:pt x="12770" y="16273"/>
                      <a:pt x="13160" y="16078"/>
                      <a:pt x="13670" y="16029"/>
                    </a:cubicBezTo>
                    <a:cubicBezTo>
                      <a:pt x="13745" y="16025"/>
                      <a:pt x="13815" y="16023"/>
                      <a:pt x="13882" y="16023"/>
                    </a:cubicBezTo>
                    <a:close/>
                    <a:moveTo>
                      <a:pt x="13886" y="15986"/>
                    </a:moveTo>
                    <a:cubicBezTo>
                      <a:pt x="13814" y="15986"/>
                      <a:pt x="13739" y="15989"/>
                      <a:pt x="13658" y="15993"/>
                    </a:cubicBezTo>
                    <a:cubicBezTo>
                      <a:pt x="13147" y="16042"/>
                      <a:pt x="12746" y="16248"/>
                      <a:pt x="12479" y="16602"/>
                    </a:cubicBezTo>
                    <a:lnTo>
                      <a:pt x="12466" y="16602"/>
                    </a:lnTo>
                    <a:lnTo>
                      <a:pt x="12466" y="16613"/>
                    </a:lnTo>
                    <a:cubicBezTo>
                      <a:pt x="12503" y="16747"/>
                      <a:pt x="12576" y="16820"/>
                      <a:pt x="12673" y="16820"/>
                    </a:cubicBezTo>
                    <a:lnTo>
                      <a:pt x="12709" y="16820"/>
                    </a:lnTo>
                    <a:cubicBezTo>
                      <a:pt x="12965" y="16540"/>
                      <a:pt x="13306" y="16358"/>
                      <a:pt x="13682" y="16321"/>
                    </a:cubicBezTo>
                    <a:cubicBezTo>
                      <a:pt x="13738" y="16313"/>
                      <a:pt x="13837" y="16303"/>
                      <a:pt x="13956" y="16303"/>
                    </a:cubicBezTo>
                    <a:cubicBezTo>
                      <a:pt x="14201" y="16303"/>
                      <a:pt x="14528" y="16348"/>
                      <a:pt x="14716" y="16553"/>
                    </a:cubicBezTo>
                    <a:lnTo>
                      <a:pt x="14728" y="16565"/>
                    </a:lnTo>
                    <a:lnTo>
                      <a:pt x="14741" y="16553"/>
                    </a:lnTo>
                    <a:cubicBezTo>
                      <a:pt x="14801" y="16504"/>
                      <a:pt x="14825" y="16443"/>
                      <a:pt x="14801" y="16394"/>
                    </a:cubicBezTo>
                    <a:cubicBezTo>
                      <a:pt x="14752" y="16200"/>
                      <a:pt x="14314" y="16029"/>
                      <a:pt x="14217" y="16018"/>
                    </a:cubicBezTo>
                    <a:cubicBezTo>
                      <a:pt x="14118" y="15994"/>
                      <a:pt x="14008" y="15986"/>
                      <a:pt x="13886" y="15986"/>
                    </a:cubicBezTo>
                    <a:close/>
                    <a:moveTo>
                      <a:pt x="12383" y="16595"/>
                    </a:moveTo>
                    <a:cubicBezTo>
                      <a:pt x="12381" y="16599"/>
                      <a:pt x="12381" y="16602"/>
                      <a:pt x="12381" y="16602"/>
                    </a:cubicBezTo>
                    <a:cubicBezTo>
                      <a:pt x="12381" y="16686"/>
                      <a:pt x="12417" y="16783"/>
                      <a:pt x="12490" y="16856"/>
                    </a:cubicBezTo>
                    <a:cubicBezTo>
                      <a:pt x="12527" y="16881"/>
                      <a:pt x="12563" y="16918"/>
                      <a:pt x="12612" y="16929"/>
                    </a:cubicBezTo>
                    <a:cubicBezTo>
                      <a:pt x="12599" y="16932"/>
                      <a:pt x="12586" y="16933"/>
                      <a:pt x="12572" y="16933"/>
                    </a:cubicBezTo>
                    <a:cubicBezTo>
                      <a:pt x="12510" y="16933"/>
                      <a:pt x="12446" y="16909"/>
                      <a:pt x="12406" y="16869"/>
                    </a:cubicBezTo>
                    <a:cubicBezTo>
                      <a:pt x="12344" y="16808"/>
                      <a:pt x="12320" y="16723"/>
                      <a:pt x="12344" y="16650"/>
                    </a:cubicBezTo>
                    <a:cubicBezTo>
                      <a:pt x="12355" y="16630"/>
                      <a:pt x="12365" y="16609"/>
                      <a:pt x="12383" y="16595"/>
                    </a:cubicBezTo>
                    <a:close/>
                    <a:moveTo>
                      <a:pt x="12503" y="16480"/>
                    </a:moveTo>
                    <a:lnTo>
                      <a:pt x="12442" y="16504"/>
                    </a:lnTo>
                    <a:cubicBezTo>
                      <a:pt x="12381" y="16540"/>
                      <a:pt x="12333" y="16589"/>
                      <a:pt x="12320" y="16638"/>
                    </a:cubicBezTo>
                    <a:cubicBezTo>
                      <a:pt x="12284" y="16723"/>
                      <a:pt x="12308" y="16820"/>
                      <a:pt x="12381" y="16893"/>
                    </a:cubicBezTo>
                    <a:cubicBezTo>
                      <a:pt x="12430" y="16942"/>
                      <a:pt x="12503" y="16966"/>
                      <a:pt x="12576" y="16966"/>
                    </a:cubicBezTo>
                    <a:cubicBezTo>
                      <a:pt x="12625" y="16966"/>
                      <a:pt x="12673" y="16954"/>
                      <a:pt x="12709" y="16929"/>
                    </a:cubicBezTo>
                    <a:lnTo>
                      <a:pt x="12697" y="16893"/>
                    </a:lnTo>
                    <a:cubicBezTo>
                      <a:pt x="12684" y="16899"/>
                      <a:pt x="12670" y="16901"/>
                      <a:pt x="12656" y="16901"/>
                    </a:cubicBezTo>
                    <a:cubicBezTo>
                      <a:pt x="12606" y="16901"/>
                      <a:pt x="12553" y="16870"/>
                      <a:pt x="12515" y="16832"/>
                    </a:cubicBezTo>
                    <a:cubicBezTo>
                      <a:pt x="12466" y="16783"/>
                      <a:pt x="12406" y="16686"/>
                      <a:pt x="12417" y="16602"/>
                    </a:cubicBezTo>
                    <a:lnTo>
                      <a:pt x="12430" y="16602"/>
                    </a:lnTo>
                    <a:lnTo>
                      <a:pt x="12430" y="16589"/>
                    </a:lnTo>
                    <a:lnTo>
                      <a:pt x="12430" y="16577"/>
                    </a:lnTo>
                    <a:lnTo>
                      <a:pt x="12454" y="16553"/>
                    </a:lnTo>
                    <a:cubicBezTo>
                      <a:pt x="12454" y="16540"/>
                      <a:pt x="12454" y="16540"/>
                      <a:pt x="12466" y="16540"/>
                    </a:cubicBezTo>
                    <a:lnTo>
                      <a:pt x="12503" y="16480"/>
                    </a:lnTo>
                    <a:close/>
                    <a:moveTo>
                      <a:pt x="13670" y="16431"/>
                    </a:moveTo>
                    <a:lnTo>
                      <a:pt x="13816" y="17416"/>
                    </a:lnTo>
                    <a:cubicBezTo>
                      <a:pt x="13792" y="17429"/>
                      <a:pt x="13779" y="17429"/>
                      <a:pt x="13755" y="17429"/>
                    </a:cubicBezTo>
                    <a:lnTo>
                      <a:pt x="13573" y="17465"/>
                    </a:lnTo>
                    <a:cubicBezTo>
                      <a:pt x="13524" y="17148"/>
                      <a:pt x="13476" y="16832"/>
                      <a:pt x="13427" y="16480"/>
                    </a:cubicBezTo>
                    <a:cubicBezTo>
                      <a:pt x="13487" y="16456"/>
                      <a:pt x="13549" y="16443"/>
                      <a:pt x="13597" y="16443"/>
                    </a:cubicBezTo>
                    <a:cubicBezTo>
                      <a:pt x="13622" y="16431"/>
                      <a:pt x="13646" y="16431"/>
                      <a:pt x="13670" y="16431"/>
                    </a:cubicBezTo>
                    <a:close/>
                    <a:moveTo>
                      <a:pt x="13706" y="16383"/>
                    </a:moveTo>
                    <a:lnTo>
                      <a:pt x="13682" y="16394"/>
                    </a:lnTo>
                    <a:cubicBezTo>
                      <a:pt x="13658" y="16394"/>
                      <a:pt x="13622" y="16394"/>
                      <a:pt x="13597" y="16407"/>
                    </a:cubicBezTo>
                    <a:cubicBezTo>
                      <a:pt x="13536" y="16407"/>
                      <a:pt x="13463" y="16431"/>
                      <a:pt x="13403" y="16443"/>
                    </a:cubicBezTo>
                    <a:lnTo>
                      <a:pt x="13379" y="16456"/>
                    </a:lnTo>
                    <a:lnTo>
                      <a:pt x="13390" y="16467"/>
                    </a:lnTo>
                    <a:cubicBezTo>
                      <a:pt x="13439" y="16832"/>
                      <a:pt x="13487" y="17161"/>
                      <a:pt x="13536" y="17489"/>
                    </a:cubicBezTo>
                    <a:lnTo>
                      <a:pt x="13536" y="17513"/>
                    </a:lnTo>
                    <a:lnTo>
                      <a:pt x="13560" y="17502"/>
                    </a:lnTo>
                    <a:cubicBezTo>
                      <a:pt x="13633" y="17489"/>
                      <a:pt x="13695" y="17477"/>
                      <a:pt x="13768" y="17465"/>
                    </a:cubicBezTo>
                    <a:cubicBezTo>
                      <a:pt x="13792" y="17465"/>
                      <a:pt x="13816" y="17453"/>
                      <a:pt x="13841" y="17453"/>
                    </a:cubicBezTo>
                    <a:lnTo>
                      <a:pt x="13852" y="17453"/>
                    </a:lnTo>
                    <a:lnTo>
                      <a:pt x="13706" y="16383"/>
                    </a:lnTo>
                    <a:close/>
                    <a:moveTo>
                      <a:pt x="15130" y="17964"/>
                    </a:moveTo>
                    <a:cubicBezTo>
                      <a:pt x="15178" y="17988"/>
                      <a:pt x="15227" y="18024"/>
                      <a:pt x="15239" y="18073"/>
                    </a:cubicBezTo>
                    <a:cubicBezTo>
                      <a:pt x="15263" y="18134"/>
                      <a:pt x="15263" y="18194"/>
                      <a:pt x="15227" y="18256"/>
                    </a:cubicBezTo>
                    <a:cubicBezTo>
                      <a:pt x="15203" y="18304"/>
                      <a:pt x="15130" y="18353"/>
                      <a:pt x="15057" y="18364"/>
                    </a:cubicBezTo>
                    <a:cubicBezTo>
                      <a:pt x="15105" y="18316"/>
                      <a:pt x="15141" y="18243"/>
                      <a:pt x="15154" y="18194"/>
                    </a:cubicBezTo>
                    <a:cubicBezTo>
                      <a:pt x="15166" y="18121"/>
                      <a:pt x="15166" y="18037"/>
                      <a:pt x="15130" y="17964"/>
                    </a:cubicBezTo>
                    <a:close/>
                    <a:moveTo>
                      <a:pt x="15057" y="17915"/>
                    </a:moveTo>
                    <a:lnTo>
                      <a:pt x="15081" y="17951"/>
                    </a:lnTo>
                    <a:cubicBezTo>
                      <a:pt x="15117" y="18012"/>
                      <a:pt x="15141" y="18110"/>
                      <a:pt x="15117" y="18183"/>
                    </a:cubicBezTo>
                    <a:cubicBezTo>
                      <a:pt x="15105" y="18243"/>
                      <a:pt x="15057" y="18328"/>
                      <a:pt x="15008" y="18353"/>
                    </a:cubicBezTo>
                    <a:cubicBezTo>
                      <a:pt x="14984" y="18353"/>
                      <a:pt x="14971" y="18353"/>
                      <a:pt x="14947" y="18340"/>
                    </a:cubicBezTo>
                    <a:lnTo>
                      <a:pt x="14935" y="18340"/>
                    </a:lnTo>
                    <a:cubicBezTo>
                      <a:pt x="14923" y="18353"/>
                      <a:pt x="14923" y="18353"/>
                      <a:pt x="14911" y="18353"/>
                    </a:cubicBezTo>
                    <a:lnTo>
                      <a:pt x="14850" y="18353"/>
                    </a:lnTo>
                    <a:lnTo>
                      <a:pt x="14911" y="18389"/>
                    </a:lnTo>
                    <a:cubicBezTo>
                      <a:pt x="14935" y="18401"/>
                      <a:pt x="14971" y="18401"/>
                      <a:pt x="14996" y="18401"/>
                    </a:cubicBezTo>
                    <a:cubicBezTo>
                      <a:pt x="15105" y="18401"/>
                      <a:pt x="15214" y="18353"/>
                      <a:pt x="15263" y="18267"/>
                    </a:cubicBezTo>
                    <a:cubicBezTo>
                      <a:pt x="15300" y="18207"/>
                      <a:pt x="15300" y="18134"/>
                      <a:pt x="15276" y="18061"/>
                    </a:cubicBezTo>
                    <a:cubicBezTo>
                      <a:pt x="15239" y="17988"/>
                      <a:pt x="15178" y="17939"/>
                      <a:pt x="15093" y="17927"/>
                    </a:cubicBezTo>
                    <a:lnTo>
                      <a:pt x="15057" y="17915"/>
                    </a:lnTo>
                    <a:close/>
                    <a:moveTo>
                      <a:pt x="13985" y="17556"/>
                    </a:moveTo>
                    <a:cubicBezTo>
                      <a:pt x="14345" y="17556"/>
                      <a:pt x="14697" y="17701"/>
                      <a:pt x="14960" y="17964"/>
                    </a:cubicBezTo>
                    <a:lnTo>
                      <a:pt x="14984" y="17988"/>
                    </a:lnTo>
                    <a:cubicBezTo>
                      <a:pt x="15008" y="18024"/>
                      <a:pt x="15008" y="18048"/>
                      <a:pt x="15008" y="18085"/>
                    </a:cubicBezTo>
                    <a:cubicBezTo>
                      <a:pt x="15020" y="18110"/>
                      <a:pt x="14996" y="18231"/>
                      <a:pt x="14971" y="18243"/>
                    </a:cubicBezTo>
                    <a:cubicBezTo>
                      <a:pt x="14960" y="18231"/>
                      <a:pt x="14947" y="18231"/>
                      <a:pt x="14935" y="18231"/>
                    </a:cubicBezTo>
                    <a:cubicBezTo>
                      <a:pt x="14655" y="18016"/>
                      <a:pt x="14327" y="17910"/>
                      <a:pt x="14004" y="17910"/>
                    </a:cubicBezTo>
                    <a:cubicBezTo>
                      <a:pt x="13598" y="17910"/>
                      <a:pt x="13201" y="18076"/>
                      <a:pt x="12916" y="18401"/>
                    </a:cubicBezTo>
                    <a:lnTo>
                      <a:pt x="12904" y="18401"/>
                    </a:lnTo>
                    <a:cubicBezTo>
                      <a:pt x="12892" y="18413"/>
                      <a:pt x="12879" y="18413"/>
                      <a:pt x="12879" y="18413"/>
                    </a:cubicBezTo>
                    <a:cubicBezTo>
                      <a:pt x="12855" y="18401"/>
                      <a:pt x="12831" y="18364"/>
                      <a:pt x="12819" y="18340"/>
                    </a:cubicBezTo>
                    <a:lnTo>
                      <a:pt x="12806" y="18328"/>
                    </a:lnTo>
                    <a:cubicBezTo>
                      <a:pt x="12770" y="18267"/>
                      <a:pt x="12758" y="18219"/>
                      <a:pt x="12770" y="18183"/>
                    </a:cubicBezTo>
                    <a:cubicBezTo>
                      <a:pt x="12928" y="17829"/>
                      <a:pt x="13451" y="17599"/>
                      <a:pt x="13865" y="17562"/>
                    </a:cubicBezTo>
                    <a:cubicBezTo>
                      <a:pt x="13905" y="17558"/>
                      <a:pt x="13945" y="17556"/>
                      <a:pt x="13985" y="17556"/>
                    </a:cubicBezTo>
                    <a:close/>
                    <a:moveTo>
                      <a:pt x="13981" y="17521"/>
                    </a:moveTo>
                    <a:cubicBezTo>
                      <a:pt x="13942" y="17521"/>
                      <a:pt x="13903" y="17522"/>
                      <a:pt x="13865" y="17526"/>
                    </a:cubicBezTo>
                    <a:cubicBezTo>
                      <a:pt x="13439" y="17562"/>
                      <a:pt x="12904" y="17793"/>
                      <a:pt x="12746" y="18158"/>
                    </a:cubicBezTo>
                    <a:lnTo>
                      <a:pt x="12746" y="18170"/>
                    </a:lnTo>
                    <a:cubicBezTo>
                      <a:pt x="12722" y="18243"/>
                      <a:pt x="12746" y="18304"/>
                      <a:pt x="12782" y="18340"/>
                    </a:cubicBezTo>
                    <a:lnTo>
                      <a:pt x="12782" y="18353"/>
                    </a:lnTo>
                    <a:cubicBezTo>
                      <a:pt x="12806" y="18389"/>
                      <a:pt x="12831" y="18437"/>
                      <a:pt x="12868" y="18450"/>
                    </a:cubicBezTo>
                    <a:lnTo>
                      <a:pt x="12879" y="18450"/>
                    </a:lnTo>
                    <a:cubicBezTo>
                      <a:pt x="12892" y="18450"/>
                      <a:pt x="12904" y="18437"/>
                      <a:pt x="12916" y="18437"/>
                    </a:cubicBezTo>
                    <a:cubicBezTo>
                      <a:pt x="12928" y="18437"/>
                      <a:pt x="12928" y="18426"/>
                      <a:pt x="12928" y="18426"/>
                    </a:cubicBezTo>
                    <a:lnTo>
                      <a:pt x="12941" y="18426"/>
                    </a:lnTo>
                    <a:cubicBezTo>
                      <a:pt x="13217" y="18109"/>
                      <a:pt x="13606" y="17945"/>
                      <a:pt x="14001" y="17945"/>
                    </a:cubicBezTo>
                    <a:cubicBezTo>
                      <a:pt x="14318" y="17945"/>
                      <a:pt x="14640" y="18050"/>
                      <a:pt x="14911" y="18267"/>
                    </a:cubicBezTo>
                    <a:lnTo>
                      <a:pt x="14947" y="18267"/>
                    </a:lnTo>
                    <a:cubicBezTo>
                      <a:pt x="14953" y="18274"/>
                      <a:pt x="14962" y="18277"/>
                      <a:pt x="14972" y="18277"/>
                    </a:cubicBezTo>
                    <a:cubicBezTo>
                      <a:pt x="14981" y="18277"/>
                      <a:pt x="14990" y="18274"/>
                      <a:pt x="14996" y="18267"/>
                    </a:cubicBezTo>
                    <a:cubicBezTo>
                      <a:pt x="15032" y="18243"/>
                      <a:pt x="15044" y="18097"/>
                      <a:pt x="15044" y="18085"/>
                    </a:cubicBezTo>
                    <a:cubicBezTo>
                      <a:pt x="15044" y="18048"/>
                      <a:pt x="15032" y="18000"/>
                      <a:pt x="15008" y="17964"/>
                    </a:cubicBezTo>
                    <a:lnTo>
                      <a:pt x="15008" y="17951"/>
                    </a:lnTo>
                    <a:cubicBezTo>
                      <a:pt x="14996" y="17951"/>
                      <a:pt x="14996" y="17951"/>
                      <a:pt x="14984" y="17939"/>
                    </a:cubicBezTo>
                    <a:cubicBezTo>
                      <a:pt x="14709" y="17675"/>
                      <a:pt x="14344" y="17521"/>
                      <a:pt x="13981" y="17521"/>
                    </a:cubicBezTo>
                    <a:close/>
                    <a:moveTo>
                      <a:pt x="13025" y="18462"/>
                    </a:moveTo>
                    <a:lnTo>
                      <a:pt x="13025" y="18462"/>
                    </a:lnTo>
                    <a:cubicBezTo>
                      <a:pt x="13014" y="18486"/>
                      <a:pt x="13001" y="18499"/>
                      <a:pt x="12977" y="18510"/>
                    </a:cubicBezTo>
                    <a:lnTo>
                      <a:pt x="12989" y="18499"/>
                    </a:lnTo>
                    <a:lnTo>
                      <a:pt x="13025" y="18462"/>
                    </a:lnTo>
                    <a:close/>
                    <a:moveTo>
                      <a:pt x="12636" y="18194"/>
                    </a:moveTo>
                    <a:lnTo>
                      <a:pt x="12636" y="18194"/>
                    </a:lnTo>
                    <a:cubicBezTo>
                      <a:pt x="12625" y="18304"/>
                      <a:pt x="12673" y="18401"/>
                      <a:pt x="12722" y="18462"/>
                    </a:cubicBezTo>
                    <a:cubicBezTo>
                      <a:pt x="12755" y="18506"/>
                      <a:pt x="12818" y="18561"/>
                      <a:pt x="12884" y="18561"/>
                    </a:cubicBezTo>
                    <a:cubicBezTo>
                      <a:pt x="12891" y="18561"/>
                      <a:pt x="12897" y="18560"/>
                      <a:pt x="12904" y="18559"/>
                    </a:cubicBezTo>
                    <a:lnTo>
                      <a:pt x="12904" y="18559"/>
                    </a:lnTo>
                    <a:cubicBezTo>
                      <a:pt x="12892" y="18572"/>
                      <a:pt x="12868" y="18572"/>
                      <a:pt x="12855" y="18572"/>
                    </a:cubicBezTo>
                    <a:cubicBezTo>
                      <a:pt x="12845" y="18573"/>
                      <a:pt x="12834" y="18574"/>
                      <a:pt x="12823" y="18574"/>
                    </a:cubicBezTo>
                    <a:cubicBezTo>
                      <a:pt x="12744" y="18574"/>
                      <a:pt x="12654" y="18538"/>
                      <a:pt x="12612" y="18474"/>
                    </a:cubicBezTo>
                    <a:cubicBezTo>
                      <a:pt x="12576" y="18426"/>
                      <a:pt x="12563" y="18377"/>
                      <a:pt x="12563" y="18328"/>
                    </a:cubicBezTo>
                    <a:cubicBezTo>
                      <a:pt x="12576" y="18292"/>
                      <a:pt x="12600" y="18243"/>
                      <a:pt x="12636" y="18194"/>
                    </a:cubicBezTo>
                    <a:close/>
                    <a:moveTo>
                      <a:pt x="12709" y="18097"/>
                    </a:moveTo>
                    <a:lnTo>
                      <a:pt x="12661" y="18134"/>
                    </a:lnTo>
                    <a:cubicBezTo>
                      <a:pt x="12588" y="18194"/>
                      <a:pt x="12539" y="18256"/>
                      <a:pt x="12527" y="18328"/>
                    </a:cubicBezTo>
                    <a:cubicBezTo>
                      <a:pt x="12527" y="18377"/>
                      <a:pt x="12539" y="18437"/>
                      <a:pt x="12588" y="18499"/>
                    </a:cubicBezTo>
                    <a:cubicBezTo>
                      <a:pt x="12636" y="18572"/>
                      <a:pt x="12733" y="18608"/>
                      <a:pt x="12831" y="18608"/>
                    </a:cubicBezTo>
                    <a:lnTo>
                      <a:pt x="12868" y="18608"/>
                    </a:lnTo>
                    <a:cubicBezTo>
                      <a:pt x="12952" y="18596"/>
                      <a:pt x="13074" y="18499"/>
                      <a:pt x="13098" y="18401"/>
                    </a:cubicBezTo>
                    <a:lnTo>
                      <a:pt x="13111" y="18353"/>
                    </a:lnTo>
                    <a:lnTo>
                      <a:pt x="13062" y="18377"/>
                    </a:lnTo>
                    <a:cubicBezTo>
                      <a:pt x="13025" y="18413"/>
                      <a:pt x="12989" y="18450"/>
                      <a:pt x="12952" y="18474"/>
                    </a:cubicBezTo>
                    <a:lnTo>
                      <a:pt x="12952" y="18486"/>
                    </a:lnTo>
                    <a:cubicBezTo>
                      <a:pt x="12941" y="18510"/>
                      <a:pt x="12928" y="18523"/>
                      <a:pt x="12904" y="18523"/>
                    </a:cubicBezTo>
                    <a:cubicBezTo>
                      <a:pt x="12899" y="18524"/>
                      <a:pt x="12893" y="18525"/>
                      <a:pt x="12888" y="18525"/>
                    </a:cubicBezTo>
                    <a:cubicBezTo>
                      <a:pt x="12841" y="18525"/>
                      <a:pt x="12780" y="18482"/>
                      <a:pt x="12758" y="18450"/>
                    </a:cubicBezTo>
                    <a:cubicBezTo>
                      <a:pt x="12697" y="18364"/>
                      <a:pt x="12649" y="18256"/>
                      <a:pt x="12685" y="18158"/>
                    </a:cubicBezTo>
                    <a:lnTo>
                      <a:pt x="12709" y="18097"/>
                    </a:lnTo>
                    <a:close/>
                    <a:moveTo>
                      <a:pt x="13901" y="18061"/>
                    </a:moveTo>
                    <a:cubicBezTo>
                      <a:pt x="13950" y="18413"/>
                      <a:pt x="13998" y="18754"/>
                      <a:pt x="14047" y="19107"/>
                    </a:cubicBezTo>
                    <a:lnTo>
                      <a:pt x="14023" y="19107"/>
                    </a:lnTo>
                    <a:cubicBezTo>
                      <a:pt x="13938" y="19118"/>
                      <a:pt x="13852" y="19131"/>
                      <a:pt x="13779" y="19155"/>
                    </a:cubicBezTo>
                    <a:cubicBezTo>
                      <a:pt x="13743" y="18827"/>
                      <a:pt x="13706" y="18486"/>
                      <a:pt x="13658" y="18110"/>
                    </a:cubicBezTo>
                    <a:cubicBezTo>
                      <a:pt x="13731" y="18085"/>
                      <a:pt x="13816" y="18073"/>
                      <a:pt x="13901" y="18061"/>
                    </a:cubicBezTo>
                    <a:close/>
                    <a:moveTo>
                      <a:pt x="13914" y="18024"/>
                    </a:moveTo>
                    <a:cubicBezTo>
                      <a:pt x="13816" y="18037"/>
                      <a:pt x="13719" y="18048"/>
                      <a:pt x="13633" y="18073"/>
                    </a:cubicBezTo>
                    <a:lnTo>
                      <a:pt x="13622" y="18073"/>
                    </a:lnTo>
                    <a:lnTo>
                      <a:pt x="13622" y="18097"/>
                    </a:lnTo>
                    <a:cubicBezTo>
                      <a:pt x="13670" y="18486"/>
                      <a:pt x="13706" y="18839"/>
                      <a:pt x="13743" y="19180"/>
                    </a:cubicBezTo>
                    <a:lnTo>
                      <a:pt x="13743" y="19204"/>
                    </a:lnTo>
                    <a:lnTo>
                      <a:pt x="13768" y="19204"/>
                    </a:lnTo>
                    <a:cubicBezTo>
                      <a:pt x="13852" y="19167"/>
                      <a:pt x="13938" y="19155"/>
                      <a:pt x="14035" y="19143"/>
                    </a:cubicBezTo>
                    <a:cubicBezTo>
                      <a:pt x="14035" y="19143"/>
                      <a:pt x="14047" y="19131"/>
                      <a:pt x="14060" y="19131"/>
                    </a:cubicBezTo>
                    <a:lnTo>
                      <a:pt x="14084" y="19131"/>
                    </a:lnTo>
                    <a:lnTo>
                      <a:pt x="14084" y="19107"/>
                    </a:lnTo>
                    <a:lnTo>
                      <a:pt x="13938" y="18048"/>
                    </a:lnTo>
                    <a:lnTo>
                      <a:pt x="13938" y="18024"/>
                    </a:lnTo>
                    <a:close/>
                    <a:moveTo>
                      <a:pt x="15312" y="19764"/>
                    </a:moveTo>
                    <a:cubicBezTo>
                      <a:pt x="15336" y="19788"/>
                      <a:pt x="15349" y="19824"/>
                      <a:pt x="15360" y="19885"/>
                    </a:cubicBezTo>
                    <a:cubicBezTo>
                      <a:pt x="15385" y="20007"/>
                      <a:pt x="15349" y="20067"/>
                      <a:pt x="15239" y="20104"/>
                    </a:cubicBezTo>
                    <a:cubicBezTo>
                      <a:pt x="15194" y="20122"/>
                      <a:pt x="15143" y="20133"/>
                      <a:pt x="15095" y="20133"/>
                    </a:cubicBezTo>
                    <a:cubicBezTo>
                      <a:pt x="15078" y="20133"/>
                      <a:pt x="15060" y="20131"/>
                      <a:pt x="15044" y="20128"/>
                    </a:cubicBezTo>
                    <a:cubicBezTo>
                      <a:pt x="14984" y="20116"/>
                      <a:pt x="14947" y="20067"/>
                      <a:pt x="14923" y="20018"/>
                    </a:cubicBezTo>
                    <a:lnTo>
                      <a:pt x="14923" y="20018"/>
                    </a:lnTo>
                    <a:cubicBezTo>
                      <a:pt x="14923" y="20018"/>
                      <a:pt x="14935" y="20018"/>
                      <a:pt x="14935" y="20031"/>
                    </a:cubicBezTo>
                    <a:cubicBezTo>
                      <a:pt x="14987" y="20054"/>
                      <a:pt x="15035" y="20066"/>
                      <a:pt x="15080" y="20066"/>
                    </a:cubicBezTo>
                    <a:cubicBezTo>
                      <a:pt x="15130" y="20066"/>
                      <a:pt x="15176" y="20051"/>
                      <a:pt x="15214" y="20018"/>
                    </a:cubicBezTo>
                    <a:cubicBezTo>
                      <a:pt x="15287" y="19958"/>
                      <a:pt x="15324" y="19861"/>
                      <a:pt x="15312" y="19764"/>
                    </a:cubicBezTo>
                    <a:close/>
                    <a:moveTo>
                      <a:pt x="14182" y="19244"/>
                    </a:moveTo>
                    <a:cubicBezTo>
                      <a:pt x="14521" y="19244"/>
                      <a:pt x="14821" y="19382"/>
                      <a:pt x="15130" y="19691"/>
                    </a:cubicBezTo>
                    <a:cubicBezTo>
                      <a:pt x="15068" y="19824"/>
                      <a:pt x="15020" y="19861"/>
                      <a:pt x="14996" y="19861"/>
                    </a:cubicBezTo>
                    <a:cubicBezTo>
                      <a:pt x="14960" y="19861"/>
                      <a:pt x="14935" y="19848"/>
                      <a:pt x="14898" y="19800"/>
                    </a:cubicBezTo>
                    <a:cubicBezTo>
                      <a:pt x="14874" y="19775"/>
                      <a:pt x="14850" y="19751"/>
                      <a:pt x="14814" y="19727"/>
                    </a:cubicBezTo>
                    <a:cubicBezTo>
                      <a:pt x="14765" y="19691"/>
                      <a:pt x="14704" y="19654"/>
                      <a:pt x="14643" y="19629"/>
                    </a:cubicBezTo>
                    <a:cubicBezTo>
                      <a:pt x="14526" y="19579"/>
                      <a:pt x="14391" y="19552"/>
                      <a:pt x="14252" y="19552"/>
                    </a:cubicBezTo>
                    <a:cubicBezTo>
                      <a:pt x="14188" y="19552"/>
                      <a:pt x="14124" y="19557"/>
                      <a:pt x="14060" y="19569"/>
                    </a:cubicBezTo>
                    <a:cubicBezTo>
                      <a:pt x="13682" y="19618"/>
                      <a:pt x="13317" y="19824"/>
                      <a:pt x="13098" y="20116"/>
                    </a:cubicBezTo>
                    <a:lnTo>
                      <a:pt x="13087" y="20116"/>
                    </a:lnTo>
                    <a:cubicBezTo>
                      <a:pt x="13055" y="20140"/>
                      <a:pt x="13034" y="20153"/>
                      <a:pt x="13013" y="20153"/>
                    </a:cubicBezTo>
                    <a:cubicBezTo>
                      <a:pt x="13001" y="20153"/>
                      <a:pt x="12990" y="20149"/>
                      <a:pt x="12977" y="20140"/>
                    </a:cubicBezTo>
                    <a:cubicBezTo>
                      <a:pt x="12965" y="20116"/>
                      <a:pt x="12952" y="20080"/>
                      <a:pt x="12941" y="20055"/>
                    </a:cubicBezTo>
                    <a:cubicBezTo>
                      <a:pt x="12928" y="19994"/>
                      <a:pt x="12952" y="19958"/>
                      <a:pt x="12989" y="19897"/>
                    </a:cubicBezTo>
                    <a:cubicBezTo>
                      <a:pt x="13001" y="19885"/>
                      <a:pt x="13001" y="19861"/>
                      <a:pt x="13001" y="19848"/>
                    </a:cubicBezTo>
                    <a:cubicBezTo>
                      <a:pt x="13244" y="19532"/>
                      <a:pt x="13573" y="19337"/>
                      <a:pt x="13950" y="19264"/>
                    </a:cubicBezTo>
                    <a:cubicBezTo>
                      <a:pt x="14029" y="19251"/>
                      <a:pt x="14107" y="19244"/>
                      <a:pt x="14182" y="19244"/>
                    </a:cubicBezTo>
                    <a:close/>
                    <a:moveTo>
                      <a:pt x="15251" y="19678"/>
                    </a:moveTo>
                    <a:lnTo>
                      <a:pt x="15263" y="19715"/>
                    </a:lnTo>
                    <a:cubicBezTo>
                      <a:pt x="15300" y="19824"/>
                      <a:pt x="15263" y="19934"/>
                      <a:pt x="15190" y="19994"/>
                    </a:cubicBezTo>
                    <a:cubicBezTo>
                      <a:pt x="15160" y="20018"/>
                      <a:pt x="15123" y="20031"/>
                      <a:pt x="15084" y="20031"/>
                    </a:cubicBezTo>
                    <a:cubicBezTo>
                      <a:pt x="15044" y="20031"/>
                      <a:pt x="15002" y="20018"/>
                      <a:pt x="14960" y="19994"/>
                    </a:cubicBezTo>
                    <a:cubicBezTo>
                      <a:pt x="14935" y="19982"/>
                      <a:pt x="14923" y="19982"/>
                      <a:pt x="14898" y="19958"/>
                    </a:cubicBezTo>
                    <a:lnTo>
                      <a:pt x="14862" y="19934"/>
                    </a:lnTo>
                    <a:lnTo>
                      <a:pt x="14874" y="19982"/>
                    </a:lnTo>
                    <a:cubicBezTo>
                      <a:pt x="14898" y="20067"/>
                      <a:pt x="14947" y="20140"/>
                      <a:pt x="15032" y="20164"/>
                    </a:cubicBezTo>
                    <a:lnTo>
                      <a:pt x="15093" y="20164"/>
                    </a:lnTo>
                    <a:cubicBezTo>
                      <a:pt x="15141" y="20164"/>
                      <a:pt x="15203" y="20153"/>
                      <a:pt x="15251" y="20140"/>
                    </a:cubicBezTo>
                    <a:cubicBezTo>
                      <a:pt x="15385" y="20091"/>
                      <a:pt x="15422" y="20018"/>
                      <a:pt x="15397" y="19873"/>
                    </a:cubicBezTo>
                    <a:cubicBezTo>
                      <a:pt x="15385" y="19788"/>
                      <a:pt x="15349" y="19727"/>
                      <a:pt x="15287" y="19702"/>
                    </a:cubicBezTo>
                    <a:lnTo>
                      <a:pt x="15251" y="19678"/>
                    </a:lnTo>
                    <a:close/>
                    <a:moveTo>
                      <a:pt x="14195" y="19204"/>
                    </a:moveTo>
                    <a:cubicBezTo>
                      <a:pt x="14112" y="19204"/>
                      <a:pt x="14027" y="19212"/>
                      <a:pt x="13938" y="19228"/>
                    </a:cubicBezTo>
                    <a:cubicBezTo>
                      <a:pt x="13549" y="19301"/>
                      <a:pt x="13220" y="19508"/>
                      <a:pt x="12965" y="19837"/>
                    </a:cubicBezTo>
                    <a:lnTo>
                      <a:pt x="12952" y="19848"/>
                    </a:lnTo>
                    <a:lnTo>
                      <a:pt x="12965" y="19848"/>
                    </a:lnTo>
                    <a:lnTo>
                      <a:pt x="12965" y="19873"/>
                    </a:lnTo>
                    <a:cubicBezTo>
                      <a:pt x="12928" y="19921"/>
                      <a:pt x="12892" y="19982"/>
                      <a:pt x="12904" y="20067"/>
                    </a:cubicBezTo>
                    <a:cubicBezTo>
                      <a:pt x="12916" y="20091"/>
                      <a:pt x="12928" y="20140"/>
                      <a:pt x="12952" y="20164"/>
                    </a:cubicBezTo>
                    <a:cubicBezTo>
                      <a:pt x="12977" y="20177"/>
                      <a:pt x="13001" y="20189"/>
                      <a:pt x="13025" y="20189"/>
                    </a:cubicBezTo>
                    <a:cubicBezTo>
                      <a:pt x="13050" y="20189"/>
                      <a:pt x="13087" y="20164"/>
                      <a:pt x="13111" y="20153"/>
                    </a:cubicBezTo>
                    <a:lnTo>
                      <a:pt x="13111" y="20140"/>
                    </a:lnTo>
                    <a:lnTo>
                      <a:pt x="13123" y="20140"/>
                    </a:lnTo>
                    <a:cubicBezTo>
                      <a:pt x="13342" y="19861"/>
                      <a:pt x="13695" y="19654"/>
                      <a:pt x="14071" y="19593"/>
                    </a:cubicBezTo>
                    <a:cubicBezTo>
                      <a:pt x="14120" y="19587"/>
                      <a:pt x="14169" y="19584"/>
                      <a:pt x="14217" y="19584"/>
                    </a:cubicBezTo>
                    <a:cubicBezTo>
                      <a:pt x="14362" y="19584"/>
                      <a:pt x="14503" y="19612"/>
                      <a:pt x="14631" y="19666"/>
                    </a:cubicBezTo>
                    <a:cubicBezTo>
                      <a:pt x="14692" y="19691"/>
                      <a:pt x="14741" y="19715"/>
                      <a:pt x="14801" y="19751"/>
                    </a:cubicBezTo>
                    <a:lnTo>
                      <a:pt x="14874" y="19824"/>
                    </a:lnTo>
                    <a:cubicBezTo>
                      <a:pt x="14911" y="19873"/>
                      <a:pt x="14947" y="19897"/>
                      <a:pt x="14996" y="19897"/>
                    </a:cubicBezTo>
                    <a:cubicBezTo>
                      <a:pt x="15057" y="19885"/>
                      <a:pt x="15117" y="19824"/>
                      <a:pt x="15166" y="19691"/>
                    </a:cubicBezTo>
                    <a:lnTo>
                      <a:pt x="15178" y="19678"/>
                    </a:lnTo>
                    <a:lnTo>
                      <a:pt x="15166" y="19666"/>
                    </a:lnTo>
                    <a:cubicBezTo>
                      <a:pt x="14851" y="19352"/>
                      <a:pt x="14545" y="19204"/>
                      <a:pt x="14195" y="19204"/>
                    </a:cubicBezTo>
                    <a:close/>
                    <a:moveTo>
                      <a:pt x="12806" y="19982"/>
                    </a:moveTo>
                    <a:lnTo>
                      <a:pt x="12806" y="19982"/>
                    </a:lnTo>
                    <a:cubicBezTo>
                      <a:pt x="12795" y="20043"/>
                      <a:pt x="12806" y="20116"/>
                      <a:pt x="12843" y="20177"/>
                    </a:cubicBezTo>
                    <a:cubicBezTo>
                      <a:pt x="12879" y="20237"/>
                      <a:pt x="12928" y="20274"/>
                      <a:pt x="12989" y="20286"/>
                    </a:cubicBezTo>
                    <a:cubicBezTo>
                      <a:pt x="12941" y="20286"/>
                      <a:pt x="12904" y="20286"/>
                      <a:pt x="12868" y="20262"/>
                    </a:cubicBezTo>
                    <a:cubicBezTo>
                      <a:pt x="12795" y="20226"/>
                      <a:pt x="12733" y="20153"/>
                      <a:pt x="12758" y="20067"/>
                    </a:cubicBezTo>
                    <a:cubicBezTo>
                      <a:pt x="12758" y="20043"/>
                      <a:pt x="12782" y="20007"/>
                      <a:pt x="12806" y="19982"/>
                    </a:cubicBezTo>
                    <a:close/>
                    <a:moveTo>
                      <a:pt x="12868" y="19885"/>
                    </a:moveTo>
                    <a:lnTo>
                      <a:pt x="12819" y="19921"/>
                    </a:lnTo>
                    <a:cubicBezTo>
                      <a:pt x="12770" y="19958"/>
                      <a:pt x="12733" y="20007"/>
                      <a:pt x="12722" y="20055"/>
                    </a:cubicBezTo>
                    <a:cubicBezTo>
                      <a:pt x="12697" y="20164"/>
                      <a:pt x="12770" y="20262"/>
                      <a:pt x="12843" y="20299"/>
                    </a:cubicBezTo>
                    <a:cubicBezTo>
                      <a:pt x="12879" y="20310"/>
                      <a:pt x="12928" y="20323"/>
                      <a:pt x="12965" y="20323"/>
                    </a:cubicBezTo>
                    <a:cubicBezTo>
                      <a:pt x="13001" y="20323"/>
                      <a:pt x="13038" y="20310"/>
                      <a:pt x="13074" y="20299"/>
                    </a:cubicBezTo>
                    <a:cubicBezTo>
                      <a:pt x="13135" y="20274"/>
                      <a:pt x="13196" y="20226"/>
                      <a:pt x="13220" y="20153"/>
                    </a:cubicBezTo>
                    <a:lnTo>
                      <a:pt x="13244" y="20080"/>
                    </a:lnTo>
                    <a:lnTo>
                      <a:pt x="13171" y="20153"/>
                    </a:lnTo>
                    <a:cubicBezTo>
                      <a:pt x="13160" y="20164"/>
                      <a:pt x="13147" y="20177"/>
                      <a:pt x="13135" y="20201"/>
                    </a:cubicBezTo>
                    <a:lnTo>
                      <a:pt x="13123" y="20201"/>
                    </a:lnTo>
                    <a:cubicBezTo>
                      <a:pt x="13093" y="20231"/>
                      <a:pt x="13054" y="20253"/>
                      <a:pt x="13014" y="20253"/>
                    </a:cubicBezTo>
                    <a:cubicBezTo>
                      <a:pt x="13006" y="20253"/>
                      <a:pt x="12998" y="20252"/>
                      <a:pt x="12989" y="20250"/>
                    </a:cubicBezTo>
                    <a:cubicBezTo>
                      <a:pt x="12941" y="20250"/>
                      <a:pt x="12904" y="20213"/>
                      <a:pt x="12868" y="20153"/>
                    </a:cubicBezTo>
                    <a:cubicBezTo>
                      <a:pt x="12831" y="20091"/>
                      <a:pt x="12831" y="20007"/>
                      <a:pt x="12843" y="19934"/>
                    </a:cubicBezTo>
                    <a:lnTo>
                      <a:pt x="12868" y="19885"/>
                    </a:lnTo>
                    <a:close/>
                    <a:moveTo>
                      <a:pt x="14133" y="19702"/>
                    </a:moveTo>
                    <a:cubicBezTo>
                      <a:pt x="14181" y="20067"/>
                      <a:pt x="14230" y="20445"/>
                      <a:pt x="14278" y="20809"/>
                    </a:cubicBezTo>
                    <a:cubicBezTo>
                      <a:pt x="14193" y="20821"/>
                      <a:pt x="14096" y="20845"/>
                      <a:pt x="13998" y="20870"/>
                    </a:cubicBezTo>
                    <a:cubicBezTo>
                      <a:pt x="13950" y="20469"/>
                      <a:pt x="13901" y="20116"/>
                      <a:pt x="13852" y="19764"/>
                    </a:cubicBezTo>
                    <a:cubicBezTo>
                      <a:pt x="13925" y="19739"/>
                      <a:pt x="14011" y="19727"/>
                      <a:pt x="14084" y="19715"/>
                    </a:cubicBezTo>
                    <a:cubicBezTo>
                      <a:pt x="14096" y="19715"/>
                      <a:pt x="14120" y="19702"/>
                      <a:pt x="14133" y="19702"/>
                    </a:cubicBezTo>
                    <a:close/>
                    <a:moveTo>
                      <a:pt x="14144" y="19666"/>
                    </a:moveTo>
                    <a:cubicBezTo>
                      <a:pt x="14120" y="19666"/>
                      <a:pt x="14096" y="19678"/>
                      <a:pt x="14084" y="19678"/>
                    </a:cubicBezTo>
                    <a:cubicBezTo>
                      <a:pt x="13998" y="19691"/>
                      <a:pt x="13914" y="19715"/>
                      <a:pt x="13816" y="19739"/>
                    </a:cubicBezTo>
                    <a:lnTo>
                      <a:pt x="13804" y="19739"/>
                    </a:lnTo>
                    <a:lnTo>
                      <a:pt x="13816" y="19764"/>
                    </a:lnTo>
                    <a:cubicBezTo>
                      <a:pt x="13865" y="20116"/>
                      <a:pt x="13914" y="20481"/>
                      <a:pt x="13974" y="20894"/>
                    </a:cubicBezTo>
                    <a:lnTo>
                      <a:pt x="13974" y="20907"/>
                    </a:lnTo>
                    <a:lnTo>
                      <a:pt x="13998" y="20907"/>
                    </a:lnTo>
                    <a:cubicBezTo>
                      <a:pt x="14096" y="20870"/>
                      <a:pt x="14206" y="20858"/>
                      <a:pt x="14303" y="20845"/>
                    </a:cubicBezTo>
                    <a:lnTo>
                      <a:pt x="14327" y="20845"/>
                    </a:lnTo>
                    <a:lnTo>
                      <a:pt x="14314" y="20821"/>
                    </a:lnTo>
                    <a:cubicBezTo>
                      <a:pt x="14266" y="20445"/>
                      <a:pt x="14217" y="20067"/>
                      <a:pt x="14169" y="19678"/>
                    </a:cubicBezTo>
                    <a:lnTo>
                      <a:pt x="14169" y="19666"/>
                    </a:lnTo>
                    <a:close/>
                    <a:moveTo>
                      <a:pt x="15616" y="21442"/>
                    </a:moveTo>
                    <a:cubicBezTo>
                      <a:pt x="15665" y="21515"/>
                      <a:pt x="15665" y="21612"/>
                      <a:pt x="15616" y="21685"/>
                    </a:cubicBezTo>
                    <a:cubicBezTo>
                      <a:pt x="15574" y="21737"/>
                      <a:pt x="15522" y="21772"/>
                      <a:pt x="15470" y="21772"/>
                    </a:cubicBezTo>
                    <a:cubicBezTo>
                      <a:pt x="15462" y="21772"/>
                      <a:pt x="15454" y="21771"/>
                      <a:pt x="15446" y="21770"/>
                    </a:cubicBezTo>
                    <a:cubicBezTo>
                      <a:pt x="15409" y="21770"/>
                      <a:pt x="15385" y="21758"/>
                      <a:pt x="15360" y="21745"/>
                    </a:cubicBezTo>
                    <a:lnTo>
                      <a:pt x="15373" y="21745"/>
                    </a:lnTo>
                    <a:cubicBezTo>
                      <a:pt x="15381" y="21750"/>
                      <a:pt x="15388" y="21751"/>
                      <a:pt x="15394" y="21751"/>
                    </a:cubicBezTo>
                    <a:cubicBezTo>
                      <a:pt x="15407" y="21751"/>
                      <a:pt x="15417" y="21745"/>
                      <a:pt x="15433" y="21745"/>
                    </a:cubicBezTo>
                    <a:cubicBezTo>
                      <a:pt x="15506" y="21721"/>
                      <a:pt x="15568" y="21661"/>
                      <a:pt x="15592" y="21575"/>
                    </a:cubicBezTo>
                    <a:cubicBezTo>
                      <a:pt x="15616" y="21539"/>
                      <a:pt x="15616" y="21490"/>
                      <a:pt x="15616" y="21442"/>
                    </a:cubicBezTo>
                    <a:close/>
                    <a:moveTo>
                      <a:pt x="15555" y="21332"/>
                    </a:moveTo>
                    <a:lnTo>
                      <a:pt x="15555" y="21369"/>
                    </a:lnTo>
                    <a:lnTo>
                      <a:pt x="15555" y="21381"/>
                    </a:lnTo>
                    <a:cubicBezTo>
                      <a:pt x="15579" y="21442"/>
                      <a:pt x="15592" y="21515"/>
                      <a:pt x="15568" y="21563"/>
                    </a:cubicBezTo>
                    <a:cubicBezTo>
                      <a:pt x="15543" y="21636"/>
                      <a:pt x="15482" y="21685"/>
                      <a:pt x="15422" y="21709"/>
                    </a:cubicBezTo>
                    <a:lnTo>
                      <a:pt x="15409" y="21709"/>
                    </a:lnTo>
                    <a:cubicBezTo>
                      <a:pt x="15403" y="21715"/>
                      <a:pt x="15400" y="21718"/>
                      <a:pt x="15397" y="21718"/>
                    </a:cubicBezTo>
                    <a:cubicBezTo>
                      <a:pt x="15394" y="21718"/>
                      <a:pt x="15391" y="21715"/>
                      <a:pt x="15385" y="21709"/>
                    </a:cubicBezTo>
                    <a:lnTo>
                      <a:pt x="15373" y="21709"/>
                    </a:lnTo>
                    <a:cubicBezTo>
                      <a:pt x="15360" y="21709"/>
                      <a:pt x="15349" y="21709"/>
                      <a:pt x="15349" y="21697"/>
                    </a:cubicBezTo>
                    <a:lnTo>
                      <a:pt x="15336" y="21685"/>
                    </a:lnTo>
                    <a:cubicBezTo>
                      <a:pt x="15324" y="21685"/>
                      <a:pt x="15312" y="21672"/>
                      <a:pt x="15287" y="21661"/>
                    </a:cubicBezTo>
                    <a:lnTo>
                      <a:pt x="15239" y="21636"/>
                    </a:lnTo>
                    <a:lnTo>
                      <a:pt x="15263" y="21685"/>
                    </a:lnTo>
                    <a:cubicBezTo>
                      <a:pt x="15300" y="21758"/>
                      <a:pt x="15360" y="21794"/>
                      <a:pt x="15433" y="21807"/>
                    </a:cubicBezTo>
                    <a:lnTo>
                      <a:pt x="15458" y="21807"/>
                    </a:lnTo>
                    <a:cubicBezTo>
                      <a:pt x="15531" y="21807"/>
                      <a:pt x="15604" y="21770"/>
                      <a:pt x="15641" y="21709"/>
                    </a:cubicBezTo>
                    <a:cubicBezTo>
                      <a:pt x="15714" y="21599"/>
                      <a:pt x="15689" y="21442"/>
                      <a:pt x="15579" y="21356"/>
                    </a:cubicBezTo>
                    <a:lnTo>
                      <a:pt x="15555" y="21332"/>
                    </a:lnTo>
                    <a:close/>
                    <a:moveTo>
                      <a:pt x="14518" y="20940"/>
                    </a:moveTo>
                    <a:cubicBezTo>
                      <a:pt x="14921" y="20940"/>
                      <a:pt x="15264" y="21109"/>
                      <a:pt x="15446" y="21405"/>
                    </a:cubicBezTo>
                    <a:lnTo>
                      <a:pt x="15482" y="21442"/>
                    </a:lnTo>
                    <a:cubicBezTo>
                      <a:pt x="15495" y="21478"/>
                      <a:pt x="15495" y="21502"/>
                      <a:pt x="15470" y="21539"/>
                    </a:cubicBezTo>
                    <a:cubicBezTo>
                      <a:pt x="15458" y="21563"/>
                      <a:pt x="15433" y="21588"/>
                      <a:pt x="15409" y="21599"/>
                    </a:cubicBezTo>
                    <a:cubicBezTo>
                      <a:pt x="15131" y="21425"/>
                      <a:pt x="14818" y="21267"/>
                      <a:pt x="14448" y="21267"/>
                    </a:cubicBezTo>
                    <a:cubicBezTo>
                      <a:pt x="14381" y="21267"/>
                      <a:pt x="14312" y="21272"/>
                      <a:pt x="14242" y="21283"/>
                    </a:cubicBezTo>
                    <a:cubicBezTo>
                      <a:pt x="13901" y="21332"/>
                      <a:pt x="13585" y="21515"/>
                      <a:pt x="13330" y="21807"/>
                    </a:cubicBezTo>
                    <a:cubicBezTo>
                      <a:pt x="13317" y="21807"/>
                      <a:pt x="13317" y="21818"/>
                      <a:pt x="13317" y="21818"/>
                    </a:cubicBezTo>
                    <a:cubicBezTo>
                      <a:pt x="13306" y="21818"/>
                      <a:pt x="13269" y="21807"/>
                      <a:pt x="13220" y="21734"/>
                    </a:cubicBezTo>
                    <a:cubicBezTo>
                      <a:pt x="13208" y="21697"/>
                      <a:pt x="13196" y="21672"/>
                      <a:pt x="13196" y="21636"/>
                    </a:cubicBezTo>
                    <a:cubicBezTo>
                      <a:pt x="13415" y="21235"/>
                      <a:pt x="13914" y="20967"/>
                      <a:pt x="14436" y="20943"/>
                    </a:cubicBezTo>
                    <a:cubicBezTo>
                      <a:pt x="14464" y="20941"/>
                      <a:pt x="14491" y="20940"/>
                      <a:pt x="14518" y="20940"/>
                    </a:cubicBezTo>
                    <a:close/>
                    <a:moveTo>
                      <a:pt x="14483" y="20906"/>
                    </a:moveTo>
                    <a:cubicBezTo>
                      <a:pt x="14467" y="20906"/>
                      <a:pt x="14452" y="20906"/>
                      <a:pt x="14436" y="20907"/>
                    </a:cubicBezTo>
                    <a:cubicBezTo>
                      <a:pt x="13901" y="20931"/>
                      <a:pt x="13390" y="21210"/>
                      <a:pt x="13171" y="21612"/>
                    </a:cubicBezTo>
                    <a:lnTo>
                      <a:pt x="13160" y="21624"/>
                    </a:lnTo>
                    <a:lnTo>
                      <a:pt x="13160" y="21636"/>
                    </a:lnTo>
                    <a:cubicBezTo>
                      <a:pt x="13160" y="21672"/>
                      <a:pt x="13171" y="21709"/>
                      <a:pt x="13196" y="21745"/>
                    </a:cubicBezTo>
                    <a:cubicBezTo>
                      <a:pt x="13208" y="21770"/>
                      <a:pt x="13257" y="21855"/>
                      <a:pt x="13306" y="21855"/>
                    </a:cubicBezTo>
                    <a:cubicBezTo>
                      <a:pt x="13317" y="21855"/>
                      <a:pt x="13317" y="21855"/>
                      <a:pt x="13330" y="21843"/>
                    </a:cubicBezTo>
                    <a:lnTo>
                      <a:pt x="13342" y="21843"/>
                    </a:lnTo>
                    <a:cubicBezTo>
                      <a:pt x="13609" y="21551"/>
                      <a:pt x="13914" y="21369"/>
                      <a:pt x="14254" y="21320"/>
                    </a:cubicBezTo>
                    <a:cubicBezTo>
                      <a:pt x="14323" y="21309"/>
                      <a:pt x="14390" y="21304"/>
                      <a:pt x="14456" y="21304"/>
                    </a:cubicBezTo>
                    <a:cubicBezTo>
                      <a:pt x="14815" y="21304"/>
                      <a:pt x="15119" y="21461"/>
                      <a:pt x="15397" y="21636"/>
                    </a:cubicBezTo>
                    <a:lnTo>
                      <a:pt x="15409" y="21636"/>
                    </a:lnTo>
                    <a:cubicBezTo>
                      <a:pt x="15446" y="21624"/>
                      <a:pt x="15482" y="21599"/>
                      <a:pt x="15506" y="21551"/>
                    </a:cubicBezTo>
                    <a:cubicBezTo>
                      <a:pt x="15531" y="21515"/>
                      <a:pt x="15531" y="21466"/>
                      <a:pt x="15519" y="21417"/>
                    </a:cubicBezTo>
                    <a:lnTo>
                      <a:pt x="15519" y="21405"/>
                    </a:lnTo>
                    <a:lnTo>
                      <a:pt x="15506" y="21405"/>
                    </a:lnTo>
                    <a:cubicBezTo>
                      <a:pt x="15495" y="21405"/>
                      <a:pt x="15482" y="21393"/>
                      <a:pt x="15482" y="21393"/>
                    </a:cubicBezTo>
                    <a:cubicBezTo>
                      <a:pt x="15271" y="21076"/>
                      <a:pt x="14912" y="20906"/>
                      <a:pt x="14483" y="20906"/>
                    </a:cubicBezTo>
                    <a:close/>
                    <a:moveTo>
                      <a:pt x="13074" y="21685"/>
                    </a:moveTo>
                    <a:cubicBezTo>
                      <a:pt x="13087" y="21745"/>
                      <a:pt x="13111" y="21794"/>
                      <a:pt x="13147" y="21843"/>
                    </a:cubicBezTo>
                    <a:cubicBezTo>
                      <a:pt x="13179" y="21885"/>
                      <a:pt x="13238" y="21945"/>
                      <a:pt x="13308" y="21945"/>
                    </a:cubicBezTo>
                    <a:cubicBezTo>
                      <a:pt x="13319" y="21945"/>
                      <a:pt x="13330" y="21943"/>
                      <a:pt x="13342" y="21940"/>
                    </a:cubicBezTo>
                    <a:cubicBezTo>
                      <a:pt x="13354" y="21940"/>
                      <a:pt x="13366" y="21940"/>
                      <a:pt x="13379" y="21928"/>
                    </a:cubicBezTo>
                    <a:cubicBezTo>
                      <a:pt x="13403" y="21891"/>
                      <a:pt x="13427" y="21867"/>
                      <a:pt x="13451" y="21843"/>
                    </a:cubicBezTo>
                    <a:lnTo>
                      <a:pt x="13451" y="21843"/>
                    </a:lnTo>
                    <a:cubicBezTo>
                      <a:pt x="13463" y="21867"/>
                      <a:pt x="13451" y="21880"/>
                      <a:pt x="13439" y="21904"/>
                    </a:cubicBezTo>
                    <a:cubicBezTo>
                      <a:pt x="13403" y="21953"/>
                      <a:pt x="13317" y="21989"/>
                      <a:pt x="13257" y="21989"/>
                    </a:cubicBezTo>
                    <a:cubicBezTo>
                      <a:pt x="13249" y="21990"/>
                      <a:pt x="13242" y="21990"/>
                      <a:pt x="13234" y="21990"/>
                    </a:cubicBezTo>
                    <a:cubicBezTo>
                      <a:pt x="13157" y="21990"/>
                      <a:pt x="13084" y="21933"/>
                      <a:pt x="13062" y="21867"/>
                    </a:cubicBezTo>
                    <a:cubicBezTo>
                      <a:pt x="13038" y="21807"/>
                      <a:pt x="13038" y="21745"/>
                      <a:pt x="13074" y="21685"/>
                    </a:cubicBezTo>
                    <a:close/>
                    <a:moveTo>
                      <a:pt x="13098" y="21599"/>
                    </a:moveTo>
                    <a:lnTo>
                      <a:pt x="13074" y="21636"/>
                    </a:lnTo>
                    <a:cubicBezTo>
                      <a:pt x="13014" y="21697"/>
                      <a:pt x="12989" y="21794"/>
                      <a:pt x="13025" y="21880"/>
                    </a:cubicBezTo>
                    <a:cubicBezTo>
                      <a:pt x="13062" y="21964"/>
                      <a:pt x="13147" y="22026"/>
                      <a:pt x="13244" y="22026"/>
                    </a:cubicBezTo>
                    <a:lnTo>
                      <a:pt x="13257" y="22026"/>
                    </a:lnTo>
                    <a:cubicBezTo>
                      <a:pt x="13330" y="22026"/>
                      <a:pt x="13427" y="21989"/>
                      <a:pt x="13463" y="21916"/>
                    </a:cubicBezTo>
                    <a:cubicBezTo>
                      <a:pt x="13487" y="21880"/>
                      <a:pt x="13500" y="21843"/>
                      <a:pt x="13487" y="21807"/>
                    </a:cubicBezTo>
                    <a:lnTo>
                      <a:pt x="13476" y="21782"/>
                    </a:lnTo>
                    <a:lnTo>
                      <a:pt x="13451" y="21794"/>
                    </a:lnTo>
                    <a:cubicBezTo>
                      <a:pt x="13427" y="21831"/>
                      <a:pt x="13390" y="21867"/>
                      <a:pt x="13354" y="21904"/>
                    </a:cubicBezTo>
                    <a:lnTo>
                      <a:pt x="13330" y="21904"/>
                    </a:lnTo>
                    <a:cubicBezTo>
                      <a:pt x="13321" y="21907"/>
                      <a:pt x="13313" y="21909"/>
                      <a:pt x="13305" y="21909"/>
                    </a:cubicBezTo>
                    <a:cubicBezTo>
                      <a:pt x="13252" y="21909"/>
                      <a:pt x="13203" y="21850"/>
                      <a:pt x="13171" y="21818"/>
                    </a:cubicBezTo>
                    <a:cubicBezTo>
                      <a:pt x="13135" y="21770"/>
                      <a:pt x="13098" y="21697"/>
                      <a:pt x="13098" y="21648"/>
                    </a:cubicBezTo>
                    <a:lnTo>
                      <a:pt x="13098" y="21599"/>
                    </a:lnTo>
                    <a:close/>
                    <a:moveTo>
                      <a:pt x="14363" y="21405"/>
                    </a:moveTo>
                    <a:lnTo>
                      <a:pt x="14363" y="21442"/>
                    </a:lnTo>
                    <a:cubicBezTo>
                      <a:pt x="14412" y="21818"/>
                      <a:pt x="14460" y="22183"/>
                      <a:pt x="14509" y="22548"/>
                    </a:cubicBezTo>
                    <a:cubicBezTo>
                      <a:pt x="14412" y="22561"/>
                      <a:pt x="14314" y="22585"/>
                      <a:pt x="14217" y="22609"/>
                    </a:cubicBezTo>
                    <a:lnTo>
                      <a:pt x="14193" y="22366"/>
                    </a:lnTo>
                    <a:cubicBezTo>
                      <a:pt x="14181" y="22366"/>
                      <a:pt x="14181" y="22353"/>
                      <a:pt x="14181" y="22342"/>
                    </a:cubicBezTo>
                    <a:cubicBezTo>
                      <a:pt x="14144" y="22074"/>
                      <a:pt x="14120" y="21782"/>
                      <a:pt x="14071" y="21453"/>
                    </a:cubicBezTo>
                    <a:cubicBezTo>
                      <a:pt x="14169" y="21429"/>
                      <a:pt x="14266" y="21417"/>
                      <a:pt x="14351" y="21405"/>
                    </a:cubicBezTo>
                    <a:close/>
                    <a:moveTo>
                      <a:pt x="14351" y="21369"/>
                    </a:moveTo>
                    <a:cubicBezTo>
                      <a:pt x="14254" y="21381"/>
                      <a:pt x="14157" y="21393"/>
                      <a:pt x="14047" y="21429"/>
                    </a:cubicBezTo>
                    <a:lnTo>
                      <a:pt x="14035" y="21429"/>
                    </a:lnTo>
                    <a:lnTo>
                      <a:pt x="14035" y="21453"/>
                    </a:lnTo>
                    <a:cubicBezTo>
                      <a:pt x="14084" y="21782"/>
                      <a:pt x="14108" y="22074"/>
                      <a:pt x="14144" y="22353"/>
                    </a:cubicBezTo>
                    <a:lnTo>
                      <a:pt x="14144" y="22366"/>
                    </a:lnTo>
                    <a:cubicBezTo>
                      <a:pt x="14144" y="22366"/>
                      <a:pt x="14157" y="22366"/>
                      <a:pt x="14157" y="22378"/>
                    </a:cubicBezTo>
                    <a:lnTo>
                      <a:pt x="14181" y="22658"/>
                    </a:lnTo>
                    <a:lnTo>
                      <a:pt x="14206" y="22645"/>
                    </a:lnTo>
                    <a:cubicBezTo>
                      <a:pt x="14314" y="22609"/>
                      <a:pt x="14424" y="22597"/>
                      <a:pt x="14533" y="22585"/>
                    </a:cubicBezTo>
                    <a:lnTo>
                      <a:pt x="14558" y="22585"/>
                    </a:lnTo>
                    <a:lnTo>
                      <a:pt x="14546" y="22561"/>
                    </a:lnTo>
                    <a:cubicBezTo>
                      <a:pt x="14497" y="22196"/>
                      <a:pt x="14449" y="21818"/>
                      <a:pt x="14400" y="21442"/>
                    </a:cubicBezTo>
                    <a:lnTo>
                      <a:pt x="14387" y="21369"/>
                    </a:lnTo>
                    <a:close/>
                    <a:moveTo>
                      <a:pt x="15738" y="23071"/>
                    </a:moveTo>
                    <a:lnTo>
                      <a:pt x="15738" y="23071"/>
                    </a:lnTo>
                    <a:cubicBezTo>
                      <a:pt x="15798" y="23083"/>
                      <a:pt x="15847" y="23132"/>
                      <a:pt x="15871" y="23180"/>
                    </a:cubicBezTo>
                    <a:cubicBezTo>
                      <a:pt x="15884" y="23229"/>
                      <a:pt x="15884" y="23290"/>
                      <a:pt x="15859" y="23351"/>
                    </a:cubicBezTo>
                    <a:cubicBezTo>
                      <a:pt x="15824" y="23420"/>
                      <a:pt x="15768" y="23468"/>
                      <a:pt x="15688" y="23483"/>
                    </a:cubicBezTo>
                    <a:lnTo>
                      <a:pt x="15688" y="23483"/>
                    </a:lnTo>
                    <a:cubicBezTo>
                      <a:pt x="15738" y="23460"/>
                      <a:pt x="15781" y="23409"/>
                      <a:pt x="15798" y="23339"/>
                    </a:cubicBezTo>
                    <a:cubicBezTo>
                      <a:pt x="15811" y="23253"/>
                      <a:pt x="15798" y="23156"/>
                      <a:pt x="15738" y="23071"/>
                    </a:cubicBezTo>
                    <a:close/>
                    <a:moveTo>
                      <a:pt x="15669" y="23490"/>
                    </a:moveTo>
                    <a:cubicBezTo>
                      <a:pt x="15656" y="23497"/>
                      <a:pt x="15638" y="23497"/>
                      <a:pt x="15628" y="23497"/>
                    </a:cubicBezTo>
                    <a:cubicBezTo>
                      <a:pt x="15642" y="23497"/>
                      <a:pt x="15655" y="23494"/>
                      <a:pt x="15669" y="23490"/>
                    </a:cubicBezTo>
                    <a:close/>
                    <a:moveTo>
                      <a:pt x="15689" y="23010"/>
                    </a:moveTo>
                    <a:lnTo>
                      <a:pt x="15701" y="23047"/>
                    </a:lnTo>
                    <a:cubicBezTo>
                      <a:pt x="15714" y="23059"/>
                      <a:pt x="15714" y="23059"/>
                      <a:pt x="15701" y="23071"/>
                    </a:cubicBezTo>
                    <a:lnTo>
                      <a:pt x="15701" y="23083"/>
                    </a:lnTo>
                    <a:lnTo>
                      <a:pt x="15714" y="23083"/>
                    </a:lnTo>
                    <a:cubicBezTo>
                      <a:pt x="15762" y="23169"/>
                      <a:pt x="15774" y="23253"/>
                      <a:pt x="15762" y="23339"/>
                    </a:cubicBezTo>
                    <a:cubicBezTo>
                      <a:pt x="15750" y="23399"/>
                      <a:pt x="15701" y="23461"/>
                      <a:pt x="15628" y="23461"/>
                    </a:cubicBezTo>
                    <a:lnTo>
                      <a:pt x="15616" y="23461"/>
                    </a:lnTo>
                    <a:cubicBezTo>
                      <a:pt x="15610" y="23466"/>
                      <a:pt x="15604" y="23469"/>
                      <a:pt x="15596" y="23469"/>
                    </a:cubicBezTo>
                    <a:cubicBezTo>
                      <a:pt x="15589" y="23469"/>
                      <a:pt x="15580" y="23466"/>
                      <a:pt x="15568" y="23461"/>
                    </a:cubicBezTo>
                    <a:cubicBezTo>
                      <a:pt x="15543" y="23436"/>
                      <a:pt x="15506" y="23412"/>
                      <a:pt x="15470" y="23388"/>
                    </a:cubicBezTo>
                    <a:lnTo>
                      <a:pt x="15433" y="23375"/>
                    </a:lnTo>
                    <a:lnTo>
                      <a:pt x="15433" y="23412"/>
                    </a:lnTo>
                    <a:cubicBezTo>
                      <a:pt x="15446" y="23448"/>
                      <a:pt x="15458" y="23472"/>
                      <a:pt x="15495" y="23497"/>
                    </a:cubicBezTo>
                    <a:cubicBezTo>
                      <a:pt x="15531" y="23521"/>
                      <a:pt x="15579" y="23534"/>
                      <a:pt x="15628" y="23534"/>
                    </a:cubicBezTo>
                    <a:cubicBezTo>
                      <a:pt x="15652" y="23534"/>
                      <a:pt x="15665" y="23534"/>
                      <a:pt x="15689" y="23521"/>
                    </a:cubicBezTo>
                    <a:cubicBezTo>
                      <a:pt x="15786" y="23509"/>
                      <a:pt x="15847" y="23448"/>
                      <a:pt x="15895" y="23363"/>
                    </a:cubicBezTo>
                    <a:cubicBezTo>
                      <a:pt x="15920" y="23290"/>
                      <a:pt x="15920" y="23229"/>
                      <a:pt x="15895" y="23169"/>
                    </a:cubicBezTo>
                    <a:cubicBezTo>
                      <a:pt x="15871" y="23096"/>
                      <a:pt x="15811" y="23047"/>
                      <a:pt x="15725" y="23023"/>
                    </a:cubicBezTo>
                    <a:lnTo>
                      <a:pt x="15689" y="23010"/>
                    </a:lnTo>
                    <a:close/>
                    <a:moveTo>
                      <a:pt x="14638" y="22680"/>
                    </a:moveTo>
                    <a:cubicBezTo>
                      <a:pt x="15010" y="22680"/>
                      <a:pt x="15355" y="22836"/>
                      <a:pt x="15616" y="23120"/>
                    </a:cubicBezTo>
                    <a:lnTo>
                      <a:pt x="15628" y="23132"/>
                    </a:lnTo>
                    <a:cubicBezTo>
                      <a:pt x="15652" y="23193"/>
                      <a:pt x="15677" y="23290"/>
                      <a:pt x="15652" y="23339"/>
                    </a:cubicBezTo>
                    <a:cubicBezTo>
                      <a:pt x="15641" y="23339"/>
                      <a:pt x="15628" y="23351"/>
                      <a:pt x="15616" y="23351"/>
                    </a:cubicBezTo>
                    <a:cubicBezTo>
                      <a:pt x="15327" y="23150"/>
                      <a:pt x="14976" y="23031"/>
                      <a:pt x="14648" y="23031"/>
                    </a:cubicBezTo>
                    <a:cubicBezTo>
                      <a:pt x="14618" y="23031"/>
                      <a:pt x="14588" y="23032"/>
                      <a:pt x="14558" y="23034"/>
                    </a:cubicBezTo>
                    <a:cubicBezTo>
                      <a:pt x="14157" y="23071"/>
                      <a:pt x="13816" y="23253"/>
                      <a:pt x="13585" y="23558"/>
                    </a:cubicBezTo>
                    <a:cubicBezTo>
                      <a:pt x="13582" y="23559"/>
                      <a:pt x="13578" y="23560"/>
                      <a:pt x="13575" y="23560"/>
                    </a:cubicBezTo>
                    <a:cubicBezTo>
                      <a:pt x="13554" y="23560"/>
                      <a:pt x="13533" y="23530"/>
                      <a:pt x="13512" y="23509"/>
                    </a:cubicBezTo>
                    <a:cubicBezTo>
                      <a:pt x="13476" y="23448"/>
                      <a:pt x="13451" y="23388"/>
                      <a:pt x="13463" y="23326"/>
                    </a:cubicBezTo>
                    <a:lnTo>
                      <a:pt x="13476" y="23326"/>
                    </a:lnTo>
                    <a:cubicBezTo>
                      <a:pt x="13731" y="22950"/>
                      <a:pt x="14133" y="22718"/>
                      <a:pt x="14558" y="22682"/>
                    </a:cubicBezTo>
                    <a:cubicBezTo>
                      <a:pt x="14585" y="22681"/>
                      <a:pt x="14612" y="22680"/>
                      <a:pt x="14638" y="22680"/>
                    </a:cubicBezTo>
                    <a:close/>
                    <a:moveTo>
                      <a:pt x="14675" y="22653"/>
                    </a:moveTo>
                    <a:cubicBezTo>
                      <a:pt x="14636" y="22653"/>
                      <a:pt x="14597" y="22654"/>
                      <a:pt x="14558" y="22658"/>
                    </a:cubicBezTo>
                    <a:cubicBezTo>
                      <a:pt x="14108" y="22682"/>
                      <a:pt x="13706" y="22926"/>
                      <a:pt x="13439" y="23315"/>
                    </a:cubicBezTo>
                    <a:cubicBezTo>
                      <a:pt x="13415" y="23388"/>
                      <a:pt x="13439" y="23461"/>
                      <a:pt x="13476" y="23534"/>
                    </a:cubicBezTo>
                    <a:cubicBezTo>
                      <a:pt x="13512" y="23570"/>
                      <a:pt x="13549" y="23594"/>
                      <a:pt x="13585" y="23594"/>
                    </a:cubicBezTo>
                    <a:lnTo>
                      <a:pt x="13609" y="23594"/>
                    </a:lnTo>
                    <a:lnTo>
                      <a:pt x="13622" y="23582"/>
                    </a:lnTo>
                    <a:cubicBezTo>
                      <a:pt x="13883" y="23230"/>
                      <a:pt x="14263" y="23077"/>
                      <a:pt x="14652" y="23077"/>
                    </a:cubicBezTo>
                    <a:cubicBezTo>
                      <a:pt x="14987" y="23077"/>
                      <a:pt x="15328" y="23190"/>
                      <a:pt x="15604" y="23388"/>
                    </a:cubicBezTo>
                    <a:lnTo>
                      <a:pt x="15616" y="23388"/>
                    </a:lnTo>
                    <a:cubicBezTo>
                      <a:pt x="15641" y="23388"/>
                      <a:pt x="15665" y="23375"/>
                      <a:pt x="15677" y="23351"/>
                    </a:cubicBezTo>
                    <a:cubicBezTo>
                      <a:pt x="15714" y="23290"/>
                      <a:pt x="15677" y="23156"/>
                      <a:pt x="15652" y="23107"/>
                    </a:cubicBezTo>
                    <a:lnTo>
                      <a:pt x="15641" y="23096"/>
                    </a:lnTo>
                    <a:cubicBezTo>
                      <a:pt x="15377" y="22810"/>
                      <a:pt x="15042" y="22653"/>
                      <a:pt x="14675" y="22653"/>
                    </a:cubicBezTo>
                    <a:close/>
                    <a:moveTo>
                      <a:pt x="13330" y="23399"/>
                    </a:moveTo>
                    <a:lnTo>
                      <a:pt x="13330" y="23399"/>
                    </a:lnTo>
                    <a:cubicBezTo>
                      <a:pt x="13342" y="23485"/>
                      <a:pt x="13379" y="23582"/>
                      <a:pt x="13451" y="23643"/>
                    </a:cubicBezTo>
                    <a:cubicBezTo>
                      <a:pt x="13463" y="23667"/>
                      <a:pt x="13500" y="23680"/>
                      <a:pt x="13536" y="23691"/>
                    </a:cubicBezTo>
                    <a:cubicBezTo>
                      <a:pt x="13476" y="23691"/>
                      <a:pt x="13415" y="23667"/>
                      <a:pt x="13379" y="23631"/>
                    </a:cubicBezTo>
                    <a:cubicBezTo>
                      <a:pt x="13281" y="23545"/>
                      <a:pt x="13306" y="23461"/>
                      <a:pt x="13330" y="23399"/>
                    </a:cubicBezTo>
                    <a:close/>
                    <a:moveTo>
                      <a:pt x="13390" y="23266"/>
                    </a:moveTo>
                    <a:lnTo>
                      <a:pt x="13342" y="23315"/>
                    </a:lnTo>
                    <a:cubicBezTo>
                      <a:pt x="13244" y="23436"/>
                      <a:pt x="13244" y="23558"/>
                      <a:pt x="13354" y="23655"/>
                    </a:cubicBezTo>
                    <a:cubicBezTo>
                      <a:pt x="13415" y="23704"/>
                      <a:pt x="13476" y="23728"/>
                      <a:pt x="13536" y="23728"/>
                    </a:cubicBezTo>
                    <a:cubicBezTo>
                      <a:pt x="13585" y="23728"/>
                      <a:pt x="13633" y="23716"/>
                      <a:pt x="13670" y="23691"/>
                    </a:cubicBezTo>
                    <a:cubicBezTo>
                      <a:pt x="13719" y="23655"/>
                      <a:pt x="13743" y="23618"/>
                      <a:pt x="13755" y="23558"/>
                    </a:cubicBezTo>
                    <a:lnTo>
                      <a:pt x="13768" y="23497"/>
                    </a:lnTo>
                    <a:lnTo>
                      <a:pt x="13731" y="23534"/>
                    </a:lnTo>
                    <a:lnTo>
                      <a:pt x="13706" y="23558"/>
                    </a:lnTo>
                    <a:lnTo>
                      <a:pt x="13695" y="23570"/>
                    </a:lnTo>
                    <a:lnTo>
                      <a:pt x="13695" y="23582"/>
                    </a:lnTo>
                    <a:lnTo>
                      <a:pt x="13695" y="23594"/>
                    </a:lnTo>
                    <a:cubicBezTo>
                      <a:pt x="13682" y="23631"/>
                      <a:pt x="13646" y="23655"/>
                      <a:pt x="13622" y="23667"/>
                    </a:cubicBezTo>
                    <a:cubicBezTo>
                      <a:pt x="13613" y="23669"/>
                      <a:pt x="13604" y="23670"/>
                      <a:pt x="13594" y="23670"/>
                    </a:cubicBezTo>
                    <a:cubicBezTo>
                      <a:pt x="13552" y="23670"/>
                      <a:pt x="13505" y="23648"/>
                      <a:pt x="13476" y="23618"/>
                    </a:cubicBezTo>
                    <a:cubicBezTo>
                      <a:pt x="13390" y="23545"/>
                      <a:pt x="13354" y="23424"/>
                      <a:pt x="13379" y="23339"/>
                    </a:cubicBezTo>
                    <a:lnTo>
                      <a:pt x="13390" y="23266"/>
                    </a:lnTo>
                    <a:close/>
                    <a:moveTo>
                      <a:pt x="14595" y="23180"/>
                    </a:moveTo>
                    <a:lnTo>
                      <a:pt x="14741" y="24312"/>
                    </a:lnTo>
                    <a:cubicBezTo>
                      <a:pt x="14631" y="24324"/>
                      <a:pt x="14533" y="24348"/>
                      <a:pt x="14424" y="24385"/>
                    </a:cubicBezTo>
                    <a:cubicBezTo>
                      <a:pt x="14387" y="24056"/>
                      <a:pt x="14339" y="23691"/>
                      <a:pt x="14290" y="23242"/>
                    </a:cubicBezTo>
                    <a:cubicBezTo>
                      <a:pt x="14387" y="23205"/>
                      <a:pt x="14497" y="23193"/>
                      <a:pt x="14595" y="23180"/>
                    </a:cubicBezTo>
                    <a:close/>
                    <a:moveTo>
                      <a:pt x="14606" y="23144"/>
                    </a:moveTo>
                    <a:cubicBezTo>
                      <a:pt x="14497" y="23156"/>
                      <a:pt x="14376" y="23169"/>
                      <a:pt x="14266" y="23205"/>
                    </a:cubicBezTo>
                    <a:lnTo>
                      <a:pt x="14254" y="23205"/>
                    </a:lnTo>
                    <a:lnTo>
                      <a:pt x="14254" y="23229"/>
                    </a:lnTo>
                    <a:cubicBezTo>
                      <a:pt x="14314" y="23704"/>
                      <a:pt x="14351" y="24069"/>
                      <a:pt x="14400" y="24409"/>
                    </a:cubicBezTo>
                    <a:lnTo>
                      <a:pt x="14400" y="24434"/>
                    </a:lnTo>
                    <a:lnTo>
                      <a:pt x="14424" y="24434"/>
                    </a:lnTo>
                    <a:cubicBezTo>
                      <a:pt x="14533" y="24385"/>
                      <a:pt x="14643" y="24361"/>
                      <a:pt x="14765" y="24348"/>
                    </a:cubicBezTo>
                    <a:lnTo>
                      <a:pt x="14777" y="24348"/>
                    </a:lnTo>
                    <a:lnTo>
                      <a:pt x="14777" y="24324"/>
                    </a:lnTo>
                    <a:cubicBezTo>
                      <a:pt x="14728" y="23934"/>
                      <a:pt x="14679" y="23558"/>
                      <a:pt x="14631" y="23169"/>
                    </a:cubicBezTo>
                    <a:lnTo>
                      <a:pt x="14631" y="23144"/>
                    </a:lnTo>
                    <a:close/>
                    <a:moveTo>
                      <a:pt x="15993" y="24896"/>
                    </a:moveTo>
                    <a:cubicBezTo>
                      <a:pt x="16017" y="24920"/>
                      <a:pt x="16030" y="24944"/>
                      <a:pt x="16041" y="24980"/>
                    </a:cubicBezTo>
                    <a:cubicBezTo>
                      <a:pt x="16054" y="25042"/>
                      <a:pt x="16030" y="25115"/>
                      <a:pt x="15981" y="25163"/>
                    </a:cubicBezTo>
                    <a:cubicBezTo>
                      <a:pt x="15936" y="25199"/>
                      <a:pt x="15872" y="25221"/>
                      <a:pt x="15812" y="25221"/>
                    </a:cubicBezTo>
                    <a:cubicBezTo>
                      <a:pt x="15790" y="25221"/>
                      <a:pt x="15769" y="25218"/>
                      <a:pt x="15750" y="25212"/>
                    </a:cubicBezTo>
                    <a:cubicBezTo>
                      <a:pt x="15725" y="25212"/>
                      <a:pt x="15701" y="25199"/>
                      <a:pt x="15689" y="25188"/>
                    </a:cubicBezTo>
                    <a:lnTo>
                      <a:pt x="15689" y="25188"/>
                    </a:lnTo>
                    <a:cubicBezTo>
                      <a:pt x="15720" y="25203"/>
                      <a:pt x="15755" y="25218"/>
                      <a:pt x="15795" y="25218"/>
                    </a:cubicBezTo>
                    <a:cubicBezTo>
                      <a:pt x="15819" y="25218"/>
                      <a:pt x="15844" y="25213"/>
                      <a:pt x="15871" y="25199"/>
                    </a:cubicBezTo>
                    <a:cubicBezTo>
                      <a:pt x="15981" y="25139"/>
                      <a:pt x="15993" y="24980"/>
                      <a:pt x="15981" y="24932"/>
                    </a:cubicBezTo>
                    <a:cubicBezTo>
                      <a:pt x="15993" y="24920"/>
                      <a:pt x="15993" y="24907"/>
                      <a:pt x="15993" y="24896"/>
                    </a:cubicBezTo>
                    <a:close/>
                    <a:moveTo>
                      <a:pt x="15895" y="24810"/>
                    </a:moveTo>
                    <a:lnTo>
                      <a:pt x="15944" y="24871"/>
                    </a:lnTo>
                    <a:lnTo>
                      <a:pt x="15944" y="24883"/>
                    </a:lnTo>
                    <a:cubicBezTo>
                      <a:pt x="15957" y="24896"/>
                      <a:pt x="15957" y="24907"/>
                      <a:pt x="15957" y="24920"/>
                    </a:cubicBezTo>
                    <a:lnTo>
                      <a:pt x="15944" y="24920"/>
                    </a:lnTo>
                    <a:cubicBezTo>
                      <a:pt x="15957" y="24969"/>
                      <a:pt x="15957" y="25115"/>
                      <a:pt x="15859" y="25163"/>
                    </a:cubicBezTo>
                    <a:cubicBezTo>
                      <a:pt x="15838" y="25177"/>
                      <a:pt x="15817" y="25183"/>
                      <a:pt x="15795" y="25183"/>
                    </a:cubicBezTo>
                    <a:cubicBezTo>
                      <a:pt x="15744" y="25183"/>
                      <a:pt x="15692" y="25149"/>
                      <a:pt x="15641" y="25115"/>
                    </a:cubicBezTo>
                    <a:lnTo>
                      <a:pt x="15604" y="25078"/>
                    </a:lnTo>
                    <a:lnTo>
                      <a:pt x="15616" y="25126"/>
                    </a:lnTo>
                    <a:cubicBezTo>
                      <a:pt x="15628" y="25188"/>
                      <a:pt x="15677" y="25236"/>
                      <a:pt x="15738" y="25248"/>
                    </a:cubicBezTo>
                    <a:cubicBezTo>
                      <a:pt x="15762" y="25261"/>
                      <a:pt x="15786" y="25261"/>
                      <a:pt x="15811" y="25261"/>
                    </a:cubicBezTo>
                    <a:cubicBezTo>
                      <a:pt x="15884" y="25261"/>
                      <a:pt x="15957" y="25236"/>
                      <a:pt x="16005" y="25188"/>
                    </a:cubicBezTo>
                    <a:cubicBezTo>
                      <a:pt x="16066" y="25126"/>
                      <a:pt x="16090" y="25053"/>
                      <a:pt x="16078" y="24980"/>
                    </a:cubicBezTo>
                    <a:cubicBezTo>
                      <a:pt x="16066" y="24907"/>
                      <a:pt x="16017" y="24859"/>
                      <a:pt x="15957" y="24834"/>
                    </a:cubicBezTo>
                    <a:lnTo>
                      <a:pt x="15895" y="24810"/>
                    </a:lnTo>
                    <a:close/>
                    <a:moveTo>
                      <a:pt x="14898" y="24445"/>
                    </a:moveTo>
                    <a:cubicBezTo>
                      <a:pt x="15300" y="24445"/>
                      <a:pt x="15641" y="24628"/>
                      <a:pt x="15847" y="24944"/>
                    </a:cubicBezTo>
                    <a:cubicBezTo>
                      <a:pt x="15835" y="24993"/>
                      <a:pt x="15822" y="25029"/>
                      <a:pt x="15798" y="25042"/>
                    </a:cubicBezTo>
                    <a:cubicBezTo>
                      <a:pt x="15793" y="25043"/>
                      <a:pt x="15788" y="25043"/>
                      <a:pt x="15783" y="25043"/>
                    </a:cubicBezTo>
                    <a:cubicBezTo>
                      <a:pt x="15735" y="25043"/>
                      <a:pt x="15669" y="25000"/>
                      <a:pt x="15604" y="24956"/>
                    </a:cubicBezTo>
                    <a:cubicBezTo>
                      <a:pt x="15579" y="24944"/>
                      <a:pt x="15555" y="24920"/>
                      <a:pt x="15531" y="24907"/>
                    </a:cubicBezTo>
                    <a:cubicBezTo>
                      <a:pt x="15446" y="24871"/>
                      <a:pt x="15349" y="24834"/>
                      <a:pt x="15251" y="24810"/>
                    </a:cubicBezTo>
                    <a:cubicBezTo>
                      <a:pt x="15152" y="24789"/>
                      <a:pt x="15049" y="24776"/>
                      <a:pt x="14947" y="24776"/>
                    </a:cubicBezTo>
                    <a:cubicBezTo>
                      <a:pt x="14873" y="24776"/>
                      <a:pt x="14799" y="24783"/>
                      <a:pt x="14728" y="24798"/>
                    </a:cubicBezTo>
                    <a:cubicBezTo>
                      <a:pt x="14606" y="24810"/>
                      <a:pt x="14497" y="24847"/>
                      <a:pt x="14376" y="24907"/>
                    </a:cubicBezTo>
                    <a:lnTo>
                      <a:pt x="14351" y="24883"/>
                    </a:lnTo>
                    <a:lnTo>
                      <a:pt x="14351" y="24920"/>
                    </a:lnTo>
                    <a:cubicBezTo>
                      <a:pt x="14144" y="25017"/>
                      <a:pt x="13974" y="25163"/>
                      <a:pt x="13828" y="25358"/>
                    </a:cubicBezTo>
                    <a:cubicBezTo>
                      <a:pt x="13768" y="25272"/>
                      <a:pt x="13719" y="25224"/>
                      <a:pt x="13755" y="25126"/>
                    </a:cubicBezTo>
                    <a:cubicBezTo>
                      <a:pt x="13962" y="24737"/>
                      <a:pt x="14363" y="24470"/>
                      <a:pt x="14825" y="24445"/>
                    </a:cubicBezTo>
                    <a:close/>
                    <a:moveTo>
                      <a:pt x="14898" y="24407"/>
                    </a:moveTo>
                    <a:cubicBezTo>
                      <a:pt x="14874" y="24407"/>
                      <a:pt x="14850" y="24408"/>
                      <a:pt x="14825" y="24409"/>
                    </a:cubicBezTo>
                    <a:cubicBezTo>
                      <a:pt x="14351" y="24445"/>
                      <a:pt x="13925" y="24701"/>
                      <a:pt x="13719" y="25115"/>
                    </a:cubicBezTo>
                    <a:cubicBezTo>
                      <a:pt x="13682" y="25224"/>
                      <a:pt x="13743" y="25297"/>
                      <a:pt x="13804" y="25382"/>
                    </a:cubicBezTo>
                    <a:lnTo>
                      <a:pt x="13841" y="25418"/>
                    </a:lnTo>
                    <a:lnTo>
                      <a:pt x="13852" y="25394"/>
                    </a:lnTo>
                    <a:cubicBezTo>
                      <a:pt x="13987" y="25199"/>
                      <a:pt x="14169" y="25042"/>
                      <a:pt x="14376" y="24944"/>
                    </a:cubicBezTo>
                    <a:lnTo>
                      <a:pt x="14387" y="24932"/>
                    </a:lnTo>
                    <a:cubicBezTo>
                      <a:pt x="14497" y="24883"/>
                      <a:pt x="14619" y="24847"/>
                      <a:pt x="14728" y="24834"/>
                    </a:cubicBezTo>
                    <a:cubicBezTo>
                      <a:pt x="14799" y="24819"/>
                      <a:pt x="14873" y="24813"/>
                      <a:pt x="14947" y="24813"/>
                    </a:cubicBezTo>
                    <a:cubicBezTo>
                      <a:pt x="15049" y="24813"/>
                      <a:pt x="15152" y="24826"/>
                      <a:pt x="15251" y="24847"/>
                    </a:cubicBezTo>
                    <a:cubicBezTo>
                      <a:pt x="15336" y="24871"/>
                      <a:pt x="15422" y="24907"/>
                      <a:pt x="15506" y="24944"/>
                    </a:cubicBezTo>
                    <a:cubicBezTo>
                      <a:pt x="15531" y="24956"/>
                      <a:pt x="15555" y="24969"/>
                      <a:pt x="15592" y="24993"/>
                    </a:cubicBezTo>
                    <a:cubicBezTo>
                      <a:pt x="15649" y="25031"/>
                      <a:pt x="15714" y="25077"/>
                      <a:pt x="15769" y="25077"/>
                    </a:cubicBezTo>
                    <a:cubicBezTo>
                      <a:pt x="15784" y="25077"/>
                      <a:pt x="15798" y="25074"/>
                      <a:pt x="15811" y="25066"/>
                    </a:cubicBezTo>
                    <a:cubicBezTo>
                      <a:pt x="15847" y="25053"/>
                      <a:pt x="15871" y="25005"/>
                      <a:pt x="15884" y="24932"/>
                    </a:cubicBezTo>
                    <a:lnTo>
                      <a:pt x="15884" y="24920"/>
                    </a:lnTo>
                    <a:lnTo>
                      <a:pt x="15871" y="24920"/>
                    </a:lnTo>
                    <a:cubicBezTo>
                      <a:pt x="15653" y="24599"/>
                      <a:pt x="15305" y="24407"/>
                      <a:pt x="14898" y="24407"/>
                    </a:cubicBezTo>
                    <a:close/>
                    <a:moveTo>
                      <a:pt x="13609" y="25188"/>
                    </a:moveTo>
                    <a:cubicBezTo>
                      <a:pt x="13609" y="25297"/>
                      <a:pt x="13670" y="25431"/>
                      <a:pt x="13768" y="25491"/>
                    </a:cubicBezTo>
                    <a:lnTo>
                      <a:pt x="13779" y="25504"/>
                    </a:lnTo>
                    <a:cubicBezTo>
                      <a:pt x="13759" y="25512"/>
                      <a:pt x="13737" y="25516"/>
                      <a:pt x="13714" y="25516"/>
                    </a:cubicBezTo>
                    <a:cubicBezTo>
                      <a:pt x="13668" y="25516"/>
                      <a:pt x="13622" y="25499"/>
                      <a:pt x="13597" y="25467"/>
                    </a:cubicBezTo>
                    <a:cubicBezTo>
                      <a:pt x="13560" y="25442"/>
                      <a:pt x="13536" y="25406"/>
                      <a:pt x="13536" y="25358"/>
                    </a:cubicBezTo>
                    <a:cubicBezTo>
                      <a:pt x="13536" y="25297"/>
                      <a:pt x="13573" y="25236"/>
                      <a:pt x="13609" y="25188"/>
                    </a:cubicBezTo>
                    <a:close/>
                    <a:moveTo>
                      <a:pt x="13670" y="25090"/>
                    </a:moveTo>
                    <a:lnTo>
                      <a:pt x="13622" y="25126"/>
                    </a:lnTo>
                    <a:cubicBezTo>
                      <a:pt x="13549" y="25188"/>
                      <a:pt x="13512" y="25272"/>
                      <a:pt x="13500" y="25358"/>
                    </a:cubicBezTo>
                    <a:cubicBezTo>
                      <a:pt x="13500" y="25406"/>
                      <a:pt x="13524" y="25467"/>
                      <a:pt x="13573" y="25504"/>
                    </a:cubicBezTo>
                    <a:cubicBezTo>
                      <a:pt x="13609" y="25528"/>
                      <a:pt x="13658" y="25552"/>
                      <a:pt x="13719" y="25552"/>
                    </a:cubicBezTo>
                    <a:cubicBezTo>
                      <a:pt x="13755" y="25552"/>
                      <a:pt x="13792" y="25540"/>
                      <a:pt x="13828" y="25528"/>
                    </a:cubicBezTo>
                    <a:lnTo>
                      <a:pt x="13865" y="25504"/>
                    </a:lnTo>
                    <a:lnTo>
                      <a:pt x="13816" y="25491"/>
                    </a:lnTo>
                    <a:lnTo>
                      <a:pt x="13804" y="25479"/>
                    </a:lnTo>
                    <a:lnTo>
                      <a:pt x="13804" y="25467"/>
                    </a:lnTo>
                    <a:lnTo>
                      <a:pt x="13792" y="25467"/>
                    </a:lnTo>
                    <a:cubicBezTo>
                      <a:pt x="13695" y="25406"/>
                      <a:pt x="13622" y="25261"/>
                      <a:pt x="13658" y="25139"/>
                    </a:cubicBezTo>
                    <a:lnTo>
                      <a:pt x="13670" y="25090"/>
                    </a:lnTo>
                    <a:close/>
                    <a:moveTo>
                      <a:pt x="14825" y="24932"/>
                    </a:moveTo>
                    <a:cubicBezTo>
                      <a:pt x="14874" y="25297"/>
                      <a:pt x="14923" y="25650"/>
                      <a:pt x="14971" y="26015"/>
                    </a:cubicBezTo>
                    <a:cubicBezTo>
                      <a:pt x="14862" y="26026"/>
                      <a:pt x="14752" y="26051"/>
                      <a:pt x="14655" y="26088"/>
                    </a:cubicBezTo>
                    <a:cubicBezTo>
                      <a:pt x="14606" y="25747"/>
                      <a:pt x="14558" y="25382"/>
                      <a:pt x="14509" y="25005"/>
                    </a:cubicBezTo>
                    <a:cubicBezTo>
                      <a:pt x="14606" y="24969"/>
                      <a:pt x="14716" y="24944"/>
                      <a:pt x="14825" y="24932"/>
                    </a:cubicBezTo>
                    <a:close/>
                    <a:moveTo>
                      <a:pt x="14838" y="24896"/>
                    </a:moveTo>
                    <a:cubicBezTo>
                      <a:pt x="14716" y="24907"/>
                      <a:pt x="14595" y="24932"/>
                      <a:pt x="14485" y="24980"/>
                    </a:cubicBezTo>
                    <a:lnTo>
                      <a:pt x="14473" y="24980"/>
                    </a:lnTo>
                    <a:lnTo>
                      <a:pt x="14473" y="24993"/>
                    </a:lnTo>
                    <a:cubicBezTo>
                      <a:pt x="14522" y="25382"/>
                      <a:pt x="14570" y="25759"/>
                      <a:pt x="14619" y="26112"/>
                    </a:cubicBezTo>
                    <a:lnTo>
                      <a:pt x="14619" y="26136"/>
                    </a:lnTo>
                    <a:lnTo>
                      <a:pt x="14643" y="26124"/>
                    </a:lnTo>
                    <a:cubicBezTo>
                      <a:pt x="14752" y="26088"/>
                      <a:pt x="14874" y="26063"/>
                      <a:pt x="14984" y="26051"/>
                    </a:cubicBezTo>
                    <a:lnTo>
                      <a:pt x="15008" y="26039"/>
                    </a:lnTo>
                    <a:lnTo>
                      <a:pt x="15008" y="26026"/>
                    </a:lnTo>
                    <a:cubicBezTo>
                      <a:pt x="14960" y="25650"/>
                      <a:pt x="14911" y="25285"/>
                      <a:pt x="14862" y="24907"/>
                    </a:cubicBezTo>
                    <a:lnTo>
                      <a:pt x="14850" y="24896"/>
                    </a:lnTo>
                    <a:close/>
                    <a:moveTo>
                      <a:pt x="16187" y="26610"/>
                    </a:moveTo>
                    <a:lnTo>
                      <a:pt x="16187" y="26610"/>
                    </a:lnTo>
                    <a:cubicBezTo>
                      <a:pt x="16249" y="26659"/>
                      <a:pt x="16273" y="26696"/>
                      <a:pt x="16273" y="26744"/>
                    </a:cubicBezTo>
                    <a:cubicBezTo>
                      <a:pt x="16285" y="26780"/>
                      <a:pt x="16260" y="26829"/>
                      <a:pt x="16224" y="26866"/>
                    </a:cubicBezTo>
                    <a:cubicBezTo>
                      <a:pt x="16176" y="26914"/>
                      <a:pt x="16103" y="26950"/>
                      <a:pt x="16005" y="26950"/>
                    </a:cubicBezTo>
                    <a:lnTo>
                      <a:pt x="15993" y="26950"/>
                    </a:lnTo>
                    <a:cubicBezTo>
                      <a:pt x="15975" y="26954"/>
                      <a:pt x="15960" y="26957"/>
                      <a:pt x="15948" y="26957"/>
                    </a:cubicBezTo>
                    <a:cubicBezTo>
                      <a:pt x="15918" y="26957"/>
                      <a:pt x="15901" y="26942"/>
                      <a:pt x="15884" y="26890"/>
                    </a:cubicBezTo>
                    <a:lnTo>
                      <a:pt x="15884" y="26878"/>
                    </a:lnTo>
                    <a:lnTo>
                      <a:pt x="15895" y="26890"/>
                    </a:lnTo>
                    <a:cubicBezTo>
                      <a:pt x="15908" y="26914"/>
                      <a:pt x="15932" y="26939"/>
                      <a:pt x="15968" y="26939"/>
                    </a:cubicBezTo>
                    <a:cubicBezTo>
                      <a:pt x="16030" y="26939"/>
                      <a:pt x="16090" y="26890"/>
                      <a:pt x="16114" y="26853"/>
                    </a:cubicBezTo>
                    <a:cubicBezTo>
                      <a:pt x="16176" y="26780"/>
                      <a:pt x="16200" y="26696"/>
                      <a:pt x="16187" y="26610"/>
                    </a:cubicBezTo>
                    <a:close/>
                    <a:moveTo>
                      <a:pt x="16127" y="26525"/>
                    </a:moveTo>
                    <a:lnTo>
                      <a:pt x="16139" y="26574"/>
                    </a:lnTo>
                    <a:cubicBezTo>
                      <a:pt x="16176" y="26647"/>
                      <a:pt x="16151" y="26756"/>
                      <a:pt x="16090" y="26829"/>
                    </a:cubicBezTo>
                    <a:cubicBezTo>
                      <a:pt x="16066" y="26853"/>
                      <a:pt x="16017" y="26902"/>
                      <a:pt x="15968" y="26902"/>
                    </a:cubicBezTo>
                    <a:cubicBezTo>
                      <a:pt x="15944" y="26902"/>
                      <a:pt x="15932" y="26878"/>
                      <a:pt x="15932" y="26866"/>
                    </a:cubicBezTo>
                    <a:lnTo>
                      <a:pt x="15920" y="26866"/>
                    </a:lnTo>
                    <a:cubicBezTo>
                      <a:pt x="15920" y="26853"/>
                      <a:pt x="15908" y="26853"/>
                      <a:pt x="15908" y="26853"/>
                    </a:cubicBezTo>
                    <a:lnTo>
                      <a:pt x="15895" y="26842"/>
                    </a:lnTo>
                    <a:cubicBezTo>
                      <a:pt x="15884" y="26842"/>
                      <a:pt x="15884" y="26829"/>
                      <a:pt x="15871" y="26829"/>
                    </a:cubicBezTo>
                    <a:lnTo>
                      <a:pt x="15847" y="26805"/>
                    </a:lnTo>
                    <a:lnTo>
                      <a:pt x="15847" y="26842"/>
                    </a:lnTo>
                    <a:lnTo>
                      <a:pt x="15847" y="26902"/>
                    </a:lnTo>
                    <a:cubicBezTo>
                      <a:pt x="15871" y="26975"/>
                      <a:pt x="15920" y="26987"/>
                      <a:pt x="15957" y="26987"/>
                    </a:cubicBezTo>
                    <a:lnTo>
                      <a:pt x="16005" y="26987"/>
                    </a:lnTo>
                    <a:cubicBezTo>
                      <a:pt x="16114" y="26975"/>
                      <a:pt x="16187" y="26950"/>
                      <a:pt x="16249" y="26890"/>
                    </a:cubicBezTo>
                    <a:cubicBezTo>
                      <a:pt x="16297" y="26842"/>
                      <a:pt x="16322" y="26793"/>
                      <a:pt x="16309" y="26732"/>
                    </a:cubicBezTo>
                    <a:cubicBezTo>
                      <a:pt x="16309" y="26671"/>
                      <a:pt x="16260" y="26610"/>
                      <a:pt x="16176" y="26550"/>
                    </a:cubicBezTo>
                    <a:lnTo>
                      <a:pt x="16127" y="26525"/>
                    </a:lnTo>
                    <a:close/>
                    <a:moveTo>
                      <a:pt x="15179" y="26134"/>
                    </a:moveTo>
                    <a:cubicBezTo>
                      <a:pt x="15599" y="26134"/>
                      <a:pt x="15917" y="26302"/>
                      <a:pt x="16041" y="26598"/>
                    </a:cubicBezTo>
                    <a:lnTo>
                      <a:pt x="16054" y="26610"/>
                    </a:lnTo>
                    <a:lnTo>
                      <a:pt x="16054" y="26707"/>
                    </a:lnTo>
                    <a:cubicBezTo>
                      <a:pt x="16041" y="26732"/>
                      <a:pt x="16030" y="26744"/>
                      <a:pt x="16017" y="26769"/>
                    </a:cubicBezTo>
                    <a:lnTo>
                      <a:pt x="15993" y="26793"/>
                    </a:lnTo>
                    <a:lnTo>
                      <a:pt x="15993" y="26780"/>
                    </a:lnTo>
                    <a:cubicBezTo>
                      <a:pt x="15798" y="26586"/>
                      <a:pt x="15506" y="26483"/>
                      <a:pt x="15193" y="26483"/>
                    </a:cubicBezTo>
                    <a:cubicBezTo>
                      <a:pt x="15036" y="26483"/>
                      <a:pt x="14874" y="26509"/>
                      <a:pt x="14716" y="26561"/>
                    </a:cubicBezTo>
                    <a:lnTo>
                      <a:pt x="14716" y="26537"/>
                    </a:lnTo>
                    <a:lnTo>
                      <a:pt x="14692" y="26574"/>
                    </a:lnTo>
                    <a:cubicBezTo>
                      <a:pt x="14412" y="26671"/>
                      <a:pt x="14206" y="26842"/>
                      <a:pt x="14084" y="27060"/>
                    </a:cubicBezTo>
                    <a:cubicBezTo>
                      <a:pt x="14035" y="27060"/>
                      <a:pt x="13998" y="27060"/>
                      <a:pt x="13974" y="27023"/>
                    </a:cubicBezTo>
                    <a:cubicBezTo>
                      <a:pt x="13938" y="26987"/>
                      <a:pt x="13925" y="26939"/>
                      <a:pt x="13914" y="26890"/>
                    </a:cubicBezTo>
                    <a:lnTo>
                      <a:pt x="13914" y="26878"/>
                    </a:lnTo>
                    <a:cubicBezTo>
                      <a:pt x="14047" y="26440"/>
                      <a:pt x="14619" y="26172"/>
                      <a:pt x="15093" y="26136"/>
                    </a:cubicBezTo>
                    <a:cubicBezTo>
                      <a:pt x="15122" y="26135"/>
                      <a:pt x="15151" y="26134"/>
                      <a:pt x="15179" y="26134"/>
                    </a:cubicBezTo>
                    <a:close/>
                    <a:moveTo>
                      <a:pt x="15181" y="26097"/>
                    </a:moveTo>
                    <a:cubicBezTo>
                      <a:pt x="15152" y="26097"/>
                      <a:pt x="15123" y="26098"/>
                      <a:pt x="15093" y="26099"/>
                    </a:cubicBezTo>
                    <a:cubicBezTo>
                      <a:pt x="14606" y="26136"/>
                      <a:pt x="14011" y="26415"/>
                      <a:pt x="13889" y="26866"/>
                    </a:cubicBezTo>
                    <a:cubicBezTo>
                      <a:pt x="13889" y="26878"/>
                      <a:pt x="13877" y="26878"/>
                      <a:pt x="13877" y="26878"/>
                    </a:cubicBezTo>
                    <a:lnTo>
                      <a:pt x="13877" y="26890"/>
                    </a:lnTo>
                    <a:cubicBezTo>
                      <a:pt x="13889" y="26939"/>
                      <a:pt x="13914" y="26999"/>
                      <a:pt x="13938" y="27036"/>
                    </a:cubicBezTo>
                    <a:cubicBezTo>
                      <a:pt x="13974" y="27085"/>
                      <a:pt x="14011" y="27096"/>
                      <a:pt x="14047" y="27096"/>
                    </a:cubicBezTo>
                    <a:cubicBezTo>
                      <a:pt x="14060" y="27096"/>
                      <a:pt x="14084" y="27085"/>
                      <a:pt x="14096" y="27085"/>
                    </a:cubicBezTo>
                    <a:lnTo>
                      <a:pt x="14108" y="27085"/>
                    </a:lnTo>
                    <a:cubicBezTo>
                      <a:pt x="14217" y="26878"/>
                      <a:pt x="14424" y="26707"/>
                      <a:pt x="14692" y="26610"/>
                    </a:cubicBezTo>
                    <a:lnTo>
                      <a:pt x="14716" y="26610"/>
                    </a:lnTo>
                    <a:cubicBezTo>
                      <a:pt x="14877" y="26551"/>
                      <a:pt x="15042" y="26523"/>
                      <a:pt x="15201" y="26523"/>
                    </a:cubicBezTo>
                    <a:cubicBezTo>
                      <a:pt x="15500" y="26523"/>
                      <a:pt x="15778" y="26622"/>
                      <a:pt x="15968" y="26805"/>
                    </a:cubicBezTo>
                    <a:lnTo>
                      <a:pt x="15968" y="26817"/>
                    </a:lnTo>
                    <a:lnTo>
                      <a:pt x="15981" y="26842"/>
                    </a:lnTo>
                    <a:lnTo>
                      <a:pt x="16005" y="26829"/>
                    </a:lnTo>
                    <a:lnTo>
                      <a:pt x="16017" y="26817"/>
                    </a:lnTo>
                    <a:cubicBezTo>
                      <a:pt x="16030" y="26817"/>
                      <a:pt x="16041" y="26805"/>
                      <a:pt x="16054" y="26780"/>
                    </a:cubicBezTo>
                    <a:cubicBezTo>
                      <a:pt x="16066" y="26769"/>
                      <a:pt x="16078" y="26744"/>
                      <a:pt x="16078" y="26720"/>
                    </a:cubicBezTo>
                    <a:cubicBezTo>
                      <a:pt x="16103" y="26671"/>
                      <a:pt x="16090" y="26634"/>
                      <a:pt x="16090" y="26598"/>
                    </a:cubicBezTo>
                    <a:lnTo>
                      <a:pt x="16078" y="26586"/>
                    </a:lnTo>
                    <a:lnTo>
                      <a:pt x="16078" y="26574"/>
                    </a:lnTo>
                    <a:cubicBezTo>
                      <a:pt x="15942" y="26266"/>
                      <a:pt x="15613" y="26097"/>
                      <a:pt x="15181" y="26097"/>
                    </a:cubicBezTo>
                    <a:close/>
                    <a:moveTo>
                      <a:pt x="13779" y="26926"/>
                    </a:moveTo>
                    <a:cubicBezTo>
                      <a:pt x="13804" y="26999"/>
                      <a:pt x="13841" y="27072"/>
                      <a:pt x="13889" y="27133"/>
                    </a:cubicBezTo>
                    <a:cubicBezTo>
                      <a:pt x="13930" y="27174"/>
                      <a:pt x="13989" y="27199"/>
                      <a:pt x="14056" y="27199"/>
                    </a:cubicBezTo>
                    <a:cubicBezTo>
                      <a:pt x="14088" y="27199"/>
                      <a:pt x="14122" y="27194"/>
                      <a:pt x="14157" y="27182"/>
                    </a:cubicBezTo>
                    <a:cubicBezTo>
                      <a:pt x="14181" y="27169"/>
                      <a:pt x="14193" y="27133"/>
                      <a:pt x="14193" y="27109"/>
                    </a:cubicBezTo>
                    <a:cubicBezTo>
                      <a:pt x="14206" y="27085"/>
                      <a:pt x="14230" y="27060"/>
                      <a:pt x="14242" y="27036"/>
                    </a:cubicBezTo>
                    <a:lnTo>
                      <a:pt x="14242" y="27036"/>
                    </a:lnTo>
                    <a:cubicBezTo>
                      <a:pt x="14242" y="27121"/>
                      <a:pt x="14230" y="27169"/>
                      <a:pt x="14157" y="27206"/>
                    </a:cubicBezTo>
                    <a:cubicBezTo>
                      <a:pt x="14116" y="27227"/>
                      <a:pt x="14074" y="27236"/>
                      <a:pt x="14032" y="27236"/>
                    </a:cubicBezTo>
                    <a:cubicBezTo>
                      <a:pt x="13974" y="27236"/>
                      <a:pt x="13919" y="27217"/>
                      <a:pt x="13877" y="27182"/>
                    </a:cubicBezTo>
                    <a:cubicBezTo>
                      <a:pt x="13779" y="27109"/>
                      <a:pt x="13768" y="26999"/>
                      <a:pt x="13779" y="26926"/>
                    </a:cubicBezTo>
                    <a:close/>
                    <a:moveTo>
                      <a:pt x="13828" y="26744"/>
                    </a:moveTo>
                    <a:lnTo>
                      <a:pt x="13779" y="26842"/>
                    </a:lnTo>
                    <a:cubicBezTo>
                      <a:pt x="13719" y="26950"/>
                      <a:pt x="13719" y="27109"/>
                      <a:pt x="13852" y="27218"/>
                    </a:cubicBezTo>
                    <a:cubicBezTo>
                      <a:pt x="13901" y="27255"/>
                      <a:pt x="13962" y="27279"/>
                      <a:pt x="14035" y="27279"/>
                    </a:cubicBezTo>
                    <a:cubicBezTo>
                      <a:pt x="14084" y="27279"/>
                      <a:pt x="14120" y="27267"/>
                      <a:pt x="14169" y="27242"/>
                    </a:cubicBezTo>
                    <a:cubicBezTo>
                      <a:pt x="14290" y="27182"/>
                      <a:pt x="14290" y="27085"/>
                      <a:pt x="14278" y="26999"/>
                    </a:cubicBezTo>
                    <a:lnTo>
                      <a:pt x="14278" y="26950"/>
                    </a:lnTo>
                    <a:lnTo>
                      <a:pt x="14242" y="26987"/>
                    </a:lnTo>
                    <a:cubicBezTo>
                      <a:pt x="14217" y="27012"/>
                      <a:pt x="14193" y="27048"/>
                      <a:pt x="14157" y="27085"/>
                    </a:cubicBezTo>
                    <a:lnTo>
                      <a:pt x="14157" y="27096"/>
                    </a:lnTo>
                    <a:lnTo>
                      <a:pt x="14157" y="27109"/>
                    </a:lnTo>
                    <a:cubicBezTo>
                      <a:pt x="14169" y="27121"/>
                      <a:pt x="14157" y="27145"/>
                      <a:pt x="14144" y="27145"/>
                    </a:cubicBezTo>
                    <a:cubicBezTo>
                      <a:pt x="14116" y="27155"/>
                      <a:pt x="14084" y="27160"/>
                      <a:pt x="14052" y="27160"/>
                    </a:cubicBezTo>
                    <a:cubicBezTo>
                      <a:pt x="14001" y="27160"/>
                      <a:pt x="13951" y="27146"/>
                      <a:pt x="13914" y="27109"/>
                    </a:cubicBezTo>
                    <a:cubicBezTo>
                      <a:pt x="13852" y="27048"/>
                      <a:pt x="13816" y="26939"/>
                      <a:pt x="13816" y="26853"/>
                    </a:cubicBezTo>
                    <a:lnTo>
                      <a:pt x="13828" y="26744"/>
                    </a:lnTo>
                    <a:close/>
                    <a:moveTo>
                      <a:pt x="35877" y="27048"/>
                    </a:moveTo>
                    <a:lnTo>
                      <a:pt x="35829" y="27145"/>
                    </a:lnTo>
                    <a:cubicBezTo>
                      <a:pt x="35804" y="27182"/>
                      <a:pt x="35780" y="27218"/>
                      <a:pt x="35767" y="27242"/>
                    </a:cubicBezTo>
                    <a:lnTo>
                      <a:pt x="35756" y="27255"/>
                    </a:lnTo>
                    <a:lnTo>
                      <a:pt x="35767" y="27267"/>
                    </a:lnTo>
                    <a:cubicBezTo>
                      <a:pt x="35767" y="27279"/>
                      <a:pt x="35780" y="27291"/>
                      <a:pt x="35767" y="27304"/>
                    </a:cubicBezTo>
                    <a:lnTo>
                      <a:pt x="35756" y="27315"/>
                    </a:lnTo>
                    <a:lnTo>
                      <a:pt x="35731" y="27315"/>
                    </a:lnTo>
                    <a:lnTo>
                      <a:pt x="35731" y="27304"/>
                    </a:lnTo>
                    <a:lnTo>
                      <a:pt x="35719" y="27304"/>
                    </a:lnTo>
                    <a:lnTo>
                      <a:pt x="35694" y="27315"/>
                    </a:lnTo>
                    <a:lnTo>
                      <a:pt x="35694" y="27328"/>
                    </a:lnTo>
                    <a:lnTo>
                      <a:pt x="35683" y="27340"/>
                    </a:lnTo>
                    <a:lnTo>
                      <a:pt x="35694" y="27352"/>
                    </a:lnTo>
                    <a:cubicBezTo>
                      <a:pt x="35707" y="27364"/>
                      <a:pt x="35719" y="27388"/>
                      <a:pt x="35731" y="27401"/>
                    </a:cubicBezTo>
                    <a:lnTo>
                      <a:pt x="35743" y="27413"/>
                    </a:lnTo>
                    <a:lnTo>
                      <a:pt x="35756" y="27401"/>
                    </a:lnTo>
                    <a:cubicBezTo>
                      <a:pt x="35804" y="27328"/>
                      <a:pt x="35840" y="27242"/>
                      <a:pt x="35853" y="27158"/>
                    </a:cubicBezTo>
                    <a:lnTo>
                      <a:pt x="35877" y="27048"/>
                    </a:lnTo>
                    <a:close/>
                    <a:moveTo>
                      <a:pt x="35634" y="27425"/>
                    </a:moveTo>
                    <a:cubicBezTo>
                      <a:pt x="35646" y="27437"/>
                      <a:pt x="35658" y="27437"/>
                      <a:pt x="35670" y="27450"/>
                    </a:cubicBezTo>
                    <a:lnTo>
                      <a:pt x="35646" y="27474"/>
                    </a:lnTo>
                    <a:lnTo>
                      <a:pt x="35610" y="27437"/>
                    </a:lnTo>
                    <a:cubicBezTo>
                      <a:pt x="35621" y="27437"/>
                      <a:pt x="35634" y="27425"/>
                      <a:pt x="35634" y="27425"/>
                    </a:cubicBezTo>
                    <a:close/>
                    <a:moveTo>
                      <a:pt x="35634" y="27377"/>
                    </a:moveTo>
                    <a:cubicBezTo>
                      <a:pt x="35610" y="27401"/>
                      <a:pt x="35597" y="27413"/>
                      <a:pt x="35573" y="27425"/>
                    </a:cubicBezTo>
                    <a:lnTo>
                      <a:pt x="35561" y="27437"/>
                    </a:lnTo>
                    <a:lnTo>
                      <a:pt x="35573" y="27450"/>
                    </a:lnTo>
                    <a:cubicBezTo>
                      <a:pt x="35597" y="27474"/>
                      <a:pt x="35610" y="27498"/>
                      <a:pt x="35621" y="27510"/>
                    </a:cubicBezTo>
                    <a:lnTo>
                      <a:pt x="35634" y="27534"/>
                    </a:lnTo>
                    <a:lnTo>
                      <a:pt x="35646" y="27523"/>
                    </a:lnTo>
                    <a:cubicBezTo>
                      <a:pt x="35670" y="27498"/>
                      <a:pt x="35694" y="27486"/>
                      <a:pt x="35707" y="27461"/>
                    </a:cubicBezTo>
                    <a:lnTo>
                      <a:pt x="35719" y="27450"/>
                    </a:lnTo>
                    <a:lnTo>
                      <a:pt x="35707" y="27437"/>
                    </a:lnTo>
                    <a:cubicBezTo>
                      <a:pt x="35683" y="27425"/>
                      <a:pt x="35670" y="27401"/>
                      <a:pt x="35658" y="27388"/>
                    </a:cubicBezTo>
                    <a:lnTo>
                      <a:pt x="35646" y="27377"/>
                    </a:lnTo>
                    <a:close/>
                    <a:moveTo>
                      <a:pt x="35512" y="27510"/>
                    </a:moveTo>
                    <a:cubicBezTo>
                      <a:pt x="35524" y="27523"/>
                      <a:pt x="35537" y="27534"/>
                      <a:pt x="35548" y="27559"/>
                    </a:cubicBezTo>
                    <a:cubicBezTo>
                      <a:pt x="35537" y="27571"/>
                      <a:pt x="35524" y="27583"/>
                      <a:pt x="35500" y="27596"/>
                    </a:cubicBezTo>
                    <a:cubicBezTo>
                      <a:pt x="35488" y="27571"/>
                      <a:pt x="35475" y="27547"/>
                      <a:pt x="35464" y="27534"/>
                    </a:cubicBezTo>
                    <a:cubicBezTo>
                      <a:pt x="35488" y="27523"/>
                      <a:pt x="35500" y="27510"/>
                      <a:pt x="35512" y="27510"/>
                    </a:cubicBezTo>
                    <a:close/>
                    <a:moveTo>
                      <a:pt x="35524" y="27461"/>
                    </a:moveTo>
                    <a:lnTo>
                      <a:pt x="35512" y="27474"/>
                    </a:lnTo>
                    <a:lnTo>
                      <a:pt x="35439" y="27510"/>
                    </a:lnTo>
                    <a:lnTo>
                      <a:pt x="35415" y="27523"/>
                    </a:lnTo>
                    <a:lnTo>
                      <a:pt x="35439" y="27547"/>
                    </a:lnTo>
                    <a:cubicBezTo>
                      <a:pt x="35451" y="27571"/>
                      <a:pt x="35464" y="27583"/>
                      <a:pt x="35475" y="27607"/>
                    </a:cubicBezTo>
                    <a:lnTo>
                      <a:pt x="35475" y="27620"/>
                    </a:lnTo>
                    <a:lnTo>
                      <a:pt x="35475" y="27656"/>
                    </a:lnTo>
                    <a:lnTo>
                      <a:pt x="35500" y="27632"/>
                    </a:lnTo>
                    <a:cubicBezTo>
                      <a:pt x="35537" y="27620"/>
                      <a:pt x="35561" y="27596"/>
                      <a:pt x="35585" y="27571"/>
                    </a:cubicBezTo>
                    <a:lnTo>
                      <a:pt x="35597" y="27571"/>
                    </a:lnTo>
                    <a:lnTo>
                      <a:pt x="35585" y="27559"/>
                    </a:lnTo>
                    <a:cubicBezTo>
                      <a:pt x="35573" y="27523"/>
                      <a:pt x="35548" y="27498"/>
                      <a:pt x="35524" y="27474"/>
                    </a:cubicBezTo>
                    <a:lnTo>
                      <a:pt x="35524" y="27461"/>
                    </a:lnTo>
                    <a:close/>
                    <a:moveTo>
                      <a:pt x="35366" y="27583"/>
                    </a:moveTo>
                    <a:cubicBezTo>
                      <a:pt x="35378" y="27607"/>
                      <a:pt x="35391" y="27632"/>
                      <a:pt x="35402" y="27644"/>
                    </a:cubicBezTo>
                    <a:lnTo>
                      <a:pt x="35402" y="27656"/>
                    </a:lnTo>
                    <a:cubicBezTo>
                      <a:pt x="35354" y="27680"/>
                      <a:pt x="35293" y="27704"/>
                      <a:pt x="35232" y="27729"/>
                    </a:cubicBezTo>
                    <a:cubicBezTo>
                      <a:pt x="35220" y="27704"/>
                      <a:pt x="35208" y="27668"/>
                      <a:pt x="35196" y="27644"/>
                    </a:cubicBezTo>
                    <a:cubicBezTo>
                      <a:pt x="35256" y="27632"/>
                      <a:pt x="35305" y="27607"/>
                      <a:pt x="35366" y="27583"/>
                    </a:cubicBezTo>
                    <a:close/>
                    <a:moveTo>
                      <a:pt x="35378" y="27534"/>
                    </a:moveTo>
                    <a:lnTo>
                      <a:pt x="35366" y="27547"/>
                    </a:lnTo>
                    <a:cubicBezTo>
                      <a:pt x="35305" y="27571"/>
                      <a:pt x="35245" y="27596"/>
                      <a:pt x="35172" y="27620"/>
                    </a:cubicBezTo>
                    <a:lnTo>
                      <a:pt x="35159" y="27620"/>
                    </a:lnTo>
                    <a:lnTo>
                      <a:pt x="35159" y="27644"/>
                    </a:lnTo>
                    <a:cubicBezTo>
                      <a:pt x="35172" y="27680"/>
                      <a:pt x="35183" y="27717"/>
                      <a:pt x="35208" y="27753"/>
                    </a:cubicBezTo>
                    <a:lnTo>
                      <a:pt x="35220" y="27766"/>
                    </a:lnTo>
                    <a:lnTo>
                      <a:pt x="35232" y="27766"/>
                    </a:lnTo>
                    <a:cubicBezTo>
                      <a:pt x="35305" y="27741"/>
                      <a:pt x="35378" y="27704"/>
                      <a:pt x="35439" y="27668"/>
                    </a:cubicBezTo>
                    <a:lnTo>
                      <a:pt x="35464" y="27656"/>
                    </a:lnTo>
                    <a:lnTo>
                      <a:pt x="35439" y="27644"/>
                    </a:lnTo>
                    <a:lnTo>
                      <a:pt x="35427" y="27632"/>
                    </a:lnTo>
                    <a:lnTo>
                      <a:pt x="35391" y="27559"/>
                    </a:lnTo>
                    <a:lnTo>
                      <a:pt x="35378" y="27534"/>
                    </a:lnTo>
                    <a:close/>
                    <a:moveTo>
                      <a:pt x="35086" y="27680"/>
                    </a:moveTo>
                    <a:cubicBezTo>
                      <a:pt x="35099" y="27717"/>
                      <a:pt x="35111" y="27741"/>
                      <a:pt x="35123" y="27766"/>
                    </a:cubicBezTo>
                    <a:cubicBezTo>
                      <a:pt x="35086" y="27777"/>
                      <a:pt x="35050" y="27790"/>
                      <a:pt x="35002" y="27802"/>
                    </a:cubicBezTo>
                    <a:cubicBezTo>
                      <a:pt x="34989" y="27777"/>
                      <a:pt x="34977" y="27741"/>
                      <a:pt x="34965" y="27717"/>
                    </a:cubicBezTo>
                    <a:cubicBezTo>
                      <a:pt x="35002" y="27704"/>
                      <a:pt x="35050" y="27693"/>
                      <a:pt x="35086" y="27680"/>
                    </a:cubicBezTo>
                    <a:close/>
                    <a:moveTo>
                      <a:pt x="35086" y="27644"/>
                    </a:moveTo>
                    <a:cubicBezTo>
                      <a:pt x="35038" y="27656"/>
                      <a:pt x="34989" y="27680"/>
                      <a:pt x="34940" y="27693"/>
                    </a:cubicBezTo>
                    <a:lnTo>
                      <a:pt x="34916" y="27693"/>
                    </a:lnTo>
                    <a:lnTo>
                      <a:pt x="34929" y="27729"/>
                    </a:lnTo>
                    <a:cubicBezTo>
                      <a:pt x="34953" y="27766"/>
                      <a:pt x="34965" y="27802"/>
                      <a:pt x="34977" y="27826"/>
                    </a:cubicBezTo>
                    <a:lnTo>
                      <a:pt x="34989" y="27850"/>
                    </a:lnTo>
                    <a:lnTo>
                      <a:pt x="35002" y="27839"/>
                    </a:lnTo>
                    <a:cubicBezTo>
                      <a:pt x="35050" y="27826"/>
                      <a:pt x="35099" y="27814"/>
                      <a:pt x="35147" y="27790"/>
                    </a:cubicBezTo>
                    <a:lnTo>
                      <a:pt x="35172" y="27790"/>
                    </a:lnTo>
                    <a:lnTo>
                      <a:pt x="35159" y="27766"/>
                    </a:lnTo>
                    <a:cubicBezTo>
                      <a:pt x="35135" y="27741"/>
                      <a:pt x="35123" y="27693"/>
                      <a:pt x="35111" y="27656"/>
                    </a:cubicBezTo>
                    <a:lnTo>
                      <a:pt x="35111" y="27644"/>
                    </a:lnTo>
                    <a:close/>
                    <a:moveTo>
                      <a:pt x="34843" y="27753"/>
                    </a:moveTo>
                    <a:cubicBezTo>
                      <a:pt x="34856" y="27777"/>
                      <a:pt x="34880" y="27802"/>
                      <a:pt x="34892" y="27839"/>
                    </a:cubicBezTo>
                    <a:cubicBezTo>
                      <a:pt x="34843" y="27839"/>
                      <a:pt x="34807" y="27850"/>
                      <a:pt x="34770" y="27863"/>
                    </a:cubicBezTo>
                    <a:cubicBezTo>
                      <a:pt x="34758" y="27839"/>
                      <a:pt x="34746" y="27814"/>
                      <a:pt x="34734" y="27777"/>
                    </a:cubicBezTo>
                    <a:cubicBezTo>
                      <a:pt x="34770" y="27766"/>
                      <a:pt x="34807" y="27766"/>
                      <a:pt x="34843" y="27753"/>
                    </a:cubicBezTo>
                    <a:close/>
                    <a:moveTo>
                      <a:pt x="34867" y="27704"/>
                    </a:moveTo>
                    <a:lnTo>
                      <a:pt x="34856" y="27717"/>
                    </a:lnTo>
                    <a:lnTo>
                      <a:pt x="34710" y="27753"/>
                    </a:lnTo>
                    <a:lnTo>
                      <a:pt x="34685" y="27753"/>
                    </a:lnTo>
                    <a:lnTo>
                      <a:pt x="34697" y="27777"/>
                    </a:lnTo>
                    <a:cubicBezTo>
                      <a:pt x="34710" y="27814"/>
                      <a:pt x="34734" y="27850"/>
                      <a:pt x="34746" y="27887"/>
                    </a:cubicBezTo>
                    <a:lnTo>
                      <a:pt x="34758" y="27899"/>
                    </a:lnTo>
                    <a:lnTo>
                      <a:pt x="34770" y="27899"/>
                    </a:lnTo>
                    <a:lnTo>
                      <a:pt x="34916" y="27863"/>
                    </a:lnTo>
                    <a:lnTo>
                      <a:pt x="34940" y="27863"/>
                    </a:lnTo>
                    <a:lnTo>
                      <a:pt x="34929" y="27839"/>
                    </a:lnTo>
                    <a:cubicBezTo>
                      <a:pt x="34904" y="27802"/>
                      <a:pt x="34892" y="27766"/>
                      <a:pt x="34867" y="27717"/>
                    </a:cubicBezTo>
                    <a:lnTo>
                      <a:pt x="34867" y="27704"/>
                    </a:lnTo>
                    <a:close/>
                    <a:moveTo>
                      <a:pt x="34612" y="27814"/>
                    </a:moveTo>
                    <a:lnTo>
                      <a:pt x="34648" y="27887"/>
                    </a:lnTo>
                    <a:cubicBezTo>
                      <a:pt x="34612" y="27887"/>
                      <a:pt x="34564" y="27899"/>
                      <a:pt x="34527" y="27912"/>
                    </a:cubicBezTo>
                    <a:cubicBezTo>
                      <a:pt x="34527" y="27887"/>
                      <a:pt x="34515" y="27863"/>
                      <a:pt x="34502" y="27839"/>
                    </a:cubicBezTo>
                    <a:cubicBezTo>
                      <a:pt x="34539" y="27826"/>
                      <a:pt x="34575" y="27814"/>
                      <a:pt x="34612" y="27814"/>
                    </a:cubicBezTo>
                    <a:close/>
                    <a:moveTo>
                      <a:pt x="34381" y="27863"/>
                    </a:moveTo>
                    <a:cubicBezTo>
                      <a:pt x="34393" y="27887"/>
                      <a:pt x="34405" y="27899"/>
                      <a:pt x="34405" y="27923"/>
                    </a:cubicBezTo>
                    <a:cubicBezTo>
                      <a:pt x="34345" y="27936"/>
                      <a:pt x="34296" y="27936"/>
                      <a:pt x="34235" y="27948"/>
                    </a:cubicBezTo>
                    <a:cubicBezTo>
                      <a:pt x="34223" y="27936"/>
                      <a:pt x="34223" y="27912"/>
                      <a:pt x="34211" y="27899"/>
                    </a:cubicBezTo>
                    <a:cubicBezTo>
                      <a:pt x="34272" y="27887"/>
                      <a:pt x="34332" y="27875"/>
                      <a:pt x="34381" y="27863"/>
                    </a:cubicBezTo>
                    <a:close/>
                    <a:moveTo>
                      <a:pt x="34624" y="27766"/>
                    </a:moveTo>
                    <a:lnTo>
                      <a:pt x="34478" y="27802"/>
                    </a:lnTo>
                    <a:lnTo>
                      <a:pt x="34454" y="27814"/>
                    </a:lnTo>
                    <a:lnTo>
                      <a:pt x="34466" y="27826"/>
                    </a:lnTo>
                    <a:lnTo>
                      <a:pt x="34502" y="27936"/>
                    </a:lnTo>
                    <a:lnTo>
                      <a:pt x="34502" y="27948"/>
                    </a:lnTo>
                    <a:lnTo>
                      <a:pt x="34515" y="27948"/>
                    </a:lnTo>
                    <a:cubicBezTo>
                      <a:pt x="34575" y="27936"/>
                      <a:pt x="34624" y="27923"/>
                      <a:pt x="34673" y="27912"/>
                    </a:cubicBezTo>
                    <a:lnTo>
                      <a:pt x="34697" y="27912"/>
                    </a:lnTo>
                    <a:lnTo>
                      <a:pt x="34697" y="27887"/>
                    </a:lnTo>
                    <a:cubicBezTo>
                      <a:pt x="34673" y="27850"/>
                      <a:pt x="34661" y="27814"/>
                      <a:pt x="34648" y="27790"/>
                    </a:cubicBezTo>
                    <a:lnTo>
                      <a:pt x="34637" y="27766"/>
                    </a:lnTo>
                    <a:close/>
                    <a:moveTo>
                      <a:pt x="34089" y="27923"/>
                    </a:moveTo>
                    <a:cubicBezTo>
                      <a:pt x="34089" y="27936"/>
                      <a:pt x="34102" y="27948"/>
                      <a:pt x="34102" y="27960"/>
                    </a:cubicBezTo>
                    <a:lnTo>
                      <a:pt x="34029" y="27972"/>
                    </a:lnTo>
                    <a:cubicBezTo>
                      <a:pt x="33992" y="27972"/>
                      <a:pt x="33956" y="27985"/>
                      <a:pt x="33919" y="27985"/>
                    </a:cubicBezTo>
                    <a:cubicBezTo>
                      <a:pt x="33907" y="27972"/>
                      <a:pt x="33894" y="27972"/>
                      <a:pt x="33894" y="27960"/>
                    </a:cubicBezTo>
                    <a:cubicBezTo>
                      <a:pt x="33956" y="27948"/>
                      <a:pt x="34029" y="27936"/>
                      <a:pt x="34089" y="27923"/>
                    </a:cubicBezTo>
                    <a:close/>
                    <a:moveTo>
                      <a:pt x="34418" y="27814"/>
                    </a:moveTo>
                    <a:lnTo>
                      <a:pt x="34393" y="27826"/>
                    </a:lnTo>
                    <a:lnTo>
                      <a:pt x="34175" y="27863"/>
                    </a:lnTo>
                    <a:lnTo>
                      <a:pt x="34150" y="27875"/>
                    </a:lnTo>
                    <a:lnTo>
                      <a:pt x="34162" y="27899"/>
                    </a:lnTo>
                    <a:cubicBezTo>
                      <a:pt x="34186" y="27923"/>
                      <a:pt x="34199" y="27948"/>
                      <a:pt x="34211" y="27972"/>
                    </a:cubicBezTo>
                    <a:lnTo>
                      <a:pt x="34211" y="27985"/>
                    </a:lnTo>
                    <a:lnTo>
                      <a:pt x="34223" y="27985"/>
                    </a:lnTo>
                    <a:cubicBezTo>
                      <a:pt x="34296" y="27972"/>
                      <a:pt x="34356" y="27972"/>
                      <a:pt x="34429" y="27960"/>
                    </a:cubicBezTo>
                    <a:lnTo>
                      <a:pt x="34454" y="27948"/>
                    </a:lnTo>
                    <a:lnTo>
                      <a:pt x="34442" y="27936"/>
                    </a:lnTo>
                    <a:cubicBezTo>
                      <a:pt x="34442" y="27899"/>
                      <a:pt x="34429" y="27875"/>
                      <a:pt x="34418" y="27839"/>
                    </a:cubicBezTo>
                    <a:lnTo>
                      <a:pt x="34418" y="27814"/>
                    </a:lnTo>
                    <a:close/>
                    <a:moveTo>
                      <a:pt x="34113" y="27875"/>
                    </a:moveTo>
                    <a:lnTo>
                      <a:pt x="34089" y="27887"/>
                    </a:lnTo>
                    <a:lnTo>
                      <a:pt x="33870" y="27923"/>
                    </a:lnTo>
                    <a:lnTo>
                      <a:pt x="33846" y="27923"/>
                    </a:lnTo>
                    <a:lnTo>
                      <a:pt x="33858" y="27948"/>
                    </a:lnTo>
                    <a:cubicBezTo>
                      <a:pt x="33858" y="27972"/>
                      <a:pt x="33870" y="27996"/>
                      <a:pt x="33894" y="28009"/>
                    </a:cubicBezTo>
                    <a:lnTo>
                      <a:pt x="33907" y="28021"/>
                    </a:lnTo>
                    <a:cubicBezTo>
                      <a:pt x="33956" y="28021"/>
                      <a:pt x="33992" y="28009"/>
                      <a:pt x="34029" y="28009"/>
                    </a:cubicBezTo>
                    <a:lnTo>
                      <a:pt x="34162" y="27996"/>
                    </a:lnTo>
                    <a:lnTo>
                      <a:pt x="34138" y="27948"/>
                    </a:lnTo>
                    <a:cubicBezTo>
                      <a:pt x="34126" y="27936"/>
                      <a:pt x="34126" y="27923"/>
                      <a:pt x="34113" y="27899"/>
                    </a:cubicBezTo>
                    <a:lnTo>
                      <a:pt x="34113" y="27875"/>
                    </a:lnTo>
                    <a:close/>
                    <a:moveTo>
                      <a:pt x="33773" y="27972"/>
                    </a:moveTo>
                    <a:cubicBezTo>
                      <a:pt x="33773" y="27985"/>
                      <a:pt x="33785" y="27996"/>
                      <a:pt x="33785" y="28009"/>
                    </a:cubicBezTo>
                    <a:lnTo>
                      <a:pt x="33748" y="28009"/>
                    </a:lnTo>
                    <a:cubicBezTo>
                      <a:pt x="33700" y="28021"/>
                      <a:pt x="33664" y="28021"/>
                      <a:pt x="33615" y="28033"/>
                    </a:cubicBezTo>
                    <a:cubicBezTo>
                      <a:pt x="33591" y="28033"/>
                      <a:pt x="33554" y="28033"/>
                      <a:pt x="33530" y="28045"/>
                    </a:cubicBezTo>
                    <a:cubicBezTo>
                      <a:pt x="33518" y="28033"/>
                      <a:pt x="33518" y="28021"/>
                      <a:pt x="33518" y="28021"/>
                    </a:cubicBezTo>
                    <a:cubicBezTo>
                      <a:pt x="33602" y="28009"/>
                      <a:pt x="33688" y="27996"/>
                      <a:pt x="33773" y="27972"/>
                    </a:cubicBezTo>
                    <a:close/>
                    <a:moveTo>
                      <a:pt x="33785" y="27936"/>
                    </a:moveTo>
                    <a:cubicBezTo>
                      <a:pt x="33688" y="27960"/>
                      <a:pt x="33591" y="27972"/>
                      <a:pt x="33494" y="27985"/>
                    </a:cubicBezTo>
                    <a:lnTo>
                      <a:pt x="33469" y="27996"/>
                    </a:lnTo>
                    <a:lnTo>
                      <a:pt x="33469" y="28009"/>
                    </a:lnTo>
                    <a:cubicBezTo>
                      <a:pt x="33481" y="28033"/>
                      <a:pt x="33494" y="28045"/>
                      <a:pt x="33494" y="28069"/>
                    </a:cubicBezTo>
                    <a:lnTo>
                      <a:pt x="33505" y="28082"/>
                    </a:lnTo>
                    <a:lnTo>
                      <a:pt x="33518" y="28082"/>
                    </a:lnTo>
                    <a:cubicBezTo>
                      <a:pt x="33554" y="28069"/>
                      <a:pt x="33591" y="28069"/>
                      <a:pt x="33627" y="28058"/>
                    </a:cubicBezTo>
                    <a:cubicBezTo>
                      <a:pt x="33664" y="28058"/>
                      <a:pt x="33712" y="28045"/>
                      <a:pt x="33748" y="28045"/>
                    </a:cubicBezTo>
                    <a:cubicBezTo>
                      <a:pt x="33773" y="28045"/>
                      <a:pt x="33797" y="28033"/>
                      <a:pt x="33810" y="28033"/>
                    </a:cubicBezTo>
                    <a:lnTo>
                      <a:pt x="33834" y="28033"/>
                    </a:lnTo>
                    <a:lnTo>
                      <a:pt x="33821" y="28009"/>
                    </a:lnTo>
                    <a:cubicBezTo>
                      <a:pt x="33821" y="27996"/>
                      <a:pt x="33810" y="27972"/>
                      <a:pt x="33810" y="27960"/>
                    </a:cubicBezTo>
                    <a:lnTo>
                      <a:pt x="33810" y="27936"/>
                    </a:lnTo>
                    <a:close/>
                    <a:moveTo>
                      <a:pt x="33396" y="28033"/>
                    </a:moveTo>
                    <a:cubicBezTo>
                      <a:pt x="33396" y="28045"/>
                      <a:pt x="33396" y="28058"/>
                      <a:pt x="33408" y="28058"/>
                    </a:cubicBezTo>
                    <a:cubicBezTo>
                      <a:pt x="33359" y="28069"/>
                      <a:pt x="33311" y="28069"/>
                      <a:pt x="33275" y="28082"/>
                    </a:cubicBezTo>
                    <a:lnTo>
                      <a:pt x="33177" y="28094"/>
                    </a:lnTo>
                    <a:cubicBezTo>
                      <a:pt x="33165" y="28082"/>
                      <a:pt x="33165" y="28082"/>
                      <a:pt x="33165" y="28069"/>
                    </a:cubicBezTo>
                    <a:cubicBezTo>
                      <a:pt x="33238" y="28058"/>
                      <a:pt x="33323" y="28045"/>
                      <a:pt x="33396" y="28033"/>
                    </a:cubicBezTo>
                    <a:close/>
                    <a:moveTo>
                      <a:pt x="33408" y="27996"/>
                    </a:moveTo>
                    <a:cubicBezTo>
                      <a:pt x="33311" y="28009"/>
                      <a:pt x="33226" y="28033"/>
                      <a:pt x="33129" y="28045"/>
                    </a:cubicBezTo>
                    <a:lnTo>
                      <a:pt x="33104" y="28045"/>
                    </a:lnTo>
                    <a:lnTo>
                      <a:pt x="33116" y="28069"/>
                    </a:lnTo>
                    <a:cubicBezTo>
                      <a:pt x="33129" y="28082"/>
                      <a:pt x="33140" y="28106"/>
                      <a:pt x="33153" y="28118"/>
                    </a:cubicBezTo>
                    <a:lnTo>
                      <a:pt x="33153" y="28131"/>
                    </a:lnTo>
                    <a:lnTo>
                      <a:pt x="33275" y="28118"/>
                    </a:lnTo>
                    <a:cubicBezTo>
                      <a:pt x="33323" y="28106"/>
                      <a:pt x="33384" y="28094"/>
                      <a:pt x="33432" y="28094"/>
                    </a:cubicBezTo>
                    <a:lnTo>
                      <a:pt x="33457" y="28082"/>
                    </a:lnTo>
                    <a:lnTo>
                      <a:pt x="33445" y="28058"/>
                    </a:lnTo>
                    <a:cubicBezTo>
                      <a:pt x="33432" y="28033"/>
                      <a:pt x="33432" y="28021"/>
                      <a:pt x="33421" y="28009"/>
                    </a:cubicBezTo>
                    <a:lnTo>
                      <a:pt x="33421" y="27996"/>
                    </a:lnTo>
                    <a:close/>
                    <a:moveTo>
                      <a:pt x="33031" y="28094"/>
                    </a:moveTo>
                    <a:lnTo>
                      <a:pt x="33043" y="28106"/>
                    </a:lnTo>
                    <a:lnTo>
                      <a:pt x="32873" y="28142"/>
                    </a:lnTo>
                    <a:cubicBezTo>
                      <a:pt x="32873" y="28131"/>
                      <a:pt x="32873" y="28118"/>
                      <a:pt x="32861" y="28118"/>
                    </a:cubicBezTo>
                    <a:cubicBezTo>
                      <a:pt x="32921" y="28106"/>
                      <a:pt x="32983" y="28094"/>
                      <a:pt x="33031" y="28094"/>
                    </a:cubicBezTo>
                    <a:close/>
                    <a:moveTo>
                      <a:pt x="32751" y="28131"/>
                    </a:moveTo>
                    <a:lnTo>
                      <a:pt x="32751" y="28155"/>
                    </a:lnTo>
                    <a:lnTo>
                      <a:pt x="32678" y="28167"/>
                    </a:lnTo>
                    <a:cubicBezTo>
                      <a:pt x="32642" y="28167"/>
                      <a:pt x="32605" y="28179"/>
                      <a:pt x="32569" y="28179"/>
                    </a:cubicBezTo>
                    <a:cubicBezTo>
                      <a:pt x="32569" y="28167"/>
                      <a:pt x="32569" y="28167"/>
                      <a:pt x="32557" y="28155"/>
                    </a:cubicBezTo>
                    <a:lnTo>
                      <a:pt x="32751" y="28131"/>
                    </a:lnTo>
                    <a:close/>
                    <a:moveTo>
                      <a:pt x="33043" y="28058"/>
                    </a:moveTo>
                    <a:cubicBezTo>
                      <a:pt x="32970" y="28058"/>
                      <a:pt x="32910" y="28069"/>
                      <a:pt x="32837" y="28082"/>
                    </a:cubicBezTo>
                    <a:lnTo>
                      <a:pt x="32812" y="28082"/>
                    </a:lnTo>
                    <a:lnTo>
                      <a:pt x="32824" y="28106"/>
                    </a:lnTo>
                    <a:cubicBezTo>
                      <a:pt x="32837" y="28118"/>
                      <a:pt x="32837" y="28142"/>
                      <a:pt x="32848" y="28155"/>
                    </a:cubicBezTo>
                    <a:lnTo>
                      <a:pt x="32848" y="28179"/>
                    </a:lnTo>
                    <a:lnTo>
                      <a:pt x="33104" y="28142"/>
                    </a:lnTo>
                    <a:lnTo>
                      <a:pt x="33092" y="28118"/>
                    </a:lnTo>
                    <a:cubicBezTo>
                      <a:pt x="33080" y="28106"/>
                      <a:pt x="33080" y="28106"/>
                      <a:pt x="33080" y="28094"/>
                    </a:cubicBezTo>
                    <a:cubicBezTo>
                      <a:pt x="33067" y="28094"/>
                      <a:pt x="33067" y="28082"/>
                      <a:pt x="33067" y="28069"/>
                    </a:cubicBezTo>
                    <a:lnTo>
                      <a:pt x="33056" y="28069"/>
                    </a:lnTo>
                    <a:lnTo>
                      <a:pt x="33056" y="28058"/>
                    </a:lnTo>
                    <a:close/>
                    <a:moveTo>
                      <a:pt x="32776" y="28094"/>
                    </a:moveTo>
                    <a:lnTo>
                      <a:pt x="32508" y="28131"/>
                    </a:lnTo>
                    <a:lnTo>
                      <a:pt x="32521" y="28155"/>
                    </a:lnTo>
                    <a:cubicBezTo>
                      <a:pt x="32532" y="28179"/>
                      <a:pt x="32545" y="28191"/>
                      <a:pt x="32545" y="28204"/>
                    </a:cubicBezTo>
                    <a:lnTo>
                      <a:pt x="32557" y="28215"/>
                    </a:lnTo>
                    <a:lnTo>
                      <a:pt x="32569" y="28215"/>
                    </a:lnTo>
                    <a:cubicBezTo>
                      <a:pt x="32605" y="28215"/>
                      <a:pt x="32642" y="28204"/>
                      <a:pt x="32678" y="28204"/>
                    </a:cubicBezTo>
                    <a:lnTo>
                      <a:pt x="32800" y="28179"/>
                    </a:lnTo>
                    <a:lnTo>
                      <a:pt x="32788" y="28155"/>
                    </a:lnTo>
                    <a:cubicBezTo>
                      <a:pt x="32788" y="28142"/>
                      <a:pt x="32776" y="28118"/>
                      <a:pt x="32776" y="28118"/>
                    </a:cubicBezTo>
                    <a:lnTo>
                      <a:pt x="32776" y="28094"/>
                    </a:lnTo>
                    <a:close/>
                    <a:moveTo>
                      <a:pt x="32435" y="28179"/>
                    </a:moveTo>
                    <a:cubicBezTo>
                      <a:pt x="32435" y="28179"/>
                      <a:pt x="32448" y="28191"/>
                      <a:pt x="32448" y="28204"/>
                    </a:cubicBezTo>
                    <a:lnTo>
                      <a:pt x="32277" y="28228"/>
                    </a:lnTo>
                    <a:lnTo>
                      <a:pt x="32277" y="28191"/>
                    </a:lnTo>
                    <a:cubicBezTo>
                      <a:pt x="32326" y="28191"/>
                      <a:pt x="32386" y="28179"/>
                      <a:pt x="32435" y="28179"/>
                    </a:cubicBezTo>
                    <a:close/>
                    <a:moveTo>
                      <a:pt x="32143" y="28215"/>
                    </a:moveTo>
                    <a:cubicBezTo>
                      <a:pt x="32143" y="28228"/>
                      <a:pt x="32156" y="28228"/>
                      <a:pt x="32156" y="28240"/>
                    </a:cubicBezTo>
                    <a:cubicBezTo>
                      <a:pt x="32119" y="28240"/>
                      <a:pt x="32083" y="28252"/>
                      <a:pt x="32046" y="28252"/>
                    </a:cubicBezTo>
                    <a:lnTo>
                      <a:pt x="31937" y="28264"/>
                    </a:lnTo>
                    <a:cubicBezTo>
                      <a:pt x="31937" y="28264"/>
                      <a:pt x="31937" y="28252"/>
                      <a:pt x="31924" y="28240"/>
                    </a:cubicBezTo>
                    <a:cubicBezTo>
                      <a:pt x="31961" y="28240"/>
                      <a:pt x="31986" y="28240"/>
                      <a:pt x="32010" y="28228"/>
                    </a:cubicBezTo>
                    <a:cubicBezTo>
                      <a:pt x="32058" y="28228"/>
                      <a:pt x="32094" y="28228"/>
                      <a:pt x="32131" y="28215"/>
                    </a:cubicBezTo>
                    <a:close/>
                    <a:moveTo>
                      <a:pt x="32448" y="28131"/>
                    </a:moveTo>
                    <a:cubicBezTo>
                      <a:pt x="32375" y="28142"/>
                      <a:pt x="32313" y="28155"/>
                      <a:pt x="32240" y="28167"/>
                    </a:cubicBezTo>
                    <a:lnTo>
                      <a:pt x="32204" y="28167"/>
                    </a:lnTo>
                    <a:lnTo>
                      <a:pt x="32229" y="28191"/>
                    </a:lnTo>
                    <a:cubicBezTo>
                      <a:pt x="32240" y="28204"/>
                      <a:pt x="32253" y="28228"/>
                      <a:pt x="32253" y="28240"/>
                    </a:cubicBezTo>
                    <a:lnTo>
                      <a:pt x="32253" y="28264"/>
                    </a:lnTo>
                    <a:lnTo>
                      <a:pt x="32496" y="28228"/>
                    </a:lnTo>
                    <a:lnTo>
                      <a:pt x="32484" y="28191"/>
                    </a:lnTo>
                    <a:cubicBezTo>
                      <a:pt x="32472" y="28179"/>
                      <a:pt x="32472" y="28167"/>
                      <a:pt x="32459" y="28155"/>
                    </a:cubicBezTo>
                    <a:lnTo>
                      <a:pt x="32459" y="28131"/>
                    </a:lnTo>
                    <a:close/>
                    <a:moveTo>
                      <a:pt x="32131" y="28179"/>
                    </a:moveTo>
                    <a:cubicBezTo>
                      <a:pt x="32094" y="28191"/>
                      <a:pt x="32046" y="28191"/>
                      <a:pt x="32010" y="28204"/>
                    </a:cubicBezTo>
                    <a:cubicBezTo>
                      <a:pt x="31973" y="28204"/>
                      <a:pt x="31937" y="28204"/>
                      <a:pt x="31900" y="28215"/>
                    </a:cubicBezTo>
                    <a:lnTo>
                      <a:pt x="31876" y="28215"/>
                    </a:lnTo>
                    <a:lnTo>
                      <a:pt x="31900" y="28252"/>
                    </a:lnTo>
                    <a:cubicBezTo>
                      <a:pt x="31900" y="28264"/>
                      <a:pt x="31900" y="28277"/>
                      <a:pt x="31913" y="28288"/>
                    </a:cubicBezTo>
                    <a:lnTo>
                      <a:pt x="31913" y="28313"/>
                    </a:lnTo>
                    <a:lnTo>
                      <a:pt x="32046" y="28288"/>
                    </a:lnTo>
                    <a:cubicBezTo>
                      <a:pt x="32094" y="28288"/>
                      <a:pt x="32143" y="28277"/>
                      <a:pt x="32180" y="28277"/>
                    </a:cubicBezTo>
                    <a:lnTo>
                      <a:pt x="32204" y="28264"/>
                    </a:lnTo>
                    <a:lnTo>
                      <a:pt x="32204" y="28252"/>
                    </a:lnTo>
                    <a:cubicBezTo>
                      <a:pt x="32204" y="28240"/>
                      <a:pt x="32192" y="28228"/>
                      <a:pt x="32180" y="28215"/>
                    </a:cubicBezTo>
                    <a:lnTo>
                      <a:pt x="32180" y="28191"/>
                    </a:lnTo>
                    <a:lnTo>
                      <a:pt x="32180" y="28179"/>
                    </a:lnTo>
                    <a:close/>
                    <a:moveTo>
                      <a:pt x="31803" y="28264"/>
                    </a:moveTo>
                    <a:cubicBezTo>
                      <a:pt x="31803" y="28277"/>
                      <a:pt x="31815" y="28277"/>
                      <a:pt x="31815" y="28288"/>
                    </a:cubicBezTo>
                    <a:lnTo>
                      <a:pt x="31523" y="28325"/>
                    </a:lnTo>
                    <a:cubicBezTo>
                      <a:pt x="31523" y="28325"/>
                      <a:pt x="31523" y="28313"/>
                      <a:pt x="31511" y="28301"/>
                    </a:cubicBezTo>
                    <a:lnTo>
                      <a:pt x="31621" y="28288"/>
                    </a:lnTo>
                    <a:cubicBezTo>
                      <a:pt x="31681" y="28277"/>
                      <a:pt x="31742" y="28277"/>
                      <a:pt x="31803" y="28264"/>
                    </a:cubicBezTo>
                    <a:close/>
                    <a:moveTo>
                      <a:pt x="31815" y="28228"/>
                    </a:moveTo>
                    <a:cubicBezTo>
                      <a:pt x="31742" y="28240"/>
                      <a:pt x="31681" y="28240"/>
                      <a:pt x="31608" y="28252"/>
                    </a:cubicBezTo>
                    <a:lnTo>
                      <a:pt x="31462" y="28277"/>
                    </a:lnTo>
                    <a:lnTo>
                      <a:pt x="31475" y="28301"/>
                    </a:lnTo>
                    <a:cubicBezTo>
                      <a:pt x="31486" y="28313"/>
                      <a:pt x="31499" y="28337"/>
                      <a:pt x="31499" y="28350"/>
                    </a:cubicBezTo>
                    <a:lnTo>
                      <a:pt x="31511" y="28361"/>
                    </a:lnTo>
                    <a:lnTo>
                      <a:pt x="31523" y="28361"/>
                    </a:lnTo>
                    <a:cubicBezTo>
                      <a:pt x="31632" y="28350"/>
                      <a:pt x="31742" y="28337"/>
                      <a:pt x="31840" y="28325"/>
                    </a:cubicBezTo>
                    <a:lnTo>
                      <a:pt x="31864" y="28313"/>
                    </a:lnTo>
                    <a:lnTo>
                      <a:pt x="31851" y="28288"/>
                    </a:lnTo>
                    <a:cubicBezTo>
                      <a:pt x="31851" y="28277"/>
                      <a:pt x="31840" y="28252"/>
                      <a:pt x="31827" y="28240"/>
                    </a:cubicBezTo>
                    <a:lnTo>
                      <a:pt x="31827" y="28228"/>
                    </a:lnTo>
                    <a:close/>
                    <a:moveTo>
                      <a:pt x="31389" y="28325"/>
                    </a:moveTo>
                    <a:cubicBezTo>
                      <a:pt x="31389" y="28325"/>
                      <a:pt x="31402" y="28337"/>
                      <a:pt x="31402" y="28350"/>
                    </a:cubicBezTo>
                    <a:lnTo>
                      <a:pt x="31304" y="28361"/>
                    </a:lnTo>
                    <a:cubicBezTo>
                      <a:pt x="31256" y="28361"/>
                      <a:pt x="31207" y="28374"/>
                      <a:pt x="31159" y="28374"/>
                    </a:cubicBezTo>
                    <a:lnTo>
                      <a:pt x="31146" y="28361"/>
                    </a:lnTo>
                    <a:cubicBezTo>
                      <a:pt x="31195" y="28350"/>
                      <a:pt x="31256" y="28337"/>
                      <a:pt x="31304" y="28337"/>
                    </a:cubicBezTo>
                    <a:lnTo>
                      <a:pt x="31389" y="28325"/>
                    </a:lnTo>
                    <a:close/>
                    <a:moveTo>
                      <a:pt x="31000" y="28374"/>
                    </a:moveTo>
                    <a:cubicBezTo>
                      <a:pt x="31000" y="28386"/>
                      <a:pt x="31013" y="28386"/>
                      <a:pt x="31013" y="28386"/>
                    </a:cubicBezTo>
                    <a:lnTo>
                      <a:pt x="31024" y="28398"/>
                    </a:lnTo>
                    <a:lnTo>
                      <a:pt x="30940" y="28410"/>
                    </a:lnTo>
                    <a:cubicBezTo>
                      <a:pt x="30903" y="28410"/>
                      <a:pt x="30878" y="28410"/>
                      <a:pt x="30854" y="28423"/>
                    </a:cubicBezTo>
                    <a:lnTo>
                      <a:pt x="30794" y="28423"/>
                    </a:lnTo>
                    <a:lnTo>
                      <a:pt x="30781" y="28410"/>
                    </a:lnTo>
                    <a:cubicBezTo>
                      <a:pt x="30818" y="28398"/>
                      <a:pt x="30854" y="28398"/>
                      <a:pt x="30891" y="28386"/>
                    </a:cubicBezTo>
                    <a:cubicBezTo>
                      <a:pt x="30927" y="28386"/>
                      <a:pt x="30964" y="28386"/>
                      <a:pt x="31000" y="28374"/>
                    </a:cubicBezTo>
                    <a:close/>
                    <a:moveTo>
                      <a:pt x="31413" y="28288"/>
                    </a:moveTo>
                    <a:lnTo>
                      <a:pt x="31292" y="28301"/>
                    </a:lnTo>
                    <a:cubicBezTo>
                      <a:pt x="31231" y="28313"/>
                      <a:pt x="31170" y="28313"/>
                      <a:pt x="31110" y="28325"/>
                    </a:cubicBezTo>
                    <a:lnTo>
                      <a:pt x="31086" y="28325"/>
                    </a:lnTo>
                    <a:lnTo>
                      <a:pt x="31097" y="28350"/>
                    </a:lnTo>
                    <a:cubicBezTo>
                      <a:pt x="31110" y="28374"/>
                      <a:pt x="31122" y="28386"/>
                      <a:pt x="31122" y="28398"/>
                    </a:cubicBezTo>
                    <a:lnTo>
                      <a:pt x="31134" y="28423"/>
                    </a:lnTo>
                    <a:lnTo>
                      <a:pt x="31146" y="28410"/>
                    </a:lnTo>
                    <a:cubicBezTo>
                      <a:pt x="31195" y="28410"/>
                      <a:pt x="31256" y="28398"/>
                      <a:pt x="31304" y="28398"/>
                    </a:cubicBezTo>
                    <a:lnTo>
                      <a:pt x="31462" y="28374"/>
                    </a:lnTo>
                    <a:lnTo>
                      <a:pt x="31438" y="28337"/>
                    </a:lnTo>
                    <a:cubicBezTo>
                      <a:pt x="31426" y="28325"/>
                      <a:pt x="31426" y="28313"/>
                      <a:pt x="31413" y="28301"/>
                    </a:cubicBezTo>
                    <a:lnTo>
                      <a:pt x="31413" y="28288"/>
                    </a:lnTo>
                    <a:close/>
                    <a:moveTo>
                      <a:pt x="30648" y="28423"/>
                    </a:moveTo>
                    <a:lnTo>
                      <a:pt x="30648" y="28434"/>
                    </a:lnTo>
                    <a:cubicBezTo>
                      <a:pt x="30659" y="28434"/>
                      <a:pt x="30659" y="28447"/>
                      <a:pt x="30659" y="28447"/>
                    </a:cubicBezTo>
                    <a:cubicBezTo>
                      <a:pt x="30623" y="28447"/>
                      <a:pt x="30586" y="28459"/>
                      <a:pt x="30562" y="28459"/>
                    </a:cubicBezTo>
                    <a:lnTo>
                      <a:pt x="30465" y="28471"/>
                    </a:lnTo>
                    <a:cubicBezTo>
                      <a:pt x="30465" y="28459"/>
                      <a:pt x="30465" y="28459"/>
                      <a:pt x="30453" y="28447"/>
                    </a:cubicBezTo>
                    <a:cubicBezTo>
                      <a:pt x="30477" y="28447"/>
                      <a:pt x="30513" y="28447"/>
                      <a:pt x="30538" y="28434"/>
                    </a:cubicBezTo>
                    <a:cubicBezTo>
                      <a:pt x="30575" y="28434"/>
                      <a:pt x="30611" y="28434"/>
                      <a:pt x="30648" y="28423"/>
                    </a:cubicBezTo>
                    <a:close/>
                    <a:moveTo>
                      <a:pt x="31013" y="28337"/>
                    </a:moveTo>
                    <a:cubicBezTo>
                      <a:pt x="30964" y="28350"/>
                      <a:pt x="30927" y="28350"/>
                      <a:pt x="30891" y="28361"/>
                    </a:cubicBezTo>
                    <a:cubicBezTo>
                      <a:pt x="30842" y="28361"/>
                      <a:pt x="30794" y="28374"/>
                      <a:pt x="30745" y="28374"/>
                    </a:cubicBezTo>
                    <a:lnTo>
                      <a:pt x="30721" y="28386"/>
                    </a:lnTo>
                    <a:lnTo>
                      <a:pt x="30732" y="28410"/>
                    </a:lnTo>
                    <a:cubicBezTo>
                      <a:pt x="30745" y="28423"/>
                      <a:pt x="30757" y="28434"/>
                      <a:pt x="30757" y="28447"/>
                    </a:cubicBezTo>
                    <a:lnTo>
                      <a:pt x="30769" y="28471"/>
                    </a:lnTo>
                    <a:lnTo>
                      <a:pt x="30781" y="28459"/>
                    </a:lnTo>
                    <a:lnTo>
                      <a:pt x="30854" y="28459"/>
                    </a:lnTo>
                    <a:cubicBezTo>
                      <a:pt x="30878" y="28447"/>
                      <a:pt x="30915" y="28447"/>
                      <a:pt x="30940" y="28447"/>
                    </a:cubicBezTo>
                    <a:lnTo>
                      <a:pt x="31086" y="28423"/>
                    </a:lnTo>
                    <a:lnTo>
                      <a:pt x="31073" y="28398"/>
                    </a:lnTo>
                    <a:lnTo>
                      <a:pt x="31037" y="28361"/>
                    </a:lnTo>
                    <a:lnTo>
                      <a:pt x="31024" y="28350"/>
                    </a:lnTo>
                    <a:lnTo>
                      <a:pt x="31024" y="28337"/>
                    </a:lnTo>
                    <a:close/>
                    <a:moveTo>
                      <a:pt x="30332" y="28471"/>
                    </a:moveTo>
                    <a:cubicBezTo>
                      <a:pt x="30332" y="28471"/>
                      <a:pt x="30332" y="28483"/>
                      <a:pt x="30343" y="28483"/>
                    </a:cubicBezTo>
                    <a:lnTo>
                      <a:pt x="30161" y="28507"/>
                    </a:lnTo>
                    <a:lnTo>
                      <a:pt x="30161" y="28495"/>
                    </a:lnTo>
                    <a:lnTo>
                      <a:pt x="30222" y="28483"/>
                    </a:lnTo>
                    <a:cubicBezTo>
                      <a:pt x="30259" y="28471"/>
                      <a:pt x="30295" y="28471"/>
                      <a:pt x="30332" y="28471"/>
                    </a:cubicBezTo>
                    <a:close/>
                    <a:moveTo>
                      <a:pt x="30648" y="28386"/>
                    </a:moveTo>
                    <a:cubicBezTo>
                      <a:pt x="30611" y="28398"/>
                      <a:pt x="30575" y="28398"/>
                      <a:pt x="30526" y="28410"/>
                    </a:cubicBezTo>
                    <a:cubicBezTo>
                      <a:pt x="30502" y="28410"/>
                      <a:pt x="30465" y="28410"/>
                      <a:pt x="30429" y="28423"/>
                    </a:cubicBezTo>
                    <a:lnTo>
                      <a:pt x="30405" y="28423"/>
                    </a:lnTo>
                    <a:lnTo>
                      <a:pt x="30416" y="28447"/>
                    </a:lnTo>
                    <a:cubicBezTo>
                      <a:pt x="30429" y="28459"/>
                      <a:pt x="30429" y="28483"/>
                      <a:pt x="30441" y="28495"/>
                    </a:cubicBezTo>
                    <a:lnTo>
                      <a:pt x="30441" y="28507"/>
                    </a:lnTo>
                    <a:lnTo>
                      <a:pt x="30562" y="28495"/>
                    </a:lnTo>
                    <a:cubicBezTo>
                      <a:pt x="30611" y="28483"/>
                      <a:pt x="30648" y="28483"/>
                      <a:pt x="30696" y="28471"/>
                    </a:cubicBezTo>
                    <a:lnTo>
                      <a:pt x="30721" y="28471"/>
                    </a:lnTo>
                    <a:lnTo>
                      <a:pt x="30708" y="28447"/>
                    </a:lnTo>
                    <a:cubicBezTo>
                      <a:pt x="30696" y="28434"/>
                      <a:pt x="30696" y="28423"/>
                      <a:pt x="30672" y="28410"/>
                    </a:cubicBezTo>
                    <a:lnTo>
                      <a:pt x="30672" y="28398"/>
                    </a:lnTo>
                    <a:lnTo>
                      <a:pt x="30659" y="28386"/>
                    </a:lnTo>
                    <a:close/>
                    <a:moveTo>
                      <a:pt x="30343" y="28434"/>
                    </a:moveTo>
                    <a:cubicBezTo>
                      <a:pt x="30307" y="28434"/>
                      <a:pt x="30259" y="28447"/>
                      <a:pt x="30222" y="28447"/>
                    </a:cubicBezTo>
                    <a:lnTo>
                      <a:pt x="30113" y="28459"/>
                    </a:lnTo>
                    <a:lnTo>
                      <a:pt x="30124" y="28483"/>
                    </a:lnTo>
                    <a:cubicBezTo>
                      <a:pt x="30124" y="28495"/>
                      <a:pt x="30124" y="28507"/>
                      <a:pt x="30137" y="28520"/>
                    </a:cubicBezTo>
                    <a:lnTo>
                      <a:pt x="30137" y="28544"/>
                    </a:lnTo>
                    <a:lnTo>
                      <a:pt x="30392" y="28520"/>
                    </a:lnTo>
                    <a:lnTo>
                      <a:pt x="30380" y="28495"/>
                    </a:lnTo>
                    <a:cubicBezTo>
                      <a:pt x="30368" y="28483"/>
                      <a:pt x="30368" y="28459"/>
                      <a:pt x="30356" y="28447"/>
                    </a:cubicBezTo>
                    <a:lnTo>
                      <a:pt x="30356" y="28434"/>
                    </a:lnTo>
                    <a:close/>
                    <a:moveTo>
                      <a:pt x="30040" y="28507"/>
                    </a:moveTo>
                    <a:lnTo>
                      <a:pt x="30040" y="28520"/>
                    </a:lnTo>
                    <a:lnTo>
                      <a:pt x="29954" y="28531"/>
                    </a:lnTo>
                    <a:cubicBezTo>
                      <a:pt x="29918" y="28544"/>
                      <a:pt x="29869" y="28544"/>
                      <a:pt x="29821" y="28556"/>
                    </a:cubicBezTo>
                    <a:cubicBezTo>
                      <a:pt x="29821" y="28544"/>
                      <a:pt x="29808" y="28544"/>
                      <a:pt x="29808" y="28531"/>
                    </a:cubicBezTo>
                    <a:cubicBezTo>
                      <a:pt x="29881" y="28531"/>
                      <a:pt x="29967" y="28520"/>
                      <a:pt x="30040" y="28507"/>
                    </a:cubicBezTo>
                    <a:close/>
                    <a:moveTo>
                      <a:pt x="29675" y="28556"/>
                    </a:moveTo>
                    <a:cubicBezTo>
                      <a:pt x="29687" y="28556"/>
                      <a:pt x="29687" y="28568"/>
                      <a:pt x="29687" y="28568"/>
                    </a:cubicBezTo>
                    <a:lnTo>
                      <a:pt x="29626" y="28580"/>
                    </a:lnTo>
                    <a:cubicBezTo>
                      <a:pt x="29589" y="28580"/>
                      <a:pt x="29553" y="28593"/>
                      <a:pt x="29529" y="28593"/>
                    </a:cubicBezTo>
                    <a:lnTo>
                      <a:pt x="29516" y="28568"/>
                    </a:lnTo>
                    <a:lnTo>
                      <a:pt x="29602" y="28568"/>
                    </a:lnTo>
                    <a:lnTo>
                      <a:pt x="29675" y="28556"/>
                    </a:lnTo>
                    <a:close/>
                    <a:moveTo>
                      <a:pt x="30051" y="28471"/>
                    </a:moveTo>
                    <a:cubicBezTo>
                      <a:pt x="29954" y="28483"/>
                      <a:pt x="29869" y="28495"/>
                      <a:pt x="29772" y="28507"/>
                    </a:cubicBezTo>
                    <a:lnTo>
                      <a:pt x="29748" y="28507"/>
                    </a:lnTo>
                    <a:lnTo>
                      <a:pt x="29759" y="28531"/>
                    </a:lnTo>
                    <a:cubicBezTo>
                      <a:pt x="29772" y="28556"/>
                      <a:pt x="29784" y="28568"/>
                      <a:pt x="29808" y="28580"/>
                    </a:cubicBezTo>
                    <a:lnTo>
                      <a:pt x="29808" y="28593"/>
                    </a:lnTo>
                    <a:lnTo>
                      <a:pt x="29821" y="28593"/>
                    </a:lnTo>
                    <a:cubicBezTo>
                      <a:pt x="29869" y="28580"/>
                      <a:pt x="29918" y="28580"/>
                      <a:pt x="29967" y="28568"/>
                    </a:cubicBezTo>
                    <a:lnTo>
                      <a:pt x="30088" y="28556"/>
                    </a:lnTo>
                    <a:lnTo>
                      <a:pt x="30076" y="28520"/>
                    </a:lnTo>
                    <a:cubicBezTo>
                      <a:pt x="30076" y="28507"/>
                      <a:pt x="30076" y="28495"/>
                      <a:pt x="30064" y="28483"/>
                    </a:cubicBezTo>
                    <a:lnTo>
                      <a:pt x="30064" y="28471"/>
                    </a:lnTo>
                    <a:close/>
                    <a:moveTo>
                      <a:pt x="29699" y="28507"/>
                    </a:moveTo>
                    <a:lnTo>
                      <a:pt x="29602" y="28531"/>
                    </a:lnTo>
                    <a:cubicBezTo>
                      <a:pt x="29565" y="28531"/>
                      <a:pt x="29529" y="28531"/>
                      <a:pt x="29492" y="28544"/>
                    </a:cubicBezTo>
                    <a:lnTo>
                      <a:pt x="29468" y="28544"/>
                    </a:lnTo>
                    <a:lnTo>
                      <a:pt x="29505" y="28629"/>
                    </a:lnTo>
                    <a:lnTo>
                      <a:pt x="29516" y="28629"/>
                    </a:lnTo>
                    <a:cubicBezTo>
                      <a:pt x="29553" y="28629"/>
                      <a:pt x="29589" y="28617"/>
                      <a:pt x="29626" y="28617"/>
                    </a:cubicBezTo>
                    <a:lnTo>
                      <a:pt x="29748" y="28604"/>
                    </a:lnTo>
                    <a:lnTo>
                      <a:pt x="29723" y="28580"/>
                    </a:lnTo>
                    <a:cubicBezTo>
                      <a:pt x="29723" y="28568"/>
                      <a:pt x="29711" y="28544"/>
                      <a:pt x="29711" y="28531"/>
                    </a:cubicBezTo>
                    <a:lnTo>
                      <a:pt x="29699" y="28507"/>
                    </a:lnTo>
                    <a:close/>
                    <a:moveTo>
                      <a:pt x="29395" y="28593"/>
                    </a:moveTo>
                    <a:lnTo>
                      <a:pt x="29407" y="28604"/>
                    </a:lnTo>
                    <a:cubicBezTo>
                      <a:pt x="29359" y="28617"/>
                      <a:pt x="29310" y="28617"/>
                      <a:pt x="29273" y="28629"/>
                    </a:cubicBezTo>
                    <a:cubicBezTo>
                      <a:pt x="29237" y="28629"/>
                      <a:pt x="29200" y="28629"/>
                      <a:pt x="29164" y="28641"/>
                    </a:cubicBezTo>
                    <a:cubicBezTo>
                      <a:pt x="29151" y="28629"/>
                      <a:pt x="29151" y="28629"/>
                      <a:pt x="29151" y="28617"/>
                    </a:cubicBezTo>
                    <a:lnTo>
                      <a:pt x="29213" y="28617"/>
                    </a:lnTo>
                    <a:cubicBezTo>
                      <a:pt x="29249" y="28604"/>
                      <a:pt x="29286" y="28604"/>
                      <a:pt x="29322" y="28604"/>
                    </a:cubicBezTo>
                    <a:cubicBezTo>
                      <a:pt x="29346" y="28593"/>
                      <a:pt x="29370" y="28593"/>
                      <a:pt x="29395" y="28593"/>
                    </a:cubicBezTo>
                    <a:close/>
                    <a:moveTo>
                      <a:pt x="29030" y="28641"/>
                    </a:moveTo>
                    <a:lnTo>
                      <a:pt x="29042" y="28653"/>
                    </a:lnTo>
                    <a:lnTo>
                      <a:pt x="28908" y="28666"/>
                    </a:lnTo>
                    <a:lnTo>
                      <a:pt x="28908" y="28653"/>
                    </a:lnTo>
                    <a:lnTo>
                      <a:pt x="29030" y="28641"/>
                    </a:lnTo>
                    <a:close/>
                    <a:moveTo>
                      <a:pt x="29407" y="28556"/>
                    </a:moveTo>
                    <a:cubicBezTo>
                      <a:pt x="29370" y="28556"/>
                      <a:pt x="29346" y="28556"/>
                      <a:pt x="29310" y="28568"/>
                    </a:cubicBezTo>
                    <a:cubicBezTo>
                      <a:pt x="29286" y="28568"/>
                      <a:pt x="29249" y="28568"/>
                      <a:pt x="29213" y="28580"/>
                    </a:cubicBezTo>
                    <a:lnTo>
                      <a:pt x="29115" y="28593"/>
                    </a:lnTo>
                    <a:lnTo>
                      <a:pt x="29115" y="28604"/>
                    </a:lnTo>
                    <a:cubicBezTo>
                      <a:pt x="29115" y="28629"/>
                      <a:pt x="29127" y="28641"/>
                      <a:pt x="29140" y="28666"/>
                    </a:cubicBezTo>
                    <a:lnTo>
                      <a:pt x="29140" y="28677"/>
                    </a:lnTo>
                    <a:lnTo>
                      <a:pt x="29151" y="28677"/>
                    </a:lnTo>
                    <a:cubicBezTo>
                      <a:pt x="29188" y="28666"/>
                      <a:pt x="29237" y="28666"/>
                      <a:pt x="29273" y="28653"/>
                    </a:cubicBezTo>
                    <a:cubicBezTo>
                      <a:pt x="29322" y="28653"/>
                      <a:pt x="29383" y="28641"/>
                      <a:pt x="29432" y="28641"/>
                    </a:cubicBezTo>
                    <a:lnTo>
                      <a:pt x="29456" y="28641"/>
                    </a:lnTo>
                    <a:lnTo>
                      <a:pt x="29419" y="28556"/>
                    </a:lnTo>
                    <a:close/>
                    <a:moveTo>
                      <a:pt x="28787" y="28666"/>
                    </a:moveTo>
                    <a:lnTo>
                      <a:pt x="28787" y="28677"/>
                    </a:lnTo>
                    <a:lnTo>
                      <a:pt x="28592" y="28702"/>
                    </a:lnTo>
                    <a:lnTo>
                      <a:pt x="28592" y="28690"/>
                    </a:lnTo>
                    <a:cubicBezTo>
                      <a:pt x="28629" y="28690"/>
                      <a:pt x="28678" y="28677"/>
                      <a:pt x="28714" y="28677"/>
                    </a:cubicBezTo>
                    <a:lnTo>
                      <a:pt x="28787" y="28666"/>
                    </a:lnTo>
                    <a:close/>
                    <a:moveTo>
                      <a:pt x="29067" y="28593"/>
                    </a:moveTo>
                    <a:lnTo>
                      <a:pt x="28860" y="28617"/>
                    </a:lnTo>
                    <a:lnTo>
                      <a:pt x="28860" y="28641"/>
                    </a:lnTo>
                    <a:cubicBezTo>
                      <a:pt x="28872" y="28653"/>
                      <a:pt x="28872" y="28666"/>
                      <a:pt x="28872" y="28677"/>
                    </a:cubicBezTo>
                    <a:lnTo>
                      <a:pt x="28884" y="28702"/>
                    </a:lnTo>
                    <a:lnTo>
                      <a:pt x="29078" y="28677"/>
                    </a:lnTo>
                    <a:lnTo>
                      <a:pt x="29078" y="28666"/>
                    </a:lnTo>
                    <a:cubicBezTo>
                      <a:pt x="29067" y="28653"/>
                      <a:pt x="29067" y="28629"/>
                      <a:pt x="29067" y="28617"/>
                    </a:cubicBezTo>
                    <a:lnTo>
                      <a:pt x="29067" y="28593"/>
                    </a:lnTo>
                    <a:close/>
                    <a:moveTo>
                      <a:pt x="29443" y="159"/>
                    </a:moveTo>
                    <a:cubicBezTo>
                      <a:pt x="29480" y="365"/>
                      <a:pt x="29516" y="597"/>
                      <a:pt x="29553" y="840"/>
                    </a:cubicBezTo>
                    <a:lnTo>
                      <a:pt x="29565" y="889"/>
                    </a:lnTo>
                    <a:lnTo>
                      <a:pt x="29565" y="913"/>
                    </a:lnTo>
                    <a:cubicBezTo>
                      <a:pt x="30040" y="3662"/>
                      <a:pt x="30684" y="6362"/>
                      <a:pt x="31304" y="8854"/>
                    </a:cubicBezTo>
                    <a:lnTo>
                      <a:pt x="31304" y="8879"/>
                    </a:lnTo>
                    <a:cubicBezTo>
                      <a:pt x="31499" y="9924"/>
                      <a:pt x="31694" y="10983"/>
                      <a:pt x="31876" y="12005"/>
                    </a:cubicBezTo>
                    <a:cubicBezTo>
                      <a:pt x="32107" y="13232"/>
                      <a:pt x="32338" y="14510"/>
                      <a:pt x="32569" y="15750"/>
                    </a:cubicBezTo>
                    <a:cubicBezTo>
                      <a:pt x="32703" y="16431"/>
                      <a:pt x="32824" y="17124"/>
                      <a:pt x="32946" y="17793"/>
                    </a:cubicBezTo>
                    <a:cubicBezTo>
                      <a:pt x="33238" y="19399"/>
                      <a:pt x="33542" y="21053"/>
                      <a:pt x="33907" y="22670"/>
                    </a:cubicBezTo>
                    <a:cubicBezTo>
                      <a:pt x="34016" y="23193"/>
                      <a:pt x="34138" y="23716"/>
                      <a:pt x="34259" y="24239"/>
                    </a:cubicBezTo>
                    <a:cubicBezTo>
                      <a:pt x="34429" y="24980"/>
                      <a:pt x="34600" y="25734"/>
                      <a:pt x="34758" y="26488"/>
                    </a:cubicBezTo>
                    <a:cubicBezTo>
                      <a:pt x="31486" y="26866"/>
                      <a:pt x="28154" y="27255"/>
                      <a:pt x="24944" y="27632"/>
                    </a:cubicBezTo>
                    <a:cubicBezTo>
                      <a:pt x="22706" y="27887"/>
                      <a:pt x="20384" y="28167"/>
                      <a:pt x="18109" y="28434"/>
                    </a:cubicBezTo>
                    <a:cubicBezTo>
                      <a:pt x="17830" y="28459"/>
                      <a:pt x="17549" y="28495"/>
                      <a:pt x="17282" y="28531"/>
                    </a:cubicBezTo>
                    <a:lnTo>
                      <a:pt x="16930" y="28568"/>
                    </a:lnTo>
                    <a:cubicBezTo>
                      <a:pt x="16795" y="28580"/>
                      <a:pt x="16674" y="28604"/>
                      <a:pt x="16540" y="28629"/>
                    </a:cubicBezTo>
                    <a:cubicBezTo>
                      <a:pt x="16273" y="28666"/>
                      <a:pt x="16005" y="28714"/>
                      <a:pt x="15738" y="28714"/>
                    </a:cubicBezTo>
                    <a:cubicBezTo>
                      <a:pt x="15543" y="28702"/>
                      <a:pt x="15531" y="28617"/>
                      <a:pt x="15495" y="28447"/>
                    </a:cubicBezTo>
                    <a:cubicBezTo>
                      <a:pt x="15495" y="28410"/>
                      <a:pt x="15482" y="28374"/>
                      <a:pt x="15482" y="28337"/>
                    </a:cubicBezTo>
                    <a:lnTo>
                      <a:pt x="15385" y="27839"/>
                    </a:lnTo>
                    <a:cubicBezTo>
                      <a:pt x="15324" y="27534"/>
                      <a:pt x="15263" y="27218"/>
                      <a:pt x="15203" y="26914"/>
                    </a:cubicBezTo>
                    <a:lnTo>
                      <a:pt x="15178" y="26805"/>
                    </a:lnTo>
                    <a:cubicBezTo>
                      <a:pt x="15190" y="26793"/>
                      <a:pt x="15190" y="26780"/>
                      <a:pt x="15190" y="26769"/>
                    </a:cubicBezTo>
                    <a:lnTo>
                      <a:pt x="15178" y="26634"/>
                    </a:lnTo>
                    <a:lnTo>
                      <a:pt x="15190" y="26634"/>
                    </a:lnTo>
                    <a:cubicBezTo>
                      <a:pt x="15409" y="26634"/>
                      <a:pt x="15604" y="26683"/>
                      <a:pt x="15762" y="26793"/>
                    </a:cubicBezTo>
                    <a:lnTo>
                      <a:pt x="15762" y="26829"/>
                    </a:lnTo>
                    <a:cubicBezTo>
                      <a:pt x="15762" y="26926"/>
                      <a:pt x="15762" y="27048"/>
                      <a:pt x="15895" y="27085"/>
                    </a:cubicBezTo>
                    <a:cubicBezTo>
                      <a:pt x="15925" y="27094"/>
                      <a:pt x="15959" y="27099"/>
                      <a:pt x="15994" y="27099"/>
                    </a:cubicBezTo>
                    <a:cubicBezTo>
                      <a:pt x="16092" y="27099"/>
                      <a:pt x="16205" y="27065"/>
                      <a:pt x="16285" y="27012"/>
                    </a:cubicBezTo>
                    <a:cubicBezTo>
                      <a:pt x="16406" y="26914"/>
                      <a:pt x="16455" y="26780"/>
                      <a:pt x="16419" y="26647"/>
                    </a:cubicBezTo>
                    <a:cubicBezTo>
                      <a:pt x="16370" y="26525"/>
                      <a:pt x="16260" y="26440"/>
                      <a:pt x="16090" y="26391"/>
                    </a:cubicBezTo>
                    <a:cubicBezTo>
                      <a:pt x="15910" y="26133"/>
                      <a:pt x="15597" y="25999"/>
                      <a:pt x="15195" y="25999"/>
                    </a:cubicBezTo>
                    <a:cubicBezTo>
                      <a:pt x="15162" y="25999"/>
                      <a:pt x="15127" y="26000"/>
                      <a:pt x="15093" y="26002"/>
                    </a:cubicBezTo>
                    <a:cubicBezTo>
                      <a:pt x="15044" y="25637"/>
                      <a:pt x="15008" y="25285"/>
                      <a:pt x="14960" y="24920"/>
                    </a:cubicBezTo>
                    <a:lnTo>
                      <a:pt x="14960" y="24920"/>
                    </a:lnTo>
                    <a:cubicBezTo>
                      <a:pt x="15154" y="24932"/>
                      <a:pt x="15336" y="24980"/>
                      <a:pt x="15519" y="25078"/>
                    </a:cubicBezTo>
                    <a:cubicBezTo>
                      <a:pt x="15506" y="25188"/>
                      <a:pt x="15555" y="25272"/>
                      <a:pt x="15652" y="25321"/>
                    </a:cubicBezTo>
                    <a:cubicBezTo>
                      <a:pt x="15700" y="25343"/>
                      <a:pt x="15754" y="25354"/>
                      <a:pt x="15809" y="25354"/>
                    </a:cubicBezTo>
                    <a:cubicBezTo>
                      <a:pt x="15908" y="25354"/>
                      <a:pt x="16008" y="25318"/>
                      <a:pt x="16078" y="25248"/>
                    </a:cubicBezTo>
                    <a:cubicBezTo>
                      <a:pt x="16176" y="25151"/>
                      <a:pt x="16200" y="24993"/>
                      <a:pt x="16139" y="24871"/>
                    </a:cubicBezTo>
                    <a:cubicBezTo>
                      <a:pt x="16094" y="24770"/>
                      <a:pt x="15999" y="24711"/>
                      <a:pt x="15898" y="24711"/>
                    </a:cubicBezTo>
                    <a:cubicBezTo>
                      <a:pt x="15889" y="24711"/>
                      <a:pt x="15880" y="24712"/>
                      <a:pt x="15871" y="24713"/>
                    </a:cubicBezTo>
                    <a:cubicBezTo>
                      <a:pt x="15623" y="24442"/>
                      <a:pt x="15312" y="24297"/>
                      <a:pt x="14957" y="24297"/>
                    </a:cubicBezTo>
                    <a:cubicBezTo>
                      <a:pt x="14930" y="24297"/>
                      <a:pt x="14902" y="24298"/>
                      <a:pt x="14874" y="24299"/>
                    </a:cubicBezTo>
                    <a:cubicBezTo>
                      <a:pt x="14825" y="23934"/>
                      <a:pt x="14777" y="23558"/>
                      <a:pt x="14728" y="23180"/>
                    </a:cubicBezTo>
                    <a:lnTo>
                      <a:pt x="14728" y="23180"/>
                    </a:lnTo>
                    <a:cubicBezTo>
                      <a:pt x="14935" y="23193"/>
                      <a:pt x="15154" y="23266"/>
                      <a:pt x="15349" y="23363"/>
                    </a:cubicBezTo>
                    <a:cubicBezTo>
                      <a:pt x="15336" y="23485"/>
                      <a:pt x="15409" y="23582"/>
                      <a:pt x="15531" y="23618"/>
                    </a:cubicBezTo>
                    <a:cubicBezTo>
                      <a:pt x="15562" y="23626"/>
                      <a:pt x="15593" y="23629"/>
                      <a:pt x="15624" y="23629"/>
                    </a:cubicBezTo>
                    <a:cubicBezTo>
                      <a:pt x="15749" y="23629"/>
                      <a:pt x="15864" y="23572"/>
                      <a:pt x="15932" y="23485"/>
                    </a:cubicBezTo>
                    <a:cubicBezTo>
                      <a:pt x="16030" y="23363"/>
                      <a:pt x="16030" y="23205"/>
                      <a:pt x="15957" y="23071"/>
                    </a:cubicBezTo>
                    <a:cubicBezTo>
                      <a:pt x="15895" y="22978"/>
                      <a:pt x="15806" y="22920"/>
                      <a:pt x="15698" y="22920"/>
                    </a:cubicBezTo>
                    <a:cubicBezTo>
                      <a:pt x="15680" y="22920"/>
                      <a:pt x="15660" y="22922"/>
                      <a:pt x="15641" y="22926"/>
                    </a:cubicBezTo>
                    <a:lnTo>
                      <a:pt x="15628" y="22926"/>
                    </a:lnTo>
                    <a:cubicBezTo>
                      <a:pt x="15360" y="22682"/>
                      <a:pt x="15008" y="22548"/>
                      <a:pt x="14643" y="22548"/>
                    </a:cubicBezTo>
                    <a:lnTo>
                      <a:pt x="14595" y="22232"/>
                    </a:lnTo>
                    <a:cubicBezTo>
                      <a:pt x="14558" y="21953"/>
                      <a:pt x="14522" y="21685"/>
                      <a:pt x="14485" y="21405"/>
                    </a:cubicBezTo>
                    <a:lnTo>
                      <a:pt x="14485" y="21405"/>
                    </a:lnTo>
                    <a:cubicBezTo>
                      <a:pt x="14704" y="21417"/>
                      <a:pt x="14911" y="21478"/>
                      <a:pt x="15166" y="21624"/>
                    </a:cubicBezTo>
                    <a:cubicBezTo>
                      <a:pt x="15166" y="21745"/>
                      <a:pt x="15239" y="21843"/>
                      <a:pt x="15349" y="21880"/>
                    </a:cubicBezTo>
                    <a:cubicBezTo>
                      <a:pt x="15389" y="21896"/>
                      <a:pt x="15431" y="21904"/>
                      <a:pt x="15472" y="21904"/>
                    </a:cubicBezTo>
                    <a:cubicBezTo>
                      <a:pt x="15555" y="21904"/>
                      <a:pt x="15636" y="21872"/>
                      <a:pt x="15701" y="21807"/>
                    </a:cubicBezTo>
                    <a:cubicBezTo>
                      <a:pt x="15786" y="21709"/>
                      <a:pt x="15811" y="21575"/>
                      <a:pt x="15762" y="21453"/>
                    </a:cubicBezTo>
                    <a:cubicBezTo>
                      <a:pt x="15725" y="21332"/>
                      <a:pt x="15628" y="21223"/>
                      <a:pt x="15506" y="21223"/>
                    </a:cubicBezTo>
                    <a:cubicBezTo>
                      <a:pt x="15268" y="20951"/>
                      <a:pt x="14914" y="20794"/>
                      <a:pt x="14502" y="20794"/>
                    </a:cubicBezTo>
                    <a:cubicBezTo>
                      <a:pt x="14472" y="20794"/>
                      <a:pt x="14442" y="20795"/>
                      <a:pt x="14412" y="20797"/>
                    </a:cubicBezTo>
                    <a:cubicBezTo>
                      <a:pt x="14363" y="20432"/>
                      <a:pt x="14303" y="20067"/>
                      <a:pt x="14254" y="19702"/>
                    </a:cubicBezTo>
                    <a:cubicBezTo>
                      <a:pt x="14376" y="19702"/>
                      <a:pt x="14485" y="19727"/>
                      <a:pt x="14595" y="19775"/>
                    </a:cubicBezTo>
                    <a:cubicBezTo>
                      <a:pt x="14655" y="19800"/>
                      <a:pt x="14716" y="19861"/>
                      <a:pt x="14777" y="19909"/>
                    </a:cubicBezTo>
                    <a:cubicBezTo>
                      <a:pt x="14752" y="20018"/>
                      <a:pt x="14814" y="20128"/>
                      <a:pt x="14923" y="20213"/>
                    </a:cubicBezTo>
                    <a:cubicBezTo>
                      <a:pt x="14975" y="20255"/>
                      <a:pt x="15041" y="20272"/>
                      <a:pt x="15110" y="20272"/>
                    </a:cubicBezTo>
                    <a:cubicBezTo>
                      <a:pt x="15199" y="20272"/>
                      <a:pt x="15291" y="20243"/>
                      <a:pt x="15360" y="20201"/>
                    </a:cubicBezTo>
                    <a:cubicBezTo>
                      <a:pt x="15506" y="20128"/>
                      <a:pt x="15543" y="19994"/>
                      <a:pt x="15495" y="19812"/>
                    </a:cubicBezTo>
                    <a:cubicBezTo>
                      <a:pt x="15458" y="19702"/>
                      <a:pt x="15373" y="19581"/>
                      <a:pt x="15263" y="19581"/>
                    </a:cubicBezTo>
                    <a:lnTo>
                      <a:pt x="15251" y="19581"/>
                    </a:lnTo>
                    <a:cubicBezTo>
                      <a:pt x="14922" y="19252"/>
                      <a:pt x="14603" y="19092"/>
                      <a:pt x="14245" y="19092"/>
                    </a:cubicBezTo>
                    <a:cubicBezTo>
                      <a:pt x="14220" y="19092"/>
                      <a:pt x="14194" y="19093"/>
                      <a:pt x="14169" y="19094"/>
                    </a:cubicBezTo>
                    <a:lnTo>
                      <a:pt x="14133" y="18827"/>
                    </a:lnTo>
                    <a:cubicBezTo>
                      <a:pt x="14108" y="18572"/>
                      <a:pt x="14071" y="18316"/>
                      <a:pt x="14035" y="18061"/>
                    </a:cubicBezTo>
                    <a:cubicBezTo>
                      <a:pt x="14278" y="18061"/>
                      <a:pt x="14522" y="18146"/>
                      <a:pt x="14741" y="18292"/>
                    </a:cubicBezTo>
                    <a:cubicBezTo>
                      <a:pt x="14752" y="18389"/>
                      <a:pt x="14825" y="18474"/>
                      <a:pt x="14935" y="18499"/>
                    </a:cubicBezTo>
                    <a:cubicBezTo>
                      <a:pt x="14958" y="18503"/>
                      <a:pt x="14982" y="18505"/>
                      <a:pt x="15006" y="18505"/>
                    </a:cubicBezTo>
                    <a:cubicBezTo>
                      <a:pt x="15121" y="18505"/>
                      <a:pt x="15242" y="18458"/>
                      <a:pt x="15312" y="18377"/>
                    </a:cubicBezTo>
                    <a:cubicBezTo>
                      <a:pt x="15397" y="18280"/>
                      <a:pt x="15422" y="18146"/>
                      <a:pt x="15360" y="18037"/>
                    </a:cubicBezTo>
                    <a:cubicBezTo>
                      <a:pt x="15312" y="17902"/>
                      <a:pt x="15190" y="17818"/>
                      <a:pt x="15057" y="17818"/>
                    </a:cubicBezTo>
                    <a:lnTo>
                      <a:pt x="15032" y="17818"/>
                    </a:lnTo>
                    <a:cubicBezTo>
                      <a:pt x="14762" y="17558"/>
                      <a:pt x="14407" y="17413"/>
                      <a:pt x="14027" y="17413"/>
                    </a:cubicBezTo>
                    <a:cubicBezTo>
                      <a:pt x="13997" y="17413"/>
                      <a:pt x="13968" y="17414"/>
                      <a:pt x="13938" y="17416"/>
                    </a:cubicBezTo>
                    <a:lnTo>
                      <a:pt x="13938" y="17367"/>
                    </a:lnTo>
                    <a:cubicBezTo>
                      <a:pt x="13925" y="17319"/>
                      <a:pt x="13925" y="17270"/>
                      <a:pt x="13914" y="17221"/>
                    </a:cubicBezTo>
                    <a:cubicBezTo>
                      <a:pt x="13877" y="16978"/>
                      <a:pt x="13841" y="16723"/>
                      <a:pt x="13804" y="16467"/>
                    </a:cubicBezTo>
                    <a:lnTo>
                      <a:pt x="13804" y="16419"/>
                    </a:lnTo>
                    <a:cubicBezTo>
                      <a:pt x="13848" y="16414"/>
                      <a:pt x="13892" y="16412"/>
                      <a:pt x="13936" y="16412"/>
                    </a:cubicBezTo>
                    <a:cubicBezTo>
                      <a:pt x="14142" y="16412"/>
                      <a:pt x="14334" y="16458"/>
                      <a:pt x="14485" y="16529"/>
                    </a:cubicBezTo>
                    <a:cubicBezTo>
                      <a:pt x="14485" y="16675"/>
                      <a:pt x="14546" y="16759"/>
                      <a:pt x="14692" y="16783"/>
                    </a:cubicBezTo>
                    <a:cubicBezTo>
                      <a:pt x="14729" y="16793"/>
                      <a:pt x="14764" y="16797"/>
                      <a:pt x="14797" y="16797"/>
                    </a:cubicBezTo>
                    <a:cubicBezTo>
                      <a:pt x="14896" y="16797"/>
                      <a:pt x="14978" y="16756"/>
                      <a:pt x="15032" y="16675"/>
                    </a:cubicBezTo>
                    <a:cubicBezTo>
                      <a:pt x="15130" y="16540"/>
                      <a:pt x="15117" y="16285"/>
                      <a:pt x="15008" y="16164"/>
                    </a:cubicBezTo>
                    <a:cubicBezTo>
                      <a:pt x="14963" y="16111"/>
                      <a:pt x="14914" y="16087"/>
                      <a:pt x="14857" y="16087"/>
                    </a:cubicBezTo>
                    <a:cubicBezTo>
                      <a:pt x="14821" y="16087"/>
                      <a:pt x="14783" y="16096"/>
                      <a:pt x="14741" y="16115"/>
                    </a:cubicBezTo>
                    <a:lnTo>
                      <a:pt x="14728" y="16115"/>
                    </a:lnTo>
                    <a:cubicBezTo>
                      <a:pt x="14582" y="15993"/>
                      <a:pt x="14387" y="15908"/>
                      <a:pt x="14120" y="15884"/>
                    </a:cubicBezTo>
                    <a:cubicBezTo>
                      <a:pt x="13998" y="15872"/>
                      <a:pt x="13865" y="15872"/>
                      <a:pt x="13731" y="15872"/>
                    </a:cubicBezTo>
                    <a:cubicBezTo>
                      <a:pt x="13682" y="15507"/>
                      <a:pt x="13622" y="15142"/>
                      <a:pt x="13573" y="14777"/>
                    </a:cubicBezTo>
                    <a:cubicBezTo>
                      <a:pt x="13828" y="14777"/>
                      <a:pt x="14047" y="14886"/>
                      <a:pt x="14242" y="14996"/>
                    </a:cubicBezTo>
                    <a:cubicBezTo>
                      <a:pt x="14242" y="15081"/>
                      <a:pt x="14327" y="15154"/>
                      <a:pt x="14412" y="15178"/>
                    </a:cubicBezTo>
                    <a:cubicBezTo>
                      <a:pt x="14460" y="15189"/>
                      <a:pt x="14505" y="15195"/>
                      <a:pt x="14548" y="15195"/>
                    </a:cubicBezTo>
                    <a:cubicBezTo>
                      <a:pt x="14646" y="15195"/>
                      <a:pt x="14729" y="15165"/>
                      <a:pt x="14789" y="15105"/>
                    </a:cubicBezTo>
                    <a:cubicBezTo>
                      <a:pt x="14874" y="15008"/>
                      <a:pt x="14911" y="14850"/>
                      <a:pt x="14862" y="14729"/>
                    </a:cubicBezTo>
                    <a:cubicBezTo>
                      <a:pt x="14828" y="14618"/>
                      <a:pt x="14724" y="14557"/>
                      <a:pt x="14586" y="14557"/>
                    </a:cubicBezTo>
                    <a:cubicBezTo>
                      <a:pt x="14573" y="14557"/>
                      <a:pt x="14560" y="14557"/>
                      <a:pt x="14546" y="14558"/>
                    </a:cubicBezTo>
                    <a:cubicBezTo>
                      <a:pt x="14301" y="14349"/>
                      <a:pt x="13924" y="14229"/>
                      <a:pt x="13552" y="14229"/>
                    </a:cubicBezTo>
                    <a:cubicBezTo>
                      <a:pt x="13534" y="14229"/>
                      <a:pt x="13517" y="14229"/>
                      <a:pt x="13500" y="14230"/>
                    </a:cubicBezTo>
                    <a:lnTo>
                      <a:pt x="13476" y="13986"/>
                    </a:lnTo>
                    <a:cubicBezTo>
                      <a:pt x="13439" y="13743"/>
                      <a:pt x="13403" y="13513"/>
                      <a:pt x="13379" y="13269"/>
                    </a:cubicBezTo>
                    <a:cubicBezTo>
                      <a:pt x="13536" y="13269"/>
                      <a:pt x="13816" y="13294"/>
                      <a:pt x="14011" y="13451"/>
                    </a:cubicBezTo>
                    <a:cubicBezTo>
                      <a:pt x="13987" y="13549"/>
                      <a:pt x="14035" y="13634"/>
                      <a:pt x="14144" y="13683"/>
                    </a:cubicBezTo>
                    <a:cubicBezTo>
                      <a:pt x="14195" y="13706"/>
                      <a:pt x="14260" y="13718"/>
                      <a:pt x="14327" y="13718"/>
                    </a:cubicBezTo>
                    <a:cubicBezTo>
                      <a:pt x="14435" y="13718"/>
                      <a:pt x="14546" y="13685"/>
                      <a:pt x="14606" y="13610"/>
                    </a:cubicBezTo>
                    <a:cubicBezTo>
                      <a:pt x="14692" y="13513"/>
                      <a:pt x="14704" y="13391"/>
                      <a:pt x="14643" y="13269"/>
                    </a:cubicBezTo>
                    <a:cubicBezTo>
                      <a:pt x="14582" y="13135"/>
                      <a:pt x="14436" y="13038"/>
                      <a:pt x="14290" y="13038"/>
                    </a:cubicBezTo>
                    <a:cubicBezTo>
                      <a:pt x="14060" y="12759"/>
                      <a:pt x="13633" y="12673"/>
                      <a:pt x="13306" y="12673"/>
                    </a:cubicBezTo>
                    <a:lnTo>
                      <a:pt x="13293" y="12673"/>
                    </a:lnTo>
                    <a:cubicBezTo>
                      <a:pt x="13244" y="12308"/>
                      <a:pt x="13208" y="11943"/>
                      <a:pt x="13160" y="11578"/>
                    </a:cubicBezTo>
                    <a:cubicBezTo>
                      <a:pt x="13366" y="11578"/>
                      <a:pt x="13585" y="11664"/>
                      <a:pt x="13828" y="11822"/>
                    </a:cubicBezTo>
                    <a:cubicBezTo>
                      <a:pt x="13816" y="11943"/>
                      <a:pt x="13938" y="12077"/>
                      <a:pt x="14047" y="12102"/>
                    </a:cubicBezTo>
                    <a:cubicBezTo>
                      <a:pt x="14061" y="12105"/>
                      <a:pt x="14076" y="12106"/>
                      <a:pt x="14091" y="12106"/>
                    </a:cubicBezTo>
                    <a:cubicBezTo>
                      <a:pt x="14205" y="12106"/>
                      <a:pt x="14337" y="12029"/>
                      <a:pt x="14412" y="11943"/>
                    </a:cubicBezTo>
                    <a:cubicBezTo>
                      <a:pt x="14473" y="11859"/>
                      <a:pt x="14485" y="11761"/>
                      <a:pt x="14436" y="11664"/>
                    </a:cubicBezTo>
                    <a:cubicBezTo>
                      <a:pt x="14387" y="11530"/>
                      <a:pt x="14254" y="11445"/>
                      <a:pt x="14120" y="11432"/>
                    </a:cubicBezTo>
                    <a:cubicBezTo>
                      <a:pt x="13840" y="11152"/>
                      <a:pt x="13492" y="11007"/>
                      <a:pt x="13132" y="11007"/>
                    </a:cubicBezTo>
                    <a:cubicBezTo>
                      <a:pt x="13117" y="11007"/>
                      <a:pt x="13102" y="11007"/>
                      <a:pt x="13087" y="11007"/>
                    </a:cubicBezTo>
                    <a:lnTo>
                      <a:pt x="12941" y="9900"/>
                    </a:lnTo>
                    <a:cubicBezTo>
                      <a:pt x="12965" y="9899"/>
                      <a:pt x="12990" y="9898"/>
                      <a:pt x="13014" y="9898"/>
                    </a:cubicBezTo>
                    <a:cubicBezTo>
                      <a:pt x="13238" y="9898"/>
                      <a:pt x="13432" y="9948"/>
                      <a:pt x="13597" y="10046"/>
                    </a:cubicBezTo>
                    <a:cubicBezTo>
                      <a:pt x="13573" y="10132"/>
                      <a:pt x="13597" y="10216"/>
                      <a:pt x="13670" y="10278"/>
                    </a:cubicBezTo>
                    <a:cubicBezTo>
                      <a:pt x="13723" y="10330"/>
                      <a:pt x="13794" y="10355"/>
                      <a:pt x="13863" y="10355"/>
                    </a:cubicBezTo>
                    <a:cubicBezTo>
                      <a:pt x="13906" y="10355"/>
                      <a:pt x="13949" y="10345"/>
                      <a:pt x="13987" y="10326"/>
                    </a:cubicBezTo>
                    <a:cubicBezTo>
                      <a:pt x="14084" y="10278"/>
                      <a:pt x="14157" y="10168"/>
                      <a:pt x="14157" y="10059"/>
                    </a:cubicBezTo>
                    <a:cubicBezTo>
                      <a:pt x="14157" y="9937"/>
                      <a:pt x="14096" y="9827"/>
                      <a:pt x="13998" y="9767"/>
                    </a:cubicBezTo>
                    <a:cubicBezTo>
                      <a:pt x="13987" y="9754"/>
                      <a:pt x="13987" y="9754"/>
                      <a:pt x="13974" y="9754"/>
                    </a:cubicBezTo>
                    <a:cubicBezTo>
                      <a:pt x="13752" y="9455"/>
                      <a:pt x="13399" y="9287"/>
                      <a:pt x="12979" y="9287"/>
                    </a:cubicBezTo>
                    <a:cubicBezTo>
                      <a:pt x="12938" y="9287"/>
                      <a:pt x="12897" y="9289"/>
                      <a:pt x="12855" y="9292"/>
                    </a:cubicBezTo>
                    <a:lnTo>
                      <a:pt x="12843" y="9146"/>
                    </a:lnTo>
                    <a:cubicBezTo>
                      <a:pt x="12806" y="8891"/>
                      <a:pt x="12770" y="8648"/>
                      <a:pt x="12746" y="8392"/>
                    </a:cubicBezTo>
                    <a:lnTo>
                      <a:pt x="12746" y="8392"/>
                    </a:lnTo>
                    <a:cubicBezTo>
                      <a:pt x="12916" y="8416"/>
                      <a:pt x="13087" y="8465"/>
                      <a:pt x="13257" y="8551"/>
                    </a:cubicBezTo>
                    <a:cubicBezTo>
                      <a:pt x="13257" y="8672"/>
                      <a:pt x="13317" y="8781"/>
                      <a:pt x="13427" y="8830"/>
                    </a:cubicBezTo>
                    <a:cubicBezTo>
                      <a:pt x="13454" y="8840"/>
                      <a:pt x="13485" y="8845"/>
                      <a:pt x="13517" y="8845"/>
                    </a:cubicBezTo>
                    <a:cubicBezTo>
                      <a:pt x="13600" y="8845"/>
                      <a:pt x="13694" y="8813"/>
                      <a:pt x="13755" y="8770"/>
                    </a:cubicBezTo>
                    <a:cubicBezTo>
                      <a:pt x="13852" y="8708"/>
                      <a:pt x="13901" y="8587"/>
                      <a:pt x="13877" y="8453"/>
                    </a:cubicBezTo>
                    <a:cubicBezTo>
                      <a:pt x="13865" y="8343"/>
                      <a:pt x="13804" y="8259"/>
                      <a:pt x="13719" y="8222"/>
                    </a:cubicBezTo>
                    <a:cubicBezTo>
                      <a:pt x="13463" y="7906"/>
                      <a:pt x="13087" y="7735"/>
                      <a:pt x="12661" y="7735"/>
                    </a:cubicBezTo>
                    <a:lnTo>
                      <a:pt x="12625" y="7516"/>
                    </a:lnTo>
                    <a:cubicBezTo>
                      <a:pt x="12588" y="7262"/>
                      <a:pt x="12552" y="7006"/>
                      <a:pt x="12527" y="6751"/>
                    </a:cubicBezTo>
                    <a:lnTo>
                      <a:pt x="12527" y="6751"/>
                    </a:lnTo>
                    <a:cubicBezTo>
                      <a:pt x="12697" y="6762"/>
                      <a:pt x="12855" y="6824"/>
                      <a:pt x="13025" y="6945"/>
                    </a:cubicBezTo>
                    <a:cubicBezTo>
                      <a:pt x="13001" y="7018"/>
                      <a:pt x="13025" y="7103"/>
                      <a:pt x="13087" y="7176"/>
                    </a:cubicBezTo>
                    <a:cubicBezTo>
                      <a:pt x="13160" y="7250"/>
                      <a:pt x="13250" y="7291"/>
                      <a:pt x="13339" y="7291"/>
                    </a:cubicBezTo>
                    <a:cubicBezTo>
                      <a:pt x="13381" y="7291"/>
                      <a:pt x="13424" y="7281"/>
                      <a:pt x="13463" y="7262"/>
                    </a:cubicBezTo>
                    <a:cubicBezTo>
                      <a:pt x="13609" y="7200"/>
                      <a:pt x="13695" y="7067"/>
                      <a:pt x="13695" y="6921"/>
                    </a:cubicBezTo>
                    <a:cubicBezTo>
                      <a:pt x="13695" y="6775"/>
                      <a:pt x="13622" y="6653"/>
                      <a:pt x="13487" y="6592"/>
                    </a:cubicBezTo>
                    <a:cubicBezTo>
                      <a:pt x="13487" y="6592"/>
                      <a:pt x="13476" y="6592"/>
                      <a:pt x="13476" y="6580"/>
                    </a:cubicBezTo>
                    <a:cubicBezTo>
                      <a:pt x="13259" y="6295"/>
                      <a:pt x="12925" y="6128"/>
                      <a:pt x="12524" y="6128"/>
                    </a:cubicBezTo>
                    <a:cubicBezTo>
                      <a:pt x="12497" y="6128"/>
                      <a:pt x="12469" y="6129"/>
                      <a:pt x="12442" y="6130"/>
                    </a:cubicBezTo>
                    <a:cubicBezTo>
                      <a:pt x="12406" y="5899"/>
                      <a:pt x="12369" y="5668"/>
                      <a:pt x="12344" y="5437"/>
                    </a:cubicBezTo>
                    <a:lnTo>
                      <a:pt x="12344" y="5437"/>
                    </a:lnTo>
                    <a:cubicBezTo>
                      <a:pt x="12527" y="5449"/>
                      <a:pt x="12685" y="5498"/>
                      <a:pt x="12831" y="5583"/>
                    </a:cubicBezTo>
                    <a:cubicBezTo>
                      <a:pt x="12806" y="5692"/>
                      <a:pt x="12855" y="5790"/>
                      <a:pt x="12941" y="5851"/>
                    </a:cubicBezTo>
                    <a:cubicBezTo>
                      <a:pt x="13003" y="5885"/>
                      <a:pt x="13075" y="5903"/>
                      <a:pt x="13146" y="5903"/>
                    </a:cubicBezTo>
                    <a:cubicBezTo>
                      <a:pt x="13228" y="5903"/>
                      <a:pt x="13307" y="5879"/>
                      <a:pt x="13366" y="5826"/>
                    </a:cubicBezTo>
                    <a:cubicBezTo>
                      <a:pt x="13463" y="5754"/>
                      <a:pt x="13512" y="5656"/>
                      <a:pt x="13500" y="5546"/>
                    </a:cubicBezTo>
                    <a:cubicBezTo>
                      <a:pt x="13487" y="5413"/>
                      <a:pt x="13390" y="5267"/>
                      <a:pt x="13257" y="5181"/>
                    </a:cubicBezTo>
                    <a:cubicBezTo>
                      <a:pt x="13053" y="4898"/>
                      <a:pt x="12721" y="4741"/>
                      <a:pt x="12322" y="4741"/>
                    </a:cubicBezTo>
                    <a:cubicBezTo>
                      <a:pt x="12294" y="4741"/>
                      <a:pt x="12265" y="4742"/>
                      <a:pt x="12235" y="4744"/>
                    </a:cubicBezTo>
                    <a:lnTo>
                      <a:pt x="12125" y="4014"/>
                    </a:lnTo>
                    <a:lnTo>
                      <a:pt x="12125" y="4014"/>
                    </a:lnTo>
                    <a:cubicBezTo>
                      <a:pt x="12369" y="4027"/>
                      <a:pt x="12588" y="4136"/>
                      <a:pt x="12722" y="4294"/>
                    </a:cubicBezTo>
                    <a:cubicBezTo>
                      <a:pt x="12685" y="4403"/>
                      <a:pt x="12722" y="4513"/>
                      <a:pt x="12806" y="4573"/>
                    </a:cubicBezTo>
                    <a:cubicBezTo>
                      <a:pt x="12847" y="4599"/>
                      <a:pt x="12892" y="4612"/>
                      <a:pt x="12937" y="4612"/>
                    </a:cubicBezTo>
                    <a:cubicBezTo>
                      <a:pt x="13001" y="4612"/>
                      <a:pt x="13066" y="4587"/>
                      <a:pt x="13123" y="4537"/>
                    </a:cubicBezTo>
                    <a:cubicBezTo>
                      <a:pt x="13220" y="4464"/>
                      <a:pt x="13281" y="4330"/>
                      <a:pt x="13269" y="4209"/>
                    </a:cubicBezTo>
                    <a:cubicBezTo>
                      <a:pt x="13244" y="4100"/>
                      <a:pt x="13184" y="4002"/>
                      <a:pt x="13074" y="3965"/>
                    </a:cubicBezTo>
                    <a:cubicBezTo>
                      <a:pt x="13062" y="3954"/>
                      <a:pt x="13050" y="3954"/>
                      <a:pt x="13038" y="3954"/>
                    </a:cubicBezTo>
                    <a:cubicBezTo>
                      <a:pt x="12868" y="3576"/>
                      <a:pt x="12393" y="3430"/>
                      <a:pt x="12028" y="3430"/>
                    </a:cubicBezTo>
                    <a:cubicBezTo>
                      <a:pt x="11992" y="3187"/>
                      <a:pt x="11955" y="2981"/>
                      <a:pt x="11919" y="2773"/>
                    </a:cubicBezTo>
                    <a:lnTo>
                      <a:pt x="11919" y="2773"/>
                    </a:lnTo>
                    <a:cubicBezTo>
                      <a:pt x="12101" y="2798"/>
                      <a:pt x="12284" y="2871"/>
                      <a:pt x="12454" y="3017"/>
                    </a:cubicBezTo>
                    <a:cubicBezTo>
                      <a:pt x="12417" y="3127"/>
                      <a:pt x="12442" y="3224"/>
                      <a:pt x="12527" y="3284"/>
                    </a:cubicBezTo>
                    <a:cubicBezTo>
                      <a:pt x="12582" y="3327"/>
                      <a:pt x="12652" y="3348"/>
                      <a:pt x="12721" y="3348"/>
                    </a:cubicBezTo>
                    <a:cubicBezTo>
                      <a:pt x="12791" y="3348"/>
                      <a:pt x="12861" y="3327"/>
                      <a:pt x="12916" y="3284"/>
                    </a:cubicBezTo>
                    <a:cubicBezTo>
                      <a:pt x="13001" y="3224"/>
                      <a:pt x="13062" y="3114"/>
                      <a:pt x="13074" y="3005"/>
                    </a:cubicBezTo>
                    <a:cubicBezTo>
                      <a:pt x="13087" y="2835"/>
                      <a:pt x="12989" y="2725"/>
                      <a:pt x="12892" y="2640"/>
                    </a:cubicBezTo>
                    <a:cubicBezTo>
                      <a:pt x="12697" y="2384"/>
                      <a:pt x="12344" y="2300"/>
                      <a:pt x="12150" y="2275"/>
                    </a:cubicBezTo>
                    <a:cubicBezTo>
                      <a:pt x="12052" y="2251"/>
                      <a:pt x="11943" y="2251"/>
                      <a:pt x="11834" y="2251"/>
                    </a:cubicBezTo>
                    <a:lnTo>
                      <a:pt x="11822" y="2227"/>
                    </a:lnTo>
                    <a:lnTo>
                      <a:pt x="11822" y="2214"/>
                    </a:lnTo>
                    <a:lnTo>
                      <a:pt x="11834" y="2202"/>
                    </a:lnTo>
                    <a:cubicBezTo>
                      <a:pt x="11834" y="2178"/>
                      <a:pt x="11858" y="2165"/>
                      <a:pt x="11882" y="2154"/>
                    </a:cubicBezTo>
                    <a:cubicBezTo>
                      <a:pt x="11895" y="2154"/>
                      <a:pt x="11907" y="2141"/>
                      <a:pt x="11919" y="2129"/>
                    </a:cubicBezTo>
                    <a:cubicBezTo>
                      <a:pt x="12879" y="1740"/>
                      <a:pt x="13925" y="1728"/>
                      <a:pt x="14947" y="1716"/>
                    </a:cubicBezTo>
                    <a:lnTo>
                      <a:pt x="15130" y="1703"/>
                    </a:lnTo>
                    <a:cubicBezTo>
                      <a:pt x="16382" y="1692"/>
                      <a:pt x="17525" y="1655"/>
                      <a:pt x="18644" y="1606"/>
                    </a:cubicBezTo>
                    <a:cubicBezTo>
                      <a:pt x="21162" y="1473"/>
                      <a:pt x="23424" y="1254"/>
                      <a:pt x="25576" y="925"/>
                    </a:cubicBezTo>
                    <a:cubicBezTo>
                      <a:pt x="26878" y="730"/>
                      <a:pt x="28178" y="475"/>
                      <a:pt x="29443" y="159"/>
                    </a:cubicBezTo>
                    <a:close/>
                    <a:moveTo>
                      <a:pt x="28470" y="28702"/>
                    </a:moveTo>
                    <a:lnTo>
                      <a:pt x="28470" y="28726"/>
                    </a:lnTo>
                    <a:lnTo>
                      <a:pt x="28397" y="28726"/>
                    </a:lnTo>
                    <a:cubicBezTo>
                      <a:pt x="28361" y="28739"/>
                      <a:pt x="28337" y="28739"/>
                      <a:pt x="28300" y="28739"/>
                    </a:cubicBezTo>
                    <a:lnTo>
                      <a:pt x="28300" y="28726"/>
                    </a:lnTo>
                    <a:lnTo>
                      <a:pt x="28470" y="28702"/>
                    </a:lnTo>
                    <a:close/>
                    <a:moveTo>
                      <a:pt x="29456" y="122"/>
                    </a:moveTo>
                    <a:cubicBezTo>
                      <a:pt x="28178" y="427"/>
                      <a:pt x="26878" y="694"/>
                      <a:pt x="25576" y="889"/>
                    </a:cubicBezTo>
                    <a:cubicBezTo>
                      <a:pt x="23424" y="1217"/>
                      <a:pt x="21149" y="1448"/>
                      <a:pt x="18644" y="1570"/>
                    </a:cubicBezTo>
                    <a:cubicBezTo>
                      <a:pt x="17525" y="1619"/>
                      <a:pt x="16382" y="1655"/>
                      <a:pt x="15130" y="1667"/>
                    </a:cubicBezTo>
                    <a:lnTo>
                      <a:pt x="14947" y="1679"/>
                    </a:lnTo>
                    <a:cubicBezTo>
                      <a:pt x="13925" y="1692"/>
                      <a:pt x="12868" y="1703"/>
                      <a:pt x="11895" y="2092"/>
                    </a:cubicBezTo>
                    <a:lnTo>
                      <a:pt x="11895" y="2105"/>
                    </a:lnTo>
                    <a:cubicBezTo>
                      <a:pt x="11882" y="2117"/>
                      <a:pt x="11882" y="2117"/>
                      <a:pt x="11871" y="2117"/>
                    </a:cubicBezTo>
                    <a:cubicBezTo>
                      <a:pt x="11834" y="2129"/>
                      <a:pt x="11809" y="2154"/>
                      <a:pt x="11798" y="2190"/>
                    </a:cubicBezTo>
                    <a:lnTo>
                      <a:pt x="11785" y="2202"/>
                    </a:lnTo>
                    <a:lnTo>
                      <a:pt x="11785" y="2214"/>
                    </a:lnTo>
                    <a:lnTo>
                      <a:pt x="11798" y="2287"/>
                    </a:lnTo>
                    <a:lnTo>
                      <a:pt x="11809" y="2287"/>
                    </a:lnTo>
                    <a:cubicBezTo>
                      <a:pt x="11931" y="2287"/>
                      <a:pt x="12041" y="2287"/>
                      <a:pt x="12150" y="2300"/>
                    </a:cubicBezTo>
                    <a:cubicBezTo>
                      <a:pt x="12344" y="2336"/>
                      <a:pt x="12685" y="2421"/>
                      <a:pt x="12868" y="2665"/>
                    </a:cubicBezTo>
                    <a:lnTo>
                      <a:pt x="12879" y="2676"/>
                    </a:lnTo>
                    <a:cubicBezTo>
                      <a:pt x="12965" y="2749"/>
                      <a:pt x="13050" y="2859"/>
                      <a:pt x="13038" y="2992"/>
                    </a:cubicBezTo>
                    <a:cubicBezTo>
                      <a:pt x="13038" y="3102"/>
                      <a:pt x="12977" y="3200"/>
                      <a:pt x="12892" y="3260"/>
                    </a:cubicBezTo>
                    <a:cubicBezTo>
                      <a:pt x="12843" y="3296"/>
                      <a:pt x="12783" y="3315"/>
                      <a:pt x="12722" y="3315"/>
                    </a:cubicBezTo>
                    <a:cubicBezTo>
                      <a:pt x="12661" y="3315"/>
                      <a:pt x="12600" y="3296"/>
                      <a:pt x="12552" y="3260"/>
                    </a:cubicBezTo>
                    <a:cubicBezTo>
                      <a:pt x="12503" y="3224"/>
                      <a:pt x="12442" y="3151"/>
                      <a:pt x="12490" y="3029"/>
                    </a:cubicBezTo>
                    <a:lnTo>
                      <a:pt x="12503" y="3005"/>
                    </a:lnTo>
                    <a:lnTo>
                      <a:pt x="12490" y="3005"/>
                    </a:lnTo>
                    <a:cubicBezTo>
                      <a:pt x="12296" y="2846"/>
                      <a:pt x="12101" y="2749"/>
                      <a:pt x="11895" y="2737"/>
                    </a:cubicBezTo>
                    <a:lnTo>
                      <a:pt x="11882" y="2737"/>
                    </a:lnTo>
                    <a:lnTo>
                      <a:pt x="11882" y="2762"/>
                    </a:lnTo>
                    <a:cubicBezTo>
                      <a:pt x="11919" y="2968"/>
                      <a:pt x="11955" y="3200"/>
                      <a:pt x="12004" y="3455"/>
                    </a:cubicBezTo>
                    <a:lnTo>
                      <a:pt x="12004" y="3467"/>
                    </a:lnTo>
                    <a:lnTo>
                      <a:pt x="12016" y="3467"/>
                    </a:lnTo>
                    <a:cubicBezTo>
                      <a:pt x="12406" y="3467"/>
                      <a:pt x="12868" y="3625"/>
                      <a:pt x="13014" y="3990"/>
                    </a:cubicBezTo>
                    <a:lnTo>
                      <a:pt x="13025" y="4002"/>
                    </a:lnTo>
                    <a:lnTo>
                      <a:pt x="13038" y="3990"/>
                    </a:lnTo>
                    <a:lnTo>
                      <a:pt x="13062" y="3990"/>
                    </a:lnTo>
                    <a:cubicBezTo>
                      <a:pt x="13160" y="4038"/>
                      <a:pt x="13220" y="4111"/>
                      <a:pt x="13233" y="4209"/>
                    </a:cubicBezTo>
                    <a:cubicBezTo>
                      <a:pt x="13244" y="4318"/>
                      <a:pt x="13196" y="4440"/>
                      <a:pt x="13098" y="4513"/>
                    </a:cubicBezTo>
                    <a:cubicBezTo>
                      <a:pt x="13052" y="4553"/>
                      <a:pt x="12997" y="4571"/>
                      <a:pt x="12946" y="4571"/>
                    </a:cubicBezTo>
                    <a:cubicBezTo>
                      <a:pt x="12904" y="4571"/>
                      <a:pt x="12864" y="4559"/>
                      <a:pt x="12831" y="4537"/>
                    </a:cubicBezTo>
                    <a:cubicBezTo>
                      <a:pt x="12746" y="4489"/>
                      <a:pt x="12722" y="4391"/>
                      <a:pt x="12758" y="4294"/>
                    </a:cubicBezTo>
                    <a:lnTo>
                      <a:pt x="12758" y="4281"/>
                    </a:lnTo>
                    <a:cubicBezTo>
                      <a:pt x="12600" y="4100"/>
                      <a:pt x="12369" y="3990"/>
                      <a:pt x="12101" y="3978"/>
                    </a:cubicBezTo>
                    <a:lnTo>
                      <a:pt x="12089" y="3978"/>
                    </a:lnTo>
                    <a:lnTo>
                      <a:pt x="12089" y="3990"/>
                    </a:lnTo>
                    <a:cubicBezTo>
                      <a:pt x="12125" y="4245"/>
                      <a:pt x="12162" y="4500"/>
                      <a:pt x="12211" y="4756"/>
                    </a:cubicBezTo>
                    <a:lnTo>
                      <a:pt x="12211" y="4781"/>
                    </a:lnTo>
                    <a:lnTo>
                      <a:pt x="12223" y="4781"/>
                    </a:lnTo>
                    <a:cubicBezTo>
                      <a:pt x="12251" y="4779"/>
                      <a:pt x="12280" y="4778"/>
                      <a:pt x="12308" y="4778"/>
                    </a:cubicBezTo>
                    <a:cubicBezTo>
                      <a:pt x="12697" y="4778"/>
                      <a:pt x="13028" y="4934"/>
                      <a:pt x="13220" y="5206"/>
                    </a:cubicBezTo>
                    <a:lnTo>
                      <a:pt x="13233" y="5206"/>
                    </a:lnTo>
                    <a:cubicBezTo>
                      <a:pt x="13366" y="5291"/>
                      <a:pt x="13451" y="5425"/>
                      <a:pt x="13463" y="5546"/>
                    </a:cubicBezTo>
                    <a:cubicBezTo>
                      <a:pt x="13476" y="5644"/>
                      <a:pt x="13427" y="5729"/>
                      <a:pt x="13342" y="5802"/>
                    </a:cubicBezTo>
                    <a:cubicBezTo>
                      <a:pt x="13289" y="5848"/>
                      <a:pt x="13215" y="5869"/>
                      <a:pt x="13140" y="5869"/>
                    </a:cubicBezTo>
                    <a:cubicBezTo>
                      <a:pt x="13078" y="5869"/>
                      <a:pt x="13015" y="5854"/>
                      <a:pt x="12965" y="5826"/>
                    </a:cubicBezTo>
                    <a:cubicBezTo>
                      <a:pt x="12879" y="5765"/>
                      <a:pt x="12843" y="5681"/>
                      <a:pt x="12868" y="5583"/>
                    </a:cubicBezTo>
                    <a:lnTo>
                      <a:pt x="12868" y="5571"/>
                    </a:lnTo>
                    <a:lnTo>
                      <a:pt x="12855" y="5559"/>
                    </a:lnTo>
                    <a:cubicBezTo>
                      <a:pt x="12697" y="5462"/>
                      <a:pt x="12515" y="5400"/>
                      <a:pt x="12320" y="5400"/>
                    </a:cubicBezTo>
                    <a:lnTo>
                      <a:pt x="12296" y="5400"/>
                    </a:lnTo>
                    <a:lnTo>
                      <a:pt x="12296" y="5413"/>
                    </a:lnTo>
                    <a:lnTo>
                      <a:pt x="12406" y="6143"/>
                    </a:lnTo>
                    <a:lnTo>
                      <a:pt x="12406" y="6167"/>
                    </a:lnTo>
                    <a:lnTo>
                      <a:pt x="12417" y="6154"/>
                    </a:lnTo>
                    <a:cubicBezTo>
                      <a:pt x="12432" y="6154"/>
                      <a:pt x="12447" y="6154"/>
                      <a:pt x="12462" y="6154"/>
                    </a:cubicBezTo>
                    <a:cubicBezTo>
                      <a:pt x="12880" y="6154"/>
                      <a:pt x="13228" y="6311"/>
                      <a:pt x="13451" y="6616"/>
                    </a:cubicBezTo>
                    <a:lnTo>
                      <a:pt x="13476" y="6616"/>
                    </a:lnTo>
                    <a:cubicBezTo>
                      <a:pt x="13597" y="6678"/>
                      <a:pt x="13658" y="6787"/>
                      <a:pt x="13658" y="6921"/>
                    </a:cubicBezTo>
                    <a:cubicBezTo>
                      <a:pt x="13658" y="7054"/>
                      <a:pt x="13573" y="7176"/>
                      <a:pt x="13451" y="7225"/>
                    </a:cubicBezTo>
                    <a:cubicBezTo>
                      <a:pt x="13415" y="7241"/>
                      <a:pt x="13376" y="7249"/>
                      <a:pt x="13336" y="7249"/>
                    </a:cubicBezTo>
                    <a:cubicBezTo>
                      <a:pt x="13257" y="7249"/>
                      <a:pt x="13176" y="7216"/>
                      <a:pt x="13111" y="7152"/>
                    </a:cubicBezTo>
                    <a:cubicBezTo>
                      <a:pt x="13050" y="7091"/>
                      <a:pt x="13038" y="7006"/>
                      <a:pt x="13062" y="6945"/>
                    </a:cubicBezTo>
                    <a:lnTo>
                      <a:pt x="13062" y="6933"/>
                    </a:lnTo>
                    <a:lnTo>
                      <a:pt x="13050" y="6921"/>
                    </a:lnTo>
                    <a:cubicBezTo>
                      <a:pt x="12868" y="6787"/>
                      <a:pt x="12697" y="6726"/>
                      <a:pt x="12503" y="6714"/>
                    </a:cubicBezTo>
                    <a:lnTo>
                      <a:pt x="12479" y="6714"/>
                    </a:lnTo>
                    <a:lnTo>
                      <a:pt x="12490" y="6738"/>
                    </a:lnTo>
                    <a:cubicBezTo>
                      <a:pt x="12515" y="6994"/>
                      <a:pt x="12552" y="7262"/>
                      <a:pt x="12588" y="7516"/>
                    </a:cubicBezTo>
                    <a:lnTo>
                      <a:pt x="12625" y="7772"/>
                    </a:lnTo>
                    <a:lnTo>
                      <a:pt x="12636" y="7772"/>
                    </a:lnTo>
                    <a:cubicBezTo>
                      <a:pt x="12651" y="7772"/>
                      <a:pt x="12666" y="7772"/>
                      <a:pt x="12682" y="7772"/>
                    </a:cubicBezTo>
                    <a:cubicBezTo>
                      <a:pt x="13099" y="7772"/>
                      <a:pt x="13448" y="7941"/>
                      <a:pt x="13695" y="8246"/>
                    </a:cubicBezTo>
                    <a:cubicBezTo>
                      <a:pt x="13779" y="8283"/>
                      <a:pt x="13841" y="8356"/>
                      <a:pt x="13852" y="8465"/>
                    </a:cubicBezTo>
                    <a:cubicBezTo>
                      <a:pt x="13865" y="8575"/>
                      <a:pt x="13816" y="8684"/>
                      <a:pt x="13743" y="8733"/>
                    </a:cubicBezTo>
                    <a:cubicBezTo>
                      <a:pt x="13681" y="8777"/>
                      <a:pt x="13594" y="8808"/>
                      <a:pt x="13518" y="8808"/>
                    </a:cubicBezTo>
                    <a:cubicBezTo>
                      <a:pt x="13489" y="8808"/>
                      <a:pt x="13462" y="8804"/>
                      <a:pt x="13439" y="8794"/>
                    </a:cubicBezTo>
                    <a:cubicBezTo>
                      <a:pt x="13342" y="8757"/>
                      <a:pt x="13293" y="8660"/>
                      <a:pt x="13293" y="8538"/>
                    </a:cubicBezTo>
                    <a:lnTo>
                      <a:pt x="13293" y="8526"/>
                    </a:lnTo>
                    <a:lnTo>
                      <a:pt x="13281" y="8526"/>
                    </a:lnTo>
                    <a:cubicBezTo>
                      <a:pt x="13098" y="8429"/>
                      <a:pt x="12916" y="8368"/>
                      <a:pt x="12722" y="8356"/>
                    </a:cubicBezTo>
                    <a:lnTo>
                      <a:pt x="12697" y="8356"/>
                    </a:lnTo>
                    <a:lnTo>
                      <a:pt x="12697" y="8380"/>
                    </a:lnTo>
                    <a:lnTo>
                      <a:pt x="12806" y="9146"/>
                    </a:lnTo>
                    <a:lnTo>
                      <a:pt x="12831" y="9329"/>
                    </a:lnTo>
                    <a:lnTo>
                      <a:pt x="12843" y="9329"/>
                    </a:lnTo>
                    <a:cubicBezTo>
                      <a:pt x="12889" y="9325"/>
                      <a:pt x="12933" y="9324"/>
                      <a:pt x="12977" y="9324"/>
                    </a:cubicBezTo>
                    <a:cubicBezTo>
                      <a:pt x="13392" y="9324"/>
                      <a:pt x="13741" y="9482"/>
                      <a:pt x="13950" y="9778"/>
                    </a:cubicBezTo>
                    <a:lnTo>
                      <a:pt x="13950" y="9791"/>
                    </a:lnTo>
                    <a:lnTo>
                      <a:pt x="13987" y="9791"/>
                    </a:lnTo>
                    <a:cubicBezTo>
                      <a:pt x="14071" y="9851"/>
                      <a:pt x="14120" y="9949"/>
                      <a:pt x="14120" y="10059"/>
                    </a:cubicBezTo>
                    <a:cubicBezTo>
                      <a:pt x="14120" y="10156"/>
                      <a:pt x="14060" y="10253"/>
                      <a:pt x="13974" y="10289"/>
                    </a:cubicBezTo>
                    <a:cubicBezTo>
                      <a:pt x="13935" y="10309"/>
                      <a:pt x="13894" y="10319"/>
                      <a:pt x="13854" y="10319"/>
                    </a:cubicBezTo>
                    <a:cubicBezTo>
                      <a:pt x="13795" y="10319"/>
                      <a:pt x="13738" y="10297"/>
                      <a:pt x="13695" y="10253"/>
                    </a:cubicBezTo>
                    <a:cubicBezTo>
                      <a:pt x="13622" y="10192"/>
                      <a:pt x="13609" y="10119"/>
                      <a:pt x="13633" y="10046"/>
                    </a:cubicBezTo>
                    <a:lnTo>
                      <a:pt x="13646" y="10022"/>
                    </a:lnTo>
                    <a:lnTo>
                      <a:pt x="13633" y="10022"/>
                    </a:lnTo>
                    <a:cubicBezTo>
                      <a:pt x="13471" y="9920"/>
                      <a:pt x="13275" y="9870"/>
                      <a:pt x="13053" y="9870"/>
                    </a:cubicBezTo>
                    <a:cubicBezTo>
                      <a:pt x="13008" y="9870"/>
                      <a:pt x="12963" y="9872"/>
                      <a:pt x="12916" y="9876"/>
                    </a:cubicBezTo>
                    <a:lnTo>
                      <a:pt x="12892" y="9876"/>
                    </a:lnTo>
                    <a:lnTo>
                      <a:pt x="13050" y="11043"/>
                    </a:lnTo>
                    <a:lnTo>
                      <a:pt x="13062" y="11043"/>
                    </a:lnTo>
                    <a:cubicBezTo>
                      <a:pt x="13077" y="11043"/>
                      <a:pt x="13091" y="11043"/>
                      <a:pt x="13105" y="11043"/>
                    </a:cubicBezTo>
                    <a:cubicBezTo>
                      <a:pt x="13478" y="11043"/>
                      <a:pt x="13815" y="11188"/>
                      <a:pt x="14096" y="11469"/>
                    </a:cubicBezTo>
                    <a:lnTo>
                      <a:pt x="14120" y="11469"/>
                    </a:lnTo>
                    <a:cubicBezTo>
                      <a:pt x="14230" y="11469"/>
                      <a:pt x="14363" y="11554"/>
                      <a:pt x="14412" y="11676"/>
                    </a:cubicBezTo>
                    <a:cubicBezTo>
                      <a:pt x="14449" y="11761"/>
                      <a:pt x="14436" y="11846"/>
                      <a:pt x="14376" y="11919"/>
                    </a:cubicBezTo>
                    <a:cubicBezTo>
                      <a:pt x="14322" y="11994"/>
                      <a:pt x="14202" y="12069"/>
                      <a:pt x="14100" y="12069"/>
                    </a:cubicBezTo>
                    <a:cubicBezTo>
                      <a:pt x="14086" y="12069"/>
                      <a:pt x="14072" y="12068"/>
                      <a:pt x="14060" y="12065"/>
                    </a:cubicBezTo>
                    <a:cubicBezTo>
                      <a:pt x="13974" y="12041"/>
                      <a:pt x="13852" y="11919"/>
                      <a:pt x="13865" y="11834"/>
                    </a:cubicBezTo>
                    <a:cubicBezTo>
                      <a:pt x="13865" y="11822"/>
                      <a:pt x="13865" y="11822"/>
                      <a:pt x="13877" y="11822"/>
                    </a:cubicBezTo>
                    <a:lnTo>
                      <a:pt x="13877" y="11810"/>
                    </a:lnTo>
                    <a:lnTo>
                      <a:pt x="13865" y="11797"/>
                    </a:lnTo>
                    <a:cubicBezTo>
                      <a:pt x="13597" y="11627"/>
                      <a:pt x="13354" y="11542"/>
                      <a:pt x="13135" y="11542"/>
                    </a:cubicBezTo>
                    <a:lnTo>
                      <a:pt x="13111" y="11530"/>
                    </a:lnTo>
                    <a:lnTo>
                      <a:pt x="13111" y="11554"/>
                    </a:lnTo>
                    <a:cubicBezTo>
                      <a:pt x="13171" y="11932"/>
                      <a:pt x="13220" y="12308"/>
                      <a:pt x="13269" y="12686"/>
                    </a:cubicBezTo>
                    <a:lnTo>
                      <a:pt x="13269" y="12710"/>
                    </a:lnTo>
                    <a:lnTo>
                      <a:pt x="13281" y="12710"/>
                    </a:lnTo>
                    <a:cubicBezTo>
                      <a:pt x="13299" y="12709"/>
                      <a:pt x="13317" y="12709"/>
                      <a:pt x="13336" y="12709"/>
                    </a:cubicBezTo>
                    <a:cubicBezTo>
                      <a:pt x="13646" y="12709"/>
                      <a:pt x="14048" y="12810"/>
                      <a:pt x="14266" y="13062"/>
                    </a:cubicBezTo>
                    <a:lnTo>
                      <a:pt x="14266" y="13075"/>
                    </a:lnTo>
                    <a:lnTo>
                      <a:pt x="14278" y="13075"/>
                    </a:lnTo>
                    <a:cubicBezTo>
                      <a:pt x="14412" y="13075"/>
                      <a:pt x="14558" y="13159"/>
                      <a:pt x="14619" y="13281"/>
                    </a:cubicBezTo>
                    <a:cubicBezTo>
                      <a:pt x="14643" y="13342"/>
                      <a:pt x="14679" y="13464"/>
                      <a:pt x="14582" y="13586"/>
                    </a:cubicBezTo>
                    <a:cubicBezTo>
                      <a:pt x="14531" y="13652"/>
                      <a:pt x="14429" y="13682"/>
                      <a:pt x="14330" y="13682"/>
                    </a:cubicBezTo>
                    <a:cubicBezTo>
                      <a:pt x="14267" y="13682"/>
                      <a:pt x="14204" y="13670"/>
                      <a:pt x="14157" y="13646"/>
                    </a:cubicBezTo>
                    <a:cubicBezTo>
                      <a:pt x="14108" y="13622"/>
                      <a:pt x="14023" y="13561"/>
                      <a:pt x="14035" y="13451"/>
                    </a:cubicBezTo>
                    <a:lnTo>
                      <a:pt x="14047" y="13440"/>
                    </a:lnTo>
                    <a:lnTo>
                      <a:pt x="14035" y="13427"/>
                    </a:lnTo>
                    <a:cubicBezTo>
                      <a:pt x="13841" y="13257"/>
                      <a:pt x="13524" y="13232"/>
                      <a:pt x="13354" y="13232"/>
                    </a:cubicBezTo>
                    <a:lnTo>
                      <a:pt x="13342" y="13232"/>
                    </a:lnTo>
                    <a:lnTo>
                      <a:pt x="13342" y="13257"/>
                    </a:lnTo>
                    <a:cubicBezTo>
                      <a:pt x="13366" y="13500"/>
                      <a:pt x="13403" y="13743"/>
                      <a:pt x="13439" y="13986"/>
                    </a:cubicBezTo>
                    <a:lnTo>
                      <a:pt x="13476" y="14267"/>
                    </a:lnTo>
                    <a:lnTo>
                      <a:pt x="13487" y="14267"/>
                    </a:lnTo>
                    <a:cubicBezTo>
                      <a:pt x="13506" y="14266"/>
                      <a:pt x="13524" y="14266"/>
                      <a:pt x="13543" y="14266"/>
                    </a:cubicBezTo>
                    <a:cubicBezTo>
                      <a:pt x="13914" y="14266"/>
                      <a:pt x="14291" y="14386"/>
                      <a:pt x="14533" y="14594"/>
                    </a:cubicBezTo>
                    <a:lnTo>
                      <a:pt x="14546" y="14594"/>
                    </a:lnTo>
                    <a:cubicBezTo>
                      <a:pt x="14606" y="14594"/>
                      <a:pt x="14789" y="14594"/>
                      <a:pt x="14838" y="14740"/>
                    </a:cubicBezTo>
                    <a:cubicBezTo>
                      <a:pt x="14874" y="14850"/>
                      <a:pt x="14838" y="14996"/>
                      <a:pt x="14765" y="15081"/>
                    </a:cubicBezTo>
                    <a:cubicBezTo>
                      <a:pt x="14709" y="15137"/>
                      <a:pt x="14628" y="15156"/>
                      <a:pt x="14547" y="15156"/>
                    </a:cubicBezTo>
                    <a:cubicBezTo>
                      <a:pt x="14505" y="15156"/>
                      <a:pt x="14462" y="15151"/>
                      <a:pt x="14424" y="15142"/>
                    </a:cubicBezTo>
                    <a:cubicBezTo>
                      <a:pt x="14351" y="15118"/>
                      <a:pt x="14278" y="15057"/>
                      <a:pt x="14278" y="14984"/>
                    </a:cubicBezTo>
                    <a:lnTo>
                      <a:pt x="14278" y="14972"/>
                    </a:lnTo>
                    <a:cubicBezTo>
                      <a:pt x="14060" y="14850"/>
                      <a:pt x="13841" y="14740"/>
                      <a:pt x="13560" y="14740"/>
                    </a:cubicBezTo>
                    <a:lnTo>
                      <a:pt x="13536" y="14740"/>
                    </a:lnTo>
                    <a:lnTo>
                      <a:pt x="13536" y="14753"/>
                    </a:lnTo>
                    <a:cubicBezTo>
                      <a:pt x="13585" y="15142"/>
                      <a:pt x="13646" y="15519"/>
                      <a:pt x="13695" y="15896"/>
                    </a:cubicBezTo>
                    <a:lnTo>
                      <a:pt x="13695" y="15921"/>
                    </a:lnTo>
                    <a:lnTo>
                      <a:pt x="13719" y="15908"/>
                    </a:lnTo>
                    <a:cubicBezTo>
                      <a:pt x="13852" y="15908"/>
                      <a:pt x="13987" y="15908"/>
                      <a:pt x="14120" y="15921"/>
                    </a:cubicBezTo>
                    <a:cubicBezTo>
                      <a:pt x="14376" y="15945"/>
                      <a:pt x="14582" y="16029"/>
                      <a:pt x="14716" y="16151"/>
                    </a:cubicBezTo>
                    <a:lnTo>
                      <a:pt x="14728" y="16164"/>
                    </a:lnTo>
                    <a:lnTo>
                      <a:pt x="14741" y="16151"/>
                    </a:lnTo>
                    <a:lnTo>
                      <a:pt x="14752" y="16139"/>
                    </a:lnTo>
                    <a:cubicBezTo>
                      <a:pt x="14787" y="16126"/>
                      <a:pt x="14819" y="16119"/>
                      <a:pt x="14848" y="16119"/>
                    </a:cubicBezTo>
                    <a:cubicBezTo>
                      <a:pt x="14900" y="16119"/>
                      <a:pt x="14945" y="16141"/>
                      <a:pt x="14984" y="16188"/>
                    </a:cubicBezTo>
                    <a:cubicBezTo>
                      <a:pt x="15068" y="16297"/>
                      <a:pt x="15093" y="16529"/>
                      <a:pt x="15008" y="16650"/>
                    </a:cubicBezTo>
                    <a:cubicBezTo>
                      <a:pt x="14959" y="16728"/>
                      <a:pt x="14880" y="16767"/>
                      <a:pt x="14781" y="16767"/>
                    </a:cubicBezTo>
                    <a:cubicBezTo>
                      <a:pt x="14757" y="16767"/>
                      <a:pt x="14731" y="16764"/>
                      <a:pt x="14704" y="16759"/>
                    </a:cubicBezTo>
                    <a:cubicBezTo>
                      <a:pt x="14570" y="16723"/>
                      <a:pt x="14509" y="16650"/>
                      <a:pt x="14522" y="16516"/>
                    </a:cubicBezTo>
                    <a:lnTo>
                      <a:pt x="14522" y="16504"/>
                    </a:lnTo>
                    <a:lnTo>
                      <a:pt x="14509" y="16504"/>
                    </a:lnTo>
                    <a:cubicBezTo>
                      <a:pt x="14348" y="16424"/>
                      <a:pt x="14145" y="16376"/>
                      <a:pt x="13921" y="16376"/>
                    </a:cubicBezTo>
                    <a:cubicBezTo>
                      <a:pt x="13875" y="16376"/>
                      <a:pt x="13827" y="16378"/>
                      <a:pt x="13779" y="16383"/>
                    </a:cubicBezTo>
                    <a:lnTo>
                      <a:pt x="13755" y="16383"/>
                    </a:lnTo>
                    <a:lnTo>
                      <a:pt x="13779" y="16480"/>
                    </a:lnTo>
                    <a:cubicBezTo>
                      <a:pt x="13804" y="16723"/>
                      <a:pt x="13841" y="16978"/>
                      <a:pt x="13877" y="17234"/>
                    </a:cubicBezTo>
                    <a:cubicBezTo>
                      <a:pt x="13889" y="17283"/>
                      <a:pt x="13889" y="17331"/>
                      <a:pt x="13901" y="17380"/>
                    </a:cubicBezTo>
                    <a:lnTo>
                      <a:pt x="13914" y="17453"/>
                    </a:lnTo>
                    <a:lnTo>
                      <a:pt x="13925" y="17453"/>
                    </a:lnTo>
                    <a:cubicBezTo>
                      <a:pt x="13955" y="17451"/>
                      <a:pt x="13985" y="17450"/>
                      <a:pt x="14014" y="17450"/>
                    </a:cubicBezTo>
                    <a:cubicBezTo>
                      <a:pt x="14393" y="17450"/>
                      <a:pt x="14738" y="17595"/>
                      <a:pt x="15020" y="17854"/>
                    </a:cubicBezTo>
                    <a:lnTo>
                      <a:pt x="15057" y="17854"/>
                    </a:lnTo>
                    <a:cubicBezTo>
                      <a:pt x="15178" y="17854"/>
                      <a:pt x="15287" y="17927"/>
                      <a:pt x="15336" y="18048"/>
                    </a:cubicBezTo>
                    <a:cubicBezTo>
                      <a:pt x="15385" y="18146"/>
                      <a:pt x="15360" y="18267"/>
                      <a:pt x="15287" y="18353"/>
                    </a:cubicBezTo>
                    <a:cubicBezTo>
                      <a:pt x="15220" y="18431"/>
                      <a:pt x="15121" y="18469"/>
                      <a:pt x="15021" y="18469"/>
                    </a:cubicBezTo>
                    <a:cubicBezTo>
                      <a:pt x="14996" y="18469"/>
                      <a:pt x="14971" y="18467"/>
                      <a:pt x="14947" y="18462"/>
                    </a:cubicBezTo>
                    <a:cubicBezTo>
                      <a:pt x="14850" y="18437"/>
                      <a:pt x="14777" y="18364"/>
                      <a:pt x="14777" y="18280"/>
                    </a:cubicBezTo>
                    <a:lnTo>
                      <a:pt x="14777" y="18267"/>
                    </a:lnTo>
                    <a:cubicBezTo>
                      <a:pt x="14533" y="18110"/>
                      <a:pt x="14278" y="18024"/>
                      <a:pt x="14011" y="18024"/>
                    </a:cubicBezTo>
                    <a:lnTo>
                      <a:pt x="13987" y="18024"/>
                    </a:lnTo>
                    <a:lnTo>
                      <a:pt x="13998" y="18048"/>
                    </a:lnTo>
                    <a:cubicBezTo>
                      <a:pt x="14035" y="18304"/>
                      <a:pt x="14071" y="18572"/>
                      <a:pt x="14108" y="18839"/>
                    </a:cubicBezTo>
                    <a:lnTo>
                      <a:pt x="14144" y="19131"/>
                    </a:lnTo>
                    <a:lnTo>
                      <a:pt x="14157" y="19131"/>
                    </a:lnTo>
                    <a:cubicBezTo>
                      <a:pt x="14184" y="19129"/>
                      <a:pt x="14210" y="19129"/>
                      <a:pt x="14237" y="19129"/>
                    </a:cubicBezTo>
                    <a:cubicBezTo>
                      <a:pt x="14583" y="19129"/>
                      <a:pt x="14912" y="19278"/>
                      <a:pt x="15239" y="19605"/>
                    </a:cubicBezTo>
                    <a:lnTo>
                      <a:pt x="15239" y="19618"/>
                    </a:lnTo>
                    <a:lnTo>
                      <a:pt x="15251" y="19618"/>
                    </a:lnTo>
                    <a:cubicBezTo>
                      <a:pt x="15257" y="19617"/>
                      <a:pt x="15262" y="19617"/>
                      <a:pt x="15267" y="19617"/>
                    </a:cubicBezTo>
                    <a:cubicBezTo>
                      <a:pt x="15356" y="19617"/>
                      <a:pt x="15424" y="19721"/>
                      <a:pt x="15458" y="19824"/>
                    </a:cubicBezTo>
                    <a:cubicBezTo>
                      <a:pt x="15506" y="19982"/>
                      <a:pt x="15470" y="20104"/>
                      <a:pt x="15349" y="20177"/>
                    </a:cubicBezTo>
                    <a:cubicBezTo>
                      <a:pt x="15278" y="20212"/>
                      <a:pt x="15187" y="20239"/>
                      <a:pt x="15102" y="20239"/>
                    </a:cubicBezTo>
                    <a:cubicBezTo>
                      <a:pt x="15040" y="20239"/>
                      <a:pt x="14981" y="20225"/>
                      <a:pt x="14935" y="20189"/>
                    </a:cubicBezTo>
                    <a:cubicBezTo>
                      <a:pt x="14838" y="20116"/>
                      <a:pt x="14789" y="20007"/>
                      <a:pt x="14814" y="19909"/>
                    </a:cubicBezTo>
                    <a:lnTo>
                      <a:pt x="14814" y="19897"/>
                    </a:lnTo>
                    <a:lnTo>
                      <a:pt x="14801" y="19873"/>
                    </a:lnTo>
                    <a:cubicBezTo>
                      <a:pt x="14741" y="19824"/>
                      <a:pt x="14679" y="19775"/>
                      <a:pt x="14606" y="19739"/>
                    </a:cubicBezTo>
                    <a:cubicBezTo>
                      <a:pt x="14497" y="19691"/>
                      <a:pt x="14376" y="19666"/>
                      <a:pt x="14242" y="19666"/>
                    </a:cubicBezTo>
                    <a:lnTo>
                      <a:pt x="14217" y="19666"/>
                    </a:lnTo>
                    <a:lnTo>
                      <a:pt x="14217" y="19691"/>
                    </a:lnTo>
                    <a:cubicBezTo>
                      <a:pt x="14266" y="20067"/>
                      <a:pt x="14327" y="20445"/>
                      <a:pt x="14376" y="20821"/>
                    </a:cubicBezTo>
                    <a:lnTo>
                      <a:pt x="14376" y="20834"/>
                    </a:lnTo>
                    <a:lnTo>
                      <a:pt x="14387" y="20834"/>
                    </a:lnTo>
                    <a:cubicBezTo>
                      <a:pt x="14421" y="20832"/>
                      <a:pt x="14453" y="20831"/>
                      <a:pt x="14486" y="20831"/>
                    </a:cubicBezTo>
                    <a:cubicBezTo>
                      <a:pt x="14905" y="20831"/>
                      <a:pt x="15256" y="20977"/>
                      <a:pt x="15482" y="21259"/>
                    </a:cubicBezTo>
                    <a:lnTo>
                      <a:pt x="15495" y="21259"/>
                    </a:lnTo>
                    <a:cubicBezTo>
                      <a:pt x="15604" y="21259"/>
                      <a:pt x="15701" y="21356"/>
                      <a:pt x="15738" y="21466"/>
                    </a:cubicBezTo>
                    <a:cubicBezTo>
                      <a:pt x="15774" y="21575"/>
                      <a:pt x="15750" y="21697"/>
                      <a:pt x="15665" y="21782"/>
                    </a:cubicBezTo>
                    <a:cubicBezTo>
                      <a:pt x="15614" y="21842"/>
                      <a:pt x="15539" y="21871"/>
                      <a:pt x="15460" y="21871"/>
                    </a:cubicBezTo>
                    <a:cubicBezTo>
                      <a:pt x="15427" y="21871"/>
                      <a:pt x="15393" y="21866"/>
                      <a:pt x="15360" y="21855"/>
                    </a:cubicBezTo>
                    <a:cubicBezTo>
                      <a:pt x="15263" y="21818"/>
                      <a:pt x="15203" y="21721"/>
                      <a:pt x="15203" y="21624"/>
                    </a:cubicBezTo>
                    <a:lnTo>
                      <a:pt x="15203" y="21599"/>
                    </a:lnTo>
                    <a:lnTo>
                      <a:pt x="15190" y="21599"/>
                    </a:lnTo>
                    <a:cubicBezTo>
                      <a:pt x="14923" y="21442"/>
                      <a:pt x="14704" y="21369"/>
                      <a:pt x="14473" y="21369"/>
                    </a:cubicBezTo>
                    <a:lnTo>
                      <a:pt x="14449" y="21369"/>
                    </a:lnTo>
                    <a:lnTo>
                      <a:pt x="14449" y="21393"/>
                    </a:lnTo>
                    <a:cubicBezTo>
                      <a:pt x="14485" y="21672"/>
                      <a:pt x="14533" y="21953"/>
                      <a:pt x="14570" y="22232"/>
                    </a:cubicBezTo>
                    <a:lnTo>
                      <a:pt x="14606" y="22585"/>
                    </a:lnTo>
                    <a:lnTo>
                      <a:pt x="14631" y="22585"/>
                    </a:lnTo>
                    <a:cubicBezTo>
                      <a:pt x="14996" y="22585"/>
                      <a:pt x="15349" y="22718"/>
                      <a:pt x="15616" y="22962"/>
                    </a:cubicBezTo>
                    <a:lnTo>
                      <a:pt x="15641" y="22962"/>
                    </a:lnTo>
                    <a:cubicBezTo>
                      <a:pt x="15661" y="22957"/>
                      <a:pt x="15681" y="22955"/>
                      <a:pt x="15701" y="22955"/>
                    </a:cubicBezTo>
                    <a:cubicBezTo>
                      <a:pt x="15798" y="22955"/>
                      <a:pt x="15881" y="23004"/>
                      <a:pt x="15932" y="23096"/>
                    </a:cubicBezTo>
                    <a:cubicBezTo>
                      <a:pt x="15993" y="23205"/>
                      <a:pt x="15993" y="23351"/>
                      <a:pt x="15908" y="23461"/>
                    </a:cubicBezTo>
                    <a:cubicBezTo>
                      <a:pt x="15841" y="23546"/>
                      <a:pt x="15738" y="23594"/>
                      <a:pt x="15632" y="23594"/>
                    </a:cubicBezTo>
                    <a:cubicBezTo>
                      <a:pt x="15602" y="23594"/>
                      <a:pt x="15573" y="23590"/>
                      <a:pt x="15543" y="23582"/>
                    </a:cubicBezTo>
                    <a:cubicBezTo>
                      <a:pt x="15433" y="23558"/>
                      <a:pt x="15360" y="23461"/>
                      <a:pt x="15385" y="23363"/>
                    </a:cubicBezTo>
                    <a:lnTo>
                      <a:pt x="15385" y="23351"/>
                    </a:lnTo>
                    <a:lnTo>
                      <a:pt x="15373" y="23339"/>
                    </a:lnTo>
                    <a:cubicBezTo>
                      <a:pt x="15166" y="23229"/>
                      <a:pt x="14935" y="23156"/>
                      <a:pt x="14704" y="23144"/>
                    </a:cubicBezTo>
                    <a:lnTo>
                      <a:pt x="14692" y="23144"/>
                    </a:lnTo>
                    <a:lnTo>
                      <a:pt x="14692" y="23169"/>
                    </a:lnTo>
                    <a:cubicBezTo>
                      <a:pt x="14741" y="23558"/>
                      <a:pt x="14789" y="23934"/>
                      <a:pt x="14838" y="24324"/>
                    </a:cubicBezTo>
                    <a:lnTo>
                      <a:pt x="14838" y="24336"/>
                    </a:lnTo>
                    <a:lnTo>
                      <a:pt x="14862" y="24336"/>
                    </a:lnTo>
                    <a:cubicBezTo>
                      <a:pt x="14890" y="24335"/>
                      <a:pt x="14918" y="24334"/>
                      <a:pt x="14945" y="24334"/>
                    </a:cubicBezTo>
                    <a:cubicBezTo>
                      <a:pt x="15300" y="24334"/>
                      <a:pt x="15610" y="24479"/>
                      <a:pt x="15847" y="24750"/>
                    </a:cubicBezTo>
                    <a:lnTo>
                      <a:pt x="15859" y="24761"/>
                    </a:lnTo>
                    <a:lnTo>
                      <a:pt x="15859" y="24750"/>
                    </a:lnTo>
                    <a:cubicBezTo>
                      <a:pt x="15871" y="24748"/>
                      <a:pt x="15882" y="24748"/>
                      <a:pt x="15893" y="24748"/>
                    </a:cubicBezTo>
                    <a:cubicBezTo>
                      <a:pt x="15988" y="24748"/>
                      <a:pt x="16071" y="24796"/>
                      <a:pt x="16114" y="24883"/>
                    </a:cubicBezTo>
                    <a:cubicBezTo>
                      <a:pt x="16163" y="25005"/>
                      <a:pt x="16139" y="25139"/>
                      <a:pt x="16054" y="25224"/>
                    </a:cubicBezTo>
                    <a:cubicBezTo>
                      <a:pt x="15992" y="25285"/>
                      <a:pt x="15901" y="25318"/>
                      <a:pt x="15812" y="25318"/>
                    </a:cubicBezTo>
                    <a:cubicBezTo>
                      <a:pt x="15760" y="25318"/>
                      <a:pt x="15709" y="25307"/>
                      <a:pt x="15665" y="25285"/>
                    </a:cubicBezTo>
                    <a:cubicBezTo>
                      <a:pt x="15579" y="25248"/>
                      <a:pt x="15543" y="25163"/>
                      <a:pt x="15555" y="25066"/>
                    </a:cubicBezTo>
                    <a:lnTo>
                      <a:pt x="15555" y="25053"/>
                    </a:lnTo>
                    <a:lnTo>
                      <a:pt x="15543" y="25042"/>
                    </a:lnTo>
                    <a:cubicBezTo>
                      <a:pt x="15360" y="24944"/>
                      <a:pt x="15154" y="24883"/>
                      <a:pt x="14947" y="24883"/>
                    </a:cubicBezTo>
                    <a:lnTo>
                      <a:pt x="14911" y="24883"/>
                    </a:lnTo>
                    <a:lnTo>
                      <a:pt x="14923" y="24907"/>
                    </a:lnTo>
                    <a:cubicBezTo>
                      <a:pt x="14971" y="25285"/>
                      <a:pt x="15020" y="25650"/>
                      <a:pt x="15057" y="26026"/>
                    </a:cubicBezTo>
                    <a:lnTo>
                      <a:pt x="15068" y="26039"/>
                    </a:lnTo>
                    <a:lnTo>
                      <a:pt x="15081" y="26039"/>
                    </a:lnTo>
                    <a:cubicBezTo>
                      <a:pt x="15129" y="26035"/>
                      <a:pt x="15176" y="26033"/>
                      <a:pt x="15221" y="26033"/>
                    </a:cubicBezTo>
                    <a:cubicBezTo>
                      <a:pt x="15596" y="26033"/>
                      <a:pt x="15904" y="26167"/>
                      <a:pt x="16066" y="26415"/>
                    </a:cubicBezTo>
                    <a:lnTo>
                      <a:pt x="16078" y="26415"/>
                    </a:lnTo>
                    <a:cubicBezTo>
                      <a:pt x="16236" y="26464"/>
                      <a:pt x="16346" y="26550"/>
                      <a:pt x="16382" y="26659"/>
                    </a:cubicBezTo>
                    <a:cubicBezTo>
                      <a:pt x="16419" y="26769"/>
                      <a:pt x="16370" y="26902"/>
                      <a:pt x="16273" y="26975"/>
                    </a:cubicBezTo>
                    <a:cubicBezTo>
                      <a:pt x="16196" y="27035"/>
                      <a:pt x="16096" y="27064"/>
                      <a:pt x="16005" y="27064"/>
                    </a:cubicBezTo>
                    <a:cubicBezTo>
                      <a:pt x="15966" y="27064"/>
                      <a:pt x="15929" y="27059"/>
                      <a:pt x="15895" y="27048"/>
                    </a:cubicBezTo>
                    <a:cubicBezTo>
                      <a:pt x="15798" y="27023"/>
                      <a:pt x="15798" y="26926"/>
                      <a:pt x="15798" y="26829"/>
                    </a:cubicBezTo>
                    <a:lnTo>
                      <a:pt x="15798" y="26780"/>
                    </a:lnTo>
                    <a:lnTo>
                      <a:pt x="15798" y="26769"/>
                    </a:lnTo>
                    <a:lnTo>
                      <a:pt x="15786" y="26769"/>
                    </a:lnTo>
                    <a:cubicBezTo>
                      <a:pt x="15631" y="26657"/>
                      <a:pt x="15435" y="26597"/>
                      <a:pt x="15216" y="26597"/>
                    </a:cubicBezTo>
                    <a:cubicBezTo>
                      <a:pt x="15196" y="26597"/>
                      <a:pt x="15175" y="26597"/>
                      <a:pt x="15154" y="26598"/>
                    </a:cubicBezTo>
                    <a:lnTo>
                      <a:pt x="15141" y="26598"/>
                    </a:lnTo>
                    <a:lnTo>
                      <a:pt x="15154" y="26769"/>
                    </a:lnTo>
                    <a:lnTo>
                      <a:pt x="15154" y="26793"/>
                    </a:lnTo>
                    <a:lnTo>
                      <a:pt x="15141" y="26793"/>
                    </a:lnTo>
                    <a:lnTo>
                      <a:pt x="15166" y="26926"/>
                    </a:lnTo>
                    <a:cubicBezTo>
                      <a:pt x="15227" y="27231"/>
                      <a:pt x="15287" y="27534"/>
                      <a:pt x="15349" y="27850"/>
                    </a:cubicBezTo>
                    <a:lnTo>
                      <a:pt x="15446" y="28350"/>
                    </a:lnTo>
                    <a:cubicBezTo>
                      <a:pt x="15458" y="28386"/>
                      <a:pt x="15458" y="28423"/>
                      <a:pt x="15458" y="28447"/>
                    </a:cubicBezTo>
                    <a:cubicBezTo>
                      <a:pt x="15495" y="28629"/>
                      <a:pt x="15506" y="28739"/>
                      <a:pt x="15738" y="28739"/>
                    </a:cubicBezTo>
                    <a:cubicBezTo>
                      <a:pt x="15750" y="28750"/>
                      <a:pt x="15762" y="28750"/>
                      <a:pt x="15774" y="28750"/>
                    </a:cubicBezTo>
                    <a:cubicBezTo>
                      <a:pt x="16017" y="28750"/>
                      <a:pt x="16285" y="28702"/>
                      <a:pt x="16552" y="28666"/>
                    </a:cubicBezTo>
                    <a:cubicBezTo>
                      <a:pt x="16674" y="28641"/>
                      <a:pt x="16808" y="28617"/>
                      <a:pt x="16930" y="28604"/>
                    </a:cubicBezTo>
                    <a:lnTo>
                      <a:pt x="17282" y="28568"/>
                    </a:lnTo>
                    <a:cubicBezTo>
                      <a:pt x="17562" y="28531"/>
                      <a:pt x="17830" y="28495"/>
                      <a:pt x="18109" y="28459"/>
                    </a:cubicBezTo>
                    <a:cubicBezTo>
                      <a:pt x="20384" y="28204"/>
                      <a:pt x="22706" y="27923"/>
                      <a:pt x="24944" y="27668"/>
                    </a:cubicBezTo>
                    <a:cubicBezTo>
                      <a:pt x="28167" y="27291"/>
                      <a:pt x="31499" y="26890"/>
                      <a:pt x="34783" y="26513"/>
                    </a:cubicBezTo>
                    <a:lnTo>
                      <a:pt x="34807" y="26513"/>
                    </a:lnTo>
                    <a:lnTo>
                      <a:pt x="34794" y="26501"/>
                    </a:lnTo>
                    <a:cubicBezTo>
                      <a:pt x="34637" y="25747"/>
                      <a:pt x="34454" y="24980"/>
                      <a:pt x="34296" y="24239"/>
                    </a:cubicBezTo>
                    <a:cubicBezTo>
                      <a:pt x="34175" y="23716"/>
                      <a:pt x="34053" y="23180"/>
                      <a:pt x="33931" y="22658"/>
                    </a:cubicBezTo>
                    <a:cubicBezTo>
                      <a:pt x="33578" y="21053"/>
                      <a:pt x="33275" y="19386"/>
                      <a:pt x="32983" y="17793"/>
                    </a:cubicBezTo>
                    <a:cubicBezTo>
                      <a:pt x="32861" y="17124"/>
                      <a:pt x="32740" y="16431"/>
                      <a:pt x="32605" y="15750"/>
                    </a:cubicBezTo>
                    <a:cubicBezTo>
                      <a:pt x="32375" y="14497"/>
                      <a:pt x="32131" y="13232"/>
                      <a:pt x="31913" y="11992"/>
                    </a:cubicBezTo>
                    <a:cubicBezTo>
                      <a:pt x="31730" y="10970"/>
                      <a:pt x="31535" y="9913"/>
                      <a:pt x="31340" y="8879"/>
                    </a:cubicBezTo>
                    <a:cubicBezTo>
                      <a:pt x="31329" y="8867"/>
                      <a:pt x="31340" y="8867"/>
                      <a:pt x="31340" y="8867"/>
                    </a:cubicBezTo>
                    <a:lnTo>
                      <a:pt x="31340" y="8854"/>
                    </a:lnTo>
                    <a:cubicBezTo>
                      <a:pt x="30721" y="6349"/>
                      <a:pt x="30076" y="3662"/>
                      <a:pt x="29602" y="901"/>
                    </a:cubicBezTo>
                    <a:lnTo>
                      <a:pt x="29602" y="889"/>
                    </a:lnTo>
                    <a:lnTo>
                      <a:pt x="29589" y="840"/>
                    </a:lnTo>
                    <a:cubicBezTo>
                      <a:pt x="29553" y="584"/>
                      <a:pt x="29505" y="354"/>
                      <a:pt x="29480" y="135"/>
                    </a:cubicBezTo>
                    <a:lnTo>
                      <a:pt x="29468" y="122"/>
                    </a:lnTo>
                    <a:close/>
                    <a:moveTo>
                      <a:pt x="28824" y="28629"/>
                    </a:moveTo>
                    <a:lnTo>
                      <a:pt x="28714" y="28641"/>
                    </a:lnTo>
                    <a:cubicBezTo>
                      <a:pt x="28665" y="28641"/>
                      <a:pt x="28616" y="28653"/>
                      <a:pt x="28568" y="28653"/>
                    </a:cubicBezTo>
                    <a:lnTo>
                      <a:pt x="28543" y="28666"/>
                    </a:lnTo>
                    <a:lnTo>
                      <a:pt x="28543" y="28677"/>
                    </a:lnTo>
                    <a:cubicBezTo>
                      <a:pt x="28556" y="28702"/>
                      <a:pt x="28556" y="28714"/>
                      <a:pt x="28556" y="28726"/>
                    </a:cubicBezTo>
                    <a:lnTo>
                      <a:pt x="28568" y="28750"/>
                    </a:lnTo>
                    <a:lnTo>
                      <a:pt x="28835" y="28714"/>
                    </a:lnTo>
                    <a:lnTo>
                      <a:pt x="28824" y="28690"/>
                    </a:lnTo>
                    <a:lnTo>
                      <a:pt x="28824" y="28677"/>
                    </a:lnTo>
                    <a:lnTo>
                      <a:pt x="28824" y="28653"/>
                    </a:lnTo>
                    <a:lnTo>
                      <a:pt x="28824" y="28629"/>
                    </a:lnTo>
                    <a:close/>
                    <a:moveTo>
                      <a:pt x="28178" y="28739"/>
                    </a:moveTo>
                    <a:lnTo>
                      <a:pt x="28178" y="28750"/>
                    </a:lnTo>
                    <a:cubicBezTo>
                      <a:pt x="28130" y="28763"/>
                      <a:pt x="28070" y="28763"/>
                      <a:pt x="28021" y="28775"/>
                    </a:cubicBezTo>
                    <a:lnTo>
                      <a:pt x="27899" y="28787"/>
                    </a:lnTo>
                    <a:lnTo>
                      <a:pt x="27887" y="28775"/>
                    </a:lnTo>
                    <a:lnTo>
                      <a:pt x="28178" y="28739"/>
                    </a:lnTo>
                    <a:close/>
                    <a:moveTo>
                      <a:pt x="27765" y="28787"/>
                    </a:moveTo>
                    <a:lnTo>
                      <a:pt x="27778" y="28799"/>
                    </a:lnTo>
                    <a:lnTo>
                      <a:pt x="27680" y="28812"/>
                    </a:lnTo>
                    <a:cubicBezTo>
                      <a:pt x="27680" y="28812"/>
                      <a:pt x="27680" y="28799"/>
                      <a:pt x="27668" y="28799"/>
                    </a:cubicBezTo>
                    <a:lnTo>
                      <a:pt x="27765" y="28787"/>
                    </a:lnTo>
                    <a:close/>
                    <a:moveTo>
                      <a:pt x="28495" y="28666"/>
                    </a:moveTo>
                    <a:lnTo>
                      <a:pt x="28240" y="28690"/>
                    </a:lnTo>
                    <a:lnTo>
                      <a:pt x="28203" y="28702"/>
                    </a:lnTo>
                    <a:cubicBezTo>
                      <a:pt x="28094" y="28714"/>
                      <a:pt x="27972" y="28726"/>
                      <a:pt x="27862" y="28739"/>
                    </a:cubicBezTo>
                    <a:lnTo>
                      <a:pt x="27838" y="28739"/>
                    </a:lnTo>
                    <a:lnTo>
                      <a:pt x="27875" y="28823"/>
                    </a:lnTo>
                    <a:lnTo>
                      <a:pt x="28021" y="28812"/>
                    </a:lnTo>
                    <a:cubicBezTo>
                      <a:pt x="28081" y="28799"/>
                      <a:pt x="28142" y="28799"/>
                      <a:pt x="28215" y="28787"/>
                    </a:cubicBezTo>
                    <a:lnTo>
                      <a:pt x="28227" y="28787"/>
                    </a:lnTo>
                    <a:lnTo>
                      <a:pt x="28215" y="28750"/>
                    </a:lnTo>
                    <a:lnTo>
                      <a:pt x="28215" y="28726"/>
                    </a:lnTo>
                    <a:lnTo>
                      <a:pt x="28240" y="28702"/>
                    </a:lnTo>
                    <a:lnTo>
                      <a:pt x="28264" y="28726"/>
                    </a:lnTo>
                    <a:lnTo>
                      <a:pt x="28264" y="28739"/>
                    </a:lnTo>
                    <a:cubicBezTo>
                      <a:pt x="28264" y="28750"/>
                      <a:pt x="28276" y="28750"/>
                      <a:pt x="28276" y="28763"/>
                    </a:cubicBezTo>
                    <a:lnTo>
                      <a:pt x="28276" y="28775"/>
                    </a:lnTo>
                    <a:lnTo>
                      <a:pt x="28300" y="28775"/>
                    </a:lnTo>
                    <a:cubicBezTo>
                      <a:pt x="28324" y="28775"/>
                      <a:pt x="28361" y="28775"/>
                      <a:pt x="28397" y="28763"/>
                    </a:cubicBezTo>
                    <a:lnTo>
                      <a:pt x="28507" y="28750"/>
                    </a:lnTo>
                    <a:lnTo>
                      <a:pt x="28507" y="28726"/>
                    </a:lnTo>
                    <a:cubicBezTo>
                      <a:pt x="28507" y="28714"/>
                      <a:pt x="28495" y="28702"/>
                      <a:pt x="28495" y="28690"/>
                    </a:cubicBezTo>
                    <a:lnTo>
                      <a:pt x="28495" y="28666"/>
                    </a:lnTo>
                    <a:close/>
                    <a:moveTo>
                      <a:pt x="27546" y="28812"/>
                    </a:moveTo>
                    <a:cubicBezTo>
                      <a:pt x="27546" y="28812"/>
                      <a:pt x="27546" y="28823"/>
                      <a:pt x="27559" y="28823"/>
                    </a:cubicBezTo>
                    <a:lnTo>
                      <a:pt x="27388" y="28848"/>
                    </a:lnTo>
                    <a:lnTo>
                      <a:pt x="27388" y="28836"/>
                    </a:lnTo>
                    <a:lnTo>
                      <a:pt x="27546" y="28812"/>
                    </a:lnTo>
                    <a:close/>
                    <a:moveTo>
                      <a:pt x="27802" y="28750"/>
                    </a:moveTo>
                    <a:lnTo>
                      <a:pt x="27619" y="28775"/>
                    </a:lnTo>
                    <a:lnTo>
                      <a:pt x="27632" y="28787"/>
                    </a:lnTo>
                    <a:cubicBezTo>
                      <a:pt x="27632" y="28799"/>
                      <a:pt x="27643" y="28812"/>
                      <a:pt x="27643" y="28836"/>
                    </a:cubicBezTo>
                    <a:lnTo>
                      <a:pt x="27656" y="28848"/>
                    </a:lnTo>
                    <a:lnTo>
                      <a:pt x="27814" y="28836"/>
                    </a:lnTo>
                    <a:lnTo>
                      <a:pt x="27802" y="28775"/>
                    </a:lnTo>
                    <a:lnTo>
                      <a:pt x="27802" y="28763"/>
                    </a:lnTo>
                    <a:lnTo>
                      <a:pt x="27802" y="28750"/>
                    </a:lnTo>
                    <a:close/>
                    <a:moveTo>
                      <a:pt x="27267" y="28848"/>
                    </a:moveTo>
                    <a:lnTo>
                      <a:pt x="27267" y="28860"/>
                    </a:lnTo>
                    <a:lnTo>
                      <a:pt x="27206" y="28872"/>
                    </a:lnTo>
                    <a:lnTo>
                      <a:pt x="27206" y="28848"/>
                    </a:lnTo>
                    <a:close/>
                    <a:moveTo>
                      <a:pt x="27595" y="28775"/>
                    </a:moveTo>
                    <a:lnTo>
                      <a:pt x="27340" y="28799"/>
                    </a:lnTo>
                    <a:lnTo>
                      <a:pt x="27352" y="28823"/>
                    </a:lnTo>
                    <a:lnTo>
                      <a:pt x="27352" y="28872"/>
                    </a:lnTo>
                    <a:lnTo>
                      <a:pt x="27364" y="28885"/>
                    </a:lnTo>
                    <a:lnTo>
                      <a:pt x="27607" y="28860"/>
                    </a:lnTo>
                    <a:lnTo>
                      <a:pt x="27595" y="28823"/>
                    </a:lnTo>
                    <a:cubicBezTo>
                      <a:pt x="27595" y="28823"/>
                      <a:pt x="27583" y="28823"/>
                      <a:pt x="27583" y="28812"/>
                    </a:cubicBezTo>
                    <a:lnTo>
                      <a:pt x="27583" y="28799"/>
                    </a:lnTo>
                    <a:lnTo>
                      <a:pt x="27595" y="28775"/>
                    </a:lnTo>
                    <a:close/>
                    <a:moveTo>
                      <a:pt x="27084" y="28860"/>
                    </a:moveTo>
                    <a:lnTo>
                      <a:pt x="27084" y="28885"/>
                    </a:lnTo>
                    <a:lnTo>
                      <a:pt x="27024" y="28885"/>
                    </a:lnTo>
                    <a:cubicBezTo>
                      <a:pt x="26987" y="28896"/>
                      <a:pt x="26962" y="28896"/>
                      <a:pt x="26926" y="28896"/>
                    </a:cubicBezTo>
                    <a:lnTo>
                      <a:pt x="26926" y="28885"/>
                    </a:lnTo>
                    <a:lnTo>
                      <a:pt x="27084" y="28860"/>
                    </a:lnTo>
                    <a:close/>
                    <a:moveTo>
                      <a:pt x="34612" y="26659"/>
                    </a:moveTo>
                    <a:cubicBezTo>
                      <a:pt x="34624" y="26696"/>
                      <a:pt x="34624" y="26732"/>
                      <a:pt x="34637" y="26769"/>
                    </a:cubicBezTo>
                    <a:lnTo>
                      <a:pt x="34637" y="26793"/>
                    </a:lnTo>
                    <a:cubicBezTo>
                      <a:pt x="34637" y="26805"/>
                      <a:pt x="34637" y="26817"/>
                      <a:pt x="34648" y="26817"/>
                    </a:cubicBezTo>
                    <a:cubicBezTo>
                      <a:pt x="34637" y="26817"/>
                      <a:pt x="34624" y="26817"/>
                      <a:pt x="34624" y="26805"/>
                    </a:cubicBezTo>
                    <a:cubicBezTo>
                      <a:pt x="34600" y="26805"/>
                      <a:pt x="34575" y="26817"/>
                      <a:pt x="34564" y="26829"/>
                    </a:cubicBezTo>
                    <a:cubicBezTo>
                      <a:pt x="33566" y="26853"/>
                      <a:pt x="32557" y="26963"/>
                      <a:pt x="31584" y="27072"/>
                    </a:cubicBezTo>
                    <a:cubicBezTo>
                      <a:pt x="31365" y="27096"/>
                      <a:pt x="31159" y="27121"/>
                      <a:pt x="30951" y="27145"/>
                    </a:cubicBezTo>
                    <a:cubicBezTo>
                      <a:pt x="30575" y="27194"/>
                      <a:pt x="30210" y="27231"/>
                      <a:pt x="29832" y="27267"/>
                    </a:cubicBezTo>
                    <a:cubicBezTo>
                      <a:pt x="28957" y="27364"/>
                      <a:pt x="28057" y="27461"/>
                      <a:pt x="27157" y="27571"/>
                    </a:cubicBezTo>
                    <a:cubicBezTo>
                      <a:pt x="27157" y="27559"/>
                      <a:pt x="27145" y="27559"/>
                      <a:pt x="27133" y="27559"/>
                    </a:cubicBezTo>
                    <a:cubicBezTo>
                      <a:pt x="26124" y="27632"/>
                      <a:pt x="25114" y="27753"/>
                      <a:pt x="24044" y="27936"/>
                    </a:cubicBezTo>
                    <a:cubicBezTo>
                      <a:pt x="23375" y="28045"/>
                      <a:pt x="22670" y="28106"/>
                      <a:pt x="22000" y="28155"/>
                    </a:cubicBezTo>
                    <a:cubicBezTo>
                      <a:pt x="21648" y="28191"/>
                      <a:pt x="21295" y="28215"/>
                      <a:pt x="20943" y="28264"/>
                    </a:cubicBezTo>
                    <a:cubicBezTo>
                      <a:pt x="20930" y="28252"/>
                      <a:pt x="20919" y="28252"/>
                      <a:pt x="20906" y="28252"/>
                    </a:cubicBezTo>
                    <a:cubicBezTo>
                      <a:pt x="19800" y="28423"/>
                      <a:pt x="18668" y="28556"/>
                      <a:pt x="17574" y="28677"/>
                    </a:cubicBezTo>
                    <a:cubicBezTo>
                      <a:pt x="16954" y="28763"/>
                      <a:pt x="16309" y="28836"/>
                      <a:pt x="15689" y="28909"/>
                    </a:cubicBezTo>
                    <a:cubicBezTo>
                      <a:pt x="15689" y="28896"/>
                      <a:pt x="15689" y="28885"/>
                      <a:pt x="15677" y="28872"/>
                    </a:cubicBezTo>
                    <a:cubicBezTo>
                      <a:pt x="15677" y="28872"/>
                      <a:pt x="15665" y="28860"/>
                      <a:pt x="15665" y="28848"/>
                    </a:cubicBezTo>
                    <a:cubicBezTo>
                      <a:pt x="17124" y="28677"/>
                      <a:pt x="18571" y="28507"/>
                      <a:pt x="20030" y="28337"/>
                    </a:cubicBezTo>
                    <a:cubicBezTo>
                      <a:pt x="23473" y="27936"/>
                      <a:pt x="27035" y="27534"/>
                      <a:pt x="30538" y="27121"/>
                    </a:cubicBezTo>
                    <a:cubicBezTo>
                      <a:pt x="31207" y="27048"/>
                      <a:pt x="31876" y="26963"/>
                      <a:pt x="32521" y="26890"/>
                    </a:cubicBezTo>
                    <a:cubicBezTo>
                      <a:pt x="33213" y="26817"/>
                      <a:pt x="33919" y="26732"/>
                      <a:pt x="34612" y="26659"/>
                    </a:cubicBezTo>
                    <a:close/>
                    <a:moveTo>
                      <a:pt x="27303" y="28799"/>
                    </a:moveTo>
                    <a:lnTo>
                      <a:pt x="27170" y="28823"/>
                    </a:lnTo>
                    <a:lnTo>
                      <a:pt x="27170" y="28836"/>
                    </a:lnTo>
                    <a:cubicBezTo>
                      <a:pt x="27170" y="28860"/>
                      <a:pt x="27170" y="28872"/>
                      <a:pt x="27181" y="28896"/>
                    </a:cubicBezTo>
                    <a:lnTo>
                      <a:pt x="27194" y="28909"/>
                    </a:lnTo>
                    <a:lnTo>
                      <a:pt x="27316" y="28896"/>
                    </a:lnTo>
                    <a:lnTo>
                      <a:pt x="27303" y="28860"/>
                    </a:lnTo>
                    <a:lnTo>
                      <a:pt x="27303" y="28823"/>
                    </a:lnTo>
                    <a:lnTo>
                      <a:pt x="27303" y="28799"/>
                    </a:lnTo>
                    <a:close/>
                    <a:moveTo>
                      <a:pt x="26805" y="28896"/>
                    </a:moveTo>
                    <a:lnTo>
                      <a:pt x="26805" y="28909"/>
                    </a:lnTo>
                    <a:lnTo>
                      <a:pt x="26743" y="28921"/>
                    </a:lnTo>
                    <a:cubicBezTo>
                      <a:pt x="26743" y="28909"/>
                      <a:pt x="26743" y="28909"/>
                      <a:pt x="26732" y="28896"/>
                    </a:cubicBezTo>
                    <a:close/>
                    <a:moveTo>
                      <a:pt x="26610" y="28921"/>
                    </a:moveTo>
                    <a:lnTo>
                      <a:pt x="26610" y="28933"/>
                    </a:lnTo>
                    <a:lnTo>
                      <a:pt x="26573" y="28933"/>
                    </a:lnTo>
                    <a:lnTo>
                      <a:pt x="26573" y="28921"/>
                    </a:lnTo>
                    <a:close/>
                    <a:moveTo>
                      <a:pt x="27121" y="28823"/>
                    </a:moveTo>
                    <a:lnTo>
                      <a:pt x="26878" y="28848"/>
                    </a:lnTo>
                    <a:lnTo>
                      <a:pt x="26878" y="28872"/>
                    </a:lnTo>
                    <a:cubicBezTo>
                      <a:pt x="26889" y="28896"/>
                      <a:pt x="26902" y="28909"/>
                      <a:pt x="26902" y="28921"/>
                    </a:cubicBezTo>
                    <a:lnTo>
                      <a:pt x="26914" y="28933"/>
                    </a:lnTo>
                    <a:lnTo>
                      <a:pt x="26926" y="28933"/>
                    </a:lnTo>
                    <a:cubicBezTo>
                      <a:pt x="26951" y="28933"/>
                      <a:pt x="26987" y="28933"/>
                      <a:pt x="27024" y="28921"/>
                    </a:cubicBezTo>
                    <a:lnTo>
                      <a:pt x="27133" y="28909"/>
                    </a:lnTo>
                    <a:lnTo>
                      <a:pt x="27133" y="28885"/>
                    </a:lnTo>
                    <a:cubicBezTo>
                      <a:pt x="27121" y="28872"/>
                      <a:pt x="27121" y="28860"/>
                      <a:pt x="27121" y="28848"/>
                    </a:cubicBezTo>
                    <a:lnTo>
                      <a:pt x="27121" y="28823"/>
                    </a:lnTo>
                    <a:close/>
                    <a:moveTo>
                      <a:pt x="34637" y="26610"/>
                    </a:moveTo>
                    <a:lnTo>
                      <a:pt x="34624" y="26623"/>
                    </a:lnTo>
                    <a:cubicBezTo>
                      <a:pt x="33919" y="26696"/>
                      <a:pt x="33213" y="26780"/>
                      <a:pt x="32521" y="26853"/>
                    </a:cubicBezTo>
                    <a:cubicBezTo>
                      <a:pt x="31876" y="26926"/>
                      <a:pt x="31195" y="27012"/>
                      <a:pt x="30538" y="27085"/>
                    </a:cubicBezTo>
                    <a:cubicBezTo>
                      <a:pt x="27035" y="27498"/>
                      <a:pt x="23473" y="27912"/>
                      <a:pt x="20030" y="28301"/>
                    </a:cubicBezTo>
                    <a:cubicBezTo>
                      <a:pt x="18571" y="28471"/>
                      <a:pt x="17112" y="28641"/>
                      <a:pt x="15641" y="28812"/>
                    </a:cubicBezTo>
                    <a:lnTo>
                      <a:pt x="15628" y="28812"/>
                    </a:lnTo>
                    <a:lnTo>
                      <a:pt x="15628" y="28836"/>
                    </a:lnTo>
                    <a:cubicBezTo>
                      <a:pt x="15628" y="28848"/>
                      <a:pt x="15641" y="28872"/>
                      <a:pt x="15652" y="28896"/>
                    </a:cubicBezTo>
                    <a:lnTo>
                      <a:pt x="15652" y="28909"/>
                    </a:lnTo>
                    <a:lnTo>
                      <a:pt x="15652" y="28921"/>
                    </a:lnTo>
                    <a:lnTo>
                      <a:pt x="15652" y="28958"/>
                    </a:lnTo>
                    <a:lnTo>
                      <a:pt x="15677" y="28945"/>
                    </a:lnTo>
                    <a:cubicBezTo>
                      <a:pt x="16309" y="28872"/>
                      <a:pt x="16954" y="28787"/>
                      <a:pt x="17574" y="28714"/>
                    </a:cubicBezTo>
                    <a:cubicBezTo>
                      <a:pt x="18668" y="28593"/>
                      <a:pt x="19800" y="28459"/>
                      <a:pt x="20906" y="28288"/>
                    </a:cubicBezTo>
                    <a:lnTo>
                      <a:pt x="20930" y="28288"/>
                    </a:lnTo>
                    <a:cubicBezTo>
                      <a:pt x="21295" y="28252"/>
                      <a:pt x="21648" y="28228"/>
                      <a:pt x="22000" y="28191"/>
                    </a:cubicBezTo>
                    <a:cubicBezTo>
                      <a:pt x="22682" y="28142"/>
                      <a:pt x="23375" y="28082"/>
                      <a:pt x="24056" y="27960"/>
                    </a:cubicBezTo>
                    <a:cubicBezTo>
                      <a:pt x="25126" y="27790"/>
                      <a:pt x="26124" y="27668"/>
                      <a:pt x="27133" y="27596"/>
                    </a:cubicBezTo>
                    <a:lnTo>
                      <a:pt x="27145" y="27596"/>
                    </a:lnTo>
                    <a:lnTo>
                      <a:pt x="27157" y="27607"/>
                    </a:lnTo>
                    <a:cubicBezTo>
                      <a:pt x="28057" y="27498"/>
                      <a:pt x="28957" y="27401"/>
                      <a:pt x="29845" y="27304"/>
                    </a:cubicBezTo>
                    <a:cubicBezTo>
                      <a:pt x="30210" y="27267"/>
                      <a:pt x="30586" y="27218"/>
                      <a:pt x="30951" y="27182"/>
                    </a:cubicBezTo>
                    <a:cubicBezTo>
                      <a:pt x="31159" y="27158"/>
                      <a:pt x="31377" y="27133"/>
                      <a:pt x="31584" y="27109"/>
                    </a:cubicBezTo>
                    <a:cubicBezTo>
                      <a:pt x="32569" y="26999"/>
                      <a:pt x="33578" y="26890"/>
                      <a:pt x="34564" y="26866"/>
                    </a:cubicBezTo>
                    <a:lnTo>
                      <a:pt x="34575" y="26866"/>
                    </a:lnTo>
                    <a:lnTo>
                      <a:pt x="34588" y="26853"/>
                    </a:lnTo>
                    <a:cubicBezTo>
                      <a:pt x="34600" y="26842"/>
                      <a:pt x="34600" y="26842"/>
                      <a:pt x="34612" y="26842"/>
                    </a:cubicBezTo>
                    <a:cubicBezTo>
                      <a:pt x="34624" y="26842"/>
                      <a:pt x="34637" y="26853"/>
                      <a:pt x="34637" y="26866"/>
                    </a:cubicBezTo>
                    <a:lnTo>
                      <a:pt x="34637" y="26890"/>
                    </a:lnTo>
                    <a:lnTo>
                      <a:pt x="34648" y="26890"/>
                    </a:lnTo>
                    <a:lnTo>
                      <a:pt x="34661" y="26878"/>
                    </a:lnTo>
                    <a:lnTo>
                      <a:pt x="34673" y="26878"/>
                    </a:lnTo>
                    <a:lnTo>
                      <a:pt x="34685" y="26866"/>
                    </a:lnTo>
                    <a:cubicBezTo>
                      <a:pt x="34685" y="26842"/>
                      <a:pt x="34673" y="26805"/>
                      <a:pt x="34673" y="26780"/>
                    </a:cubicBezTo>
                    <a:cubicBezTo>
                      <a:pt x="34673" y="26780"/>
                      <a:pt x="34673" y="26769"/>
                      <a:pt x="34661" y="26756"/>
                    </a:cubicBezTo>
                    <a:cubicBezTo>
                      <a:pt x="34661" y="26720"/>
                      <a:pt x="34648" y="26671"/>
                      <a:pt x="34648" y="26634"/>
                    </a:cubicBezTo>
                    <a:lnTo>
                      <a:pt x="34637" y="26610"/>
                    </a:lnTo>
                    <a:close/>
                    <a:moveTo>
                      <a:pt x="26829" y="28860"/>
                    </a:moveTo>
                    <a:lnTo>
                      <a:pt x="26670" y="28872"/>
                    </a:lnTo>
                    <a:lnTo>
                      <a:pt x="26695" y="28896"/>
                    </a:lnTo>
                    <a:cubicBezTo>
                      <a:pt x="26695" y="28909"/>
                      <a:pt x="26707" y="28933"/>
                      <a:pt x="26719" y="28945"/>
                    </a:cubicBezTo>
                    <a:lnTo>
                      <a:pt x="26719" y="28958"/>
                    </a:lnTo>
                    <a:lnTo>
                      <a:pt x="26853" y="28945"/>
                    </a:lnTo>
                    <a:lnTo>
                      <a:pt x="26829" y="28860"/>
                    </a:lnTo>
                    <a:close/>
                    <a:moveTo>
                      <a:pt x="26452" y="28933"/>
                    </a:moveTo>
                    <a:lnTo>
                      <a:pt x="26452" y="28945"/>
                    </a:lnTo>
                    <a:lnTo>
                      <a:pt x="26270" y="28969"/>
                    </a:lnTo>
                    <a:cubicBezTo>
                      <a:pt x="26270" y="28969"/>
                      <a:pt x="26270" y="28958"/>
                      <a:pt x="26257" y="28958"/>
                    </a:cubicBezTo>
                    <a:cubicBezTo>
                      <a:pt x="26294" y="28945"/>
                      <a:pt x="26330" y="28945"/>
                      <a:pt x="26367" y="28945"/>
                    </a:cubicBezTo>
                    <a:lnTo>
                      <a:pt x="26452" y="28933"/>
                    </a:lnTo>
                    <a:close/>
                    <a:moveTo>
                      <a:pt x="26634" y="28872"/>
                    </a:moveTo>
                    <a:lnTo>
                      <a:pt x="26525" y="28885"/>
                    </a:lnTo>
                    <a:lnTo>
                      <a:pt x="26525" y="28909"/>
                    </a:lnTo>
                    <a:cubicBezTo>
                      <a:pt x="26537" y="28933"/>
                      <a:pt x="26537" y="28945"/>
                      <a:pt x="26549" y="28958"/>
                    </a:cubicBezTo>
                    <a:lnTo>
                      <a:pt x="26562" y="28969"/>
                    </a:lnTo>
                    <a:lnTo>
                      <a:pt x="26670" y="28958"/>
                    </a:lnTo>
                    <a:lnTo>
                      <a:pt x="26646" y="28933"/>
                    </a:lnTo>
                    <a:cubicBezTo>
                      <a:pt x="26646" y="28921"/>
                      <a:pt x="26646" y="28909"/>
                      <a:pt x="26634" y="28909"/>
                    </a:cubicBezTo>
                    <a:lnTo>
                      <a:pt x="26634" y="28896"/>
                    </a:lnTo>
                    <a:lnTo>
                      <a:pt x="26634" y="28872"/>
                    </a:lnTo>
                    <a:close/>
                    <a:moveTo>
                      <a:pt x="14814" y="28921"/>
                    </a:moveTo>
                    <a:lnTo>
                      <a:pt x="14814" y="28921"/>
                    </a:lnTo>
                    <a:cubicBezTo>
                      <a:pt x="14728" y="28958"/>
                      <a:pt x="14533" y="28982"/>
                      <a:pt x="14436" y="28994"/>
                    </a:cubicBezTo>
                    <a:lnTo>
                      <a:pt x="14376" y="28994"/>
                    </a:lnTo>
                    <a:cubicBezTo>
                      <a:pt x="14523" y="28969"/>
                      <a:pt x="14668" y="28945"/>
                      <a:pt x="14814" y="28921"/>
                    </a:cubicBezTo>
                    <a:close/>
                    <a:moveTo>
                      <a:pt x="26135" y="28969"/>
                    </a:moveTo>
                    <a:lnTo>
                      <a:pt x="26148" y="28982"/>
                    </a:lnTo>
                    <a:lnTo>
                      <a:pt x="26075" y="28994"/>
                    </a:lnTo>
                    <a:cubicBezTo>
                      <a:pt x="26075" y="28982"/>
                      <a:pt x="26075" y="28982"/>
                      <a:pt x="26062" y="28969"/>
                    </a:cubicBezTo>
                    <a:close/>
                    <a:moveTo>
                      <a:pt x="26476" y="28896"/>
                    </a:moveTo>
                    <a:lnTo>
                      <a:pt x="26367" y="28909"/>
                    </a:lnTo>
                    <a:cubicBezTo>
                      <a:pt x="26318" y="28909"/>
                      <a:pt x="26281" y="28921"/>
                      <a:pt x="26233" y="28921"/>
                    </a:cubicBezTo>
                    <a:lnTo>
                      <a:pt x="26208" y="28921"/>
                    </a:lnTo>
                    <a:lnTo>
                      <a:pt x="26221" y="28945"/>
                    </a:lnTo>
                    <a:cubicBezTo>
                      <a:pt x="26233" y="28958"/>
                      <a:pt x="26233" y="28982"/>
                      <a:pt x="26233" y="28994"/>
                    </a:cubicBezTo>
                    <a:lnTo>
                      <a:pt x="26245" y="29006"/>
                    </a:lnTo>
                    <a:lnTo>
                      <a:pt x="26500" y="28982"/>
                    </a:lnTo>
                    <a:lnTo>
                      <a:pt x="26489" y="28958"/>
                    </a:lnTo>
                    <a:cubicBezTo>
                      <a:pt x="26489" y="28945"/>
                      <a:pt x="26489" y="28933"/>
                      <a:pt x="26476" y="28909"/>
                    </a:cubicBezTo>
                    <a:lnTo>
                      <a:pt x="26476" y="28896"/>
                    </a:lnTo>
                    <a:close/>
                    <a:moveTo>
                      <a:pt x="25929" y="28982"/>
                    </a:moveTo>
                    <a:cubicBezTo>
                      <a:pt x="25929" y="28994"/>
                      <a:pt x="25941" y="28994"/>
                      <a:pt x="25941" y="29006"/>
                    </a:cubicBezTo>
                    <a:lnTo>
                      <a:pt x="25783" y="29018"/>
                    </a:lnTo>
                    <a:lnTo>
                      <a:pt x="25783" y="29006"/>
                    </a:lnTo>
                    <a:lnTo>
                      <a:pt x="25929" y="28982"/>
                    </a:lnTo>
                    <a:close/>
                    <a:moveTo>
                      <a:pt x="26160" y="28933"/>
                    </a:moveTo>
                    <a:lnTo>
                      <a:pt x="26002" y="28945"/>
                    </a:lnTo>
                    <a:lnTo>
                      <a:pt x="26026" y="28969"/>
                    </a:lnTo>
                    <a:cubicBezTo>
                      <a:pt x="26038" y="28982"/>
                      <a:pt x="26038" y="28994"/>
                      <a:pt x="26051" y="29006"/>
                    </a:cubicBezTo>
                    <a:lnTo>
                      <a:pt x="26051" y="29031"/>
                    </a:lnTo>
                    <a:lnTo>
                      <a:pt x="26197" y="29018"/>
                    </a:lnTo>
                    <a:lnTo>
                      <a:pt x="26184" y="28994"/>
                    </a:lnTo>
                    <a:cubicBezTo>
                      <a:pt x="26184" y="28969"/>
                      <a:pt x="26172" y="28958"/>
                      <a:pt x="26172" y="28945"/>
                    </a:cubicBezTo>
                    <a:lnTo>
                      <a:pt x="26160" y="28933"/>
                    </a:lnTo>
                    <a:close/>
                    <a:moveTo>
                      <a:pt x="25662" y="29018"/>
                    </a:moveTo>
                    <a:lnTo>
                      <a:pt x="25662" y="29031"/>
                    </a:lnTo>
                    <a:lnTo>
                      <a:pt x="25576" y="29042"/>
                    </a:lnTo>
                    <a:cubicBezTo>
                      <a:pt x="25564" y="29042"/>
                      <a:pt x="25564" y="29031"/>
                      <a:pt x="25564" y="29018"/>
                    </a:cubicBezTo>
                    <a:close/>
                    <a:moveTo>
                      <a:pt x="25953" y="28945"/>
                    </a:moveTo>
                    <a:lnTo>
                      <a:pt x="25735" y="28969"/>
                    </a:lnTo>
                    <a:lnTo>
                      <a:pt x="25746" y="29006"/>
                    </a:lnTo>
                    <a:cubicBezTo>
                      <a:pt x="25746" y="29018"/>
                      <a:pt x="25759" y="29031"/>
                      <a:pt x="25759" y="29042"/>
                    </a:cubicBezTo>
                    <a:lnTo>
                      <a:pt x="25759" y="29055"/>
                    </a:lnTo>
                    <a:lnTo>
                      <a:pt x="26002" y="29031"/>
                    </a:lnTo>
                    <a:lnTo>
                      <a:pt x="25989" y="29006"/>
                    </a:lnTo>
                    <a:cubicBezTo>
                      <a:pt x="25989" y="28994"/>
                      <a:pt x="25978" y="28982"/>
                      <a:pt x="25965" y="28969"/>
                    </a:cubicBezTo>
                    <a:cubicBezTo>
                      <a:pt x="25965" y="28969"/>
                      <a:pt x="25953" y="28969"/>
                      <a:pt x="25953" y="28958"/>
                    </a:cubicBezTo>
                    <a:lnTo>
                      <a:pt x="25953" y="28945"/>
                    </a:lnTo>
                    <a:close/>
                    <a:moveTo>
                      <a:pt x="29492" y="38"/>
                    </a:moveTo>
                    <a:cubicBezTo>
                      <a:pt x="29505" y="38"/>
                      <a:pt x="29516" y="38"/>
                      <a:pt x="29529" y="49"/>
                    </a:cubicBezTo>
                    <a:cubicBezTo>
                      <a:pt x="29529" y="49"/>
                      <a:pt x="29541" y="62"/>
                      <a:pt x="29541" y="86"/>
                    </a:cubicBezTo>
                    <a:cubicBezTo>
                      <a:pt x="29565" y="232"/>
                      <a:pt x="29589" y="402"/>
                      <a:pt x="29614" y="584"/>
                    </a:cubicBezTo>
                    <a:lnTo>
                      <a:pt x="29614" y="609"/>
                    </a:lnTo>
                    <a:lnTo>
                      <a:pt x="29638" y="597"/>
                    </a:lnTo>
                    <a:cubicBezTo>
                      <a:pt x="29847" y="503"/>
                      <a:pt x="30028" y="456"/>
                      <a:pt x="30181" y="456"/>
                    </a:cubicBezTo>
                    <a:cubicBezTo>
                      <a:pt x="30383" y="456"/>
                      <a:pt x="30533" y="539"/>
                      <a:pt x="30623" y="706"/>
                    </a:cubicBezTo>
                    <a:cubicBezTo>
                      <a:pt x="30721" y="876"/>
                      <a:pt x="30757" y="1095"/>
                      <a:pt x="30794" y="1290"/>
                    </a:cubicBezTo>
                    <a:cubicBezTo>
                      <a:pt x="30818" y="1363"/>
                      <a:pt x="30830" y="1436"/>
                      <a:pt x="30842" y="1509"/>
                    </a:cubicBezTo>
                    <a:cubicBezTo>
                      <a:pt x="30915" y="1838"/>
                      <a:pt x="30988" y="2178"/>
                      <a:pt x="31061" y="2519"/>
                    </a:cubicBezTo>
                    <a:lnTo>
                      <a:pt x="31170" y="2992"/>
                    </a:lnTo>
                    <a:cubicBezTo>
                      <a:pt x="31195" y="3102"/>
                      <a:pt x="31219" y="3200"/>
                      <a:pt x="31243" y="3309"/>
                    </a:cubicBezTo>
                    <a:lnTo>
                      <a:pt x="31243" y="3321"/>
                    </a:lnTo>
                    <a:lnTo>
                      <a:pt x="31256" y="3321"/>
                    </a:lnTo>
                    <a:cubicBezTo>
                      <a:pt x="32216" y="3467"/>
                      <a:pt x="33140" y="3613"/>
                      <a:pt x="34053" y="3905"/>
                    </a:cubicBezTo>
                    <a:lnTo>
                      <a:pt x="34077" y="3905"/>
                    </a:lnTo>
                    <a:cubicBezTo>
                      <a:pt x="34077" y="3899"/>
                      <a:pt x="34080" y="3895"/>
                      <a:pt x="34085" y="3895"/>
                    </a:cubicBezTo>
                    <a:cubicBezTo>
                      <a:pt x="34089" y="3895"/>
                      <a:pt x="34095" y="3899"/>
                      <a:pt x="34102" y="3905"/>
                    </a:cubicBezTo>
                    <a:cubicBezTo>
                      <a:pt x="34113" y="3905"/>
                      <a:pt x="34113" y="3917"/>
                      <a:pt x="34113" y="3917"/>
                    </a:cubicBezTo>
                    <a:cubicBezTo>
                      <a:pt x="34077" y="4343"/>
                      <a:pt x="34029" y="4792"/>
                      <a:pt x="33967" y="5327"/>
                    </a:cubicBezTo>
                    <a:lnTo>
                      <a:pt x="33967" y="5352"/>
                    </a:lnTo>
                    <a:lnTo>
                      <a:pt x="33980" y="5352"/>
                    </a:lnTo>
                    <a:cubicBezTo>
                      <a:pt x="34248" y="5437"/>
                      <a:pt x="34539" y="5486"/>
                      <a:pt x="34807" y="5522"/>
                    </a:cubicBezTo>
                    <a:cubicBezTo>
                      <a:pt x="35075" y="5571"/>
                      <a:pt x="35354" y="5608"/>
                      <a:pt x="35610" y="5692"/>
                    </a:cubicBezTo>
                    <a:cubicBezTo>
                      <a:pt x="35634" y="5692"/>
                      <a:pt x="35634" y="5717"/>
                      <a:pt x="35634" y="5717"/>
                    </a:cubicBezTo>
                    <a:lnTo>
                      <a:pt x="35634" y="5729"/>
                    </a:lnTo>
                    <a:lnTo>
                      <a:pt x="35646" y="5741"/>
                    </a:lnTo>
                    <a:cubicBezTo>
                      <a:pt x="35646" y="5741"/>
                      <a:pt x="35670" y="5754"/>
                      <a:pt x="35658" y="5778"/>
                    </a:cubicBezTo>
                    <a:cubicBezTo>
                      <a:pt x="35415" y="6933"/>
                      <a:pt x="35050" y="8089"/>
                      <a:pt x="34710" y="9207"/>
                    </a:cubicBezTo>
                    <a:lnTo>
                      <a:pt x="33421" y="13342"/>
                    </a:lnTo>
                    <a:lnTo>
                      <a:pt x="33421" y="13354"/>
                    </a:lnTo>
                    <a:cubicBezTo>
                      <a:pt x="33505" y="13767"/>
                      <a:pt x="33602" y="14194"/>
                      <a:pt x="33688" y="14619"/>
                    </a:cubicBezTo>
                    <a:cubicBezTo>
                      <a:pt x="33737" y="14838"/>
                      <a:pt x="33785" y="15069"/>
                      <a:pt x="33846" y="15300"/>
                    </a:cubicBezTo>
                    <a:cubicBezTo>
                      <a:pt x="33846" y="15312"/>
                      <a:pt x="33846" y="15312"/>
                      <a:pt x="33834" y="15312"/>
                    </a:cubicBezTo>
                    <a:lnTo>
                      <a:pt x="33834" y="15324"/>
                    </a:lnTo>
                    <a:cubicBezTo>
                      <a:pt x="34138" y="16808"/>
                      <a:pt x="34393" y="18134"/>
                      <a:pt x="34612" y="19374"/>
                    </a:cubicBezTo>
                    <a:lnTo>
                      <a:pt x="34612" y="19399"/>
                    </a:lnTo>
                    <a:lnTo>
                      <a:pt x="34600" y="19410"/>
                    </a:lnTo>
                    <a:cubicBezTo>
                      <a:pt x="35002" y="21490"/>
                      <a:pt x="35378" y="23594"/>
                      <a:pt x="35743" y="25637"/>
                    </a:cubicBezTo>
                    <a:lnTo>
                      <a:pt x="35792" y="25917"/>
                    </a:lnTo>
                    <a:cubicBezTo>
                      <a:pt x="35877" y="26160"/>
                      <a:pt x="35950" y="26452"/>
                      <a:pt x="35937" y="26744"/>
                    </a:cubicBezTo>
                    <a:cubicBezTo>
                      <a:pt x="35937" y="26853"/>
                      <a:pt x="35926" y="26975"/>
                      <a:pt x="35913" y="27085"/>
                    </a:cubicBezTo>
                    <a:lnTo>
                      <a:pt x="35913" y="27096"/>
                    </a:lnTo>
                    <a:cubicBezTo>
                      <a:pt x="35853" y="27717"/>
                      <a:pt x="34953" y="27912"/>
                      <a:pt x="34685" y="27960"/>
                    </a:cubicBezTo>
                    <a:cubicBezTo>
                      <a:pt x="34564" y="27972"/>
                      <a:pt x="34454" y="27996"/>
                      <a:pt x="34332" y="28021"/>
                    </a:cubicBezTo>
                    <a:lnTo>
                      <a:pt x="34223" y="28033"/>
                    </a:lnTo>
                    <a:lnTo>
                      <a:pt x="34211" y="28033"/>
                    </a:lnTo>
                    <a:cubicBezTo>
                      <a:pt x="34211" y="28045"/>
                      <a:pt x="34199" y="28045"/>
                      <a:pt x="34186" y="28045"/>
                    </a:cubicBezTo>
                    <a:lnTo>
                      <a:pt x="34186" y="28033"/>
                    </a:lnTo>
                    <a:cubicBezTo>
                      <a:pt x="33335" y="28179"/>
                      <a:pt x="32472" y="28301"/>
                      <a:pt x="31596" y="28423"/>
                    </a:cubicBezTo>
                    <a:cubicBezTo>
                      <a:pt x="31511" y="28434"/>
                      <a:pt x="31413" y="28447"/>
                      <a:pt x="31329" y="28459"/>
                    </a:cubicBezTo>
                    <a:cubicBezTo>
                      <a:pt x="31256" y="28459"/>
                      <a:pt x="31195" y="28471"/>
                      <a:pt x="31122" y="28483"/>
                    </a:cubicBezTo>
                    <a:cubicBezTo>
                      <a:pt x="31116" y="28489"/>
                      <a:pt x="31110" y="28492"/>
                      <a:pt x="31105" y="28492"/>
                    </a:cubicBezTo>
                    <a:cubicBezTo>
                      <a:pt x="31100" y="28492"/>
                      <a:pt x="31097" y="28489"/>
                      <a:pt x="31097" y="28483"/>
                    </a:cubicBezTo>
                    <a:lnTo>
                      <a:pt x="31086" y="28483"/>
                    </a:lnTo>
                    <a:cubicBezTo>
                      <a:pt x="29967" y="28641"/>
                      <a:pt x="28811" y="28787"/>
                      <a:pt x="27656" y="28909"/>
                    </a:cubicBezTo>
                    <a:lnTo>
                      <a:pt x="27656" y="28921"/>
                    </a:lnTo>
                    <a:lnTo>
                      <a:pt x="27643" y="28921"/>
                    </a:lnTo>
                    <a:cubicBezTo>
                      <a:pt x="27218" y="28969"/>
                      <a:pt x="26780" y="29018"/>
                      <a:pt x="26306" y="29067"/>
                    </a:cubicBezTo>
                    <a:lnTo>
                      <a:pt x="25710" y="29067"/>
                    </a:lnTo>
                    <a:lnTo>
                      <a:pt x="25710" y="29042"/>
                    </a:lnTo>
                    <a:cubicBezTo>
                      <a:pt x="25698" y="29031"/>
                      <a:pt x="25698" y="29018"/>
                      <a:pt x="25686" y="28994"/>
                    </a:cubicBezTo>
                    <a:lnTo>
                      <a:pt x="25686" y="28969"/>
                    </a:lnTo>
                    <a:lnTo>
                      <a:pt x="25516" y="28994"/>
                    </a:lnTo>
                    <a:lnTo>
                      <a:pt x="25527" y="29018"/>
                    </a:lnTo>
                    <a:cubicBezTo>
                      <a:pt x="25527" y="29031"/>
                      <a:pt x="25540" y="29055"/>
                      <a:pt x="25540" y="29067"/>
                    </a:cubicBezTo>
                    <a:lnTo>
                      <a:pt x="25491" y="29067"/>
                    </a:lnTo>
                    <a:cubicBezTo>
                      <a:pt x="25479" y="29055"/>
                      <a:pt x="25479" y="29031"/>
                      <a:pt x="25467" y="29018"/>
                    </a:cubicBezTo>
                    <a:lnTo>
                      <a:pt x="25467" y="28994"/>
                    </a:lnTo>
                    <a:lnTo>
                      <a:pt x="25260" y="29018"/>
                    </a:lnTo>
                    <a:lnTo>
                      <a:pt x="25272" y="29042"/>
                    </a:lnTo>
                    <a:cubicBezTo>
                      <a:pt x="25272" y="29042"/>
                      <a:pt x="25284" y="29055"/>
                      <a:pt x="25284" y="29067"/>
                    </a:cubicBezTo>
                    <a:lnTo>
                      <a:pt x="25224" y="29067"/>
                    </a:lnTo>
                    <a:lnTo>
                      <a:pt x="25224" y="29055"/>
                    </a:lnTo>
                    <a:cubicBezTo>
                      <a:pt x="25224" y="29055"/>
                      <a:pt x="25211" y="29042"/>
                      <a:pt x="25211" y="29031"/>
                    </a:cubicBezTo>
                    <a:lnTo>
                      <a:pt x="25211" y="29018"/>
                    </a:lnTo>
                    <a:lnTo>
                      <a:pt x="25199" y="29018"/>
                    </a:lnTo>
                    <a:cubicBezTo>
                      <a:pt x="25102" y="29031"/>
                      <a:pt x="24992" y="29042"/>
                      <a:pt x="24895" y="29055"/>
                    </a:cubicBezTo>
                    <a:lnTo>
                      <a:pt x="24725" y="29067"/>
                    </a:lnTo>
                    <a:lnTo>
                      <a:pt x="24056" y="29067"/>
                    </a:lnTo>
                    <a:cubicBezTo>
                      <a:pt x="26354" y="28848"/>
                      <a:pt x="28300" y="28641"/>
                      <a:pt x="30149" y="28398"/>
                    </a:cubicBezTo>
                    <a:cubicBezTo>
                      <a:pt x="30805" y="28301"/>
                      <a:pt x="31329" y="28240"/>
                      <a:pt x="31815" y="28167"/>
                    </a:cubicBezTo>
                    <a:cubicBezTo>
                      <a:pt x="31827" y="28155"/>
                      <a:pt x="31827" y="28155"/>
                      <a:pt x="31840" y="28155"/>
                    </a:cubicBezTo>
                    <a:lnTo>
                      <a:pt x="31851" y="28155"/>
                    </a:lnTo>
                    <a:cubicBezTo>
                      <a:pt x="32545" y="28058"/>
                      <a:pt x="33153" y="27972"/>
                      <a:pt x="33712" y="27875"/>
                    </a:cubicBezTo>
                    <a:cubicBezTo>
                      <a:pt x="33785" y="27863"/>
                      <a:pt x="33870" y="27850"/>
                      <a:pt x="33943" y="27839"/>
                    </a:cubicBezTo>
                    <a:cubicBezTo>
                      <a:pt x="34442" y="27753"/>
                      <a:pt x="34953" y="27680"/>
                      <a:pt x="35378" y="27461"/>
                    </a:cubicBezTo>
                    <a:cubicBezTo>
                      <a:pt x="35840" y="27231"/>
                      <a:pt x="35962" y="26769"/>
                      <a:pt x="35756" y="26051"/>
                    </a:cubicBezTo>
                    <a:lnTo>
                      <a:pt x="35756" y="26039"/>
                    </a:lnTo>
                    <a:cubicBezTo>
                      <a:pt x="35743" y="26039"/>
                      <a:pt x="35743" y="26026"/>
                      <a:pt x="35743" y="26015"/>
                    </a:cubicBezTo>
                    <a:lnTo>
                      <a:pt x="35731" y="25942"/>
                    </a:lnTo>
                    <a:lnTo>
                      <a:pt x="35719" y="25929"/>
                    </a:lnTo>
                    <a:cubicBezTo>
                      <a:pt x="35573" y="25078"/>
                      <a:pt x="35415" y="24226"/>
                      <a:pt x="35256" y="23388"/>
                    </a:cubicBezTo>
                    <a:cubicBezTo>
                      <a:pt x="35013" y="22026"/>
                      <a:pt x="34746" y="20602"/>
                      <a:pt x="34515" y="19204"/>
                    </a:cubicBezTo>
                    <a:cubicBezTo>
                      <a:pt x="34235" y="17975"/>
                      <a:pt x="33992" y="16675"/>
                      <a:pt x="33785" y="15348"/>
                    </a:cubicBezTo>
                    <a:lnTo>
                      <a:pt x="33785" y="15337"/>
                    </a:lnTo>
                    <a:cubicBezTo>
                      <a:pt x="33773" y="15337"/>
                      <a:pt x="33773" y="15324"/>
                      <a:pt x="33773" y="15324"/>
                    </a:cubicBezTo>
                    <a:cubicBezTo>
                      <a:pt x="33627" y="14643"/>
                      <a:pt x="33481" y="13962"/>
                      <a:pt x="33359" y="13378"/>
                    </a:cubicBezTo>
                    <a:lnTo>
                      <a:pt x="33348" y="13378"/>
                    </a:lnTo>
                    <a:cubicBezTo>
                      <a:pt x="33348" y="13367"/>
                      <a:pt x="33335" y="13354"/>
                      <a:pt x="33348" y="13342"/>
                    </a:cubicBezTo>
                    <a:cubicBezTo>
                      <a:pt x="33226" y="12795"/>
                      <a:pt x="33104" y="12248"/>
                      <a:pt x="32983" y="11688"/>
                    </a:cubicBezTo>
                    <a:lnTo>
                      <a:pt x="32983" y="11676"/>
                    </a:lnTo>
                    <a:cubicBezTo>
                      <a:pt x="32837" y="11019"/>
                      <a:pt x="32715" y="10484"/>
                      <a:pt x="32605" y="9997"/>
                    </a:cubicBezTo>
                    <a:lnTo>
                      <a:pt x="32569" y="9840"/>
                    </a:lnTo>
                    <a:cubicBezTo>
                      <a:pt x="32326" y="8770"/>
                      <a:pt x="32070" y="7675"/>
                      <a:pt x="31876" y="6580"/>
                    </a:cubicBezTo>
                    <a:lnTo>
                      <a:pt x="31876" y="6568"/>
                    </a:lnTo>
                    <a:cubicBezTo>
                      <a:pt x="31864" y="6568"/>
                      <a:pt x="31864" y="6556"/>
                      <a:pt x="31864" y="6556"/>
                    </a:cubicBezTo>
                    <a:lnTo>
                      <a:pt x="31572" y="5170"/>
                    </a:lnTo>
                    <a:cubicBezTo>
                      <a:pt x="31450" y="4586"/>
                      <a:pt x="31316" y="3978"/>
                      <a:pt x="31183" y="3370"/>
                    </a:cubicBezTo>
                    <a:cubicBezTo>
                      <a:pt x="31183" y="3357"/>
                      <a:pt x="31170" y="3357"/>
                      <a:pt x="31183" y="3346"/>
                    </a:cubicBezTo>
                    <a:lnTo>
                      <a:pt x="31159" y="3260"/>
                    </a:lnTo>
                    <a:lnTo>
                      <a:pt x="30794" y="1582"/>
                    </a:lnTo>
                    <a:cubicBezTo>
                      <a:pt x="30769" y="1509"/>
                      <a:pt x="30757" y="1436"/>
                      <a:pt x="30745" y="1351"/>
                    </a:cubicBezTo>
                    <a:cubicBezTo>
                      <a:pt x="30708" y="1181"/>
                      <a:pt x="30684" y="1011"/>
                      <a:pt x="30623" y="852"/>
                    </a:cubicBezTo>
                    <a:cubicBezTo>
                      <a:pt x="30562" y="706"/>
                      <a:pt x="30477" y="609"/>
                      <a:pt x="30368" y="560"/>
                    </a:cubicBezTo>
                    <a:cubicBezTo>
                      <a:pt x="30303" y="532"/>
                      <a:pt x="30235" y="520"/>
                      <a:pt x="30165" y="520"/>
                    </a:cubicBezTo>
                    <a:cubicBezTo>
                      <a:pt x="29994" y="520"/>
                      <a:pt x="29810" y="589"/>
                      <a:pt x="29638" y="657"/>
                    </a:cubicBezTo>
                    <a:lnTo>
                      <a:pt x="29626" y="657"/>
                    </a:lnTo>
                    <a:lnTo>
                      <a:pt x="29626" y="670"/>
                    </a:lnTo>
                    <a:lnTo>
                      <a:pt x="29626" y="743"/>
                    </a:lnTo>
                    <a:lnTo>
                      <a:pt x="29638" y="803"/>
                    </a:lnTo>
                    <a:lnTo>
                      <a:pt x="29662" y="792"/>
                    </a:lnTo>
                    <a:cubicBezTo>
                      <a:pt x="29711" y="792"/>
                      <a:pt x="29759" y="779"/>
                      <a:pt x="29796" y="767"/>
                    </a:cubicBezTo>
                    <a:cubicBezTo>
                      <a:pt x="29808" y="767"/>
                      <a:pt x="29821" y="767"/>
                      <a:pt x="29832" y="779"/>
                    </a:cubicBezTo>
                    <a:lnTo>
                      <a:pt x="29832" y="803"/>
                    </a:lnTo>
                    <a:cubicBezTo>
                      <a:pt x="29881" y="1436"/>
                      <a:pt x="30003" y="2081"/>
                      <a:pt x="30113" y="2689"/>
                    </a:cubicBezTo>
                    <a:cubicBezTo>
                      <a:pt x="30210" y="3224"/>
                      <a:pt x="30307" y="3771"/>
                      <a:pt x="30368" y="4318"/>
                    </a:cubicBezTo>
                    <a:cubicBezTo>
                      <a:pt x="30502" y="4938"/>
                      <a:pt x="30648" y="5571"/>
                      <a:pt x="30794" y="6191"/>
                    </a:cubicBezTo>
                    <a:cubicBezTo>
                      <a:pt x="31000" y="7091"/>
                      <a:pt x="31207" y="8016"/>
                      <a:pt x="31402" y="8927"/>
                    </a:cubicBezTo>
                    <a:cubicBezTo>
                      <a:pt x="31413" y="8940"/>
                      <a:pt x="31413" y="8951"/>
                      <a:pt x="31402" y="8951"/>
                    </a:cubicBezTo>
                    <a:lnTo>
                      <a:pt x="31402" y="8964"/>
                    </a:lnTo>
                    <a:cubicBezTo>
                      <a:pt x="31705" y="10508"/>
                      <a:pt x="31924" y="11688"/>
                      <a:pt x="32131" y="12795"/>
                    </a:cubicBezTo>
                    <a:cubicBezTo>
                      <a:pt x="32216" y="13245"/>
                      <a:pt x="32302" y="13694"/>
                      <a:pt x="32386" y="14132"/>
                    </a:cubicBezTo>
                    <a:cubicBezTo>
                      <a:pt x="32715" y="15932"/>
                      <a:pt x="33067" y="17781"/>
                      <a:pt x="33396" y="19605"/>
                    </a:cubicBezTo>
                    <a:cubicBezTo>
                      <a:pt x="33737" y="21526"/>
                      <a:pt x="34175" y="23448"/>
                      <a:pt x="34600" y="25321"/>
                    </a:cubicBezTo>
                    <a:cubicBezTo>
                      <a:pt x="34685" y="25723"/>
                      <a:pt x="34770" y="26124"/>
                      <a:pt x="34867" y="26525"/>
                    </a:cubicBezTo>
                    <a:cubicBezTo>
                      <a:pt x="34867" y="26537"/>
                      <a:pt x="34856" y="26550"/>
                      <a:pt x="34843" y="26550"/>
                    </a:cubicBezTo>
                    <a:lnTo>
                      <a:pt x="34843" y="26561"/>
                    </a:lnTo>
                    <a:cubicBezTo>
                      <a:pt x="34843" y="26574"/>
                      <a:pt x="34831" y="26598"/>
                      <a:pt x="34807" y="26598"/>
                    </a:cubicBezTo>
                    <a:lnTo>
                      <a:pt x="34685" y="26610"/>
                    </a:lnTo>
                    <a:lnTo>
                      <a:pt x="34697" y="26634"/>
                    </a:lnTo>
                    <a:cubicBezTo>
                      <a:pt x="34710" y="26683"/>
                      <a:pt x="34721" y="26744"/>
                      <a:pt x="34734" y="26805"/>
                    </a:cubicBezTo>
                    <a:cubicBezTo>
                      <a:pt x="34734" y="26853"/>
                      <a:pt x="34746" y="26890"/>
                      <a:pt x="34721" y="26926"/>
                    </a:cubicBezTo>
                    <a:cubicBezTo>
                      <a:pt x="34710" y="26939"/>
                      <a:pt x="34697" y="26939"/>
                      <a:pt x="34685" y="26939"/>
                    </a:cubicBezTo>
                    <a:lnTo>
                      <a:pt x="34673" y="26939"/>
                    </a:lnTo>
                    <a:cubicBezTo>
                      <a:pt x="34637" y="26963"/>
                      <a:pt x="34600" y="26975"/>
                      <a:pt x="34575" y="26975"/>
                    </a:cubicBezTo>
                    <a:lnTo>
                      <a:pt x="34551" y="26975"/>
                    </a:lnTo>
                    <a:lnTo>
                      <a:pt x="34539" y="26963"/>
                    </a:lnTo>
                    <a:lnTo>
                      <a:pt x="34527" y="26975"/>
                    </a:lnTo>
                    <a:cubicBezTo>
                      <a:pt x="34502" y="26987"/>
                      <a:pt x="34466" y="27012"/>
                      <a:pt x="34429" y="27012"/>
                    </a:cubicBezTo>
                    <a:lnTo>
                      <a:pt x="34405" y="27023"/>
                    </a:lnTo>
                    <a:lnTo>
                      <a:pt x="34405" y="27036"/>
                    </a:lnTo>
                    <a:cubicBezTo>
                      <a:pt x="34418" y="27048"/>
                      <a:pt x="34418" y="27060"/>
                      <a:pt x="34405" y="27085"/>
                    </a:cubicBezTo>
                    <a:cubicBezTo>
                      <a:pt x="34418" y="27085"/>
                      <a:pt x="34405" y="27096"/>
                      <a:pt x="34405" y="27096"/>
                    </a:cubicBezTo>
                    <a:lnTo>
                      <a:pt x="34405" y="27109"/>
                    </a:lnTo>
                    <a:lnTo>
                      <a:pt x="34369" y="27109"/>
                    </a:lnTo>
                    <a:cubicBezTo>
                      <a:pt x="33250" y="27315"/>
                      <a:pt x="32094" y="27498"/>
                      <a:pt x="30830" y="27668"/>
                    </a:cubicBezTo>
                    <a:cubicBezTo>
                      <a:pt x="28981" y="27923"/>
                      <a:pt x="27108" y="28118"/>
                      <a:pt x="25297" y="28325"/>
                    </a:cubicBezTo>
                    <a:cubicBezTo>
                      <a:pt x="23265" y="28544"/>
                      <a:pt x="21162" y="28775"/>
                      <a:pt x="19094" y="29067"/>
                    </a:cubicBezTo>
                    <a:lnTo>
                      <a:pt x="18717" y="29067"/>
                    </a:lnTo>
                    <a:cubicBezTo>
                      <a:pt x="19557" y="28933"/>
                      <a:pt x="20456" y="28812"/>
                      <a:pt x="21538" y="28677"/>
                    </a:cubicBezTo>
                    <a:cubicBezTo>
                      <a:pt x="22852" y="28520"/>
                      <a:pt x="24190" y="28374"/>
                      <a:pt x="25479" y="28240"/>
                    </a:cubicBezTo>
                    <a:cubicBezTo>
                      <a:pt x="28349" y="27923"/>
                      <a:pt x="31329" y="27607"/>
                      <a:pt x="34211" y="27085"/>
                    </a:cubicBezTo>
                    <a:lnTo>
                      <a:pt x="34211" y="27048"/>
                    </a:lnTo>
                    <a:lnTo>
                      <a:pt x="34126" y="27048"/>
                    </a:lnTo>
                    <a:cubicBezTo>
                      <a:pt x="34065" y="27048"/>
                      <a:pt x="34016" y="27060"/>
                      <a:pt x="33980" y="27060"/>
                    </a:cubicBezTo>
                    <a:cubicBezTo>
                      <a:pt x="33566" y="27109"/>
                      <a:pt x="33165" y="27145"/>
                      <a:pt x="32751" y="27194"/>
                    </a:cubicBezTo>
                    <a:cubicBezTo>
                      <a:pt x="31900" y="27291"/>
                      <a:pt x="31037" y="27388"/>
                      <a:pt x="30186" y="27486"/>
                    </a:cubicBezTo>
                    <a:cubicBezTo>
                      <a:pt x="29492" y="27571"/>
                      <a:pt x="28787" y="27656"/>
                      <a:pt x="28106" y="27741"/>
                    </a:cubicBezTo>
                    <a:cubicBezTo>
                      <a:pt x="27097" y="27863"/>
                      <a:pt x="26062" y="27985"/>
                      <a:pt x="25041" y="28106"/>
                    </a:cubicBezTo>
                    <a:cubicBezTo>
                      <a:pt x="25029" y="28106"/>
                      <a:pt x="25029" y="28106"/>
                      <a:pt x="25029" y="28094"/>
                    </a:cubicBezTo>
                    <a:lnTo>
                      <a:pt x="25005" y="28094"/>
                    </a:lnTo>
                    <a:cubicBezTo>
                      <a:pt x="23922" y="28264"/>
                      <a:pt x="22816" y="28398"/>
                      <a:pt x="21733" y="28520"/>
                    </a:cubicBezTo>
                    <a:cubicBezTo>
                      <a:pt x="20420" y="28666"/>
                      <a:pt x="19057" y="28823"/>
                      <a:pt x="17720" y="29067"/>
                    </a:cubicBezTo>
                    <a:lnTo>
                      <a:pt x="17379" y="29067"/>
                    </a:lnTo>
                    <a:cubicBezTo>
                      <a:pt x="17805" y="28982"/>
                      <a:pt x="18230" y="28909"/>
                      <a:pt x="18741" y="28836"/>
                    </a:cubicBezTo>
                    <a:cubicBezTo>
                      <a:pt x="18863" y="28812"/>
                      <a:pt x="18997" y="28799"/>
                      <a:pt x="19119" y="28775"/>
                    </a:cubicBezTo>
                    <a:cubicBezTo>
                      <a:pt x="19641" y="28690"/>
                      <a:pt x="20189" y="28604"/>
                      <a:pt x="20724" y="28568"/>
                    </a:cubicBezTo>
                    <a:cubicBezTo>
                      <a:pt x="21624" y="28495"/>
                      <a:pt x="22524" y="28374"/>
                      <a:pt x="23400" y="28252"/>
                    </a:cubicBezTo>
                    <a:cubicBezTo>
                      <a:pt x="23959" y="28179"/>
                      <a:pt x="24543" y="28094"/>
                      <a:pt x="25114" y="28033"/>
                    </a:cubicBezTo>
                    <a:lnTo>
                      <a:pt x="25138" y="28033"/>
                    </a:lnTo>
                    <a:cubicBezTo>
                      <a:pt x="26281" y="27887"/>
                      <a:pt x="27437" y="27753"/>
                      <a:pt x="28568" y="27620"/>
                    </a:cubicBezTo>
                    <a:cubicBezTo>
                      <a:pt x="28969" y="27571"/>
                      <a:pt x="29370" y="27534"/>
                      <a:pt x="29784" y="27486"/>
                    </a:cubicBezTo>
                    <a:cubicBezTo>
                      <a:pt x="30575" y="27388"/>
                      <a:pt x="31377" y="27291"/>
                      <a:pt x="32167" y="27206"/>
                    </a:cubicBezTo>
                    <a:cubicBezTo>
                      <a:pt x="32557" y="27158"/>
                      <a:pt x="32946" y="27121"/>
                      <a:pt x="33335" y="27072"/>
                    </a:cubicBezTo>
                    <a:cubicBezTo>
                      <a:pt x="33530" y="27060"/>
                      <a:pt x="33724" y="27036"/>
                      <a:pt x="33919" y="27012"/>
                    </a:cubicBezTo>
                    <a:cubicBezTo>
                      <a:pt x="33956" y="27012"/>
                      <a:pt x="34004" y="27012"/>
                      <a:pt x="34053" y="26999"/>
                    </a:cubicBezTo>
                    <a:cubicBezTo>
                      <a:pt x="34138" y="26999"/>
                      <a:pt x="34235" y="26999"/>
                      <a:pt x="34332" y="26987"/>
                    </a:cubicBezTo>
                    <a:lnTo>
                      <a:pt x="34345" y="26975"/>
                    </a:lnTo>
                    <a:lnTo>
                      <a:pt x="34345" y="26963"/>
                    </a:lnTo>
                    <a:lnTo>
                      <a:pt x="34381" y="26939"/>
                    </a:lnTo>
                    <a:lnTo>
                      <a:pt x="34332" y="26939"/>
                    </a:lnTo>
                    <a:cubicBezTo>
                      <a:pt x="33359" y="26975"/>
                      <a:pt x="32362" y="27085"/>
                      <a:pt x="31402" y="27182"/>
                    </a:cubicBezTo>
                    <a:cubicBezTo>
                      <a:pt x="31256" y="27206"/>
                      <a:pt x="31097" y="27218"/>
                      <a:pt x="30951" y="27242"/>
                    </a:cubicBezTo>
                    <a:cubicBezTo>
                      <a:pt x="30513" y="27279"/>
                      <a:pt x="30088" y="27328"/>
                      <a:pt x="29651" y="27377"/>
                    </a:cubicBezTo>
                    <a:cubicBezTo>
                      <a:pt x="28811" y="27474"/>
                      <a:pt x="27948" y="27571"/>
                      <a:pt x="27097" y="27656"/>
                    </a:cubicBezTo>
                    <a:lnTo>
                      <a:pt x="27084" y="27656"/>
                    </a:lnTo>
                    <a:cubicBezTo>
                      <a:pt x="26099" y="27717"/>
                      <a:pt x="25114" y="27863"/>
                      <a:pt x="24165" y="28009"/>
                    </a:cubicBezTo>
                    <a:lnTo>
                      <a:pt x="23849" y="28058"/>
                    </a:lnTo>
                    <a:cubicBezTo>
                      <a:pt x="23010" y="28179"/>
                      <a:pt x="22159" y="28240"/>
                      <a:pt x="21332" y="28313"/>
                    </a:cubicBezTo>
                    <a:lnTo>
                      <a:pt x="20857" y="28350"/>
                    </a:lnTo>
                    <a:cubicBezTo>
                      <a:pt x="19495" y="28556"/>
                      <a:pt x="18109" y="28714"/>
                      <a:pt x="16771" y="28872"/>
                    </a:cubicBezTo>
                    <a:cubicBezTo>
                      <a:pt x="16455" y="28909"/>
                      <a:pt x="16151" y="28945"/>
                      <a:pt x="15835" y="28982"/>
                    </a:cubicBezTo>
                    <a:lnTo>
                      <a:pt x="15811" y="28982"/>
                    </a:lnTo>
                    <a:lnTo>
                      <a:pt x="15822" y="29006"/>
                    </a:lnTo>
                    <a:cubicBezTo>
                      <a:pt x="15835" y="29031"/>
                      <a:pt x="15835" y="29042"/>
                      <a:pt x="15847" y="29067"/>
                    </a:cubicBezTo>
                    <a:lnTo>
                      <a:pt x="15786" y="29067"/>
                    </a:lnTo>
                    <a:cubicBezTo>
                      <a:pt x="15774" y="29042"/>
                      <a:pt x="15762" y="29031"/>
                      <a:pt x="15762" y="29006"/>
                    </a:cubicBezTo>
                    <a:lnTo>
                      <a:pt x="15750" y="28994"/>
                    </a:lnTo>
                    <a:lnTo>
                      <a:pt x="15641" y="29006"/>
                    </a:lnTo>
                    <a:lnTo>
                      <a:pt x="15616" y="29006"/>
                    </a:lnTo>
                    <a:lnTo>
                      <a:pt x="15616" y="28982"/>
                    </a:lnTo>
                    <a:lnTo>
                      <a:pt x="15604" y="28969"/>
                    </a:lnTo>
                    <a:lnTo>
                      <a:pt x="15604" y="28958"/>
                    </a:lnTo>
                    <a:lnTo>
                      <a:pt x="15604" y="28945"/>
                    </a:lnTo>
                    <a:lnTo>
                      <a:pt x="15592" y="28933"/>
                    </a:lnTo>
                    <a:lnTo>
                      <a:pt x="15592" y="28921"/>
                    </a:lnTo>
                    <a:lnTo>
                      <a:pt x="15592" y="28909"/>
                    </a:lnTo>
                    <a:lnTo>
                      <a:pt x="15592" y="28896"/>
                    </a:lnTo>
                    <a:cubicBezTo>
                      <a:pt x="15579" y="28872"/>
                      <a:pt x="15579" y="28860"/>
                      <a:pt x="15579" y="28836"/>
                    </a:cubicBezTo>
                    <a:lnTo>
                      <a:pt x="15579" y="28823"/>
                    </a:lnTo>
                    <a:lnTo>
                      <a:pt x="15506" y="28836"/>
                    </a:lnTo>
                    <a:cubicBezTo>
                      <a:pt x="15495" y="28836"/>
                      <a:pt x="15482" y="28823"/>
                      <a:pt x="15482" y="28812"/>
                    </a:cubicBezTo>
                    <a:cubicBezTo>
                      <a:pt x="15324" y="28021"/>
                      <a:pt x="15190" y="27328"/>
                      <a:pt x="15068" y="26696"/>
                    </a:cubicBezTo>
                    <a:cubicBezTo>
                      <a:pt x="15068" y="26683"/>
                      <a:pt x="15068" y="26671"/>
                      <a:pt x="15081" y="26671"/>
                    </a:cubicBezTo>
                    <a:lnTo>
                      <a:pt x="15093" y="26671"/>
                    </a:lnTo>
                    <a:lnTo>
                      <a:pt x="15081" y="26598"/>
                    </a:lnTo>
                    <a:lnTo>
                      <a:pt x="15068" y="26598"/>
                    </a:lnTo>
                    <a:cubicBezTo>
                      <a:pt x="14947" y="26610"/>
                      <a:pt x="14825" y="26634"/>
                      <a:pt x="14716" y="26683"/>
                    </a:cubicBezTo>
                    <a:lnTo>
                      <a:pt x="14704" y="26683"/>
                    </a:lnTo>
                    <a:lnTo>
                      <a:pt x="14704" y="26696"/>
                    </a:lnTo>
                    <a:cubicBezTo>
                      <a:pt x="14825" y="27486"/>
                      <a:pt x="14935" y="28179"/>
                      <a:pt x="15068" y="28823"/>
                    </a:cubicBezTo>
                    <a:cubicBezTo>
                      <a:pt x="15068" y="28836"/>
                      <a:pt x="15057" y="28848"/>
                      <a:pt x="15057" y="28848"/>
                    </a:cubicBezTo>
                    <a:cubicBezTo>
                      <a:pt x="15050" y="28854"/>
                      <a:pt x="15041" y="28857"/>
                      <a:pt x="15034" y="28857"/>
                    </a:cubicBezTo>
                    <a:cubicBezTo>
                      <a:pt x="15026" y="28857"/>
                      <a:pt x="15020" y="28854"/>
                      <a:pt x="15020" y="28848"/>
                    </a:cubicBezTo>
                    <a:lnTo>
                      <a:pt x="15008" y="28848"/>
                    </a:lnTo>
                    <a:lnTo>
                      <a:pt x="14935" y="28860"/>
                    </a:lnTo>
                    <a:lnTo>
                      <a:pt x="14947" y="28885"/>
                    </a:lnTo>
                    <a:cubicBezTo>
                      <a:pt x="14960" y="28909"/>
                      <a:pt x="14960" y="28921"/>
                      <a:pt x="14960" y="28958"/>
                    </a:cubicBezTo>
                    <a:lnTo>
                      <a:pt x="14960" y="28982"/>
                    </a:lnTo>
                    <a:cubicBezTo>
                      <a:pt x="14960" y="28994"/>
                      <a:pt x="14947" y="29006"/>
                      <a:pt x="14935" y="29006"/>
                    </a:cubicBezTo>
                    <a:cubicBezTo>
                      <a:pt x="14814" y="29018"/>
                      <a:pt x="14692" y="29042"/>
                      <a:pt x="14533" y="29067"/>
                    </a:cubicBezTo>
                    <a:lnTo>
                      <a:pt x="14193" y="29067"/>
                    </a:lnTo>
                    <a:lnTo>
                      <a:pt x="14376" y="29031"/>
                    </a:lnTo>
                    <a:lnTo>
                      <a:pt x="14449" y="29031"/>
                    </a:lnTo>
                    <a:cubicBezTo>
                      <a:pt x="14643" y="29006"/>
                      <a:pt x="14850" y="28982"/>
                      <a:pt x="14887" y="28896"/>
                    </a:cubicBezTo>
                    <a:lnTo>
                      <a:pt x="14898" y="28872"/>
                    </a:lnTo>
                    <a:lnTo>
                      <a:pt x="14862" y="28872"/>
                    </a:lnTo>
                    <a:cubicBezTo>
                      <a:pt x="14485" y="28933"/>
                      <a:pt x="14096" y="29006"/>
                      <a:pt x="13706" y="29067"/>
                    </a:cubicBezTo>
                    <a:lnTo>
                      <a:pt x="13330" y="29067"/>
                    </a:lnTo>
                    <a:cubicBezTo>
                      <a:pt x="13841" y="28958"/>
                      <a:pt x="14400" y="28872"/>
                      <a:pt x="14984" y="28799"/>
                    </a:cubicBezTo>
                    <a:lnTo>
                      <a:pt x="14996" y="28799"/>
                    </a:lnTo>
                    <a:lnTo>
                      <a:pt x="14996" y="28775"/>
                    </a:lnTo>
                    <a:cubicBezTo>
                      <a:pt x="14874" y="28142"/>
                      <a:pt x="14752" y="27474"/>
                      <a:pt x="14643" y="26732"/>
                    </a:cubicBezTo>
                    <a:lnTo>
                      <a:pt x="14631" y="26707"/>
                    </a:lnTo>
                    <a:lnTo>
                      <a:pt x="14619" y="26720"/>
                    </a:lnTo>
                    <a:cubicBezTo>
                      <a:pt x="14497" y="26769"/>
                      <a:pt x="14400" y="26842"/>
                      <a:pt x="14314" y="26914"/>
                    </a:cubicBezTo>
                    <a:lnTo>
                      <a:pt x="14290" y="26939"/>
                    </a:lnTo>
                    <a:lnTo>
                      <a:pt x="14314" y="26950"/>
                    </a:lnTo>
                    <a:cubicBezTo>
                      <a:pt x="14327" y="26950"/>
                      <a:pt x="14339" y="26950"/>
                      <a:pt x="14339" y="26963"/>
                    </a:cubicBezTo>
                    <a:cubicBezTo>
                      <a:pt x="14376" y="27085"/>
                      <a:pt x="14339" y="27206"/>
                      <a:pt x="14242" y="27279"/>
                    </a:cubicBezTo>
                    <a:cubicBezTo>
                      <a:pt x="14176" y="27325"/>
                      <a:pt x="14097" y="27349"/>
                      <a:pt x="14019" y="27349"/>
                    </a:cubicBezTo>
                    <a:cubicBezTo>
                      <a:pt x="13951" y="27349"/>
                      <a:pt x="13885" y="27331"/>
                      <a:pt x="13828" y="27291"/>
                    </a:cubicBezTo>
                    <a:cubicBezTo>
                      <a:pt x="13719" y="27206"/>
                      <a:pt x="13658" y="27085"/>
                      <a:pt x="13682" y="26950"/>
                    </a:cubicBezTo>
                    <a:cubicBezTo>
                      <a:pt x="13695" y="26817"/>
                      <a:pt x="13779" y="26707"/>
                      <a:pt x="13914" y="26659"/>
                    </a:cubicBezTo>
                    <a:lnTo>
                      <a:pt x="13925" y="26659"/>
                    </a:lnTo>
                    <a:lnTo>
                      <a:pt x="13925" y="26647"/>
                    </a:lnTo>
                    <a:cubicBezTo>
                      <a:pt x="14047" y="26452"/>
                      <a:pt x="14266" y="26269"/>
                      <a:pt x="14546" y="26160"/>
                    </a:cubicBezTo>
                    <a:lnTo>
                      <a:pt x="14558" y="26160"/>
                    </a:lnTo>
                    <a:lnTo>
                      <a:pt x="14558" y="26148"/>
                    </a:lnTo>
                    <a:cubicBezTo>
                      <a:pt x="14497" y="25783"/>
                      <a:pt x="14449" y="25418"/>
                      <a:pt x="14400" y="25042"/>
                    </a:cubicBezTo>
                    <a:lnTo>
                      <a:pt x="14400" y="25017"/>
                    </a:lnTo>
                    <a:lnTo>
                      <a:pt x="14376" y="25029"/>
                    </a:lnTo>
                    <a:cubicBezTo>
                      <a:pt x="14242" y="25090"/>
                      <a:pt x="14108" y="25188"/>
                      <a:pt x="13998" y="25309"/>
                    </a:cubicBezTo>
                    <a:lnTo>
                      <a:pt x="13987" y="25309"/>
                    </a:lnTo>
                    <a:lnTo>
                      <a:pt x="13987" y="25321"/>
                    </a:lnTo>
                    <a:cubicBezTo>
                      <a:pt x="14011" y="25418"/>
                      <a:pt x="13974" y="25504"/>
                      <a:pt x="13889" y="25564"/>
                    </a:cubicBezTo>
                    <a:cubicBezTo>
                      <a:pt x="13841" y="25595"/>
                      <a:pt x="13780" y="25610"/>
                      <a:pt x="13719" y="25610"/>
                    </a:cubicBezTo>
                    <a:cubicBezTo>
                      <a:pt x="13658" y="25610"/>
                      <a:pt x="13597" y="25595"/>
                      <a:pt x="13549" y="25564"/>
                    </a:cubicBezTo>
                    <a:cubicBezTo>
                      <a:pt x="13439" y="25479"/>
                      <a:pt x="13439" y="25369"/>
                      <a:pt x="13451" y="25309"/>
                    </a:cubicBezTo>
                    <a:cubicBezTo>
                      <a:pt x="13476" y="25175"/>
                      <a:pt x="13585" y="25053"/>
                      <a:pt x="13706" y="25017"/>
                    </a:cubicBezTo>
                    <a:lnTo>
                      <a:pt x="13719" y="25017"/>
                    </a:lnTo>
                    <a:cubicBezTo>
                      <a:pt x="13841" y="24774"/>
                      <a:pt x="14047" y="24591"/>
                      <a:pt x="14327" y="24470"/>
                    </a:cubicBezTo>
                    <a:lnTo>
                      <a:pt x="14339" y="24458"/>
                    </a:lnTo>
                    <a:lnTo>
                      <a:pt x="14327" y="24445"/>
                    </a:lnTo>
                    <a:cubicBezTo>
                      <a:pt x="14290" y="24069"/>
                      <a:pt x="14242" y="23680"/>
                      <a:pt x="14193" y="23253"/>
                    </a:cubicBezTo>
                    <a:lnTo>
                      <a:pt x="14193" y="23229"/>
                    </a:lnTo>
                    <a:lnTo>
                      <a:pt x="14169" y="23242"/>
                    </a:lnTo>
                    <a:cubicBezTo>
                      <a:pt x="14047" y="23290"/>
                      <a:pt x="13938" y="23351"/>
                      <a:pt x="13828" y="23436"/>
                    </a:cubicBezTo>
                    <a:lnTo>
                      <a:pt x="13828" y="23448"/>
                    </a:lnTo>
                    <a:lnTo>
                      <a:pt x="13828" y="23461"/>
                    </a:lnTo>
                    <a:cubicBezTo>
                      <a:pt x="13865" y="23558"/>
                      <a:pt x="13816" y="23691"/>
                      <a:pt x="13719" y="23753"/>
                    </a:cubicBezTo>
                    <a:cubicBezTo>
                      <a:pt x="13669" y="23786"/>
                      <a:pt x="13609" y="23801"/>
                      <a:pt x="13548" y="23801"/>
                    </a:cubicBezTo>
                    <a:cubicBezTo>
                      <a:pt x="13475" y="23801"/>
                      <a:pt x="13401" y="23779"/>
                      <a:pt x="13342" y="23740"/>
                    </a:cubicBezTo>
                    <a:cubicBezTo>
                      <a:pt x="13220" y="23643"/>
                      <a:pt x="13208" y="23545"/>
                      <a:pt x="13208" y="23472"/>
                    </a:cubicBezTo>
                    <a:cubicBezTo>
                      <a:pt x="13233" y="23339"/>
                      <a:pt x="13342" y="23217"/>
                      <a:pt x="13476" y="23156"/>
                    </a:cubicBezTo>
                    <a:lnTo>
                      <a:pt x="13487" y="23156"/>
                    </a:lnTo>
                    <a:lnTo>
                      <a:pt x="13487" y="23144"/>
                    </a:lnTo>
                    <a:cubicBezTo>
                      <a:pt x="13658" y="22937"/>
                      <a:pt x="13865" y="22767"/>
                      <a:pt x="14120" y="22682"/>
                    </a:cubicBezTo>
                    <a:lnTo>
                      <a:pt x="14133" y="22670"/>
                    </a:lnTo>
                    <a:lnTo>
                      <a:pt x="14120" y="22597"/>
                    </a:lnTo>
                    <a:lnTo>
                      <a:pt x="14120" y="22585"/>
                    </a:lnTo>
                    <a:cubicBezTo>
                      <a:pt x="14108" y="22585"/>
                      <a:pt x="14108" y="22572"/>
                      <a:pt x="14108" y="22572"/>
                    </a:cubicBezTo>
                    <a:cubicBezTo>
                      <a:pt x="14060" y="22172"/>
                      <a:pt x="14011" y="21782"/>
                      <a:pt x="13974" y="21478"/>
                    </a:cubicBezTo>
                    <a:lnTo>
                      <a:pt x="13974" y="21453"/>
                    </a:lnTo>
                    <a:lnTo>
                      <a:pt x="13950" y="21466"/>
                    </a:lnTo>
                    <a:cubicBezTo>
                      <a:pt x="13804" y="21526"/>
                      <a:pt x="13670" y="21612"/>
                      <a:pt x="13536" y="21734"/>
                    </a:cubicBezTo>
                    <a:lnTo>
                      <a:pt x="13524" y="21745"/>
                    </a:lnTo>
                    <a:lnTo>
                      <a:pt x="13536" y="21758"/>
                    </a:lnTo>
                    <a:cubicBezTo>
                      <a:pt x="13560" y="21782"/>
                      <a:pt x="13573" y="21818"/>
                      <a:pt x="13573" y="21867"/>
                    </a:cubicBezTo>
                    <a:cubicBezTo>
                      <a:pt x="13560" y="21928"/>
                      <a:pt x="13524" y="21989"/>
                      <a:pt x="13451" y="22037"/>
                    </a:cubicBezTo>
                    <a:cubicBezTo>
                      <a:pt x="13396" y="22079"/>
                      <a:pt x="13325" y="22101"/>
                      <a:pt x="13254" y="22101"/>
                    </a:cubicBezTo>
                    <a:cubicBezTo>
                      <a:pt x="13200" y="22101"/>
                      <a:pt x="13146" y="22088"/>
                      <a:pt x="13098" y="22062"/>
                    </a:cubicBezTo>
                    <a:cubicBezTo>
                      <a:pt x="13001" y="22001"/>
                      <a:pt x="12928" y="21891"/>
                      <a:pt x="12941" y="21782"/>
                    </a:cubicBezTo>
                    <a:cubicBezTo>
                      <a:pt x="12952" y="21721"/>
                      <a:pt x="12965" y="21672"/>
                      <a:pt x="13001" y="21624"/>
                    </a:cubicBezTo>
                    <a:cubicBezTo>
                      <a:pt x="13014" y="21599"/>
                      <a:pt x="13038" y="21588"/>
                      <a:pt x="13050" y="21575"/>
                    </a:cubicBezTo>
                    <a:cubicBezTo>
                      <a:pt x="13062" y="21563"/>
                      <a:pt x="13074" y="21563"/>
                      <a:pt x="13087" y="21551"/>
                    </a:cubicBezTo>
                    <a:cubicBezTo>
                      <a:pt x="13098" y="21551"/>
                      <a:pt x="13111" y="21539"/>
                      <a:pt x="13123" y="21539"/>
                    </a:cubicBezTo>
                    <a:lnTo>
                      <a:pt x="13123" y="21526"/>
                    </a:lnTo>
                    <a:cubicBezTo>
                      <a:pt x="13135" y="21515"/>
                      <a:pt x="13147" y="21515"/>
                      <a:pt x="13160" y="21515"/>
                    </a:cubicBezTo>
                    <a:lnTo>
                      <a:pt x="13171" y="21502"/>
                    </a:lnTo>
                    <a:cubicBezTo>
                      <a:pt x="13317" y="21259"/>
                      <a:pt x="13573" y="21053"/>
                      <a:pt x="13889" y="20943"/>
                    </a:cubicBezTo>
                    <a:lnTo>
                      <a:pt x="13901" y="20931"/>
                    </a:lnTo>
                    <a:lnTo>
                      <a:pt x="13901" y="20918"/>
                    </a:lnTo>
                    <a:lnTo>
                      <a:pt x="13792" y="20080"/>
                    </a:lnTo>
                    <a:lnTo>
                      <a:pt x="13743" y="19764"/>
                    </a:lnTo>
                    <a:lnTo>
                      <a:pt x="13731" y="19775"/>
                    </a:lnTo>
                    <a:cubicBezTo>
                      <a:pt x="13560" y="19837"/>
                      <a:pt x="13415" y="19934"/>
                      <a:pt x="13293" y="20043"/>
                    </a:cubicBezTo>
                    <a:lnTo>
                      <a:pt x="13281" y="20055"/>
                    </a:lnTo>
                    <a:lnTo>
                      <a:pt x="13281" y="20067"/>
                    </a:lnTo>
                    <a:cubicBezTo>
                      <a:pt x="13306" y="20091"/>
                      <a:pt x="13317" y="20128"/>
                      <a:pt x="13317" y="20153"/>
                    </a:cubicBezTo>
                    <a:cubicBezTo>
                      <a:pt x="13306" y="20201"/>
                      <a:pt x="13257" y="20262"/>
                      <a:pt x="13184" y="20323"/>
                    </a:cubicBezTo>
                    <a:cubicBezTo>
                      <a:pt x="13121" y="20370"/>
                      <a:pt x="13048" y="20397"/>
                      <a:pt x="12972" y="20397"/>
                    </a:cubicBezTo>
                    <a:cubicBezTo>
                      <a:pt x="12930" y="20397"/>
                      <a:pt x="12887" y="20389"/>
                      <a:pt x="12843" y="20372"/>
                    </a:cubicBezTo>
                    <a:cubicBezTo>
                      <a:pt x="12746" y="20335"/>
                      <a:pt x="12649" y="20237"/>
                      <a:pt x="12649" y="20116"/>
                    </a:cubicBezTo>
                    <a:cubicBezTo>
                      <a:pt x="12649" y="19945"/>
                      <a:pt x="12806" y="19848"/>
                      <a:pt x="12879" y="19824"/>
                    </a:cubicBezTo>
                    <a:cubicBezTo>
                      <a:pt x="12892" y="19812"/>
                      <a:pt x="12892" y="19812"/>
                      <a:pt x="12904" y="19812"/>
                    </a:cubicBezTo>
                    <a:lnTo>
                      <a:pt x="12904" y="19824"/>
                    </a:lnTo>
                    <a:lnTo>
                      <a:pt x="12916" y="19812"/>
                    </a:lnTo>
                    <a:cubicBezTo>
                      <a:pt x="13098" y="19545"/>
                      <a:pt x="13342" y="19350"/>
                      <a:pt x="13658" y="19228"/>
                    </a:cubicBezTo>
                    <a:lnTo>
                      <a:pt x="13670" y="19228"/>
                    </a:lnTo>
                    <a:lnTo>
                      <a:pt x="13658" y="19131"/>
                    </a:lnTo>
                    <a:cubicBezTo>
                      <a:pt x="13658" y="19131"/>
                      <a:pt x="13658" y="19118"/>
                      <a:pt x="13670" y="19118"/>
                    </a:cubicBezTo>
                    <a:lnTo>
                      <a:pt x="13670" y="19107"/>
                    </a:lnTo>
                    <a:cubicBezTo>
                      <a:pt x="13646" y="18815"/>
                      <a:pt x="13609" y="18499"/>
                      <a:pt x="13549" y="18121"/>
                    </a:cubicBezTo>
                    <a:lnTo>
                      <a:pt x="13549" y="18097"/>
                    </a:lnTo>
                    <a:lnTo>
                      <a:pt x="13524" y="18110"/>
                    </a:lnTo>
                    <a:cubicBezTo>
                      <a:pt x="13403" y="18158"/>
                      <a:pt x="13281" y="18219"/>
                      <a:pt x="13171" y="18304"/>
                    </a:cubicBezTo>
                    <a:lnTo>
                      <a:pt x="13160" y="18304"/>
                    </a:lnTo>
                    <a:lnTo>
                      <a:pt x="13160" y="18316"/>
                    </a:lnTo>
                    <a:cubicBezTo>
                      <a:pt x="13208" y="18437"/>
                      <a:pt x="13087" y="18596"/>
                      <a:pt x="12977" y="18645"/>
                    </a:cubicBezTo>
                    <a:cubicBezTo>
                      <a:pt x="12932" y="18672"/>
                      <a:pt x="12880" y="18684"/>
                      <a:pt x="12828" y="18684"/>
                    </a:cubicBezTo>
                    <a:cubicBezTo>
                      <a:pt x="12739" y="18684"/>
                      <a:pt x="12649" y="18649"/>
                      <a:pt x="12588" y="18596"/>
                    </a:cubicBezTo>
                    <a:cubicBezTo>
                      <a:pt x="12490" y="18523"/>
                      <a:pt x="12442" y="18389"/>
                      <a:pt x="12466" y="18280"/>
                    </a:cubicBezTo>
                    <a:cubicBezTo>
                      <a:pt x="12515" y="18110"/>
                      <a:pt x="12685" y="18048"/>
                      <a:pt x="12758" y="18024"/>
                    </a:cubicBezTo>
                    <a:lnTo>
                      <a:pt x="12758" y="18012"/>
                    </a:lnTo>
                    <a:lnTo>
                      <a:pt x="12770" y="18012"/>
                    </a:lnTo>
                    <a:cubicBezTo>
                      <a:pt x="12941" y="17745"/>
                      <a:pt x="13269" y="17599"/>
                      <a:pt x="13451" y="17538"/>
                    </a:cubicBezTo>
                    <a:lnTo>
                      <a:pt x="13463" y="17538"/>
                    </a:lnTo>
                    <a:lnTo>
                      <a:pt x="13463" y="17526"/>
                    </a:lnTo>
                    <a:cubicBezTo>
                      <a:pt x="13427" y="17319"/>
                      <a:pt x="13403" y="17112"/>
                      <a:pt x="13366" y="16918"/>
                    </a:cubicBezTo>
                    <a:cubicBezTo>
                      <a:pt x="13342" y="16772"/>
                      <a:pt x="13330" y="16638"/>
                      <a:pt x="13306" y="16504"/>
                    </a:cubicBezTo>
                    <a:lnTo>
                      <a:pt x="13306" y="16480"/>
                    </a:lnTo>
                    <a:lnTo>
                      <a:pt x="13281" y="16492"/>
                    </a:lnTo>
                    <a:cubicBezTo>
                      <a:pt x="13147" y="16540"/>
                      <a:pt x="13025" y="16613"/>
                      <a:pt x="12916" y="16699"/>
                    </a:cubicBezTo>
                    <a:lnTo>
                      <a:pt x="12904" y="16699"/>
                    </a:lnTo>
                    <a:lnTo>
                      <a:pt x="12916" y="16723"/>
                    </a:lnTo>
                    <a:cubicBezTo>
                      <a:pt x="12916" y="16845"/>
                      <a:pt x="12843" y="16942"/>
                      <a:pt x="12733" y="16991"/>
                    </a:cubicBezTo>
                    <a:cubicBezTo>
                      <a:pt x="12680" y="17015"/>
                      <a:pt x="12622" y="17028"/>
                      <a:pt x="12565" y="17028"/>
                    </a:cubicBezTo>
                    <a:cubicBezTo>
                      <a:pt x="12482" y="17028"/>
                      <a:pt x="12402" y="17000"/>
                      <a:pt x="12344" y="16942"/>
                    </a:cubicBezTo>
                    <a:cubicBezTo>
                      <a:pt x="12247" y="16869"/>
                      <a:pt x="12211" y="16735"/>
                      <a:pt x="12247" y="16626"/>
                    </a:cubicBezTo>
                    <a:cubicBezTo>
                      <a:pt x="12284" y="16516"/>
                      <a:pt x="12393" y="16443"/>
                      <a:pt x="12539" y="16419"/>
                    </a:cubicBezTo>
                    <a:lnTo>
                      <a:pt x="12552" y="16419"/>
                    </a:lnTo>
                    <a:cubicBezTo>
                      <a:pt x="12722" y="16237"/>
                      <a:pt x="12941" y="16091"/>
                      <a:pt x="13208" y="16005"/>
                    </a:cubicBezTo>
                    <a:lnTo>
                      <a:pt x="13233" y="16005"/>
                    </a:lnTo>
                    <a:lnTo>
                      <a:pt x="13220" y="15981"/>
                    </a:lnTo>
                    <a:cubicBezTo>
                      <a:pt x="13160" y="15556"/>
                      <a:pt x="13111" y="15191"/>
                      <a:pt x="13074" y="14850"/>
                    </a:cubicBezTo>
                    <a:lnTo>
                      <a:pt x="13074" y="14838"/>
                    </a:lnTo>
                    <a:lnTo>
                      <a:pt x="13050" y="14838"/>
                    </a:lnTo>
                    <a:cubicBezTo>
                      <a:pt x="12892" y="14899"/>
                      <a:pt x="12746" y="14984"/>
                      <a:pt x="12625" y="15094"/>
                    </a:cubicBezTo>
                    <a:lnTo>
                      <a:pt x="12612" y="15094"/>
                    </a:lnTo>
                    <a:lnTo>
                      <a:pt x="12612" y="15105"/>
                    </a:lnTo>
                    <a:cubicBezTo>
                      <a:pt x="12612" y="15215"/>
                      <a:pt x="12539" y="15312"/>
                      <a:pt x="12442" y="15361"/>
                    </a:cubicBezTo>
                    <a:cubicBezTo>
                      <a:pt x="12406" y="15372"/>
                      <a:pt x="12371" y="15377"/>
                      <a:pt x="12336" y="15377"/>
                    </a:cubicBezTo>
                    <a:cubicBezTo>
                      <a:pt x="12251" y="15377"/>
                      <a:pt x="12167" y="15345"/>
                      <a:pt x="12089" y="15275"/>
                    </a:cubicBezTo>
                    <a:cubicBezTo>
                      <a:pt x="12004" y="15191"/>
                      <a:pt x="11968" y="15069"/>
                      <a:pt x="12016" y="14972"/>
                    </a:cubicBezTo>
                    <a:cubicBezTo>
                      <a:pt x="12074" y="14857"/>
                      <a:pt x="12186" y="14752"/>
                      <a:pt x="12301" y="14752"/>
                    </a:cubicBezTo>
                    <a:cubicBezTo>
                      <a:pt x="12307" y="14752"/>
                      <a:pt x="12314" y="14752"/>
                      <a:pt x="12320" y="14753"/>
                    </a:cubicBezTo>
                    <a:lnTo>
                      <a:pt x="12333" y="14753"/>
                    </a:lnTo>
                    <a:lnTo>
                      <a:pt x="12344" y="14765"/>
                    </a:lnTo>
                    <a:lnTo>
                      <a:pt x="12357" y="14753"/>
                    </a:lnTo>
                    <a:cubicBezTo>
                      <a:pt x="12539" y="14570"/>
                      <a:pt x="12758" y="14437"/>
                      <a:pt x="13014" y="14351"/>
                    </a:cubicBezTo>
                    <a:lnTo>
                      <a:pt x="13025" y="14340"/>
                    </a:lnTo>
                    <a:lnTo>
                      <a:pt x="13025" y="14315"/>
                    </a:lnTo>
                    <a:cubicBezTo>
                      <a:pt x="13014" y="14230"/>
                      <a:pt x="13014" y="14145"/>
                      <a:pt x="13001" y="14072"/>
                    </a:cubicBezTo>
                    <a:lnTo>
                      <a:pt x="13001" y="14059"/>
                    </a:lnTo>
                    <a:lnTo>
                      <a:pt x="13001" y="14048"/>
                    </a:lnTo>
                    <a:cubicBezTo>
                      <a:pt x="12977" y="13877"/>
                      <a:pt x="12952" y="13719"/>
                      <a:pt x="12928" y="13549"/>
                    </a:cubicBezTo>
                    <a:lnTo>
                      <a:pt x="12892" y="13305"/>
                    </a:lnTo>
                    <a:lnTo>
                      <a:pt x="12879" y="13305"/>
                    </a:lnTo>
                    <a:cubicBezTo>
                      <a:pt x="12758" y="13354"/>
                      <a:pt x="12636" y="13415"/>
                      <a:pt x="12515" y="13488"/>
                    </a:cubicBezTo>
                    <a:lnTo>
                      <a:pt x="12503" y="13500"/>
                    </a:lnTo>
                    <a:lnTo>
                      <a:pt x="12515" y="13513"/>
                    </a:lnTo>
                    <a:cubicBezTo>
                      <a:pt x="12563" y="13658"/>
                      <a:pt x="12479" y="13756"/>
                      <a:pt x="12417" y="13792"/>
                    </a:cubicBezTo>
                    <a:cubicBezTo>
                      <a:pt x="12344" y="13845"/>
                      <a:pt x="12241" y="13873"/>
                      <a:pt x="12143" y="13873"/>
                    </a:cubicBezTo>
                    <a:cubicBezTo>
                      <a:pt x="12062" y="13873"/>
                      <a:pt x="11986" y="13855"/>
                      <a:pt x="11931" y="13816"/>
                    </a:cubicBezTo>
                    <a:cubicBezTo>
                      <a:pt x="11822" y="13743"/>
                      <a:pt x="11785" y="13573"/>
                      <a:pt x="11858" y="13440"/>
                    </a:cubicBezTo>
                    <a:cubicBezTo>
                      <a:pt x="11901" y="13354"/>
                      <a:pt x="12001" y="13239"/>
                      <a:pt x="12107" y="13239"/>
                    </a:cubicBezTo>
                    <a:cubicBezTo>
                      <a:pt x="12121" y="13239"/>
                      <a:pt x="12136" y="13241"/>
                      <a:pt x="12150" y="13245"/>
                    </a:cubicBezTo>
                    <a:lnTo>
                      <a:pt x="12162" y="13245"/>
                    </a:lnTo>
                    <a:lnTo>
                      <a:pt x="12174" y="13232"/>
                    </a:lnTo>
                    <a:cubicBezTo>
                      <a:pt x="12344" y="13038"/>
                      <a:pt x="12563" y="12880"/>
                      <a:pt x="12806" y="12783"/>
                    </a:cubicBezTo>
                    <a:lnTo>
                      <a:pt x="12819" y="12783"/>
                    </a:lnTo>
                    <a:lnTo>
                      <a:pt x="12661" y="11627"/>
                    </a:lnTo>
                    <a:lnTo>
                      <a:pt x="12649" y="11640"/>
                    </a:lnTo>
                    <a:cubicBezTo>
                      <a:pt x="12527" y="11688"/>
                      <a:pt x="12406" y="11761"/>
                      <a:pt x="12284" y="11859"/>
                    </a:cubicBezTo>
                    <a:lnTo>
                      <a:pt x="12260" y="11859"/>
                    </a:lnTo>
                    <a:lnTo>
                      <a:pt x="12284" y="11883"/>
                    </a:lnTo>
                    <a:cubicBezTo>
                      <a:pt x="12333" y="12005"/>
                      <a:pt x="12296" y="12150"/>
                      <a:pt x="12174" y="12235"/>
                    </a:cubicBezTo>
                    <a:cubicBezTo>
                      <a:pt x="12120" y="12278"/>
                      <a:pt x="12050" y="12299"/>
                      <a:pt x="11977" y="12299"/>
                    </a:cubicBezTo>
                    <a:cubicBezTo>
                      <a:pt x="11904" y="12299"/>
                      <a:pt x="11828" y="12278"/>
                      <a:pt x="11761" y="12235"/>
                    </a:cubicBezTo>
                    <a:cubicBezTo>
                      <a:pt x="11639" y="12175"/>
                      <a:pt x="11542" y="12041"/>
                      <a:pt x="11579" y="11883"/>
                    </a:cubicBezTo>
                    <a:cubicBezTo>
                      <a:pt x="11615" y="11713"/>
                      <a:pt x="11773" y="11627"/>
                      <a:pt x="11919" y="11591"/>
                    </a:cubicBezTo>
                    <a:lnTo>
                      <a:pt x="11931" y="11591"/>
                    </a:lnTo>
                    <a:cubicBezTo>
                      <a:pt x="12077" y="11396"/>
                      <a:pt x="12308" y="11226"/>
                      <a:pt x="12588" y="11141"/>
                    </a:cubicBezTo>
                    <a:lnTo>
                      <a:pt x="12600" y="11129"/>
                    </a:lnTo>
                    <a:lnTo>
                      <a:pt x="12539" y="10691"/>
                    </a:lnTo>
                    <a:cubicBezTo>
                      <a:pt x="12503" y="10460"/>
                      <a:pt x="12479" y="10229"/>
                      <a:pt x="12442" y="9997"/>
                    </a:cubicBezTo>
                    <a:lnTo>
                      <a:pt x="12442" y="9973"/>
                    </a:lnTo>
                    <a:lnTo>
                      <a:pt x="12417" y="9986"/>
                    </a:lnTo>
                    <a:cubicBezTo>
                      <a:pt x="12284" y="10034"/>
                      <a:pt x="12162" y="10095"/>
                      <a:pt x="12041" y="10156"/>
                    </a:cubicBezTo>
                    <a:lnTo>
                      <a:pt x="12028" y="10168"/>
                    </a:lnTo>
                    <a:lnTo>
                      <a:pt x="12041" y="10180"/>
                    </a:lnTo>
                    <a:cubicBezTo>
                      <a:pt x="12065" y="10302"/>
                      <a:pt x="12016" y="10424"/>
                      <a:pt x="11907" y="10496"/>
                    </a:cubicBezTo>
                    <a:cubicBezTo>
                      <a:pt x="11851" y="10538"/>
                      <a:pt x="11785" y="10560"/>
                      <a:pt x="11717" y="10560"/>
                    </a:cubicBezTo>
                    <a:cubicBezTo>
                      <a:pt x="11666" y="10560"/>
                      <a:pt x="11614" y="10547"/>
                      <a:pt x="11566" y="10521"/>
                    </a:cubicBezTo>
                    <a:cubicBezTo>
                      <a:pt x="11469" y="10460"/>
                      <a:pt x="11408" y="10362"/>
                      <a:pt x="11408" y="10253"/>
                    </a:cubicBezTo>
                    <a:cubicBezTo>
                      <a:pt x="11408" y="10119"/>
                      <a:pt x="11493" y="9973"/>
                      <a:pt x="11615" y="9913"/>
                    </a:cubicBezTo>
                    <a:cubicBezTo>
                      <a:pt x="11627" y="9913"/>
                      <a:pt x="11627" y="9900"/>
                      <a:pt x="11627" y="9900"/>
                    </a:cubicBezTo>
                    <a:lnTo>
                      <a:pt x="11639" y="9900"/>
                    </a:lnTo>
                    <a:cubicBezTo>
                      <a:pt x="11822" y="9706"/>
                      <a:pt x="12077" y="9535"/>
                      <a:pt x="12357" y="9438"/>
                    </a:cubicBezTo>
                    <a:lnTo>
                      <a:pt x="12369" y="9426"/>
                    </a:lnTo>
                    <a:lnTo>
                      <a:pt x="12320" y="9122"/>
                    </a:lnTo>
                    <a:cubicBezTo>
                      <a:pt x="12296" y="8891"/>
                      <a:pt x="12260" y="8648"/>
                      <a:pt x="12235" y="8416"/>
                    </a:cubicBezTo>
                    <a:lnTo>
                      <a:pt x="12223" y="8392"/>
                    </a:lnTo>
                    <a:lnTo>
                      <a:pt x="12211" y="8405"/>
                    </a:lnTo>
                    <a:cubicBezTo>
                      <a:pt x="12052" y="8453"/>
                      <a:pt x="11895" y="8526"/>
                      <a:pt x="11749" y="8624"/>
                    </a:cubicBezTo>
                    <a:lnTo>
                      <a:pt x="11749" y="8635"/>
                    </a:lnTo>
                    <a:cubicBezTo>
                      <a:pt x="11785" y="8770"/>
                      <a:pt x="11700" y="8891"/>
                      <a:pt x="11627" y="8951"/>
                    </a:cubicBezTo>
                    <a:cubicBezTo>
                      <a:pt x="11560" y="8999"/>
                      <a:pt x="11484" y="9024"/>
                      <a:pt x="11414" y="9024"/>
                    </a:cubicBezTo>
                    <a:cubicBezTo>
                      <a:pt x="11358" y="9024"/>
                      <a:pt x="11306" y="9008"/>
                      <a:pt x="11262" y="8976"/>
                    </a:cubicBezTo>
                    <a:cubicBezTo>
                      <a:pt x="11153" y="8916"/>
                      <a:pt x="11055" y="8781"/>
                      <a:pt x="11080" y="8648"/>
                    </a:cubicBezTo>
                    <a:cubicBezTo>
                      <a:pt x="11104" y="8489"/>
                      <a:pt x="11250" y="8405"/>
                      <a:pt x="11384" y="8343"/>
                    </a:cubicBezTo>
                    <a:lnTo>
                      <a:pt x="11396" y="8343"/>
                    </a:lnTo>
                    <a:cubicBezTo>
                      <a:pt x="11590" y="8137"/>
                      <a:pt x="11858" y="7967"/>
                      <a:pt x="12138" y="7870"/>
                    </a:cubicBezTo>
                    <a:lnTo>
                      <a:pt x="12150" y="7857"/>
                    </a:lnTo>
                    <a:lnTo>
                      <a:pt x="12150" y="7797"/>
                    </a:lnTo>
                    <a:cubicBezTo>
                      <a:pt x="12101" y="7468"/>
                      <a:pt x="12065" y="7140"/>
                      <a:pt x="12016" y="6811"/>
                    </a:cubicBezTo>
                    <a:lnTo>
                      <a:pt x="12016" y="6787"/>
                    </a:lnTo>
                    <a:lnTo>
                      <a:pt x="11992" y="6799"/>
                    </a:lnTo>
                    <a:cubicBezTo>
                      <a:pt x="11871" y="6835"/>
                      <a:pt x="11761" y="6884"/>
                      <a:pt x="11663" y="6945"/>
                    </a:cubicBezTo>
                    <a:lnTo>
                      <a:pt x="11652" y="6945"/>
                    </a:lnTo>
                    <a:lnTo>
                      <a:pt x="11652" y="6970"/>
                    </a:lnTo>
                    <a:cubicBezTo>
                      <a:pt x="11712" y="7116"/>
                      <a:pt x="11615" y="7262"/>
                      <a:pt x="11506" y="7346"/>
                    </a:cubicBezTo>
                    <a:cubicBezTo>
                      <a:pt x="11439" y="7395"/>
                      <a:pt x="11366" y="7419"/>
                      <a:pt x="11291" y="7419"/>
                    </a:cubicBezTo>
                    <a:cubicBezTo>
                      <a:pt x="11217" y="7419"/>
                      <a:pt x="11141" y="7395"/>
                      <a:pt x="11068" y="7346"/>
                    </a:cubicBezTo>
                    <a:cubicBezTo>
                      <a:pt x="10958" y="7262"/>
                      <a:pt x="10849" y="7116"/>
                      <a:pt x="10898" y="6957"/>
                    </a:cubicBezTo>
                    <a:cubicBezTo>
                      <a:pt x="10946" y="6762"/>
                      <a:pt x="11128" y="6678"/>
                      <a:pt x="11274" y="6641"/>
                    </a:cubicBezTo>
                    <a:lnTo>
                      <a:pt x="11298" y="6641"/>
                    </a:lnTo>
                    <a:cubicBezTo>
                      <a:pt x="11469" y="6471"/>
                      <a:pt x="11688" y="6337"/>
                      <a:pt x="11931" y="6264"/>
                    </a:cubicBezTo>
                    <a:lnTo>
                      <a:pt x="11943" y="6252"/>
                    </a:lnTo>
                    <a:lnTo>
                      <a:pt x="11919" y="6057"/>
                    </a:lnTo>
                    <a:cubicBezTo>
                      <a:pt x="11895" y="5862"/>
                      <a:pt x="11871" y="5681"/>
                      <a:pt x="11846" y="5486"/>
                    </a:cubicBezTo>
                    <a:lnTo>
                      <a:pt x="11846" y="5462"/>
                    </a:lnTo>
                    <a:lnTo>
                      <a:pt x="11822" y="5473"/>
                    </a:lnTo>
                    <a:cubicBezTo>
                      <a:pt x="11627" y="5522"/>
                      <a:pt x="11469" y="5608"/>
                      <a:pt x="11347" y="5717"/>
                    </a:cubicBezTo>
                    <a:lnTo>
                      <a:pt x="11335" y="5717"/>
                    </a:lnTo>
                    <a:lnTo>
                      <a:pt x="11335" y="5729"/>
                    </a:lnTo>
                    <a:cubicBezTo>
                      <a:pt x="11408" y="5862"/>
                      <a:pt x="11347" y="5960"/>
                      <a:pt x="11298" y="5997"/>
                    </a:cubicBezTo>
                    <a:cubicBezTo>
                      <a:pt x="11237" y="6050"/>
                      <a:pt x="11136" y="6090"/>
                      <a:pt x="11040" y="6090"/>
                    </a:cubicBezTo>
                    <a:cubicBezTo>
                      <a:pt x="10984" y="6090"/>
                      <a:pt x="10930" y="6076"/>
                      <a:pt x="10885" y="6045"/>
                    </a:cubicBezTo>
                    <a:cubicBezTo>
                      <a:pt x="10776" y="5972"/>
                      <a:pt x="10727" y="5851"/>
                      <a:pt x="10739" y="5729"/>
                    </a:cubicBezTo>
                    <a:cubicBezTo>
                      <a:pt x="10752" y="5608"/>
                      <a:pt x="10825" y="5522"/>
                      <a:pt x="10958" y="5462"/>
                    </a:cubicBezTo>
                    <a:lnTo>
                      <a:pt x="10971" y="5462"/>
                    </a:lnTo>
                    <a:lnTo>
                      <a:pt x="10971" y="5449"/>
                    </a:lnTo>
                    <a:lnTo>
                      <a:pt x="10982" y="5449"/>
                    </a:lnTo>
                    <a:cubicBezTo>
                      <a:pt x="11141" y="5194"/>
                      <a:pt x="11420" y="4987"/>
                      <a:pt x="11749" y="4865"/>
                    </a:cubicBezTo>
                    <a:lnTo>
                      <a:pt x="11761" y="4865"/>
                    </a:lnTo>
                    <a:lnTo>
                      <a:pt x="11761" y="4841"/>
                    </a:lnTo>
                    <a:cubicBezTo>
                      <a:pt x="11736" y="4586"/>
                      <a:pt x="11700" y="4318"/>
                      <a:pt x="11663" y="4051"/>
                    </a:cubicBezTo>
                    <a:lnTo>
                      <a:pt x="11663" y="4027"/>
                    </a:lnTo>
                    <a:lnTo>
                      <a:pt x="11639" y="4038"/>
                    </a:lnTo>
                    <a:cubicBezTo>
                      <a:pt x="11433" y="4100"/>
                      <a:pt x="11238" y="4221"/>
                      <a:pt x="11104" y="4367"/>
                    </a:cubicBezTo>
                    <a:lnTo>
                      <a:pt x="11104" y="4391"/>
                    </a:lnTo>
                    <a:lnTo>
                      <a:pt x="11117" y="4403"/>
                    </a:lnTo>
                    <a:cubicBezTo>
                      <a:pt x="11189" y="4464"/>
                      <a:pt x="11141" y="4598"/>
                      <a:pt x="11080" y="4659"/>
                    </a:cubicBezTo>
                    <a:cubicBezTo>
                      <a:pt x="11015" y="4723"/>
                      <a:pt x="10937" y="4753"/>
                      <a:pt x="10845" y="4753"/>
                    </a:cubicBezTo>
                    <a:cubicBezTo>
                      <a:pt x="10815" y="4753"/>
                      <a:pt x="10784" y="4750"/>
                      <a:pt x="10752" y="4744"/>
                    </a:cubicBezTo>
                    <a:cubicBezTo>
                      <a:pt x="10630" y="4719"/>
                      <a:pt x="10557" y="4659"/>
                      <a:pt x="10520" y="4549"/>
                    </a:cubicBezTo>
                    <a:cubicBezTo>
                      <a:pt x="10496" y="4440"/>
                      <a:pt x="10544" y="4294"/>
                      <a:pt x="10654" y="4209"/>
                    </a:cubicBezTo>
                    <a:cubicBezTo>
                      <a:pt x="10654" y="4197"/>
                      <a:pt x="10666" y="4197"/>
                      <a:pt x="10679" y="4197"/>
                    </a:cubicBezTo>
                    <a:lnTo>
                      <a:pt x="10690" y="4209"/>
                    </a:lnTo>
                    <a:lnTo>
                      <a:pt x="10703" y="4184"/>
                    </a:lnTo>
                    <a:cubicBezTo>
                      <a:pt x="10849" y="3881"/>
                      <a:pt x="11165" y="3637"/>
                      <a:pt x="11590" y="3527"/>
                    </a:cubicBezTo>
                    <a:lnTo>
                      <a:pt x="11603" y="3516"/>
                    </a:lnTo>
                    <a:lnTo>
                      <a:pt x="11590" y="3467"/>
                    </a:lnTo>
                    <a:lnTo>
                      <a:pt x="11517" y="2810"/>
                    </a:lnTo>
                    <a:lnTo>
                      <a:pt x="11506" y="2786"/>
                    </a:lnTo>
                    <a:lnTo>
                      <a:pt x="11493" y="2798"/>
                    </a:lnTo>
                    <a:cubicBezTo>
                      <a:pt x="11287" y="2859"/>
                      <a:pt x="11092" y="2992"/>
                      <a:pt x="10909" y="3175"/>
                    </a:cubicBezTo>
                    <a:lnTo>
                      <a:pt x="10898" y="3187"/>
                    </a:lnTo>
                    <a:lnTo>
                      <a:pt x="10898" y="3200"/>
                    </a:lnTo>
                    <a:lnTo>
                      <a:pt x="10909" y="3211"/>
                    </a:lnTo>
                    <a:cubicBezTo>
                      <a:pt x="10958" y="3284"/>
                      <a:pt x="10946" y="3382"/>
                      <a:pt x="10873" y="3455"/>
                    </a:cubicBezTo>
                    <a:cubicBezTo>
                      <a:pt x="10804" y="3532"/>
                      <a:pt x="10699" y="3573"/>
                      <a:pt x="10609" y="3573"/>
                    </a:cubicBezTo>
                    <a:cubicBezTo>
                      <a:pt x="10572" y="3573"/>
                      <a:pt x="10537" y="3566"/>
                      <a:pt x="10508" y="3552"/>
                    </a:cubicBezTo>
                    <a:cubicBezTo>
                      <a:pt x="10411" y="3503"/>
                      <a:pt x="10350" y="3406"/>
                      <a:pt x="10338" y="3297"/>
                    </a:cubicBezTo>
                    <a:cubicBezTo>
                      <a:pt x="10326" y="3163"/>
                      <a:pt x="10387" y="3017"/>
                      <a:pt x="10496" y="2932"/>
                    </a:cubicBezTo>
                    <a:lnTo>
                      <a:pt x="10508" y="2932"/>
                    </a:lnTo>
                    <a:lnTo>
                      <a:pt x="10520" y="2919"/>
                    </a:lnTo>
                    <a:lnTo>
                      <a:pt x="10533" y="2908"/>
                    </a:lnTo>
                    <a:cubicBezTo>
                      <a:pt x="10763" y="2640"/>
                      <a:pt x="11080" y="2446"/>
                      <a:pt x="11420" y="2348"/>
                    </a:cubicBezTo>
                    <a:lnTo>
                      <a:pt x="11457" y="2336"/>
                    </a:lnTo>
                    <a:lnTo>
                      <a:pt x="11433" y="2324"/>
                    </a:lnTo>
                    <a:lnTo>
                      <a:pt x="11420" y="2311"/>
                    </a:lnTo>
                    <a:cubicBezTo>
                      <a:pt x="11408" y="2287"/>
                      <a:pt x="11396" y="2275"/>
                      <a:pt x="11371" y="2275"/>
                    </a:cubicBezTo>
                    <a:lnTo>
                      <a:pt x="11360" y="2275"/>
                    </a:lnTo>
                    <a:cubicBezTo>
                      <a:pt x="10945" y="2238"/>
                      <a:pt x="10532" y="2219"/>
                      <a:pt x="10124" y="2219"/>
                    </a:cubicBezTo>
                    <a:cubicBezTo>
                      <a:pt x="9601" y="2219"/>
                      <a:pt x="9086" y="2250"/>
                      <a:pt x="8587" y="2311"/>
                    </a:cubicBezTo>
                    <a:cubicBezTo>
                      <a:pt x="7955" y="2373"/>
                      <a:pt x="7334" y="2506"/>
                      <a:pt x="6738" y="2640"/>
                    </a:cubicBezTo>
                    <a:cubicBezTo>
                      <a:pt x="6398" y="2713"/>
                      <a:pt x="6057" y="2786"/>
                      <a:pt x="5717" y="2846"/>
                    </a:cubicBezTo>
                    <a:cubicBezTo>
                      <a:pt x="3856" y="3187"/>
                      <a:pt x="1922" y="3284"/>
                      <a:pt x="61" y="3370"/>
                    </a:cubicBezTo>
                    <a:lnTo>
                      <a:pt x="37" y="3370"/>
                    </a:lnTo>
                    <a:lnTo>
                      <a:pt x="37" y="3309"/>
                    </a:lnTo>
                    <a:cubicBezTo>
                      <a:pt x="37" y="3297"/>
                      <a:pt x="37" y="3297"/>
                      <a:pt x="50" y="3297"/>
                    </a:cubicBezTo>
                    <a:cubicBezTo>
                      <a:pt x="1375" y="3236"/>
                      <a:pt x="2761" y="3175"/>
                      <a:pt x="4123" y="3017"/>
                    </a:cubicBezTo>
                    <a:lnTo>
                      <a:pt x="4148" y="3005"/>
                    </a:lnTo>
                    <a:lnTo>
                      <a:pt x="4148" y="2992"/>
                    </a:lnTo>
                    <a:cubicBezTo>
                      <a:pt x="4136" y="2737"/>
                      <a:pt x="4063" y="2506"/>
                      <a:pt x="3941" y="2275"/>
                    </a:cubicBezTo>
                    <a:lnTo>
                      <a:pt x="3929" y="2263"/>
                    </a:lnTo>
                    <a:lnTo>
                      <a:pt x="3929" y="2238"/>
                    </a:lnTo>
                    <a:lnTo>
                      <a:pt x="3941" y="2227"/>
                    </a:lnTo>
                    <a:cubicBezTo>
                      <a:pt x="5000" y="1748"/>
                      <a:pt x="6113" y="1493"/>
                      <a:pt x="7099" y="1493"/>
                    </a:cubicBezTo>
                    <a:cubicBezTo>
                      <a:pt x="7166" y="1493"/>
                      <a:pt x="7232" y="1495"/>
                      <a:pt x="7298" y="1497"/>
                    </a:cubicBezTo>
                    <a:cubicBezTo>
                      <a:pt x="7309" y="1497"/>
                      <a:pt x="7322" y="1509"/>
                      <a:pt x="7322" y="1521"/>
                    </a:cubicBezTo>
                    <a:lnTo>
                      <a:pt x="7334" y="1655"/>
                    </a:lnTo>
                    <a:lnTo>
                      <a:pt x="7346" y="1655"/>
                    </a:lnTo>
                    <a:cubicBezTo>
                      <a:pt x="7577" y="1606"/>
                      <a:pt x="7833" y="1570"/>
                      <a:pt x="8136" y="1533"/>
                    </a:cubicBezTo>
                    <a:cubicBezTo>
                      <a:pt x="8198" y="1521"/>
                      <a:pt x="8271" y="1509"/>
                      <a:pt x="8355" y="1484"/>
                    </a:cubicBezTo>
                    <a:cubicBezTo>
                      <a:pt x="8504" y="1455"/>
                      <a:pt x="8670" y="1421"/>
                      <a:pt x="8816" y="1421"/>
                    </a:cubicBezTo>
                    <a:cubicBezTo>
                      <a:pt x="8909" y="1421"/>
                      <a:pt x="8994" y="1435"/>
                      <a:pt x="9061" y="1473"/>
                    </a:cubicBezTo>
                    <a:cubicBezTo>
                      <a:pt x="9219" y="1546"/>
                      <a:pt x="9268" y="1801"/>
                      <a:pt x="9317" y="2019"/>
                    </a:cubicBezTo>
                    <a:lnTo>
                      <a:pt x="9353" y="2165"/>
                    </a:lnTo>
                    <a:lnTo>
                      <a:pt x="9365" y="2178"/>
                    </a:lnTo>
                    <a:lnTo>
                      <a:pt x="9377" y="2178"/>
                    </a:lnTo>
                    <a:cubicBezTo>
                      <a:pt x="9617" y="2165"/>
                      <a:pt x="9860" y="2158"/>
                      <a:pt x="10104" y="2158"/>
                    </a:cubicBezTo>
                    <a:cubicBezTo>
                      <a:pt x="10540" y="2158"/>
                      <a:pt x="10979" y="2180"/>
                      <a:pt x="11408" y="2227"/>
                    </a:cubicBezTo>
                    <a:lnTo>
                      <a:pt x="11420" y="2227"/>
                    </a:lnTo>
                    <a:cubicBezTo>
                      <a:pt x="11457" y="2227"/>
                      <a:pt x="11481" y="2238"/>
                      <a:pt x="11481" y="2263"/>
                    </a:cubicBezTo>
                    <a:lnTo>
                      <a:pt x="11493" y="2275"/>
                    </a:lnTo>
                    <a:lnTo>
                      <a:pt x="11506" y="2287"/>
                    </a:lnTo>
                    <a:lnTo>
                      <a:pt x="11506" y="2324"/>
                    </a:lnTo>
                    <a:lnTo>
                      <a:pt x="11530" y="2324"/>
                    </a:lnTo>
                    <a:cubicBezTo>
                      <a:pt x="11590" y="2311"/>
                      <a:pt x="11663" y="2300"/>
                      <a:pt x="11725" y="2300"/>
                    </a:cubicBezTo>
                    <a:lnTo>
                      <a:pt x="11749" y="2287"/>
                    </a:lnTo>
                    <a:lnTo>
                      <a:pt x="11736" y="2227"/>
                    </a:lnTo>
                    <a:lnTo>
                      <a:pt x="11725" y="2214"/>
                    </a:lnTo>
                    <a:cubicBezTo>
                      <a:pt x="11712" y="2202"/>
                      <a:pt x="11700" y="2178"/>
                      <a:pt x="11700" y="2154"/>
                    </a:cubicBezTo>
                    <a:cubicBezTo>
                      <a:pt x="11700" y="2141"/>
                      <a:pt x="11712" y="2129"/>
                      <a:pt x="11712" y="2129"/>
                    </a:cubicBezTo>
                    <a:lnTo>
                      <a:pt x="11725" y="2129"/>
                    </a:lnTo>
                    <a:lnTo>
                      <a:pt x="11725" y="2117"/>
                    </a:lnTo>
                    <a:cubicBezTo>
                      <a:pt x="12722" y="1630"/>
                      <a:pt x="13828" y="1619"/>
                      <a:pt x="14911" y="1606"/>
                    </a:cubicBezTo>
                    <a:lnTo>
                      <a:pt x="15190" y="1606"/>
                    </a:lnTo>
                    <a:cubicBezTo>
                      <a:pt x="20882" y="1521"/>
                      <a:pt x="25430" y="1022"/>
                      <a:pt x="29492" y="38"/>
                    </a:cubicBezTo>
                    <a:close/>
                    <a:moveTo>
                      <a:pt x="25443" y="29031"/>
                    </a:moveTo>
                    <a:lnTo>
                      <a:pt x="25443" y="29055"/>
                    </a:lnTo>
                    <a:lnTo>
                      <a:pt x="25406" y="29055"/>
                    </a:lnTo>
                    <a:cubicBezTo>
                      <a:pt x="25406" y="29067"/>
                      <a:pt x="25394" y="29067"/>
                      <a:pt x="25394" y="29067"/>
                    </a:cubicBezTo>
                    <a:lnTo>
                      <a:pt x="25333" y="29091"/>
                    </a:lnTo>
                    <a:lnTo>
                      <a:pt x="25321" y="29067"/>
                    </a:lnTo>
                    <a:cubicBezTo>
                      <a:pt x="25321" y="29055"/>
                      <a:pt x="25321" y="29055"/>
                      <a:pt x="25308" y="29042"/>
                    </a:cubicBezTo>
                    <a:lnTo>
                      <a:pt x="25443" y="29031"/>
                    </a:lnTo>
                    <a:close/>
                    <a:moveTo>
                      <a:pt x="29492" y="1"/>
                    </a:moveTo>
                    <a:cubicBezTo>
                      <a:pt x="25418" y="986"/>
                      <a:pt x="20882" y="1484"/>
                      <a:pt x="15190" y="1570"/>
                    </a:cubicBezTo>
                    <a:lnTo>
                      <a:pt x="14911" y="1570"/>
                    </a:lnTo>
                    <a:cubicBezTo>
                      <a:pt x="13828" y="1582"/>
                      <a:pt x="12709" y="1606"/>
                      <a:pt x="11712" y="2092"/>
                    </a:cubicBezTo>
                    <a:lnTo>
                      <a:pt x="11700" y="2092"/>
                    </a:lnTo>
                    <a:cubicBezTo>
                      <a:pt x="11676" y="2105"/>
                      <a:pt x="11663" y="2129"/>
                      <a:pt x="11663" y="2154"/>
                    </a:cubicBezTo>
                    <a:cubicBezTo>
                      <a:pt x="11663" y="2190"/>
                      <a:pt x="11676" y="2214"/>
                      <a:pt x="11700" y="2238"/>
                    </a:cubicBezTo>
                    <a:lnTo>
                      <a:pt x="11700" y="2263"/>
                    </a:lnTo>
                    <a:cubicBezTo>
                      <a:pt x="11652" y="2263"/>
                      <a:pt x="11590" y="2275"/>
                      <a:pt x="11542" y="2287"/>
                    </a:cubicBezTo>
                    <a:cubicBezTo>
                      <a:pt x="11530" y="2275"/>
                      <a:pt x="11530" y="2263"/>
                      <a:pt x="11517" y="2251"/>
                    </a:cubicBezTo>
                    <a:cubicBezTo>
                      <a:pt x="11506" y="2214"/>
                      <a:pt x="11469" y="2190"/>
                      <a:pt x="11420" y="2190"/>
                    </a:cubicBezTo>
                    <a:lnTo>
                      <a:pt x="11408" y="2190"/>
                    </a:lnTo>
                    <a:cubicBezTo>
                      <a:pt x="10979" y="2143"/>
                      <a:pt x="10546" y="2121"/>
                      <a:pt x="10113" y="2121"/>
                    </a:cubicBezTo>
                    <a:cubicBezTo>
                      <a:pt x="9871" y="2121"/>
                      <a:pt x="9630" y="2128"/>
                      <a:pt x="9390" y="2141"/>
                    </a:cubicBezTo>
                    <a:cubicBezTo>
                      <a:pt x="9377" y="2105"/>
                      <a:pt x="9365" y="2056"/>
                      <a:pt x="9353" y="2008"/>
                    </a:cubicBezTo>
                    <a:cubicBezTo>
                      <a:pt x="9304" y="1789"/>
                      <a:pt x="9244" y="1521"/>
                      <a:pt x="9085" y="1436"/>
                    </a:cubicBezTo>
                    <a:cubicBezTo>
                      <a:pt x="9016" y="1399"/>
                      <a:pt x="8928" y="1385"/>
                      <a:pt x="8832" y="1385"/>
                    </a:cubicBezTo>
                    <a:cubicBezTo>
                      <a:pt x="8674" y="1385"/>
                      <a:pt x="8495" y="1423"/>
                      <a:pt x="8344" y="1460"/>
                    </a:cubicBezTo>
                    <a:cubicBezTo>
                      <a:pt x="8271" y="1473"/>
                      <a:pt x="8198" y="1484"/>
                      <a:pt x="8136" y="1497"/>
                    </a:cubicBezTo>
                    <a:cubicBezTo>
                      <a:pt x="7833" y="1533"/>
                      <a:pt x="7590" y="1570"/>
                      <a:pt x="7358" y="1619"/>
                    </a:cubicBezTo>
                    <a:lnTo>
                      <a:pt x="7358" y="1521"/>
                    </a:lnTo>
                    <a:cubicBezTo>
                      <a:pt x="7358" y="1484"/>
                      <a:pt x="7334" y="1460"/>
                      <a:pt x="7298" y="1460"/>
                    </a:cubicBezTo>
                    <a:cubicBezTo>
                      <a:pt x="7234" y="1458"/>
                      <a:pt x="7169" y="1457"/>
                      <a:pt x="7104" y="1457"/>
                    </a:cubicBezTo>
                    <a:cubicBezTo>
                      <a:pt x="6116" y="1457"/>
                      <a:pt x="5000" y="1711"/>
                      <a:pt x="3917" y="2202"/>
                    </a:cubicBezTo>
                    <a:cubicBezTo>
                      <a:pt x="3904" y="2202"/>
                      <a:pt x="3893" y="2214"/>
                      <a:pt x="3893" y="2238"/>
                    </a:cubicBezTo>
                    <a:cubicBezTo>
                      <a:pt x="3893" y="2251"/>
                      <a:pt x="3893" y="2275"/>
                      <a:pt x="3904" y="2287"/>
                    </a:cubicBezTo>
                    <a:lnTo>
                      <a:pt x="3904" y="2300"/>
                    </a:lnTo>
                    <a:cubicBezTo>
                      <a:pt x="4026" y="2519"/>
                      <a:pt x="4087" y="2737"/>
                      <a:pt x="4112" y="2981"/>
                    </a:cubicBezTo>
                    <a:cubicBezTo>
                      <a:pt x="2749" y="3138"/>
                      <a:pt x="1375" y="3200"/>
                      <a:pt x="37" y="3273"/>
                    </a:cubicBezTo>
                    <a:lnTo>
                      <a:pt x="13" y="3273"/>
                    </a:lnTo>
                    <a:lnTo>
                      <a:pt x="1" y="3284"/>
                    </a:lnTo>
                    <a:lnTo>
                      <a:pt x="1" y="3394"/>
                    </a:lnTo>
                    <a:lnTo>
                      <a:pt x="13" y="3406"/>
                    </a:lnTo>
                    <a:lnTo>
                      <a:pt x="74" y="3406"/>
                    </a:lnTo>
                    <a:cubicBezTo>
                      <a:pt x="1934" y="3321"/>
                      <a:pt x="3856" y="3224"/>
                      <a:pt x="5717" y="2883"/>
                    </a:cubicBezTo>
                    <a:cubicBezTo>
                      <a:pt x="6057" y="2822"/>
                      <a:pt x="6410" y="2749"/>
                      <a:pt x="6738" y="2676"/>
                    </a:cubicBezTo>
                    <a:cubicBezTo>
                      <a:pt x="7346" y="2543"/>
                      <a:pt x="7966" y="2409"/>
                      <a:pt x="8587" y="2336"/>
                    </a:cubicBezTo>
                    <a:cubicBezTo>
                      <a:pt x="9093" y="2280"/>
                      <a:pt x="9611" y="2253"/>
                      <a:pt x="10140" y="2253"/>
                    </a:cubicBezTo>
                    <a:cubicBezTo>
                      <a:pt x="10540" y="2253"/>
                      <a:pt x="10946" y="2268"/>
                      <a:pt x="11360" y="2300"/>
                    </a:cubicBezTo>
                    <a:cubicBezTo>
                      <a:pt x="11360" y="2311"/>
                      <a:pt x="11360" y="2311"/>
                      <a:pt x="11371" y="2311"/>
                    </a:cubicBezTo>
                    <a:cubicBezTo>
                      <a:pt x="11384" y="2311"/>
                      <a:pt x="11384" y="2311"/>
                      <a:pt x="11384" y="2324"/>
                    </a:cubicBezTo>
                    <a:cubicBezTo>
                      <a:pt x="11044" y="2421"/>
                      <a:pt x="10739" y="2616"/>
                      <a:pt x="10508" y="2883"/>
                    </a:cubicBezTo>
                    <a:lnTo>
                      <a:pt x="10496" y="2895"/>
                    </a:lnTo>
                    <a:cubicBezTo>
                      <a:pt x="10484" y="2895"/>
                      <a:pt x="10484" y="2895"/>
                      <a:pt x="10471" y="2908"/>
                    </a:cubicBezTo>
                    <a:cubicBezTo>
                      <a:pt x="10350" y="2992"/>
                      <a:pt x="10290" y="3151"/>
                      <a:pt x="10301" y="3297"/>
                    </a:cubicBezTo>
                    <a:cubicBezTo>
                      <a:pt x="10314" y="3430"/>
                      <a:pt x="10374" y="3527"/>
                      <a:pt x="10484" y="3576"/>
                    </a:cubicBezTo>
                    <a:cubicBezTo>
                      <a:pt x="10528" y="3598"/>
                      <a:pt x="10575" y="3608"/>
                      <a:pt x="10621" y="3608"/>
                    </a:cubicBezTo>
                    <a:cubicBezTo>
                      <a:pt x="10726" y="3608"/>
                      <a:pt x="10830" y="3556"/>
                      <a:pt x="10898" y="3479"/>
                    </a:cubicBezTo>
                    <a:cubicBezTo>
                      <a:pt x="10982" y="3394"/>
                      <a:pt x="10995" y="3297"/>
                      <a:pt x="10934" y="3200"/>
                    </a:cubicBezTo>
                    <a:cubicBezTo>
                      <a:pt x="11117" y="3017"/>
                      <a:pt x="11298" y="2895"/>
                      <a:pt x="11481" y="2835"/>
                    </a:cubicBezTo>
                    <a:cubicBezTo>
                      <a:pt x="11506" y="3041"/>
                      <a:pt x="11530" y="3260"/>
                      <a:pt x="11554" y="3467"/>
                    </a:cubicBezTo>
                    <a:lnTo>
                      <a:pt x="11566" y="3491"/>
                    </a:lnTo>
                    <a:cubicBezTo>
                      <a:pt x="11153" y="3613"/>
                      <a:pt x="10825" y="3856"/>
                      <a:pt x="10679" y="4160"/>
                    </a:cubicBezTo>
                    <a:cubicBezTo>
                      <a:pt x="10654" y="4160"/>
                      <a:pt x="10642" y="4160"/>
                      <a:pt x="10630" y="4173"/>
                    </a:cubicBezTo>
                    <a:cubicBezTo>
                      <a:pt x="10508" y="4281"/>
                      <a:pt x="10460" y="4427"/>
                      <a:pt x="10496" y="4562"/>
                    </a:cubicBezTo>
                    <a:cubicBezTo>
                      <a:pt x="10520" y="4671"/>
                      <a:pt x="10617" y="4756"/>
                      <a:pt x="10739" y="4781"/>
                    </a:cubicBezTo>
                    <a:cubicBezTo>
                      <a:pt x="10776" y="4786"/>
                      <a:pt x="10812" y="4789"/>
                      <a:pt x="10845" y="4789"/>
                    </a:cubicBezTo>
                    <a:cubicBezTo>
                      <a:pt x="10953" y="4789"/>
                      <a:pt x="11039" y="4758"/>
                      <a:pt x="11104" y="4683"/>
                    </a:cubicBezTo>
                    <a:cubicBezTo>
                      <a:pt x="11177" y="4598"/>
                      <a:pt x="11225" y="4464"/>
                      <a:pt x="11153" y="4379"/>
                    </a:cubicBezTo>
                    <a:cubicBezTo>
                      <a:pt x="11274" y="4245"/>
                      <a:pt x="11444" y="4136"/>
                      <a:pt x="11627" y="4075"/>
                    </a:cubicBezTo>
                    <a:cubicBezTo>
                      <a:pt x="11663" y="4330"/>
                      <a:pt x="11700" y="4586"/>
                      <a:pt x="11725" y="4841"/>
                    </a:cubicBezTo>
                    <a:cubicBezTo>
                      <a:pt x="11396" y="4951"/>
                      <a:pt x="11117" y="5157"/>
                      <a:pt x="10958" y="5425"/>
                    </a:cubicBezTo>
                    <a:lnTo>
                      <a:pt x="10946" y="5425"/>
                    </a:lnTo>
                    <a:cubicBezTo>
                      <a:pt x="10800" y="5498"/>
                      <a:pt x="10715" y="5595"/>
                      <a:pt x="10703" y="5729"/>
                    </a:cubicBezTo>
                    <a:cubicBezTo>
                      <a:pt x="10690" y="5862"/>
                      <a:pt x="10752" y="5997"/>
                      <a:pt x="10861" y="6070"/>
                    </a:cubicBezTo>
                    <a:cubicBezTo>
                      <a:pt x="10915" y="6104"/>
                      <a:pt x="10982" y="6121"/>
                      <a:pt x="11050" y="6121"/>
                    </a:cubicBezTo>
                    <a:cubicBezTo>
                      <a:pt x="11149" y="6121"/>
                      <a:pt x="11251" y="6086"/>
                      <a:pt x="11323" y="6021"/>
                    </a:cubicBezTo>
                    <a:cubicBezTo>
                      <a:pt x="11408" y="5948"/>
                      <a:pt x="11433" y="5838"/>
                      <a:pt x="11371" y="5729"/>
                    </a:cubicBezTo>
                    <a:cubicBezTo>
                      <a:pt x="11493" y="5644"/>
                      <a:pt x="11639" y="5559"/>
                      <a:pt x="11809" y="5510"/>
                    </a:cubicBezTo>
                    <a:cubicBezTo>
                      <a:pt x="11834" y="5692"/>
                      <a:pt x="11858" y="5875"/>
                      <a:pt x="11882" y="6070"/>
                    </a:cubicBezTo>
                    <a:lnTo>
                      <a:pt x="11907" y="6227"/>
                    </a:lnTo>
                    <a:cubicBezTo>
                      <a:pt x="11663" y="6313"/>
                      <a:pt x="11457" y="6446"/>
                      <a:pt x="11274" y="6605"/>
                    </a:cubicBezTo>
                    <a:cubicBezTo>
                      <a:pt x="11117" y="6653"/>
                      <a:pt x="10922" y="6738"/>
                      <a:pt x="10861" y="6945"/>
                    </a:cubicBezTo>
                    <a:cubicBezTo>
                      <a:pt x="10812" y="7127"/>
                      <a:pt x="10934" y="7286"/>
                      <a:pt x="11055" y="7371"/>
                    </a:cubicBezTo>
                    <a:cubicBezTo>
                      <a:pt x="11130" y="7427"/>
                      <a:pt x="11215" y="7455"/>
                      <a:pt x="11300" y="7455"/>
                    </a:cubicBezTo>
                    <a:cubicBezTo>
                      <a:pt x="11380" y="7455"/>
                      <a:pt x="11459" y="7430"/>
                      <a:pt x="11530" y="7383"/>
                    </a:cubicBezTo>
                    <a:cubicBezTo>
                      <a:pt x="11639" y="7286"/>
                      <a:pt x="11736" y="7127"/>
                      <a:pt x="11700" y="6970"/>
                    </a:cubicBezTo>
                    <a:cubicBezTo>
                      <a:pt x="11773" y="6921"/>
                      <a:pt x="11871" y="6872"/>
                      <a:pt x="11979" y="6835"/>
                    </a:cubicBezTo>
                    <a:cubicBezTo>
                      <a:pt x="12028" y="7164"/>
                      <a:pt x="12065" y="7480"/>
                      <a:pt x="12114" y="7808"/>
                    </a:cubicBezTo>
                    <a:lnTo>
                      <a:pt x="12114" y="7833"/>
                    </a:lnTo>
                    <a:cubicBezTo>
                      <a:pt x="11834" y="7943"/>
                      <a:pt x="11566" y="8100"/>
                      <a:pt x="11371" y="8307"/>
                    </a:cubicBezTo>
                    <a:lnTo>
                      <a:pt x="11371" y="8319"/>
                    </a:lnTo>
                    <a:cubicBezTo>
                      <a:pt x="11238" y="8368"/>
                      <a:pt x="11068" y="8465"/>
                      <a:pt x="11044" y="8648"/>
                    </a:cubicBezTo>
                    <a:cubicBezTo>
                      <a:pt x="11019" y="8794"/>
                      <a:pt x="11128" y="8940"/>
                      <a:pt x="11238" y="9013"/>
                    </a:cubicBezTo>
                    <a:cubicBezTo>
                      <a:pt x="11290" y="9044"/>
                      <a:pt x="11349" y="9060"/>
                      <a:pt x="11408" y="9060"/>
                    </a:cubicBezTo>
                    <a:cubicBezTo>
                      <a:pt x="11488" y="9060"/>
                      <a:pt x="11569" y="9032"/>
                      <a:pt x="11639" y="8976"/>
                    </a:cubicBezTo>
                    <a:cubicBezTo>
                      <a:pt x="11761" y="8891"/>
                      <a:pt x="11809" y="8770"/>
                      <a:pt x="11785" y="8635"/>
                    </a:cubicBezTo>
                    <a:cubicBezTo>
                      <a:pt x="11919" y="8551"/>
                      <a:pt x="12052" y="8489"/>
                      <a:pt x="12198" y="8441"/>
                    </a:cubicBezTo>
                    <a:cubicBezTo>
                      <a:pt x="12223" y="8672"/>
                      <a:pt x="12260" y="8903"/>
                      <a:pt x="12284" y="9122"/>
                    </a:cubicBezTo>
                    <a:lnTo>
                      <a:pt x="12333" y="9402"/>
                    </a:lnTo>
                    <a:cubicBezTo>
                      <a:pt x="12052" y="9511"/>
                      <a:pt x="11798" y="9670"/>
                      <a:pt x="11615" y="9876"/>
                    </a:cubicBezTo>
                    <a:lnTo>
                      <a:pt x="11603" y="9876"/>
                    </a:lnTo>
                    <a:cubicBezTo>
                      <a:pt x="11469" y="9949"/>
                      <a:pt x="11371" y="10107"/>
                      <a:pt x="11371" y="10253"/>
                    </a:cubicBezTo>
                    <a:cubicBezTo>
                      <a:pt x="11371" y="10375"/>
                      <a:pt x="11433" y="10484"/>
                      <a:pt x="11554" y="10545"/>
                    </a:cubicBezTo>
                    <a:cubicBezTo>
                      <a:pt x="11608" y="10577"/>
                      <a:pt x="11666" y="10593"/>
                      <a:pt x="11724" y="10593"/>
                    </a:cubicBezTo>
                    <a:cubicBezTo>
                      <a:pt x="11798" y="10593"/>
                      <a:pt x="11870" y="10568"/>
                      <a:pt x="11931" y="10521"/>
                    </a:cubicBezTo>
                    <a:cubicBezTo>
                      <a:pt x="12041" y="10435"/>
                      <a:pt x="12101" y="10314"/>
                      <a:pt x="12077" y="10180"/>
                    </a:cubicBezTo>
                    <a:cubicBezTo>
                      <a:pt x="12174" y="10119"/>
                      <a:pt x="12296" y="10070"/>
                      <a:pt x="12406" y="10022"/>
                    </a:cubicBezTo>
                    <a:cubicBezTo>
                      <a:pt x="12442" y="10241"/>
                      <a:pt x="12466" y="10472"/>
                      <a:pt x="12503" y="10691"/>
                    </a:cubicBezTo>
                    <a:lnTo>
                      <a:pt x="12563" y="11105"/>
                    </a:lnTo>
                    <a:cubicBezTo>
                      <a:pt x="12284" y="11202"/>
                      <a:pt x="12052" y="11359"/>
                      <a:pt x="11907" y="11554"/>
                    </a:cubicBezTo>
                    <a:cubicBezTo>
                      <a:pt x="11761" y="11591"/>
                      <a:pt x="11590" y="11688"/>
                      <a:pt x="11542" y="11870"/>
                    </a:cubicBezTo>
                    <a:cubicBezTo>
                      <a:pt x="11506" y="12029"/>
                      <a:pt x="11590" y="12186"/>
                      <a:pt x="11736" y="12272"/>
                    </a:cubicBezTo>
                    <a:cubicBezTo>
                      <a:pt x="11807" y="12313"/>
                      <a:pt x="11888" y="12334"/>
                      <a:pt x="11968" y="12334"/>
                    </a:cubicBezTo>
                    <a:cubicBezTo>
                      <a:pt x="12053" y="12334"/>
                      <a:pt x="12135" y="12310"/>
                      <a:pt x="12198" y="12259"/>
                    </a:cubicBezTo>
                    <a:cubicBezTo>
                      <a:pt x="12333" y="12175"/>
                      <a:pt x="12369" y="12005"/>
                      <a:pt x="12308" y="11870"/>
                    </a:cubicBezTo>
                    <a:cubicBezTo>
                      <a:pt x="12417" y="11797"/>
                      <a:pt x="12527" y="11737"/>
                      <a:pt x="12636" y="11688"/>
                    </a:cubicBezTo>
                    <a:lnTo>
                      <a:pt x="12782" y="12759"/>
                    </a:lnTo>
                    <a:cubicBezTo>
                      <a:pt x="12539" y="12856"/>
                      <a:pt x="12320" y="13002"/>
                      <a:pt x="12150" y="13208"/>
                    </a:cubicBezTo>
                    <a:cubicBezTo>
                      <a:pt x="12134" y="13204"/>
                      <a:pt x="12119" y="13202"/>
                      <a:pt x="12104" y="13202"/>
                    </a:cubicBezTo>
                    <a:cubicBezTo>
                      <a:pt x="11977" y="13202"/>
                      <a:pt x="11865" y="13329"/>
                      <a:pt x="11822" y="13427"/>
                    </a:cubicBezTo>
                    <a:cubicBezTo>
                      <a:pt x="11749" y="13586"/>
                      <a:pt x="11785" y="13756"/>
                      <a:pt x="11919" y="13840"/>
                    </a:cubicBezTo>
                    <a:cubicBezTo>
                      <a:pt x="11980" y="13885"/>
                      <a:pt x="12061" y="13907"/>
                      <a:pt x="12147" y="13907"/>
                    </a:cubicBezTo>
                    <a:cubicBezTo>
                      <a:pt x="12249" y="13907"/>
                      <a:pt x="12356" y="13876"/>
                      <a:pt x="12442" y="13816"/>
                    </a:cubicBezTo>
                    <a:cubicBezTo>
                      <a:pt x="12539" y="13743"/>
                      <a:pt x="12588" y="13634"/>
                      <a:pt x="12552" y="13513"/>
                    </a:cubicBezTo>
                    <a:cubicBezTo>
                      <a:pt x="12649" y="13440"/>
                      <a:pt x="12758" y="13391"/>
                      <a:pt x="12868" y="13354"/>
                    </a:cubicBezTo>
                    <a:lnTo>
                      <a:pt x="12892" y="13561"/>
                    </a:lnTo>
                    <a:cubicBezTo>
                      <a:pt x="12916" y="13719"/>
                      <a:pt x="12941" y="13889"/>
                      <a:pt x="12965" y="14048"/>
                    </a:cubicBezTo>
                    <a:cubicBezTo>
                      <a:pt x="12965" y="14059"/>
                      <a:pt x="12965" y="14072"/>
                      <a:pt x="12977" y="14072"/>
                    </a:cubicBezTo>
                    <a:cubicBezTo>
                      <a:pt x="12977" y="14157"/>
                      <a:pt x="12989" y="14242"/>
                      <a:pt x="12989" y="14315"/>
                    </a:cubicBezTo>
                    <a:cubicBezTo>
                      <a:pt x="12733" y="14400"/>
                      <a:pt x="12515" y="14534"/>
                      <a:pt x="12333" y="14716"/>
                    </a:cubicBezTo>
                    <a:lnTo>
                      <a:pt x="12320" y="14716"/>
                    </a:lnTo>
                    <a:cubicBezTo>
                      <a:pt x="12314" y="14716"/>
                      <a:pt x="12308" y="14715"/>
                      <a:pt x="12302" y="14715"/>
                    </a:cubicBezTo>
                    <a:cubicBezTo>
                      <a:pt x="12175" y="14715"/>
                      <a:pt x="12050" y="14832"/>
                      <a:pt x="11992" y="14959"/>
                    </a:cubicBezTo>
                    <a:cubicBezTo>
                      <a:pt x="11931" y="15069"/>
                      <a:pt x="11968" y="15202"/>
                      <a:pt x="12065" y="15300"/>
                    </a:cubicBezTo>
                    <a:cubicBezTo>
                      <a:pt x="12147" y="15374"/>
                      <a:pt x="12235" y="15409"/>
                      <a:pt x="12324" y="15409"/>
                    </a:cubicBezTo>
                    <a:cubicBezTo>
                      <a:pt x="12367" y="15409"/>
                      <a:pt x="12411" y="15401"/>
                      <a:pt x="12454" y="15385"/>
                    </a:cubicBezTo>
                    <a:cubicBezTo>
                      <a:pt x="12563" y="15348"/>
                      <a:pt x="12649" y="15227"/>
                      <a:pt x="12649" y="15105"/>
                    </a:cubicBezTo>
                    <a:cubicBezTo>
                      <a:pt x="12758" y="15008"/>
                      <a:pt x="12892" y="14935"/>
                      <a:pt x="13050" y="14886"/>
                    </a:cubicBezTo>
                    <a:cubicBezTo>
                      <a:pt x="13087" y="15202"/>
                      <a:pt x="13123" y="15556"/>
                      <a:pt x="13184" y="15981"/>
                    </a:cubicBezTo>
                    <a:cubicBezTo>
                      <a:pt x="12916" y="16066"/>
                      <a:pt x="12697" y="16200"/>
                      <a:pt x="12527" y="16394"/>
                    </a:cubicBezTo>
                    <a:cubicBezTo>
                      <a:pt x="12381" y="16407"/>
                      <a:pt x="12260" y="16492"/>
                      <a:pt x="12223" y="16613"/>
                    </a:cubicBezTo>
                    <a:cubicBezTo>
                      <a:pt x="12174" y="16735"/>
                      <a:pt x="12223" y="16881"/>
                      <a:pt x="12320" y="16978"/>
                    </a:cubicBezTo>
                    <a:cubicBezTo>
                      <a:pt x="12387" y="17037"/>
                      <a:pt x="12475" y="17069"/>
                      <a:pt x="12567" y="17069"/>
                    </a:cubicBezTo>
                    <a:cubicBezTo>
                      <a:pt x="12627" y="17069"/>
                      <a:pt x="12689" y="17056"/>
                      <a:pt x="12746" y="17027"/>
                    </a:cubicBezTo>
                    <a:cubicBezTo>
                      <a:pt x="12879" y="16966"/>
                      <a:pt x="12952" y="16856"/>
                      <a:pt x="12952" y="16723"/>
                    </a:cubicBezTo>
                    <a:cubicBezTo>
                      <a:pt x="13050" y="16638"/>
                      <a:pt x="13160" y="16577"/>
                      <a:pt x="13269" y="16529"/>
                    </a:cubicBezTo>
                    <a:cubicBezTo>
                      <a:pt x="13293" y="16662"/>
                      <a:pt x="13317" y="16783"/>
                      <a:pt x="13330" y="16918"/>
                    </a:cubicBezTo>
                    <a:cubicBezTo>
                      <a:pt x="13366" y="17112"/>
                      <a:pt x="13390" y="17319"/>
                      <a:pt x="13427" y="17513"/>
                    </a:cubicBezTo>
                    <a:cubicBezTo>
                      <a:pt x="13233" y="17574"/>
                      <a:pt x="12916" y="17720"/>
                      <a:pt x="12733" y="17988"/>
                    </a:cubicBezTo>
                    <a:cubicBezTo>
                      <a:pt x="12661" y="18012"/>
                      <a:pt x="12479" y="18097"/>
                      <a:pt x="12430" y="18267"/>
                    </a:cubicBezTo>
                    <a:cubicBezTo>
                      <a:pt x="12406" y="18401"/>
                      <a:pt x="12454" y="18547"/>
                      <a:pt x="12563" y="18632"/>
                    </a:cubicBezTo>
                    <a:cubicBezTo>
                      <a:pt x="12632" y="18686"/>
                      <a:pt x="12730" y="18720"/>
                      <a:pt x="12828" y="18720"/>
                    </a:cubicBezTo>
                    <a:cubicBezTo>
                      <a:pt x="12887" y="18720"/>
                      <a:pt x="12947" y="18708"/>
                      <a:pt x="13001" y="18681"/>
                    </a:cubicBezTo>
                    <a:cubicBezTo>
                      <a:pt x="13111" y="18620"/>
                      <a:pt x="13233" y="18462"/>
                      <a:pt x="13196" y="18316"/>
                    </a:cubicBezTo>
                    <a:cubicBezTo>
                      <a:pt x="13306" y="18256"/>
                      <a:pt x="13403" y="18194"/>
                      <a:pt x="13524" y="18146"/>
                    </a:cubicBezTo>
                    <a:cubicBezTo>
                      <a:pt x="13573" y="18523"/>
                      <a:pt x="13609" y="18815"/>
                      <a:pt x="13633" y="19094"/>
                    </a:cubicBezTo>
                    <a:cubicBezTo>
                      <a:pt x="13633" y="19107"/>
                      <a:pt x="13622" y="19118"/>
                      <a:pt x="13622" y="19131"/>
                    </a:cubicBezTo>
                    <a:lnTo>
                      <a:pt x="13633" y="19204"/>
                    </a:lnTo>
                    <a:cubicBezTo>
                      <a:pt x="13317" y="19326"/>
                      <a:pt x="13074" y="19520"/>
                      <a:pt x="12892" y="19788"/>
                    </a:cubicBezTo>
                    <a:lnTo>
                      <a:pt x="12868" y="19788"/>
                    </a:lnTo>
                    <a:cubicBezTo>
                      <a:pt x="12709" y="19861"/>
                      <a:pt x="12612" y="19982"/>
                      <a:pt x="12612" y="20116"/>
                    </a:cubicBezTo>
                    <a:cubicBezTo>
                      <a:pt x="12612" y="20262"/>
                      <a:pt x="12722" y="20372"/>
                      <a:pt x="12831" y="20408"/>
                    </a:cubicBezTo>
                    <a:cubicBezTo>
                      <a:pt x="12873" y="20424"/>
                      <a:pt x="12917" y="20432"/>
                      <a:pt x="12962" y="20432"/>
                    </a:cubicBezTo>
                    <a:cubicBezTo>
                      <a:pt x="13048" y="20432"/>
                      <a:pt x="13136" y="20403"/>
                      <a:pt x="13208" y="20347"/>
                    </a:cubicBezTo>
                    <a:cubicBezTo>
                      <a:pt x="13293" y="20286"/>
                      <a:pt x="13342" y="20226"/>
                      <a:pt x="13342" y="20164"/>
                    </a:cubicBezTo>
                    <a:cubicBezTo>
                      <a:pt x="13354" y="20128"/>
                      <a:pt x="13342" y="20091"/>
                      <a:pt x="13330" y="20055"/>
                    </a:cubicBezTo>
                    <a:cubicBezTo>
                      <a:pt x="13439" y="19958"/>
                      <a:pt x="13573" y="19873"/>
                      <a:pt x="13719" y="19812"/>
                    </a:cubicBezTo>
                    <a:lnTo>
                      <a:pt x="13755" y="20091"/>
                    </a:lnTo>
                    <a:cubicBezTo>
                      <a:pt x="13792" y="20359"/>
                      <a:pt x="13828" y="20639"/>
                      <a:pt x="13865" y="20907"/>
                    </a:cubicBezTo>
                    <a:cubicBezTo>
                      <a:pt x="13549" y="21028"/>
                      <a:pt x="13293" y="21235"/>
                      <a:pt x="13147" y="21478"/>
                    </a:cubicBezTo>
                    <a:cubicBezTo>
                      <a:pt x="13123" y="21478"/>
                      <a:pt x="13098" y="21490"/>
                      <a:pt x="13098" y="21515"/>
                    </a:cubicBezTo>
                    <a:cubicBezTo>
                      <a:pt x="13087" y="21515"/>
                      <a:pt x="13074" y="21515"/>
                      <a:pt x="13074" y="21526"/>
                    </a:cubicBezTo>
                    <a:cubicBezTo>
                      <a:pt x="13050" y="21539"/>
                      <a:pt x="13038" y="21539"/>
                      <a:pt x="13038" y="21539"/>
                    </a:cubicBezTo>
                    <a:lnTo>
                      <a:pt x="12977" y="21599"/>
                    </a:lnTo>
                    <a:cubicBezTo>
                      <a:pt x="12941" y="21661"/>
                      <a:pt x="12916" y="21709"/>
                      <a:pt x="12904" y="21770"/>
                    </a:cubicBezTo>
                    <a:cubicBezTo>
                      <a:pt x="12892" y="21904"/>
                      <a:pt x="12965" y="22026"/>
                      <a:pt x="13087" y="22099"/>
                    </a:cubicBezTo>
                    <a:cubicBezTo>
                      <a:pt x="13137" y="22124"/>
                      <a:pt x="13192" y="22136"/>
                      <a:pt x="13248" y="22136"/>
                    </a:cubicBezTo>
                    <a:cubicBezTo>
                      <a:pt x="13326" y="22136"/>
                      <a:pt x="13405" y="22112"/>
                      <a:pt x="13476" y="22062"/>
                    </a:cubicBezTo>
                    <a:cubicBezTo>
                      <a:pt x="13549" y="22013"/>
                      <a:pt x="13597" y="21940"/>
                      <a:pt x="13609" y="21867"/>
                    </a:cubicBezTo>
                    <a:cubicBezTo>
                      <a:pt x="13609" y="21818"/>
                      <a:pt x="13597" y="21782"/>
                      <a:pt x="13573" y="21745"/>
                    </a:cubicBezTo>
                    <a:cubicBezTo>
                      <a:pt x="13682" y="21648"/>
                      <a:pt x="13816" y="21563"/>
                      <a:pt x="13950" y="21502"/>
                    </a:cubicBezTo>
                    <a:cubicBezTo>
                      <a:pt x="13987" y="21807"/>
                      <a:pt x="14035" y="22183"/>
                      <a:pt x="14071" y="22572"/>
                    </a:cubicBezTo>
                    <a:cubicBezTo>
                      <a:pt x="14071" y="22585"/>
                      <a:pt x="14084" y="22597"/>
                      <a:pt x="14096" y="22609"/>
                    </a:cubicBezTo>
                    <a:lnTo>
                      <a:pt x="14096" y="22645"/>
                    </a:lnTo>
                    <a:cubicBezTo>
                      <a:pt x="13841" y="22743"/>
                      <a:pt x="13633" y="22913"/>
                      <a:pt x="13463" y="23120"/>
                    </a:cubicBezTo>
                    <a:cubicBezTo>
                      <a:pt x="13306" y="23193"/>
                      <a:pt x="13196" y="23326"/>
                      <a:pt x="13171" y="23472"/>
                    </a:cubicBezTo>
                    <a:cubicBezTo>
                      <a:pt x="13160" y="23582"/>
                      <a:pt x="13220" y="23691"/>
                      <a:pt x="13317" y="23764"/>
                    </a:cubicBezTo>
                    <a:cubicBezTo>
                      <a:pt x="13389" y="23810"/>
                      <a:pt x="13471" y="23835"/>
                      <a:pt x="13549" y="23835"/>
                    </a:cubicBezTo>
                    <a:cubicBezTo>
                      <a:pt x="13616" y="23835"/>
                      <a:pt x="13680" y="23816"/>
                      <a:pt x="13731" y="23777"/>
                    </a:cubicBezTo>
                    <a:cubicBezTo>
                      <a:pt x="13841" y="23704"/>
                      <a:pt x="13889" y="23570"/>
                      <a:pt x="13865" y="23461"/>
                    </a:cubicBezTo>
                    <a:cubicBezTo>
                      <a:pt x="13962" y="23388"/>
                      <a:pt x="14060" y="23326"/>
                      <a:pt x="14169" y="23278"/>
                    </a:cubicBezTo>
                    <a:cubicBezTo>
                      <a:pt x="14206" y="23691"/>
                      <a:pt x="14254" y="24069"/>
                      <a:pt x="14290" y="24445"/>
                    </a:cubicBezTo>
                    <a:cubicBezTo>
                      <a:pt x="14023" y="24567"/>
                      <a:pt x="13816" y="24750"/>
                      <a:pt x="13695" y="24993"/>
                    </a:cubicBezTo>
                    <a:cubicBezTo>
                      <a:pt x="13560" y="25029"/>
                      <a:pt x="13451" y="25151"/>
                      <a:pt x="13415" y="25297"/>
                    </a:cubicBezTo>
                    <a:cubicBezTo>
                      <a:pt x="13390" y="25418"/>
                      <a:pt x="13439" y="25528"/>
                      <a:pt x="13524" y="25588"/>
                    </a:cubicBezTo>
                    <a:cubicBezTo>
                      <a:pt x="13579" y="25625"/>
                      <a:pt x="13646" y="25643"/>
                      <a:pt x="13714" y="25643"/>
                    </a:cubicBezTo>
                    <a:cubicBezTo>
                      <a:pt x="13783" y="25643"/>
                      <a:pt x="13853" y="25625"/>
                      <a:pt x="13914" y="25588"/>
                    </a:cubicBezTo>
                    <a:cubicBezTo>
                      <a:pt x="14011" y="25528"/>
                      <a:pt x="14047" y="25431"/>
                      <a:pt x="14023" y="25321"/>
                    </a:cubicBezTo>
                    <a:cubicBezTo>
                      <a:pt x="14133" y="25224"/>
                      <a:pt x="14242" y="25139"/>
                      <a:pt x="14376" y="25066"/>
                    </a:cubicBezTo>
                    <a:cubicBezTo>
                      <a:pt x="14424" y="25431"/>
                      <a:pt x="14460" y="25796"/>
                      <a:pt x="14509" y="26136"/>
                    </a:cubicBezTo>
                    <a:cubicBezTo>
                      <a:pt x="14242" y="26245"/>
                      <a:pt x="14023" y="26415"/>
                      <a:pt x="13901" y="26623"/>
                    </a:cubicBezTo>
                    <a:cubicBezTo>
                      <a:pt x="13755" y="26671"/>
                      <a:pt x="13658" y="26805"/>
                      <a:pt x="13646" y="26950"/>
                    </a:cubicBezTo>
                    <a:cubicBezTo>
                      <a:pt x="13622" y="27096"/>
                      <a:pt x="13682" y="27231"/>
                      <a:pt x="13804" y="27315"/>
                    </a:cubicBezTo>
                    <a:cubicBezTo>
                      <a:pt x="13867" y="27361"/>
                      <a:pt x="13943" y="27383"/>
                      <a:pt x="14020" y="27383"/>
                    </a:cubicBezTo>
                    <a:cubicBezTo>
                      <a:pt x="14107" y="27383"/>
                      <a:pt x="14195" y="27355"/>
                      <a:pt x="14266" y="27304"/>
                    </a:cubicBezTo>
                    <a:cubicBezTo>
                      <a:pt x="14376" y="27218"/>
                      <a:pt x="14412" y="27085"/>
                      <a:pt x="14363" y="26950"/>
                    </a:cubicBezTo>
                    <a:cubicBezTo>
                      <a:pt x="14363" y="26939"/>
                      <a:pt x="14363" y="26939"/>
                      <a:pt x="14351" y="26926"/>
                    </a:cubicBezTo>
                    <a:cubicBezTo>
                      <a:pt x="14436" y="26866"/>
                      <a:pt x="14509" y="26805"/>
                      <a:pt x="14606" y="26769"/>
                    </a:cubicBezTo>
                    <a:cubicBezTo>
                      <a:pt x="14716" y="27486"/>
                      <a:pt x="14838" y="28142"/>
                      <a:pt x="14960" y="28763"/>
                    </a:cubicBezTo>
                    <a:cubicBezTo>
                      <a:pt x="14327" y="28848"/>
                      <a:pt x="13731" y="28945"/>
                      <a:pt x="13196" y="29055"/>
                    </a:cubicBezTo>
                    <a:cubicBezTo>
                      <a:pt x="13184" y="29067"/>
                      <a:pt x="13171" y="29067"/>
                      <a:pt x="13171" y="29067"/>
                    </a:cubicBezTo>
                    <a:lnTo>
                      <a:pt x="13123" y="29104"/>
                    </a:lnTo>
                    <a:lnTo>
                      <a:pt x="13706" y="29104"/>
                    </a:lnTo>
                    <a:cubicBezTo>
                      <a:pt x="13932" y="29067"/>
                      <a:pt x="14153" y="29031"/>
                      <a:pt x="14373" y="28994"/>
                    </a:cubicBezTo>
                    <a:lnTo>
                      <a:pt x="14373" y="28994"/>
                    </a:lnTo>
                    <a:cubicBezTo>
                      <a:pt x="14252" y="29018"/>
                      <a:pt x="14119" y="29042"/>
                      <a:pt x="13998" y="29067"/>
                    </a:cubicBezTo>
                    <a:lnTo>
                      <a:pt x="13998" y="29104"/>
                    </a:lnTo>
                    <a:lnTo>
                      <a:pt x="14533" y="29104"/>
                    </a:lnTo>
                    <a:cubicBezTo>
                      <a:pt x="14692" y="29079"/>
                      <a:pt x="14825" y="29055"/>
                      <a:pt x="14947" y="29042"/>
                    </a:cubicBezTo>
                    <a:cubicBezTo>
                      <a:pt x="14971" y="29031"/>
                      <a:pt x="14996" y="29006"/>
                      <a:pt x="14996" y="28982"/>
                    </a:cubicBezTo>
                    <a:lnTo>
                      <a:pt x="14996" y="28958"/>
                    </a:lnTo>
                    <a:cubicBezTo>
                      <a:pt x="14984" y="28921"/>
                      <a:pt x="14984" y="28909"/>
                      <a:pt x="14984" y="28885"/>
                    </a:cubicBezTo>
                    <a:lnTo>
                      <a:pt x="14996" y="28885"/>
                    </a:lnTo>
                    <a:cubicBezTo>
                      <a:pt x="15008" y="28890"/>
                      <a:pt x="15020" y="28893"/>
                      <a:pt x="15032" y="28893"/>
                    </a:cubicBezTo>
                    <a:cubicBezTo>
                      <a:pt x="15044" y="28893"/>
                      <a:pt x="15056" y="28890"/>
                      <a:pt x="15068" y="28885"/>
                    </a:cubicBezTo>
                    <a:cubicBezTo>
                      <a:pt x="15093" y="28872"/>
                      <a:pt x="15105" y="28836"/>
                      <a:pt x="15105" y="28812"/>
                    </a:cubicBezTo>
                    <a:cubicBezTo>
                      <a:pt x="14971" y="28167"/>
                      <a:pt x="14862" y="27486"/>
                      <a:pt x="14741" y="26707"/>
                    </a:cubicBezTo>
                    <a:cubicBezTo>
                      <a:pt x="14838" y="26671"/>
                      <a:pt x="14947" y="26647"/>
                      <a:pt x="15044" y="26634"/>
                    </a:cubicBezTo>
                    <a:lnTo>
                      <a:pt x="15057" y="26647"/>
                    </a:lnTo>
                    <a:cubicBezTo>
                      <a:pt x="15032" y="26659"/>
                      <a:pt x="15032" y="26683"/>
                      <a:pt x="15032" y="26707"/>
                    </a:cubicBezTo>
                    <a:cubicBezTo>
                      <a:pt x="15154" y="27340"/>
                      <a:pt x="15287" y="28033"/>
                      <a:pt x="15446" y="28812"/>
                    </a:cubicBezTo>
                    <a:cubicBezTo>
                      <a:pt x="15446" y="28841"/>
                      <a:pt x="15471" y="28863"/>
                      <a:pt x="15493" y="28863"/>
                    </a:cubicBezTo>
                    <a:cubicBezTo>
                      <a:pt x="15498" y="28863"/>
                      <a:pt x="15502" y="28862"/>
                      <a:pt x="15506" y="28860"/>
                    </a:cubicBezTo>
                    <a:lnTo>
                      <a:pt x="15543" y="28860"/>
                    </a:lnTo>
                    <a:cubicBezTo>
                      <a:pt x="15543" y="28872"/>
                      <a:pt x="15555" y="28885"/>
                      <a:pt x="15555" y="28896"/>
                    </a:cubicBezTo>
                    <a:lnTo>
                      <a:pt x="15555" y="28933"/>
                    </a:lnTo>
                    <a:lnTo>
                      <a:pt x="15568" y="28945"/>
                    </a:lnTo>
                    <a:lnTo>
                      <a:pt x="15568" y="28958"/>
                    </a:lnTo>
                    <a:cubicBezTo>
                      <a:pt x="15568" y="28969"/>
                      <a:pt x="15568" y="28982"/>
                      <a:pt x="15579" y="28994"/>
                    </a:cubicBezTo>
                    <a:cubicBezTo>
                      <a:pt x="15579" y="29006"/>
                      <a:pt x="15592" y="29018"/>
                      <a:pt x="15592" y="29031"/>
                    </a:cubicBezTo>
                    <a:cubicBezTo>
                      <a:pt x="15604" y="29031"/>
                      <a:pt x="15616" y="29042"/>
                      <a:pt x="15641" y="29042"/>
                    </a:cubicBezTo>
                    <a:lnTo>
                      <a:pt x="15725" y="29031"/>
                    </a:lnTo>
                    <a:cubicBezTo>
                      <a:pt x="15738" y="29055"/>
                      <a:pt x="15750" y="29067"/>
                      <a:pt x="15750" y="29091"/>
                    </a:cubicBezTo>
                    <a:lnTo>
                      <a:pt x="15762" y="29104"/>
                    </a:lnTo>
                    <a:lnTo>
                      <a:pt x="15895" y="29104"/>
                    </a:lnTo>
                    <a:lnTo>
                      <a:pt x="15884" y="29079"/>
                    </a:lnTo>
                    <a:cubicBezTo>
                      <a:pt x="15884" y="29055"/>
                      <a:pt x="15871" y="29031"/>
                      <a:pt x="15859" y="29018"/>
                    </a:cubicBezTo>
                    <a:lnTo>
                      <a:pt x="16771" y="28909"/>
                    </a:lnTo>
                    <a:cubicBezTo>
                      <a:pt x="18121" y="28750"/>
                      <a:pt x="19508" y="28580"/>
                      <a:pt x="20857" y="28386"/>
                    </a:cubicBezTo>
                    <a:lnTo>
                      <a:pt x="21332" y="28350"/>
                    </a:lnTo>
                    <a:cubicBezTo>
                      <a:pt x="22159" y="28277"/>
                      <a:pt x="23022" y="28204"/>
                      <a:pt x="23849" y="28082"/>
                    </a:cubicBezTo>
                    <a:lnTo>
                      <a:pt x="24165" y="28045"/>
                    </a:lnTo>
                    <a:cubicBezTo>
                      <a:pt x="25114" y="27899"/>
                      <a:pt x="26099" y="27753"/>
                      <a:pt x="27072" y="27693"/>
                    </a:cubicBezTo>
                    <a:lnTo>
                      <a:pt x="27097" y="27693"/>
                    </a:lnTo>
                    <a:cubicBezTo>
                      <a:pt x="27960" y="27607"/>
                      <a:pt x="28824" y="27510"/>
                      <a:pt x="29662" y="27413"/>
                    </a:cubicBezTo>
                    <a:cubicBezTo>
                      <a:pt x="30088" y="27364"/>
                      <a:pt x="30526" y="27315"/>
                      <a:pt x="30951" y="27267"/>
                    </a:cubicBezTo>
                    <a:cubicBezTo>
                      <a:pt x="31110" y="27255"/>
                      <a:pt x="31256" y="27242"/>
                      <a:pt x="31413" y="27218"/>
                    </a:cubicBezTo>
                    <a:cubicBezTo>
                      <a:pt x="32156" y="27133"/>
                      <a:pt x="32910" y="27060"/>
                      <a:pt x="33675" y="26999"/>
                    </a:cubicBezTo>
                    <a:lnTo>
                      <a:pt x="33675" y="26999"/>
                    </a:lnTo>
                    <a:cubicBezTo>
                      <a:pt x="33554" y="27012"/>
                      <a:pt x="33445" y="27023"/>
                      <a:pt x="33335" y="27036"/>
                    </a:cubicBezTo>
                    <a:cubicBezTo>
                      <a:pt x="32946" y="27085"/>
                      <a:pt x="32557" y="27133"/>
                      <a:pt x="32167" y="27169"/>
                    </a:cubicBezTo>
                    <a:cubicBezTo>
                      <a:pt x="31365" y="27267"/>
                      <a:pt x="30562" y="27352"/>
                      <a:pt x="29772" y="27450"/>
                    </a:cubicBezTo>
                    <a:cubicBezTo>
                      <a:pt x="29370" y="27498"/>
                      <a:pt x="28969" y="27547"/>
                      <a:pt x="28556" y="27583"/>
                    </a:cubicBezTo>
                    <a:cubicBezTo>
                      <a:pt x="27437" y="27717"/>
                      <a:pt x="26281" y="27850"/>
                      <a:pt x="25138" y="27996"/>
                    </a:cubicBezTo>
                    <a:lnTo>
                      <a:pt x="25114" y="27996"/>
                    </a:lnTo>
                    <a:cubicBezTo>
                      <a:pt x="24543" y="28058"/>
                      <a:pt x="23959" y="28142"/>
                      <a:pt x="23400" y="28215"/>
                    </a:cubicBezTo>
                    <a:cubicBezTo>
                      <a:pt x="22524" y="28337"/>
                      <a:pt x="21624" y="28471"/>
                      <a:pt x="20724" y="28531"/>
                    </a:cubicBezTo>
                    <a:cubicBezTo>
                      <a:pt x="20176" y="28568"/>
                      <a:pt x="19641" y="28653"/>
                      <a:pt x="19119" y="28739"/>
                    </a:cubicBezTo>
                    <a:cubicBezTo>
                      <a:pt x="18984" y="28763"/>
                      <a:pt x="18863" y="28787"/>
                      <a:pt x="18730" y="28799"/>
                    </a:cubicBezTo>
                    <a:cubicBezTo>
                      <a:pt x="18157" y="28896"/>
                      <a:pt x="17684" y="28969"/>
                      <a:pt x="17197" y="29067"/>
                    </a:cubicBezTo>
                    <a:lnTo>
                      <a:pt x="17197" y="29104"/>
                    </a:lnTo>
                    <a:lnTo>
                      <a:pt x="17732" y="29104"/>
                    </a:lnTo>
                    <a:cubicBezTo>
                      <a:pt x="19057" y="28860"/>
                      <a:pt x="20420" y="28702"/>
                      <a:pt x="21746" y="28556"/>
                    </a:cubicBezTo>
                    <a:cubicBezTo>
                      <a:pt x="22816" y="28423"/>
                      <a:pt x="23922" y="28301"/>
                      <a:pt x="25005" y="28131"/>
                    </a:cubicBezTo>
                    <a:cubicBezTo>
                      <a:pt x="25017" y="28142"/>
                      <a:pt x="25029" y="28142"/>
                      <a:pt x="25041" y="28142"/>
                    </a:cubicBezTo>
                    <a:cubicBezTo>
                      <a:pt x="26062" y="28021"/>
                      <a:pt x="27108" y="27899"/>
                      <a:pt x="28106" y="27777"/>
                    </a:cubicBezTo>
                    <a:cubicBezTo>
                      <a:pt x="28787" y="27693"/>
                      <a:pt x="29492" y="27607"/>
                      <a:pt x="30186" y="27523"/>
                    </a:cubicBezTo>
                    <a:cubicBezTo>
                      <a:pt x="31037" y="27425"/>
                      <a:pt x="31900" y="27328"/>
                      <a:pt x="32751" y="27231"/>
                    </a:cubicBezTo>
                    <a:cubicBezTo>
                      <a:pt x="33129" y="27194"/>
                      <a:pt x="33494" y="27145"/>
                      <a:pt x="33870" y="27109"/>
                    </a:cubicBezTo>
                    <a:lnTo>
                      <a:pt x="33870" y="27109"/>
                    </a:lnTo>
                    <a:cubicBezTo>
                      <a:pt x="31086" y="27596"/>
                      <a:pt x="28240" y="27899"/>
                      <a:pt x="25479" y="28204"/>
                    </a:cubicBezTo>
                    <a:cubicBezTo>
                      <a:pt x="24190" y="28337"/>
                      <a:pt x="22852" y="28483"/>
                      <a:pt x="21538" y="28641"/>
                    </a:cubicBezTo>
                    <a:cubicBezTo>
                      <a:pt x="20359" y="28787"/>
                      <a:pt x="19386" y="28921"/>
                      <a:pt x="18498" y="29067"/>
                    </a:cubicBezTo>
                    <a:lnTo>
                      <a:pt x="18498" y="29104"/>
                    </a:lnTo>
                    <a:lnTo>
                      <a:pt x="19106" y="29104"/>
                    </a:lnTo>
                    <a:cubicBezTo>
                      <a:pt x="21162" y="28812"/>
                      <a:pt x="23265" y="28580"/>
                      <a:pt x="25297" y="28361"/>
                    </a:cubicBezTo>
                    <a:cubicBezTo>
                      <a:pt x="27108" y="28155"/>
                      <a:pt x="28994" y="27948"/>
                      <a:pt x="30830" y="27704"/>
                    </a:cubicBezTo>
                    <a:cubicBezTo>
                      <a:pt x="32094" y="27534"/>
                      <a:pt x="33262" y="27352"/>
                      <a:pt x="34369" y="27145"/>
                    </a:cubicBezTo>
                    <a:lnTo>
                      <a:pt x="34381" y="27145"/>
                    </a:lnTo>
                    <a:cubicBezTo>
                      <a:pt x="34405" y="27145"/>
                      <a:pt x="34418" y="27145"/>
                      <a:pt x="34429" y="27121"/>
                    </a:cubicBezTo>
                    <a:cubicBezTo>
                      <a:pt x="34442" y="27121"/>
                      <a:pt x="34442" y="27096"/>
                      <a:pt x="34442" y="27085"/>
                    </a:cubicBezTo>
                    <a:lnTo>
                      <a:pt x="34442" y="27048"/>
                    </a:lnTo>
                    <a:cubicBezTo>
                      <a:pt x="34478" y="27036"/>
                      <a:pt x="34515" y="27023"/>
                      <a:pt x="34539" y="27012"/>
                    </a:cubicBezTo>
                    <a:lnTo>
                      <a:pt x="34575" y="27012"/>
                    </a:lnTo>
                    <a:cubicBezTo>
                      <a:pt x="34612" y="27012"/>
                      <a:pt x="34648" y="26987"/>
                      <a:pt x="34685" y="26975"/>
                    </a:cubicBezTo>
                    <a:cubicBezTo>
                      <a:pt x="34710" y="26975"/>
                      <a:pt x="34734" y="26963"/>
                      <a:pt x="34746" y="26950"/>
                    </a:cubicBezTo>
                    <a:cubicBezTo>
                      <a:pt x="34783" y="26902"/>
                      <a:pt x="34770" y="26842"/>
                      <a:pt x="34758" y="26805"/>
                    </a:cubicBezTo>
                    <a:cubicBezTo>
                      <a:pt x="34758" y="26744"/>
                      <a:pt x="34746" y="26696"/>
                      <a:pt x="34734" y="26634"/>
                    </a:cubicBezTo>
                    <a:lnTo>
                      <a:pt x="34807" y="26634"/>
                    </a:lnTo>
                    <a:cubicBezTo>
                      <a:pt x="34831" y="26623"/>
                      <a:pt x="34856" y="26610"/>
                      <a:pt x="34867" y="26586"/>
                    </a:cubicBezTo>
                    <a:cubicBezTo>
                      <a:pt x="34892" y="26561"/>
                      <a:pt x="34904" y="26537"/>
                      <a:pt x="34904" y="26513"/>
                    </a:cubicBezTo>
                    <a:cubicBezTo>
                      <a:pt x="34807" y="26112"/>
                      <a:pt x="34721" y="25710"/>
                      <a:pt x="34624" y="25309"/>
                    </a:cubicBezTo>
                    <a:cubicBezTo>
                      <a:pt x="34211" y="23448"/>
                      <a:pt x="33773" y="21515"/>
                      <a:pt x="33432" y="19605"/>
                    </a:cubicBezTo>
                    <a:cubicBezTo>
                      <a:pt x="33104" y="17781"/>
                      <a:pt x="32751" y="15921"/>
                      <a:pt x="32423" y="14132"/>
                    </a:cubicBezTo>
                    <a:cubicBezTo>
                      <a:pt x="32338" y="13683"/>
                      <a:pt x="32253" y="13245"/>
                      <a:pt x="32167" y="12795"/>
                    </a:cubicBezTo>
                    <a:cubicBezTo>
                      <a:pt x="31961" y="11688"/>
                      <a:pt x="31730" y="10508"/>
                      <a:pt x="31438" y="8964"/>
                    </a:cubicBezTo>
                    <a:cubicBezTo>
                      <a:pt x="31438" y="8951"/>
                      <a:pt x="31450" y="8940"/>
                      <a:pt x="31438" y="8927"/>
                    </a:cubicBezTo>
                    <a:cubicBezTo>
                      <a:pt x="31243" y="8003"/>
                      <a:pt x="31024" y="7079"/>
                      <a:pt x="30830" y="6179"/>
                    </a:cubicBezTo>
                    <a:cubicBezTo>
                      <a:pt x="30684" y="5571"/>
                      <a:pt x="30538" y="4938"/>
                      <a:pt x="30405" y="4318"/>
                    </a:cubicBezTo>
                    <a:cubicBezTo>
                      <a:pt x="30343" y="3771"/>
                      <a:pt x="30246" y="3224"/>
                      <a:pt x="30149" y="2689"/>
                    </a:cubicBezTo>
                    <a:cubicBezTo>
                      <a:pt x="30027" y="2068"/>
                      <a:pt x="29918" y="1436"/>
                      <a:pt x="29869" y="792"/>
                    </a:cubicBezTo>
                    <a:cubicBezTo>
                      <a:pt x="29869" y="779"/>
                      <a:pt x="29857" y="767"/>
                      <a:pt x="29845" y="755"/>
                    </a:cubicBezTo>
                    <a:cubicBezTo>
                      <a:pt x="29836" y="746"/>
                      <a:pt x="29828" y="738"/>
                      <a:pt x="29815" y="738"/>
                    </a:cubicBezTo>
                    <a:cubicBezTo>
                      <a:pt x="29810" y="738"/>
                      <a:pt x="29804" y="739"/>
                      <a:pt x="29796" y="743"/>
                    </a:cubicBezTo>
                    <a:cubicBezTo>
                      <a:pt x="29759" y="743"/>
                      <a:pt x="29711" y="755"/>
                      <a:pt x="29675" y="755"/>
                    </a:cubicBezTo>
                    <a:lnTo>
                      <a:pt x="29662" y="730"/>
                    </a:lnTo>
                    <a:lnTo>
                      <a:pt x="29662" y="682"/>
                    </a:lnTo>
                    <a:cubicBezTo>
                      <a:pt x="29827" y="612"/>
                      <a:pt x="30004" y="550"/>
                      <a:pt x="30166" y="550"/>
                    </a:cubicBezTo>
                    <a:cubicBezTo>
                      <a:pt x="30232" y="550"/>
                      <a:pt x="30296" y="560"/>
                      <a:pt x="30356" y="584"/>
                    </a:cubicBezTo>
                    <a:cubicBezTo>
                      <a:pt x="30453" y="633"/>
                      <a:pt x="30538" y="730"/>
                      <a:pt x="30586" y="865"/>
                    </a:cubicBezTo>
                    <a:cubicBezTo>
                      <a:pt x="30648" y="1022"/>
                      <a:pt x="30672" y="1192"/>
                      <a:pt x="30708" y="1363"/>
                    </a:cubicBezTo>
                    <a:cubicBezTo>
                      <a:pt x="30721" y="1436"/>
                      <a:pt x="30732" y="1521"/>
                      <a:pt x="30757" y="1594"/>
                    </a:cubicBezTo>
                    <a:cubicBezTo>
                      <a:pt x="30878" y="2141"/>
                      <a:pt x="31000" y="2713"/>
                      <a:pt x="31134" y="3273"/>
                    </a:cubicBezTo>
                    <a:lnTo>
                      <a:pt x="31146" y="3333"/>
                    </a:lnTo>
                    <a:cubicBezTo>
                      <a:pt x="31134" y="3357"/>
                      <a:pt x="31146" y="3370"/>
                      <a:pt x="31159" y="3382"/>
                    </a:cubicBezTo>
                    <a:cubicBezTo>
                      <a:pt x="31280" y="3990"/>
                      <a:pt x="31413" y="4598"/>
                      <a:pt x="31535" y="5181"/>
                    </a:cubicBezTo>
                    <a:cubicBezTo>
                      <a:pt x="31632" y="5632"/>
                      <a:pt x="31730" y="6106"/>
                      <a:pt x="31827" y="6556"/>
                    </a:cubicBezTo>
                    <a:cubicBezTo>
                      <a:pt x="31827" y="6568"/>
                      <a:pt x="31840" y="6580"/>
                      <a:pt x="31840" y="6592"/>
                    </a:cubicBezTo>
                    <a:cubicBezTo>
                      <a:pt x="32034" y="7687"/>
                      <a:pt x="32289" y="8781"/>
                      <a:pt x="32545" y="9851"/>
                    </a:cubicBezTo>
                    <a:lnTo>
                      <a:pt x="32581" y="10010"/>
                    </a:lnTo>
                    <a:cubicBezTo>
                      <a:pt x="32678" y="10496"/>
                      <a:pt x="32800" y="11032"/>
                      <a:pt x="32946" y="11688"/>
                    </a:cubicBezTo>
                    <a:lnTo>
                      <a:pt x="32946" y="11700"/>
                    </a:lnTo>
                    <a:lnTo>
                      <a:pt x="33311" y="13342"/>
                    </a:lnTo>
                    <a:cubicBezTo>
                      <a:pt x="33311" y="13354"/>
                      <a:pt x="33311" y="13378"/>
                      <a:pt x="33323" y="13391"/>
                    </a:cubicBezTo>
                    <a:cubicBezTo>
                      <a:pt x="33445" y="13962"/>
                      <a:pt x="33591" y="14643"/>
                      <a:pt x="33737" y="15324"/>
                    </a:cubicBezTo>
                    <a:cubicBezTo>
                      <a:pt x="33737" y="15337"/>
                      <a:pt x="33748" y="15348"/>
                      <a:pt x="33748" y="15361"/>
                    </a:cubicBezTo>
                    <a:cubicBezTo>
                      <a:pt x="33956" y="16686"/>
                      <a:pt x="34211" y="17975"/>
                      <a:pt x="34478" y="19204"/>
                    </a:cubicBezTo>
                    <a:cubicBezTo>
                      <a:pt x="34710" y="20602"/>
                      <a:pt x="34977" y="22026"/>
                      <a:pt x="35232" y="23399"/>
                    </a:cubicBezTo>
                    <a:cubicBezTo>
                      <a:pt x="35378" y="24226"/>
                      <a:pt x="35537" y="25090"/>
                      <a:pt x="35694" y="25929"/>
                    </a:cubicBezTo>
                    <a:lnTo>
                      <a:pt x="35694" y="25953"/>
                    </a:lnTo>
                    <a:lnTo>
                      <a:pt x="35707" y="26026"/>
                    </a:lnTo>
                    <a:cubicBezTo>
                      <a:pt x="35707" y="26039"/>
                      <a:pt x="35719" y="26051"/>
                      <a:pt x="35731" y="26063"/>
                    </a:cubicBezTo>
                    <a:cubicBezTo>
                      <a:pt x="35926" y="26769"/>
                      <a:pt x="35804" y="27206"/>
                      <a:pt x="35366" y="27425"/>
                    </a:cubicBezTo>
                    <a:cubicBezTo>
                      <a:pt x="34940" y="27644"/>
                      <a:pt x="34429" y="27717"/>
                      <a:pt x="33943" y="27802"/>
                    </a:cubicBezTo>
                    <a:cubicBezTo>
                      <a:pt x="33858" y="27814"/>
                      <a:pt x="33785" y="27826"/>
                      <a:pt x="33712" y="27839"/>
                    </a:cubicBezTo>
                    <a:cubicBezTo>
                      <a:pt x="33153" y="27936"/>
                      <a:pt x="32545" y="28021"/>
                      <a:pt x="31851" y="28118"/>
                    </a:cubicBezTo>
                    <a:cubicBezTo>
                      <a:pt x="31840" y="28118"/>
                      <a:pt x="31815" y="28118"/>
                      <a:pt x="31803" y="28131"/>
                    </a:cubicBezTo>
                    <a:cubicBezTo>
                      <a:pt x="31316" y="28204"/>
                      <a:pt x="30794" y="28277"/>
                      <a:pt x="30137" y="28361"/>
                    </a:cubicBezTo>
                    <a:cubicBezTo>
                      <a:pt x="28203" y="28617"/>
                      <a:pt x="26135" y="28836"/>
                      <a:pt x="23667" y="29067"/>
                    </a:cubicBezTo>
                    <a:lnTo>
                      <a:pt x="23667" y="29104"/>
                    </a:lnTo>
                    <a:lnTo>
                      <a:pt x="24725" y="29104"/>
                    </a:lnTo>
                    <a:lnTo>
                      <a:pt x="24895" y="29079"/>
                    </a:lnTo>
                    <a:cubicBezTo>
                      <a:pt x="24992" y="29079"/>
                      <a:pt x="25089" y="29067"/>
                      <a:pt x="25187" y="29055"/>
                    </a:cubicBezTo>
                    <a:lnTo>
                      <a:pt x="25187" y="29067"/>
                    </a:lnTo>
                    <a:cubicBezTo>
                      <a:pt x="25199" y="29079"/>
                      <a:pt x="25199" y="29079"/>
                      <a:pt x="25199" y="29091"/>
                    </a:cubicBezTo>
                    <a:lnTo>
                      <a:pt x="25199" y="29104"/>
                    </a:lnTo>
                    <a:lnTo>
                      <a:pt x="26306" y="29104"/>
                    </a:lnTo>
                    <a:cubicBezTo>
                      <a:pt x="26792" y="29042"/>
                      <a:pt x="27230" y="29006"/>
                      <a:pt x="27643" y="28958"/>
                    </a:cubicBezTo>
                    <a:cubicBezTo>
                      <a:pt x="27656" y="28958"/>
                      <a:pt x="27656" y="28958"/>
                      <a:pt x="27668" y="28945"/>
                    </a:cubicBezTo>
                    <a:cubicBezTo>
                      <a:pt x="28811" y="28823"/>
                      <a:pt x="29967" y="28677"/>
                      <a:pt x="31086" y="28520"/>
                    </a:cubicBezTo>
                    <a:cubicBezTo>
                      <a:pt x="31089" y="28524"/>
                      <a:pt x="31095" y="28525"/>
                      <a:pt x="31101" y="28525"/>
                    </a:cubicBezTo>
                    <a:cubicBezTo>
                      <a:pt x="31112" y="28525"/>
                      <a:pt x="31126" y="28520"/>
                      <a:pt x="31134" y="28520"/>
                    </a:cubicBezTo>
                    <a:cubicBezTo>
                      <a:pt x="31195" y="28507"/>
                      <a:pt x="31267" y="28495"/>
                      <a:pt x="31329" y="28495"/>
                    </a:cubicBezTo>
                    <a:cubicBezTo>
                      <a:pt x="31426" y="28483"/>
                      <a:pt x="31511" y="28471"/>
                      <a:pt x="31608" y="28447"/>
                    </a:cubicBezTo>
                    <a:cubicBezTo>
                      <a:pt x="32484" y="28337"/>
                      <a:pt x="33335" y="28215"/>
                      <a:pt x="34186" y="28069"/>
                    </a:cubicBezTo>
                    <a:cubicBezTo>
                      <a:pt x="34190" y="28074"/>
                      <a:pt x="34195" y="28075"/>
                      <a:pt x="34199" y="28075"/>
                    </a:cubicBezTo>
                    <a:cubicBezTo>
                      <a:pt x="34207" y="28075"/>
                      <a:pt x="34215" y="28069"/>
                      <a:pt x="34223" y="28069"/>
                    </a:cubicBezTo>
                    <a:lnTo>
                      <a:pt x="34332" y="28045"/>
                    </a:lnTo>
                    <a:cubicBezTo>
                      <a:pt x="34454" y="28033"/>
                      <a:pt x="34575" y="28009"/>
                      <a:pt x="34697" y="27996"/>
                    </a:cubicBezTo>
                    <a:cubicBezTo>
                      <a:pt x="34965" y="27948"/>
                      <a:pt x="35877" y="27741"/>
                      <a:pt x="35950" y="27096"/>
                    </a:cubicBezTo>
                    <a:cubicBezTo>
                      <a:pt x="35962" y="26975"/>
                      <a:pt x="35974" y="26853"/>
                      <a:pt x="35974" y="26744"/>
                    </a:cubicBezTo>
                    <a:cubicBezTo>
                      <a:pt x="35986" y="26452"/>
                      <a:pt x="35913" y="26160"/>
                      <a:pt x="35829" y="25905"/>
                    </a:cubicBezTo>
                    <a:lnTo>
                      <a:pt x="35780" y="25637"/>
                    </a:lnTo>
                    <a:cubicBezTo>
                      <a:pt x="35415" y="23594"/>
                      <a:pt x="35038" y="21478"/>
                      <a:pt x="34637" y="19410"/>
                    </a:cubicBezTo>
                    <a:cubicBezTo>
                      <a:pt x="34648" y="19399"/>
                      <a:pt x="34648" y="19386"/>
                      <a:pt x="34648" y="19374"/>
                    </a:cubicBezTo>
                    <a:cubicBezTo>
                      <a:pt x="34429" y="18121"/>
                      <a:pt x="34175" y="16796"/>
                      <a:pt x="33870" y="15324"/>
                    </a:cubicBezTo>
                    <a:cubicBezTo>
                      <a:pt x="33883" y="15312"/>
                      <a:pt x="33883" y="15300"/>
                      <a:pt x="33870" y="15300"/>
                    </a:cubicBezTo>
                    <a:lnTo>
                      <a:pt x="33724" y="14607"/>
                    </a:lnTo>
                    <a:cubicBezTo>
                      <a:pt x="33639" y="14181"/>
                      <a:pt x="33542" y="13767"/>
                      <a:pt x="33457" y="13342"/>
                    </a:cubicBezTo>
                    <a:lnTo>
                      <a:pt x="34734" y="9219"/>
                    </a:lnTo>
                    <a:cubicBezTo>
                      <a:pt x="35086" y="8100"/>
                      <a:pt x="35451" y="6945"/>
                      <a:pt x="35694" y="5778"/>
                    </a:cubicBezTo>
                    <a:cubicBezTo>
                      <a:pt x="35694" y="5754"/>
                      <a:pt x="35694" y="5729"/>
                      <a:pt x="35670" y="5717"/>
                    </a:cubicBezTo>
                    <a:cubicBezTo>
                      <a:pt x="35670" y="5681"/>
                      <a:pt x="35646" y="5668"/>
                      <a:pt x="35621" y="5656"/>
                    </a:cubicBezTo>
                    <a:cubicBezTo>
                      <a:pt x="35354" y="5571"/>
                      <a:pt x="35086" y="5535"/>
                      <a:pt x="34819" y="5486"/>
                    </a:cubicBezTo>
                    <a:cubicBezTo>
                      <a:pt x="34551" y="5449"/>
                      <a:pt x="34272" y="5400"/>
                      <a:pt x="34004" y="5316"/>
                    </a:cubicBezTo>
                    <a:cubicBezTo>
                      <a:pt x="34065" y="4781"/>
                      <a:pt x="34102" y="4343"/>
                      <a:pt x="34150" y="3929"/>
                    </a:cubicBezTo>
                    <a:cubicBezTo>
                      <a:pt x="34150" y="3905"/>
                      <a:pt x="34138" y="3881"/>
                      <a:pt x="34126" y="3868"/>
                    </a:cubicBezTo>
                    <a:cubicBezTo>
                      <a:pt x="34114" y="3862"/>
                      <a:pt x="34102" y="3859"/>
                      <a:pt x="34089" y="3859"/>
                    </a:cubicBezTo>
                    <a:cubicBezTo>
                      <a:pt x="34077" y="3859"/>
                      <a:pt x="34065" y="3862"/>
                      <a:pt x="34053" y="3868"/>
                    </a:cubicBezTo>
                    <a:cubicBezTo>
                      <a:pt x="33153" y="3576"/>
                      <a:pt x="32229" y="3430"/>
                      <a:pt x="31267" y="3284"/>
                    </a:cubicBezTo>
                    <a:cubicBezTo>
                      <a:pt x="31256" y="3187"/>
                      <a:pt x="31231" y="3090"/>
                      <a:pt x="31207" y="2992"/>
                    </a:cubicBezTo>
                    <a:cubicBezTo>
                      <a:pt x="31170" y="2822"/>
                      <a:pt x="31134" y="2665"/>
                      <a:pt x="31097" y="2506"/>
                    </a:cubicBezTo>
                    <a:cubicBezTo>
                      <a:pt x="31024" y="2165"/>
                      <a:pt x="30951" y="1838"/>
                      <a:pt x="30878" y="1497"/>
                    </a:cubicBezTo>
                    <a:cubicBezTo>
                      <a:pt x="30854" y="1436"/>
                      <a:pt x="30842" y="1363"/>
                      <a:pt x="30830" y="1290"/>
                    </a:cubicBezTo>
                    <a:cubicBezTo>
                      <a:pt x="30794" y="1084"/>
                      <a:pt x="30757" y="865"/>
                      <a:pt x="30659" y="694"/>
                    </a:cubicBezTo>
                    <a:cubicBezTo>
                      <a:pt x="30561" y="511"/>
                      <a:pt x="30404" y="421"/>
                      <a:pt x="30194" y="421"/>
                    </a:cubicBezTo>
                    <a:cubicBezTo>
                      <a:pt x="30041" y="421"/>
                      <a:pt x="29860" y="468"/>
                      <a:pt x="29651" y="560"/>
                    </a:cubicBezTo>
                    <a:cubicBezTo>
                      <a:pt x="29626" y="378"/>
                      <a:pt x="29602" y="220"/>
                      <a:pt x="29578" y="74"/>
                    </a:cubicBezTo>
                    <a:cubicBezTo>
                      <a:pt x="29578" y="49"/>
                      <a:pt x="29565" y="25"/>
                      <a:pt x="29541" y="13"/>
                    </a:cubicBezTo>
                    <a:cubicBezTo>
                      <a:pt x="29529" y="1"/>
                      <a:pt x="29505" y="1"/>
                      <a:pt x="29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9965;p65">
                <a:extLst>
                  <a:ext uri="{FF2B5EF4-FFF2-40B4-BE49-F238E27FC236}">
                    <a16:creationId xmlns:a16="http://schemas.microsoft.com/office/drawing/2014/main" id="{010127EF-513C-4CD6-BDA6-5DDD319C7714}"/>
                  </a:ext>
                </a:extLst>
              </p:cNvPr>
              <p:cNvSpPr/>
              <p:nvPr/>
            </p:nvSpPr>
            <p:spPr>
              <a:xfrm>
                <a:off x="1861820" y="2859585"/>
                <a:ext cx="4917" cy="3455"/>
              </a:xfrm>
              <a:custGeom>
                <a:avLst/>
                <a:gdLst/>
                <a:ahLst/>
                <a:cxnLst/>
                <a:rect l="l" t="t" r="r" b="b"/>
                <a:pathLst>
                  <a:path w="37" h="26" extrusionOk="0">
                    <a:moveTo>
                      <a:pt x="37" y="25"/>
                    </a:moveTo>
                    <a:cubicBezTo>
                      <a:pt x="25" y="25"/>
                      <a:pt x="13" y="14"/>
                      <a:pt x="1" y="1"/>
                    </a:cubicBezTo>
                    <a:cubicBezTo>
                      <a:pt x="13" y="14"/>
                      <a:pt x="25" y="25"/>
                      <a:pt x="37" y="2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9966;p65">
                <a:extLst>
                  <a:ext uri="{FF2B5EF4-FFF2-40B4-BE49-F238E27FC236}">
                    <a16:creationId xmlns:a16="http://schemas.microsoft.com/office/drawing/2014/main" id="{C3C7F632-45BD-4497-94FF-4DD2CAE9CECE}"/>
                  </a:ext>
                </a:extLst>
              </p:cNvPr>
              <p:cNvSpPr/>
              <p:nvPr/>
            </p:nvSpPr>
            <p:spPr>
              <a:xfrm>
                <a:off x="1695306" y="3512617"/>
                <a:ext cx="3322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25" h="38" extrusionOk="0">
                    <a:moveTo>
                      <a:pt x="25" y="1"/>
                    </a:moveTo>
                    <a:lnTo>
                      <a:pt x="25" y="1"/>
                    </a:lnTo>
                    <a:cubicBezTo>
                      <a:pt x="13" y="13"/>
                      <a:pt x="13" y="24"/>
                      <a:pt x="1" y="24"/>
                    </a:cubicBezTo>
                    <a:lnTo>
                      <a:pt x="1" y="37"/>
                    </a:lnTo>
                    <a:cubicBezTo>
                      <a:pt x="13" y="25"/>
                      <a:pt x="13" y="13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9967;p65">
                <a:extLst>
                  <a:ext uri="{FF2B5EF4-FFF2-40B4-BE49-F238E27FC236}">
                    <a16:creationId xmlns:a16="http://schemas.microsoft.com/office/drawing/2014/main" id="{9E84884F-F3FA-4387-AB65-4742CEB664F5}"/>
                  </a:ext>
                </a:extLst>
              </p:cNvPr>
              <p:cNvSpPr/>
              <p:nvPr/>
            </p:nvSpPr>
            <p:spPr>
              <a:xfrm>
                <a:off x="1836039" y="4836223"/>
                <a:ext cx="3322" cy="3455"/>
              </a:xfrm>
              <a:custGeom>
                <a:avLst/>
                <a:gdLst/>
                <a:ahLst/>
                <a:cxnLst/>
                <a:rect l="l" t="t" r="r" b="b"/>
                <a:pathLst>
                  <a:path w="25" h="26" extrusionOk="0">
                    <a:moveTo>
                      <a:pt x="25" y="1"/>
                    </a:moveTo>
                    <a:lnTo>
                      <a:pt x="0" y="25"/>
                    </a:lnTo>
                    <a:lnTo>
                      <a:pt x="12" y="25"/>
                    </a:lnTo>
                    <a:cubicBezTo>
                      <a:pt x="12" y="13"/>
                      <a:pt x="25" y="13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9968;p65">
                <a:extLst>
                  <a:ext uri="{FF2B5EF4-FFF2-40B4-BE49-F238E27FC236}">
                    <a16:creationId xmlns:a16="http://schemas.microsoft.com/office/drawing/2014/main" id="{3570AA45-D0E6-48A3-9012-BA2A33225DB9}"/>
                  </a:ext>
                </a:extLst>
              </p:cNvPr>
              <p:cNvSpPr/>
              <p:nvPr/>
            </p:nvSpPr>
            <p:spPr>
              <a:xfrm>
                <a:off x="463547" y="2456783"/>
                <a:ext cx="1215435" cy="2595656"/>
              </a:xfrm>
              <a:custGeom>
                <a:avLst/>
                <a:gdLst/>
                <a:ahLst/>
                <a:cxnLst/>
                <a:rect l="l" t="t" r="r" b="b"/>
                <a:pathLst>
                  <a:path w="9146" h="19532" extrusionOk="0">
                    <a:moveTo>
                      <a:pt x="126" y="93"/>
                    </a:moveTo>
                    <a:cubicBezTo>
                      <a:pt x="169" y="93"/>
                      <a:pt x="330" y="414"/>
                      <a:pt x="389" y="520"/>
                    </a:cubicBezTo>
                    <a:cubicBezTo>
                      <a:pt x="328" y="544"/>
                      <a:pt x="268" y="581"/>
                      <a:pt x="231" y="630"/>
                    </a:cubicBezTo>
                    <a:lnTo>
                      <a:pt x="219" y="630"/>
                    </a:lnTo>
                    <a:cubicBezTo>
                      <a:pt x="219" y="617"/>
                      <a:pt x="219" y="605"/>
                      <a:pt x="207" y="593"/>
                    </a:cubicBezTo>
                    <a:cubicBezTo>
                      <a:pt x="195" y="568"/>
                      <a:pt x="195" y="557"/>
                      <a:pt x="195" y="544"/>
                    </a:cubicBezTo>
                    <a:cubicBezTo>
                      <a:pt x="182" y="495"/>
                      <a:pt x="171" y="459"/>
                      <a:pt x="158" y="411"/>
                    </a:cubicBezTo>
                    <a:cubicBezTo>
                      <a:pt x="146" y="349"/>
                      <a:pt x="134" y="289"/>
                      <a:pt x="134" y="240"/>
                    </a:cubicBezTo>
                    <a:cubicBezTo>
                      <a:pt x="134" y="228"/>
                      <a:pt x="109" y="106"/>
                      <a:pt x="122" y="95"/>
                    </a:cubicBezTo>
                    <a:cubicBezTo>
                      <a:pt x="123" y="94"/>
                      <a:pt x="125" y="93"/>
                      <a:pt x="126" y="93"/>
                    </a:cubicBezTo>
                    <a:close/>
                    <a:moveTo>
                      <a:pt x="523" y="617"/>
                    </a:moveTo>
                    <a:lnTo>
                      <a:pt x="596" y="654"/>
                    </a:lnTo>
                    <a:lnTo>
                      <a:pt x="596" y="666"/>
                    </a:lnTo>
                    <a:lnTo>
                      <a:pt x="560" y="666"/>
                    </a:lnTo>
                    <a:cubicBezTo>
                      <a:pt x="547" y="654"/>
                      <a:pt x="535" y="641"/>
                      <a:pt x="523" y="617"/>
                    </a:cubicBezTo>
                    <a:close/>
                    <a:moveTo>
                      <a:pt x="657" y="727"/>
                    </a:moveTo>
                    <a:cubicBezTo>
                      <a:pt x="669" y="739"/>
                      <a:pt x="669" y="751"/>
                      <a:pt x="681" y="751"/>
                    </a:cubicBezTo>
                    <a:cubicBezTo>
                      <a:pt x="657" y="763"/>
                      <a:pt x="644" y="763"/>
                      <a:pt x="633" y="776"/>
                    </a:cubicBezTo>
                    <a:cubicBezTo>
                      <a:pt x="633" y="763"/>
                      <a:pt x="620" y="763"/>
                      <a:pt x="620" y="751"/>
                    </a:cubicBezTo>
                    <a:cubicBezTo>
                      <a:pt x="620" y="751"/>
                      <a:pt x="608" y="751"/>
                      <a:pt x="608" y="739"/>
                    </a:cubicBezTo>
                    <a:lnTo>
                      <a:pt x="633" y="739"/>
                    </a:lnTo>
                    <a:cubicBezTo>
                      <a:pt x="636" y="742"/>
                      <a:pt x="639" y="744"/>
                      <a:pt x="641" y="744"/>
                    </a:cubicBezTo>
                    <a:cubicBezTo>
                      <a:pt x="645" y="744"/>
                      <a:pt x="648" y="735"/>
                      <a:pt x="657" y="727"/>
                    </a:cubicBezTo>
                    <a:close/>
                    <a:moveTo>
                      <a:pt x="730" y="824"/>
                    </a:moveTo>
                    <a:cubicBezTo>
                      <a:pt x="742" y="836"/>
                      <a:pt x="754" y="849"/>
                      <a:pt x="754" y="860"/>
                    </a:cubicBezTo>
                    <a:cubicBezTo>
                      <a:pt x="742" y="873"/>
                      <a:pt x="717" y="873"/>
                      <a:pt x="706" y="885"/>
                    </a:cubicBezTo>
                    <a:cubicBezTo>
                      <a:pt x="693" y="873"/>
                      <a:pt x="693" y="860"/>
                      <a:pt x="681" y="849"/>
                    </a:cubicBezTo>
                    <a:cubicBezTo>
                      <a:pt x="693" y="836"/>
                      <a:pt x="717" y="836"/>
                      <a:pt x="730" y="824"/>
                    </a:cubicBezTo>
                    <a:close/>
                    <a:moveTo>
                      <a:pt x="815" y="933"/>
                    </a:moveTo>
                    <a:cubicBezTo>
                      <a:pt x="827" y="946"/>
                      <a:pt x="827" y="958"/>
                      <a:pt x="839" y="970"/>
                    </a:cubicBezTo>
                    <a:lnTo>
                      <a:pt x="766" y="1006"/>
                    </a:lnTo>
                    <a:cubicBezTo>
                      <a:pt x="766" y="994"/>
                      <a:pt x="754" y="982"/>
                      <a:pt x="754" y="970"/>
                    </a:cubicBezTo>
                    <a:cubicBezTo>
                      <a:pt x="766" y="946"/>
                      <a:pt x="790" y="933"/>
                      <a:pt x="815" y="933"/>
                    </a:cubicBezTo>
                    <a:close/>
                    <a:moveTo>
                      <a:pt x="1034" y="1274"/>
                    </a:moveTo>
                    <a:cubicBezTo>
                      <a:pt x="1058" y="1311"/>
                      <a:pt x="1082" y="1359"/>
                      <a:pt x="1106" y="1395"/>
                    </a:cubicBezTo>
                    <a:cubicBezTo>
                      <a:pt x="1082" y="1408"/>
                      <a:pt x="1046" y="1432"/>
                      <a:pt x="1022" y="1457"/>
                    </a:cubicBezTo>
                    <a:lnTo>
                      <a:pt x="949" y="1311"/>
                    </a:lnTo>
                    <a:lnTo>
                      <a:pt x="961" y="1311"/>
                    </a:lnTo>
                    <a:cubicBezTo>
                      <a:pt x="985" y="1286"/>
                      <a:pt x="1009" y="1274"/>
                      <a:pt x="1034" y="1274"/>
                    </a:cubicBezTo>
                    <a:close/>
                    <a:moveTo>
                      <a:pt x="1155" y="1481"/>
                    </a:moveTo>
                    <a:cubicBezTo>
                      <a:pt x="1168" y="1505"/>
                      <a:pt x="1192" y="1541"/>
                      <a:pt x="1204" y="1566"/>
                    </a:cubicBezTo>
                    <a:cubicBezTo>
                      <a:pt x="1168" y="1578"/>
                      <a:pt x="1143" y="1590"/>
                      <a:pt x="1106" y="1614"/>
                    </a:cubicBezTo>
                    <a:cubicBezTo>
                      <a:pt x="1095" y="1578"/>
                      <a:pt x="1082" y="1554"/>
                      <a:pt x="1058" y="1517"/>
                    </a:cubicBezTo>
                    <a:lnTo>
                      <a:pt x="1082" y="1517"/>
                    </a:lnTo>
                    <a:cubicBezTo>
                      <a:pt x="1106" y="1493"/>
                      <a:pt x="1131" y="1481"/>
                      <a:pt x="1155" y="1481"/>
                    </a:cubicBezTo>
                    <a:close/>
                    <a:moveTo>
                      <a:pt x="1241" y="1639"/>
                    </a:moveTo>
                    <a:cubicBezTo>
                      <a:pt x="1265" y="1676"/>
                      <a:pt x="1277" y="1700"/>
                      <a:pt x="1289" y="1724"/>
                    </a:cubicBezTo>
                    <a:cubicBezTo>
                      <a:pt x="1252" y="1724"/>
                      <a:pt x="1216" y="1736"/>
                      <a:pt x="1192" y="1760"/>
                    </a:cubicBezTo>
                    <a:lnTo>
                      <a:pt x="1155" y="1687"/>
                    </a:lnTo>
                    <a:cubicBezTo>
                      <a:pt x="1179" y="1663"/>
                      <a:pt x="1216" y="1651"/>
                      <a:pt x="1241" y="1639"/>
                    </a:cubicBezTo>
                    <a:close/>
                    <a:moveTo>
                      <a:pt x="1666" y="2393"/>
                    </a:moveTo>
                    <a:cubicBezTo>
                      <a:pt x="1690" y="2430"/>
                      <a:pt x="1703" y="2454"/>
                      <a:pt x="1727" y="2490"/>
                    </a:cubicBezTo>
                    <a:cubicBezTo>
                      <a:pt x="1690" y="2490"/>
                      <a:pt x="1666" y="2503"/>
                      <a:pt x="1630" y="2514"/>
                    </a:cubicBezTo>
                    <a:cubicBezTo>
                      <a:pt x="1617" y="2490"/>
                      <a:pt x="1606" y="2454"/>
                      <a:pt x="1581" y="2430"/>
                    </a:cubicBezTo>
                    <a:cubicBezTo>
                      <a:pt x="1606" y="2417"/>
                      <a:pt x="1630" y="2405"/>
                      <a:pt x="1666" y="2393"/>
                    </a:cubicBezTo>
                    <a:close/>
                    <a:moveTo>
                      <a:pt x="1763" y="2563"/>
                    </a:moveTo>
                    <a:cubicBezTo>
                      <a:pt x="1788" y="2600"/>
                      <a:pt x="1800" y="2624"/>
                      <a:pt x="1812" y="2648"/>
                    </a:cubicBezTo>
                    <a:cubicBezTo>
                      <a:pt x="1776" y="2648"/>
                      <a:pt x="1752" y="2660"/>
                      <a:pt x="1727" y="2684"/>
                    </a:cubicBezTo>
                    <a:cubicBezTo>
                      <a:pt x="1715" y="2648"/>
                      <a:pt x="1690" y="2624"/>
                      <a:pt x="1679" y="2587"/>
                    </a:cubicBezTo>
                    <a:cubicBezTo>
                      <a:pt x="1687" y="2579"/>
                      <a:pt x="1701" y="2570"/>
                      <a:pt x="1722" y="2570"/>
                    </a:cubicBezTo>
                    <a:cubicBezTo>
                      <a:pt x="1731" y="2570"/>
                      <a:pt x="1741" y="2572"/>
                      <a:pt x="1752" y="2575"/>
                    </a:cubicBezTo>
                    <a:cubicBezTo>
                      <a:pt x="1752" y="2575"/>
                      <a:pt x="1763" y="2575"/>
                      <a:pt x="1763" y="2563"/>
                    </a:cubicBezTo>
                    <a:close/>
                    <a:moveTo>
                      <a:pt x="1861" y="2721"/>
                    </a:moveTo>
                    <a:cubicBezTo>
                      <a:pt x="1873" y="2757"/>
                      <a:pt x="1897" y="2782"/>
                      <a:pt x="1909" y="2819"/>
                    </a:cubicBezTo>
                    <a:cubicBezTo>
                      <a:pt x="1873" y="2819"/>
                      <a:pt x="1849" y="2843"/>
                      <a:pt x="1812" y="2855"/>
                    </a:cubicBezTo>
                    <a:cubicBezTo>
                      <a:pt x="1800" y="2819"/>
                      <a:pt x="1788" y="2794"/>
                      <a:pt x="1763" y="2757"/>
                    </a:cubicBezTo>
                    <a:cubicBezTo>
                      <a:pt x="1788" y="2733"/>
                      <a:pt x="1825" y="2721"/>
                      <a:pt x="1861" y="2721"/>
                    </a:cubicBezTo>
                    <a:close/>
                    <a:moveTo>
                      <a:pt x="1958" y="2892"/>
                    </a:moveTo>
                    <a:cubicBezTo>
                      <a:pt x="1970" y="2916"/>
                      <a:pt x="1982" y="2952"/>
                      <a:pt x="2006" y="2976"/>
                    </a:cubicBezTo>
                    <a:cubicBezTo>
                      <a:pt x="1958" y="2976"/>
                      <a:pt x="1922" y="2989"/>
                      <a:pt x="1885" y="3013"/>
                    </a:cubicBezTo>
                    <a:cubicBezTo>
                      <a:pt x="1873" y="2989"/>
                      <a:pt x="1861" y="2965"/>
                      <a:pt x="1861" y="2928"/>
                    </a:cubicBezTo>
                    <a:cubicBezTo>
                      <a:pt x="1885" y="2916"/>
                      <a:pt x="1922" y="2903"/>
                      <a:pt x="1958" y="2892"/>
                    </a:cubicBezTo>
                    <a:close/>
                    <a:moveTo>
                      <a:pt x="2043" y="3049"/>
                    </a:moveTo>
                    <a:cubicBezTo>
                      <a:pt x="2055" y="3062"/>
                      <a:pt x="2068" y="3086"/>
                      <a:pt x="2079" y="3098"/>
                    </a:cubicBezTo>
                    <a:cubicBezTo>
                      <a:pt x="2031" y="3111"/>
                      <a:pt x="1982" y="3111"/>
                      <a:pt x="1933" y="3122"/>
                    </a:cubicBezTo>
                    <a:cubicBezTo>
                      <a:pt x="1933" y="3111"/>
                      <a:pt x="1922" y="3098"/>
                      <a:pt x="1922" y="3086"/>
                    </a:cubicBezTo>
                    <a:cubicBezTo>
                      <a:pt x="1958" y="3062"/>
                      <a:pt x="1982" y="3062"/>
                      <a:pt x="2019" y="3062"/>
                    </a:cubicBezTo>
                    <a:cubicBezTo>
                      <a:pt x="2031" y="3062"/>
                      <a:pt x="2043" y="3049"/>
                      <a:pt x="2043" y="3049"/>
                    </a:cubicBezTo>
                    <a:close/>
                    <a:moveTo>
                      <a:pt x="2141" y="3195"/>
                    </a:moveTo>
                    <a:cubicBezTo>
                      <a:pt x="2165" y="3257"/>
                      <a:pt x="2201" y="3317"/>
                      <a:pt x="2238" y="3365"/>
                    </a:cubicBezTo>
                    <a:cubicBezTo>
                      <a:pt x="2238" y="3378"/>
                      <a:pt x="2250" y="3378"/>
                      <a:pt x="2250" y="3378"/>
                    </a:cubicBezTo>
                    <a:lnTo>
                      <a:pt x="2287" y="3451"/>
                    </a:lnTo>
                    <a:lnTo>
                      <a:pt x="2116" y="3451"/>
                    </a:lnTo>
                    <a:cubicBezTo>
                      <a:pt x="2092" y="3378"/>
                      <a:pt x="2055" y="3293"/>
                      <a:pt x="2006" y="3220"/>
                    </a:cubicBezTo>
                    <a:cubicBezTo>
                      <a:pt x="2043" y="3208"/>
                      <a:pt x="2092" y="3208"/>
                      <a:pt x="2128" y="3195"/>
                    </a:cubicBezTo>
                    <a:close/>
                    <a:moveTo>
                      <a:pt x="1909" y="3244"/>
                    </a:moveTo>
                    <a:cubicBezTo>
                      <a:pt x="1946" y="3317"/>
                      <a:pt x="1982" y="3402"/>
                      <a:pt x="2031" y="3475"/>
                    </a:cubicBezTo>
                    <a:cubicBezTo>
                      <a:pt x="1995" y="3475"/>
                      <a:pt x="1958" y="3487"/>
                      <a:pt x="1933" y="3500"/>
                    </a:cubicBezTo>
                    <a:cubicBezTo>
                      <a:pt x="1897" y="3414"/>
                      <a:pt x="1849" y="3341"/>
                      <a:pt x="1800" y="3268"/>
                    </a:cubicBezTo>
                    <a:cubicBezTo>
                      <a:pt x="1836" y="3257"/>
                      <a:pt x="1873" y="3244"/>
                      <a:pt x="1909" y="3244"/>
                    </a:cubicBezTo>
                    <a:close/>
                    <a:moveTo>
                      <a:pt x="1715" y="3305"/>
                    </a:moveTo>
                    <a:cubicBezTo>
                      <a:pt x="1752" y="3378"/>
                      <a:pt x="1800" y="3451"/>
                      <a:pt x="1836" y="3524"/>
                    </a:cubicBezTo>
                    <a:cubicBezTo>
                      <a:pt x="1800" y="3548"/>
                      <a:pt x="1776" y="3560"/>
                      <a:pt x="1739" y="3584"/>
                    </a:cubicBezTo>
                    <a:cubicBezTo>
                      <a:pt x="1703" y="3500"/>
                      <a:pt x="1654" y="3414"/>
                      <a:pt x="1617" y="3341"/>
                    </a:cubicBezTo>
                    <a:cubicBezTo>
                      <a:pt x="1654" y="3330"/>
                      <a:pt x="1679" y="3317"/>
                      <a:pt x="1715" y="3305"/>
                    </a:cubicBezTo>
                    <a:close/>
                    <a:moveTo>
                      <a:pt x="401" y="617"/>
                    </a:moveTo>
                    <a:cubicBezTo>
                      <a:pt x="474" y="678"/>
                      <a:pt x="535" y="776"/>
                      <a:pt x="584" y="860"/>
                    </a:cubicBezTo>
                    <a:cubicBezTo>
                      <a:pt x="633" y="946"/>
                      <a:pt x="693" y="1030"/>
                      <a:pt x="742" y="1116"/>
                    </a:cubicBezTo>
                    <a:cubicBezTo>
                      <a:pt x="750" y="1132"/>
                      <a:pt x="762" y="1139"/>
                      <a:pt x="774" y="1139"/>
                    </a:cubicBezTo>
                    <a:cubicBezTo>
                      <a:pt x="798" y="1139"/>
                      <a:pt x="823" y="1112"/>
                      <a:pt x="815" y="1079"/>
                    </a:cubicBezTo>
                    <a:cubicBezTo>
                      <a:pt x="839" y="1067"/>
                      <a:pt x="863" y="1055"/>
                      <a:pt x="888" y="1055"/>
                    </a:cubicBezTo>
                    <a:cubicBezTo>
                      <a:pt x="925" y="1103"/>
                      <a:pt x="961" y="1152"/>
                      <a:pt x="985" y="1201"/>
                    </a:cubicBezTo>
                    <a:lnTo>
                      <a:pt x="912" y="1238"/>
                    </a:lnTo>
                    <a:cubicBezTo>
                      <a:pt x="888" y="1213"/>
                      <a:pt x="876" y="1189"/>
                      <a:pt x="863" y="1165"/>
                    </a:cubicBezTo>
                    <a:cubicBezTo>
                      <a:pt x="856" y="1151"/>
                      <a:pt x="845" y="1145"/>
                      <a:pt x="833" y="1145"/>
                    </a:cubicBezTo>
                    <a:cubicBezTo>
                      <a:pt x="805" y="1145"/>
                      <a:pt x="773" y="1179"/>
                      <a:pt x="790" y="1213"/>
                    </a:cubicBezTo>
                    <a:cubicBezTo>
                      <a:pt x="936" y="1457"/>
                      <a:pt x="1070" y="1712"/>
                      <a:pt x="1204" y="1967"/>
                    </a:cubicBezTo>
                    <a:cubicBezTo>
                      <a:pt x="1211" y="1978"/>
                      <a:pt x="1221" y="1982"/>
                      <a:pt x="1233" y="1982"/>
                    </a:cubicBezTo>
                    <a:cubicBezTo>
                      <a:pt x="1262" y="1982"/>
                      <a:pt x="1294" y="1954"/>
                      <a:pt x="1277" y="1919"/>
                    </a:cubicBezTo>
                    <a:cubicBezTo>
                      <a:pt x="1265" y="1894"/>
                      <a:pt x="1241" y="1857"/>
                      <a:pt x="1228" y="1833"/>
                    </a:cubicBezTo>
                    <a:cubicBezTo>
                      <a:pt x="1265" y="1821"/>
                      <a:pt x="1289" y="1809"/>
                      <a:pt x="1325" y="1809"/>
                    </a:cubicBezTo>
                    <a:lnTo>
                      <a:pt x="1338" y="1809"/>
                    </a:lnTo>
                    <a:cubicBezTo>
                      <a:pt x="1362" y="1846"/>
                      <a:pt x="1387" y="1894"/>
                      <a:pt x="1411" y="1943"/>
                    </a:cubicBezTo>
                    <a:cubicBezTo>
                      <a:pt x="1374" y="1955"/>
                      <a:pt x="1338" y="1967"/>
                      <a:pt x="1301" y="1992"/>
                    </a:cubicBezTo>
                    <a:cubicBezTo>
                      <a:pt x="1260" y="2022"/>
                      <a:pt x="1280" y="2070"/>
                      <a:pt x="1316" y="2070"/>
                    </a:cubicBezTo>
                    <a:cubicBezTo>
                      <a:pt x="1323" y="2070"/>
                      <a:pt x="1330" y="2069"/>
                      <a:pt x="1338" y="2065"/>
                    </a:cubicBezTo>
                    <a:cubicBezTo>
                      <a:pt x="1374" y="2052"/>
                      <a:pt x="1411" y="2028"/>
                      <a:pt x="1460" y="2016"/>
                    </a:cubicBezTo>
                    <a:cubicBezTo>
                      <a:pt x="1471" y="2052"/>
                      <a:pt x="1496" y="2089"/>
                      <a:pt x="1520" y="2125"/>
                    </a:cubicBezTo>
                    <a:cubicBezTo>
                      <a:pt x="1471" y="2138"/>
                      <a:pt x="1435" y="2162"/>
                      <a:pt x="1398" y="2186"/>
                    </a:cubicBezTo>
                    <a:cubicBezTo>
                      <a:pt x="1360" y="2214"/>
                      <a:pt x="1390" y="2258"/>
                      <a:pt x="1427" y="2258"/>
                    </a:cubicBezTo>
                    <a:cubicBezTo>
                      <a:pt x="1438" y="2258"/>
                      <a:pt x="1449" y="2255"/>
                      <a:pt x="1460" y="2247"/>
                    </a:cubicBezTo>
                    <a:cubicBezTo>
                      <a:pt x="1484" y="2222"/>
                      <a:pt x="1520" y="2211"/>
                      <a:pt x="1557" y="2198"/>
                    </a:cubicBezTo>
                    <a:cubicBezTo>
                      <a:pt x="1581" y="2235"/>
                      <a:pt x="1606" y="2284"/>
                      <a:pt x="1630" y="2320"/>
                    </a:cubicBezTo>
                    <a:cubicBezTo>
                      <a:pt x="1593" y="2332"/>
                      <a:pt x="1557" y="2344"/>
                      <a:pt x="1533" y="2368"/>
                    </a:cubicBezTo>
                    <a:lnTo>
                      <a:pt x="1520" y="2368"/>
                    </a:lnTo>
                    <a:cubicBezTo>
                      <a:pt x="1496" y="2368"/>
                      <a:pt x="1460" y="2405"/>
                      <a:pt x="1484" y="2430"/>
                    </a:cubicBezTo>
                    <a:cubicBezTo>
                      <a:pt x="1630" y="2660"/>
                      <a:pt x="1739" y="2892"/>
                      <a:pt x="1849" y="3135"/>
                    </a:cubicBezTo>
                    <a:cubicBezTo>
                      <a:pt x="1557" y="3208"/>
                      <a:pt x="1277" y="3390"/>
                      <a:pt x="1082" y="3621"/>
                    </a:cubicBezTo>
                    <a:cubicBezTo>
                      <a:pt x="779" y="2709"/>
                      <a:pt x="498" y="1785"/>
                      <a:pt x="244" y="860"/>
                    </a:cubicBezTo>
                    <a:lnTo>
                      <a:pt x="244" y="849"/>
                    </a:lnTo>
                    <a:cubicBezTo>
                      <a:pt x="244" y="763"/>
                      <a:pt x="280" y="666"/>
                      <a:pt x="365" y="630"/>
                    </a:cubicBezTo>
                    <a:cubicBezTo>
                      <a:pt x="377" y="617"/>
                      <a:pt x="389" y="617"/>
                      <a:pt x="401" y="617"/>
                    </a:cubicBezTo>
                    <a:close/>
                    <a:moveTo>
                      <a:pt x="1533" y="3378"/>
                    </a:moveTo>
                    <a:cubicBezTo>
                      <a:pt x="1569" y="3463"/>
                      <a:pt x="1617" y="3548"/>
                      <a:pt x="1654" y="3633"/>
                    </a:cubicBezTo>
                    <a:cubicBezTo>
                      <a:pt x="1630" y="3646"/>
                      <a:pt x="1606" y="3670"/>
                      <a:pt x="1569" y="3694"/>
                    </a:cubicBezTo>
                    <a:cubicBezTo>
                      <a:pt x="1533" y="3609"/>
                      <a:pt x="1484" y="3524"/>
                      <a:pt x="1435" y="3451"/>
                    </a:cubicBezTo>
                    <a:cubicBezTo>
                      <a:pt x="1460" y="3427"/>
                      <a:pt x="1496" y="3402"/>
                      <a:pt x="1533" y="3378"/>
                    </a:cubicBezTo>
                    <a:close/>
                    <a:moveTo>
                      <a:pt x="1362" y="3500"/>
                    </a:moveTo>
                    <a:cubicBezTo>
                      <a:pt x="1411" y="3584"/>
                      <a:pt x="1447" y="3670"/>
                      <a:pt x="1508" y="3755"/>
                    </a:cubicBezTo>
                    <a:cubicBezTo>
                      <a:pt x="1471" y="3792"/>
                      <a:pt x="1435" y="3828"/>
                      <a:pt x="1411" y="3865"/>
                    </a:cubicBezTo>
                    <a:cubicBezTo>
                      <a:pt x="1374" y="3755"/>
                      <a:pt x="1325" y="3657"/>
                      <a:pt x="1277" y="3560"/>
                    </a:cubicBezTo>
                    <a:cubicBezTo>
                      <a:pt x="1301" y="3536"/>
                      <a:pt x="1325" y="3511"/>
                      <a:pt x="1362" y="3500"/>
                    </a:cubicBezTo>
                    <a:close/>
                    <a:moveTo>
                      <a:pt x="1204" y="3621"/>
                    </a:moveTo>
                    <a:cubicBezTo>
                      <a:pt x="1252" y="3730"/>
                      <a:pt x="1289" y="3840"/>
                      <a:pt x="1350" y="3938"/>
                    </a:cubicBezTo>
                    <a:cubicBezTo>
                      <a:pt x="1314" y="3998"/>
                      <a:pt x="1277" y="4059"/>
                      <a:pt x="1252" y="4120"/>
                    </a:cubicBezTo>
                    <a:cubicBezTo>
                      <a:pt x="1216" y="3986"/>
                      <a:pt x="1168" y="3852"/>
                      <a:pt x="1119" y="3719"/>
                    </a:cubicBezTo>
                    <a:cubicBezTo>
                      <a:pt x="1143" y="3682"/>
                      <a:pt x="1179" y="3657"/>
                      <a:pt x="1204" y="3621"/>
                    </a:cubicBezTo>
                    <a:close/>
                    <a:moveTo>
                      <a:pt x="6835" y="13010"/>
                    </a:moveTo>
                    <a:cubicBezTo>
                      <a:pt x="6859" y="13070"/>
                      <a:pt x="6884" y="13132"/>
                      <a:pt x="6920" y="13192"/>
                    </a:cubicBezTo>
                    <a:cubicBezTo>
                      <a:pt x="6920" y="13216"/>
                      <a:pt x="6932" y="13241"/>
                      <a:pt x="6944" y="13253"/>
                    </a:cubicBezTo>
                    <a:cubicBezTo>
                      <a:pt x="6932" y="13253"/>
                      <a:pt x="6932" y="13253"/>
                      <a:pt x="6932" y="13265"/>
                    </a:cubicBezTo>
                    <a:cubicBezTo>
                      <a:pt x="6895" y="13302"/>
                      <a:pt x="6871" y="13351"/>
                      <a:pt x="6835" y="13387"/>
                    </a:cubicBezTo>
                    <a:cubicBezTo>
                      <a:pt x="6798" y="13314"/>
                      <a:pt x="6762" y="13229"/>
                      <a:pt x="6713" y="13156"/>
                    </a:cubicBezTo>
                    <a:cubicBezTo>
                      <a:pt x="6749" y="13107"/>
                      <a:pt x="6798" y="13059"/>
                      <a:pt x="6835" y="13010"/>
                    </a:cubicBezTo>
                    <a:close/>
                    <a:moveTo>
                      <a:pt x="6652" y="13216"/>
                    </a:moveTo>
                    <a:cubicBezTo>
                      <a:pt x="6689" y="13289"/>
                      <a:pt x="6725" y="13375"/>
                      <a:pt x="6762" y="13448"/>
                    </a:cubicBezTo>
                    <a:cubicBezTo>
                      <a:pt x="6774" y="13448"/>
                      <a:pt x="6774" y="13460"/>
                      <a:pt x="6774" y="13460"/>
                    </a:cubicBezTo>
                    <a:lnTo>
                      <a:pt x="6665" y="13569"/>
                    </a:lnTo>
                    <a:lnTo>
                      <a:pt x="6519" y="13351"/>
                    </a:lnTo>
                    <a:lnTo>
                      <a:pt x="6506" y="13338"/>
                    </a:lnTo>
                    <a:cubicBezTo>
                      <a:pt x="6555" y="13302"/>
                      <a:pt x="6603" y="13265"/>
                      <a:pt x="6652" y="13216"/>
                    </a:cubicBezTo>
                    <a:close/>
                    <a:moveTo>
                      <a:pt x="2335" y="3560"/>
                    </a:moveTo>
                    <a:cubicBezTo>
                      <a:pt x="2676" y="4241"/>
                      <a:pt x="3016" y="4935"/>
                      <a:pt x="3357" y="5628"/>
                    </a:cubicBezTo>
                    <a:cubicBezTo>
                      <a:pt x="3782" y="6467"/>
                      <a:pt x="4147" y="7318"/>
                      <a:pt x="4573" y="8157"/>
                    </a:cubicBezTo>
                    <a:cubicBezTo>
                      <a:pt x="4779" y="8571"/>
                      <a:pt x="4962" y="8972"/>
                      <a:pt x="5144" y="9398"/>
                    </a:cubicBezTo>
                    <a:cubicBezTo>
                      <a:pt x="5314" y="9787"/>
                      <a:pt x="5546" y="10164"/>
                      <a:pt x="5728" y="10541"/>
                    </a:cubicBezTo>
                    <a:cubicBezTo>
                      <a:pt x="6105" y="11319"/>
                      <a:pt x="6433" y="12122"/>
                      <a:pt x="6786" y="12913"/>
                    </a:cubicBezTo>
                    <a:cubicBezTo>
                      <a:pt x="6738" y="12961"/>
                      <a:pt x="6701" y="13022"/>
                      <a:pt x="6652" y="13070"/>
                    </a:cubicBezTo>
                    <a:cubicBezTo>
                      <a:pt x="6190" y="11916"/>
                      <a:pt x="5668" y="10797"/>
                      <a:pt x="5132" y="9678"/>
                    </a:cubicBezTo>
                    <a:cubicBezTo>
                      <a:pt x="5124" y="9661"/>
                      <a:pt x="5111" y="9655"/>
                      <a:pt x="5097" y="9655"/>
                    </a:cubicBezTo>
                    <a:cubicBezTo>
                      <a:pt x="5070" y="9655"/>
                      <a:pt x="5043" y="9681"/>
                      <a:pt x="5059" y="9714"/>
                    </a:cubicBezTo>
                    <a:cubicBezTo>
                      <a:pt x="5595" y="10845"/>
                      <a:pt x="6068" y="12000"/>
                      <a:pt x="6592" y="13143"/>
                    </a:cubicBezTo>
                    <a:cubicBezTo>
                      <a:pt x="6239" y="13484"/>
                      <a:pt x="5776" y="13691"/>
                      <a:pt x="5278" y="13715"/>
                    </a:cubicBezTo>
                    <a:cubicBezTo>
                      <a:pt x="4816" y="12681"/>
                      <a:pt x="4366" y="11648"/>
                      <a:pt x="3892" y="10614"/>
                    </a:cubicBezTo>
                    <a:lnTo>
                      <a:pt x="3892" y="10602"/>
                    </a:lnTo>
                    <a:cubicBezTo>
                      <a:pt x="2943" y="8510"/>
                      <a:pt x="2055" y="6406"/>
                      <a:pt x="1301" y="4241"/>
                    </a:cubicBezTo>
                    <a:cubicBezTo>
                      <a:pt x="1460" y="3779"/>
                      <a:pt x="1861" y="3573"/>
                      <a:pt x="2323" y="3560"/>
                    </a:cubicBezTo>
                    <a:close/>
                    <a:moveTo>
                      <a:pt x="6446" y="13399"/>
                    </a:moveTo>
                    <a:cubicBezTo>
                      <a:pt x="6494" y="13472"/>
                      <a:pt x="6543" y="13557"/>
                      <a:pt x="6592" y="13630"/>
                    </a:cubicBezTo>
                    <a:cubicBezTo>
                      <a:pt x="6530" y="13678"/>
                      <a:pt x="6470" y="13715"/>
                      <a:pt x="6422" y="13751"/>
                    </a:cubicBezTo>
                    <a:cubicBezTo>
                      <a:pt x="6409" y="13751"/>
                      <a:pt x="6409" y="13740"/>
                      <a:pt x="6409" y="13740"/>
                    </a:cubicBezTo>
                    <a:cubicBezTo>
                      <a:pt x="6373" y="13654"/>
                      <a:pt x="6336" y="13581"/>
                      <a:pt x="6287" y="13508"/>
                    </a:cubicBezTo>
                    <a:cubicBezTo>
                      <a:pt x="6336" y="13472"/>
                      <a:pt x="6397" y="13435"/>
                      <a:pt x="6446" y="13399"/>
                    </a:cubicBezTo>
                    <a:close/>
                    <a:moveTo>
                      <a:pt x="6214" y="13557"/>
                    </a:moveTo>
                    <a:cubicBezTo>
                      <a:pt x="6251" y="13630"/>
                      <a:pt x="6287" y="13703"/>
                      <a:pt x="6336" y="13788"/>
                    </a:cubicBezTo>
                    <a:lnTo>
                      <a:pt x="6349" y="13788"/>
                    </a:lnTo>
                    <a:cubicBezTo>
                      <a:pt x="6287" y="13824"/>
                      <a:pt x="6239" y="13849"/>
                      <a:pt x="6190" y="13873"/>
                    </a:cubicBezTo>
                    <a:cubicBezTo>
                      <a:pt x="6141" y="13788"/>
                      <a:pt x="6093" y="13703"/>
                      <a:pt x="6032" y="13642"/>
                    </a:cubicBezTo>
                    <a:cubicBezTo>
                      <a:pt x="6093" y="13618"/>
                      <a:pt x="6154" y="13581"/>
                      <a:pt x="6214" y="13557"/>
                    </a:cubicBezTo>
                    <a:close/>
                    <a:moveTo>
                      <a:pt x="5947" y="13678"/>
                    </a:moveTo>
                    <a:cubicBezTo>
                      <a:pt x="6008" y="13751"/>
                      <a:pt x="6057" y="13824"/>
                      <a:pt x="6105" y="13910"/>
                    </a:cubicBezTo>
                    <a:cubicBezTo>
                      <a:pt x="6057" y="13922"/>
                      <a:pt x="6008" y="13934"/>
                      <a:pt x="5959" y="13959"/>
                    </a:cubicBezTo>
                    <a:cubicBezTo>
                      <a:pt x="5911" y="13873"/>
                      <a:pt x="5862" y="13788"/>
                      <a:pt x="5813" y="13727"/>
                    </a:cubicBezTo>
                    <a:cubicBezTo>
                      <a:pt x="5862" y="13703"/>
                      <a:pt x="5898" y="13691"/>
                      <a:pt x="5947" y="13678"/>
                    </a:cubicBezTo>
                    <a:close/>
                    <a:moveTo>
                      <a:pt x="5740" y="13740"/>
                    </a:moveTo>
                    <a:lnTo>
                      <a:pt x="5740" y="13764"/>
                    </a:lnTo>
                    <a:cubicBezTo>
                      <a:pt x="5776" y="13837"/>
                      <a:pt x="5813" y="13910"/>
                      <a:pt x="5862" y="13983"/>
                    </a:cubicBezTo>
                    <a:lnTo>
                      <a:pt x="5716" y="14019"/>
                    </a:lnTo>
                    <a:cubicBezTo>
                      <a:pt x="5679" y="13934"/>
                      <a:pt x="5631" y="13849"/>
                      <a:pt x="5595" y="13776"/>
                    </a:cubicBezTo>
                    <a:lnTo>
                      <a:pt x="5740" y="13740"/>
                    </a:lnTo>
                    <a:close/>
                    <a:moveTo>
                      <a:pt x="5497" y="13788"/>
                    </a:moveTo>
                    <a:cubicBezTo>
                      <a:pt x="5533" y="13873"/>
                      <a:pt x="5570" y="13959"/>
                      <a:pt x="5619" y="14032"/>
                    </a:cubicBezTo>
                    <a:lnTo>
                      <a:pt x="5436" y="14068"/>
                    </a:lnTo>
                    <a:cubicBezTo>
                      <a:pt x="5387" y="13983"/>
                      <a:pt x="5351" y="13897"/>
                      <a:pt x="5314" y="13813"/>
                    </a:cubicBezTo>
                    <a:cubicBezTo>
                      <a:pt x="5376" y="13800"/>
                      <a:pt x="5436" y="13800"/>
                      <a:pt x="5497" y="13788"/>
                    </a:cubicBezTo>
                    <a:close/>
                    <a:moveTo>
                      <a:pt x="5366" y="8817"/>
                    </a:moveTo>
                    <a:cubicBezTo>
                      <a:pt x="5451" y="8817"/>
                      <a:pt x="5610" y="9026"/>
                      <a:pt x="5643" y="9070"/>
                    </a:cubicBezTo>
                    <a:cubicBezTo>
                      <a:pt x="5716" y="9179"/>
                      <a:pt x="5776" y="9289"/>
                      <a:pt x="5838" y="9410"/>
                    </a:cubicBezTo>
                    <a:cubicBezTo>
                      <a:pt x="5984" y="9702"/>
                      <a:pt x="6130" y="9994"/>
                      <a:pt x="6287" y="10286"/>
                    </a:cubicBezTo>
                    <a:cubicBezTo>
                      <a:pt x="6592" y="10881"/>
                      <a:pt x="6895" y="11478"/>
                      <a:pt x="7187" y="12073"/>
                    </a:cubicBezTo>
                    <a:cubicBezTo>
                      <a:pt x="7492" y="12657"/>
                      <a:pt x="7784" y="13229"/>
                      <a:pt x="8075" y="13813"/>
                    </a:cubicBezTo>
                    <a:cubicBezTo>
                      <a:pt x="8233" y="14105"/>
                      <a:pt x="8379" y="14408"/>
                      <a:pt x="8538" y="14700"/>
                    </a:cubicBezTo>
                    <a:cubicBezTo>
                      <a:pt x="8684" y="14992"/>
                      <a:pt x="8865" y="15284"/>
                      <a:pt x="8927" y="15613"/>
                    </a:cubicBezTo>
                    <a:cubicBezTo>
                      <a:pt x="8684" y="15686"/>
                      <a:pt x="8452" y="15783"/>
                      <a:pt x="8233" y="15929"/>
                    </a:cubicBezTo>
                    <a:cubicBezTo>
                      <a:pt x="8197" y="15843"/>
                      <a:pt x="8160" y="15759"/>
                      <a:pt x="8136" y="15673"/>
                    </a:cubicBezTo>
                    <a:cubicBezTo>
                      <a:pt x="8197" y="15600"/>
                      <a:pt x="8257" y="15527"/>
                      <a:pt x="8330" y="15454"/>
                    </a:cubicBezTo>
                    <a:cubicBezTo>
                      <a:pt x="8355" y="15442"/>
                      <a:pt x="8355" y="15405"/>
                      <a:pt x="8343" y="15381"/>
                    </a:cubicBezTo>
                    <a:cubicBezTo>
                      <a:pt x="7857" y="14275"/>
                      <a:pt x="7370" y="13168"/>
                      <a:pt x="6859" y="12073"/>
                    </a:cubicBezTo>
                    <a:cubicBezTo>
                      <a:pt x="6616" y="11551"/>
                      <a:pt x="6360" y="11016"/>
                      <a:pt x="6117" y="10492"/>
                    </a:cubicBezTo>
                    <a:cubicBezTo>
                      <a:pt x="5971" y="10213"/>
                      <a:pt x="5838" y="9933"/>
                      <a:pt x="5704" y="9653"/>
                    </a:cubicBezTo>
                    <a:cubicBezTo>
                      <a:pt x="5643" y="9532"/>
                      <a:pt x="5327" y="9057"/>
                      <a:pt x="5339" y="8826"/>
                    </a:cubicBezTo>
                    <a:cubicBezTo>
                      <a:pt x="5346" y="8820"/>
                      <a:pt x="5355" y="8817"/>
                      <a:pt x="5366" y="8817"/>
                    </a:cubicBezTo>
                    <a:close/>
                    <a:moveTo>
                      <a:pt x="6993" y="13362"/>
                    </a:moveTo>
                    <a:cubicBezTo>
                      <a:pt x="7430" y="14335"/>
                      <a:pt x="7832" y="15332"/>
                      <a:pt x="8246" y="16330"/>
                    </a:cubicBezTo>
                    <a:cubicBezTo>
                      <a:pt x="8257" y="16330"/>
                      <a:pt x="8257" y="16342"/>
                      <a:pt x="8270" y="16354"/>
                    </a:cubicBezTo>
                    <a:cubicBezTo>
                      <a:pt x="8355" y="16549"/>
                      <a:pt x="8440" y="16743"/>
                      <a:pt x="8513" y="16950"/>
                    </a:cubicBezTo>
                    <a:cubicBezTo>
                      <a:pt x="8574" y="17132"/>
                      <a:pt x="8695" y="17388"/>
                      <a:pt x="8671" y="17594"/>
                    </a:cubicBezTo>
                    <a:cubicBezTo>
                      <a:pt x="8586" y="17315"/>
                      <a:pt x="8452" y="17035"/>
                      <a:pt x="8306" y="16780"/>
                    </a:cubicBezTo>
                    <a:cubicBezTo>
                      <a:pt x="8299" y="16766"/>
                      <a:pt x="8288" y="16760"/>
                      <a:pt x="8276" y="16760"/>
                    </a:cubicBezTo>
                    <a:cubicBezTo>
                      <a:pt x="8247" y="16760"/>
                      <a:pt x="8216" y="16794"/>
                      <a:pt x="8233" y="16829"/>
                    </a:cubicBezTo>
                    <a:cubicBezTo>
                      <a:pt x="8403" y="17132"/>
                      <a:pt x="8525" y="17437"/>
                      <a:pt x="8635" y="17765"/>
                    </a:cubicBezTo>
                    <a:cubicBezTo>
                      <a:pt x="8520" y="18044"/>
                      <a:pt x="8139" y="18262"/>
                      <a:pt x="7817" y="18262"/>
                    </a:cubicBezTo>
                    <a:cubicBezTo>
                      <a:pt x="7662" y="18262"/>
                      <a:pt x="7521" y="18212"/>
                      <a:pt x="7430" y="18094"/>
                    </a:cubicBezTo>
                    <a:cubicBezTo>
                      <a:pt x="7187" y="17789"/>
                      <a:pt x="7030" y="17400"/>
                      <a:pt x="6847" y="17059"/>
                    </a:cubicBezTo>
                    <a:cubicBezTo>
                      <a:pt x="6482" y="16367"/>
                      <a:pt x="6154" y="15673"/>
                      <a:pt x="5825" y="14956"/>
                    </a:cubicBezTo>
                    <a:cubicBezTo>
                      <a:pt x="5704" y="14688"/>
                      <a:pt x="5595" y="14421"/>
                      <a:pt x="5473" y="14153"/>
                    </a:cubicBezTo>
                    <a:cubicBezTo>
                      <a:pt x="5995" y="14116"/>
                      <a:pt x="6494" y="13934"/>
                      <a:pt x="6847" y="13545"/>
                    </a:cubicBezTo>
                    <a:cubicBezTo>
                      <a:pt x="6993" y="13861"/>
                      <a:pt x="7139" y="14189"/>
                      <a:pt x="7260" y="14518"/>
                    </a:cubicBezTo>
                    <a:cubicBezTo>
                      <a:pt x="7270" y="14538"/>
                      <a:pt x="7291" y="14548"/>
                      <a:pt x="7310" y="14548"/>
                    </a:cubicBezTo>
                    <a:cubicBezTo>
                      <a:pt x="7337" y="14548"/>
                      <a:pt x="7360" y="14529"/>
                      <a:pt x="7346" y="14494"/>
                    </a:cubicBezTo>
                    <a:cubicBezTo>
                      <a:pt x="7224" y="14153"/>
                      <a:pt x="7066" y="13813"/>
                      <a:pt x="6908" y="13484"/>
                    </a:cubicBezTo>
                    <a:lnTo>
                      <a:pt x="6895" y="13472"/>
                    </a:lnTo>
                    <a:cubicBezTo>
                      <a:pt x="6932" y="13435"/>
                      <a:pt x="6957" y="13399"/>
                      <a:pt x="6993" y="13362"/>
                    </a:cubicBezTo>
                    <a:close/>
                    <a:moveTo>
                      <a:pt x="8586" y="18032"/>
                    </a:moveTo>
                    <a:cubicBezTo>
                      <a:pt x="8598" y="18094"/>
                      <a:pt x="8622" y="18142"/>
                      <a:pt x="8635" y="18202"/>
                    </a:cubicBezTo>
                    <a:cubicBezTo>
                      <a:pt x="8622" y="18202"/>
                      <a:pt x="8611" y="18202"/>
                      <a:pt x="8598" y="18215"/>
                    </a:cubicBezTo>
                    <a:cubicBezTo>
                      <a:pt x="8574" y="18227"/>
                      <a:pt x="8562" y="18251"/>
                      <a:pt x="8538" y="18264"/>
                    </a:cubicBezTo>
                    <a:cubicBezTo>
                      <a:pt x="8513" y="18227"/>
                      <a:pt x="8489" y="18178"/>
                      <a:pt x="8465" y="18142"/>
                    </a:cubicBezTo>
                    <a:cubicBezTo>
                      <a:pt x="8513" y="18105"/>
                      <a:pt x="8549" y="18069"/>
                      <a:pt x="8586" y="18032"/>
                    </a:cubicBezTo>
                    <a:close/>
                    <a:moveTo>
                      <a:pt x="8392" y="18178"/>
                    </a:moveTo>
                    <a:lnTo>
                      <a:pt x="8465" y="18324"/>
                    </a:lnTo>
                    <a:cubicBezTo>
                      <a:pt x="8440" y="18337"/>
                      <a:pt x="8416" y="18348"/>
                      <a:pt x="8392" y="18373"/>
                    </a:cubicBezTo>
                    <a:cubicBezTo>
                      <a:pt x="8355" y="18324"/>
                      <a:pt x="8330" y="18275"/>
                      <a:pt x="8294" y="18227"/>
                    </a:cubicBezTo>
                    <a:cubicBezTo>
                      <a:pt x="8306" y="18227"/>
                      <a:pt x="8306" y="18227"/>
                      <a:pt x="8319" y="18215"/>
                    </a:cubicBezTo>
                    <a:lnTo>
                      <a:pt x="8392" y="18178"/>
                    </a:lnTo>
                    <a:close/>
                    <a:moveTo>
                      <a:pt x="8209" y="18264"/>
                    </a:moveTo>
                    <a:cubicBezTo>
                      <a:pt x="8246" y="18312"/>
                      <a:pt x="8270" y="18361"/>
                      <a:pt x="8306" y="18410"/>
                    </a:cubicBezTo>
                    <a:cubicBezTo>
                      <a:pt x="8270" y="18421"/>
                      <a:pt x="8221" y="18446"/>
                      <a:pt x="8184" y="18446"/>
                    </a:cubicBezTo>
                    <a:lnTo>
                      <a:pt x="8111" y="18300"/>
                    </a:lnTo>
                    <a:cubicBezTo>
                      <a:pt x="8148" y="18288"/>
                      <a:pt x="8184" y="18275"/>
                      <a:pt x="8209" y="18264"/>
                    </a:cubicBezTo>
                    <a:close/>
                    <a:moveTo>
                      <a:pt x="8039" y="18324"/>
                    </a:moveTo>
                    <a:cubicBezTo>
                      <a:pt x="8051" y="18373"/>
                      <a:pt x="8075" y="18421"/>
                      <a:pt x="8100" y="18470"/>
                    </a:cubicBezTo>
                    <a:lnTo>
                      <a:pt x="7978" y="18470"/>
                    </a:lnTo>
                    <a:cubicBezTo>
                      <a:pt x="7954" y="18434"/>
                      <a:pt x="7941" y="18397"/>
                      <a:pt x="7917" y="18361"/>
                    </a:cubicBezTo>
                    <a:cubicBezTo>
                      <a:pt x="7954" y="18348"/>
                      <a:pt x="7990" y="18337"/>
                      <a:pt x="8039" y="18324"/>
                    </a:cubicBezTo>
                    <a:close/>
                    <a:moveTo>
                      <a:pt x="8659" y="18288"/>
                    </a:moveTo>
                    <a:cubicBezTo>
                      <a:pt x="8695" y="18361"/>
                      <a:pt x="8720" y="18434"/>
                      <a:pt x="8757" y="18507"/>
                    </a:cubicBezTo>
                    <a:cubicBezTo>
                      <a:pt x="8829" y="18677"/>
                      <a:pt x="9060" y="19005"/>
                      <a:pt x="9000" y="19188"/>
                    </a:cubicBezTo>
                    <a:cubicBezTo>
                      <a:pt x="9000" y="19200"/>
                      <a:pt x="8987" y="19212"/>
                      <a:pt x="8987" y="19224"/>
                    </a:cubicBezTo>
                    <a:cubicBezTo>
                      <a:pt x="8963" y="19127"/>
                      <a:pt x="8927" y="19029"/>
                      <a:pt x="8865" y="18945"/>
                    </a:cubicBezTo>
                    <a:cubicBezTo>
                      <a:pt x="8858" y="18931"/>
                      <a:pt x="8847" y="18925"/>
                      <a:pt x="8835" y="18925"/>
                    </a:cubicBezTo>
                    <a:cubicBezTo>
                      <a:pt x="8807" y="18925"/>
                      <a:pt x="8775" y="18959"/>
                      <a:pt x="8793" y="18993"/>
                    </a:cubicBezTo>
                    <a:cubicBezTo>
                      <a:pt x="8865" y="19091"/>
                      <a:pt x="8902" y="19200"/>
                      <a:pt x="8902" y="19321"/>
                    </a:cubicBezTo>
                    <a:cubicBezTo>
                      <a:pt x="8849" y="19368"/>
                      <a:pt x="8781" y="19397"/>
                      <a:pt x="8706" y="19397"/>
                    </a:cubicBezTo>
                    <a:cubicBezTo>
                      <a:pt x="8645" y="19397"/>
                      <a:pt x="8579" y="19378"/>
                      <a:pt x="8513" y="19334"/>
                    </a:cubicBezTo>
                    <a:cubicBezTo>
                      <a:pt x="8416" y="19273"/>
                      <a:pt x="8330" y="19066"/>
                      <a:pt x="8270" y="18957"/>
                    </a:cubicBezTo>
                    <a:cubicBezTo>
                      <a:pt x="8184" y="18823"/>
                      <a:pt x="8111" y="18689"/>
                      <a:pt x="8039" y="18556"/>
                    </a:cubicBezTo>
                    <a:lnTo>
                      <a:pt x="8039" y="18556"/>
                    </a:lnTo>
                    <a:cubicBezTo>
                      <a:pt x="8051" y="18556"/>
                      <a:pt x="8063" y="18557"/>
                      <a:pt x="8075" y="18557"/>
                    </a:cubicBezTo>
                    <a:cubicBezTo>
                      <a:pt x="8233" y="18557"/>
                      <a:pt x="8389" y="18487"/>
                      <a:pt x="8525" y="18397"/>
                    </a:cubicBezTo>
                    <a:cubicBezTo>
                      <a:pt x="8549" y="18397"/>
                      <a:pt x="8562" y="18385"/>
                      <a:pt x="8574" y="18361"/>
                    </a:cubicBezTo>
                    <a:cubicBezTo>
                      <a:pt x="8598" y="18337"/>
                      <a:pt x="8635" y="18312"/>
                      <a:pt x="8659" y="18288"/>
                    </a:cubicBezTo>
                    <a:close/>
                    <a:moveTo>
                      <a:pt x="110" y="0"/>
                    </a:moveTo>
                    <a:cubicBezTo>
                      <a:pt x="72" y="0"/>
                      <a:pt x="38" y="21"/>
                      <a:pt x="25" y="70"/>
                    </a:cubicBezTo>
                    <a:cubicBezTo>
                      <a:pt x="0" y="228"/>
                      <a:pt x="73" y="459"/>
                      <a:pt x="122" y="617"/>
                    </a:cubicBezTo>
                    <a:cubicBezTo>
                      <a:pt x="122" y="630"/>
                      <a:pt x="134" y="654"/>
                      <a:pt x="158" y="690"/>
                    </a:cubicBezTo>
                    <a:cubicBezTo>
                      <a:pt x="158" y="703"/>
                      <a:pt x="158" y="714"/>
                      <a:pt x="171" y="727"/>
                    </a:cubicBezTo>
                    <a:lnTo>
                      <a:pt x="182" y="727"/>
                    </a:lnTo>
                    <a:cubicBezTo>
                      <a:pt x="171" y="751"/>
                      <a:pt x="158" y="776"/>
                      <a:pt x="158" y="800"/>
                    </a:cubicBezTo>
                    <a:cubicBezTo>
                      <a:pt x="146" y="812"/>
                      <a:pt x="146" y="824"/>
                      <a:pt x="146" y="836"/>
                    </a:cubicBezTo>
                    <a:cubicBezTo>
                      <a:pt x="998" y="4229"/>
                      <a:pt x="2384" y="7464"/>
                      <a:pt x="3806" y="10638"/>
                    </a:cubicBezTo>
                    <a:lnTo>
                      <a:pt x="3806" y="10651"/>
                    </a:lnTo>
                    <a:cubicBezTo>
                      <a:pt x="4305" y="11806"/>
                      <a:pt x="4804" y="12961"/>
                      <a:pt x="5327" y="14116"/>
                    </a:cubicBezTo>
                    <a:cubicBezTo>
                      <a:pt x="5327" y="14129"/>
                      <a:pt x="5327" y="14141"/>
                      <a:pt x="5339" y="14153"/>
                    </a:cubicBezTo>
                    <a:cubicBezTo>
                      <a:pt x="5631" y="14786"/>
                      <a:pt x="5922" y="15418"/>
                      <a:pt x="6214" y="16038"/>
                    </a:cubicBezTo>
                    <a:cubicBezTo>
                      <a:pt x="6422" y="16464"/>
                      <a:pt x="6640" y="16889"/>
                      <a:pt x="6871" y="17315"/>
                    </a:cubicBezTo>
                    <a:cubicBezTo>
                      <a:pt x="7030" y="17619"/>
                      <a:pt x="7187" y="18069"/>
                      <a:pt x="7467" y="18288"/>
                    </a:cubicBezTo>
                    <a:cubicBezTo>
                      <a:pt x="7548" y="18349"/>
                      <a:pt x="7655" y="18376"/>
                      <a:pt x="7758" y="18376"/>
                    </a:cubicBezTo>
                    <a:cubicBezTo>
                      <a:pt x="7779" y="18376"/>
                      <a:pt x="7799" y="18375"/>
                      <a:pt x="7820" y="18373"/>
                    </a:cubicBezTo>
                    <a:cubicBezTo>
                      <a:pt x="7917" y="18580"/>
                      <a:pt x="8039" y="18775"/>
                      <a:pt x="8148" y="18969"/>
                    </a:cubicBezTo>
                    <a:cubicBezTo>
                      <a:pt x="8246" y="19139"/>
                      <a:pt x="8330" y="19346"/>
                      <a:pt x="8489" y="19456"/>
                    </a:cubicBezTo>
                    <a:cubicBezTo>
                      <a:pt x="8560" y="19509"/>
                      <a:pt x="8634" y="19532"/>
                      <a:pt x="8706" y="19532"/>
                    </a:cubicBezTo>
                    <a:cubicBezTo>
                      <a:pt x="8881" y="19532"/>
                      <a:pt x="9044" y="19396"/>
                      <a:pt x="9121" y="19224"/>
                    </a:cubicBezTo>
                    <a:cubicBezTo>
                      <a:pt x="9133" y="19212"/>
                      <a:pt x="9133" y="19188"/>
                      <a:pt x="9121" y="19175"/>
                    </a:cubicBezTo>
                    <a:cubicBezTo>
                      <a:pt x="9146" y="19042"/>
                      <a:pt x="9060" y="18908"/>
                      <a:pt x="9000" y="18799"/>
                    </a:cubicBezTo>
                    <a:cubicBezTo>
                      <a:pt x="8878" y="18519"/>
                      <a:pt x="8757" y="18251"/>
                      <a:pt x="8659" y="17959"/>
                    </a:cubicBezTo>
                    <a:lnTo>
                      <a:pt x="8647" y="17959"/>
                    </a:lnTo>
                    <a:cubicBezTo>
                      <a:pt x="8684" y="17923"/>
                      <a:pt x="8708" y="17875"/>
                      <a:pt x="8720" y="17838"/>
                    </a:cubicBezTo>
                    <a:cubicBezTo>
                      <a:pt x="8732" y="17826"/>
                      <a:pt x="8732" y="17826"/>
                      <a:pt x="8732" y="17813"/>
                    </a:cubicBezTo>
                    <a:cubicBezTo>
                      <a:pt x="8757" y="17765"/>
                      <a:pt x="8768" y="17704"/>
                      <a:pt x="8768" y="17643"/>
                    </a:cubicBezTo>
                    <a:cubicBezTo>
                      <a:pt x="8817" y="17437"/>
                      <a:pt x="8708" y="17218"/>
                      <a:pt x="8647" y="17023"/>
                    </a:cubicBezTo>
                    <a:cubicBezTo>
                      <a:pt x="8562" y="16780"/>
                      <a:pt x="8465" y="16549"/>
                      <a:pt x="8355" y="16330"/>
                    </a:cubicBezTo>
                    <a:cubicBezTo>
                      <a:pt x="8355" y="16318"/>
                      <a:pt x="8367" y="16305"/>
                      <a:pt x="8355" y="16294"/>
                    </a:cubicBezTo>
                    <a:cubicBezTo>
                      <a:pt x="8330" y="16221"/>
                      <a:pt x="8306" y="16135"/>
                      <a:pt x="8270" y="16062"/>
                    </a:cubicBezTo>
                    <a:cubicBezTo>
                      <a:pt x="8513" y="15904"/>
                      <a:pt x="8757" y="15795"/>
                      <a:pt x="9024" y="15722"/>
                    </a:cubicBezTo>
                    <a:cubicBezTo>
                      <a:pt x="9060" y="15710"/>
                      <a:pt x="9073" y="15673"/>
                      <a:pt x="9073" y="15637"/>
                    </a:cubicBezTo>
                    <a:cubicBezTo>
                      <a:pt x="9024" y="15357"/>
                      <a:pt x="8890" y="15102"/>
                      <a:pt x="8757" y="14846"/>
                    </a:cubicBezTo>
                    <a:cubicBezTo>
                      <a:pt x="8586" y="14518"/>
                      <a:pt x="8416" y="14178"/>
                      <a:pt x="8246" y="13849"/>
                    </a:cubicBezTo>
                    <a:cubicBezTo>
                      <a:pt x="7917" y="13205"/>
                      <a:pt x="7576" y="12548"/>
                      <a:pt x="7248" y="11903"/>
                    </a:cubicBezTo>
                    <a:cubicBezTo>
                      <a:pt x="6932" y="11270"/>
                      <a:pt x="6603" y="10638"/>
                      <a:pt x="6287" y="10018"/>
                    </a:cubicBezTo>
                    <a:cubicBezTo>
                      <a:pt x="6117" y="9702"/>
                      <a:pt x="5971" y="9300"/>
                      <a:pt x="5740" y="8997"/>
                    </a:cubicBezTo>
                    <a:cubicBezTo>
                      <a:pt x="5740" y="8997"/>
                      <a:pt x="5740" y="8984"/>
                      <a:pt x="5728" y="8984"/>
                    </a:cubicBezTo>
                    <a:cubicBezTo>
                      <a:pt x="5668" y="8887"/>
                      <a:pt x="5619" y="8765"/>
                      <a:pt x="5546" y="8681"/>
                    </a:cubicBezTo>
                    <a:cubicBezTo>
                      <a:pt x="5505" y="8640"/>
                      <a:pt x="5456" y="8616"/>
                      <a:pt x="5406" y="8616"/>
                    </a:cubicBezTo>
                    <a:cubicBezTo>
                      <a:pt x="5396" y="8616"/>
                      <a:pt x="5386" y="8617"/>
                      <a:pt x="5376" y="8619"/>
                    </a:cubicBezTo>
                    <a:cubicBezTo>
                      <a:pt x="5376" y="8619"/>
                      <a:pt x="5363" y="8619"/>
                      <a:pt x="5351" y="8632"/>
                    </a:cubicBezTo>
                    <a:cubicBezTo>
                      <a:pt x="5339" y="8632"/>
                      <a:pt x="5327" y="8644"/>
                      <a:pt x="5314" y="8656"/>
                    </a:cubicBezTo>
                    <a:cubicBezTo>
                      <a:pt x="5303" y="8656"/>
                      <a:pt x="5278" y="8656"/>
                      <a:pt x="5278" y="8681"/>
                    </a:cubicBezTo>
                    <a:cubicBezTo>
                      <a:pt x="5217" y="8765"/>
                      <a:pt x="5205" y="8814"/>
                      <a:pt x="5230" y="8911"/>
                    </a:cubicBezTo>
                    <a:cubicBezTo>
                      <a:pt x="5230" y="8924"/>
                      <a:pt x="5241" y="8935"/>
                      <a:pt x="5241" y="8935"/>
                    </a:cubicBezTo>
                    <a:cubicBezTo>
                      <a:pt x="5314" y="9240"/>
                      <a:pt x="5533" y="9532"/>
                      <a:pt x="5668" y="9811"/>
                    </a:cubicBezTo>
                    <a:cubicBezTo>
                      <a:pt x="5995" y="10492"/>
                      <a:pt x="6324" y="11173"/>
                      <a:pt x="6640" y="11867"/>
                    </a:cubicBezTo>
                    <a:cubicBezTo>
                      <a:pt x="6968" y="12560"/>
                      <a:pt x="7273" y="13253"/>
                      <a:pt x="7589" y="13946"/>
                    </a:cubicBezTo>
                    <a:lnTo>
                      <a:pt x="8063" y="15005"/>
                    </a:lnTo>
                    <a:cubicBezTo>
                      <a:pt x="8111" y="15126"/>
                      <a:pt x="8233" y="15284"/>
                      <a:pt x="8184" y="15405"/>
                    </a:cubicBezTo>
                    <a:cubicBezTo>
                      <a:pt x="8173" y="15454"/>
                      <a:pt x="8124" y="15503"/>
                      <a:pt x="8087" y="15551"/>
                    </a:cubicBezTo>
                    <a:cubicBezTo>
                      <a:pt x="7832" y="14907"/>
                      <a:pt x="7540" y="14287"/>
                      <a:pt x="7248" y="13667"/>
                    </a:cubicBezTo>
                    <a:cubicBezTo>
                      <a:pt x="6847" y="12754"/>
                      <a:pt x="6458" y="11843"/>
                      <a:pt x="6044" y="10943"/>
                    </a:cubicBezTo>
                    <a:cubicBezTo>
                      <a:pt x="5862" y="10529"/>
                      <a:pt x="5668" y="10127"/>
                      <a:pt x="5449" y="9738"/>
                    </a:cubicBezTo>
                    <a:cubicBezTo>
                      <a:pt x="5241" y="9349"/>
                      <a:pt x="5095" y="8935"/>
                      <a:pt x="4901" y="8546"/>
                    </a:cubicBezTo>
                    <a:cubicBezTo>
                      <a:pt x="4463" y="7695"/>
                      <a:pt x="4087" y="6819"/>
                      <a:pt x="3649" y="5968"/>
                    </a:cubicBezTo>
                    <a:lnTo>
                      <a:pt x="2335" y="3341"/>
                    </a:lnTo>
                    <a:cubicBezTo>
                      <a:pt x="2335" y="3341"/>
                      <a:pt x="2323" y="3330"/>
                      <a:pt x="2323" y="3317"/>
                    </a:cubicBezTo>
                    <a:cubicBezTo>
                      <a:pt x="2079" y="2819"/>
                      <a:pt x="1776" y="2344"/>
                      <a:pt x="1496" y="1857"/>
                    </a:cubicBezTo>
                    <a:cubicBezTo>
                      <a:pt x="1252" y="1444"/>
                      <a:pt x="1022" y="982"/>
                      <a:pt x="681" y="617"/>
                    </a:cubicBezTo>
                    <a:cubicBezTo>
                      <a:pt x="681" y="617"/>
                      <a:pt x="681" y="605"/>
                      <a:pt x="669" y="593"/>
                    </a:cubicBezTo>
                    <a:cubicBezTo>
                      <a:pt x="620" y="544"/>
                      <a:pt x="560" y="520"/>
                      <a:pt x="487" y="508"/>
                    </a:cubicBezTo>
                    <a:cubicBezTo>
                      <a:pt x="425" y="362"/>
                      <a:pt x="341" y="131"/>
                      <a:pt x="195" y="33"/>
                    </a:cubicBezTo>
                    <a:cubicBezTo>
                      <a:pt x="169" y="12"/>
                      <a:pt x="138" y="0"/>
                      <a:pt x="1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26" name="Google Shape;9970;p65">
              <a:extLst>
                <a:ext uri="{FF2B5EF4-FFF2-40B4-BE49-F238E27FC236}">
                  <a16:creationId xmlns:a16="http://schemas.microsoft.com/office/drawing/2014/main" id="{10D068E7-3E76-4BF3-B71A-378E4BF815B3}"/>
                </a:ext>
              </a:extLst>
            </p:cNvPr>
            <p:cNvSpPr/>
            <p:nvPr/>
          </p:nvSpPr>
          <p:spPr>
            <a:xfrm rot="21307265">
              <a:off x="2012998" y="4182074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10012;p65">
              <a:extLst>
                <a:ext uri="{FF2B5EF4-FFF2-40B4-BE49-F238E27FC236}">
                  <a16:creationId xmlns:a16="http://schemas.microsoft.com/office/drawing/2014/main" id="{2203A3D7-7CCB-4AA0-9767-5827F58E90EA}"/>
                </a:ext>
              </a:extLst>
            </p:cNvPr>
            <p:cNvSpPr/>
            <p:nvPr/>
          </p:nvSpPr>
          <p:spPr>
            <a:xfrm rot="21307265">
              <a:off x="2134032" y="2430773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10013;p65">
              <a:extLst>
                <a:ext uri="{FF2B5EF4-FFF2-40B4-BE49-F238E27FC236}">
                  <a16:creationId xmlns:a16="http://schemas.microsoft.com/office/drawing/2014/main" id="{83371A88-0643-477B-8CC5-76E46089315B}"/>
                </a:ext>
              </a:extLst>
            </p:cNvPr>
            <p:cNvSpPr/>
            <p:nvPr/>
          </p:nvSpPr>
          <p:spPr>
            <a:xfrm rot="21307265">
              <a:off x="1690314" y="4023314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014;p65">
              <a:extLst>
                <a:ext uri="{FF2B5EF4-FFF2-40B4-BE49-F238E27FC236}">
                  <a16:creationId xmlns:a16="http://schemas.microsoft.com/office/drawing/2014/main" id="{079CB8A4-4966-4350-B584-B81ADEC11A26}"/>
                </a:ext>
              </a:extLst>
            </p:cNvPr>
            <p:cNvSpPr/>
            <p:nvPr/>
          </p:nvSpPr>
          <p:spPr>
            <a:xfrm rot="21307265">
              <a:off x="2438585" y="4344241"/>
              <a:ext cx="961783" cy="64527"/>
            </a:xfrm>
            <a:custGeom>
              <a:avLst/>
              <a:gdLst/>
              <a:ahLst/>
              <a:cxnLst/>
              <a:rect l="l" t="t" r="r" b="b"/>
              <a:pathLst>
                <a:path w="4174" h="280" extrusionOk="0">
                  <a:moveTo>
                    <a:pt x="2982" y="1"/>
                  </a:moveTo>
                  <a:cubicBezTo>
                    <a:pt x="2975" y="1"/>
                    <a:pt x="2968" y="5"/>
                    <a:pt x="2963" y="15"/>
                  </a:cubicBezTo>
                  <a:cubicBezTo>
                    <a:pt x="2915" y="70"/>
                    <a:pt x="2848" y="101"/>
                    <a:pt x="2781" y="101"/>
                  </a:cubicBezTo>
                  <a:cubicBezTo>
                    <a:pt x="2729" y="101"/>
                    <a:pt x="2677" y="82"/>
                    <a:pt x="2635" y="39"/>
                  </a:cubicBezTo>
                  <a:cubicBezTo>
                    <a:pt x="2628" y="33"/>
                    <a:pt x="2622" y="30"/>
                    <a:pt x="2616" y="30"/>
                  </a:cubicBezTo>
                  <a:cubicBezTo>
                    <a:pt x="2610" y="30"/>
                    <a:pt x="2604" y="33"/>
                    <a:pt x="2598" y="39"/>
                  </a:cubicBezTo>
                  <a:cubicBezTo>
                    <a:pt x="2540" y="97"/>
                    <a:pt x="2469" y="128"/>
                    <a:pt x="2396" y="128"/>
                  </a:cubicBezTo>
                  <a:cubicBezTo>
                    <a:pt x="2332" y="128"/>
                    <a:pt x="2266" y="103"/>
                    <a:pt x="2209" y="51"/>
                  </a:cubicBezTo>
                  <a:cubicBezTo>
                    <a:pt x="2197" y="51"/>
                    <a:pt x="2184" y="51"/>
                    <a:pt x="2173" y="64"/>
                  </a:cubicBezTo>
                  <a:cubicBezTo>
                    <a:pt x="2133" y="129"/>
                    <a:pt x="2069" y="163"/>
                    <a:pt x="2003" y="163"/>
                  </a:cubicBezTo>
                  <a:cubicBezTo>
                    <a:pt x="1946" y="163"/>
                    <a:pt x="1889" y="138"/>
                    <a:pt x="1844" y="88"/>
                  </a:cubicBezTo>
                  <a:cubicBezTo>
                    <a:pt x="1841" y="85"/>
                    <a:pt x="1836" y="83"/>
                    <a:pt x="1832" y="83"/>
                  </a:cubicBezTo>
                  <a:cubicBezTo>
                    <a:pt x="1821" y="83"/>
                    <a:pt x="1808" y="95"/>
                    <a:pt x="1808" y="112"/>
                  </a:cubicBezTo>
                  <a:cubicBezTo>
                    <a:pt x="1808" y="148"/>
                    <a:pt x="1789" y="161"/>
                    <a:pt x="1761" y="161"/>
                  </a:cubicBezTo>
                  <a:cubicBezTo>
                    <a:pt x="1685" y="161"/>
                    <a:pt x="1536" y="64"/>
                    <a:pt x="1491" y="64"/>
                  </a:cubicBezTo>
                  <a:cubicBezTo>
                    <a:pt x="1394" y="73"/>
                    <a:pt x="1375" y="153"/>
                    <a:pt x="1289" y="153"/>
                  </a:cubicBezTo>
                  <a:cubicBezTo>
                    <a:pt x="1268" y="153"/>
                    <a:pt x="1242" y="149"/>
                    <a:pt x="1211" y="137"/>
                  </a:cubicBezTo>
                  <a:cubicBezTo>
                    <a:pt x="1145" y="103"/>
                    <a:pt x="1088" y="50"/>
                    <a:pt x="1014" y="50"/>
                  </a:cubicBezTo>
                  <a:cubicBezTo>
                    <a:pt x="1007" y="50"/>
                    <a:pt x="1000" y="50"/>
                    <a:pt x="992" y="51"/>
                  </a:cubicBezTo>
                  <a:cubicBezTo>
                    <a:pt x="919" y="64"/>
                    <a:pt x="883" y="137"/>
                    <a:pt x="810" y="161"/>
                  </a:cubicBezTo>
                  <a:cubicBezTo>
                    <a:pt x="794" y="168"/>
                    <a:pt x="778" y="172"/>
                    <a:pt x="764" y="172"/>
                  </a:cubicBezTo>
                  <a:cubicBezTo>
                    <a:pt x="684" y="172"/>
                    <a:pt x="637" y="75"/>
                    <a:pt x="555" y="75"/>
                  </a:cubicBezTo>
                  <a:cubicBezTo>
                    <a:pt x="410" y="86"/>
                    <a:pt x="458" y="210"/>
                    <a:pt x="321" y="210"/>
                  </a:cubicBezTo>
                  <a:cubicBezTo>
                    <a:pt x="296" y="210"/>
                    <a:pt x="265" y="206"/>
                    <a:pt x="227" y="197"/>
                  </a:cubicBezTo>
                  <a:cubicBezTo>
                    <a:pt x="188" y="192"/>
                    <a:pt x="136" y="179"/>
                    <a:pt x="93" y="179"/>
                  </a:cubicBezTo>
                  <a:cubicBezTo>
                    <a:pt x="41" y="179"/>
                    <a:pt x="1" y="197"/>
                    <a:pt x="8" y="270"/>
                  </a:cubicBezTo>
                  <a:cubicBezTo>
                    <a:pt x="8" y="276"/>
                    <a:pt x="11" y="279"/>
                    <a:pt x="14" y="279"/>
                  </a:cubicBezTo>
                  <a:cubicBezTo>
                    <a:pt x="17" y="279"/>
                    <a:pt x="19" y="276"/>
                    <a:pt x="19" y="270"/>
                  </a:cubicBezTo>
                  <a:cubicBezTo>
                    <a:pt x="19" y="235"/>
                    <a:pt x="48" y="224"/>
                    <a:pt x="89" y="224"/>
                  </a:cubicBezTo>
                  <a:cubicBezTo>
                    <a:pt x="165" y="224"/>
                    <a:pt x="283" y="262"/>
                    <a:pt x="347" y="262"/>
                  </a:cubicBezTo>
                  <a:cubicBezTo>
                    <a:pt x="357" y="262"/>
                    <a:pt x="366" y="261"/>
                    <a:pt x="373" y="258"/>
                  </a:cubicBezTo>
                  <a:cubicBezTo>
                    <a:pt x="421" y="246"/>
                    <a:pt x="397" y="246"/>
                    <a:pt x="446" y="210"/>
                  </a:cubicBezTo>
                  <a:cubicBezTo>
                    <a:pt x="482" y="161"/>
                    <a:pt x="530" y="137"/>
                    <a:pt x="616" y="137"/>
                  </a:cubicBezTo>
                  <a:cubicBezTo>
                    <a:pt x="628" y="161"/>
                    <a:pt x="652" y="173"/>
                    <a:pt x="676" y="185"/>
                  </a:cubicBezTo>
                  <a:cubicBezTo>
                    <a:pt x="703" y="203"/>
                    <a:pt x="730" y="214"/>
                    <a:pt x="761" y="214"/>
                  </a:cubicBezTo>
                  <a:cubicBezTo>
                    <a:pt x="773" y="214"/>
                    <a:pt x="785" y="213"/>
                    <a:pt x="798" y="210"/>
                  </a:cubicBezTo>
                  <a:cubicBezTo>
                    <a:pt x="846" y="197"/>
                    <a:pt x="871" y="161"/>
                    <a:pt x="908" y="148"/>
                  </a:cubicBezTo>
                  <a:cubicBezTo>
                    <a:pt x="964" y="113"/>
                    <a:pt x="1001" y="98"/>
                    <a:pt x="1033" y="98"/>
                  </a:cubicBezTo>
                  <a:cubicBezTo>
                    <a:pt x="1077" y="98"/>
                    <a:pt x="1112" y="126"/>
                    <a:pt x="1175" y="161"/>
                  </a:cubicBezTo>
                  <a:cubicBezTo>
                    <a:pt x="1217" y="182"/>
                    <a:pt x="1260" y="212"/>
                    <a:pt x="1309" y="212"/>
                  </a:cubicBezTo>
                  <a:cubicBezTo>
                    <a:pt x="1317" y="212"/>
                    <a:pt x="1325" y="211"/>
                    <a:pt x="1333" y="210"/>
                  </a:cubicBezTo>
                  <a:cubicBezTo>
                    <a:pt x="1357" y="210"/>
                    <a:pt x="1370" y="197"/>
                    <a:pt x="1382" y="185"/>
                  </a:cubicBezTo>
                  <a:cubicBezTo>
                    <a:pt x="1419" y="148"/>
                    <a:pt x="1463" y="132"/>
                    <a:pt x="1514" y="132"/>
                  </a:cubicBezTo>
                  <a:cubicBezTo>
                    <a:pt x="1530" y="132"/>
                    <a:pt x="1547" y="134"/>
                    <a:pt x="1564" y="137"/>
                  </a:cubicBezTo>
                  <a:cubicBezTo>
                    <a:pt x="1600" y="148"/>
                    <a:pt x="1625" y="161"/>
                    <a:pt x="1649" y="185"/>
                  </a:cubicBezTo>
                  <a:cubicBezTo>
                    <a:pt x="1678" y="193"/>
                    <a:pt x="1709" y="199"/>
                    <a:pt x="1738" y="199"/>
                  </a:cubicBezTo>
                  <a:cubicBezTo>
                    <a:pt x="1784" y="199"/>
                    <a:pt x="1825" y="186"/>
                    <a:pt x="1845" y="149"/>
                  </a:cubicBezTo>
                  <a:lnTo>
                    <a:pt x="1845" y="149"/>
                  </a:lnTo>
                  <a:cubicBezTo>
                    <a:pt x="1890" y="187"/>
                    <a:pt x="1951" y="206"/>
                    <a:pt x="2013" y="206"/>
                  </a:cubicBezTo>
                  <a:cubicBezTo>
                    <a:pt x="2038" y="206"/>
                    <a:pt x="2063" y="203"/>
                    <a:pt x="2087" y="197"/>
                  </a:cubicBezTo>
                  <a:cubicBezTo>
                    <a:pt x="2165" y="163"/>
                    <a:pt x="2169" y="128"/>
                    <a:pt x="2208" y="128"/>
                  </a:cubicBezTo>
                  <a:cubicBezTo>
                    <a:pt x="2224" y="128"/>
                    <a:pt x="2246" y="134"/>
                    <a:pt x="2281" y="148"/>
                  </a:cubicBezTo>
                  <a:cubicBezTo>
                    <a:pt x="2330" y="173"/>
                    <a:pt x="2379" y="173"/>
                    <a:pt x="2440" y="173"/>
                  </a:cubicBezTo>
                  <a:cubicBezTo>
                    <a:pt x="2500" y="161"/>
                    <a:pt x="2549" y="112"/>
                    <a:pt x="2598" y="112"/>
                  </a:cubicBezTo>
                  <a:cubicBezTo>
                    <a:pt x="2605" y="111"/>
                    <a:pt x="2611" y="111"/>
                    <a:pt x="2618" y="111"/>
                  </a:cubicBezTo>
                  <a:cubicBezTo>
                    <a:pt x="2683" y="111"/>
                    <a:pt x="2742" y="153"/>
                    <a:pt x="2813" y="153"/>
                  </a:cubicBezTo>
                  <a:cubicBezTo>
                    <a:pt x="2826" y="153"/>
                    <a:pt x="2839" y="152"/>
                    <a:pt x="2854" y="148"/>
                  </a:cubicBezTo>
                  <a:cubicBezTo>
                    <a:pt x="2890" y="137"/>
                    <a:pt x="2951" y="75"/>
                    <a:pt x="2975" y="75"/>
                  </a:cubicBezTo>
                  <a:cubicBezTo>
                    <a:pt x="2999" y="75"/>
                    <a:pt x="3048" y="124"/>
                    <a:pt x="3072" y="148"/>
                  </a:cubicBezTo>
                  <a:cubicBezTo>
                    <a:pt x="3129" y="170"/>
                    <a:pt x="3186" y="183"/>
                    <a:pt x="3242" y="183"/>
                  </a:cubicBezTo>
                  <a:cubicBezTo>
                    <a:pt x="3283" y="183"/>
                    <a:pt x="3324" y="176"/>
                    <a:pt x="3364" y="161"/>
                  </a:cubicBezTo>
                  <a:cubicBezTo>
                    <a:pt x="3417" y="146"/>
                    <a:pt x="3423" y="135"/>
                    <a:pt x="3440" y="135"/>
                  </a:cubicBezTo>
                  <a:cubicBezTo>
                    <a:pt x="3451" y="135"/>
                    <a:pt x="3466" y="139"/>
                    <a:pt x="3498" y="148"/>
                  </a:cubicBezTo>
                  <a:cubicBezTo>
                    <a:pt x="3535" y="161"/>
                    <a:pt x="3571" y="185"/>
                    <a:pt x="3608" y="185"/>
                  </a:cubicBezTo>
                  <a:cubicBezTo>
                    <a:pt x="3618" y="186"/>
                    <a:pt x="3629" y="187"/>
                    <a:pt x="3639" y="187"/>
                  </a:cubicBezTo>
                  <a:cubicBezTo>
                    <a:pt x="3719" y="187"/>
                    <a:pt x="3784" y="153"/>
                    <a:pt x="3829" y="96"/>
                  </a:cubicBezTo>
                  <a:lnTo>
                    <a:pt x="3829" y="96"/>
                  </a:lnTo>
                  <a:cubicBezTo>
                    <a:pt x="3876" y="146"/>
                    <a:pt x="3938" y="172"/>
                    <a:pt x="4001" y="172"/>
                  </a:cubicBezTo>
                  <a:cubicBezTo>
                    <a:pt x="4055" y="172"/>
                    <a:pt x="4109" y="153"/>
                    <a:pt x="4154" y="112"/>
                  </a:cubicBezTo>
                  <a:cubicBezTo>
                    <a:pt x="4173" y="94"/>
                    <a:pt x="4156" y="67"/>
                    <a:pt x="4136" y="67"/>
                  </a:cubicBezTo>
                  <a:cubicBezTo>
                    <a:pt x="4130" y="67"/>
                    <a:pt x="4124" y="70"/>
                    <a:pt x="4118" y="75"/>
                  </a:cubicBezTo>
                  <a:cubicBezTo>
                    <a:pt x="4087" y="107"/>
                    <a:pt x="4044" y="122"/>
                    <a:pt x="4001" y="122"/>
                  </a:cubicBezTo>
                  <a:cubicBezTo>
                    <a:pt x="3944" y="122"/>
                    <a:pt x="3885" y="95"/>
                    <a:pt x="3851" y="39"/>
                  </a:cubicBezTo>
                  <a:cubicBezTo>
                    <a:pt x="3844" y="27"/>
                    <a:pt x="3835" y="21"/>
                    <a:pt x="3826" y="21"/>
                  </a:cubicBezTo>
                  <a:cubicBezTo>
                    <a:pt x="3817" y="21"/>
                    <a:pt x="3808" y="27"/>
                    <a:pt x="3802" y="39"/>
                  </a:cubicBezTo>
                  <a:cubicBezTo>
                    <a:pt x="3763" y="105"/>
                    <a:pt x="3695" y="139"/>
                    <a:pt x="3628" y="139"/>
                  </a:cubicBezTo>
                  <a:cubicBezTo>
                    <a:pt x="3570" y="139"/>
                    <a:pt x="3513" y="114"/>
                    <a:pt x="3473" y="64"/>
                  </a:cubicBezTo>
                  <a:cubicBezTo>
                    <a:pt x="3467" y="57"/>
                    <a:pt x="3461" y="54"/>
                    <a:pt x="3455" y="54"/>
                  </a:cubicBezTo>
                  <a:cubicBezTo>
                    <a:pt x="3449" y="54"/>
                    <a:pt x="3443" y="57"/>
                    <a:pt x="3437" y="64"/>
                  </a:cubicBezTo>
                  <a:cubicBezTo>
                    <a:pt x="3380" y="110"/>
                    <a:pt x="3312" y="132"/>
                    <a:pt x="3245" y="132"/>
                  </a:cubicBezTo>
                  <a:cubicBezTo>
                    <a:pt x="3153" y="132"/>
                    <a:pt x="3062" y="92"/>
                    <a:pt x="2999" y="15"/>
                  </a:cubicBezTo>
                  <a:cubicBezTo>
                    <a:pt x="2999" y="8"/>
                    <a:pt x="2991" y="1"/>
                    <a:pt x="29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6" name="Google Shape;11213;p67">
            <a:extLst>
              <a:ext uri="{FF2B5EF4-FFF2-40B4-BE49-F238E27FC236}">
                <a16:creationId xmlns:a16="http://schemas.microsoft.com/office/drawing/2014/main" id="{BA53D924-80AD-45D0-BD25-3652BD534903}"/>
              </a:ext>
            </a:extLst>
          </p:cNvPr>
          <p:cNvSpPr/>
          <p:nvPr/>
        </p:nvSpPr>
        <p:spPr>
          <a:xfrm rot="2790316">
            <a:off x="1159706" y="-2129385"/>
            <a:ext cx="1396437" cy="902378"/>
          </a:xfrm>
          <a:custGeom>
            <a:avLst/>
            <a:gdLst/>
            <a:ahLst/>
            <a:cxnLst/>
            <a:rect l="l" t="t" r="r" b="b"/>
            <a:pathLst>
              <a:path w="4257" h="2751" extrusionOk="0">
                <a:moveTo>
                  <a:pt x="2505" y="78"/>
                </a:moveTo>
                <a:cubicBezTo>
                  <a:pt x="3040" y="467"/>
                  <a:pt x="3576" y="845"/>
                  <a:pt x="4111" y="1221"/>
                </a:cubicBezTo>
                <a:cubicBezTo>
                  <a:pt x="4148" y="1245"/>
                  <a:pt x="4196" y="1270"/>
                  <a:pt x="4208" y="1307"/>
                </a:cubicBezTo>
                <a:cubicBezTo>
                  <a:pt x="4208" y="1331"/>
                  <a:pt x="4184" y="1380"/>
                  <a:pt x="4172" y="1404"/>
                </a:cubicBezTo>
                <a:cubicBezTo>
                  <a:pt x="4148" y="1477"/>
                  <a:pt x="4111" y="1537"/>
                  <a:pt x="4062" y="1599"/>
                </a:cubicBezTo>
                <a:cubicBezTo>
                  <a:pt x="3965" y="1732"/>
                  <a:pt x="3831" y="1842"/>
                  <a:pt x="3710" y="1951"/>
                </a:cubicBezTo>
                <a:cubicBezTo>
                  <a:pt x="3491" y="2158"/>
                  <a:pt x="3321" y="2389"/>
                  <a:pt x="3186" y="2644"/>
                </a:cubicBezTo>
                <a:cubicBezTo>
                  <a:pt x="3138" y="2620"/>
                  <a:pt x="2153" y="2085"/>
                  <a:pt x="1740" y="1866"/>
                </a:cubicBezTo>
                <a:cubicBezTo>
                  <a:pt x="1715" y="1853"/>
                  <a:pt x="1654" y="1829"/>
                  <a:pt x="1642" y="1805"/>
                </a:cubicBezTo>
                <a:cubicBezTo>
                  <a:pt x="1642" y="1805"/>
                  <a:pt x="1630" y="1793"/>
                  <a:pt x="1630" y="1781"/>
                </a:cubicBezTo>
                <a:cubicBezTo>
                  <a:pt x="1630" y="1732"/>
                  <a:pt x="1630" y="1683"/>
                  <a:pt x="1642" y="1635"/>
                </a:cubicBezTo>
                <a:cubicBezTo>
                  <a:pt x="1667" y="1464"/>
                  <a:pt x="1751" y="1282"/>
                  <a:pt x="1837" y="1136"/>
                </a:cubicBezTo>
                <a:cubicBezTo>
                  <a:pt x="1897" y="1063"/>
                  <a:pt x="1946" y="991"/>
                  <a:pt x="1995" y="918"/>
                </a:cubicBezTo>
                <a:cubicBezTo>
                  <a:pt x="2104" y="772"/>
                  <a:pt x="2226" y="650"/>
                  <a:pt x="2323" y="491"/>
                </a:cubicBezTo>
                <a:cubicBezTo>
                  <a:pt x="2396" y="370"/>
                  <a:pt x="2457" y="224"/>
                  <a:pt x="2505" y="78"/>
                </a:cubicBezTo>
                <a:close/>
                <a:moveTo>
                  <a:pt x="934" y="1549"/>
                </a:moveTo>
                <a:cubicBezTo>
                  <a:pt x="1167" y="1549"/>
                  <a:pt x="1395" y="1646"/>
                  <a:pt x="1557" y="1817"/>
                </a:cubicBezTo>
                <a:cubicBezTo>
                  <a:pt x="1581" y="1842"/>
                  <a:pt x="1605" y="1866"/>
                  <a:pt x="1630" y="1878"/>
                </a:cubicBezTo>
                <a:cubicBezTo>
                  <a:pt x="1861" y="2012"/>
                  <a:pt x="2116" y="2134"/>
                  <a:pt x="2359" y="2267"/>
                </a:cubicBezTo>
                <a:cubicBezTo>
                  <a:pt x="2481" y="2328"/>
                  <a:pt x="2603" y="2401"/>
                  <a:pt x="2737" y="2474"/>
                </a:cubicBezTo>
                <a:cubicBezTo>
                  <a:pt x="2640" y="2450"/>
                  <a:pt x="2530" y="2437"/>
                  <a:pt x="2445" y="2426"/>
                </a:cubicBezTo>
                <a:cubicBezTo>
                  <a:pt x="2435" y="2425"/>
                  <a:pt x="2425" y="2425"/>
                  <a:pt x="2415" y="2425"/>
                </a:cubicBezTo>
                <a:cubicBezTo>
                  <a:pt x="2194" y="2425"/>
                  <a:pt x="1988" y="2554"/>
                  <a:pt x="1837" y="2693"/>
                </a:cubicBezTo>
                <a:cubicBezTo>
                  <a:pt x="1253" y="2437"/>
                  <a:pt x="681" y="2145"/>
                  <a:pt x="110" y="1866"/>
                </a:cubicBezTo>
                <a:cubicBezTo>
                  <a:pt x="353" y="1829"/>
                  <a:pt x="535" y="1610"/>
                  <a:pt x="791" y="1562"/>
                </a:cubicBezTo>
                <a:cubicBezTo>
                  <a:pt x="839" y="1553"/>
                  <a:pt x="886" y="1549"/>
                  <a:pt x="934" y="1549"/>
                </a:cubicBezTo>
                <a:close/>
                <a:moveTo>
                  <a:pt x="2494" y="0"/>
                </a:moveTo>
                <a:cubicBezTo>
                  <a:pt x="2482" y="0"/>
                  <a:pt x="2469" y="11"/>
                  <a:pt x="2469" y="29"/>
                </a:cubicBezTo>
                <a:cubicBezTo>
                  <a:pt x="2408" y="212"/>
                  <a:pt x="2323" y="382"/>
                  <a:pt x="2226" y="540"/>
                </a:cubicBezTo>
                <a:cubicBezTo>
                  <a:pt x="2129" y="686"/>
                  <a:pt x="2007" y="820"/>
                  <a:pt x="1910" y="966"/>
                </a:cubicBezTo>
                <a:cubicBezTo>
                  <a:pt x="1873" y="1015"/>
                  <a:pt x="1837" y="1075"/>
                  <a:pt x="1800" y="1124"/>
                </a:cubicBezTo>
                <a:cubicBezTo>
                  <a:pt x="1691" y="1270"/>
                  <a:pt x="1605" y="1440"/>
                  <a:pt x="1581" y="1623"/>
                </a:cubicBezTo>
                <a:cubicBezTo>
                  <a:pt x="1569" y="1659"/>
                  <a:pt x="1569" y="1696"/>
                  <a:pt x="1569" y="1732"/>
                </a:cubicBezTo>
                <a:cubicBezTo>
                  <a:pt x="1409" y="1583"/>
                  <a:pt x="1194" y="1508"/>
                  <a:pt x="980" y="1508"/>
                </a:cubicBezTo>
                <a:cubicBezTo>
                  <a:pt x="949" y="1508"/>
                  <a:pt x="919" y="1510"/>
                  <a:pt x="888" y="1513"/>
                </a:cubicBezTo>
                <a:cubicBezTo>
                  <a:pt x="742" y="1526"/>
                  <a:pt x="608" y="1574"/>
                  <a:pt x="487" y="1647"/>
                </a:cubicBezTo>
                <a:cubicBezTo>
                  <a:pt x="341" y="1732"/>
                  <a:pt x="195" y="1829"/>
                  <a:pt x="24" y="1829"/>
                </a:cubicBezTo>
                <a:cubicBezTo>
                  <a:pt x="0" y="1829"/>
                  <a:pt x="0" y="1853"/>
                  <a:pt x="13" y="1866"/>
                </a:cubicBezTo>
                <a:cubicBezTo>
                  <a:pt x="621" y="2158"/>
                  <a:pt x="1229" y="2426"/>
                  <a:pt x="1824" y="2742"/>
                </a:cubicBezTo>
                <a:cubicBezTo>
                  <a:pt x="1831" y="2748"/>
                  <a:pt x="1837" y="2751"/>
                  <a:pt x="1843" y="2751"/>
                </a:cubicBezTo>
                <a:cubicBezTo>
                  <a:pt x="1849" y="2751"/>
                  <a:pt x="1855" y="2748"/>
                  <a:pt x="1861" y="2742"/>
                </a:cubicBezTo>
                <a:cubicBezTo>
                  <a:pt x="1959" y="2656"/>
                  <a:pt x="2080" y="2571"/>
                  <a:pt x="2202" y="2523"/>
                </a:cubicBezTo>
                <a:cubicBezTo>
                  <a:pt x="2259" y="2490"/>
                  <a:pt x="2316" y="2479"/>
                  <a:pt x="2377" y="2479"/>
                </a:cubicBezTo>
                <a:cubicBezTo>
                  <a:pt x="2407" y="2479"/>
                  <a:pt x="2437" y="2482"/>
                  <a:pt x="2469" y="2486"/>
                </a:cubicBezTo>
                <a:cubicBezTo>
                  <a:pt x="2651" y="2499"/>
                  <a:pt x="2834" y="2547"/>
                  <a:pt x="3004" y="2620"/>
                </a:cubicBezTo>
                <a:cubicBezTo>
                  <a:pt x="3065" y="2644"/>
                  <a:pt x="3126" y="2669"/>
                  <a:pt x="3186" y="2705"/>
                </a:cubicBezTo>
                <a:cubicBezTo>
                  <a:pt x="3199" y="2705"/>
                  <a:pt x="3211" y="2705"/>
                  <a:pt x="3223" y="2693"/>
                </a:cubicBezTo>
                <a:cubicBezTo>
                  <a:pt x="3357" y="2413"/>
                  <a:pt x="3540" y="2170"/>
                  <a:pt x="3770" y="1963"/>
                </a:cubicBezTo>
                <a:cubicBezTo>
                  <a:pt x="3977" y="1769"/>
                  <a:pt x="4196" y="1574"/>
                  <a:pt x="4257" y="1282"/>
                </a:cubicBezTo>
                <a:cubicBezTo>
                  <a:pt x="4257" y="1270"/>
                  <a:pt x="4257" y="1270"/>
                  <a:pt x="4245" y="1258"/>
                </a:cubicBezTo>
                <a:cubicBezTo>
                  <a:pt x="3661" y="845"/>
                  <a:pt x="3089" y="418"/>
                  <a:pt x="2505" y="5"/>
                </a:cubicBezTo>
                <a:cubicBezTo>
                  <a:pt x="2502" y="2"/>
                  <a:pt x="2498" y="0"/>
                  <a:pt x="249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11214;p67">
            <a:extLst>
              <a:ext uri="{FF2B5EF4-FFF2-40B4-BE49-F238E27FC236}">
                <a16:creationId xmlns:a16="http://schemas.microsoft.com/office/drawing/2014/main" id="{4699D485-A3A0-43C8-8671-3402101B1BD6}"/>
              </a:ext>
            </a:extLst>
          </p:cNvPr>
          <p:cNvSpPr/>
          <p:nvPr/>
        </p:nvSpPr>
        <p:spPr>
          <a:xfrm rot="2790316">
            <a:off x="1423676" y="-2276102"/>
            <a:ext cx="454843" cy="293433"/>
          </a:xfrm>
          <a:custGeom>
            <a:avLst/>
            <a:gdLst/>
            <a:ahLst/>
            <a:cxnLst/>
            <a:rect l="l" t="t" r="r" b="b"/>
            <a:pathLst>
              <a:path w="2263" h="1460" extrusionOk="0">
                <a:moveTo>
                  <a:pt x="1338" y="49"/>
                </a:moveTo>
                <a:cubicBezTo>
                  <a:pt x="1617" y="243"/>
                  <a:pt x="1909" y="450"/>
                  <a:pt x="2189" y="644"/>
                </a:cubicBezTo>
                <a:cubicBezTo>
                  <a:pt x="2201" y="657"/>
                  <a:pt x="2238" y="668"/>
                  <a:pt x="2238" y="693"/>
                </a:cubicBezTo>
                <a:cubicBezTo>
                  <a:pt x="2238" y="705"/>
                  <a:pt x="2225" y="730"/>
                  <a:pt x="2225" y="754"/>
                </a:cubicBezTo>
                <a:cubicBezTo>
                  <a:pt x="2201" y="790"/>
                  <a:pt x="2189" y="814"/>
                  <a:pt x="2165" y="851"/>
                </a:cubicBezTo>
                <a:cubicBezTo>
                  <a:pt x="2104" y="924"/>
                  <a:pt x="2031" y="985"/>
                  <a:pt x="1970" y="1033"/>
                </a:cubicBezTo>
                <a:cubicBezTo>
                  <a:pt x="1860" y="1143"/>
                  <a:pt x="1763" y="1265"/>
                  <a:pt x="1690" y="1411"/>
                </a:cubicBezTo>
                <a:cubicBezTo>
                  <a:pt x="1666" y="1398"/>
                  <a:pt x="1143" y="1106"/>
                  <a:pt x="924" y="985"/>
                </a:cubicBezTo>
                <a:cubicBezTo>
                  <a:pt x="912" y="985"/>
                  <a:pt x="888" y="973"/>
                  <a:pt x="876" y="960"/>
                </a:cubicBezTo>
                <a:lnTo>
                  <a:pt x="876" y="949"/>
                </a:lnTo>
                <a:lnTo>
                  <a:pt x="876" y="863"/>
                </a:lnTo>
                <a:cubicBezTo>
                  <a:pt x="888" y="778"/>
                  <a:pt x="936" y="681"/>
                  <a:pt x="985" y="596"/>
                </a:cubicBezTo>
                <a:cubicBezTo>
                  <a:pt x="1009" y="560"/>
                  <a:pt x="1033" y="523"/>
                  <a:pt x="1070" y="487"/>
                </a:cubicBezTo>
                <a:cubicBezTo>
                  <a:pt x="1119" y="414"/>
                  <a:pt x="1179" y="341"/>
                  <a:pt x="1241" y="268"/>
                </a:cubicBezTo>
                <a:cubicBezTo>
                  <a:pt x="1277" y="195"/>
                  <a:pt x="1314" y="122"/>
                  <a:pt x="1338" y="49"/>
                </a:cubicBezTo>
                <a:close/>
                <a:moveTo>
                  <a:pt x="492" y="822"/>
                </a:moveTo>
                <a:cubicBezTo>
                  <a:pt x="618" y="822"/>
                  <a:pt x="746" y="878"/>
                  <a:pt x="839" y="960"/>
                </a:cubicBezTo>
                <a:cubicBezTo>
                  <a:pt x="839" y="985"/>
                  <a:pt x="852" y="985"/>
                  <a:pt x="863" y="997"/>
                </a:cubicBezTo>
                <a:cubicBezTo>
                  <a:pt x="997" y="1070"/>
                  <a:pt x="1131" y="1131"/>
                  <a:pt x="1252" y="1204"/>
                </a:cubicBezTo>
                <a:cubicBezTo>
                  <a:pt x="1325" y="1241"/>
                  <a:pt x="1387" y="1277"/>
                  <a:pt x="1460" y="1314"/>
                </a:cubicBezTo>
                <a:cubicBezTo>
                  <a:pt x="1398" y="1301"/>
                  <a:pt x="1350" y="1289"/>
                  <a:pt x="1301" y="1289"/>
                </a:cubicBezTo>
                <a:cubicBezTo>
                  <a:pt x="1179" y="1289"/>
                  <a:pt x="1058" y="1350"/>
                  <a:pt x="973" y="1435"/>
                </a:cubicBezTo>
                <a:cubicBezTo>
                  <a:pt x="669" y="1301"/>
                  <a:pt x="365" y="1143"/>
                  <a:pt x="61" y="985"/>
                </a:cubicBezTo>
                <a:cubicBezTo>
                  <a:pt x="195" y="973"/>
                  <a:pt x="292" y="851"/>
                  <a:pt x="425" y="827"/>
                </a:cubicBezTo>
                <a:cubicBezTo>
                  <a:pt x="447" y="823"/>
                  <a:pt x="469" y="822"/>
                  <a:pt x="492" y="822"/>
                </a:cubicBezTo>
                <a:close/>
                <a:moveTo>
                  <a:pt x="1338" y="0"/>
                </a:moveTo>
                <a:cubicBezTo>
                  <a:pt x="1325" y="0"/>
                  <a:pt x="1314" y="0"/>
                  <a:pt x="1314" y="12"/>
                </a:cubicBezTo>
                <a:cubicBezTo>
                  <a:pt x="1289" y="109"/>
                  <a:pt x="1241" y="206"/>
                  <a:pt x="1179" y="292"/>
                </a:cubicBezTo>
                <a:cubicBezTo>
                  <a:pt x="1131" y="365"/>
                  <a:pt x="1070" y="438"/>
                  <a:pt x="1022" y="511"/>
                </a:cubicBezTo>
                <a:cubicBezTo>
                  <a:pt x="997" y="547"/>
                  <a:pt x="973" y="571"/>
                  <a:pt x="960" y="596"/>
                </a:cubicBezTo>
                <a:cubicBezTo>
                  <a:pt x="900" y="681"/>
                  <a:pt x="852" y="766"/>
                  <a:pt x="839" y="863"/>
                </a:cubicBezTo>
                <a:lnTo>
                  <a:pt x="839" y="924"/>
                </a:lnTo>
                <a:cubicBezTo>
                  <a:pt x="754" y="839"/>
                  <a:pt x="632" y="800"/>
                  <a:pt x="521" y="800"/>
                </a:cubicBezTo>
                <a:cubicBezTo>
                  <a:pt x="505" y="800"/>
                  <a:pt x="489" y="801"/>
                  <a:pt x="474" y="803"/>
                </a:cubicBezTo>
                <a:cubicBezTo>
                  <a:pt x="389" y="814"/>
                  <a:pt x="328" y="839"/>
                  <a:pt x="255" y="876"/>
                </a:cubicBezTo>
                <a:cubicBezTo>
                  <a:pt x="182" y="924"/>
                  <a:pt x="109" y="973"/>
                  <a:pt x="12" y="973"/>
                </a:cubicBezTo>
                <a:cubicBezTo>
                  <a:pt x="12" y="973"/>
                  <a:pt x="0" y="985"/>
                  <a:pt x="12" y="997"/>
                </a:cubicBezTo>
                <a:cubicBezTo>
                  <a:pt x="328" y="1143"/>
                  <a:pt x="657" y="1289"/>
                  <a:pt x="973" y="1459"/>
                </a:cubicBezTo>
                <a:lnTo>
                  <a:pt x="985" y="1459"/>
                </a:lnTo>
                <a:cubicBezTo>
                  <a:pt x="1046" y="1411"/>
                  <a:pt x="1106" y="1362"/>
                  <a:pt x="1168" y="1338"/>
                </a:cubicBezTo>
                <a:cubicBezTo>
                  <a:pt x="1216" y="1314"/>
                  <a:pt x="1265" y="1314"/>
                  <a:pt x="1314" y="1314"/>
                </a:cubicBezTo>
                <a:cubicBezTo>
                  <a:pt x="1411" y="1325"/>
                  <a:pt x="1508" y="1350"/>
                  <a:pt x="1593" y="1386"/>
                </a:cubicBezTo>
                <a:lnTo>
                  <a:pt x="1606" y="1386"/>
                </a:lnTo>
                <a:cubicBezTo>
                  <a:pt x="1630" y="1411"/>
                  <a:pt x="1666" y="1422"/>
                  <a:pt x="1690" y="1435"/>
                </a:cubicBezTo>
                <a:lnTo>
                  <a:pt x="1714" y="1435"/>
                </a:lnTo>
                <a:cubicBezTo>
                  <a:pt x="1787" y="1277"/>
                  <a:pt x="1885" y="1155"/>
                  <a:pt x="2006" y="1046"/>
                </a:cubicBezTo>
                <a:cubicBezTo>
                  <a:pt x="2116" y="936"/>
                  <a:pt x="2238" y="839"/>
                  <a:pt x="2262" y="681"/>
                </a:cubicBezTo>
                <a:lnTo>
                  <a:pt x="2262" y="668"/>
                </a:lnTo>
                <a:cubicBezTo>
                  <a:pt x="1946" y="450"/>
                  <a:pt x="1642" y="231"/>
                  <a:pt x="13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A6183CCB-E259-4980-A721-7CD2F0EA4A55}"/>
              </a:ext>
            </a:extLst>
          </p:cNvPr>
          <p:cNvGrpSpPr/>
          <p:nvPr/>
        </p:nvGrpSpPr>
        <p:grpSpPr>
          <a:xfrm rot="3658672">
            <a:off x="-80921" y="-2456280"/>
            <a:ext cx="1361436" cy="602642"/>
            <a:chOff x="7451368" y="805139"/>
            <a:chExt cx="488838" cy="216385"/>
          </a:xfrm>
        </p:grpSpPr>
        <p:sp>
          <p:nvSpPr>
            <p:cNvPr id="229" name="Google Shape;10895;p67">
              <a:extLst>
                <a:ext uri="{FF2B5EF4-FFF2-40B4-BE49-F238E27FC236}">
                  <a16:creationId xmlns:a16="http://schemas.microsoft.com/office/drawing/2014/main" id="{853E9568-2211-4FA2-9696-4BA01003ED98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10896;p67">
              <a:extLst>
                <a:ext uri="{FF2B5EF4-FFF2-40B4-BE49-F238E27FC236}">
                  <a16:creationId xmlns:a16="http://schemas.microsoft.com/office/drawing/2014/main" id="{46C7A0AB-664A-459D-9A74-6EE13066009E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10897;p67">
              <a:extLst>
                <a:ext uri="{FF2B5EF4-FFF2-40B4-BE49-F238E27FC236}">
                  <a16:creationId xmlns:a16="http://schemas.microsoft.com/office/drawing/2014/main" id="{EF8B0C0B-6559-4304-B621-09D2410EC98F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10898;p67">
              <a:extLst>
                <a:ext uri="{FF2B5EF4-FFF2-40B4-BE49-F238E27FC236}">
                  <a16:creationId xmlns:a16="http://schemas.microsoft.com/office/drawing/2014/main" id="{7650CC25-EA26-4048-86E0-F14971AC2B94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11212;p67">
            <a:extLst>
              <a:ext uri="{FF2B5EF4-FFF2-40B4-BE49-F238E27FC236}">
                <a16:creationId xmlns:a16="http://schemas.microsoft.com/office/drawing/2014/main" id="{39030B1C-37AF-4FF7-94D0-E3EDD2FFC5F6}"/>
              </a:ext>
            </a:extLst>
          </p:cNvPr>
          <p:cNvSpPr/>
          <p:nvPr/>
        </p:nvSpPr>
        <p:spPr>
          <a:xfrm rot="3499998">
            <a:off x="1015857" y="-3236094"/>
            <a:ext cx="815635" cy="618855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A0EFA847-58FF-49BE-AD57-281D5069088C}"/>
              </a:ext>
            </a:extLst>
          </p:cNvPr>
          <p:cNvGrpSpPr/>
          <p:nvPr/>
        </p:nvGrpSpPr>
        <p:grpSpPr>
          <a:xfrm rot="3658672">
            <a:off x="285331" y="-3021292"/>
            <a:ext cx="588720" cy="260598"/>
            <a:chOff x="7451368" y="805139"/>
            <a:chExt cx="488838" cy="216385"/>
          </a:xfrm>
        </p:grpSpPr>
        <p:sp>
          <p:nvSpPr>
            <p:cNvPr id="235" name="Google Shape;10895;p67">
              <a:extLst>
                <a:ext uri="{FF2B5EF4-FFF2-40B4-BE49-F238E27FC236}">
                  <a16:creationId xmlns:a16="http://schemas.microsoft.com/office/drawing/2014/main" id="{D01E855D-8039-4054-A9FE-18D036318E33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10896;p67">
              <a:extLst>
                <a:ext uri="{FF2B5EF4-FFF2-40B4-BE49-F238E27FC236}">
                  <a16:creationId xmlns:a16="http://schemas.microsoft.com/office/drawing/2014/main" id="{952DD177-D6E8-473D-88C0-0182D1347D45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10897;p67">
              <a:extLst>
                <a:ext uri="{FF2B5EF4-FFF2-40B4-BE49-F238E27FC236}">
                  <a16:creationId xmlns:a16="http://schemas.microsoft.com/office/drawing/2014/main" id="{AE2C42B5-5236-4F4C-8808-9E23CFFB1457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10898;p67">
              <a:extLst>
                <a:ext uri="{FF2B5EF4-FFF2-40B4-BE49-F238E27FC236}">
                  <a16:creationId xmlns:a16="http://schemas.microsoft.com/office/drawing/2014/main" id="{319F4810-36D6-4FC6-9CCC-B9B89A1B3AA8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roup 238">
            <a:extLst>
              <a:ext uri="{FF2B5EF4-FFF2-40B4-BE49-F238E27FC236}">
                <a16:creationId xmlns:a16="http://schemas.microsoft.com/office/drawing/2014/main" id="{69E68F80-806B-4F54-A71A-8059FA7C25EA}"/>
              </a:ext>
            </a:extLst>
          </p:cNvPr>
          <p:cNvGrpSpPr/>
          <p:nvPr/>
        </p:nvGrpSpPr>
        <p:grpSpPr>
          <a:xfrm rot="2500559">
            <a:off x="-838789" y="-3128114"/>
            <a:ext cx="588720" cy="260598"/>
            <a:chOff x="7451368" y="805139"/>
            <a:chExt cx="488838" cy="216385"/>
          </a:xfrm>
        </p:grpSpPr>
        <p:sp>
          <p:nvSpPr>
            <p:cNvPr id="240" name="Google Shape;10895;p67">
              <a:extLst>
                <a:ext uri="{FF2B5EF4-FFF2-40B4-BE49-F238E27FC236}">
                  <a16:creationId xmlns:a16="http://schemas.microsoft.com/office/drawing/2014/main" id="{732B29B7-0168-4965-8344-5F6CF362F624}"/>
                </a:ext>
              </a:extLst>
            </p:cNvPr>
            <p:cNvSpPr/>
            <p:nvPr/>
          </p:nvSpPr>
          <p:spPr>
            <a:xfrm>
              <a:off x="7451368" y="807405"/>
              <a:ext cx="382962" cy="214119"/>
            </a:xfrm>
            <a:custGeom>
              <a:avLst/>
              <a:gdLst/>
              <a:ahLst/>
              <a:cxnLst/>
              <a:rect l="l" t="t" r="r" b="b"/>
              <a:pathLst>
                <a:path w="3382" h="1891" extrusionOk="0">
                  <a:moveTo>
                    <a:pt x="62" y="81"/>
                  </a:moveTo>
                  <a:lnTo>
                    <a:pt x="62" y="81"/>
                  </a:lnTo>
                  <a:cubicBezTo>
                    <a:pt x="85" y="90"/>
                    <a:pt x="110" y="100"/>
                    <a:pt x="135" y="109"/>
                  </a:cubicBezTo>
                  <a:lnTo>
                    <a:pt x="135" y="109"/>
                  </a:lnTo>
                  <a:cubicBezTo>
                    <a:pt x="125" y="135"/>
                    <a:pt x="115" y="163"/>
                    <a:pt x="106" y="190"/>
                  </a:cubicBezTo>
                  <a:lnTo>
                    <a:pt x="106" y="190"/>
                  </a:lnTo>
                  <a:cubicBezTo>
                    <a:pt x="89" y="153"/>
                    <a:pt x="75" y="118"/>
                    <a:pt x="62" y="81"/>
                  </a:cubicBezTo>
                  <a:close/>
                  <a:moveTo>
                    <a:pt x="237" y="65"/>
                  </a:moveTo>
                  <a:cubicBezTo>
                    <a:pt x="244" y="65"/>
                    <a:pt x="251" y="73"/>
                    <a:pt x="268" y="78"/>
                  </a:cubicBezTo>
                  <a:cubicBezTo>
                    <a:pt x="304" y="78"/>
                    <a:pt x="352" y="91"/>
                    <a:pt x="389" y="103"/>
                  </a:cubicBezTo>
                  <a:cubicBezTo>
                    <a:pt x="487" y="127"/>
                    <a:pt x="584" y="151"/>
                    <a:pt x="693" y="188"/>
                  </a:cubicBezTo>
                  <a:cubicBezTo>
                    <a:pt x="973" y="273"/>
                    <a:pt x="1252" y="358"/>
                    <a:pt x="1532" y="456"/>
                  </a:cubicBezTo>
                  <a:cubicBezTo>
                    <a:pt x="2068" y="626"/>
                    <a:pt x="2603" y="808"/>
                    <a:pt x="3125" y="1003"/>
                  </a:cubicBezTo>
                  <a:cubicBezTo>
                    <a:pt x="3186" y="1015"/>
                    <a:pt x="3282" y="1039"/>
                    <a:pt x="3319" y="1087"/>
                  </a:cubicBezTo>
                  <a:lnTo>
                    <a:pt x="3319" y="1087"/>
                  </a:lnTo>
                  <a:cubicBezTo>
                    <a:pt x="3318" y="1086"/>
                    <a:pt x="3316" y="1086"/>
                    <a:pt x="3315" y="1086"/>
                  </a:cubicBezTo>
                  <a:cubicBezTo>
                    <a:pt x="3311" y="1086"/>
                    <a:pt x="3308" y="1089"/>
                    <a:pt x="3308" y="1100"/>
                  </a:cubicBezTo>
                  <a:cubicBezTo>
                    <a:pt x="3320" y="1173"/>
                    <a:pt x="3308" y="1258"/>
                    <a:pt x="3295" y="1331"/>
                  </a:cubicBezTo>
                  <a:cubicBezTo>
                    <a:pt x="3272" y="1494"/>
                    <a:pt x="3249" y="1668"/>
                    <a:pt x="3183" y="1821"/>
                  </a:cubicBezTo>
                  <a:lnTo>
                    <a:pt x="3183" y="1821"/>
                  </a:lnTo>
                  <a:cubicBezTo>
                    <a:pt x="3023" y="1769"/>
                    <a:pt x="2874" y="1667"/>
                    <a:pt x="2736" y="1586"/>
                  </a:cubicBezTo>
                  <a:cubicBezTo>
                    <a:pt x="2554" y="1502"/>
                    <a:pt x="2371" y="1404"/>
                    <a:pt x="2201" y="1319"/>
                  </a:cubicBezTo>
                  <a:cubicBezTo>
                    <a:pt x="1970" y="1197"/>
                    <a:pt x="1739" y="1088"/>
                    <a:pt x="1508" y="978"/>
                  </a:cubicBezTo>
                  <a:cubicBezTo>
                    <a:pt x="1265" y="857"/>
                    <a:pt x="1033" y="735"/>
                    <a:pt x="803" y="613"/>
                  </a:cubicBezTo>
                  <a:cubicBezTo>
                    <a:pt x="590" y="495"/>
                    <a:pt x="366" y="389"/>
                    <a:pt x="131" y="283"/>
                  </a:cubicBezTo>
                  <a:lnTo>
                    <a:pt x="131" y="283"/>
                  </a:lnTo>
                  <a:cubicBezTo>
                    <a:pt x="133" y="280"/>
                    <a:pt x="133" y="277"/>
                    <a:pt x="133" y="273"/>
                  </a:cubicBezTo>
                  <a:cubicBezTo>
                    <a:pt x="158" y="224"/>
                    <a:pt x="170" y="164"/>
                    <a:pt x="195" y="115"/>
                  </a:cubicBezTo>
                  <a:cubicBezTo>
                    <a:pt x="221" y="76"/>
                    <a:pt x="229" y="65"/>
                    <a:pt x="237" y="65"/>
                  </a:cubicBezTo>
                  <a:close/>
                  <a:moveTo>
                    <a:pt x="238" y="0"/>
                  </a:moveTo>
                  <a:cubicBezTo>
                    <a:pt x="228" y="0"/>
                    <a:pt x="217" y="2"/>
                    <a:pt x="206" y="5"/>
                  </a:cubicBezTo>
                  <a:cubicBezTo>
                    <a:pt x="182" y="18"/>
                    <a:pt x="182" y="30"/>
                    <a:pt x="170" y="42"/>
                  </a:cubicBezTo>
                  <a:cubicBezTo>
                    <a:pt x="168" y="45"/>
                    <a:pt x="166" y="49"/>
                    <a:pt x="163" y="52"/>
                  </a:cubicBezTo>
                  <a:lnTo>
                    <a:pt x="163" y="52"/>
                  </a:lnTo>
                  <a:cubicBezTo>
                    <a:pt x="118" y="41"/>
                    <a:pt x="82" y="29"/>
                    <a:pt x="36" y="18"/>
                  </a:cubicBezTo>
                  <a:cubicBezTo>
                    <a:pt x="12" y="18"/>
                    <a:pt x="0" y="30"/>
                    <a:pt x="0" y="54"/>
                  </a:cubicBezTo>
                  <a:cubicBezTo>
                    <a:pt x="24" y="127"/>
                    <a:pt x="49" y="200"/>
                    <a:pt x="85" y="273"/>
                  </a:cubicBezTo>
                  <a:cubicBezTo>
                    <a:pt x="87" y="277"/>
                    <a:pt x="89" y="280"/>
                    <a:pt x="92" y="283"/>
                  </a:cubicBezTo>
                  <a:lnTo>
                    <a:pt x="92" y="283"/>
                  </a:lnTo>
                  <a:cubicBezTo>
                    <a:pt x="92" y="288"/>
                    <a:pt x="93" y="293"/>
                    <a:pt x="97" y="297"/>
                  </a:cubicBezTo>
                  <a:cubicBezTo>
                    <a:pt x="523" y="565"/>
                    <a:pt x="985" y="759"/>
                    <a:pt x="1423" y="1003"/>
                  </a:cubicBezTo>
                  <a:cubicBezTo>
                    <a:pt x="1836" y="1221"/>
                    <a:pt x="2262" y="1440"/>
                    <a:pt x="2676" y="1648"/>
                  </a:cubicBezTo>
                  <a:cubicBezTo>
                    <a:pt x="2833" y="1732"/>
                    <a:pt x="3016" y="1866"/>
                    <a:pt x="3198" y="1891"/>
                  </a:cubicBezTo>
                  <a:cubicBezTo>
                    <a:pt x="3211" y="1891"/>
                    <a:pt x="3222" y="1878"/>
                    <a:pt x="3222" y="1866"/>
                  </a:cubicBezTo>
                  <a:cubicBezTo>
                    <a:pt x="3295" y="1599"/>
                    <a:pt x="3381" y="1343"/>
                    <a:pt x="3381" y="1064"/>
                  </a:cubicBezTo>
                  <a:cubicBezTo>
                    <a:pt x="3381" y="1051"/>
                    <a:pt x="3381" y="1039"/>
                    <a:pt x="3368" y="1039"/>
                  </a:cubicBezTo>
                  <a:cubicBezTo>
                    <a:pt x="3259" y="991"/>
                    <a:pt x="3125" y="954"/>
                    <a:pt x="3016" y="918"/>
                  </a:cubicBezTo>
                  <a:cubicBezTo>
                    <a:pt x="2773" y="821"/>
                    <a:pt x="2530" y="735"/>
                    <a:pt x="2286" y="650"/>
                  </a:cubicBezTo>
                  <a:cubicBezTo>
                    <a:pt x="1727" y="456"/>
                    <a:pt x="1179" y="261"/>
                    <a:pt x="608" y="91"/>
                  </a:cubicBezTo>
                  <a:cubicBezTo>
                    <a:pt x="511" y="67"/>
                    <a:pt x="414" y="30"/>
                    <a:pt x="316" y="18"/>
                  </a:cubicBezTo>
                  <a:cubicBezTo>
                    <a:pt x="290" y="9"/>
                    <a:pt x="264" y="0"/>
                    <a:pt x="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10896;p67">
              <a:extLst>
                <a:ext uri="{FF2B5EF4-FFF2-40B4-BE49-F238E27FC236}">
                  <a16:creationId xmlns:a16="http://schemas.microsoft.com/office/drawing/2014/main" id="{9295AEAE-946A-4FDD-BA85-B0B976216D0C}"/>
                </a:ext>
              </a:extLst>
            </p:cNvPr>
            <p:cNvSpPr/>
            <p:nvPr/>
          </p:nvSpPr>
          <p:spPr>
            <a:xfrm>
              <a:off x="7471411" y="805139"/>
              <a:ext cx="468795" cy="124779"/>
            </a:xfrm>
            <a:custGeom>
              <a:avLst/>
              <a:gdLst/>
              <a:ahLst/>
              <a:cxnLst/>
              <a:rect l="l" t="t" r="r" b="b"/>
              <a:pathLst>
                <a:path w="4140" h="1102" extrusionOk="0">
                  <a:moveTo>
                    <a:pt x="175" y="1"/>
                  </a:moveTo>
                  <a:cubicBezTo>
                    <a:pt x="139" y="1"/>
                    <a:pt x="66" y="1"/>
                    <a:pt x="29" y="25"/>
                  </a:cubicBezTo>
                  <a:cubicBezTo>
                    <a:pt x="0" y="45"/>
                    <a:pt x="11" y="81"/>
                    <a:pt x="35" y="81"/>
                  </a:cubicBezTo>
                  <a:cubicBezTo>
                    <a:pt x="40" y="81"/>
                    <a:pt x="47" y="79"/>
                    <a:pt x="54" y="74"/>
                  </a:cubicBezTo>
                  <a:cubicBezTo>
                    <a:pt x="78" y="62"/>
                    <a:pt x="151" y="62"/>
                    <a:pt x="175" y="62"/>
                  </a:cubicBezTo>
                  <a:cubicBezTo>
                    <a:pt x="273" y="62"/>
                    <a:pt x="370" y="50"/>
                    <a:pt x="467" y="50"/>
                  </a:cubicBezTo>
                  <a:cubicBezTo>
                    <a:pt x="552" y="46"/>
                    <a:pt x="637" y="45"/>
                    <a:pt x="722" y="45"/>
                  </a:cubicBezTo>
                  <a:cubicBezTo>
                    <a:pt x="929" y="45"/>
                    <a:pt x="1136" y="53"/>
                    <a:pt x="1343" y="62"/>
                  </a:cubicBezTo>
                  <a:cubicBezTo>
                    <a:pt x="1988" y="98"/>
                    <a:pt x="2632" y="98"/>
                    <a:pt x="3277" y="171"/>
                  </a:cubicBezTo>
                  <a:cubicBezTo>
                    <a:pt x="3386" y="184"/>
                    <a:pt x="3496" y="184"/>
                    <a:pt x="3605" y="208"/>
                  </a:cubicBezTo>
                  <a:cubicBezTo>
                    <a:pt x="3678" y="232"/>
                    <a:pt x="3726" y="281"/>
                    <a:pt x="3788" y="330"/>
                  </a:cubicBezTo>
                  <a:cubicBezTo>
                    <a:pt x="3885" y="405"/>
                    <a:pt x="3973" y="491"/>
                    <a:pt x="4060" y="587"/>
                  </a:cubicBezTo>
                  <a:lnTo>
                    <a:pt x="4060" y="587"/>
                  </a:lnTo>
                  <a:cubicBezTo>
                    <a:pt x="3755" y="728"/>
                    <a:pt x="3449" y="870"/>
                    <a:pt x="3167" y="1035"/>
                  </a:cubicBezTo>
                  <a:cubicBezTo>
                    <a:pt x="3126" y="1056"/>
                    <a:pt x="3146" y="1101"/>
                    <a:pt x="3174" y="1101"/>
                  </a:cubicBezTo>
                  <a:cubicBezTo>
                    <a:pt x="3180" y="1101"/>
                    <a:pt x="3186" y="1099"/>
                    <a:pt x="3191" y="1095"/>
                  </a:cubicBezTo>
                  <a:cubicBezTo>
                    <a:pt x="3496" y="925"/>
                    <a:pt x="3799" y="768"/>
                    <a:pt x="4116" y="622"/>
                  </a:cubicBezTo>
                  <a:cubicBezTo>
                    <a:pt x="4140" y="609"/>
                    <a:pt x="4128" y="597"/>
                    <a:pt x="4128" y="585"/>
                  </a:cubicBezTo>
                  <a:cubicBezTo>
                    <a:pt x="4043" y="487"/>
                    <a:pt x="3958" y="390"/>
                    <a:pt x="3848" y="305"/>
                  </a:cubicBezTo>
                  <a:cubicBezTo>
                    <a:pt x="3799" y="257"/>
                    <a:pt x="3739" y="184"/>
                    <a:pt x="3666" y="160"/>
                  </a:cubicBezTo>
                  <a:cubicBezTo>
                    <a:pt x="3593" y="123"/>
                    <a:pt x="3496" y="123"/>
                    <a:pt x="3410" y="123"/>
                  </a:cubicBezTo>
                  <a:cubicBezTo>
                    <a:pt x="3118" y="87"/>
                    <a:pt x="2827" y="74"/>
                    <a:pt x="2535" y="62"/>
                  </a:cubicBezTo>
                  <a:cubicBezTo>
                    <a:pt x="2182" y="38"/>
                    <a:pt x="1818" y="14"/>
                    <a:pt x="1464" y="14"/>
                  </a:cubicBezTo>
                  <a:cubicBezTo>
                    <a:pt x="1148" y="14"/>
                    <a:pt x="845" y="14"/>
                    <a:pt x="5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10897;p67">
              <a:extLst>
                <a:ext uri="{FF2B5EF4-FFF2-40B4-BE49-F238E27FC236}">
                  <a16:creationId xmlns:a16="http://schemas.microsoft.com/office/drawing/2014/main" id="{00BED107-7D61-415F-B39E-8F9526C06C36}"/>
                </a:ext>
              </a:extLst>
            </p:cNvPr>
            <p:cNvSpPr/>
            <p:nvPr/>
          </p:nvSpPr>
          <p:spPr>
            <a:xfrm>
              <a:off x="7494286" y="854398"/>
              <a:ext cx="229303" cy="133273"/>
            </a:xfrm>
            <a:custGeom>
              <a:avLst/>
              <a:gdLst/>
              <a:ahLst/>
              <a:cxnLst/>
              <a:rect l="l" t="t" r="r" b="b"/>
              <a:pathLst>
                <a:path w="2025" h="1177" extrusionOk="0">
                  <a:moveTo>
                    <a:pt x="16" y="1"/>
                  </a:moveTo>
                  <a:cubicBezTo>
                    <a:pt x="6" y="1"/>
                    <a:pt x="0" y="19"/>
                    <a:pt x="10" y="28"/>
                  </a:cubicBezTo>
                  <a:cubicBezTo>
                    <a:pt x="168" y="211"/>
                    <a:pt x="387" y="344"/>
                    <a:pt x="570" y="503"/>
                  </a:cubicBezTo>
                  <a:cubicBezTo>
                    <a:pt x="752" y="673"/>
                    <a:pt x="959" y="819"/>
                    <a:pt x="1141" y="977"/>
                  </a:cubicBezTo>
                  <a:cubicBezTo>
                    <a:pt x="1251" y="1062"/>
                    <a:pt x="1348" y="1135"/>
                    <a:pt x="1481" y="1171"/>
                  </a:cubicBezTo>
                  <a:cubicBezTo>
                    <a:pt x="1498" y="1175"/>
                    <a:pt x="1513" y="1176"/>
                    <a:pt x="1527" y="1176"/>
                  </a:cubicBezTo>
                  <a:cubicBezTo>
                    <a:pt x="1565" y="1176"/>
                    <a:pt x="1598" y="1165"/>
                    <a:pt x="1652" y="1147"/>
                  </a:cubicBezTo>
                  <a:cubicBezTo>
                    <a:pt x="1762" y="1123"/>
                    <a:pt x="1883" y="1098"/>
                    <a:pt x="1992" y="1062"/>
                  </a:cubicBezTo>
                  <a:cubicBezTo>
                    <a:pt x="2025" y="1051"/>
                    <a:pt x="2010" y="1012"/>
                    <a:pt x="1989" y="1012"/>
                  </a:cubicBezTo>
                  <a:cubicBezTo>
                    <a:pt x="1986" y="1012"/>
                    <a:pt x="1983" y="1012"/>
                    <a:pt x="1980" y="1014"/>
                  </a:cubicBezTo>
                  <a:cubicBezTo>
                    <a:pt x="1843" y="1043"/>
                    <a:pt x="1697" y="1112"/>
                    <a:pt x="1564" y="1112"/>
                  </a:cubicBezTo>
                  <a:cubicBezTo>
                    <a:pt x="1532" y="1112"/>
                    <a:pt x="1500" y="1108"/>
                    <a:pt x="1470" y="1098"/>
                  </a:cubicBezTo>
                  <a:cubicBezTo>
                    <a:pt x="1408" y="1074"/>
                    <a:pt x="1348" y="1062"/>
                    <a:pt x="1287" y="1025"/>
                  </a:cubicBezTo>
                  <a:cubicBezTo>
                    <a:pt x="1214" y="977"/>
                    <a:pt x="1153" y="916"/>
                    <a:pt x="1081" y="855"/>
                  </a:cubicBezTo>
                  <a:cubicBezTo>
                    <a:pt x="886" y="709"/>
                    <a:pt x="703" y="552"/>
                    <a:pt x="521" y="406"/>
                  </a:cubicBezTo>
                  <a:cubicBezTo>
                    <a:pt x="363" y="271"/>
                    <a:pt x="205" y="114"/>
                    <a:pt x="22" y="4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10898;p67">
              <a:extLst>
                <a:ext uri="{FF2B5EF4-FFF2-40B4-BE49-F238E27FC236}">
                  <a16:creationId xmlns:a16="http://schemas.microsoft.com/office/drawing/2014/main" id="{47A87794-43F6-4E3C-A3A7-2114DE0E5CDF}"/>
                </a:ext>
              </a:extLst>
            </p:cNvPr>
            <p:cNvSpPr/>
            <p:nvPr/>
          </p:nvSpPr>
          <p:spPr>
            <a:xfrm>
              <a:off x="7627568" y="813067"/>
              <a:ext cx="152755" cy="125347"/>
            </a:xfrm>
            <a:custGeom>
              <a:avLst/>
              <a:gdLst/>
              <a:ahLst/>
              <a:cxnLst/>
              <a:rect l="l" t="t" r="r" b="b"/>
              <a:pathLst>
                <a:path w="1349" h="1107" extrusionOk="0">
                  <a:moveTo>
                    <a:pt x="245" y="982"/>
                  </a:moveTo>
                  <a:cubicBezTo>
                    <a:pt x="232" y="1018"/>
                    <a:pt x="222" y="1040"/>
                    <a:pt x="183" y="1040"/>
                  </a:cubicBezTo>
                  <a:cubicBezTo>
                    <a:pt x="176" y="1040"/>
                    <a:pt x="168" y="1040"/>
                    <a:pt x="158" y="1038"/>
                  </a:cubicBezTo>
                  <a:cubicBezTo>
                    <a:pt x="128" y="1038"/>
                    <a:pt x="102" y="1023"/>
                    <a:pt x="78" y="1006"/>
                  </a:cubicBezTo>
                  <a:lnTo>
                    <a:pt x="78" y="1006"/>
                  </a:lnTo>
                  <a:lnTo>
                    <a:pt x="245" y="982"/>
                  </a:lnTo>
                  <a:close/>
                  <a:moveTo>
                    <a:pt x="1326" y="1"/>
                  </a:moveTo>
                  <a:cubicBezTo>
                    <a:pt x="1322" y="1"/>
                    <a:pt x="1319" y="2"/>
                    <a:pt x="1314" y="4"/>
                  </a:cubicBezTo>
                  <a:lnTo>
                    <a:pt x="1302" y="4"/>
                  </a:lnTo>
                  <a:cubicBezTo>
                    <a:pt x="1156" y="90"/>
                    <a:pt x="1047" y="174"/>
                    <a:pt x="912" y="247"/>
                  </a:cubicBezTo>
                  <a:cubicBezTo>
                    <a:pt x="766" y="320"/>
                    <a:pt x="633" y="406"/>
                    <a:pt x="499" y="490"/>
                  </a:cubicBezTo>
                  <a:cubicBezTo>
                    <a:pt x="402" y="552"/>
                    <a:pt x="366" y="685"/>
                    <a:pt x="317" y="795"/>
                  </a:cubicBezTo>
                  <a:cubicBezTo>
                    <a:pt x="296" y="837"/>
                    <a:pt x="275" y="879"/>
                    <a:pt x="261" y="929"/>
                  </a:cubicBezTo>
                  <a:lnTo>
                    <a:pt x="261" y="929"/>
                  </a:lnTo>
                  <a:cubicBezTo>
                    <a:pt x="178" y="942"/>
                    <a:pt x="96" y="965"/>
                    <a:pt x="25" y="977"/>
                  </a:cubicBezTo>
                  <a:cubicBezTo>
                    <a:pt x="1" y="977"/>
                    <a:pt x="1" y="1001"/>
                    <a:pt x="12" y="1014"/>
                  </a:cubicBezTo>
                  <a:cubicBezTo>
                    <a:pt x="60" y="1042"/>
                    <a:pt x="143" y="1106"/>
                    <a:pt x="207" y="1106"/>
                  </a:cubicBezTo>
                  <a:cubicBezTo>
                    <a:pt x="225" y="1106"/>
                    <a:pt x="242" y="1100"/>
                    <a:pt x="256" y="1087"/>
                  </a:cubicBezTo>
                  <a:cubicBezTo>
                    <a:pt x="293" y="1050"/>
                    <a:pt x="304" y="977"/>
                    <a:pt x="329" y="928"/>
                  </a:cubicBezTo>
                  <a:cubicBezTo>
                    <a:pt x="353" y="844"/>
                    <a:pt x="377" y="734"/>
                    <a:pt x="426" y="661"/>
                  </a:cubicBezTo>
                  <a:cubicBezTo>
                    <a:pt x="512" y="515"/>
                    <a:pt x="718" y="430"/>
                    <a:pt x="864" y="333"/>
                  </a:cubicBezTo>
                  <a:cubicBezTo>
                    <a:pt x="1010" y="235"/>
                    <a:pt x="1180" y="138"/>
                    <a:pt x="1339" y="41"/>
                  </a:cubicBezTo>
                  <a:cubicBezTo>
                    <a:pt x="1348" y="21"/>
                    <a:pt x="1342" y="1"/>
                    <a:pt x="13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11212;p67">
            <a:extLst>
              <a:ext uri="{FF2B5EF4-FFF2-40B4-BE49-F238E27FC236}">
                <a16:creationId xmlns:a16="http://schemas.microsoft.com/office/drawing/2014/main" id="{E416FDE8-9332-4383-BF23-6770D1E6B97B}"/>
              </a:ext>
            </a:extLst>
          </p:cNvPr>
          <p:cNvSpPr/>
          <p:nvPr/>
        </p:nvSpPr>
        <p:spPr>
          <a:xfrm rot="2044142">
            <a:off x="-302225" y="-3472089"/>
            <a:ext cx="424021" cy="321722"/>
          </a:xfrm>
          <a:custGeom>
            <a:avLst/>
            <a:gdLst/>
            <a:ahLst/>
            <a:cxnLst/>
            <a:rect l="l" t="t" r="r" b="b"/>
            <a:pathLst>
              <a:path w="2421" h="1837" extrusionOk="0">
                <a:moveTo>
                  <a:pt x="37" y="50"/>
                </a:moveTo>
                <a:cubicBezTo>
                  <a:pt x="316" y="183"/>
                  <a:pt x="560" y="353"/>
                  <a:pt x="791" y="548"/>
                </a:cubicBezTo>
                <a:cubicBezTo>
                  <a:pt x="767" y="548"/>
                  <a:pt x="754" y="560"/>
                  <a:pt x="730" y="572"/>
                </a:cubicBezTo>
                <a:cubicBezTo>
                  <a:pt x="462" y="694"/>
                  <a:pt x="256" y="998"/>
                  <a:pt x="243" y="1277"/>
                </a:cubicBezTo>
                <a:cubicBezTo>
                  <a:pt x="195" y="1217"/>
                  <a:pt x="146" y="1144"/>
                  <a:pt x="110" y="1059"/>
                </a:cubicBezTo>
                <a:cubicBezTo>
                  <a:pt x="61" y="950"/>
                  <a:pt x="49" y="815"/>
                  <a:pt x="49" y="694"/>
                </a:cubicBezTo>
                <a:cubicBezTo>
                  <a:pt x="61" y="475"/>
                  <a:pt x="97" y="256"/>
                  <a:pt x="37" y="50"/>
                </a:cubicBezTo>
                <a:close/>
                <a:moveTo>
                  <a:pt x="1521" y="232"/>
                </a:moveTo>
                <a:cubicBezTo>
                  <a:pt x="1654" y="390"/>
                  <a:pt x="1788" y="536"/>
                  <a:pt x="1934" y="669"/>
                </a:cubicBezTo>
                <a:cubicBezTo>
                  <a:pt x="2080" y="815"/>
                  <a:pt x="2226" y="937"/>
                  <a:pt x="2384" y="1071"/>
                </a:cubicBezTo>
                <a:cubicBezTo>
                  <a:pt x="2262" y="1241"/>
                  <a:pt x="2105" y="1399"/>
                  <a:pt x="1886" y="1423"/>
                </a:cubicBezTo>
                <a:cubicBezTo>
                  <a:pt x="1740" y="1448"/>
                  <a:pt x="1581" y="1460"/>
                  <a:pt x="1460" y="1558"/>
                </a:cubicBezTo>
                <a:cubicBezTo>
                  <a:pt x="1424" y="1594"/>
                  <a:pt x="1387" y="1631"/>
                  <a:pt x="1362" y="1667"/>
                </a:cubicBezTo>
                <a:cubicBezTo>
                  <a:pt x="1338" y="1691"/>
                  <a:pt x="1302" y="1777"/>
                  <a:pt x="1265" y="1788"/>
                </a:cubicBezTo>
                <a:cubicBezTo>
                  <a:pt x="1253" y="1788"/>
                  <a:pt x="1192" y="1752"/>
                  <a:pt x="1180" y="1740"/>
                </a:cubicBezTo>
                <a:cubicBezTo>
                  <a:pt x="1143" y="1728"/>
                  <a:pt x="1119" y="1715"/>
                  <a:pt x="1083" y="1704"/>
                </a:cubicBezTo>
                <a:cubicBezTo>
                  <a:pt x="1034" y="1679"/>
                  <a:pt x="973" y="1655"/>
                  <a:pt x="924" y="1631"/>
                </a:cubicBezTo>
                <a:cubicBezTo>
                  <a:pt x="815" y="1582"/>
                  <a:pt x="718" y="1533"/>
                  <a:pt x="621" y="1496"/>
                </a:cubicBezTo>
                <a:cubicBezTo>
                  <a:pt x="499" y="1448"/>
                  <a:pt x="389" y="1387"/>
                  <a:pt x="280" y="1314"/>
                </a:cubicBezTo>
                <a:cubicBezTo>
                  <a:pt x="305" y="1131"/>
                  <a:pt x="353" y="961"/>
                  <a:pt x="462" y="815"/>
                </a:cubicBezTo>
                <a:cubicBezTo>
                  <a:pt x="572" y="669"/>
                  <a:pt x="705" y="596"/>
                  <a:pt x="876" y="548"/>
                </a:cubicBezTo>
                <a:cubicBezTo>
                  <a:pt x="1010" y="512"/>
                  <a:pt x="1132" y="499"/>
                  <a:pt x="1265" y="463"/>
                </a:cubicBezTo>
                <a:cubicBezTo>
                  <a:pt x="1375" y="426"/>
                  <a:pt x="1472" y="341"/>
                  <a:pt x="1521" y="232"/>
                </a:cubicBezTo>
                <a:close/>
                <a:moveTo>
                  <a:pt x="24" y="1"/>
                </a:moveTo>
                <a:cubicBezTo>
                  <a:pt x="13" y="1"/>
                  <a:pt x="0" y="13"/>
                  <a:pt x="0" y="25"/>
                </a:cubicBezTo>
                <a:cubicBezTo>
                  <a:pt x="73" y="269"/>
                  <a:pt x="13" y="523"/>
                  <a:pt x="13" y="779"/>
                </a:cubicBezTo>
                <a:cubicBezTo>
                  <a:pt x="24" y="986"/>
                  <a:pt x="73" y="1193"/>
                  <a:pt x="243" y="1326"/>
                </a:cubicBezTo>
                <a:lnTo>
                  <a:pt x="256" y="1339"/>
                </a:lnTo>
                <a:cubicBezTo>
                  <a:pt x="572" y="1533"/>
                  <a:pt x="937" y="1667"/>
                  <a:pt x="1278" y="1837"/>
                </a:cubicBezTo>
                <a:cubicBezTo>
                  <a:pt x="1289" y="1837"/>
                  <a:pt x="1302" y="1837"/>
                  <a:pt x="1302" y="1825"/>
                </a:cubicBezTo>
                <a:cubicBezTo>
                  <a:pt x="1362" y="1704"/>
                  <a:pt x="1460" y="1594"/>
                  <a:pt x="1594" y="1545"/>
                </a:cubicBezTo>
                <a:cubicBezTo>
                  <a:pt x="1691" y="1496"/>
                  <a:pt x="1788" y="1485"/>
                  <a:pt x="1873" y="1472"/>
                </a:cubicBezTo>
                <a:cubicBezTo>
                  <a:pt x="2105" y="1423"/>
                  <a:pt x="2311" y="1277"/>
                  <a:pt x="2421" y="1083"/>
                </a:cubicBezTo>
                <a:lnTo>
                  <a:pt x="2421" y="1047"/>
                </a:lnTo>
                <a:cubicBezTo>
                  <a:pt x="2080" y="815"/>
                  <a:pt x="1788" y="499"/>
                  <a:pt x="1521" y="196"/>
                </a:cubicBezTo>
                <a:cubicBezTo>
                  <a:pt x="1521" y="191"/>
                  <a:pt x="1519" y="190"/>
                  <a:pt x="1517" y="190"/>
                </a:cubicBezTo>
                <a:cubicBezTo>
                  <a:pt x="1512" y="190"/>
                  <a:pt x="1504" y="196"/>
                  <a:pt x="1496" y="196"/>
                </a:cubicBezTo>
                <a:cubicBezTo>
                  <a:pt x="1460" y="293"/>
                  <a:pt x="1399" y="377"/>
                  <a:pt x="1302" y="414"/>
                </a:cubicBezTo>
                <a:cubicBezTo>
                  <a:pt x="1253" y="439"/>
                  <a:pt x="1205" y="439"/>
                  <a:pt x="1156" y="450"/>
                </a:cubicBezTo>
                <a:cubicBezTo>
                  <a:pt x="1046" y="475"/>
                  <a:pt x="937" y="499"/>
                  <a:pt x="840" y="523"/>
                </a:cubicBezTo>
                <a:lnTo>
                  <a:pt x="827" y="523"/>
                </a:lnTo>
                <a:cubicBezTo>
                  <a:pt x="584" y="317"/>
                  <a:pt x="316" y="134"/>
                  <a:pt x="2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8917;p60">
            <a:extLst>
              <a:ext uri="{FF2B5EF4-FFF2-40B4-BE49-F238E27FC236}">
                <a16:creationId xmlns:a16="http://schemas.microsoft.com/office/drawing/2014/main" id="{53FE8F50-053A-4241-9AFD-B5E9ABA71DD4}"/>
              </a:ext>
            </a:extLst>
          </p:cNvPr>
          <p:cNvSpPr/>
          <p:nvPr/>
        </p:nvSpPr>
        <p:spPr>
          <a:xfrm rot="20013007">
            <a:off x="202190" y="-2051804"/>
            <a:ext cx="201249" cy="392574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8917;p60">
            <a:extLst>
              <a:ext uri="{FF2B5EF4-FFF2-40B4-BE49-F238E27FC236}">
                <a16:creationId xmlns:a16="http://schemas.microsoft.com/office/drawing/2014/main" id="{B3EE0C52-E06A-4AE9-9CE5-3E1124D52C9B}"/>
              </a:ext>
            </a:extLst>
          </p:cNvPr>
          <p:cNvSpPr/>
          <p:nvPr/>
        </p:nvSpPr>
        <p:spPr>
          <a:xfrm rot="20013007">
            <a:off x="1269614" y="-2006566"/>
            <a:ext cx="184094" cy="359109"/>
          </a:xfrm>
          <a:custGeom>
            <a:avLst/>
            <a:gdLst/>
            <a:ahLst/>
            <a:cxnLst/>
            <a:rect l="l" t="t" r="r" b="b"/>
            <a:pathLst>
              <a:path w="971" h="1894" extrusionOk="0">
                <a:moveTo>
                  <a:pt x="641" y="327"/>
                </a:moveTo>
                <a:cubicBezTo>
                  <a:pt x="593" y="411"/>
                  <a:pt x="544" y="497"/>
                  <a:pt x="495" y="594"/>
                </a:cubicBezTo>
                <a:cubicBezTo>
                  <a:pt x="486" y="622"/>
                  <a:pt x="506" y="651"/>
                  <a:pt x="533" y="651"/>
                </a:cubicBezTo>
                <a:cubicBezTo>
                  <a:pt x="540" y="651"/>
                  <a:pt x="549" y="648"/>
                  <a:pt x="557" y="643"/>
                </a:cubicBezTo>
                <a:cubicBezTo>
                  <a:pt x="654" y="594"/>
                  <a:pt x="751" y="570"/>
                  <a:pt x="860" y="557"/>
                </a:cubicBezTo>
                <a:lnTo>
                  <a:pt x="860" y="557"/>
                </a:lnTo>
                <a:cubicBezTo>
                  <a:pt x="666" y="959"/>
                  <a:pt x="447" y="1324"/>
                  <a:pt x="168" y="1665"/>
                </a:cubicBezTo>
                <a:cubicBezTo>
                  <a:pt x="301" y="1348"/>
                  <a:pt x="459" y="1044"/>
                  <a:pt x="641" y="752"/>
                </a:cubicBezTo>
                <a:cubicBezTo>
                  <a:pt x="660" y="714"/>
                  <a:pt x="635" y="684"/>
                  <a:pt x="606" y="684"/>
                </a:cubicBezTo>
                <a:cubicBezTo>
                  <a:pt x="598" y="684"/>
                  <a:pt x="589" y="686"/>
                  <a:pt x="581" y="692"/>
                </a:cubicBezTo>
                <a:cubicBezTo>
                  <a:pt x="471" y="740"/>
                  <a:pt x="350" y="776"/>
                  <a:pt x="216" y="789"/>
                </a:cubicBezTo>
                <a:cubicBezTo>
                  <a:pt x="314" y="679"/>
                  <a:pt x="411" y="570"/>
                  <a:pt x="508" y="473"/>
                </a:cubicBezTo>
                <a:cubicBezTo>
                  <a:pt x="557" y="424"/>
                  <a:pt x="593" y="375"/>
                  <a:pt x="641" y="327"/>
                </a:cubicBezTo>
                <a:close/>
                <a:moveTo>
                  <a:pt x="825" y="1"/>
                </a:moveTo>
                <a:cubicBezTo>
                  <a:pt x="816" y="1"/>
                  <a:pt x="807" y="4"/>
                  <a:pt x="800" y="11"/>
                </a:cubicBezTo>
                <a:cubicBezTo>
                  <a:pt x="678" y="144"/>
                  <a:pt x="568" y="278"/>
                  <a:pt x="447" y="411"/>
                </a:cubicBezTo>
                <a:cubicBezTo>
                  <a:pt x="325" y="546"/>
                  <a:pt x="204" y="667"/>
                  <a:pt x="82" y="801"/>
                </a:cubicBezTo>
                <a:cubicBezTo>
                  <a:pt x="70" y="825"/>
                  <a:pt x="82" y="874"/>
                  <a:pt x="119" y="874"/>
                </a:cubicBezTo>
                <a:cubicBezTo>
                  <a:pt x="252" y="874"/>
                  <a:pt x="374" y="849"/>
                  <a:pt x="495" y="813"/>
                </a:cubicBezTo>
                <a:lnTo>
                  <a:pt x="495" y="813"/>
                </a:lnTo>
                <a:cubicBezTo>
                  <a:pt x="289" y="1129"/>
                  <a:pt x="131" y="1482"/>
                  <a:pt x="9" y="1846"/>
                </a:cubicBezTo>
                <a:cubicBezTo>
                  <a:pt x="1" y="1873"/>
                  <a:pt x="30" y="1893"/>
                  <a:pt x="56" y="1893"/>
                </a:cubicBezTo>
                <a:cubicBezTo>
                  <a:pt x="66" y="1893"/>
                  <a:pt x="75" y="1890"/>
                  <a:pt x="82" y="1883"/>
                </a:cubicBezTo>
                <a:cubicBezTo>
                  <a:pt x="435" y="1470"/>
                  <a:pt x="739" y="1032"/>
                  <a:pt x="958" y="533"/>
                </a:cubicBezTo>
                <a:cubicBezTo>
                  <a:pt x="970" y="509"/>
                  <a:pt x="958" y="473"/>
                  <a:pt x="922" y="473"/>
                </a:cubicBezTo>
                <a:cubicBezTo>
                  <a:pt x="824" y="473"/>
                  <a:pt x="727" y="497"/>
                  <a:pt x="630" y="533"/>
                </a:cubicBezTo>
                <a:cubicBezTo>
                  <a:pt x="703" y="375"/>
                  <a:pt x="787" y="229"/>
                  <a:pt x="860" y="84"/>
                </a:cubicBezTo>
                <a:cubicBezTo>
                  <a:pt x="873" y="71"/>
                  <a:pt x="873" y="59"/>
                  <a:pt x="873" y="47"/>
                </a:cubicBezTo>
                <a:cubicBezTo>
                  <a:pt x="873" y="21"/>
                  <a:pt x="848" y="1"/>
                  <a:pt x="825" y="1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8819;p57">
            <a:extLst>
              <a:ext uri="{FF2B5EF4-FFF2-40B4-BE49-F238E27FC236}">
                <a16:creationId xmlns:a16="http://schemas.microsoft.com/office/drawing/2014/main" id="{3887EFD1-D9E6-4CFE-8541-4CE9C3320138}"/>
              </a:ext>
            </a:extLst>
          </p:cNvPr>
          <p:cNvSpPr/>
          <p:nvPr/>
        </p:nvSpPr>
        <p:spPr>
          <a:xfrm rot="2790316">
            <a:off x="-2679332" y="-3982252"/>
            <a:ext cx="150513" cy="16253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8819;p57">
            <a:extLst>
              <a:ext uri="{FF2B5EF4-FFF2-40B4-BE49-F238E27FC236}">
                <a16:creationId xmlns:a16="http://schemas.microsoft.com/office/drawing/2014/main" id="{170DA2D0-3FFD-45DB-905D-DC5C46CFB627}"/>
              </a:ext>
            </a:extLst>
          </p:cNvPr>
          <p:cNvSpPr/>
          <p:nvPr/>
        </p:nvSpPr>
        <p:spPr>
          <a:xfrm rot="2790316">
            <a:off x="-3019608" y="-2766796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8819;p57">
            <a:extLst>
              <a:ext uri="{FF2B5EF4-FFF2-40B4-BE49-F238E27FC236}">
                <a16:creationId xmlns:a16="http://schemas.microsoft.com/office/drawing/2014/main" id="{F84D3BF0-B829-446C-ADC7-264C87515062}"/>
              </a:ext>
            </a:extLst>
          </p:cNvPr>
          <p:cNvSpPr/>
          <p:nvPr/>
        </p:nvSpPr>
        <p:spPr>
          <a:xfrm rot="2790316">
            <a:off x="-2617606" y="-3420149"/>
            <a:ext cx="177574" cy="191757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8819;p57">
            <a:extLst>
              <a:ext uri="{FF2B5EF4-FFF2-40B4-BE49-F238E27FC236}">
                <a16:creationId xmlns:a16="http://schemas.microsoft.com/office/drawing/2014/main" id="{9E9DC3E2-1216-4939-96E8-59DAC8105331}"/>
              </a:ext>
            </a:extLst>
          </p:cNvPr>
          <p:cNvSpPr/>
          <p:nvPr/>
        </p:nvSpPr>
        <p:spPr>
          <a:xfrm rot="8712737" flipH="1">
            <a:off x="-1844270" y="-3814437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8819;p57">
            <a:extLst>
              <a:ext uri="{FF2B5EF4-FFF2-40B4-BE49-F238E27FC236}">
                <a16:creationId xmlns:a16="http://schemas.microsoft.com/office/drawing/2014/main" id="{89345068-30AD-4B37-8794-31A4C2C09F74}"/>
              </a:ext>
            </a:extLst>
          </p:cNvPr>
          <p:cNvSpPr/>
          <p:nvPr/>
        </p:nvSpPr>
        <p:spPr>
          <a:xfrm rot="394072">
            <a:off x="-2609402" y="-3050692"/>
            <a:ext cx="282970" cy="30557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8819;p57">
            <a:extLst>
              <a:ext uri="{FF2B5EF4-FFF2-40B4-BE49-F238E27FC236}">
                <a16:creationId xmlns:a16="http://schemas.microsoft.com/office/drawing/2014/main" id="{3F65A1BC-69F0-4F71-9ED4-0B457916DA10}"/>
              </a:ext>
            </a:extLst>
          </p:cNvPr>
          <p:cNvSpPr/>
          <p:nvPr/>
        </p:nvSpPr>
        <p:spPr>
          <a:xfrm rot="7163394">
            <a:off x="-1797354" y="-3540055"/>
            <a:ext cx="399650" cy="431571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8819;p57">
            <a:extLst>
              <a:ext uri="{FF2B5EF4-FFF2-40B4-BE49-F238E27FC236}">
                <a16:creationId xmlns:a16="http://schemas.microsoft.com/office/drawing/2014/main" id="{AD8FF7F1-065B-4ABE-B1C6-E0999B60CE14}"/>
              </a:ext>
            </a:extLst>
          </p:cNvPr>
          <p:cNvSpPr/>
          <p:nvPr/>
        </p:nvSpPr>
        <p:spPr>
          <a:xfrm rot="2790316">
            <a:off x="-3384392" y="-3578507"/>
            <a:ext cx="516859" cy="558142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8819;p57">
            <a:extLst>
              <a:ext uri="{FF2B5EF4-FFF2-40B4-BE49-F238E27FC236}">
                <a16:creationId xmlns:a16="http://schemas.microsoft.com/office/drawing/2014/main" id="{891ACA2A-C792-4B9D-B0DA-AB8B12326AFA}"/>
              </a:ext>
            </a:extLst>
          </p:cNvPr>
          <p:cNvSpPr/>
          <p:nvPr/>
        </p:nvSpPr>
        <p:spPr>
          <a:xfrm rot="2790316">
            <a:off x="-2705130" y="-3644565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8819;p57">
            <a:extLst>
              <a:ext uri="{FF2B5EF4-FFF2-40B4-BE49-F238E27FC236}">
                <a16:creationId xmlns:a16="http://schemas.microsoft.com/office/drawing/2014/main" id="{1FFDBF52-A287-4197-BA86-94D0BF6FF284}"/>
              </a:ext>
            </a:extLst>
          </p:cNvPr>
          <p:cNvSpPr/>
          <p:nvPr/>
        </p:nvSpPr>
        <p:spPr>
          <a:xfrm rot="2790316">
            <a:off x="-2118336" y="-3836711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8819;p57">
            <a:extLst>
              <a:ext uri="{FF2B5EF4-FFF2-40B4-BE49-F238E27FC236}">
                <a16:creationId xmlns:a16="http://schemas.microsoft.com/office/drawing/2014/main" id="{91DAFC52-A864-489E-8F75-1B322850296A}"/>
              </a:ext>
            </a:extLst>
          </p:cNvPr>
          <p:cNvSpPr/>
          <p:nvPr/>
        </p:nvSpPr>
        <p:spPr>
          <a:xfrm rot="2790316">
            <a:off x="-2205860" y="-3186238"/>
            <a:ext cx="87524" cy="94515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8819;p57">
            <a:extLst>
              <a:ext uri="{FF2B5EF4-FFF2-40B4-BE49-F238E27FC236}">
                <a16:creationId xmlns:a16="http://schemas.microsoft.com/office/drawing/2014/main" id="{4B4D7003-5FE2-477B-AFED-47DE6D53F03A}"/>
              </a:ext>
            </a:extLst>
          </p:cNvPr>
          <p:cNvSpPr/>
          <p:nvPr/>
        </p:nvSpPr>
        <p:spPr>
          <a:xfrm rot="10937847" flipH="1">
            <a:off x="-2185820" y="-3544770"/>
            <a:ext cx="146499" cy="158200"/>
          </a:xfrm>
          <a:custGeom>
            <a:avLst/>
            <a:gdLst/>
            <a:ahLst/>
            <a:cxnLst/>
            <a:rect l="l" t="t" r="r" b="b"/>
            <a:pathLst>
              <a:path w="1375" h="1485" extrusionOk="0">
                <a:moveTo>
                  <a:pt x="1217" y="182"/>
                </a:moveTo>
                <a:cubicBezTo>
                  <a:pt x="1228" y="182"/>
                  <a:pt x="1253" y="244"/>
                  <a:pt x="1253" y="255"/>
                </a:cubicBezTo>
                <a:cubicBezTo>
                  <a:pt x="1253" y="280"/>
                  <a:pt x="1253" y="292"/>
                  <a:pt x="1241" y="317"/>
                </a:cubicBezTo>
                <a:lnTo>
                  <a:pt x="1192" y="280"/>
                </a:lnTo>
                <a:cubicBezTo>
                  <a:pt x="1204" y="244"/>
                  <a:pt x="1217" y="219"/>
                  <a:pt x="1217" y="182"/>
                </a:cubicBezTo>
                <a:close/>
                <a:moveTo>
                  <a:pt x="1180" y="328"/>
                </a:moveTo>
                <a:cubicBezTo>
                  <a:pt x="1180" y="341"/>
                  <a:pt x="1217" y="365"/>
                  <a:pt x="1228" y="377"/>
                </a:cubicBezTo>
                <a:cubicBezTo>
                  <a:pt x="1217" y="401"/>
                  <a:pt x="1204" y="450"/>
                  <a:pt x="1204" y="450"/>
                </a:cubicBezTo>
                <a:lnTo>
                  <a:pt x="1155" y="390"/>
                </a:lnTo>
                <a:cubicBezTo>
                  <a:pt x="1168" y="365"/>
                  <a:pt x="1168" y="353"/>
                  <a:pt x="1180" y="328"/>
                </a:cubicBezTo>
                <a:close/>
                <a:moveTo>
                  <a:pt x="1131" y="463"/>
                </a:moveTo>
                <a:lnTo>
                  <a:pt x="1180" y="536"/>
                </a:lnTo>
                <a:cubicBezTo>
                  <a:pt x="1180" y="536"/>
                  <a:pt x="1168" y="572"/>
                  <a:pt x="1168" y="584"/>
                </a:cubicBezTo>
                <a:cubicBezTo>
                  <a:pt x="1168" y="584"/>
                  <a:pt x="1131" y="547"/>
                  <a:pt x="1119" y="523"/>
                </a:cubicBezTo>
                <a:cubicBezTo>
                  <a:pt x="1119" y="499"/>
                  <a:pt x="1119" y="474"/>
                  <a:pt x="1131" y="463"/>
                </a:cubicBezTo>
                <a:close/>
                <a:moveTo>
                  <a:pt x="414" y="912"/>
                </a:moveTo>
                <a:cubicBezTo>
                  <a:pt x="438" y="912"/>
                  <a:pt x="474" y="961"/>
                  <a:pt x="474" y="973"/>
                </a:cubicBezTo>
                <a:cubicBezTo>
                  <a:pt x="463" y="985"/>
                  <a:pt x="438" y="985"/>
                  <a:pt x="426" y="985"/>
                </a:cubicBezTo>
                <a:cubicBezTo>
                  <a:pt x="426" y="985"/>
                  <a:pt x="390" y="925"/>
                  <a:pt x="377" y="912"/>
                </a:cubicBezTo>
                <a:close/>
                <a:moveTo>
                  <a:pt x="1277" y="912"/>
                </a:moveTo>
                <a:cubicBezTo>
                  <a:pt x="1277" y="925"/>
                  <a:pt x="1228" y="998"/>
                  <a:pt x="1228" y="998"/>
                </a:cubicBezTo>
                <a:lnTo>
                  <a:pt x="1168" y="998"/>
                </a:lnTo>
                <a:lnTo>
                  <a:pt x="1217" y="912"/>
                </a:lnTo>
                <a:close/>
                <a:moveTo>
                  <a:pt x="317" y="925"/>
                </a:moveTo>
                <a:lnTo>
                  <a:pt x="365" y="998"/>
                </a:lnTo>
                <a:cubicBezTo>
                  <a:pt x="353" y="998"/>
                  <a:pt x="317" y="1009"/>
                  <a:pt x="304" y="1009"/>
                </a:cubicBezTo>
                <a:cubicBezTo>
                  <a:pt x="304" y="1009"/>
                  <a:pt x="244" y="936"/>
                  <a:pt x="244" y="925"/>
                </a:cubicBezTo>
                <a:close/>
                <a:moveTo>
                  <a:pt x="912" y="888"/>
                </a:moveTo>
                <a:cubicBezTo>
                  <a:pt x="936" y="888"/>
                  <a:pt x="961" y="900"/>
                  <a:pt x="985" y="900"/>
                </a:cubicBezTo>
                <a:cubicBezTo>
                  <a:pt x="985" y="900"/>
                  <a:pt x="973" y="998"/>
                  <a:pt x="973" y="1009"/>
                </a:cubicBezTo>
                <a:lnTo>
                  <a:pt x="888" y="998"/>
                </a:lnTo>
                <a:cubicBezTo>
                  <a:pt x="900" y="961"/>
                  <a:pt x="900" y="925"/>
                  <a:pt x="912" y="888"/>
                </a:cubicBezTo>
                <a:close/>
                <a:moveTo>
                  <a:pt x="1144" y="912"/>
                </a:moveTo>
                <a:cubicBezTo>
                  <a:pt x="1131" y="925"/>
                  <a:pt x="1095" y="998"/>
                  <a:pt x="1095" y="1009"/>
                </a:cubicBezTo>
                <a:lnTo>
                  <a:pt x="1034" y="1009"/>
                </a:lnTo>
                <a:cubicBezTo>
                  <a:pt x="1034" y="998"/>
                  <a:pt x="1046" y="912"/>
                  <a:pt x="1046" y="912"/>
                </a:cubicBezTo>
                <a:close/>
                <a:moveTo>
                  <a:pt x="171" y="936"/>
                </a:moveTo>
                <a:cubicBezTo>
                  <a:pt x="171" y="949"/>
                  <a:pt x="231" y="1022"/>
                  <a:pt x="231" y="1022"/>
                </a:cubicBezTo>
                <a:cubicBezTo>
                  <a:pt x="207" y="1034"/>
                  <a:pt x="182" y="1034"/>
                  <a:pt x="158" y="1034"/>
                </a:cubicBezTo>
                <a:cubicBezTo>
                  <a:pt x="158" y="1034"/>
                  <a:pt x="98" y="961"/>
                  <a:pt x="85" y="949"/>
                </a:cubicBezTo>
                <a:cubicBezTo>
                  <a:pt x="109" y="936"/>
                  <a:pt x="146" y="936"/>
                  <a:pt x="171" y="936"/>
                </a:cubicBezTo>
                <a:close/>
                <a:moveTo>
                  <a:pt x="876" y="1058"/>
                </a:moveTo>
                <a:cubicBezTo>
                  <a:pt x="876" y="1058"/>
                  <a:pt x="949" y="1071"/>
                  <a:pt x="961" y="1071"/>
                </a:cubicBezTo>
                <a:cubicBezTo>
                  <a:pt x="949" y="1119"/>
                  <a:pt x="936" y="1168"/>
                  <a:pt x="925" y="1204"/>
                </a:cubicBezTo>
                <a:cubicBezTo>
                  <a:pt x="912" y="1204"/>
                  <a:pt x="839" y="1192"/>
                  <a:pt x="839" y="1192"/>
                </a:cubicBezTo>
                <a:cubicBezTo>
                  <a:pt x="852" y="1155"/>
                  <a:pt x="863" y="1107"/>
                  <a:pt x="876" y="1058"/>
                </a:cubicBezTo>
                <a:close/>
                <a:moveTo>
                  <a:pt x="231" y="98"/>
                </a:moveTo>
                <a:cubicBezTo>
                  <a:pt x="377" y="158"/>
                  <a:pt x="499" y="231"/>
                  <a:pt x="620" y="328"/>
                </a:cubicBezTo>
                <a:cubicBezTo>
                  <a:pt x="620" y="339"/>
                  <a:pt x="652" y="356"/>
                  <a:pt x="671" y="356"/>
                </a:cubicBezTo>
                <a:cubicBezTo>
                  <a:pt x="675" y="356"/>
                  <a:pt x="679" y="355"/>
                  <a:pt x="681" y="353"/>
                </a:cubicBezTo>
                <a:cubicBezTo>
                  <a:pt x="790" y="280"/>
                  <a:pt x="1144" y="122"/>
                  <a:pt x="1155" y="122"/>
                </a:cubicBezTo>
                <a:lnTo>
                  <a:pt x="1155" y="122"/>
                </a:lnTo>
                <a:cubicBezTo>
                  <a:pt x="1155" y="134"/>
                  <a:pt x="1058" y="401"/>
                  <a:pt x="1046" y="450"/>
                </a:cubicBezTo>
                <a:cubicBezTo>
                  <a:pt x="1034" y="511"/>
                  <a:pt x="1046" y="547"/>
                  <a:pt x="1082" y="596"/>
                </a:cubicBezTo>
                <a:cubicBezTo>
                  <a:pt x="1144" y="682"/>
                  <a:pt x="1204" y="766"/>
                  <a:pt x="1265" y="839"/>
                </a:cubicBezTo>
                <a:cubicBezTo>
                  <a:pt x="1232" y="843"/>
                  <a:pt x="1199" y="844"/>
                  <a:pt x="1165" y="844"/>
                </a:cubicBezTo>
                <a:cubicBezTo>
                  <a:pt x="1072" y="844"/>
                  <a:pt x="977" y="833"/>
                  <a:pt x="888" y="815"/>
                </a:cubicBezTo>
                <a:cubicBezTo>
                  <a:pt x="876" y="815"/>
                  <a:pt x="852" y="815"/>
                  <a:pt x="852" y="839"/>
                </a:cubicBezTo>
                <a:cubicBezTo>
                  <a:pt x="815" y="1009"/>
                  <a:pt x="779" y="1168"/>
                  <a:pt x="730" y="1326"/>
                </a:cubicBezTo>
                <a:cubicBezTo>
                  <a:pt x="657" y="1180"/>
                  <a:pt x="584" y="1046"/>
                  <a:pt x="511" y="900"/>
                </a:cubicBezTo>
                <a:cubicBezTo>
                  <a:pt x="499" y="876"/>
                  <a:pt x="487" y="852"/>
                  <a:pt x="450" y="839"/>
                </a:cubicBezTo>
                <a:cubicBezTo>
                  <a:pt x="445" y="838"/>
                  <a:pt x="436" y="837"/>
                  <a:pt x="425" y="837"/>
                </a:cubicBezTo>
                <a:cubicBezTo>
                  <a:pt x="351" y="837"/>
                  <a:pt x="162" y="865"/>
                  <a:pt x="109" y="876"/>
                </a:cubicBezTo>
                <a:cubicBezTo>
                  <a:pt x="182" y="766"/>
                  <a:pt x="280" y="669"/>
                  <a:pt x="377" y="584"/>
                </a:cubicBezTo>
                <a:cubicBezTo>
                  <a:pt x="390" y="572"/>
                  <a:pt x="401" y="523"/>
                  <a:pt x="401" y="511"/>
                </a:cubicBezTo>
                <a:cubicBezTo>
                  <a:pt x="365" y="426"/>
                  <a:pt x="255" y="158"/>
                  <a:pt x="231" y="98"/>
                </a:cubicBezTo>
                <a:close/>
                <a:moveTo>
                  <a:pt x="815" y="1265"/>
                </a:moveTo>
                <a:cubicBezTo>
                  <a:pt x="815" y="1265"/>
                  <a:pt x="900" y="1277"/>
                  <a:pt x="912" y="1277"/>
                </a:cubicBezTo>
                <a:cubicBezTo>
                  <a:pt x="888" y="1326"/>
                  <a:pt x="863" y="1411"/>
                  <a:pt x="863" y="1411"/>
                </a:cubicBezTo>
                <a:cubicBezTo>
                  <a:pt x="863" y="1411"/>
                  <a:pt x="790" y="1411"/>
                  <a:pt x="779" y="1399"/>
                </a:cubicBezTo>
                <a:cubicBezTo>
                  <a:pt x="790" y="1350"/>
                  <a:pt x="803" y="1314"/>
                  <a:pt x="815" y="1265"/>
                </a:cubicBezTo>
                <a:close/>
                <a:moveTo>
                  <a:pt x="182" y="0"/>
                </a:moveTo>
                <a:cubicBezTo>
                  <a:pt x="158" y="0"/>
                  <a:pt x="134" y="25"/>
                  <a:pt x="146" y="49"/>
                </a:cubicBezTo>
                <a:cubicBezTo>
                  <a:pt x="171" y="122"/>
                  <a:pt x="207" y="207"/>
                  <a:pt x="231" y="292"/>
                </a:cubicBezTo>
                <a:cubicBezTo>
                  <a:pt x="268" y="365"/>
                  <a:pt x="304" y="450"/>
                  <a:pt x="328" y="523"/>
                </a:cubicBezTo>
                <a:cubicBezTo>
                  <a:pt x="328" y="523"/>
                  <a:pt x="98" y="766"/>
                  <a:pt x="12" y="900"/>
                </a:cubicBezTo>
                <a:cubicBezTo>
                  <a:pt x="0" y="912"/>
                  <a:pt x="12" y="961"/>
                  <a:pt x="25" y="961"/>
                </a:cubicBezTo>
                <a:lnTo>
                  <a:pt x="109" y="1071"/>
                </a:lnTo>
                <a:cubicBezTo>
                  <a:pt x="120" y="1080"/>
                  <a:pt x="146" y="1098"/>
                  <a:pt x="162" y="1098"/>
                </a:cubicBezTo>
                <a:cubicBezTo>
                  <a:pt x="165" y="1098"/>
                  <a:pt x="168" y="1097"/>
                  <a:pt x="171" y="1095"/>
                </a:cubicBezTo>
                <a:cubicBezTo>
                  <a:pt x="231" y="1082"/>
                  <a:pt x="487" y="1046"/>
                  <a:pt x="511" y="1034"/>
                </a:cubicBezTo>
                <a:cubicBezTo>
                  <a:pt x="572" y="1168"/>
                  <a:pt x="633" y="1301"/>
                  <a:pt x="706" y="1436"/>
                </a:cubicBezTo>
                <a:cubicBezTo>
                  <a:pt x="706" y="1447"/>
                  <a:pt x="803" y="1484"/>
                  <a:pt x="876" y="1484"/>
                </a:cubicBezTo>
                <a:cubicBezTo>
                  <a:pt x="888" y="1484"/>
                  <a:pt x="925" y="1436"/>
                  <a:pt x="925" y="1423"/>
                </a:cubicBezTo>
                <a:cubicBezTo>
                  <a:pt x="961" y="1314"/>
                  <a:pt x="1009" y="1192"/>
                  <a:pt x="1022" y="1071"/>
                </a:cubicBezTo>
                <a:cubicBezTo>
                  <a:pt x="1022" y="1071"/>
                  <a:pt x="1253" y="1058"/>
                  <a:pt x="1265" y="1046"/>
                </a:cubicBezTo>
                <a:cubicBezTo>
                  <a:pt x="1277" y="1046"/>
                  <a:pt x="1363" y="900"/>
                  <a:pt x="1363" y="888"/>
                </a:cubicBezTo>
                <a:cubicBezTo>
                  <a:pt x="1374" y="876"/>
                  <a:pt x="1374" y="863"/>
                  <a:pt x="1363" y="839"/>
                </a:cubicBezTo>
                <a:cubicBezTo>
                  <a:pt x="1314" y="790"/>
                  <a:pt x="1217" y="657"/>
                  <a:pt x="1217" y="657"/>
                </a:cubicBezTo>
                <a:cubicBezTo>
                  <a:pt x="1217" y="620"/>
                  <a:pt x="1301" y="328"/>
                  <a:pt x="1314" y="268"/>
                </a:cubicBezTo>
                <a:cubicBezTo>
                  <a:pt x="1314" y="268"/>
                  <a:pt x="1326" y="255"/>
                  <a:pt x="1326" y="244"/>
                </a:cubicBezTo>
                <a:cubicBezTo>
                  <a:pt x="1326" y="231"/>
                  <a:pt x="1265" y="109"/>
                  <a:pt x="1241" y="85"/>
                </a:cubicBezTo>
                <a:cubicBezTo>
                  <a:pt x="1241" y="73"/>
                  <a:pt x="1204" y="36"/>
                  <a:pt x="1180" y="36"/>
                </a:cubicBezTo>
                <a:cubicBezTo>
                  <a:pt x="1144" y="36"/>
                  <a:pt x="779" y="219"/>
                  <a:pt x="657" y="280"/>
                </a:cubicBezTo>
                <a:cubicBezTo>
                  <a:pt x="584" y="219"/>
                  <a:pt x="511" y="171"/>
                  <a:pt x="426" y="122"/>
                </a:cubicBezTo>
                <a:cubicBezTo>
                  <a:pt x="353" y="85"/>
                  <a:pt x="268" y="36"/>
                  <a:pt x="18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8" name="Picture 257">
            <a:extLst>
              <a:ext uri="{FF2B5EF4-FFF2-40B4-BE49-F238E27FC236}">
                <a16:creationId xmlns:a16="http://schemas.microsoft.com/office/drawing/2014/main" id="{E825AB91-5537-4B12-A5C1-D9CA2F79F8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66892" t="53116" r="7827" b="12086"/>
          <a:stretch/>
        </p:blipFill>
        <p:spPr>
          <a:xfrm rot="17066516">
            <a:off x="-7413501" y="4768464"/>
            <a:ext cx="756916" cy="1041828"/>
          </a:xfrm>
          <a:prstGeom prst="rect">
            <a:avLst/>
          </a:prstGeom>
        </p:spPr>
      </p:pic>
      <p:pic>
        <p:nvPicPr>
          <p:cNvPr id="259" name="Picture 258">
            <a:extLst>
              <a:ext uri="{FF2B5EF4-FFF2-40B4-BE49-F238E27FC236}">
                <a16:creationId xmlns:a16="http://schemas.microsoft.com/office/drawing/2014/main" id="{C83A65A0-1C7E-48CC-80AB-C87E4B73AB1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18958127">
            <a:off x="-5672644" y="3952411"/>
            <a:ext cx="3023194" cy="900368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2C02AEB3-DC44-4F85-993A-CDAB38D2D70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19714252">
            <a:off x="-5918027" y="825861"/>
            <a:ext cx="3369160" cy="838442"/>
          </a:xfrm>
          <a:prstGeom prst="rect">
            <a:avLst/>
          </a:prstGeom>
        </p:spPr>
      </p:pic>
      <p:sp>
        <p:nvSpPr>
          <p:cNvPr id="261" name="Title 1">
            <a:extLst>
              <a:ext uri="{FF2B5EF4-FFF2-40B4-BE49-F238E27FC236}">
                <a16:creationId xmlns:a16="http://schemas.microsoft.com/office/drawing/2014/main" id="{6A87ECF0-6E9E-4234-A592-9D04045D3505}"/>
              </a:ext>
            </a:extLst>
          </p:cNvPr>
          <p:cNvSpPr txBox="1">
            <a:spLocks/>
          </p:cNvSpPr>
          <p:nvPr/>
        </p:nvSpPr>
        <p:spPr>
          <a:xfrm>
            <a:off x="-5988342" y="335500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Aliran</a:t>
            </a:r>
            <a:r>
              <a:rPr lang="en-US" sz="2400" b="1" dirty="0"/>
              <a:t> </a:t>
            </a:r>
          </a:p>
          <a:p>
            <a:pPr algn="ctr"/>
            <a:r>
              <a:rPr lang="en-US" sz="2400" b="1" dirty="0" err="1"/>
              <a:t>Netivisme</a:t>
            </a:r>
            <a:endParaRPr lang="en-US" sz="2400" b="1" dirty="0"/>
          </a:p>
        </p:txBody>
      </p:sp>
      <p:sp>
        <p:nvSpPr>
          <p:cNvPr id="262" name="Subtitle 2">
            <a:extLst>
              <a:ext uri="{FF2B5EF4-FFF2-40B4-BE49-F238E27FC236}">
                <a16:creationId xmlns:a16="http://schemas.microsoft.com/office/drawing/2014/main" id="{A047858A-7377-44E7-99F8-37AEF80AC12A}"/>
              </a:ext>
            </a:extLst>
          </p:cNvPr>
          <p:cNvSpPr txBox="1">
            <a:spLocks/>
          </p:cNvSpPr>
          <p:nvPr/>
        </p:nvSpPr>
        <p:spPr>
          <a:xfrm>
            <a:off x="-6151561" y="915514"/>
            <a:ext cx="3383645" cy="64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bawaan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dalam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, </a:t>
            </a:r>
          </a:p>
          <a:p>
            <a:pPr algn="l"/>
            <a:r>
              <a:rPr lang="en-US" sz="1050" b="1" dirty="0"/>
              <a:t>	yang </a:t>
            </a:r>
            <a:r>
              <a:rPr lang="en-US" sz="1050" b="1" dirty="0" err="1"/>
              <a:t>bentuknya</a:t>
            </a:r>
            <a:r>
              <a:rPr lang="en-US" sz="1050" b="1" dirty="0"/>
              <a:t> </a:t>
            </a:r>
            <a:r>
              <a:rPr lang="en-US" sz="1050" b="1" dirty="0" err="1"/>
              <a:t>dapat</a:t>
            </a:r>
            <a:r>
              <a:rPr lang="en-US" sz="1050" b="1" dirty="0"/>
              <a:t> </a:t>
            </a:r>
            <a:r>
              <a:rPr lang="en-US" sz="1050" b="1" dirty="0" err="1"/>
              <a:t>berupa</a:t>
            </a:r>
            <a:r>
              <a:rPr lang="en-US" sz="1050" b="1" dirty="0"/>
              <a:t> </a:t>
            </a:r>
            <a:r>
              <a:rPr lang="en-US" sz="1050" b="1" dirty="0" err="1"/>
              <a:t>kecenderungan</a:t>
            </a:r>
            <a:r>
              <a:rPr lang="en-US" sz="1050" b="1" dirty="0"/>
              <a:t> </a:t>
            </a:r>
            <a:r>
              <a:rPr lang="en-US" sz="1050" b="1" dirty="0" err="1"/>
              <a:t>bakat</a:t>
            </a:r>
            <a:r>
              <a:rPr lang="en-US" sz="1050" b="1" dirty="0"/>
              <a:t> dan </a:t>
            </a:r>
            <a:r>
              <a:rPr lang="en-US" sz="1050" b="1" dirty="0" err="1"/>
              <a:t>akal</a:t>
            </a:r>
            <a:endParaRPr lang="en-US" sz="1400" b="1" dirty="0"/>
          </a:p>
        </p:txBody>
      </p:sp>
      <p:sp>
        <p:nvSpPr>
          <p:cNvPr id="263" name="Title 1">
            <a:extLst>
              <a:ext uri="{FF2B5EF4-FFF2-40B4-BE49-F238E27FC236}">
                <a16:creationId xmlns:a16="http://schemas.microsoft.com/office/drawing/2014/main" id="{97A90E5D-C9F9-4EE9-8BB4-8807524B4E1B}"/>
              </a:ext>
            </a:extLst>
          </p:cNvPr>
          <p:cNvSpPr txBox="1">
            <a:spLocks/>
          </p:cNvSpPr>
          <p:nvPr/>
        </p:nvSpPr>
        <p:spPr>
          <a:xfrm rot="962347">
            <a:off x="-5219245" y="1944342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Empirisme</a:t>
            </a:r>
            <a:endParaRPr lang="en-US" sz="2400" b="1" dirty="0"/>
          </a:p>
        </p:txBody>
      </p:sp>
      <p:pic>
        <p:nvPicPr>
          <p:cNvPr id="264" name="Picture 263">
            <a:extLst>
              <a:ext uri="{FF2B5EF4-FFF2-40B4-BE49-F238E27FC236}">
                <a16:creationId xmlns:a16="http://schemas.microsoft.com/office/drawing/2014/main" id="{2792E13D-C8B0-483C-80E4-E3AF214DB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rgbClr val="FFFF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FilmGrain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rcRect l="40296" t="54107" r="33045" b="27760"/>
          <a:stretch/>
        </p:blipFill>
        <p:spPr>
          <a:xfrm rot="3751133">
            <a:off x="-5686936" y="2365070"/>
            <a:ext cx="3023194" cy="994853"/>
          </a:xfrm>
          <a:prstGeom prst="rect">
            <a:avLst/>
          </a:prstGeom>
        </p:spPr>
      </p:pic>
      <p:sp>
        <p:nvSpPr>
          <p:cNvPr id="265" name="Subtitle 2">
            <a:extLst>
              <a:ext uri="{FF2B5EF4-FFF2-40B4-BE49-F238E27FC236}">
                <a16:creationId xmlns:a16="http://schemas.microsoft.com/office/drawing/2014/main" id="{038F68B9-2731-4EEB-B9E4-4A449457CFB5}"/>
              </a:ext>
            </a:extLst>
          </p:cNvPr>
          <p:cNvSpPr txBox="1">
            <a:spLocks/>
          </p:cNvSpPr>
          <p:nvPr/>
        </p:nvSpPr>
        <p:spPr>
          <a:xfrm rot="982708">
            <a:off x="-5997723" y="2364564"/>
            <a:ext cx="3321328" cy="64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luar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.</a:t>
            </a:r>
          </a:p>
          <a:p>
            <a:pPr algn="l"/>
            <a:r>
              <a:rPr lang="en-US" sz="1050" b="1" dirty="0"/>
              <a:t>	</a:t>
            </a:r>
            <a:r>
              <a:rPr lang="en-US" sz="1050" b="1" dirty="0" err="1"/>
              <a:t>yaitu</a:t>
            </a:r>
            <a:r>
              <a:rPr lang="en-US" sz="1050" b="1" dirty="0"/>
              <a:t> </a:t>
            </a:r>
            <a:r>
              <a:rPr lang="en-US" sz="1050" b="1" dirty="0" err="1"/>
              <a:t>pengalaman</a:t>
            </a:r>
            <a:r>
              <a:rPr lang="en-US" sz="1050" b="1" dirty="0"/>
              <a:t> </a:t>
            </a:r>
            <a:r>
              <a:rPr lang="en-US" sz="1050" b="1" dirty="0" err="1"/>
              <a:t>termasuk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sosial</a:t>
            </a:r>
            <a:r>
              <a:rPr lang="en-US" sz="1050" b="1" dirty="0"/>
              <a:t> </a:t>
            </a:r>
            <a:r>
              <a:rPr lang="en-US" sz="1050" b="1" dirty="0" err="1"/>
              <a:t>serta</a:t>
            </a:r>
            <a:r>
              <a:rPr lang="en-US" sz="1050" b="1" dirty="0"/>
              <a:t> </a:t>
            </a:r>
            <a:r>
              <a:rPr lang="en-US" sz="1050" b="1" dirty="0" err="1"/>
              <a:t>pendekatan</a:t>
            </a:r>
            <a:r>
              <a:rPr lang="en-US" sz="1050" b="1" dirty="0"/>
              <a:t> yang </a:t>
            </a:r>
            <a:r>
              <a:rPr lang="en-US" sz="1050" b="1" dirty="0" err="1"/>
              <a:t>diberikan</a:t>
            </a:r>
            <a:r>
              <a:rPr lang="en-US" sz="1050" b="1" dirty="0"/>
              <a:t> </a:t>
            </a:r>
            <a:r>
              <a:rPr lang="en-US" sz="1050" b="1" dirty="0" err="1"/>
              <a:t>pembinaan</a:t>
            </a:r>
            <a:endParaRPr lang="en-US" sz="1400" b="1" dirty="0"/>
          </a:p>
        </p:txBody>
      </p:sp>
      <p:sp>
        <p:nvSpPr>
          <p:cNvPr id="266" name="Google Shape;2220;p35">
            <a:extLst>
              <a:ext uri="{FF2B5EF4-FFF2-40B4-BE49-F238E27FC236}">
                <a16:creationId xmlns:a16="http://schemas.microsoft.com/office/drawing/2014/main" id="{55FD08CC-A9D5-4B3C-94D5-5C194776D95C}"/>
              </a:ext>
            </a:extLst>
          </p:cNvPr>
          <p:cNvSpPr/>
          <p:nvPr/>
        </p:nvSpPr>
        <p:spPr>
          <a:xfrm rot="10800000" flipV="1">
            <a:off x="-5610338" y="2440675"/>
            <a:ext cx="161443" cy="247689"/>
          </a:xfrm>
          <a:custGeom>
            <a:avLst/>
            <a:gdLst/>
            <a:ahLst/>
            <a:cxnLst/>
            <a:rect l="l" t="t" r="r" b="b"/>
            <a:pathLst>
              <a:path w="3321" h="5095" extrusionOk="0">
                <a:moveTo>
                  <a:pt x="986" y="204"/>
                </a:moveTo>
                <a:cubicBezTo>
                  <a:pt x="997" y="241"/>
                  <a:pt x="1083" y="460"/>
                  <a:pt x="1095" y="496"/>
                </a:cubicBezTo>
                <a:cubicBezTo>
                  <a:pt x="1046" y="485"/>
                  <a:pt x="997" y="472"/>
                  <a:pt x="949" y="472"/>
                </a:cubicBezTo>
                <a:cubicBezTo>
                  <a:pt x="949" y="460"/>
                  <a:pt x="973" y="277"/>
                  <a:pt x="986" y="204"/>
                </a:cubicBezTo>
                <a:close/>
                <a:moveTo>
                  <a:pt x="694" y="1312"/>
                </a:moveTo>
                <a:cubicBezTo>
                  <a:pt x="937" y="1336"/>
                  <a:pt x="1168" y="1409"/>
                  <a:pt x="1387" y="1542"/>
                </a:cubicBezTo>
                <a:cubicBezTo>
                  <a:pt x="1605" y="1676"/>
                  <a:pt x="1800" y="1858"/>
                  <a:pt x="1959" y="2077"/>
                </a:cubicBezTo>
                <a:cubicBezTo>
                  <a:pt x="2311" y="2564"/>
                  <a:pt x="2432" y="3172"/>
                  <a:pt x="2408" y="3768"/>
                </a:cubicBezTo>
                <a:cubicBezTo>
                  <a:pt x="2396" y="4109"/>
                  <a:pt x="2335" y="4437"/>
                  <a:pt x="2262" y="4765"/>
                </a:cubicBezTo>
                <a:cubicBezTo>
                  <a:pt x="2250" y="4741"/>
                  <a:pt x="2178" y="4583"/>
                  <a:pt x="2165" y="4522"/>
                </a:cubicBezTo>
                <a:lnTo>
                  <a:pt x="2165" y="4498"/>
                </a:lnTo>
                <a:cubicBezTo>
                  <a:pt x="2165" y="4461"/>
                  <a:pt x="2408" y="3804"/>
                  <a:pt x="2153" y="2953"/>
                </a:cubicBezTo>
                <a:cubicBezTo>
                  <a:pt x="2007" y="2491"/>
                  <a:pt x="1727" y="2090"/>
                  <a:pt x="1351" y="1798"/>
                </a:cubicBezTo>
                <a:cubicBezTo>
                  <a:pt x="1156" y="1628"/>
                  <a:pt x="670" y="1396"/>
                  <a:pt x="657" y="1396"/>
                </a:cubicBezTo>
                <a:cubicBezTo>
                  <a:pt x="670" y="1372"/>
                  <a:pt x="681" y="1336"/>
                  <a:pt x="694" y="1312"/>
                </a:cubicBezTo>
                <a:close/>
                <a:moveTo>
                  <a:pt x="913" y="120"/>
                </a:moveTo>
                <a:lnTo>
                  <a:pt x="913" y="120"/>
                </a:lnTo>
                <a:cubicBezTo>
                  <a:pt x="900" y="217"/>
                  <a:pt x="888" y="326"/>
                  <a:pt x="876" y="436"/>
                </a:cubicBezTo>
                <a:cubicBezTo>
                  <a:pt x="864" y="448"/>
                  <a:pt x="851" y="521"/>
                  <a:pt x="888" y="533"/>
                </a:cubicBezTo>
                <a:cubicBezTo>
                  <a:pt x="1569" y="606"/>
                  <a:pt x="2202" y="971"/>
                  <a:pt x="2603" y="1506"/>
                </a:cubicBezTo>
                <a:cubicBezTo>
                  <a:pt x="2834" y="1822"/>
                  <a:pt x="2980" y="2175"/>
                  <a:pt x="3077" y="2552"/>
                </a:cubicBezTo>
                <a:cubicBezTo>
                  <a:pt x="3175" y="2929"/>
                  <a:pt x="3223" y="3318"/>
                  <a:pt x="3211" y="3707"/>
                </a:cubicBezTo>
                <a:cubicBezTo>
                  <a:pt x="3211" y="3926"/>
                  <a:pt x="3186" y="4145"/>
                  <a:pt x="3138" y="4364"/>
                </a:cubicBezTo>
                <a:cubicBezTo>
                  <a:pt x="3113" y="4474"/>
                  <a:pt x="3089" y="4571"/>
                  <a:pt x="3053" y="4680"/>
                </a:cubicBezTo>
                <a:cubicBezTo>
                  <a:pt x="3016" y="4790"/>
                  <a:pt x="2943" y="4996"/>
                  <a:pt x="2943" y="5009"/>
                </a:cubicBezTo>
                <a:cubicBezTo>
                  <a:pt x="2846" y="4972"/>
                  <a:pt x="2749" y="4947"/>
                  <a:pt x="2651" y="4923"/>
                </a:cubicBezTo>
                <a:cubicBezTo>
                  <a:pt x="2554" y="4887"/>
                  <a:pt x="2323" y="4838"/>
                  <a:pt x="2323" y="4838"/>
                </a:cubicBezTo>
                <a:cubicBezTo>
                  <a:pt x="2481" y="4206"/>
                  <a:pt x="2554" y="3537"/>
                  <a:pt x="2408" y="2893"/>
                </a:cubicBezTo>
                <a:cubicBezTo>
                  <a:pt x="2286" y="2345"/>
                  <a:pt x="1970" y="1834"/>
                  <a:pt x="1496" y="1518"/>
                </a:cubicBezTo>
                <a:cubicBezTo>
                  <a:pt x="1253" y="1348"/>
                  <a:pt x="949" y="1239"/>
                  <a:pt x="657" y="1226"/>
                </a:cubicBezTo>
                <a:cubicBezTo>
                  <a:pt x="621" y="1226"/>
                  <a:pt x="608" y="1250"/>
                  <a:pt x="608" y="1275"/>
                </a:cubicBezTo>
                <a:cubicBezTo>
                  <a:pt x="584" y="1372"/>
                  <a:pt x="535" y="1469"/>
                  <a:pt x="475" y="1555"/>
                </a:cubicBezTo>
                <a:cubicBezTo>
                  <a:pt x="341" y="1348"/>
                  <a:pt x="97" y="594"/>
                  <a:pt x="134" y="558"/>
                </a:cubicBezTo>
                <a:cubicBezTo>
                  <a:pt x="159" y="533"/>
                  <a:pt x="207" y="509"/>
                  <a:pt x="232" y="496"/>
                </a:cubicBezTo>
                <a:cubicBezTo>
                  <a:pt x="268" y="472"/>
                  <a:pt x="778" y="180"/>
                  <a:pt x="913" y="120"/>
                </a:cubicBezTo>
                <a:close/>
                <a:moveTo>
                  <a:pt x="966" y="0"/>
                </a:moveTo>
                <a:cubicBezTo>
                  <a:pt x="957" y="0"/>
                  <a:pt x="947" y="3"/>
                  <a:pt x="937" y="10"/>
                </a:cubicBezTo>
                <a:cubicBezTo>
                  <a:pt x="803" y="83"/>
                  <a:pt x="657" y="168"/>
                  <a:pt x="511" y="241"/>
                </a:cubicBezTo>
                <a:cubicBezTo>
                  <a:pt x="451" y="277"/>
                  <a:pt x="378" y="326"/>
                  <a:pt x="305" y="363"/>
                </a:cubicBezTo>
                <a:cubicBezTo>
                  <a:pt x="243" y="399"/>
                  <a:pt x="170" y="423"/>
                  <a:pt x="110" y="472"/>
                </a:cubicBezTo>
                <a:cubicBezTo>
                  <a:pt x="0" y="545"/>
                  <a:pt x="49" y="715"/>
                  <a:pt x="73" y="825"/>
                </a:cubicBezTo>
                <a:cubicBezTo>
                  <a:pt x="110" y="958"/>
                  <a:pt x="146" y="1093"/>
                  <a:pt x="207" y="1226"/>
                </a:cubicBezTo>
                <a:cubicBezTo>
                  <a:pt x="268" y="1372"/>
                  <a:pt x="341" y="1506"/>
                  <a:pt x="426" y="1639"/>
                </a:cubicBezTo>
                <a:cubicBezTo>
                  <a:pt x="434" y="1655"/>
                  <a:pt x="451" y="1665"/>
                  <a:pt x="468" y="1665"/>
                </a:cubicBezTo>
                <a:cubicBezTo>
                  <a:pt x="479" y="1665"/>
                  <a:pt x="490" y="1661"/>
                  <a:pt x="499" y="1652"/>
                </a:cubicBezTo>
                <a:cubicBezTo>
                  <a:pt x="548" y="1591"/>
                  <a:pt x="597" y="1530"/>
                  <a:pt x="633" y="1458"/>
                </a:cubicBezTo>
                <a:cubicBezTo>
                  <a:pt x="633" y="1469"/>
                  <a:pt x="1253" y="1652"/>
                  <a:pt x="1703" y="2285"/>
                </a:cubicBezTo>
                <a:cubicBezTo>
                  <a:pt x="1983" y="2674"/>
                  <a:pt x="2153" y="3136"/>
                  <a:pt x="2178" y="3622"/>
                </a:cubicBezTo>
                <a:cubicBezTo>
                  <a:pt x="2189" y="3768"/>
                  <a:pt x="2178" y="3926"/>
                  <a:pt x="2153" y="4072"/>
                </a:cubicBezTo>
                <a:cubicBezTo>
                  <a:pt x="2153" y="4145"/>
                  <a:pt x="2129" y="4218"/>
                  <a:pt x="2116" y="4291"/>
                </a:cubicBezTo>
                <a:cubicBezTo>
                  <a:pt x="2105" y="4328"/>
                  <a:pt x="2092" y="4376"/>
                  <a:pt x="2080" y="4412"/>
                </a:cubicBezTo>
                <a:cubicBezTo>
                  <a:pt x="2056" y="4522"/>
                  <a:pt x="2092" y="4656"/>
                  <a:pt x="2141" y="4753"/>
                </a:cubicBezTo>
                <a:cubicBezTo>
                  <a:pt x="2165" y="4801"/>
                  <a:pt x="2189" y="4850"/>
                  <a:pt x="2214" y="4887"/>
                </a:cubicBezTo>
                <a:cubicBezTo>
                  <a:pt x="2226" y="4923"/>
                  <a:pt x="2323" y="4923"/>
                  <a:pt x="2348" y="4923"/>
                </a:cubicBezTo>
                <a:cubicBezTo>
                  <a:pt x="2372" y="4936"/>
                  <a:pt x="2822" y="5069"/>
                  <a:pt x="2932" y="5093"/>
                </a:cubicBezTo>
                <a:cubicBezTo>
                  <a:pt x="2934" y="5094"/>
                  <a:pt x="2937" y="5095"/>
                  <a:pt x="2940" y="5095"/>
                </a:cubicBezTo>
                <a:cubicBezTo>
                  <a:pt x="2971" y="5095"/>
                  <a:pt x="2993" y="5032"/>
                  <a:pt x="3005" y="5020"/>
                </a:cubicBezTo>
                <a:cubicBezTo>
                  <a:pt x="3102" y="4850"/>
                  <a:pt x="3162" y="4644"/>
                  <a:pt x="3199" y="4449"/>
                </a:cubicBezTo>
                <a:cubicBezTo>
                  <a:pt x="3248" y="4255"/>
                  <a:pt x="3284" y="4060"/>
                  <a:pt x="3296" y="3853"/>
                </a:cubicBezTo>
                <a:cubicBezTo>
                  <a:pt x="3321" y="3452"/>
                  <a:pt x="3284" y="3050"/>
                  <a:pt x="3186" y="2661"/>
                </a:cubicBezTo>
                <a:cubicBezTo>
                  <a:pt x="3102" y="2272"/>
                  <a:pt x="2956" y="1895"/>
                  <a:pt x="2737" y="1566"/>
                </a:cubicBezTo>
                <a:cubicBezTo>
                  <a:pt x="2542" y="1275"/>
                  <a:pt x="2286" y="1031"/>
                  <a:pt x="1995" y="837"/>
                </a:cubicBezTo>
                <a:cubicBezTo>
                  <a:pt x="1740" y="691"/>
                  <a:pt x="1472" y="569"/>
                  <a:pt x="1180" y="509"/>
                </a:cubicBezTo>
                <a:cubicBezTo>
                  <a:pt x="1180" y="496"/>
                  <a:pt x="997" y="47"/>
                  <a:pt x="997" y="47"/>
                </a:cubicBezTo>
                <a:cubicBezTo>
                  <a:pt x="1007" y="20"/>
                  <a:pt x="990" y="0"/>
                  <a:pt x="966" y="0"/>
                </a:cubicBezTo>
                <a:close/>
              </a:path>
            </a:pathLst>
          </a:cu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10518;p67">
            <a:extLst>
              <a:ext uri="{FF2B5EF4-FFF2-40B4-BE49-F238E27FC236}">
                <a16:creationId xmlns:a16="http://schemas.microsoft.com/office/drawing/2014/main" id="{DBFB2BF3-6DB1-4812-BA86-65F8AF83E4E5}"/>
              </a:ext>
            </a:extLst>
          </p:cNvPr>
          <p:cNvGrpSpPr/>
          <p:nvPr/>
        </p:nvGrpSpPr>
        <p:grpSpPr>
          <a:xfrm rot="1178922">
            <a:off x="-5543441" y="2648048"/>
            <a:ext cx="873764" cy="220057"/>
            <a:chOff x="1154115" y="1928677"/>
            <a:chExt cx="225723" cy="56849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68" name="Google Shape;10519;p67">
              <a:extLst>
                <a:ext uri="{FF2B5EF4-FFF2-40B4-BE49-F238E27FC236}">
                  <a16:creationId xmlns:a16="http://schemas.microsoft.com/office/drawing/2014/main" id="{459EE1BC-2400-412D-A61A-9C3E2E6EB291}"/>
                </a:ext>
              </a:extLst>
            </p:cNvPr>
            <p:cNvSpPr/>
            <p:nvPr/>
          </p:nvSpPr>
          <p:spPr>
            <a:xfrm>
              <a:off x="1156527" y="1929513"/>
              <a:ext cx="12354" cy="56012"/>
            </a:xfrm>
            <a:custGeom>
              <a:avLst/>
              <a:gdLst/>
              <a:ahLst/>
              <a:cxnLst/>
              <a:rect l="l" t="t" r="r" b="b"/>
              <a:pathLst>
                <a:path w="251" h="1138" extrusionOk="0">
                  <a:moveTo>
                    <a:pt x="232" y="1"/>
                  </a:moveTo>
                  <a:cubicBezTo>
                    <a:pt x="226" y="1"/>
                    <a:pt x="220" y="4"/>
                    <a:pt x="220" y="9"/>
                  </a:cubicBezTo>
                  <a:cubicBezTo>
                    <a:pt x="74" y="350"/>
                    <a:pt x="12" y="726"/>
                    <a:pt x="1" y="1091"/>
                  </a:cubicBezTo>
                  <a:cubicBezTo>
                    <a:pt x="1" y="1122"/>
                    <a:pt x="22" y="1137"/>
                    <a:pt x="43" y="1137"/>
                  </a:cubicBezTo>
                  <a:cubicBezTo>
                    <a:pt x="64" y="1137"/>
                    <a:pt x="85" y="1122"/>
                    <a:pt x="85" y="1091"/>
                  </a:cubicBezTo>
                  <a:cubicBezTo>
                    <a:pt x="85" y="726"/>
                    <a:pt x="147" y="374"/>
                    <a:pt x="244" y="21"/>
                  </a:cubicBezTo>
                  <a:cubicBezTo>
                    <a:pt x="251" y="7"/>
                    <a:pt x="241" y="1"/>
                    <a:pt x="2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10520;p67">
              <a:extLst>
                <a:ext uri="{FF2B5EF4-FFF2-40B4-BE49-F238E27FC236}">
                  <a16:creationId xmlns:a16="http://schemas.microsoft.com/office/drawing/2014/main" id="{FAFB9EC0-D703-400D-927C-7F39E9928DF2}"/>
                </a:ext>
              </a:extLst>
            </p:cNvPr>
            <p:cNvSpPr/>
            <p:nvPr/>
          </p:nvSpPr>
          <p:spPr>
            <a:xfrm>
              <a:off x="1159136" y="1929267"/>
              <a:ext cx="12994" cy="55914"/>
            </a:xfrm>
            <a:custGeom>
              <a:avLst/>
              <a:gdLst/>
              <a:ahLst/>
              <a:cxnLst/>
              <a:rect l="l" t="t" r="r" b="b"/>
              <a:pathLst>
                <a:path w="264" h="1136" extrusionOk="0">
                  <a:moveTo>
                    <a:pt x="241" y="0"/>
                  </a:moveTo>
                  <a:cubicBezTo>
                    <a:pt x="234" y="0"/>
                    <a:pt x="227" y="4"/>
                    <a:pt x="227" y="14"/>
                  </a:cubicBezTo>
                  <a:cubicBezTo>
                    <a:pt x="130" y="367"/>
                    <a:pt x="69" y="731"/>
                    <a:pt x="8" y="1085"/>
                  </a:cubicBezTo>
                  <a:cubicBezTo>
                    <a:pt x="1" y="1115"/>
                    <a:pt x="26" y="1135"/>
                    <a:pt x="46" y="1135"/>
                  </a:cubicBezTo>
                  <a:cubicBezTo>
                    <a:pt x="59" y="1135"/>
                    <a:pt x="69" y="1127"/>
                    <a:pt x="69" y="1109"/>
                  </a:cubicBezTo>
                  <a:cubicBezTo>
                    <a:pt x="142" y="744"/>
                    <a:pt x="227" y="379"/>
                    <a:pt x="264" y="14"/>
                  </a:cubicBezTo>
                  <a:cubicBezTo>
                    <a:pt x="264" y="7"/>
                    <a:pt x="252" y="0"/>
                    <a:pt x="2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10521;p67">
              <a:extLst>
                <a:ext uri="{FF2B5EF4-FFF2-40B4-BE49-F238E27FC236}">
                  <a16:creationId xmlns:a16="http://schemas.microsoft.com/office/drawing/2014/main" id="{D015E0DA-8B70-4905-9F70-4C5DD20175B2}"/>
                </a:ext>
              </a:extLst>
            </p:cNvPr>
            <p:cNvSpPr/>
            <p:nvPr/>
          </p:nvSpPr>
          <p:spPr>
            <a:xfrm>
              <a:off x="1163074" y="1928677"/>
              <a:ext cx="213172" cy="5168"/>
            </a:xfrm>
            <a:custGeom>
              <a:avLst/>
              <a:gdLst/>
              <a:ahLst/>
              <a:cxnLst/>
              <a:rect l="l" t="t" r="r" b="b"/>
              <a:pathLst>
                <a:path w="4331" h="105" extrusionOk="0">
                  <a:moveTo>
                    <a:pt x="4280" y="1"/>
                  </a:moveTo>
                  <a:cubicBezTo>
                    <a:pt x="4277" y="1"/>
                    <a:pt x="4274" y="1"/>
                    <a:pt x="4270" y="2"/>
                  </a:cubicBezTo>
                  <a:cubicBezTo>
                    <a:pt x="2859" y="14"/>
                    <a:pt x="1436" y="38"/>
                    <a:pt x="14" y="87"/>
                  </a:cubicBezTo>
                  <a:cubicBezTo>
                    <a:pt x="1" y="87"/>
                    <a:pt x="1" y="99"/>
                    <a:pt x="14" y="99"/>
                  </a:cubicBezTo>
                  <a:cubicBezTo>
                    <a:pt x="427" y="103"/>
                    <a:pt x="840" y="104"/>
                    <a:pt x="1253" y="104"/>
                  </a:cubicBezTo>
                  <a:cubicBezTo>
                    <a:pt x="2262" y="104"/>
                    <a:pt x="3269" y="96"/>
                    <a:pt x="4270" y="87"/>
                  </a:cubicBezTo>
                  <a:cubicBezTo>
                    <a:pt x="4327" y="87"/>
                    <a:pt x="4330" y="1"/>
                    <a:pt x="42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10522;p67">
              <a:extLst>
                <a:ext uri="{FF2B5EF4-FFF2-40B4-BE49-F238E27FC236}">
                  <a16:creationId xmlns:a16="http://schemas.microsoft.com/office/drawing/2014/main" id="{0A3EE833-18B5-4698-BF1A-2703FA29F1E1}"/>
                </a:ext>
              </a:extLst>
            </p:cNvPr>
            <p:cNvSpPr/>
            <p:nvPr/>
          </p:nvSpPr>
          <p:spPr>
            <a:xfrm>
              <a:off x="1158299" y="1932319"/>
              <a:ext cx="221539" cy="7383"/>
            </a:xfrm>
            <a:custGeom>
              <a:avLst/>
              <a:gdLst/>
              <a:ahLst/>
              <a:cxnLst/>
              <a:rect l="l" t="t" r="r" b="b"/>
              <a:pathLst>
                <a:path w="4501" h="150" extrusionOk="0">
                  <a:moveTo>
                    <a:pt x="4452" y="1"/>
                  </a:moveTo>
                  <a:cubicBezTo>
                    <a:pt x="3710" y="13"/>
                    <a:pt x="2968" y="25"/>
                    <a:pt x="2238" y="50"/>
                  </a:cubicBezTo>
                  <a:cubicBezTo>
                    <a:pt x="1497" y="61"/>
                    <a:pt x="755" y="61"/>
                    <a:pt x="13" y="123"/>
                  </a:cubicBezTo>
                  <a:cubicBezTo>
                    <a:pt x="1" y="123"/>
                    <a:pt x="1" y="134"/>
                    <a:pt x="13" y="134"/>
                  </a:cubicBezTo>
                  <a:cubicBezTo>
                    <a:pt x="239" y="146"/>
                    <a:pt x="464" y="150"/>
                    <a:pt x="690" y="150"/>
                  </a:cubicBezTo>
                  <a:cubicBezTo>
                    <a:pt x="1206" y="150"/>
                    <a:pt x="1722" y="127"/>
                    <a:pt x="2238" y="110"/>
                  </a:cubicBezTo>
                  <a:cubicBezTo>
                    <a:pt x="2968" y="98"/>
                    <a:pt x="3710" y="86"/>
                    <a:pt x="4452" y="61"/>
                  </a:cubicBezTo>
                  <a:cubicBezTo>
                    <a:pt x="4500" y="61"/>
                    <a:pt x="4500" y="1"/>
                    <a:pt x="44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10523;p67">
              <a:extLst>
                <a:ext uri="{FF2B5EF4-FFF2-40B4-BE49-F238E27FC236}">
                  <a16:creationId xmlns:a16="http://schemas.microsoft.com/office/drawing/2014/main" id="{33FAEFD3-6FFA-4285-8A37-93D156CE4148}"/>
                </a:ext>
              </a:extLst>
            </p:cNvPr>
            <p:cNvSpPr/>
            <p:nvPr/>
          </p:nvSpPr>
          <p:spPr>
            <a:xfrm>
              <a:off x="1367836" y="1929710"/>
              <a:ext cx="5463" cy="43658"/>
            </a:xfrm>
            <a:custGeom>
              <a:avLst/>
              <a:gdLst/>
              <a:ahLst/>
              <a:cxnLst/>
              <a:rect l="l" t="t" r="r" b="b"/>
              <a:pathLst>
                <a:path w="111" h="887" extrusionOk="0">
                  <a:moveTo>
                    <a:pt x="96" y="0"/>
                  </a:moveTo>
                  <a:cubicBezTo>
                    <a:pt x="93" y="0"/>
                    <a:pt x="89" y="2"/>
                    <a:pt x="86" y="5"/>
                  </a:cubicBezTo>
                  <a:cubicBezTo>
                    <a:pt x="13" y="285"/>
                    <a:pt x="0" y="576"/>
                    <a:pt x="13" y="868"/>
                  </a:cubicBezTo>
                  <a:cubicBezTo>
                    <a:pt x="13" y="880"/>
                    <a:pt x="28" y="887"/>
                    <a:pt x="41" y="887"/>
                  </a:cubicBezTo>
                  <a:cubicBezTo>
                    <a:pt x="55" y="887"/>
                    <a:pt x="67" y="880"/>
                    <a:pt x="61" y="868"/>
                  </a:cubicBezTo>
                  <a:cubicBezTo>
                    <a:pt x="37" y="576"/>
                    <a:pt x="61" y="297"/>
                    <a:pt x="110" y="17"/>
                  </a:cubicBezTo>
                  <a:cubicBezTo>
                    <a:pt x="110" y="9"/>
                    <a:pt x="104" y="0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10524;p67">
              <a:extLst>
                <a:ext uri="{FF2B5EF4-FFF2-40B4-BE49-F238E27FC236}">
                  <a16:creationId xmlns:a16="http://schemas.microsoft.com/office/drawing/2014/main" id="{C9F04084-5500-412A-B939-231F8C0042FD}"/>
                </a:ext>
              </a:extLst>
            </p:cNvPr>
            <p:cNvSpPr/>
            <p:nvPr/>
          </p:nvSpPr>
          <p:spPr>
            <a:xfrm>
              <a:off x="1370839" y="1929464"/>
              <a:ext cx="4233" cy="48186"/>
            </a:xfrm>
            <a:custGeom>
              <a:avLst/>
              <a:gdLst/>
              <a:ahLst/>
              <a:cxnLst/>
              <a:rect l="l" t="t" r="r" b="b"/>
              <a:pathLst>
                <a:path w="86" h="979" extrusionOk="0">
                  <a:moveTo>
                    <a:pt x="71" y="1"/>
                  </a:moveTo>
                  <a:cubicBezTo>
                    <a:pt x="64" y="1"/>
                    <a:pt x="55" y="4"/>
                    <a:pt x="49" y="10"/>
                  </a:cubicBezTo>
                  <a:cubicBezTo>
                    <a:pt x="0" y="327"/>
                    <a:pt x="0" y="643"/>
                    <a:pt x="25" y="946"/>
                  </a:cubicBezTo>
                  <a:cubicBezTo>
                    <a:pt x="25" y="969"/>
                    <a:pt x="38" y="979"/>
                    <a:pt x="51" y="979"/>
                  </a:cubicBezTo>
                  <a:cubicBezTo>
                    <a:pt x="65" y="979"/>
                    <a:pt x="80" y="966"/>
                    <a:pt x="73" y="946"/>
                  </a:cubicBezTo>
                  <a:cubicBezTo>
                    <a:pt x="36" y="630"/>
                    <a:pt x="49" y="327"/>
                    <a:pt x="85" y="10"/>
                  </a:cubicBezTo>
                  <a:cubicBezTo>
                    <a:pt x="85" y="4"/>
                    <a:pt x="79" y="1"/>
                    <a:pt x="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10525;p67">
              <a:extLst>
                <a:ext uri="{FF2B5EF4-FFF2-40B4-BE49-F238E27FC236}">
                  <a16:creationId xmlns:a16="http://schemas.microsoft.com/office/drawing/2014/main" id="{515F099A-5C70-4861-BB74-6C954161086D}"/>
                </a:ext>
              </a:extLst>
            </p:cNvPr>
            <p:cNvSpPr/>
            <p:nvPr/>
          </p:nvSpPr>
          <p:spPr>
            <a:xfrm>
              <a:off x="1364243" y="1931876"/>
              <a:ext cx="3938" cy="46759"/>
            </a:xfrm>
            <a:custGeom>
              <a:avLst/>
              <a:gdLst/>
              <a:ahLst/>
              <a:cxnLst/>
              <a:rect l="l" t="t" r="r" b="b"/>
              <a:pathLst>
                <a:path w="80" h="950" extrusionOk="0">
                  <a:moveTo>
                    <a:pt x="55" y="1"/>
                  </a:moveTo>
                  <a:cubicBezTo>
                    <a:pt x="52" y="1"/>
                    <a:pt x="49" y="4"/>
                    <a:pt x="49" y="10"/>
                  </a:cubicBezTo>
                  <a:cubicBezTo>
                    <a:pt x="0" y="302"/>
                    <a:pt x="0" y="618"/>
                    <a:pt x="13" y="922"/>
                  </a:cubicBezTo>
                  <a:cubicBezTo>
                    <a:pt x="19" y="940"/>
                    <a:pt x="37" y="949"/>
                    <a:pt x="52" y="949"/>
                  </a:cubicBezTo>
                  <a:cubicBezTo>
                    <a:pt x="67" y="949"/>
                    <a:pt x="79" y="940"/>
                    <a:pt x="73" y="922"/>
                  </a:cubicBezTo>
                  <a:cubicBezTo>
                    <a:pt x="49" y="618"/>
                    <a:pt x="61" y="314"/>
                    <a:pt x="61" y="10"/>
                  </a:cubicBezTo>
                  <a:cubicBezTo>
                    <a:pt x="61" y="4"/>
                    <a:pt x="58" y="1"/>
                    <a:pt x="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10526;p67">
              <a:extLst>
                <a:ext uri="{FF2B5EF4-FFF2-40B4-BE49-F238E27FC236}">
                  <a16:creationId xmlns:a16="http://schemas.microsoft.com/office/drawing/2014/main" id="{11514948-CAA5-4F2B-A6FD-A571CC64265B}"/>
                </a:ext>
              </a:extLst>
            </p:cNvPr>
            <p:cNvSpPr/>
            <p:nvPr/>
          </p:nvSpPr>
          <p:spPr>
            <a:xfrm>
              <a:off x="1154115" y="1971155"/>
              <a:ext cx="213713" cy="13289"/>
            </a:xfrm>
            <a:custGeom>
              <a:avLst/>
              <a:gdLst/>
              <a:ahLst/>
              <a:cxnLst/>
              <a:rect l="l" t="t" r="r" b="b"/>
              <a:pathLst>
                <a:path w="4342" h="270" extrusionOk="0">
                  <a:moveTo>
                    <a:pt x="4302" y="1"/>
                  </a:moveTo>
                  <a:cubicBezTo>
                    <a:pt x="4300" y="1"/>
                    <a:pt x="4297" y="1"/>
                    <a:pt x="4293" y="2"/>
                  </a:cubicBezTo>
                  <a:cubicBezTo>
                    <a:pt x="3576" y="51"/>
                    <a:pt x="2871" y="112"/>
                    <a:pt x="2153" y="148"/>
                  </a:cubicBezTo>
                  <a:cubicBezTo>
                    <a:pt x="1801" y="161"/>
                    <a:pt x="1460" y="172"/>
                    <a:pt x="1107" y="185"/>
                  </a:cubicBezTo>
                  <a:cubicBezTo>
                    <a:pt x="742" y="197"/>
                    <a:pt x="378" y="185"/>
                    <a:pt x="13" y="221"/>
                  </a:cubicBezTo>
                  <a:cubicBezTo>
                    <a:pt x="1" y="221"/>
                    <a:pt x="1" y="245"/>
                    <a:pt x="13" y="245"/>
                  </a:cubicBezTo>
                  <a:cubicBezTo>
                    <a:pt x="189" y="264"/>
                    <a:pt x="366" y="270"/>
                    <a:pt x="542" y="270"/>
                  </a:cubicBezTo>
                  <a:cubicBezTo>
                    <a:pt x="718" y="270"/>
                    <a:pt x="895" y="264"/>
                    <a:pt x="1071" y="258"/>
                  </a:cubicBezTo>
                  <a:cubicBezTo>
                    <a:pt x="1436" y="258"/>
                    <a:pt x="1788" y="245"/>
                    <a:pt x="2153" y="221"/>
                  </a:cubicBezTo>
                  <a:cubicBezTo>
                    <a:pt x="2871" y="197"/>
                    <a:pt x="3576" y="161"/>
                    <a:pt x="4293" y="88"/>
                  </a:cubicBezTo>
                  <a:cubicBezTo>
                    <a:pt x="4339" y="76"/>
                    <a:pt x="4342" y="1"/>
                    <a:pt x="4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10527;p67">
              <a:extLst>
                <a:ext uri="{FF2B5EF4-FFF2-40B4-BE49-F238E27FC236}">
                  <a16:creationId xmlns:a16="http://schemas.microsoft.com/office/drawing/2014/main" id="{ADD883D4-2600-426A-AB83-E1EB853954BF}"/>
                </a:ext>
              </a:extLst>
            </p:cNvPr>
            <p:cNvSpPr/>
            <p:nvPr/>
          </p:nvSpPr>
          <p:spPr>
            <a:xfrm>
              <a:off x="1154115" y="1972435"/>
              <a:ext cx="224542" cy="8613"/>
            </a:xfrm>
            <a:custGeom>
              <a:avLst/>
              <a:gdLst/>
              <a:ahLst/>
              <a:cxnLst/>
              <a:rect l="l" t="t" r="r" b="b"/>
              <a:pathLst>
                <a:path w="4562" h="175" extrusionOk="0">
                  <a:moveTo>
                    <a:pt x="4501" y="0"/>
                  </a:moveTo>
                  <a:cubicBezTo>
                    <a:pt x="3004" y="25"/>
                    <a:pt x="1496" y="25"/>
                    <a:pt x="13" y="146"/>
                  </a:cubicBezTo>
                  <a:cubicBezTo>
                    <a:pt x="1" y="146"/>
                    <a:pt x="1" y="171"/>
                    <a:pt x="13" y="171"/>
                  </a:cubicBezTo>
                  <a:cubicBezTo>
                    <a:pt x="199" y="174"/>
                    <a:pt x="385" y="175"/>
                    <a:pt x="571" y="175"/>
                  </a:cubicBezTo>
                  <a:cubicBezTo>
                    <a:pt x="1881" y="175"/>
                    <a:pt x="3191" y="109"/>
                    <a:pt x="4501" y="98"/>
                  </a:cubicBezTo>
                  <a:cubicBezTo>
                    <a:pt x="4561" y="98"/>
                    <a:pt x="4561" y="0"/>
                    <a:pt x="45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10476;p67">
            <a:extLst>
              <a:ext uri="{FF2B5EF4-FFF2-40B4-BE49-F238E27FC236}">
                <a16:creationId xmlns:a16="http://schemas.microsoft.com/office/drawing/2014/main" id="{7E0F3E48-6C04-4FAD-A9E4-CFD1254DC820}"/>
              </a:ext>
            </a:extLst>
          </p:cNvPr>
          <p:cNvGrpSpPr/>
          <p:nvPr/>
        </p:nvGrpSpPr>
        <p:grpSpPr>
          <a:xfrm>
            <a:off x="-3796180" y="1074759"/>
            <a:ext cx="1035532" cy="277124"/>
            <a:chOff x="4918024" y="1965383"/>
            <a:chExt cx="724794" cy="276127"/>
          </a:xfrm>
          <a:solidFill>
            <a:schemeClr val="tx1"/>
          </a:solidFill>
        </p:grpSpPr>
        <p:sp>
          <p:nvSpPr>
            <p:cNvPr id="278" name="Google Shape;10477;p67">
              <a:extLst>
                <a:ext uri="{FF2B5EF4-FFF2-40B4-BE49-F238E27FC236}">
                  <a16:creationId xmlns:a16="http://schemas.microsoft.com/office/drawing/2014/main" id="{6F0A88FB-49B9-4E6C-9FBD-A9C0DA71E4D8}"/>
                </a:ext>
              </a:extLst>
            </p:cNvPr>
            <p:cNvSpPr/>
            <p:nvPr/>
          </p:nvSpPr>
          <p:spPr>
            <a:xfrm>
              <a:off x="4929413" y="1970375"/>
              <a:ext cx="1872" cy="57876"/>
            </a:xfrm>
            <a:custGeom>
              <a:avLst/>
              <a:gdLst/>
              <a:ahLst/>
              <a:cxnLst/>
              <a:rect l="l" t="t" r="r" b="b"/>
              <a:pathLst>
                <a:path w="12" h="371" extrusionOk="0">
                  <a:moveTo>
                    <a:pt x="6" y="0"/>
                  </a:moveTo>
                  <a:cubicBezTo>
                    <a:pt x="3" y="0"/>
                    <a:pt x="0" y="3"/>
                    <a:pt x="0" y="9"/>
                  </a:cubicBezTo>
                  <a:lnTo>
                    <a:pt x="0" y="362"/>
                  </a:lnTo>
                  <a:cubicBezTo>
                    <a:pt x="0" y="368"/>
                    <a:pt x="3" y="371"/>
                    <a:pt x="6" y="371"/>
                  </a:cubicBezTo>
                  <a:cubicBezTo>
                    <a:pt x="9" y="371"/>
                    <a:pt x="12" y="368"/>
                    <a:pt x="12" y="362"/>
                  </a:cubicBezTo>
                  <a:lnTo>
                    <a:pt x="12" y="9"/>
                  </a:lnTo>
                  <a:cubicBezTo>
                    <a:pt x="12" y="3"/>
                    <a:pt x="9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10478;p67">
              <a:extLst>
                <a:ext uri="{FF2B5EF4-FFF2-40B4-BE49-F238E27FC236}">
                  <a16:creationId xmlns:a16="http://schemas.microsoft.com/office/drawing/2014/main" id="{C3367535-F8E3-46D1-8ECE-6CDA25CFE329}"/>
                </a:ext>
              </a:extLst>
            </p:cNvPr>
            <p:cNvSpPr/>
            <p:nvPr/>
          </p:nvSpPr>
          <p:spPr>
            <a:xfrm>
              <a:off x="4923640" y="1970375"/>
              <a:ext cx="7644" cy="75036"/>
            </a:xfrm>
            <a:custGeom>
              <a:avLst/>
              <a:gdLst/>
              <a:ahLst/>
              <a:cxnLst/>
              <a:rect l="l" t="t" r="r" b="b"/>
              <a:pathLst>
                <a:path w="49" h="481" extrusionOk="0">
                  <a:moveTo>
                    <a:pt x="43" y="0"/>
                  </a:moveTo>
                  <a:cubicBezTo>
                    <a:pt x="40" y="0"/>
                    <a:pt x="37" y="3"/>
                    <a:pt x="37" y="9"/>
                  </a:cubicBezTo>
                  <a:cubicBezTo>
                    <a:pt x="25" y="167"/>
                    <a:pt x="13" y="313"/>
                    <a:pt x="0" y="471"/>
                  </a:cubicBezTo>
                  <a:cubicBezTo>
                    <a:pt x="0" y="477"/>
                    <a:pt x="10" y="481"/>
                    <a:pt x="19" y="481"/>
                  </a:cubicBezTo>
                  <a:cubicBezTo>
                    <a:pt x="28" y="481"/>
                    <a:pt x="37" y="477"/>
                    <a:pt x="37" y="471"/>
                  </a:cubicBezTo>
                  <a:cubicBezTo>
                    <a:pt x="37" y="313"/>
                    <a:pt x="49" y="167"/>
                    <a:pt x="49" y="9"/>
                  </a:cubicBezTo>
                  <a:cubicBezTo>
                    <a:pt x="49" y="3"/>
                    <a:pt x="46" y="0"/>
                    <a:pt x="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10479;p67">
              <a:extLst>
                <a:ext uri="{FF2B5EF4-FFF2-40B4-BE49-F238E27FC236}">
                  <a16:creationId xmlns:a16="http://schemas.microsoft.com/office/drawing/2014/main" id="{FE1B91D6-DC92-4F79-891F-EA3C5AD3AC99}"/>
                </a:ext>
              </a:extLst>
            </p:cNvPr>
            <p:cNvSpPr/>
            <p:nvPr/>
          </p:nvSpPr>
          <p:spPr>
            <a:xfrm>
              <a:off x="4929413" y="1984104"/>
              <a:ext cx="9516" cy="51324"/>
            </a:xfrm>
            <a:custGeom>
              <a:avLst/>
              <a:gdLst/>
              <a:ahLst/>
              <a:cxnLst/>
              <a:rect l="l" t="t" r="r" b="b"/>
              <a:pathLst>
                <a:path w="61" h="329" extrusionOk="0">
                  <a:moveTo>
                    <a:pt x="43" y="1"/>
                  </a:moveTo>
                  <a:cubicBezTo>
                    <a:pt x="39" y="1"/>
                    <a:pt x="36" y="2"/>
                    <a:pt x="36" y="7"/>
                  </a:cubicBezTo>
                  <a:cubicBezTo>
                    <a:pt x="12" y="104"/>
                    <a:pt x="0" y="213"/>
                    <a:pt x="12" y="310"/>
                  </a:cubicBezTo>
                  <a:cubicBezTo>
                    <a:pt x="12" y="322"/>
                    <a:pt x="21" y="328"/>
                    <a:pt x="30" y="328"/>
                  </a:cubicBezTo>
                  <a:cubicBezTo>
                    <a:pt x="40" y="328"/>
                    <a:pt x="49" y="322"/>
                    <a:pt x="49" y="310"/>
                  </a:cubicBezTo>
                  <a:cubicBezTo>
                    <a:pt x="36" y="213"/>
                    <a:pt x="49" y="115"/>
                    <a:pt x="61" y="7"/>
                  </a:cubicBezTo>
                  <a:cubicBezTo>
                    <a:pt x="61" y="7"/>
                    <a:pt x="50" y="1"/>
                    <a:pt x="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10480;p67">
              <a:extLst>
                <a:ext uri="{FF2B5EF4-FFF2-40B4-BE49-F238E27FC236}">
                  <a16:creationId xmlns:a16="http://schemas.microsoft.com/office/drawing/2014/main" id="{5B02E0EF-6D99-484A-820E-0EA508956F44}"/>
                </a:ext>
              </a:extLst>
            </p:cNvPr>
            <p:cNvSpPr/>
            <p:nvPr/>
          </p:nvSpPr>
          <p:spPr>
            <a:xfrm>
              <a:off x="4933157" y="1979268"/>
              <a:ext cx="5772" cy="63648"/>
            </a:xfrm>
            <a:custGeom>
              <a:avLst/>
              <a:gdLst/>
              <a:ahLst/>
              <a:cxnLst/>
              <a:rect l="l" t="t" r="r" b="b"/>
              <a:pathLst>
                <a:path w="37" h="408" extrusionOk="0">
                  <a:moveTo>
                    <a:pt x="25" y="1"/>
                  </a:moveTo>
                  <a:cubicBezTo>
                    <a:pt x="12" y="122"/>
                    <a:pt x="12" y="256"/>
                    <a:pt x="1" y="390"/>
                  </a:cubicBezTo>
                  <a:cubicBezTo>
                    <a:pt x="1" y="402"/>
                    <a:pt x="10" y="408"/>
                    <a:pt x="19" y="408"/>
                  </a:cubicBezTo>
                  <a:cubicBezTo>
                    <a:pt x="28" y="408"/>
                    <a:pt x="37" y="402"/>
                    <a:pt x="37" y="390"/>
                  </a:cubicBezTo>
                  <a:cubicBezTo>
                    <a:pt x="37" y="256"/>
                    <a:pt x="37" y="122"/>
                    <a:pt x="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10481;p67">
              <a:extLst>
                <a:ext uri="{FF2B5EF4-FFF2-40B4-BE49-F238E27FC236}">
                  <a16:creationId xmlns:a16="http://schemas.microsoft.com/office/drawing/2014/main" id="{9A499746-6D5D-40E0-B34D-4F5BF93B1ADC}"/>
                </a:ext>
              </a:extLst>
            </p:cNvPr>
            <p:cNvSpPr/>
            <p:nvPr/>
          </p:nvSpPr>
          <p:spPr>
            <a:xfrm>
              <a:off x="4918024" y="2079891"/>
              <a:ext cx="11544" cy="57252"/>
            </a:xfrm>
            <a:custGeom>
              <a:avLst/>
              <a:gdLst/>
              <a:ahLst/>
              <a:cxnLst/>
              <a:rect l="l" t="t" r="r" b="b"/>
              <a:pathLst>
                <a:path w="74" h="367" extrusionOk="0">
                  <a:moveTo>
                    <a:pt x="36" y="1"/>
                  </a:moveTo>
                  <a:cubicBezTo>
                    <a:pt x="0" y="110"/>
                    <a:pt x="12" y="244"/>
                    <a:pt x="36" y="353"/>
                  </a:cubicBezTo>
                  <a:cubicBezTo>
                    <a:pt x="36" y="363"/>
                    <a:pt x="43" y="367"/>
                    <a:pt x="51" y="367"/>
                  </a:cubicBezTo>
                  <a:cubicBezTo>
                    <a:pt x="61" y="367"/>
                    <a:pt x="73" y="360"/>
                    <a:pt x="73" y="353"/>
                  </a:cubicBezTo>
                  <a:cubicBezTo>
                    <a:pt x="61" y="280"/>
                    <a:pt x="49" y="219"/>
                    <a:pt x="49" y="158"/>
                  </a:cubicBezTo>
                  <a:cubicBezTo>
                    <a:pt x="49" y="110"/>
                    <a:pt x="49" y="49"/>
                    <a:pt x="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10482;p67">
              <a:extLst>
                <a:ext uri="{FF2B5EF4-FFF2-40B4-BE49-F238E27FC236}">
                  <a16:creationId xmlns:a16="http://schemas.microsoft.com/office/drawing/2014/main" id="{FDCDC415-1726-4A7E-87C0-DFBA31DE9740}"/>
                </a:ext>
              </a:extLst>
            </p:cNvPr>
            <p:cNvSpPr/>
            <p:nvPr/>
          </p:nvSpPr>
          <p:spPr>
            <a:xfrm>
              <a:off x="4931129" y="2082231"/>
              <a:ext cx="4056" cy="63648"/>
            </a:xfrm>
            <a:custGeom>
              <a:avLst/>
              <a:gdLst/>
              <a:ahLst/>
              <a:cxnLst/>
              <a:rect l="l" t="t" r="r" b="b"/>
              <a:pathLst>
                <a:path w="26" h="408" extrusionOk="0">
                  <a:moveTo>
                    <a:pt x="13" y="0"/>
                  </a:moveTo>
                  <a:cubicBezTo>
                    <a:pt x="7" y="0"/>
                    <a:pt x="1" y="4"/>
                    <a:pt x="1" y="10"/>
                  </a:cubicBezTo>
                  <a:lnTo>
                    <a:pt x="1" y="399"/>
                  </a:lnTo>
                  <a:cubicBezTo>
                    <a:pt x="1" y="405"/>
                    <a:pt x="7" y="408"/>
                    <a:pt x="13" y="408"/>
                  </a:cubicBezTo>
                  <a:cubicBezTo>
                    <a:pt x="19" y="408"/>
                    <a:pt x="25" y="405"/>
                    <a:pt x="25" y="399"/>
                  </a:cubicBezTo>
                  <a:lnTo>
                    <a:pt x="25" y="10"/>
                  </a:lnTo>
                  <a:cubicBezTo>
                    <a:pt x="25" y="4"/>
                    <a:pt x="19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10483;p67">
              <a:extLst>
                <a:ext uri="{FF2B5EF4-FFF2-40B4-BE49-F238E27FC236}">
                  <a16:creationId xmlns:a16="http://schemas.microsoft.com/office/drawing/2014/main" id="{3E2506E0-8E3B-4534-B855-21C73658DE77}"/>
                </a:ext>
              </a:extLst>
            </p:cNvPr>
            <p:cNvSpPr/>
            <p:nvPr/>
          </p:nvSpPr>
          <p:spPr>
            <a:xfrm>
              <a:off x="4933157" y="2084571"/>
              <a:ext cx="5772" cy="58968"/>
            </a:xfrm>
            <a:custGeom>
              <a:avLst/>
              <a:gdLst/>
              <a:ahLst/>
              <a:cxnLst/>
              <a:rect l="l" t="t" r="r" b="b"/>
              <a:pathLst>
                <a:path w="37" h="378" extrusionOk="0">
                  <a:moveTo>
                    <a:pt x="24" y="1"/>
                  </a:moveTo>
                  <a:cubicBezTo>
                    <a:pt x="18" y="1"/>
                    <a:pt x="12" y="7"/>
                    <a:pt x="12" y="19"/>
                  </a:cubicBezTo>
                  <a:cubicBezTo>
                    <a:pt x="12" y="128"/>
                    <a:pt x="12" y="250"/>
                    <a:pt x="1" y="360"/>
                  </a:cubicBezTo>
                  <a:cubicBezTo>
                    <a:pt x="1" y="372"/>
                    <a:pt x="10" y="378"/>
                    <a:pt x="19" y="378"/>
                  </a:cubicBezTo>
                  <a:cubicBezTo>
                    <a:pt x="28" y="378"/>
                    <a:pt x="37" y="372"/>
                    <a:pt x="37" y="360"/>
                  </a:cubicBezTo>
                  <a:lnTo>
                    <a:pt x="37" y="19"/>
                  </a:lnTo>
                  <a:cubicBezTo>
                    <a:pt x="37" y="7"/>
                    <a:pt x="31" y="1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10484;p67">
              <a:extLst>
                <a:ext uri="{FF2B5EF4-FFF2-40B4-BE49-F238E27FC236}">
                  <a16:creationId xmlns:a16="http://schemas.microsoft.com/office/drawing/2014/main" id="{F28B40F0-DC15-4F4F-BF79-0AADA4DFC411}"/>
                </a:ext>
              </a:extLst>
            </p:cNvPr>
            <p:cNvSpPr/>
            <p:nvPr/>
          </p:nvSpPr>
          <p:spPr>
            <a:xfrm>
              <a:off x="4919896" y="2180358"/>
              <a:ext cx="9672" cy="54288"/>
            </a:xfrm>
            <a:custGeom>
              <a:avLst/>
              <a:gdLst/>
              <a:ahLst/>
              <a:cxnLst/>
              <a:rect l="l" t="t" r="r" b="b"/>
              <a:pathLst>
                <a:path w="62" h="348" extrusionOk="0">
                  <a:moveTo>
                    <a:pt x="13" y="1"/>
                  </a:moveTo>
                  <a:cubicBezTo>
                    <a:pt x="0" y="111"/>
                    <a:pt x="13" y="220"/>
                    <a:pt x="24" y="330"/>
                  </a:cubicBezTo>
                  <a:cubicBezTo>
                    <a:pt x="24" y="342"/>
                    <a:pt x="34" y="348"/>
                    <a:pt x="43" y="348"/>
                  </a:cubicBezTo>
                  <a:cubicBezTo>
                    <a:pt x="52" y="348"/>
                    <a:pt x="61" y="342"/>
                    <a:pt x="61" y="330"/>
                  </a:cubicBezTo>
                  <a:cubicBezTo>
                    <a:pt x="61" y="220"/>
                    <a:pt x="61" y="98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10485;p67">
              <a:extLst>
                <a:ext uri="{FF2B5EF4-FFF2-40B4-BE49-F238E27FC236}">
                  <a16:creationId xmlns:a16="http://schemas.microsoft.com/office/drawing/2014/main" id="{CB9A3AC4-97B3-478D-BEFD-1A66077C9389}"/>
                </a:ext>
              </a:extLst>
            </p:cNvPr>
            <p:cNvSpPr/>
            <p:nvPr/>
          </p:nvSpPr>
          <p:spPr>
            <a:xfrm>
              <a:off x="4931129" y="2182854"/>
              <a:ext cx="9048" cy="58656"/>
            </a:xfrm>
            <a:custGeom>
              <a:avLst/>
              <a:gdLst/>
              <a:ahLst/>
              <a:cxnLst/>
              <a:rect l="l" t="t" r="r" b="b"/>
              <a:pathLst>
                <a:path w="58" h="376" extrusionOk="0">
                  <a:moveTo>
                    <a:pt x="18" y="0"/>
                  </a:moveTo>
                  <a:cubicBezTo>
                    <a:pt x="13" y="0"/>
                    <a:pt x="7" y="3"/>
                    <a:pt x="1" y="9"/>
                  </a:cubicBezTo>
                  <a:cubicBezTo>
                    <a:pt x="1" y="131"/>
                    <a:pt x="14" y="241"/>
                    <a:pt x="14" y="362"/>
                  </a:cubicBezTo>
                  <a:cubicBezTo>
                    <a:pt x="18" y="371"/>
                    <a:pt x="26" y="375"/>
                    <a:pt x="34" y="375"/>
                  </a:cubicBezTo>
                  <a:cubicBezTo>
                    <a:pt x="46" y="375"/>
                    <a:pt x="58" y="365"/>
                    <a:pt x="50" y="350"/>
                  </a:cubicBezTo>
                  <a:cubicBezTo>
                    <a:pt x="25" y="241"/>
                    <a:pt x="25" y="119"/>
                    <a:pt x="25" y="9"/>
                  </a:cubicBezTo>
                  <a:cubicBezTo>
                    <a:pt x="25" y="3"/>
                    <a:pt x="22" y="0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10486;p67">
              <a:extLst>
                <a:ext uri="{FF2B5EF4-FFF2-40B4-BE49-F238E27FC236}">
                  <a16:creationId xmlns:a16="http://schemas.microsoft.com/office/drawing/2014/main" id="{E1B1011A-116B-4897-BBA7-3B911702968C}"/>
                </a:ext>
              </a:extLst>
            </p:cNvPr>
            <p:cNvSpPr/>
            <p:nvPr/>
          </p:nvSpPr>
          <p:spPr>
            <a:xfrm>
              <a:off x="4936901" y="2177082"/>
              <a:ext cx="5772" cy="61464"/>
            </a:xfrm>
            <a:custGeom>
              <a:avLst/>
              <a:gdLst/>
              <a:ahLst/>
              <a:cxnLst/>
              <a:rect l="l" t="t" r="r" b="b"/>
              <a:pathLst>
                <a:path w="37" h="394" extrusionOk="0">
                  <a:moveTo>
                    <a:pt x="19" y="0"/>
                  </a:moveTo>
                  <a:cubicBezTo>
                    <a:pt x="16" y="0"/>
                    <a:pt x="13" y="4"/>
                    <a:pt x="13" y="10"/>
                  </a:cubicBezTo>
                  <a:cubicBezTo>
                    <a:pt x="13" y="132"/>
                    <a:pt x="13" y="253"/>
                    <a:pt x="1" y="375"/>
                  </a:cubicBezTo>
                  <a:cubicBezTo>
                    <a:pt x="1" y="387"/>
                    <a:pt x="10" y="393"/>
                    <a:pt x="19" y="393"/>
                  </a:cubicBezTo>
                  <a:cubicBezTo>
                    <a:pt x="28" y="393"/>
                    <a:pt x="37" y="387"/>
                    <a:pt x="37" y="375"/>
                  </a:cubicBezTo>
                  <a:cubicBezTo>
                    <a:pt x="37" y="253"/>
                    <a:pt x="37" y="132"/>
                    <a:pt x="25" y="10"/>
                  </a:cubicBezTo>
                  <a:cubicBezTo>
                    <a:pt x="25" y="4"/>
                    <a:pt x="22" y="0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10487;p67">
              <a:extLst>
                <a:ext uri="{FF2B5EF4-FFF2-40B4-BE49-F238E27FC236}">
                  <a16:creationId xmlns:a16="http://schemas.microsoft.com/office/drawing/2014/main" id="{5A28D8F4-4FD4-4DF2-A383-9F9C6DD40F80}"/>
                </a:ext>
              </a:extLst>
            </p:cNvPr>
            <p:cNvSpPr/>
            <p:nvPr/>
          </p:nvSpPr>
          <p:spPr>
            <a:xfrm>
              <a:off x="4925512" y="1972716"/>
              <a:ext cx="125424" cy="11388"/>
            </a:xfrm>
            <a:custGeom>
              <a:avLst/>
              <a:gdLst/>
              <a:ahLst/>
              <a:cxnLst/>
              <a:rect l="l" t="t" r="r" b="b"/>
              <a:pathLst>
                <a:path w="804" h="73" extrusionOk="0">
                  <a:moveTo>
                    <a:pt x="280" y="1"/>
                  </a:moveTo>
                  <a:cubicBezTo>
                    <a:pt x="199" y="1"/>
                    <a:pt x="118" y="2"/>
                    <a:pt x="37" y="7"/>
                  </a:cubicBezTo>
                  <a:cubicBezTo>
                    <a:pt x="13" y="18"/>
                    <a:pt x="1" y="43"/>
                    <a:pt x="25" y="55"/>
                  </a:cubicBezTo>
                  <a:cubicBezTo>
                    <a:pt x="41" y="66"/>
                    <a:pt x="55" y="72"/>
                    <a:pt x="69" y="72"/>
                  </a:cubicBezTo>
                  <a:cubicBezTo>
                    <a:pt x="81" y="72"/>
                    <a:pt x="92" y="68"/>
                    <a:pt x="105" y="58"/>
                  </a:cubicBezTo>
                  <a:lnTo>
                    <a:pt x="105" y="58"/>
                  </a:lnTo>
                  <a:cubicBezTo>
                    <a:pt x="325" y="67"/>
                    <a:pt x="546" y="67"/>
                    <a:pt x="767" y="67"/>
                  </a:cubicBezTo>
                  <a:cubicBezTo>
                    <a:pt x="804" y="67"/>
                    <a:pt x="804" y="7"/>
                    <a:pt x="767" y="7"/>
                  </a:cubicBezTo>
                  <a:cubicBezTo>
                    <a:pt x="605" y="7"/>
                    <a:pt x="442" y="1"/>
                    <a:pt x="2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10488;p67">
              <a:extLst>
                <a:ext uri="{FF2B5EF4-FFF2-40B4-BE49-F238E27FC236}">
                  <a16:creationId xmlns:a16="http://schemas.microsoft.com/office/drawing/2014/main" id="{D7E1516F-D165-4C66-8FB4-AC85B038E250}"/>
                </a:ext>
              </a:extLst>
            </p:cNvPr>
            <p:cNvSpPr/>
            <p:nvPr/>
          </p:nvSpPr>
          <p:spPr>
            <a:xfrm>
              <a:off x="4923640" y="1990656"/>
              <a:ext cx="136656" cy="9672"/>
            </a:xfrm>
            <a:custGeom>
              <a:avLst/>
              <a:gdLst/>
              <a:ahLst/>
              <a:cxnLst/>
              <a:rect l="l" t="t" r="r" b="b"/>
              <a:pathLst>
                <a:path w="876" h="62" extrusionOk="0">
                  <a:moveTo>
                    <a:pt x="840" y="1"/>
                  </a:moveTo>
                  <a:cubicBezTo>
                    <a:pt x="572" y="1"/>
                    <a:pt x="292" y="1"/>
                    <a:pt x="25" y="13"/>
                  </a:cubicBezTo>
                  <a:cubicBezTo>
                    <a:pt x="0" y="13"/>
                    <a:pt x="0" y="37"/>
                    <a:pt x="25" y="37"/>
                  </a:cubicBezTo>
                  <a:cubicBezTo>
                    <a:pt x="292" y="49"/>
                    <a:pt x="572" y="62"/>
                    <a:pt x="840" y="62"/>
                  </a:cubicBezTo>
                  <a:cubicBezTo>
                    <a:pt x="876" y="62"/>
                    <a:pt x="876" y="1"/>
                    <a:pt x="8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10489;p67">
              <a:extLst>
                <a:ext uri="{FF2B5EF4-FFF2-40B4-BE49-F238E27FC236}">
                  <a16:creationId xmlns:a16="http://schemas.microsoft.com/office/drawing/2014/main" id="{01F7E940-8E44-4D23-946A-6EC3F357D6C3}"/>
                </a:ext>
              </a:extLst>
            </p:cNvPr>
            <p:cNvSpPr/>
            <p:nvPr/>
          </p:nvSpPr>
          <p:spPr>
            <a:xfrm>
              <a:off x="5107726" y="1967879"/>
              <a:ext cx="110136" cy="11388"/>
            </a:xfrm>
            <a:custGeom>
              <a:avLst/>
              <a:gdLst/>
              <a:ahLst/>
              <a:cxnLst/>
              <a:rect l="l" t="t" r="r" b="b"/>
              <a:pathLst>
                <a:path w="706" h="73" extrusionOk="0">
                  <a:moveTo>
                    <a:pt x="682" y="1"/>
                  </a:moveTo>
                  <a:cubicBezTo>
                    <a:pt x="450" y="13"/>
                    <a:pt x="219" y="13"/>
                    <a:pt x="0" y="49"/>
                  </a:cubicBezTo>
                  <a:lnTo>
                    <a:pt x="0" y="62"/>
                  </a:lnTo>
                  <a:cubicBezTo>
                    <a:pt x="68" y="69"/>
                    <a:pt x="137" y="72"/>
                    <a:pt x="207" y="72"/>
                  </a:cubicBezTo>
                  <a:cubicBezTo>
                    <a:pt x="362" y="72"/>
                    <a:pt x="522" y="58"/>
                    <a:pt x="682" y="49"/>
                  </a:cubicBezTo>
                  <a:cubicBezTo>
                    <a:pt x="706" y="49"/>
                    <a:pt x="706" y="1"/>
                    <a:pt x="6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10490;p67">
              <a:extLst>
                <a:ext uri="{FF2B5EF4-FFF2-40B4-BE49-F238E27FC236}">
                  <a16:creationId xmlns:a16="http://schemas.microsoft.com/office/drawing/2014/main" id="{4967C343-BB3A-434D-8B18-91E5802B606D}"/>
                </a:ext>
              </a:extLst>
            </p:cNvPr>
            <p:cNvSpPr/>
            <p:nvPr/>
          </p:nvSpPr>
          <p:spPr>
            <a:xfrm>
              <a:off x="5119114" y="1979736"/>
              <a:ext cx="98748" cy="11388"/>
            </a:xfrm>
            <a:custGeom>
              <a:avLst/>
              <a:gdLst/>
              <a:ahLst/>
              <a:cxnLst/>
              <a:rect l="l" t="t" r="r" b="b"/>
              <a:pathLst>
                <a:path w="633" h="73" extrusionOk="0">
                  <a:moveTo>
                    <a:pt x="381" y="1"/>
                  </a:moveTo>
                  <a:cubicBezTo>
                    <a:pt x="254" y="1"/>
                    <a:pt x="126" y="13"/>
                    <a:pt x="12" y="59"/>
                  </a:cubicBezTo>
                  <a:cubicBezTo>
                    <a:pt x="0" y="59"/>
                    <a:pt x="0" y="71"/>
                    <a:pt x="12" y="71"/>
                  </a:cubicBezTo>
                  <a:cubicBezTo>
                    <a:pt x="150" y="71"/>
                    <a:pt x="277" y="60"/>
                    <a:pt x="408" y="60"/>
                  </a:cubicBezTo>
                  <a:cubicBezTo>
                    <a:pt x="473" y="60"/>
                    <a:pt x="539" y="62"/>
                    <a:pt x="609" y="71"/>
                  </a:cubicBezTo>
                  <a:cubicBezTo>
                    <a:pt x="611" y="72"/>
                    <a:pt x="613" y="72"/>
                    <a:pt x="615" y="72"/>
                  </a:cubicBezTo>
                  <a:cubicBezTo>
                    <a:pt x="633" y="72"/>
                    <a:pt x="631" y="21"/>
                    <a:pt x="609" y="10"/>
                  </a:cubicBezTo>
                  <a:cubicBezTo>
                    <a:pt x="535" y="5"/>
                    <a:pt x="458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10491;p67">
              <a:extLst>
                <a:ext uri="{FF2B5EF4-FFF2-40B4-BE49-F238E27FC236}">
                  <a16:creationId xmlns:a16="http://schemas.microsoft.com/office/drawing/2014/main" id="{EAED46D7-976C-4D36-81ED-69DC5442F4A7}"/>
                </a:ext>
              </a:extLst>
            </p:cNvPr>
            <p:cNvSpPr/>
            <p:nvPr/>
          </p:nvSpPr>
          <p:spPr>
            <a:xfrm>
              <a:off x="5248130" y="1967567"/>
              <a:ext cx="91104" cy="8892"/>
            </a:xfrm>
            <a:custGeom>
              <a:avLst/>
              <a:gdLst/>
              <a:ahLst/>
              <a:cxnLst/>
              <a:rect l="l" t="t" r="r" b="b"/>
              <a:pathLst>
                <a:path w="584" h="57" extrusionOk="0">
                  <a:moveTo>
                    <a:pt x="338" y="1"/>
                  </a:moveTo>
                  <a:cubicBezTo>
                    <a:pt x="228" y="1"/>
                    <a:pt x="115" y="5"/>
                    <a:pt x="12" y="27"/>
                  </a:cubicBezTo>
                  <a:cubicBezTo>
                    <a:pt x="0" y="27"/>
                    <a:pt x="0" y="51"/>
                    <a:pt x="12" y="51"/>
                  </a:cubicBezTo>
                  <a:cubicBezTo>
                    <a:pt x="73" y="55"/>
                    <a:pt x="134" y="57"/>
                    <a:pt x="194" y="57"/>
                  </a:cubicBezTo>
                  <a:cubicBezTo>
                    <a:pt x="315" y="57"/>
                    <a:pt x="434" y="51"/>
                    <a:pt x="547" y="51"/>
                  </a:cubicBezTo>
                  <a:cubicBezTo>
                    <a:pt x="551" y="52"/>
                    <a:pt x="554" y="53"/>
                    <a:pt x="557" y="53"/>
                  </a:cubicBezTo>
                  <a:cubicBezTo>
                    <a:pt x="584" y="53"/>
                    <a:pt x="581" y="3"/>
                    <a:pt x="547" y="3"/>
                  </a:cubicBezTo>
                  <a:cubicBezTo>
                    <a:pt x="480" y="3"/>
                    <a:pt x="409" y="1"/>
                    <a:pt x="3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10492;p67">
              <a:extLst>
                <a:ext uri="{FF2B5EF4-FFF2-40B4-BE49-F238E27FC236}">
                  <a16:creationId xmlns:a16="http://schemas.microsoft.com/office/drawing/2014/main" id="{6BB54F69-F730-4B7E-B126-9ED416C5A8D7}"/>
                </a:ext>
              </a:extLst>
            </p:cNvPr>
            <p:cNvSpPr/>
            <p:nvPr/>
          </p:nvSpPr>
          <p:spPr>
            <a:xfrm>
              <a:off x="5265134" y="1978488"/>
              <a:ext cx="95004" cy="12324"/>
            </a:xfrm>
            <a:custGeom>
              <a:avLst/>
              <a:gdLst/>
              <a:ahLst/>
              <a:cxnLst/>
              <a:rect l="l" t="t" r="r" b="b"/>
              <a:pathLst>
                <a:path w="609" h="79" extrusionOk="0">
                  <a:moveTo>
                    <a:pt x="260" y="1"/>
                  </a:moveTo>
                  <a:cubicBezTo>
                    <a:pt x="174" y="1"/>
                    <a:pt x="90" y="8"/>
                    <a:pt x="13" y="30"/>
                  </a:cubicBezTo>
                  <a:cubicBezTo>
                    <a:pt x="0" y="30"/>
                    <a:pt x="0" y="43"/>
                    <a:pt x="13" y="43"/>
                  </a:cubicBezTo>
                  <a:cubicBezTo>
                    <a:pt x="195" y="67"/>
                    <a:pt x="378" y="54"/>
                    <a:pt x="572" y="79"/>
                  </a:cubicBezTo>
                  <a:cubicBezTo>
                    <a:pt x="608" y="79"/>
                    <a:pt x="608" y="30"/>
                    <a:pt x="572" y="18"/>
                  </a:cubicBezTo>
                  <a:cubicBezTo>
                    <a:pt x="472" y="11"/>
                    <a:pt x="365" y="1"/>
                    <a:pt x="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10493;p67">
              <a:extLst>
                <a:ext uri="{FF2B5EF4-FFF2-40B4-BE49-F238E27FC236}">
                  <a16:creationId xmlns:a16="http://schemas.microsoft.com/office/drawing/2014/main" id="{F09E8680-B0C2-404E-8146-C615153821EB}"/>
                </a:ext>
              </a:extLst>
            </p:cNvPr>
            <p:cNvSpPr/>
            <p:nvPr/>
          </p:nvSpPr>
          <p:spPr>
            <a:xfrm>
              <a:off x="5401794" y="1965383"/>
              <a:ext cx="74100" cy="12168"/>
            </a:xfrm>
            <a:custGeom>
              <a:avLst/>
              <a:gdLst/>
              <a:ahLst/>
              <a:cxnLst/>
              <a:rect l="l" t="t" r="r" b="b"/>
              <a:pathLst>
                <a:path w="475" h="78" extrusionOk="0">
                  <a:moveTo>
                    <a:pt x="194" y="0"/>
                  </a:moveTo>
                  <a:cubicBezTo>
                    <a:pt x="127" y="0"/>
                    <a:pt x="61" y="7"/>
                    <a:pt x="0" y="29"/>
                  </a:cubicBezTo>
                  <a:cubicBezTo>
                    <a:pt x="146" y="54"/>
                    <a:pt x="280" y="41"/>
                    <a:pt x="426" y="78"/>
                  </a:cubicBezTo>
                  <a:cubicBezTo>
                    <a:pt x="462" y="78"/>
                    <a:pt x="475" y="29"/>
                    <a:pt x="438" y="17"/>
                  </a:cubicBezTo>
                  <a:cubicBezTo>
                    <a:pt x="358" y="10"/>
                    <a:pt x="275" y="0"/>
                    <a:pt x="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10494;p67">
              <a:extLst>
                <a:ext uri="{FF2B5EF4-FFF2-40B4-BE49-F238E27FC236}">
                  <a16:creationId xmlns:a16="http://schemas.microsoft.com/office/drawing/2014/main" id="{E777BA77-304D-4766-85E7-339DAC5B6655}"/>
                </a:ext>
              </a:extLst>
            </p:cNvPr>
            <p:cNvSpPr/>
            <p:nvPr/>
          </p:nvSpPr>
          <p:spPr>
            <a:xfrm>
              <a:off x="5411311" y="1977240"/>
              <a:ext cx="62712" cy="9828"/>
            </a:xfrm>
            <a:custGeom>
              <a:avLst/>
              <a:gdLst/>
              <a:ahLst/>
              <a:cxnLst/>
              <a:rect l="l" t="t" r="r" b="b"/>
              <a:pathLst>
                <a:path w="402" h="63" extrusionOk="0">
                  <a:moveTo>
                    <a:pt x="249" y="0"/>
                  </a:moveTo>
                  <a:cubicBezTo>
                    <a:pt x="160" y="0"/>
                    <a:pt x="64" y="6"/>
                    <a:pt x="0" y="38"/>
                  </a:cubicBezTo>
                  <a:lnTo>
                    <a:pt x="0" y="51"/>
                  </a:lnTo>
                  <a:cubicBezTo>
                    <a:pt x="20" y="54"/>
                    <a:pt x="41" y="56"/>
                    <a:pt x="60" y="56"/>
                  </a:cubicBezTo>
                  <a:cubicBezTo>
                    <a:pt x="100" y="56"/>
                    <a:pt x="138" y="51"/>
                    <a:pt x="171" y="51"/>
                  </a:cubicBezTo>
                  <a:cubicBezTo>
                    <a:pt x="244" y="51"/>
                    <a:pt x="304" y="51"/>
                    <a:pt x="377" y="62"/>
                  </a:cubicBezTo>
                  <a:cubicBezTo>
                    <a:pt x="401" y="62"/>
                    <a:pt x="401" y="14"/>
                    <a:pt x="377" y="2"/>
                  </a:cubicBezTo>
                  <a:cubicBezTo>
                    <a:pt x="340" y="2"/>
                    <a:pt x="295" y="0"/>
                    <a:pt x="2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10495;p67">
              <a:extLst>
                <a:ext uri="{FF2B5EF4-FFF2-40B4-BE49-F238E27FC236}">
                  <a16:creationId xmlns:a16="http://schemas.microsoft.com/office/drawing/2014/main" id="{A9F0F306-F9EF-46F3-86BB-3E7B83EE0ABE}"/>
                </a:ext>
              </a:extLst>
            </p:cNvPr>
            <p:cNvSpPr/>
            <p:nvPr/>
          </p:nvSpPr>
          <p:spPr>
            <a:xfrm>
              <a:off x="5517550" y="1968191"/>
              <a:ext cx="117780" cy="11232"/>
            </a:xfrm>
            <a:custGeom>
              <a:avLst/>
              <a:gdLst/>
              <a:ahLst/>
              <a:cxnLst/>
              <a:rect l="l" t="t" r="r" b="b"/>
              <a:pathLst>
                <a:path w="755" h="72" extrusionOk="0">
                  <a:moveTo>
                    <a:pt x="337" y="0"/>
                  </a:moveTo>
                  <a:cubicBezTo>
                    <a:pt x="227" y="0"/>
                    <a:pt x="117" y="7"/>
                    <a:pt x="12" y="23"/>
                  </a:cubicBezTo>
                  <a:cubicBezTo>
                    <a:pt x="0" y="23"/>
                    <a:pt x="0" y="36"/>
                    <a:pt x="12" y="36"/>
                  </a:cubicBezTo>
                  <a:cubicBezTo>
                    <a:pt x="255" y="47"/>
                    <a:pt x="487" y="47"/>
                    <a:pt x="730" y="72"/>
                  </a:cubicBezTo>
                  <a:cubicBezTo>
                    <a:pt x="754" y="72"/>
                    <a:pt x="754" y="23"/>
                    <a:pt x="730" y="23"/>
                  </a:cubicBezTo>
                  <a:cubicBezTo>
                    <a:pt x="603" y="10"/>
                    <a:pt x="470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10496;p67">
              <a:extLst>
                <a:ext uri="{FF2B5EF4-FFF2-40B4-BE49-F238E27FC236}">
                  <a16:creationId xmlns:a16="http://schemas.microsoft.com/office/drawing/2014/main" id="{0F93D346-CD2E-4D08-BC07-4F6642D2F9B5}"/>
                </a:ext>
              </a:extLst>
            </p:cNvPr>
            <p:cNvSpPr/>
            <p:nvPr/>
          </p:nvSpPr>
          <p:spPr>
            <a:xfrm>
              <a:off x="5534554" y="1973652"/>
              <a:ext cx="93132" cy="10764"/>
            </a:xfrm>
            <a:custGeom>
              <a:avLst/>
              <a:gdLst/>
              <a:ahLst/>
              <a:cxnLst/>
              <a:rect l="l" t="t" r="r" b="b"/>
              <a:pathLst>
                <a:path w="597" h="69" extrusionOk="0">
                  <a:moveTo>
                    <a:pt x="548" y="1"/>
                  </a:moveTo>
                  <a:cubicBezTo>
                    <a:pt x="499" y="4"/>
                    <a:pt x="448" y="4"/>
                    <a:pt x="395" y="4"/>
                  </a:cubicBezTo>
                  <a:cubicBezTo>
                    <a:pt x="379" y="4"/>
                    <a:pt x="362" y="4"/>
                    <a:pt x="345" y="4"/>
                  </a:cubicBezTo>
                  <a:cubicBezTo>
                    <a:pt x="229" y="4"/>
                    <a:pt x="111" y="6"/>
                    <a:pt x="13" y="37"/>
                  </a:cubicBezTo>
                  <a:cubicBezTo>
                    <a:pt x="0" y="37"/>
                    <a:pt x="0" y="49"/>
                    <a:pt x="13" y="49"/>
                  </a:cubicBezTo>
                  <a:cubicBezTo>
                    <a:pt x="85" y="64"/>
                    <a:pt x="162" y="69"/>
                    <a:pt x="240" y="69"/>
                  </a:cubicBezTo>
                  <a:cubicBezTo>
                    <a:pt x="344" y="69"/>
                    <a:pt x="450" y="61"/>
                    <a:pt x="548" y="61"/>
                  </a:cubicBezTo>
                  <a:cubicBezTo>
                    <a:pt x="597" y="61"/>
                    <a:pt x="597" y="1"/>
                    <a:pt x="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10497;p67">
              <a:extLst>
                <a:ext uri="{FF2B5EF4-FFF2-40B4-BE49-F238E27FC236}">
                  <a16:creationId xmlns:a16="http://schemas.microsoft.com/office/drawing/2014/main" id="{59F11993-1F92-4BCF-BB0F-89F7197470A5}"/>
                </a:ext>
              </a:extLst>
            </p:cNvPr>
            <p:cNvSpPr/>
            <p:nvPr/>
          </p:nvSpPr>
          <p:spPr>
            <a:xfrm>
              <a:off x="4923640" y="2225911"/>
              <a:ext cx="104520" cy="9672"/>
            </a:xfrm>
            <a:custGeom>
              <a:avLst/>
              <a:gdLst/>
              <a:ahLst/>
              <a:cxnLst/>
              <a:rect l="l" t="t" r="r" b="b"/>
              <a:pathLst>
                <a:path w="670" h="62" extrusionOk="0">
                  <a:moveTo>
                    <a:pt x="645" y="1"/>
                  </a:moveTo>
                  <a:cubicBezTo>
                    <a:pt x="438" y="13"/>
                    <a:pt x="232" y="13"/>
                    <a:pt x="25" y="38"/>
                  </a:cubicBezTo>
                  <a:cubicBezTo>
                    <a:pt x="0" y="38"/>
                    <a:pt x="0" y="62"/>
                    <a:pt x="25" y="62"/>
                  </a:cubicBezTo>
                  <a:cubicBezTo>
                    <a:pt x="232" y="62"/>
                    <a:pt x="438" y="49"/>
                    <a:pt x="645" y="38"/>
                  </a:cubicBezTo>
                  <a:cubicBezTo>
                    <a:pt x="670" y="38"/>
                    <a:pt x="670" y="1"/>
                    <a:pt x="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10498;p67">
              <a:extLst>
                <a:ext uri="{FF2B5EF4-FFF2-40B4-BE49-F238E27FC236}">
                  <a16:creationId xmlns:a16="http://schemas.microsoft.com/office/drawing/2014/main" id="{D9C60FB2-93A3-46B8-B51C-0790FE93F00B}"/>
                </a:ext>
              </a:extLst>
            </p:cNvPr>
            <p:cNvSpPr/>
            <p:nvPr/>
          </p:nvSpPr>
          <p:spPr>
            <a:xfrm>
              <a:off x="4921768" y="2216551"/>
              <a:ext cx="119652" cy="13260"/>
            </a:xfrm>
            <a:custGeom>
              <a:avLst/>
              <a:gdLst/>
              <a:ahLst/>
              <a:cxnLst/>
              <a:rect l="l" t="t" r="r" b="b"/>
              <a:pathLst>
                <a:path w="767" h="85" extrusionOk="0">
                  <a:moveTo>
                    <a:pt x="718" y="0"/>
                  </a:moveTo>
                  <a:cubicBezTo>
                    <a:pt x="499" y="0"/>
                    <a:pt x="268" y="0"/>
                    <a:pt x="37" y="12"/>
                  </a:cubicBezTo>
                  <a:cubicBezTo>
                    <a:pt x="12" y="12"/>
                    <a:pt x="1" y="36"/>
                    <a:pt x="25" y="49"/>
                  </a:cubicBezTo>
                  <a:cubicBezTo>
                    <a:pt x="49" y="73"/>
                    <a:pt x="37" y="73"/>
                    <a:pt x="74" y="85"/>
                  </a:cubicBezTo>
                  <a:cubicBezTo>
                    <a:pt x="85" y="85"/>
                    <a:pt x="85" y="73"/>
                    <a:pt x="85" y="73"/>
                  </a:cubicBezTo>
                  <a:cubicBezTo>
                    <a:pt x="74" y="61"/>
                    <a:pt x="183" y="61"/>
                    <a:pt x="195" y="61"/>
                  </a:cubicBezTo>
                  <a:lnTo>
                    <a:pt x="718" y="61"/>
                  </a:lnTo>
                  <a:cubicBezTo>
                    <a:pt x="766" y="61"/>
                    <a:pt x="766" y="0"/>
                    <a:pt x="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10499;p67">
              <a:extLst>
                <a:ext uri="{FF2B5EF4-FFF2-40B4-BE49-F238E27FC236}">
                  <a16:creationId xmlns:a16="http://schemas.microsoft.com/office/drawing/2014/main" id="{0A6CA294-5A9D-4408-8ED8-1118C52B6007}"/>
                </a:ext>
              </a:extLst>
            </p:cNvPr>
            <p:cNvSpPr/>
            <p:nvPr/>
          </p:nvSpPr>
          <p:spPr>
            <a:xfrm>
              <a:off x="5060144" y="2211871"/>
              <a:ext cx="108420" cy="6552"/>
            </a:xfrm>
            <a:custGeom>
              <a:avLst/>
              <a:gdLst/>
              <a:ahLst/>
              <a:cxnLst/>
              <a:rect l="l" t="t" r="r" b="b"/>
              <a:pathLst>
                <a:path w="695" h="42" extrusionOk="0">
                  <a:moveTo>
                    <a:pt x="481" y="1"/>
                  </a:moveTo>
                  <a:cubicBezTo>
                    <a:pt x="322" y="1"/>
                    <a:pt x="168" y="9"/>
                    <a:pt x="14" y="18"/>
                  </a:cubicBezTo>
                  <a:cubicBezTo>
                    <a:pt x="1" y="18"/>
                    <a:pt x="1" y="42"/>
                    <a:pt x="14" y="42"/>
                  </a:cubicBezTo>
                  <a:cubicBezTo>
                    <a:pt x="123" y="36"/>
                    <a:pt x="233" y="33"/>
                    <a:pt x="343" y="33"/>
                  </a:cubicBezTo>
                  <a:cubicBezTo>
                    <a:pt x="454" y="33"/>
                    <a:pt x="567" y="36"/>
                    <a:pt x="682" y="42"/>
                  </a:cubicBezTo>
                  <a:cubicBezTo>
                    <a:pt x="695" y="42"/>
                    <a:pt x="695" y="6"/>
                    <a:pt x="682" y="6"/>
                  </a:cubicBezTo>
                  <a:cubicBezTo>
                    <a:pt x="614" y="2"/>
                    <a:pt x="547" y="1"/>
                    <a:pt x="4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10500;p67">
              <a:extLst>
                <a:ext uri="{FF2B5EF4-FFF2-40B4-BE49-F238E27FC236}">
                  <a16:creationId xmlns:a16="http://schemas.microsoft.com/office/drawing/2014/main" id="{DEBE8B7C-25EE-466A-B486-338F2377440F}"/>
                </a:ext>
              </a:extLst>
            </p:cNvPr>
            <p:cNvSpPr/>
            <p:nvPr/>
          </p:nvSpPr>
          <p:spPr>
            <a:xfrm>
              <a:off x="5077305" y="2221387"/>
              <a:ext cx="85488" cy="6864"/>
            </a:xfrm>
            <a:custGeom>
              <a:avLst/>
              <a:gdLst/>
              <a:ahLst/>
              <a:cxnLst/>
              <a:rect l="l" t="t" r="r" b="b"/>
              <a:pathLst>
                <a:path w="548" h="44" extrusionOk="0">
                  <a:moveTo>
                    <a:pt x="385" y="1"/>
                  </a:moveTo>
                  <a:cubicBezTo>
                    <a:pt x="257" y="1"/>
                    <a:pt x="126" y="12"/>
                    <a:pt x="1" y="30"/>
                  </a:cubicBezTo>
                  <a:lnTo>
                    <a:pt x="1" y="42"/>
                  </a:lnTo>
                  <a:cubicBezTo>
                    <a:pt x="122" y="42"/>
                    <a:pt x="238" y="37"/>
                    <a:pt x="353" y="37"/>
                  </a:cubicBezTo>
                  <a:cubicBezTo>
                    <a:pt x="410" y="37"/>
                    <a:pt x="467" y="38"/>
                    <a:pt x="523" y="42"/>
                  </a:cubicBezTo>
                  <a:cubicBezTo>
                    <a:pt x="526" y="43"/>
                    <a:pt x="528" y="44"/>
                    <a:pt x="530" y="44"/>
                  </a:cubicBezTo>
                  <a:cubicBezTo>
                    <a:pt x="547" y="44"/>
                    <a:pt x="545" y="5"/>
                    <a:pt x="523" y="5"/>
                  </a:cubicBezTo>
                  <a:cubicBezTo>
                    <a:pt x="478" y="2"/>
                    <a:pt x="432" y="1"/>
                    <a:pt x="3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10501;p67">
              <a:extLst>
                <a:ext uri="{FF2B5EF4-FFF2-40B4-BE49-F238E27FC236}">
                  <a16:creationId xmlns:a16="http://schemas.microsoft.com/office/drawing/2014/main" id="{70090F50-0668-429F-ACB5-0BFB40B32D77}"/>
                </a:ext>
              </a:extLst>
            </p:cNvPr>
            <p:cNvSpPr/>
            <p:nvPr/>
          </p:nvSpPr>
          <p:spPr>
            <a:xfrm>
              <a:off x="5208193" y="2204539"/>
              <a:ext cx="83616" cy="8268"/>
            </a:xfrm>
            <a:custGeom>
              <a:avLst/>
              <a:gdLst/>
              <a:ahLst/>
              <a:cxnLst/>
              <a:rect l="l" t="t" r="r" b="b"/>
              <a:pathLst>
                <a:path w="536" h="53" extrusionOk="0">
                  <a:moveTo>
                    <a:pt x="253" y="1"/>
                  </a:moveTo>
                  <a:cubicBezTo>
                    <a:pt x="171" y="1"/>
                    <a:pt x="90" y="4"/>
                    <a:pt x="13" y="16"/>
                  </a:cubicBezTo>
                  <a:cubicBezTo>
                    <a:pt x="1" y="16"/>
                    <a:pt x="1" y="29"/>
                    <a:pt x="13" y="40"/>
                  </a:cubicBezTo>
                  <a:cubicBezTo>
                    <a:pt x="92" y="47"/>
                    <a:pt x="174" y="47"/>
                    <a:pt x="258" y="47"/>
                  </a:cubicBezTo>
                  <a:cubicBezTo>
                    <a:pt x="341" y="47"/>
                    <a:pt x="426" y="47"/>
                    <a:pt x="511" y="53"/>
                  </a:cubicBezTo>
                  <a:cubicBezTo>
                    <a:pt x="536" y="53"/>
                    <a:pt x="536" y="4"/>
                    <a:pt x="511" y="4"/>
                  </a:cubicBezTo>
                  <a:cubicBezTo>
                    <a:pt x="425" y="4"/>
                    <a:pt x="338" y="1"/>
                    <a:pt x="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10502;p67">
              <a:extLst>
                <a:ext uri="{FF2B5EF4-FFF2-40B4-BE49-F238E27FC236}">
                  <a16:creationId xmlns:a16="http://schemas.microsoft.com/office/drawing/2014/main" id="{BD74982C-6CEF-4A3D-BA58-CCBC20599C18}"/>
                </a:ext>
              </a:extLst>
            </p:cNvPr>
            <p:cNvSpPr/>
            <p:nvPr/>
          </p:nvSpPr>
          <p:spPr>
            <a:xfrm>
              <a:off x="5204449" y="2215303"/>
              <a:ext cx="96876" cy="7020"/>
            </a:xfrm>
            <a:custGeom>
              <a:avLst/>
              <a:gdLst/>
              <a:ahLst/>
              <a:cxnLst/>
              <a:rect l="l" t="t" r="r" b="b"/>
              <a:pathLst>
                <a:path w="621" h="45" extrusionOk="0">
                  <a:moveTo>
                    <a:pt x="381" y="1"/>
                  </a:moveTo>
                  <a:cubicBezTo>
                    <a:pt x="258" y="1"/>
                    <a:pt x="136" y="9"/>
                    <a:pt x="13" y="33"/>
                  </a:cubicBezTo>
                  <a:cubicBezTo>
                    <a:pt x="0" y="33"/>
                    <a:pt x="0" y="44"/>
                    <a:pt x="13" y="44"/>
                  </a:cubicBezTo>
                  <a:cubicBezTo>
                    <a:pt x="150" y="36"/>
                    <a:pt x="287" y="27"/>
                    <a:pt x="424" y="27"/>
                  </a:cubicBezTo>
                  <a:cubicBezTo>
                    <a:pt x="482" y="27"/>
                    <a:pt x="539" y="29"/>
                    <a:pt x="597" y="33"/>
                  </a:cubicBezTo>
                  <a:cubicBezTo>
                    <a:pt x="621" y="33"/>
                    <a:pt x="621" y="8"/>
                    <a:pt x="597" y="8"/>
                  </a:cubicBezTo>
                  <a:cubicBezTo>
                    <a:pt x="525" y="4"/>
                    <a:pt x="453" y="1"/>
                    <a:pt x="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10503;p67">
              <a:extLst>
                <a:ext uri="{FF2B5EF4-FFF2-40B4-BE49-F238E27FC236}">
                  <a16:creationId xmlns:a16="http://schemas.microsoft.com/office/drawing/2014/main" id="{C718E7DC-3803-41AA-8F5D-A9AC0D96D3F8}"/>
                </a:ext>
              </a:extLst>
            </p:cNvPr>
            <p:cNvSpPr/>
            <p:nvPr/>
          </p:nvSpPr>
          <p:spPr>
            <a:xfrm>
              <a:off x="5356241" y="2189874"/>
              <a:ext cx="100776" cy="12168"/>
            </a:xfrm>
            <a:custGeom>
              <a:avLst/>
              <a:gdLst/>
              <a:ahLst/>
              <a:cxnLst/>
              <a:rect l="l" t="t" r="r" b="b"/>
              <a:pathLst>
                <a:path w="646" h="78" extrusionOk="0">
                  <a:moveTo>
                    <a:pt x="621" y="1"/>
                  </a:moveTo>
                  <a:cubicBezTo>
                    <a:pt x="414" y="13"/>
                    <a:pt x="207" y="13"/>
                    <a:pt x="13" y="61"/>
                  </a:cubicBezTo>
                  <a:cubicBezTo>
                    <a:pt x="0" y="61"/>
                    <a:pt x="0" y="74"/>
                    <a:pt x="13" y="74"/>
                  </a:cubicBezTo>
                  <a:cubicBezTo>
                    <a:pt x="50" y="76"/>
                    <a:pt x="89" y="77"/>
                    <a:pt x="127" y="77"/>
                  </a:cubicBezTo>
                  <a:cubicBezTo>
                    <a:pt x="287" y="77"/>
                    <a:pt x="454" y="61"/>
                    <a:pt x="621" y="61"/>
                  </a:cubicBezTo>
                  <a:cubicBezTo>
                    <a:pt x="645" y="50"/>
                    <a:pt x="64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10504;p67">
              <a:extLst>
                <a:ext uri="{FF2B5EF4-FFF2-40B4-BE49-F238E27FC236}">
                  <a16:creationId xmlns:a16="http://schemas.microsoft.com/office/drawing/2014/main" id="{E33EE8E6-81D6-49EF-A14F-FEF1F3EA37D3}"/>
                </a:ext>
              </a:extLst>
            </p:cNvPr>
            <p:cNvSpPr/>
            <p:nvPr/>
          </p:nvSpPr>
          <p:spPr>
            <a:xfrm>
              <a:off x="5359985" y="2202822"/>
              <a:ext cx="100776" cy="9984"/>
            </a:xfrm>
            <a:custGeom>
              <a:avLst/>
              <a:gdLst/>
              <a:ahLst/>
              <a:cxnLst/>
              <a:rect l="l" t="t" r="r" b="b"/>
              <a:pathLst>
                <a:path w="646" h="64" extrusionOk="0">
                  <a:moveTo>
                    <a:pt x="374" y="0"/>
                  </a:moveTo>
                  <a:cubicBezTo>
                    <a:pt x="248" y="0"/>
                    <a:pt x="119" y="14"/>
                    <a:pt x="0" y="51"/>
                  </a:cubicBezTo>
                  <a:lnTo>
                    <a:pt x="0" y="64"/>
                  </a:lnTo>
                  <a:cubicBezTo>
                    <a:pt x="139" y="64"/>
                    <a:pt x="271" y="53"/>
                    <a:pt x="405" y="53"/>
                  </a:cubicBezTo>
                  <a:cubicBezTo>
                    <a:pt x="472" y="53"/>
                    <a:pt x="540" y="56"/>
                    <a:pt x="609" y="64"/>
                  </a:cubicBezTo>
                  <a:cubicBezTo>
                    <a:pt x="646" y="64"/>
                    <a:pt x="646" y="15"/>
                    <a:pt x="609" y="15"/>
                  </a:cubicBezTo>
                  <a:cubicBezTo>
                    <a:pt x="533" y="6"/>
                    <a:pt x="454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10505;p67">
              <a:extLst>
                <a:ext uri="{FF2B5EF4-FFF2-40B4-BE49-F238E27FC236}">
                  <a16:creationId xmlns:a16="http://schemas.microsoft.com/office/drawing/2014/main" id="{B490C1C8-3091-4B7D-95EB-641ADC50CDE9}"/>
                </a:ext>
              </a:extLst>
            </p:cNvPr>
            <p:cNvSpPr/>
            <p:nvPr/>
          </p:nvSpPr>
          <p:spPr>
            <a:xfrm>
              <a:off x="5521294" y="2191434"/>
              <a:ext cx="98748" cy="11076"/>
            </a:xfrm>
            <a:custGeom>
              <a:avLst/>
              <a:gdLst/>
              <a:ahLst/>
              <a:cxnLst/>
              <a:rect l="l" t="t" r="r" b="b"/>
              <a:pathLst>
                <a:path w="633" h="71" extrusionOk="0">
                  <a:moveTo>
                    <a:pt x="607" y="1"/>
                  </a:moveTo>
                  <a:cubicBezTo>
                    <a:pt x="604" y="1"/>
                    <a:pt x="600" y="1"/>
                    <a:pt x="596" y="3"/>
                  </a:cubicBezTo>
                  <a:cubicBezTo>
                    <a:pt x="499" y="15"/>
                    <a:pt x="402" y="15"/>
                    <a:pt x="304" y="15"/>
                  </a:cubicBezTo>
                  <a:cubicBezTo>
                    <a:pt x="207" y="15"/>
                    <a:pt x="110" y="15"/>
                    <a:pt x="12" y="27"/>
                  </a:cubicBezTo>
                  <a:cubicBezTo>
                    <a:pt x="1" y="40"/>
                    <a:pt x="1" y="51"/>
                    <a:pt x="12" y="51"/>
                  </a:cubicBezTo>
                  <a:cubicBezTo>
                    <a:pt x="84" y="66"/>
                    <a:pt x="162" y="71"/>
                    <a:pt x="241" y="71"/>
                  </a:cubicBezTo>
                  <a:cubicBezTo>
                    <a:pt x="362" y="71"/>
                    <a:pt x="486" y="59"/>
                    <a:pt x="596" y="51"/>
                  </a:cubicBezTo>
                  <a:cubicBezTo>
                    <a:pt x="629" y="41"/>
                    <a:pt x="633" y="1"/>
                    <a:pt x="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10506;p67">
              <a:extLst>
                <a:ext uri="{FF2B5EF4-FFF2-40B4-BE49-F238E27FC236}">
                  <a16:creationId xmlns:a16="http://schemas.microsoft.com/office/drawing/2014/main" id="{D0360AAF-6611-4AB9-AC47-0BB316269856}"/>
                </a:ext>
              </a:extLst>
            </p:cNvPr>
            <p:cNvSpPr/>
            <p:nvPr/>
          </p:nvSpPr>
          <p:spPr>
            <a:xfrm>
              <a:off x="5523166" y="2204383"/>
              <a:ext cx="119652" cy="8424"/>
            </a:xfrm>
            <a:custGeom>
              <a:avLst/>
              <a:gdLst/>
              <a:ahLst/>
              <a:cxnLst/>
              <a:rect l="l" t="t" r="r" b="b"/>
              <a:pathLst>
                <a:path w="767" h="54" extrusionOk="0">
                  <a:moveTo>
                    <a:pt x="541" y="0"/>
                  </a:moveTo>
                  <a:cubicBezTo>
                    <a:pt x="369" y="0"/>
                    <a:pt x="194" y="12"/>
                    <a:pt x="25" y="30"/>
                  </a:cubicBezTo>
                  <a:cubicBezTo>
                    <a:pt x="0" y="30"/>
                    <a:pt x="0" y="54"/>
                    <a:pt x="25" y="54"/>
                  </a:cubicBezTo>
                  <a:cubicBezTo>
                    <a:pt x="158" y="47"/>
                    <a:pt x="294" y="40"/>
                    <a:pt x="430" y="40"/>
                  </a:cubicBezTo>
                  <a:cubicBezTo>
                    <a:pt x="531" y="40"/>
                    <a:pt x="632" y="44"/>
                    <a:pt x="730" y="54"/>
                  </a:cubicBezTo>
                  <a:cubicBezTo>
                    <a:pt x="767" y="54"/>
                    <a:pt x="767" y="5"/>
                    <a:pt x="730" y="5"/>
                  </a:cubicBezTo>
                  <a:cubicBezTo>
                    <a:pt x="668" y="2"/>
                    <a:pt x="605" y="0"/>
                    <a:pt x="5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10507;p67">
              <a:extLst>
                <a:ext uri="{FF2B5EF4-FFF2-40B4-BE49-F238E27FC236}">
                  <a16:creationId xmlns:a16="http://schemas.microsoft.com/office/drawing/2014/main" id="{3850341C-F0AF-4A14-BC4C-4DD991257E86}"/>
                </a:ext>
              </a:extLst>
            </p:cNvPr>
            <p:cNvSpPr/>
            <p:nvPr/>
          </p:nvSpPr>
          <p:spPr>
            <a:xfrm>
              <a:off x="5620045" y="1984260"/>
              <a:ext cx="5772" cy="16068"/>
            </a:xfrm>
            <a:custGeom>
              <a:avLst/>
              <a:gdLst/>
              <a:ahLst/>
              <a:cxnLst/>
              <a:rect l="l" t="t" r="r" b="b"/>
              <a:pathLst>
                <a:path w="37" h="103" extrusionOk="0">
                  <a:moveTo>
                    <a:pt x="5" y="0"/>
                  </a:moveTo>
                  <a:cubicBezTo>
                    <a:pt x="2" y="0"/>
                    <a:pt x="0" y="2"/>
                    <a:pt x="0" y="6"/>
                  </a:cubicBezTo>
                  <a:cubicBezTo>
                    <a:pt x="0" y="42"/>
                    <a:pt x="0" y="78"/>
                    <a:pt x="24" y="103"/>
                  </a:cubicBezTo>
                  <a:cubicBezTo>
                    <a:pt x="24" y="103"/>
                    <a:pt x="36" y="103"/>
                    <a:pt x="36" y="90"/>
                  </a:cubicBezTo>
                  <a:cubicBezTo>
                    <a:pt x="12" y="66"/>
                    <a:pt x="0" y="42"/>
                    <a:pt x="12" y="17"/>
                  </a:cubicBezTo>
                  <a:cubicBezTo>
                    <a:pt x="21" y="9"/>
                    <a:pt x="11" y="0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10508;p67">
              <a:extLst>
                <a:ext uri="{FF2B5EF4-FFF2-40B4-BE49-F238E27FC236}">
                  <a16:creationId xmlns:a16="http://schemas.microsoft.com/office/drawing/2014/main" id="{F19C192E-ADFB-4EEA-ADE2-4D3746B365F3}"/>
                </a:ext>
              </a:extLst>
            </p:cNvPr>
            <p:cNvSpPr/>
            <p:nvPr/>
          </p:nvSpPr>
          <p:spPr>
            <a:xfrm>
              <a:off x="5608656" y="1975680"/>
              <a:ext cx="13260" cy="78156"/>
            </a:xfrm>
            <a:custGeom>
              <a:avLst/>
              <a:gdLst/>
              <a:ahLst/>
              <a:cxnLst/>
              <a:rect l="l" t="t" r="r" b="b"/>
              <a:pathLst>
                <a:path w="85" h="501" extrusionOk="0">
                  <a:moveTo>
                    <a:pt x="17" y="1"/>
                  </a:moveTo>
                  <a:cubicBezTo>
                    <a:pt x="7" y="1"/>
                    <a:pt x="0" y="7"/>
                    <a:pt x="0" y="24"/>
                  </a:cubicBezTo>
                  <a:cubicBezTo>
                    <a:pt x="0" y="36"/>
                    <a:pt x="0" y="36"/>
                    <a:pt x="12" y="36"/>
                  </a:cubicBezTo>
                  <a:cubicBezTo>
                    <a:pt x="22" y="36"/>
                    <a:pt x="24" y="27"/>
                    <a:pt x="24" y="24"/>
                  </a:cubicBezTo>
                  <a:lnTo>
                    <a:pt x="24" y="24"/>
                  </a:lnTo>
                  <a:cubicBezTo>
                    <a:pt x="23" y="39"/>
                    <a:pt x="12" y="231"/>
                    <a:pt x="12" y="242"/>
                  </a:cubicBezTo>
                  <a:cubicBezTo>
                    <a:pt x="0" y="315"/>
                    <a:pt x="0" y="401"/>
                    <a:pt x="0" y="474"/>
                  </a:cubicBezTo>
                  <a:cubicBezTo>
                    <a:pt x="0" y="492"/>
                    <a:pt x="15" y="501"/>
                    <a:pt x="30" y="501"/>
                  </a:cubicBezTo>
                  <a:cubicBezTo>
                    <a:pt x="45" y="501"/>
                    <a:pt x="60" y="492"/>
                    <a:pt x="60" y="474"/>
                  </a:cubicBezTo>
                  <a:lnTo>
                    <a:pt x="60" y="231"/>
                  </a:lnTo>
                  <a:cubicBezTo>
                    <a:pt x="60" y="182"/>
                    <a:pt x="85" y="61"/>
                    <a:pt x="49" y="24"/>
                  </a:cubicBezTo>
                  <a:cubicBezTo>
                    <a:pt x="42" y="10"/>
                    <a:pt x="28" y="1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10509;p67">
              <a:extLst>
                <a:ext uri="{FF2B5EF4-FFF2-40B4-BE49-F238E27FC236}">
                  <a16:creationId xmlns:a16="http://schemas.microsoft.com/office/drawing/2014/main" id="{7668E06F-7942-4121-8A88-509D0052271B}"/>
                </a:ext>
              </a:extLst>
            </p:cNvPr>
            <p:cNvSpPr/>
            <p:nvPr/>
          </p:nvSpPr>
          <p:spPr>
            <a:xfrm>
              <a:off x="5620045" y="1980204"/>
              <a:ext cx="9516" cy="69888"/>
            </a:xfrm>
            <a:custGeom>
              <a:avLst/>
              <a:gdLst/>
              <a:ahLst/>
              <a:cxnLst/>
              <a:rect l="l" t="t" r="r" b="b"/>
              <a:pathLst>
                <a:path w="61" h="448" extrusionOk="0">
                  <a:moveTo>
                    <a:pt x="17" y="1"/>
                  </a:moveTo>
                  <a:cubicBezTo>
                    <a:pt x="12" y="1"/>
                    <a:pt x="6" y="7"/>
                    <a:pt x="0" y="19"/>
                  </a:cubicBezTo>
                  <a:lnTo>
                    <a:pt x="0" y="421"/>
                  </a:lnTo>
                  <a:cubicBezTo>
                    <a:pt x="0" y="439"/>
                    <a:pt x="15" y="448"/>
                    <a:pt x="30" y="448"/>
                  </a:cubicBezTo>
                  <a:cubicBezTo>
                    <a:pt x="45" y="448"/>
                    <a:pt x="60" y="439"/>
                    <a:pt x="60" y="421"/>
                  </a:cubicBezTo>
                  <a:lnTo>
                    <a:pt x="24" y="19"/>
                  </a:lnTo>
                  <a:cubicBezTo>
                    <a:pt x="24" y="7"/>
                    <a:pt x="21" y="1"/>
                    <a:pt x="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10510;p67">
              <a:extLst>
                <a:ext uri="{FF2B5EF4-FFF2-40B4-BE49-F238E27FC236}">
                  <a16:creationId xmlns:a16="http://schemas.microsoft.com/office/drawing/2014/main" id="{C95387A2-C96A-41C7-9DA3-435EC48629FB}"/>
                </a:ext>
              </a:extLst>
            </p:cNvPr>
            <p:cNvSpPr/>
            <p:nvPr/>
          </p:nvSpPr>
          <p:spPr>
            <a:xfrm>
              <a:off x="5605692" y="2125912"/>
              <a:ext cx="14508" cy="75972"/>
            </a:xfrm>
            <a:custGeom>
              <a:avLst/>
              <a:gdLst/>
              <a:ahLst/>
              <a:cxnLst/>
              <a:rect l="l" t="t" r="r" b="b"/>
              <a:pathLst>
                <a:path w="93" h="487" extrusionOk="0">
                  <a:moveTo>
                    <a:pt x="25" y="0"/>
                  </a:moveTo>
                  <a:cubicBezTo>
                    <a:pt x="22" y="0"/>
                    <a:pt x="19" y="3"/>
                    <a:pt x="19" y="9"/>
                  </a:cubicBezTo>
                  <a:cubicBezTo>
                    <a:pt x="6" y="70"/>
                    <a:pt x="6" y="143"/>
                    <a:pt x="6" y="216"/>
                  </a:cubicBezTo>
                  <a:lnTo>
                    <a:pt x="6" y="460"/>
                  </a:lnTo>
                  <a:cubicBezTo>
                    <a:pt x="1" y="478"/>
                    <a:pt x="13" y="487"/>
                    <a:pt x="28" y="487"/>
                  </a:cubicBezTo>
                  <a:cubicBezTo>
                    <a:pt x="43" y="487"/>
                    <a:pt x="61" y="478"/>
                    <a:pt x="68" y="460"/>
                  </a:cubicBezTo>
                  <a:cubicBezTo>
                    <a:pt x="68" y="325"/>
                    <a:pt x="92" y="143"/>
                    <a:pt x="31" y="9"/>
                  </a:cubicBezTo>
                  <a:cubicBezTo>
                    <a:pt x="31" y="3"/>
                    <a:pt x="28" y="0"/>
                    <a:pt x="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10511;p67">
              <a:extLst>
                <a:ext uri="{FF2B5EF4-FFF2-40B4-BE49-F238E27FC236}">
                  <a16:creationId xmlns:a16="http://schemas.microsoft.com/office/drawing/2014/main" id="{405DCF20-AA70-4709-9134-BFA89A429B37}"/>
                </a:ext>
              </a:extLst>
            </p:cNvPr>
            <p:cNvSpPr/>
            <p:nvPr/>
          </p:nvSpPr>
          <p:spPr>
            <a:xfrm>
              <a:off x="5616145" y="2123416"/>
              <a:ext cx="12636" cy="77844"/>
            </a:xfrm>
            <a:custGeom>
              <a:avLst/>
              <a:gdLst/>
              <a:ahLst/>
              <a:cxnLst/>
              <a:rect l="l" t="t" r="r" b="b"/>
              <a:pathLst>
                <a:path w="81" h="499" extrusionOk="0">
                  <a:moveTo>
                    <a:pt x="1" y="1"/>
                  </a:moveTo>
                  <a:cubicBezTo>
                    <a:pt x="12" y="159"/>
                    <a:pt x="37" y="317"/>
                    <a:pt x="37" y="476"/>
                  </a:cubicBezTo>
                  <a:cubicBezTo>
                    <a:pt x="37" y="492"/>
                    <a:pt x="47" y="498"/>
                    <a:pt x="57" y="498"/>
                  </a:cubicBezTo>
                  <a:cubicBezTo>
                    <a:pt x="68" y="498"/>
                    <a:pt x="80" y="489"/>
                    <a:pt x="74" y="476"/>
                  </a:cubicBezTo>
                  <a:cubicBezTo>
                    <a:pt x="49" y="317"/>
                    <a:pt x="49" y="159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10512;p67">
              <a:extLst>
                <a:ext uri="{FF2B5EF4-FFF2-40B4-BE49-F238E27FC236}">
                  <a16:creationId xmlns:a16="http://schemas.microsoft.com/office/drawing/2014/main" id="{BECB6661-173B-4127-A2CE-175C67CEC2FC}"/>
                </a:ext>
              </a:extLst>
            </p:cNvPr>
            <p:cNvSpPr/>
            <p:nvPr/>
          </p:nvSpPr>
          <p:spPr>
            <a:xfrm>
              <a:off x="5607564" y="2088003"/>
              <a:ext cx="5928" cy="8112"/>
            </a:xfrm>
            <a:custGeom>
              <a:avLst/>
              <a:gdLst/>
              <a:ahLst/>
              <a:cxnLst/>
              <a:rect l="l" t="t" r="r" b="b"/>
              <a:pathLst>
                <a:path w="38" h="52" extrusionOk="0">
                  <a:moveTo>
                    <a:pt x="24" y="0"/>
                  </a:moveTo>
                  <a:cubicBezTo>
                    <a:pt x="19" y="0"/>
                    <a:pt x="13" y="3"/>
                    <a:pt x="7" y="9"/>
                  </a:cubicBezTo>
                  <a:lnTo>
                    <a:pt x="7" y="33"/>
                  </a:lnTo>
                  <a:cubicBezTo>
                    <a:pt x="1" y="45"/>
                    <a:pt x="10" y="51"/>
                    <a:pt x="19" y="51"/>
                  </a:cubicBezTo>
                  <a:cubicBezTo>
                    <a:pt x="28" y="51"/>
                    <a:pt x="37" y="45"/>
                    <a:pt x="31" y="33"/>
                  </a:cubicBezTo>
                  <a:lnTo>
                    <a:pt x="31" y="9"/>
                  </a:lnTo>
                  <a:cubicBezTo>
                    <a:pt x="31" y="3"/>
                    <a:pt x="28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10513;p67">
              <a:extLst>
                <a:ext uri="{FF2B5EF4-FFF2-40B4-BE49-F238E27FC236}">
                  <a16:creationId xmlns:a16="http://schemas.microsoft.com/office/drawing/2014/main" id="{EA631322-E7F2-4380-BF04-A0F9EAF15673}"/>
                </a:ext>
              </a:extLst>
            </p:cNvPr>
            <p:cNvSpPr/>
            <p:nvPr/>
          </p:nvSpPr>
          <p:spPr>
            <a:xfrm>
              <a:off x="5618017" y="2084727"/>
              <a:ext cx="9048" cy="25272"/>
            </a:xfrm>
            <a:custGeom>
              <a:avLst/>
              <a:gdLst/>
              <a:ahLst/>
              <a:cxnLst/>
              <a:rect l="l" t="t" r="r" b="b"/>
              <a:pathLst>
                <a:path w="58" h="162" extrusionOk="0">
                  <a:moveTo>
                    <a:pt x="15" y="1"/>
                  </a:moveTo>
                  <a:cubicBezTo>
                    <a:pt x="14" y="1"/>
                    <a:pt x="13" y="2"/>
                    <a:pt x="13" y="6"/>
                  </a:cubicBezTo>
                  <a:cubicBezTo>
                    <a:pt x="0" y="54"/>
                    <a:pt x="0" y="103"/>
                    <a:pt x="25" y="152"/>
                  </a:cubicBezTo>
                  <a:cubicBezTo>
                    <a:pt x="29" y="159"/>
                    <a:pt x="34" y="162"/>
                    <a:pt x="38" y="162"/>
                  </a:cubicBezTo>
                  <a:cubicBezTo>
                    <a:pt x="49" y="162"/>
                    <a:pt x="58" y="148"/>
                    <a:pt x="49" y="140"/>
                  </a:cubicBezTo>
                  <a:cubicBezTo>
                    <a:pt x="25" y="103"/>
                    <a:pt x="25" y="54"/>
                    <a:pt x="25" y="18"/>
                  </a:cubicBezTo>
                  <a:cubicBezTo>
                    <a:pt x="25" y="9"/>
                    <a:pt x="19" y="1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5" name="Title 1">
            <a:extLst>
              <a:ext uri="{FF2B5EF4-FFF2-40B4-BE49-F238E27FC236}">
                <a16:creationId xmlns:a16="http://schemas.microsoft.com/office/drawing/2014/main" id="{5299F270-9931-479E-860A-F487BB7EDE5F}"/>
              </a:ext>
            </a:extLst>
          </p:cNvPr>
          <p:cNvSpPr txBox="1">
            <a:spLocks/>
          </p:cNvSpPr>
          <p:nvPr/>
        </p:nvSpPr>
        <p:spPr>
          <a:xfrm>
            <a:off x="-5834582" y="3527274"/>
            <a:ext cx="2256395" cy="4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65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1pPr>
            <a:lvl2pPr marR="0"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2pPr>
            <a:lvl3pPr marR="0"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3pPr>
            <a:lvl4pPr marR="0"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4pPr>
            <a:lvl5pPr marR="0"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5pPr>
            <a:lvl6pPr marR="0"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6pPr>
            <a:lvl7pPr marR="0"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7pPr>
            <a:lvl8pPr marR="0"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8pPr>
            <a:lvl9pPr marR="0"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Nerko One"/>
              <a:buNone/>
              <a:defRPr sz="5200" b="0" i="0" u="none" strike="noStrike" cap="none">
                <a:solidFill>
                  <a:schemeClr val="dk1"/>
                </a:solidFill>
                <a:latin typeface="Nerko One"/>
                <a:ea typeface="Nerko One"/>
                <a:cs typeface="Nerko One"/>
                <a:sym typeface="Nerko One"/>
              </a:defRPr>
            </a:lvl9pPr>
          </a:lstStyle>
          <a:p>
            <a:pPr algn="ctr"/>
            <a:r>
              <a:rPr lang="en-US" sz="2400" b="1" dirty="0" err="1"/>
              <a:t>Konvergensi</a:t>
            </a:r>
            <a:endParaRPr lang="en-US" sz="2400" b="1" dirty="0"/>
          </a:p>
        </p:txBody>
      </p:sp>
      <p:sp>
        <p:nvSpPr>
          <p:cNvPr id="316" name="Subtitle 2">
            <a:extLst>
              <a:ext uri="{FF2B5EF4-FFF2-40B4-BE49-F238E27FC236}">
                <a16:creationId xmlns:a16="http://schemas.microsoft.com/office/drawing/2014/main" id="{1F81690E-37A4-4A73-B9B3-5FCE8FD80508}"/>
              </a:ext>
            </a:extLst>
          </p:cNvPr>
          <p:cNvSpPr txBox="1">
            <a:spLocks/>
          </p:cNvSpPr>
          <p:nvPr/>
        </p:nvSpPr>
        <p:spPr>
          <a:xfrm>
            <a:off x="-5980812" y="4009018"/>
            <a:ext cx="3258543" cy="9003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16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oming Soon"/>
              <a:buNone/>
              <a:defRPr sz="2800" b="0" i="0" u="none" strike="noStrike" cap="none"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>
            <a:pPr algn="l"/>
            <a:r>
              <a:rPr lang="en-US" sz="1400" b="1" dirty="0"/>
              <a:t>	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factor 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dari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 internal (</a:t>
            </a:r>
            <a:r>
              <a:rPr lang="en-US" sz="1050" b="1" dirty="0" err="1">
                <a:ln>
                  <a:solidFill>
                    <a:sysClr val="windowText" lastClr="000000"/>
                  </a:solidFill>
                </a:ln>
              </a:rPr>
              <a:t>Pembawaan</a:t>
            </a:r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)</a:t>
            </a:r>
          </a:p>
          <a:p>
            <a:pPr algn="l"/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	</a:t>
            </a:r>
            <a:r>
              <a:rPr lang="en-US" sz="1050" b="1" dirty="0"/>
              <a:t>factor </a:t>
            </a:r>
            <a:r>
              <a:rPr lang="en-US" sz="1050" b="1" dirty="0" err="1"/>
              <a:t>dari</a:t>
            </a:r>
            <a:r>
              <a:rPr lang="en-US" sz="1050" b="1" dirty="0"/>
              <a:t> </a:t>
            </a:r>
            <a:r>
              <a:rPr lang="en-US" sz="1050" b="1" dirty="0" err="1"/>
              <a:t>dalam</a:t>
            </a:r>
            <a:r>
              <a:rPr lang="en-US" sz="1050" b="1" dirty="0"/>
              <a:t> </a:t>
            </a:r>
            <a:r>
              <a:rPr lang="en-US" sz="1050" b="1" dirty="0" err="1"/>
              <a:t>yaitu</a:t>
            </a:r>
            <a:r>
              <a:rPr lang="en-US" sz="1050" b="1" dirty="0"/>
              <a:t> </a:t>
            </a:r>
            <a:r>
              <a:rPr lang="en-US" sz="1050" b="1" dirty="0" err="1"/>
              <a:t>lingkungan</a:t>
            </a:r>
            <a:r>
              <a:rPr lang="en-US" sz="1050" b="1" dirty="0"/>
              <a:t> </a:t>
            </a:r>
            <a:r>
              <a:rPr lang="en-US" sz="1050" b="1" dirty="0" err="1"/>
              <a:t>sosial</a:t>
            </a:r>
            <a:endParaRPr lang="en-US" sz="1050" b="1" dirty="0"/>
          </a:p>
          <a:p>
            <a:pPr algn="l"/>
            <a:r>
              <a:rPr lang="en-US" sz="1050" b="1" dirty="0">
                <a:ln>
                  <a:solidFill>
                    <a:sysClr val="windowText" lastClr="000000"/>
                  </a:solidFill>
                </a:ln>
              </a:rPr>
              <a:t>	</a:t>
            </a:r>
            <a:r>
              <a:rPr lang="en-US" sz="1050" b="1" dirty="0" err="1"/>
              <a:t>berproses</a:t>
            </a:r>
            <a:r>
              <a:rPr lang="en-US" sz="1050" b="1" dirty="0"/>
              <a:t> </a:t>
            </a:r>
            <a:r>
              <a:rPr lang="en-US" sz="1050" b="1" dirty="0" err="1"/>
              <a:t>secara</a:t>
            </a:r>
            <a:r>
              <a:rPr lang="en-US" sz="1050" b="1" dirty="0"/>
              <a:t> </a:t>
            </a:r>
            <a:r>
              <a:rPr lang="en-US" sz="1050" b="1" dirty="0" err="1"/>
              <a:t>interaksional</a:t>
            </a:r>
            <a:endParaRPr lang="en-US" sz="1050" b="1" dirty="0"/>
          </a:p>
          <a:p>
            <a:pPr algn="l"/>
            <a:r>
              <a:rPr lang="en-US" sz="1050" b="1" dirty="0"/>
              <a:t>	 (</a:t>
            </a:r>
            <a:r>
              <a:rPr lang="en-US" sz="1050" b="1" dirty="0" err="1"/>
              <a:t>saling</a:t>
            </a:r>
            <a:r>
              <a:rPr lang="en-US" sz="1050" b="1" dirty="0"/>
              <a:t> </a:t>
            </a:r>
            <a:r>
              <a:rPr lang="en-US" sz="1050" b="1" dirty="0" err="1"/>
              <a:t>memengaruhi</a:t>
            </a:r>
            <a:r>
              <a:rPr lang="en-US" sz="1050" b="1" dirty="0"/>
              <a:t>)</a:t>
            </a:r>
            <a:endParaRPr lang="en-US" sz="1400" b="1" dirty="0"/>
          </a:p>
        </p:txBody>
      </p:sp>
      <p:sp>
        <p:nvSpPr>
          <p:cNvPr id="317" name="Google Shape;9685;p63">
            <a:extLst>
              <a:ext uri="{FF2B5EF4-FFF2-40B4-BE49-F238E27FC236}">
                <a16:creationId xmlns:a16="http://schemas.microsoft.com/office/drawing/2014/main" id="{F851E135-D985-4D17-AE3E-BC5A7F83E031}"/>
              </a:ext>
            </a:extLst>
          </p:cNvPr>
          <p:cNvSpPr/>
          <p:nvPr/>
        </p:nvSpPr>
        <p:spPr>
          <a:xfrm rot="1376496" flipH="1">
            <a:off x="-3919066" y="1726927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9685;p63">
            <a:extLst>
              <a:ext uri="{FF2B5EF4-FFF2-40B4-BE49-F238E27FC236}">
                <a16:creationId xmlns:a16="http://schemas.microsoft.com/office/drawing/2014/main" id="{F32FF3E9-22DC-4CC7-843E-D2B61C41D550}"/>
              </a:ext>
            </a:extLst>
          </p:cNvPr>
          <p:cNvSpPr/>
          <p:nvPr/>
        </p:nvSpPr>
        <p:spPr>
          <a:xfrm rot="20223504">
            <a:off x="-4981171" y="3203841"/>
            <a:ext cx="168393" cy="395346"/>
          </a:xfrm>
          <a:custGeom>
            <a:avLst/>
            <a:gdLst/>
            <a:ahLst/>
            <a:cxnLst/>
            <a:rect l="l" t="t" r="r" b="b"/>
            <a:pathLst>
              <a:path w="1199" h="2815" extrusionOk="0">
                <a:moveTo>
                  <a:pt x="470" y="1378"/>
                </a:moveTo>
                <a:cubicBezTo>
                  <a:pt x="500" y="1378"/>
                  <a:pt x="531" y="1382"/>
                  <a:pt x="560" y="1392"/>
                </a:cubicBezTo>
                <a:cubicBezTo>
                  <a:pt x="621" y="1417"/>
                  <a:pt x="694" y="1465"/>
                  <a:pt x="670" y="1538"/>
                </a:cubicBezTo>
                <a:cubicBezTo>
                  <a:pt x="657" y="1599"/>
                  <a:pt x="608" y="1647"/>
                  <a:pt x="560" y="1672"/>
                </a:cubicBezTo>
                <a:cubicBezTo>
                  <a:pt x="541" y="1679"/>
                  <a:pt x="522" y="1683"/>
                  <a:pt x="503" y="1683"/>
                </a:cubicBezTo>
                <a:cubicBezTo>
                  <a:pt x="402" y="1683"/>
                  <a:pt x="307" y="1583"/>
                  <a:pt x="256" y="1501"/>
                </a:cubicBezTo>
                <a:cubicBezTo>
                  <a:pt x="256" y="1490"/>
                  <a:pt x="244" y="1477"/>
                  <a:pt x="244" y="1465"/>
                </a:cubicBezTo>
                <a:cubicBezTo>
                  <a:pt x="306" y="1412"/>
                  <a:pt x="388" y="1378"/>
                  <a:pt x="470" y="1378"/>
                </a:cubicBezTo>
                <a:close/>
                <a:moveTo>
                  <a:pt x="1149" y="0"/>
                </a:moveTo>
                <a:cubicBezTo>
                  <a:pt x="1144" y="0"/>
                  <a:pt x="1138" y="2"/>
                  <a:pt x="1132" y="6"/>
                </a:cubicBezTo>
                <a:cubicBezTo>
                  <a:pt x="816" y="139"/>
                  <a:pt x="548" y="358"/>
                  <a:pt x="354" y="626"/>
                </a:cubicBezTo>
                <a:cubicBezTo>
                  <a:pt x="195" y="857"/>
                  <a:pt x="62" y="1185"/>
                  <a:pt x="159" y="1465"/>
                </a:cubicBezTo>
                <a:cubicBezTo>
                  <a:pt x="98" y="1526"/>
                  <a:pt x="62" y="1611"/>
                  <a:pt x="37" y="1696"/>
                </a:cubicBezTo>
                <a:cubicBezTo>
                  <a:pt x="0" y="1890"/>
                  <a:pt x="49" y="2085"/>
                  <a:pt x="122" y="2268"/>
                </a:cubicBezTo>
                <a:cubicBezTo>
                  <a:pt x="195" y="2426"/>
                  <a:pt x="292" y="2584"/>
                  <a:pt x="414" y="2706"/>
                </a:cubicBezTo>
                <a:cubicBezTo>
                  <a:pt x="380" y="2714"/>
                  <a:pt x="345" y="2723"/>
                  <a:pt x="311" y="2723"/>
                </a:cubicBezTo>
                <a:cubicBezTo>
                  <a:pt x="297" y="2723"/>
                  <a:pt x="282" y="2721"/>
                  <a:pt x="268" y="2717"/>
                </a:cubicBezTo>
                <a:cubicBezTo>
                  <a:pt x="244" y="2717"/>
                  <a:pt x="219" y="2742"/>
                  <a:pt x="219" y="2766"/>
                </a:cubicBezTo>
                <a:cubicBezTo>
                  <a:pt x="219" y="2790"/>
                  <a:pt x="244" y="2803"/>
                  <a:pt x="268" y="2815"/>
                </a:cubicBezTo>
                <a:cubicBezTo>
                  <a:pt x="365" y="2815"/>
                  <a:pt x="451" y="2803"/>
                  <a:pt x="535" y="2754"/>
                </a:cubicBezTo>
                <a:cubicBezTo>
                  <a:pt x="548" y="2754"/>
                  <a:pt x="560" y="2730"/>
                  <a:pt x="560" y="2717"/>
                </a:cubicBezTo>
                <a:lnTo>
                  <a:pt x="560" y="2560"/>
                </a:lnTo>
                <a:lnTo>
                  <a:pt x="560" y="2487"/>
                </a:lnTo>
                <a:lnTo>
                  <a:pt x="560" y="2450"/>
                </a:lnTo>
                <a:cubicBezTo>
                  <a:pt x="560" y="2426"/>
                  <a:pt x="548" y="2414"/>
                  <a:pt x="535" y="2401"/>
                </a:cubicBezTo>
                <a:cubicBezTo>
                  <a:pt x="535" y="2395"/>
                  <a:pt x="526" y="2392"/>
                  <a:pt x="516" y="2392"/>
                </a:cubicBezTo>
                <a:cubicBezTo>
                  <a:pt x="505" y="2392"/>
                  <a:pt x="493" y="2395"/>
                  <a:pt x="487" y="2401"/>
                </a:cubicBezTo>
                <a:cubicBezTo>
                  <a:pt x="487" y="2401"/>
                  <a:pt x="487" y="2414"/>
                  <a:pt x="475" y="2414"/>
                </a:cubicBezTo>
                <a:lnTo>
                  <a:pt x="475" y="2450"/>
                </a:lnTo>
                <a:lnTo>
                  <a:pt x="475" y="2487"/>
                </a:lnTo>
                <a:lnTo>
                  <a:pt x="475" y="2560"/>
                </a:lnTo>
                <a:lnTo>
                  <a:pt x="475" y="2644"/>
                </a:lnTo>
                <a:cubicBezTo>
                  <a:pt x="281" y="2450"/>
                  <a:pt x="135" y="2195"/>
                  <a:pt x="98" y="1903"/>
                </a:cubicBezTo>
                <a:cubicBezTo>
                  <a:pt x="86" y="1781"/>
                  <a:pt x="110" y="1636"/>
                  <a:pt x="183" y="1538"/>
                </a:cubicBezTo>
                <a:lnTo>
                  <a:pt x="219" y="1574"/>
                </a:lnTo>
                <a:cubicBezTo>
                  <a:pt x="277" y="1670"/>
                  <a:pt x="380" y="1751"/>
                  <a:pt x="493" y="1751"/>
                </a:cubicBezTo>
                <a:cubicBezTo>
                  <a:pt x="523" y="1751"/>
                  <a:pt x="553" y="1745"/>
                  <a:pt x="584" y="1733"/>
                </a:cubicBezTo>
                <a:cubicBezTo>
                  <a:pt x="706" y="1684"/>
                  <a:pt x="791" y="1538"/>
                  <a:pt x="706" y="1417"/>
                </a:cubicBezTo>
                <a:cubicBezTo>
                  <a:pt x="654" y="1342"/>
                  <a:pt x="565" y="1313"/>
                  <a:pt x="476" y="1313"/>
                </a:cubicBezTo>
                <a:cubicBezTo>
                  <a:pt x="420" y="1313"/>
                  <a:pt x="364" y="1325"/>
                  <a:pt x="317" y="1344"/>
                </a:cubicBezTo>
                <a:cubicBezTo>
                  <a:pt x="281" y="1355"/>
                  <a:pt x="244" y="1380"/>
                  <a:pt x="219" y="1404"/>
                </a:cubicBezTo>
                <a:cubicBezTo>
                  <a:pt x="146" y="1149"/>
                  <a:pt x="281" y="869"/>
                  <a:pt x="427" y="663"/>
                </a:cubicBezTo>
                <a:cubicBezTo>
                  <a:pt x="608" y="407"/>
                  <a:pt x="864" y="188"/>
                  <a:pt x="1168" y="66"/>
                </a:cubicBezTo>
                <a:cubicBezTo>
                  <a:pt x="1199" y="46"/>
                  <a:pt x="1178" y="0"/>
                  <a:pt x="114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9" name="Picture 318">
            <a:extLst>
              <a:ext uri="{FF2B5EF4-FFF2-40B4-BE49-F238E27FC236}">
                <a16:creationId xmlns:a16="http://schemas.microsoft.com/office/drawing/2014/main" id="{15DD57CB-C824-4E0D-A552-831F33C60CC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7839" t="67068" r="64807" b="8599"/>
          <a:stretch/>
        </p:blipFill>
        <p:spPr>
          <a:xfrm rot="6642434">
            <a:off x="-9150366" y="363467"/>
            <a:ext cx="748684" cy="1049751"/>
          </a:xfrm>
          <a:prstGeom prst="rect">
            <a:avLst/>
          </a:prstGeom>
        </p:spPr>
      </p:pic>
      <p:pic>
        <p:nvPicPr>
          <p:cNvPr id="320" name="Picture 319">
            <a:extLst>
              <a:ext uri="{FF2B5EF4-FFF2-40B4-BE49-F238E27FC236}">
                <a16:creationId xmlns:a16="http://schemas.microsoft.com/office/drawing/2014/main" id="{2FB8664A-8EDF-460B-8849-E81DF8375AF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biLevel thresh="7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53897" t="65687" r="32275" b="6103"/>
          <a:stretch/>
        </p:blipFill>
        <p:spPr>
          <a:xfrm rot="16577125">
            <a:off x="-5245988" y="-2215884"/>
            <a:ext cx="569471" cy="116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2422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History of Journalism with Whiteboard Style by Slidesgo">
  <a:themeElements>
    <a:clrScheme name="Simple Light">
      <a:dk1>
        <a:srgbClr val="000000"/>
      </a:dk1>
      <a:lt1>
        <a:srgbClr val="FFFFFF"/>
      </a:lt1>
      <a:dk2>
        <a:srgbClr val="CC0000"/>
      </a:dk2>
      <a:lt2>
        <a:srgbClr val="1155CC"/>
      </a:lt2>
      <a:accent1>
        <a:srgbClr val="33A41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1202</TotalTime>
  <Words>780</Words>
  <Application>Microsoft Office PowerPoint</Application>
  <PresentationFormat>On-screen Show (16:9)</PresentationFormat>
  <Paragraphs>124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Coming Soon</vt:lpstr>
      <vt:lpstr>Nerko One</vt:lpstr>
      <vt:lpstr>History of Journalism with Whiteboard Style by Slidesgo</vt:lpstr>
      <vt:lpstr>AKHLAK KEPADA  GURU</vt:lpstr>
      <vt:lpstr>AKHLAK KEPADA  GURU</vt:lpstr>
      <vt:lpstr>PowerPoint Presentation</vt:lpstr>
      <vt:lpstr>TipS dan Hal Yang Mempengaruhi Akhlak </vt:lpstr>
      <vt:lpstr>TipS dan Hal Yang Mempengaruhi Akhlak </vt:lpstr>
      <vt:lpstr>Peserta Didik Kepada Guru</vt:lpstr>
      <vt:lpstr>Pendidikan</vt:lpstr>
      <vt:lpstr>Pendidikan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History of Journalism</dc:title>
  <dc:creator>Lenovo</dc:creator>
  <cp:lastModifiedBy>syahrul iman</cp:lastModifiedBy>
  <cp:revision>78</cp:revision>
  <dcterms:modified xsi:type="dcterms:W3CDTF">2023-10-09T03:54:54Z</dcterms:modified>
</cp:coreProperties>
</file>